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8739" r:id="rId2"/>
    <p:sldId id="8741" r:id="rId3"/>
    <p:sldId id="8755" r:id="rId4"/>
    <p:sldId id="8760" r:id="rId5"/>
    <p:sldId id="325" r:id="rId6"/>
    <p:sldId id="8757" r:id="rId7"/>
    <p:sldId id="8759" r:id="rId8"/>
    <p:sldId id="8761" r:id="rId9"/>
    <p:sldId id="8763" r:id="rId10"/>
    <p:sldId id="291" r:id="rId11"/>
    <p:sldId id="8765" r:id="rId12"/>
    <p:sldId id="8764" r:id="rId13"/>
    <p:sldId id="8746" r:id="rId14"/>
    <p:sldId id="8785" r:id="rId15"/>
    <p:sldId id="8777" r:id="rId16"/>
    <p:sldId id="8749" r:id="rId17"/>
    <p:sldId id="8778" r:id="rId18"/>
    <p:sldId id="8742" r:id="rId19"/>
    <p:sldId id="1978" r:id="rId20"/>
    <p:sldId id="8793" r:id="rId21"/>
    <p:sldId id="8794" r:id="rId22"/>
    <p:sldId id="8751" r:id="rId23"/>
    <p:sldId id="8733" r:id="rId24"/>
    <p:sldId id="87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3312" userDrawn="1">
          <p15:clr>
            <a:srgbClr val="A4A3A4"/>
          </p15:clr>
        </p15:guide>
        <p15:guide id="5"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9CA15E-74BE-DBF8-4C0C-0917A65492EE}" name="Manuel Ruiz" initials="MR" userId="S::manuel.ruiz@symcelit.onmicrosoft.com::0b90f7b5-06d4-486e-89c0-461f747cb2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sper Ericsson" initials="JE" lastIdx="2" clrIdx="0">
    <p:extLst>
      <p:ext uri="{19B8F6BF-5375-455C-9EA6-DF929625EA0E}">
        <p15:presenceInfo xmlns:p15="http://schemas.microsoft.com/office/powerpoint/2012/main" userId="S::jesper.ericsson@symcelsverigeab.onmicrosoft.com::3bb5c805-4719-4406-a6a9-5c07d2a7db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6E4"/>
    <a:srgbClr val="E68D94"/>
    <a:srgbClr val="0070C0"/>
    <a:srgbClr val="333333"/>
    <a:srgbClr val="000000"/>
    <a:srgbClr val="666666"/>
    <a:srgbClr val="DDDDDD"/>
    <a:srgbClr val="F2F2F2"/>
    <a:srgbClr val="F8FDC9"/>
    <a:srgbClr val="BCE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just format 2 - Dekorfär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llanmörkt format 1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47" autoAdjust="0"/>
    <p:restoredTop sz="95033" autoAdjust="0"/>
  </p:normalViewPr>
  <p:slideViewPr>
    <p:cSldViewPr snapToGrid="0" showGuides="1">
      <p:cViewPr>
        <p:scale>
          <a:sx n="70" d="100"/>
          <a:sy n="70" d="100"/>
        </p:scale>
        <p:origin x="1454" y="442"/>
      </p:cViewPr>
      <p:guideLst>
        <p:guide orient="horz" pos="3312"/>
        <p:guide pos="3840"/>
      </p:guideLst>
    </p:cSldViewPr>
  </p:slideViewPr>
  <p:notesTextViewPr>
    <p:cViewPr>
      <p:scale>
        <a:sx n="3" d="2"/>
        <a:sy n="3" d="2"/>
      </p:scale>
      <p:origin x="0" y="0"/>
    </p:cViewPr>
  </p:notesTextViewPr>
  <p:sorterViewPr>
    <p:cViewPr varScale="1">
      <p:scale>
        <a:sx n="1" d="1"/>
        <a:sy n="1" d="1"/>
      </p:scale>
      <p:origin x="0" y="-4229"/>
    </p:cViewPr>
  </p:sorterViewPr>
  <p:notesViewPr>
    <p:cSldViewPr snapToGrid="0" showGuides="1">
      <p:cViewPr varScale="1">
        <p:scale>
          <a:sx n="87" d="100"/>
          <a:sy n="87" d="100"/>
        </p:scale>
        <p:origin x="29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Sheet1!$B$1:$B$3914</c:f>
              <c:numCache>
                <c:formatCode>General</c:formatCode>
                <c:ptCount val="3914"/>
                <c:pt idx="0">
                  <c:v>1.1435914242222223</c:v>
                </c:pt>
                <c:pt idx="1">
                  <c:v>1.156034818304275</c:v>
                </c:pt>
                <c:pt idx="2">
                  <c:v>1.1686004141554833</c:v>
                </c:pt>
                <c:pt idx="3">
                  <c:v>1.1811660100066916</c:v>
                </c:pt>
                <c:pt idx="4">
                  <c:v>1.1937316058578999</c:v>
                </c:pt>
                <c:pt idx="5">
                  <c:v>1.2062972017091085</c:v>
                </c:pt>
                <c:pt idx="6">
                  <c:v>1.2188627975603168</c:v>
                </c:pt>
                <c:pt idx="7">
                  <c:v>1.2314283934115249</c:v>
                </c:pt>
                <c:pt idx="8">
                  <c:v>1.2439939892627334</c:v>
                </c:pt>
                <c:pt idx="9">
                  <c:v>1.2565595851139388</c:v>
                </c:pt>
                <c:pt idx="10">
                  <c:v>1.2691251809651474</c:v>
                </c:pt>
                <c:pt idx="11">
                  <c:v>1.2816907768163555</c:v>
                </c:pt>
                <c:pt idx="12">
                  <c:v>1.294256372667564</c:v>
                </c:pt>
                <c:pt idx="13">
                  <c:v>1.3068219685187723</c:v>
                </c:pt>
                <c:pt idx="14">
                  <c:v>1.3193875643699804</c:v>
                </c:pt>
                <c:pt idx="15">
                  <c:v>1.3319531602211889</c:v>
                </c:pt>
                <c:pt idx="16">
                  <c:v>1.3445187560723972</c:v>
                </c:pt>
                <c:pt idx="17">
                  <c:v>1.3570843519236055</c:v>
                </c:pt>
                <c:pt idx="18">
                  <c:v>1.3696499477748139</c:v>
                </c:pt>
                <c:pt idx="19">
                  <c:v>1.3822155436260222</c:v>
                </c:pt>
                <c:pt idx="20">
                  <c:v>1.3947811394772305</c:v>
                </c:pt>
                <c:pt idx="21">
                  <c:v>1.407346735328439</c:v>
                </c:pt>
                <c:pt idx="22">
                  <c:v>1.4199123311796471</c:v>
                </c:pt>
                <c:pt idx="23">
                  <c:v>1.4324779270308556</c:v>
                </c:pt>
                <c:pt idx="24">
                  <c:v>1.4450435228820611</c:v>
                </c:pt>
                <c:pt idx="25">
                  <c:v>1.4576091187332696</c:v>
                </c:pt>
                <c:pt idx="26">
                  <c:v>1.4701747145844777</c:v>
                </c:pt>
                <c:pt idx="27">
                  <c:v>1.482740310435686</c:v>
                </c:pt>
                <c:pt idx="28">
                  <c:v>1.4953059062868945</c:v>
                </c:pt>
                <c:pt idx="29">
                  <c:v>1.5078715021381028</c:v>
                </c:pt>
                <c:pt idx="30">
                  <c:v>1.5204370979893111</c:v>
                </c:pt>
                <c:pt idx="31">
                  <c:v>1.5330026938405195</c:v>
                </c:pt>
                <c:pt idx="32">
                  <c:v>1.5455682896917278</c:v>
                </c:pt>
                <c:pt idx="33">
                  <c:v>1.5581338855429361</c:v>
                </c:pt>
                <c:pt idx="34">
                  <c:v>1.5706994813941444</c:v>
                </c:pt>
                <c:pt idx="35">
                  <c:v>1.5832650772453527</c:v>
                </c:pt>
                <c:pt idx="36">
                  <c:v>1.5958306730965612</c:v>
                </c:pt>
                <c:pt idx="37">
                  <c:v>1.6083962689477693</c:v>
                </c:pt>
                <c:pt idx="38">
                  <c:v>1.6209618647989776</c:v>
                </c:pt>
                <c:pt idx="39">
                  <c:v>1.6335274606501833</c:v>
                </c:pt>
                <c:pt idx="40">
                  <c:v>1.6460930565013918</c:v>
                </c:pt>
                <c:pt idx="41">
                  <c:v>1.6586586523525999</c:v>
                </c:pt>
                <c:pt idx="42">
                  <c:v>1.6712242482038082</c:v>
                </c:pt>
                <c:pt idx="43">
                  <c:v>1.6837898440550167</c:v>
                </c:pt>
                <c:pt idx="44">
                  <c:v>1.6963554399062251</c:v>
                </c:pt>
                <c:pt idx="45">
                  <c:v>1.7089210357574331</c:v>
                </c:pt>
                <c:pt idx="46">
                  <c:v>1.7214866316086417</c:v>
                </c:pt>
                <c:pt idx="47">
                  <c:v>1.73405222745985</c:v>
                </c:pt>
                <c:pt idx="48">
                  <c:v>1.7466178233110585</c:v>
                </c:pt>
                <c:pt idx="49">
                  <c:v>1.7591834191622666</c:v>
                </c:pt>
                <c:pt idx="50">
                  <c:v>1.7717490150134749</c:v>
                </c:pt>
                <c:pt idx="51">
                  <c:v>1.7843146108646835</c:v>
                </c:pt>
                <c:pt idx="52">
                  <c:v>1.7968802067158915</c:v>
                </c:pt>
                <c:pt idx="53">
                  <c:v>1.8094458025670999</c:v>
                </c:pt>
                <c:pt idx="54">
                  <c:v>1.8220113984183055</c:v>
                </c:pt>
                <c:pt idx="55">
                  <c:v>1.834576994269514</c:v>
                </c:pt>
                <c:pt idx="56">
                  <c:v>1.8471425901207221</c:v>
                </c:pt>
                <c:pt idx="57">
                  <c:v>1.8597081859719304</c:v>
                </c:pt>
                <c:pt idx="58">
                  <c:v>1.872273781823139</c:v>
                </c:pt>
                <c:pt idx="59">
                  <c:v>1.8848393776743473</c:v>
                </c:pt>
                <c:pt idx="60">
                  <c:v>1.8974049735255554</c:v>
                </c:pt>
                <c:pt idx="61">
                  <c:v>1.9099705693767639</c:v>
                </c:pt>
                <c:pt idx="62">
                  <c:v>1.9225361652279722</c:v>
                </c:pt>
                <c:pt idx="63">
                  <c:v>1.9351017610791807</c:v>
                </c:pt>
                <c:pt idx="64">
                  <c:v>1.9476673569303888</c:v>
                </c:pt>
                <c:pt idx="65">
                  <c:v>1.9602329527815971</c:v>
                </c:pt>
                <c:pt idx="66">
                  <c:v>1.9727985486328057</c:v>
                </c:pt>
                <c:pt idx="67">
                  <c:v>1.985364144484014</c:v>
                </c:pt>
                <c:pt idx="68">
                  <c:v>1.9979297403352221</c:v>
                </c:pt>
                <c:pt idx="69">
                  <c:v>2.0104953361864277</c:v>
                </c:pt>
                <c:pt idx="70">
                  <c:v>2.023060932037636</c:v>
                </c:pt>
                <c:pt idx="71">
                  <c:v>2.0356265278888444</c:v>
                </c:pt>
                <c:pt idx="72">
                  <c:v>2.0481921237400527</c:v>
                </c:pt>
                <c:pt idx="73">
                  <c:v>2.060757719591261</c:v>
                </c:pt>
                <c:pt idx="74">
                  <c:v>2.0733233154424697</c:v>
                </c:pt>
                <c:pt idx="75">
                  <c:v>2.0858889112936776</c:v>
                </c:pt>
                <c:pt idx="76">
                  <c:v>2.0984545071448859</c:v>
                </c:pt>
                <c:pt idx="77">
                  <c:v>2.1110201029960947</c:v>
                </c:pt>
                <c:pt idx="78">
                  <c:v>2.123585698847303</c:v>
                </c:pt>
                <c:pt idx="79">
                  <c:v>2.1361512946985108</c:v>
                </c:pt>
                <c:pt idx="80">
                  <c:v>2.1487168905497196</c:v>
                </c:pt>
                <c:pt idx="81">
                  <c:v>2.1612824864009279</c:v>
                </c:pt>
                <c:pt idx="82">
                  <c:v>2.1738480822521362</c:v>
                </c:pt>
                <c:pt idx="83">
                  <c:v>2.1864136781033445</c:v>
                </c:pt>
                <c:pt idx="84">
                  <c:v>2.1989792739545502</c:v>
                </c:pt>
                <c:pt idx="85">
                  <c:v>2.2115448698057585</c:v>
                </c:pt>
                <c:pt idx="86">
                  <c:v>2.2241104656569668</c:v>
                </c:pt>
                <c:pt idx="87">
                  <c:v>2.2366760615081751</c:v>
                </c:pt>
                <c:pt idx="88">
                  <c:v>2.2492416573593834</c:v>
                </c:pt>
                <c:pt idx="89">
                  <c:v>2.2618072532105917</c:v>
                </c:pt>
                <c:pt idx="90">
                  <c:v>2.2743728490618</c:v>
                </c:pt>
                <c:pt idx="91">
                  <c:v>2.2869384449130084</c:v>
                </c:pt>
                <c:pt idx="92">
                  <c:v>2.2995040407642167</c:v>
                </c:pt>
                <c:pt idx="93">
                  <c:v>2.312069636615425</c:v>
                </c:pt>
                <c:pt idx="94">
                  <c:v>2.3246352324666333</c:v>
                </c:pt>
                <c:pt idx="95">
                  <c:v>2.3372008283178416</c:v>
                </c:pt>
                <c:pt idx="96">
                  <c:v>2.3497664241690499</c:v>
                </c:pt>
                <c:pt idx="97">
                  <c:v>2.3623320200202556</c:v>
                </c:pt>
                <c:pt idx="98">
                  <c:v>2.3748976158714665</c:v>
                </c:pt>
                <c:pt idx="99">
                  <c:v>2.3874632117226722</c:v>
                </c:pt>
                <c:pt idx="100">
                  <c:v>2.4000288075738805</c:v>
                </c:pt>
                <c:pt idx="101">
                  <c:v>2.4125944034250888</c:v>
                </c:pt>
                <c:pt idx="102">
                  <c:v>2.4251599992762971</c:v>
                </c:pt>
                <c:pt idx="103">
                  <c:v>2.4377255951275059</c:v>
                </c:pt>
                <c:pt idx="104">
                  <c:v>2.4502911909787137</c:v>
                </c:pt>
                <c:pt idx="105">
                  <c:v>2.462856786829922</c:v>
                </c:pt>
                <c:pt idx="106">
                  <c:v>2.4754223826811308</c:v>
                </c:pt>
                <c:pt idx="107">
                  <c:v>2.4879879785323387</c:v>
                </c:pt>
                <c:pt idx="108">
                  <c:v>2.500553574383547</c:v>
                </c:pt>
                <c:pt idx="109">
                  <c:v>2.5131191702347557</c:v>
                </c:pt>
                <c:pt idx="110">
                  <c:v>2.525684766085964</c:v>
                </c:pt>
                <c:pt idx="111">
                  <c:v>2.5382503619371719</c:v>
                </c:pt>
                <c:pt idx="112">
                  <c:v>2.5508159577883807</c:v>
                </c:pt>
                <c:pt idx="113">
                  <c:v>2.5633815536395863</c:v>
                </c:pt>
                <c:pt idx="114">
                  <c:v>2.5759471494907942</c:v>
                </c:pt>
                <c:pt idx="115">
                  <c:v>2.5885127453420025</c:v>
                </c:pt>
                <c:pt idx="116">
                  <c:v>2.6010783411932112</c:v>
                </c:pt>
                <c:pt idx="117">
                  <c:v>2.6136439370444196</c:v>
                </c:pt>
                <c:pt idx="118">
                  <c:v>2.6262095328956279</c:v>
                </c:pt>
                <c:pt idx="119">
                  <c:v>2.6387751287468362</c:v>
                </c:pt>
                <c:pt idx="120">
                  <c:v>2.6513407245980445</c:v>
                </c:pt>
                <c:pt idx="121">
                  <c:v>2.6639063204492528</c:v>
                </c:pt>
                <c:pt idx="122">
                  <c:v>2.6764719163004611</c:v>
                </c:pt>
                <c:pt idx="123">
                  <c:v>2.6890375121516694</c:v>
                </c:pt>
                <c:pt idx="124">
                  <c:v>2.7016031080028777</c:v>
                </c:pt>
                <c:pt idx="125">
                  <c:v>2.714168703854086</c:v>
                </c:pt>
                <c:pt idx="126">
                  <c:v>2.7267342997052948</c:v>
                </c:pt>
                <c:pt idx="127">
                  <c:v>2.7392998955565</c:v>
                </c:pt>
                <c:pt idx="128">
                  <c:v>2.751865491407711</c:v>
                </c:pt>
                <c:pt idx="129">
                  <c:v>2.7644310872589166</c:v>
                </c:pt>
                <c:pt idx="130">
                  <c:v>2.7769966831101249</c:v>
                </c:pt>
                <c:pt idx="131">
                  <c:v>2.7895622789613332</c:v>
                </c:pt>
                <c:pt idx="132">
                  <c:v>2.8021278748125278</c:v>
                </c:pt>
                <c:pt idx="133">
                  <c:v>2.8146934706637503</c:v>
                </c:pt>
                <c:pt idx="134">
                  <c:v>2.8272590665149444</c:v>
                </c:pt>
                <c:pt idx="135">
                  <c:v>2.8398246623661665</c:v>
                </c:pt>
                <c:pt idx="136">
                  <c:v>2.852390258217361</c:v>
                </c:pt>
                <c:pt idx="137">
                  <c:v>2.8649558540685831</c:v>
                </c:pt>
                <c:pt idx="138">
                  <c:v>2.8775214499197777</c:v>
                </c:pt>
                <c:pt idx="139">
                  <c:v>2.8900870457710002</c:v>
                </c:pt>
                <c:pt idx="140">
                  <c:v>2.9026526416221947</c:v>
                </c:pt>
                <c:pt idx="141">
                  <c:v>2.9152182374733893</c:v>
                </c:pt>
                <c:pt idx="142">
                  <c:v>2.9277838333246109</c:v>
                </c:pt>
                <c:pt idx="143">
                  <c:v>2.9403494291758054</c:v>
                </c:pt>
                <c:pt idx="144">
                  <c:v>2.9529150250270275</c:v>
                </c:pt>
                <c:pt idx="145">
                  <c:v>2.9654806208782221</c:v>
                </c:pt>
                <c:pt idx="146">
                  <c:v>2.9780462167294446</c:v>
                </c:pt>
                <c:pt idx="147">
                  <c:v>2.9906118125806391</c:v>
                </c:pt>
                <c:pt idx="148">
                  <c:v>3.0031774084318612</c:v>
                </c:pt>
                <c:pt idx="149">
                  <c:v>3.0157430042830558</c:v>
                </c:pt>
                <c:pt idx="150">
                  <c:v>3.0283086001342774</c:v>
                </c:pt>
                <c:pt idx="151">
                  <c:v>3.0408741959854719</c:v>
                </c:pt>
                <c:pt idx="152">
                  <c:v>3.0534397918366945</c:v>
                </c:pt>
                <c:pt idx="153">
                  <c:v>3.066005387687889</c:v>
                </c:pt>
                <c:pt idx="154">
                  <c:v>3.0785709835391111</c:v>
                </c:pt>
                <c:pt idx="155">
                  <c:v>3.0911365793903056</c:v>
                </c:pt>
                <c:pt idx="156">
                  <c:v>3.1037021752415281</c:v>
                </c:pt>
                <c:pt idx="157">
                  <c:v>3.1162677710927218</c:v>
                </c:pt>
                <c:pt idx="158">
                  <c:v>3.1288333669439443</c:v>
                </c:pt>
                <c:pt idx="159">
                  <c:v>3.1413989627951389</c:v>
                </c:pt>
                <c:pt idx="160">
                  <c:v>3.1539645586463609</c:v>
                </c:pt>
                <c:pt idx="161">
                  <c:v>3.1665301544975555</c:v>
                </c:pt>
                <c:pt idx="162">
                  <c:v>3.179095750348778</c:v>
                </c:pt>
                <c:pt idx="163">
                  <c:v>3.1916613461999725</c:v>
                </c:pt>
                <c:pt idx="164">
                  <c:v>3.2042269420511946</c:v>
                </c:pt>
                <c:pt idx="165">
                  <c:v>3.2167925379023887</c:v>
                </c:pt>
                <c:pt idx="166">
                  <c:v>3.2293581337536108</c:v>
                </c:pt>
                <c:pt idx="167">
                  <c:v>3.2419237296048053</c:v>
                </c:pt>
                <c:pt idx="168">
                  <c:v>3.2544893254560279</c:v>
                </c:pt>
                <c:pt idx="169">
                  <c:v>3.2670549213072224</c:v>
                </c:pt>
                <c:pt idx="170">
                  <c:v>3.2796205171584445</c:v>
                </c:pt>
                <c:pt idx="171">
                  <c:v>3.292186113009639</c:v>
                </c:pt>
                <c:pt idx="172">
                  <c:v>3.3047517088608607</c:v>
                </c:pt>
                <c:pt idx="173">
                  <c:v>3.3173173047120552</c:v>
                </c:pt>
                <c:pt idx="174">
                  <c:v>3.3298829005632777</c:v>
                </c:pt>
                <c:pt idx="175">
                  <c:v>3.3424484964144723</c:v>
                </c:pt>
                <c:pt idx="176">
                  <c:v>3.3550140922656944</c:v>
                </c:pt>
                <c:pt idx="177">
                  <c:v>3.3675796881168889</c:v>
                </c:pt>
                <c:pt idx="178">
                  <c:v>3.3801452839681114</c:v>
                </c:pt>
                <c:pt idx="179">
                  <c:v>3.392710879819306</c:v>
                </c:pt>
                <c:pt idx="180">
                  <c:v>3.4052764756705276</c:v>
                </c:pt>
                <c:pt idx="181">
                  <c:v>3.4178420715217221</c:v>
                </c:pt>
                <c:pt idx="182">
                  <c:v>3.4304076673729442</c:v>
                </c:pt>
                <c:pt idx="183">
                  <c:v>3.4429732632241388</c:v>
                </c:pt>
                <c:pt idx="184">
                  <c:v>3.4555388590753613</c:v>
                </c:pt>
                <c:pt idx="185">
                  <c:v>3.4681044549265558</c:v>
                </c:pt>
                <c:pt idx="186">
                  <c:v>3.4806700507777779</c:v>
                </c:pt>
                <c:pt idx="187">
                  <c:v>3.4932356466289725</c:v>
                </c:pt>
                <c:pt idx="188">
                  <c:v>3.5058012424801941</c:v>
                </c:pt>
                <c:pt idx="189">
                  <c:v>3.5183668383313886</c:v>
                </c:pt>
                <c:pt idx="190">
                  <c:v>3.5309324341826112</c:v>
                </c:pt>
                <c:pt idx="191">
                  <c:v>3.5434980300338057</c:v>
                </c:pt>
                <c:pt idx="192">
                  <c:v>3.5560636258850278</c:v>
                </c:pt>
                <c:pt idx="193">
                  <c:v>3.5686292217362223</c:v>
                </c:pt>
                <c:pt idx="194">
                  <c:v>3.5811948175874448</c:v>
                </c:pt>
                <c:pt idx="195">
                  <c:v>3.5937604134386385</c:v>
                </c:pt>
                <c:pt idx="196">
                  <c:v>3.606326009289861</c:v>
                </c:pt>
                <c:pt idx="197">
                  <c:v>3.6188916051410556</c:v>
                </c:pt>
                <c:pt idx="198">
                  <c:v>3.6314572009922776</c:v>
                </c:pt>
                <c:pt idx="199">
                  <c:v>3.6440227968434722</c:v>
                </c:pt>
                <c:pt idx="200">
                  <c:v>3.6565883926946947</c:v>
                </c:pt>
                <c:pt idx="201">
                  <c:v>3.6691539885458893</c:v>
                </c:pt>
                <c:pt idx="202">
                  <c:v>3.6817195843971113</c:v>
                </c:pt>
                <c:pt idx="203">
                  <c:v>3.6942851802483054</c:v>
                </c:pt>
                <c:pt idx="204">
                  <c:v>3.7068507760995275</c:v>
                </c:pt>
                <c:pt idx="205">
                  <c:v>3.7194163719507221</c:v>
                </c:pt>
                <c:pt idx="206">
                  <c:v>3.7319819678019446</c:v>
                </c:pt>
                <c:pt idx="207">
                  <c:v>3.7445475636531391</c:v>
                </c:pt>
                <c:pt idx="208">
                  <c:v>3.7571131595043612</c:v>
                </c:pt>
                <c:pt idx="209">
                  <c:v>3.7696787553555557</c:v>
                </c:pt>
                <c:pt idx="210">
                  <c:v>3.7822443512067774</c:v>
                </c:pt>
                <c:pt idx="211">
                  <c:v>3.7948099470579719</c:v>
                </c:pt>
                <c:pt idx="212">
                  <c:v>3.8073755429091944</c:v>
                </c:pt>
                <c:pt idx="213">
                  <c:v>3.819941138760389</c:v>
                </c:pt>
                <c:pt idx="214">
                  <c:v>3.8325067346116111</c:v>
                </c:pt>
                <c:pt idx="215">
                  <c:v>3.8450723304628056</c:v>
                </c:pt>
                <c:pt idx="216">
                  <c:v>3.8576379263140281</c:v>
                </c:pt>
                <c:pt idx="217">
                  <c:v>3.8702035221652222</c:v>
                </c:pt>
                <c:pt idx="218">
                  <c:v>3.8827691180164443</c:v>
                </c:pt>
                <c:pt idx="219">
                  <c:v>3.8953347138676389</c:v>
                </c:pt>
                <c:pt idx="220">
                  <c:v>3.9079003097188334</c:v>
                </c:pt>
                <c:pt idx="221">
                  <c:v>3.9204659055700555</c:v>
                </c:pt>
                <c:pt idx="222">
                  <c:v>3.93303150142125</c:v>
                </c:pt>
                <c:pt idx="223">
                  <c:v>3.9455970972724725</c:v>
                </c:pt>
                <c:pt idx="224">
                  <c:v>3.9581626931236666</c:v>
                </c:pt>
                <c:pt idx="225">
                  <c:v>3.9707282889748892</c:v>
                </c:pt>
                <c:pt idx="226">
                  <c:v>3.9832938848260833</c:v>
                </c:pt>
                <c:pt idx="227">
                  <c:v>3.9958594806773053</c:v>
                </c:pt>
                <c:pt idx="228">
                  <c:v>4.0084250765284999</c:v>
                </c:pt>
                <c:pt idx="229">
                  <c:v>4.020990672379722</c:v>
                </c:pt>
                <c:pt idx="230">
                  <c:v>4.0335562682309165</c:v>
                </c:pt>
                <c:pt idx="231">
                  <c:v>4.0461218640821386</c:v>
                </c:pt>
                <c:pt idx="232">
                  <c:v>4.0586874599333331</c:v>
                </c:pt>
                <c:pt idx="233">
                  <c:v>4.0712530557845552</c:v>
                </c:pt>
                <c:pt idx="234">
                  <c:v>4.0838186516357498</c:v>
                </c:pt>
                <c:pt idx="235">
                  <c:v>4.0963842474869718</c:v>
                </c:pt>
                <c:pt idx="236">
                  <c:v>4.1089498433381664</c:v>
                </c:pt>
                <c:pt idx="237">
                  <c:v>4.1215154391893893</c:v>
                </c:pt>
                <c:pt idx="238">
                  <c:v>4.134081035040583</c:v>
                </c:pt>
                <c:pt idx="239">
                  <c:v>4.146646630891806</c:v>
                </c:pt>
                <c:pt idx="240">
                  <c:v>4.1592122267430005</c:v>
                </c:pt>
                <c:pt idx="241">
                  <c:v>4.1717778225942217</c:v>
                </c:pt>
                <c:pt idx="242">
                  <c:v>4.1843434184454162</c:v>
                </c:pt>
                <c:pt idx="243">
                  <c:v>4.1969090142966392</c:v>
                </c:pt>
                <c:pt idx="244">
                  <c:v>4.2094746101478338</c:v>
                </c:pt>
                <c:pt idx="245">
                  <c:v>4.2220402059990558</c:v>
                </c:pt>
                <c:pt idx="246">
                  <c:v>4.2346058018502504</c:v>
                </c:pt>
                <c:pt idx="247">
                  <c:v>4.2471713977014725</c:v>
                </c:pt>
                <c:pt idx="248">
                  <c:v>4.2597369935526661</c:v>
                </c:pt>
                <c:pt idx="249">
                  <c:v>4.2723025894038891</c:v>
                </c:pt>
                <c:pt idx="250">
                  <c:v>4.2848681852550836</c:v>
                </c:pt>
                <c:pt idx="251">
                  <c:v>4.2974337811063057</c:v>
                </c:pt>
                <c:pt idx="252">
                  <c:v>4.3099993769575002</c:v>
                </c:pt>
                <c:pt idx="253">
                  <c:v>4.3225649728087223</c:v>
                </c:pt>
                <c:pt idx="254">
                  <c:v>4.3351305686599169</c:v>
                </c:pt>
                <c:pt idx="255">
                  <c:v>4.3476961645111389</c:v>
                </c:pt>
                <c:pt idx="256">
                  <c:v>4.3602617603623335</c:v>
                </c:pt>
                <c:pt idx="257">
                  <c:v>4.3728273562135556</c:v>
                </c:pt>
                <c:pt idx="258">
                  <c:v>4.3853929520647501</c:v>
                </c:pt>
                <c:pt idx="259">
                  <c:v>4.3979585479159722</c:v>
                </c:pt>
                <c:pt idx="260">
                  <c:v>4.4105241437671667</c:v>
                </c:pt>
                <c:pt idx="261">
                  <c:v>4.4230897396183888</c:v>
                </c:pt>
                <c:pt idx="262">
                  <c:v>4.4356553354695833</c:v>
                </c:pt>
                <c:pt idx="263">
                  <c:v>4.4482209313208054</c:v>
                </c:pt>
                <c:pt idx="264">
                  <c:v>4.460786527172</c:v>
                </c:pt>
                <c:pt idx="265">
                  <c:v>4.473352123023222</c:v>
                </c:pt>
                <c:pt idx="266">
                  <c:v>4.4859177188744166</c:v>
                </c:pt>
                <c:pt idx="267">
                  <c:v>4.4984833147256387</c:v>
                </c:pt>
                <c:pt idx="268">
                  <c:v>4.5110489105768332</c:v>
                </c:pt>
                <c:pt idx="269">
                  <c:v>4.5236145064280553</c:v>
                </c:pt>
                <c:pt idx="270">
                  <c:v>4.5361801022792498</c:v>
                </c:pt>
                <c:pt idx="271">
                  <c:v>4.5487456981304719</c:v>
                </c:pt>
                <c:pt idx="272">
                  <c:v>4.5613112939816673</c:v>
                </c:pt>
                <c:pt idx="273">
                  <c:v>4.5738768898328885</c:v>
                </c:pt>
                <c:pt idx="274">
                  <c:v>4.5864424856840831</c:v>
                </c:pt>
                <c:pt idx="275">
                  <c:v>4.5990080815353052</c:v>
                </c:pt>
                <c:pt idx="276">
                  <c:v>4.6115736773864997</c:v>
                </c:pt>
                <c:pt idx="277">
                  <c:v>4.6241392732377227</c:v>
                </c:pt>
                <c:pt idx="278">
                  <c:v>4.6367048690889172</c:v>
                </c:pt>
                <c:pt idx="279">
                  <c:v>4.6492704649401118</c:v>
                </c:pt>
                <c:pt idx="280">
                  <c:v>4.6618360607913329</c:v>
                </c:pt>
                <c:pt idx="281">
                  <c:v>4.6744016566425275</c:v>
                </c:pt>
                <c:pt idx="282">
                  <c:v>4.6869672524937505</c:v>
                </c:pt>
                <c:pt idx="283">
                  <c:v>4.6995328483449441</c:v>
                </c:pt>
                <c:pt idx="284">
                  <c:v>4.7120984441961671</c:v>
                </c:pt>
                <c:pt idx="285">
                  <c:v>4.7246640400473616</c:v>
                </c:pt>
                <c:pt idx="286">
                  <c:v>4.7372296358985828</c:v>
                </c:pt>
                <c:pt idx="287">
                  <c:v>4.7497952317497774</c:v>
                </c:pt>
                <c:pt idx="288">
                  <c:v>4.7623608276010003</c:v>
                </c:pt>
                <c:pt idx="289">
                  <c:v>4.7749264234521949</c:v>
                </c:pt>
                <c:pt idx="290">
                  <c:v>4.7874920193034169</c:v>
                </c:pt>
                <c:pt idx="291">
                  <c:v>4.8000576151546115</c:v>
                </c:pt>
                <c:pt idx="292">
                  <c:v>4.8126232110058327</c:v>
                </c:pt>
                <c:pt idx="293">
                  <c:v>4.8251888068570272</c:v>
                </c:pt>
                <c:pt idx="294">
                  <c:v>4.8377544027082502</c:v>
                </c:pt>
                <c:pt idx="295">
                  <c:v>4.8503199985594447</c:v>
                </c:pt>
                <c:pt idx="296">
                  <c:v>4.8628855944106668</c:v>
                </c:pt>
                <c:pt idx="297">
                  <c:v>4.8754511902618614</c:v>
                </c:pt>
                <c:pt idx="298">
                  <c:v>4.8880167861130825</c:v>
                </c:pt>
                <c:pt idx="299">
                  <c:v>4.9005823819642771</c:v>
                </c:pt>
                <c:pt idx="300">
                  <c:v>4.9131479778154716</c:v>
                </c:pt>
                <c:pt idx="301">
                  <c:v>4.9257135736666946</c:v>
                </c:pt>
                <c:pt idx="302">
                  <c:v>4.9382791695178891</c:v>
                </c:pt>
                <c:pt idx="303">
                  <c:v>4.9508447653691112</c:v>
                </c:pt>
                <c:pt idx="304">
                  <c:v>4.9634103612203058</c:v>
                </c:pt>
                <c:pt idx="305">
                  <c:v>4.9759759570715278</c:v>
                </c:pt>
                <c:pt idx="306">
                  <c:v>4.9885415529227215</c:v>
                </c:pt>
                <c:pt idx="307">
                  <c:v>5.0011071487739445</c:v>
                </c:pt>
                <c:pt idx="308">
                  <c:v>5.013672744625139</c:v>
                </c:pt>
                <c:pt idx="309">
                  <c:v>5.0262383404763611</c:v>
                </c:pt>
                <c:pt idx="310">
                  <c:v>5.0388039363275556</c:v>
                </c:pt>
                <c:pt idx="311">
                  <c:v>5.0513695321787786</c:v>
                </c:pt>
                <c:pt idx="312">
                  <c:v>5.0639351280299723</c:v>
                </c:pt>
                <c:pt idx="313">
                  <c:v>5.0765007238811943</c:v>
                </c:pt>
                <c:pt idx="314">
                  <c:v>5.0890663197323889</c:v>
                </c:pt>
                <c:pt idx="315">
                  <c:v>5.101631915583611</c:v>
                </c:pt>
                <c:pt idx="316">
                  <c:v>5.1141975114348055</c:v>
                </c:pt>
                <c:pt idx="317">
                  <c:v>5.1267631072860285</c:v>
                </c:pt>
                <c:pt idx="318">
                  <c:v>5.139328703137223</c:v>
                </c:pt>
                <c:pt idx="319">
                  <c:v>5.1518942989884167</c:v>
                </c:pt>
                <c:pt idx="320">
                  <c:v>5.1644598948396387</c:v>
                </c:pt>
                <c:pt idx="321">
                  <c:v>5.1770254906908333</c:v>
                </c:pt>
                <c:pt idx="322">
                  <c:v>5.1895910865420554</c:v>
                </c:pt>
                <c:pt idx="323">
                  <c:v>5.2021566823932499</c:v>
                </c:pt>
                <c:pt idx="324">
                  <c:v>5.2147222782444729</c:v>
                </c:pt>
                <c:pt idx="325">
                  <c:v>5.2272878740956665</c:v>
                </c:pt>
                <c:pt idx="326">
                  <c:v>5.2398534699468886</c:v>
                </c:pt>
                <c:pt idx="327">
                  <c:v>5.2524190657980832</c:v>
                </c:pt>
                <c:pt idx="328">
                  <c:v>5.2649846616493052</c:v>
                </c:pt>
                <c:pt idx="329">
                  <c:v>5.2775502575004998</c:v>
                </c:pt>
                <c:pt idx="330">
                  <c:v>5.2901158533517227</c:v>
                </c:pt>
                <c:pt idx="331">
                  <c:v>5.3026814492029173</c:v>
                </c:pt>
                <c:pt idx="332">
                  <c:v>5.3152470450541385</c:v>
                </c:pt>
                <c:pt idx="333">
                  <c:v>5.327812640905333</c:v>
                </c:pt>
                <c:pt idx="334">
                  <c:v>5.340378236756556</c:v>
                </c:pt>
                <c:pt idx="335">
                  <c:v>5.3529438326077505</c:v>
                </c:pt>
                <c:pt idx="336">
                  <c:v>5.3655094284589726</c:v>
                </c:pt>
                <c:pt idx="337">
                  <c:v>5.3780750243101672</c:v>
                </c:pt>
                <c:pt idx="338">
                  <c:v>5.3906406201613883</c:v>
                </c:pt>
                <c:pt idx="339">
                  <c:v>5.4032062160125829</c:v>
                </c:pt>
                <c:pt idx="340">
                  <c:v>5.4157718118637774</c:v>
                </c:pt>
                <c:pt idx="341">
                  <c:v>5.4283374077150004</c:v>
                </c:pt>
                <c:pt idx="342">
                  <c:v>5.4409030035661949</c:v>
                </c:pt>
                <c:pt idx="343">
                  <c:v>5.453468599417417</c:v>
                </c:pt>
                <c:pt idx="344">
                  <c:v>5.4660341952686116</c:v>
                </c:pt>
                <c:pt idx="345">
                  <c:v>5.4785997911198328</c:v>
                </c:pt>
                <c:pt idx="346">
                  <c:v>5.4911653869710273</c:v>
                </c:pt>
                <c:pt idx="347">
                  <c:v>5.5037309828222503</c:v>
                </c:pt>
                <c:pt idx="348">
                  <c:v>5.5162965786734448</c:v>
                </c:pt>
                <c:pt idx="349">
                  <c:v>5.5288621745246669</c:v>
                </c:pt>
                <c:pt idx="350">
                  <c:v>5.5414277703758614</c:v>
                </c:pt>
                <c:pt idx="351">
                  <c:v>5.5539933662270826</c:v>
                </c:pt>
                <c:pt idx="352">
                  <c:v>5.5665589620782772</c:v>
                </c:pt>
                <c:pt idx="353">
                  <c:v>5.5791245579295001</c:v>
                </c:pt>
                <c:pt idx="354">
                  <c:v>5.5916901537806947</c:v>
                </c:pt>
                <c:pt idx="355">
                  <c:v>5.6042557496319167</c:v>
                </c:pt>
                <c:pt idx="356">
                  <c:v>5.6168213454831113</c:v>
                </c:pt>
                <c:pt idx="357">
                  <c:v>5.6293869413343334</c:v>
                </c:pt>
                <c:pt idx="358">
                  <c:v>5.6419525371855279</c:v>
                </c:pt>
                <c:pt idx="359">
                  <c:v>5.6545181330367216</c:v>
                </c:pt>
                <c:pt idx="360">
                  <c:v>5.6670837288879445</c:v>
                </c:pt>
                <c:pt idx="361">
                  <c:v>5.6796493247391391</c:v>
                </c:pt>
                <c:pt idx="362">
                  <c:v>5.6922149205903612</c:v>
                </c:pt>
                <c:pt idx="363">
                  <c:v>5.7047805164415557</c:v>
                </c:pt>
                <c:pt idx="364">
                  <c:v>5.7173461122927778</c:v>
                </c:pt>
                <c:pt idx="365">
                  <c:v>5.7299117081439723</c:v>
                </c:pt>
                <c:pt idx="366">
                  <c:v>5.7424773039951944</c:v>
                </c:pt>
                <c:pt idx="367">
                  <c:v>5.7550428998463889</c:v>
                </c:pt>
                <c:pt idx="368">
                  <c:v>5.767608495697611</c:v>
                </c:pt>
                <c:pt idx="369">
                  <c:v>5.7801740915488056</c:v>
                </c:pt>
                <c:pt idx="370">
                  <c:v>5.7927396874000276</c:v>
                </c:pt>
                <c:pt idx="371">
                  <c:v>5.8053052832512222</c:v>
                </c:pt>
                <c:pt idx="372">
                  <c:v>5.8178708791024443</c:v>
                </c:pt>
                <c:pt idx="373">
                  <c:v>5.8304364749536388</c:v>
                </c:pt>
                <c:pt idx="374">
                  <c:v>5.8430020708048609</c:v>
                </c:pt>
                <c:pt idx="375">
                  <c:v>5.8555676666560554</c:v>
                </c:pt>
                <c:pt idx="376">
                  <c:v>5.8681332625072775</c:v>
                </c:pt>
                <c:pt idx="377">
                  <c:v>5.8806988583584721</c:v>
                </c:pt>
                <c:pt idx="378">
                  <c:v>5.8932644542096941</c:v>
                </c:pt>
                <c:pt idx="379">
                  <c:v>5.9058300500608887</c:v>
                </c:pt>
                <c:pt idx="380">
                  <c:v>5.9183956459120832</c:v>
                </c:pt>
                <c:pt idx="381">
                  <c:v>5.9309612417633062</c:v>
                </c:pt>
                <c:pt idx="382">
                  <c:v>5.9435268376144998</c:v>
                </c:pt>
                <c:pt idx="383">
                  <c:v>5.9560924334657219</c:v>
                </c:pt>
                <c:pt idx="384">
                  <c:v>5.9686580293169165</c:v>
                </c:pt>
                <c:pt idx="385">
                  <c:v>5.9812236251681385</c:v>
                </c:pt>
                <c:pt idx="386">
                  <c:v>5.9937892210193331</c:v>
                </c:pt>
                <c:pt idx="387">
                  <c:v>6.0063548168705561</c:v>
                </c:pt>
                <c:pt idx="388">
                  <c:v>6.0189204127217506</c:v>
                </c:pt>
                <c:pt idx="389">
                  <c:v>6.0314860085729718</c:v>
                </c:pt>
                <c:pt idx="390">
                  <c:v>6.0440516044241663</c:v>
                </c:pt>
                <c:pt idx="391">
                  <c:v>6.0566172002753884</c:v>
                </c:pt>
                <c:pt idx="392">
                  <c:v>6.069182796126583</c:v>
                </c:pt>
                <c:pt idx="393">
                  <c:v>6.0817483919778059</c:v>
                </c:pt>
                <c:pt idx="394">
                  <c:v>6.0943139878290005</c:v>
                </c:pt>
                <c:pt idx="395">
                  <c:v>6.1068795836802225</c:v>
                </c:pt>
                <c:pt idx="396">
                  <c:v>6.1194451795314162</c:v>
                </c:pt>
                <c:pt idx="397">
                  <c:v>6.1320107753826383</c:v>
                </c:pt>
                <c:pt idx="398">
                  <c:v>6.1445763712338328</c:v>
                </c:pt>
                <c:pt idx="399">
                  <c:v>6.1571419670850274</c:v>
                </c:pt>
                <c:pt idx="400">
                  <c:v>6.1697075629362503</c:v>
                </c:pt>
                <c:pt idx="401">
                  <c:v>6.1822731587874449</c:v>
                </c:pt>
                <c:pt idx="402">
                  <c:v>6.194838754638667</c:v>
                </c:pt>
                <c:pt idx="403">
                  <c:v>6.2074043504898606</c:v>
                </c:pt>
                <c:pt idx="404">
                  <c:v>6.2199699463410836</c:v>
                </c:pt>
                <c:pt idx="405">
                  <c:v>6.2325355421922772</c:v>
                </c:pt>
                <c:pt idx="406">
                  <c:v>6.2451011380435002</c:v>
                </c:pt>
                <c:pt idx="407">
                  <c:v>6.2576667338946947</c:v>
                </c:pt>
                <c:pt idx="408">
                  <c:v>6.2702323297459168</c:v>
                </c:pt>
                <c:pt idx="409">
                  <c:v>6.2827979255971105</c:v>
                </c:pt>
                <c:pt idx="410">
                  <c:v>6.2953635214483334</c:v>
                </c:pt>
                <c:pt idx="411">
                  <c:v>6.307929117299528</c:v>
                </c:pt>
                <c:pt idx="412">
                  <c:v>6.3204947131507501</c:v>
                </c:pt>
                <c:pt idx="413">
                  <c:v>6.3330603090019446</c:v>
                </c:pt>
                <c:pt idx="414">
                  <c:v>6.3456259048531667</c:v>
                </c:pt>
                <c:pt idx="415">
                  <c:v>6.3581915007043612</c:v>
                </c:pt>
                <c:pt idx="416">
                  <c:v>6.3707570965555833</c:v>
                </c:pt>
                <c:pt idx="417">
                  <c:v>6.3833226924067779</c:v>
                </c:pt>
                <c:pt idx="418">
                  <c:v>6.3958882882579999</c:v>
                </c:pt>
                <c:pt idx="419">
                  <c:v>6.4084538841091945</c:v>
                </c:pt>
                <c:pt idx="420">
                  <c:v>6.421019479960389</c:v>
                </c:pt>
                <c:pt idx="421">
                  <c:v>6.4335850758116111</c:v>
                </c:pt>
                <c:pt idx="422">
                  <c:v>6.4461506716628056</c:v>
                </c:pt>
                <c:pt idx="423">
                  <c:v>6.4587162675140277</c:v>
                </c:pt>
                <c:pt idx="424">
                  <c:v>6.4712818633652223</c:v>
                </c:pt>
                <c:pt idx="425">
                  <c:v>6.4838474592164443</c:v>
                </c:pt>
                <c:pt idx="426">
                  <c:v>6.4964130550676389</c:v>
                </c:pt>
                <c:pt idx="427">
                  <c:v>6.5089786509188619</c:v>
                </c:pt>
                <c:pt idx="428">
                  <c:v>6.5215442467700555</c:v>
                </c:pt>
                <c:pt idx="429">
                  <c:v>6.5341098426212776</c:v>
                </c:pt>
                <c:pt idx="430">
                  <c:v>6.5466754384724721</c:v>
                </c:pt>
                <c:pt idx="431">
                  <c:v>6.5592410343236942</c:v>
                </c:pt>
                <c:pt idx="432">
                  <c:v>6.5718066301748888</c:v>
                </c:pt>
                <c:pt idx="433">
                  <c:v>6.5843722260261117</c:v>
                </c:pt>
                <c:pt idx="434">
                  <c:v>6.5969378218773063</c:v>
                </c:pt>
                <c:pt idx="435">
                  <c:v>6.6095034177285275</c:v>
                </c:pt>
                <c:pt idx="436">
                  <c:v>6.622069013579722</c:v>
                </c:pt>
                <c:pt idx="437">
                  <c:v>6.6346346094309441</c:v>
                </c:pt>
                <c:pt idx="438">
                  <c:v>6.6472002052821386</c:v>
                </c:pt>
                <c:pt idx="439">
                  <c:v>6.6597658011333332</c:v>
                </c:pt>
                <c:pt idx="440">
                  <c:v>6.6723313969845561</c:v>
                </c:pt>
                <c:pt idx="441">
                  <c:v>6.6848969928357507</c:v>
                </c:pt>
                <c:pt idx="442">
                  <c:v>6.6974625886869719</c:v>
                </c:pt>
                <c:pt idx="443">
                  <c:v>6.7100281845381664</c:v>
                </c:pt>
                <c:pt idx="444">
                  <c:v>6.7225937803893885</c:v>
                </c:pt>
                <c:pt idx="445">
                  <c:v>6.735159376240583</c:v>
                </c:pt>
                <c:pt idx="446">
                  <c:v>6.747724972091806</c:v>
                </c:pt>
                <c:pt idx="447">
                  <c:v>6.7602905679430005</c:v>
                </c:pt>
                <c:pt idx="448">
                  <c:v>6.7728561637942217</c:v>
                </c:pt>
                <c:pt idx="449">
                  <c:v>6.7854217596454163</c:v>
                </c:pt>
                <c:pt idx="450">
                  <c:v>6.7979873554966392</c:v>
                </c:pt>
                <c:pt idx="451">
                  <c:v>6.8105529513478329</c:v>
                </c:pt>
                <c:pt idx="452">
                  <c:v>6.8231185471990559</c:v>
                </c:pt>
                <c:pt idx="453">
                  <c:v>6.8356841430502504</c:v>
                </c:pt>
                <c:pt idx="454">
                  <c:v>6.8482497389014716</c:v>
                </c:pt>
                <c:pt idx="455">
                  <c:v>6.8608153347526661</c:v>
                </c:pt>
                <c:pt idx="456">
                  <c:v>6.8733809306038891</c:v>
                </c:pt>
                <c:pt idx="457">
                  <c:v>6.8859465264550836</c:v>
                </c:pt>
                <c:pt idx="458">
                  <c:v>6.8985121223063057</c:v>
                </c:pt>
                <c:pt idx="459">
                  <c:v>6.9110777181575003</c:v>
                </c:pt>
                <c:pt idx="460">
                  <c:v>6.9236433140086948</c:v>
                </c:pt>
                <c:pt idx="461">
                  <c:v>6.936208909859916</c:v>
                </c:pt>
                <c:pt idx="462">
                  <c:v>6.9487745057111105</c:v>
                </c:pt>
                <c:pt idx="463">
                  <c:v>6.9613401015623335</c:v>
                </c:pt>
                <c:pt idx="464">
                  <c:v>6.9739056974135281</c:v>
                </c:pt>
                <c:pt idx="465">
                  <c:v>6.9864712932647501</c:v>
                </c:pt>
                <c:pt idx="466">
                  <c:v>6.9990368891159447</c:v>
                </c:pt>
                <c:pt idx="467">
                  <c:v>7.0116024849671659</c:v>
                </c:pt>
                <c:pt idx="468">
                  <c:v>7.0241680808183604</c:v>
                </c:pt>
                <c:pt idx="469">
                  <c:v>7.0367336766695834</c:v>
                </c:pt>
                <c:pt idx="470">
                  <c:v>7.0492992725207779</c:v>
                </c:pt>
                <c:pt idx="471">
                  <c:v>7.061864868372</c:v>
                </c:pt>
                <c:pt idx="472">
                  <c:v>7.0744304642231945</c:v>
                </c:pt>
                <c:pt idx="473">
                  <c:v>7.0869960600744157</c:v>
                </c:pt>
                <c:pt idx="474">
                  <c:v>7.0995616559256103</c:v>
                </c:pt>
                <c:pt idx="475">
                  <c:v>7.1121272517768332</c:v>
                </c:pt>
                <c:pt idx="476">
                  <c:v>7.1246928476280278</c:v>
                </c:pt>
                <c:pt idx="477">
                  <c:v>7.1372584434792499</c:v>
                </c:pt>
                <c:pt idx="478">
                  <c:v>7.1498240393304444</c:v>
                </c:pt>
                <c:pt idx="479">
                  <c:v>7.162389635181639</c:v>
                </c:pt>
                <c:pt idx="480">
                  <c:v>7.1749552310328619</c:v>
                </c:pt>
                <c:pt idx="481">
                  <c:v>7.1875208268840547</c:v>
                </c:pt>
                <c:pt idx="482">
                  <c:v>7.2000864227352777</c:v>
                </c:pt>
                <c:pt idx="483">
                  <c:v>7.2126520185864722</c:v>
                </c:pt>
                <c:pt idx="484">
                  <c:v>7.2252176144376943</c:v>
                </c:pt>
                <c:pt idx="485">
                  <c:v>7.2377832102888888</c:v>
                </c:pt>
                <c:pt idx="486">
                  <c:v>7.2503488061401118</c:v>
                </c:pt>
                <c:pt idx="487">
                  <c:v>7.2629144019913063</c:v>
                </c:pt>
                <c:pt idx="488">
                  <c:v>7.2754799978425275</c:v>
                </c:pt>
                <c:pt idx="489">
                  <c:v>7.2880455936937221</c:v>
                </c:pt>
                <c:pt idx="490">
                  <c:v>7.3006111895449441</c:v>
                </c:pt>
                <c:pt idx="491">
                  <c:v>7.3131767853961387</c:v>
                </c:pt>
                <c:pt idx="492">
                  <c:v>7.3257423812473617</c:v>
                </c:pt>
                <c:pt idx="493">
                  <c:v>7.3383079770985562</c:v>
                </c:pt>
                <c:pt idx="494">
                  <c:v>7.3508735729497774</c:v>
                </c:pt>
                <c:pt idx="495">
                  <c:v>7.3634391688009719</c:v>
                </c:pt>
                <c:pt idx="496">
                  <c:v>7.376004764652194</c:v>
                </c:pt>
                <c:pt idx="497">
                  <c:v>7.3885703605033886</c:v>
                </c:pt>
                <c:pt idx="498">
                  <c:v>7.4011359563546115</c:v>
                </c:pt>
                <c:pt idx="499">
                  <c:v>7.4137015522058061</c:v>
                </c:pt>
                <c:pt idx="500">
                  <c:v>7.4262671480570006</c:v>
                </c:pt>
                <c:pt idx="501">
                  <c:v>7.4388327439082218</c:v>
                </c:pt>
                <c:pt idx="502">
                  <c:v>7.4513983397594163</c:v>
                </c:pt>
                <c:pt idx="503">
                  <c:v>7.4639639356106393</c:v>
                </c:pt>
                <c:pt idx="504">
                  <c:v>7.476529531461833</c:v>
                </c:pt>
                <c:pt idx="505">
                  <c:v>7.4890951273130559</c:v>
                </c:pt>
                <c:pt idx="506">
                  <c:v>7.5016607231642505</c:v>
                </c:pt>
                <c:pt idx="507">
                  <c:v>7.5142263190154717</c:v>
                </c:pt>
                <c:pt idx="508">
                  <c:v>7.5267919148666662</c:v>
                </c:pt>
                <c:pt idx="509">
                  <c:v>7.5393575107178892</c:v>
                </c:pt>
                <c:pt idx="510">
                  <c:v>7.5519231065690837</c:v>
                </c:pt>
                <c:pt idx="511">
                  <c:v>7.5644887024203058</c:v>
                </c:pt>
                <c:pt idx="512">
                  <c:v>7.5770542982715003</c:v>
                </c:pt>
                <c:pt idx="513">
                  <c:v>7.5896198941227215</c:v>
                </c:pt>
                <c:pt idx="514">
                  <c:v>7.6021854899739161</c:v>
                </c:pt>
                <c:pt idx="515">
                  <c:v>7.614751085825139</c:v>
                </c:pt>
                <c:pt idx="516">
                  <c:v>7.6273166816763336</c:v>
                </c:pt>
                <c:pt idx="517">
                  <c:v>7.6398822775275557</c:v>
                </c:pt>
                <c:pt idx="518">
                  <c:v>7.6524478733787502</c:v>
                </c:pt>
                <c:pt idx="519">
                  <c:v>7.6650134692299714</c:v>
                </c:pt>
                <c:pt idx="520">
                  <c:v>7.6775790650811659</c:v>
                </c:pt>
                <c:pt idx="521">
                  <c:v>7.6901446609323605</c:v>
                </c:pt>
                <c:pt idx="522">
                  <c:v>7.7027102567835835</c:v>
                </c:pt>
                <c:pt idx="523">
                  <c:v>7.715275852634778</c:v>
                </c:pt>
                <c:pt idx="524">
                  <c:v>7.7278414484860001</c:v>
                </c:pt>
                <c:pt idx="525">
                  <c:v>7.7404070443371946</c:v>
                </c:pt>
                <c:pt idx="526">
                  <c:v>7.7529726401884176</c:v>
                </c:pt>
                <c:pt idx="527">
                  <c:v>7.7655382360396104</c:v>
                </c:pt>
                <c:pt idx="528">
                  <c:v>7.7781038318908333</c:v>
                </c:pt>
                <c:pt idx="529">
                  <c:v>7.7906694277420279</c:v>
                </c:pt>
                <c:pt idx="530">
                  <c:v>7.8032350235932499</c:v>
                </c:pt>
                <c:pt idx="531">
                  <c:v>7.8158006194444445</c:v>
                </c:pt>
                <c:pt idx="532">
                  <c:v>7.8283662152956675</c:v>
                </c:pt>
                <c:pt idx="533">
                  <c:v>7.8409318111468611</c:v>
                </c:pt>
                <c:pt idx="534">
                  <c:v>7.8534974069980832</c:v>
                </c:pt>
                <c:pt idx="535">
                  <c:v>7.8660630028492777</c:v>
                </c:pt>
                <c:pt idx="536">
                  <c:v>7.8786285987004998</c:v>
                </c:pt>
                <c:pt idx="537">
                  <c:v>7.8911941945516944</c:v>
                </c:pt>
                <c:pt idx="538">
                  <c:v>7.9037597904029173</c:v>
                </c:pt>
                <c:pt idx="539">
                  <c:v>7.9163253862541119</c:v>
                </c:pt>
                <c:pt idx="540">
                  <c:v>7.9288909821053055</c:v>
                </c:pt>
                <c:pt idx="541">
                  <c:v>7.9414565779565276</c:v>
                </c:pt>
                <c:pt idx="542">
                  <c:v>7.9540221738077221</c:v>
                </c:pt>
                <c:pt idx="543">
                  <c:v>7.9665877696589442</c:v>
                </c:pt>
                <c:pt idx="544">
                  <c:v>7.9791533655101388</c:v>
                </c:pt>
                <c:pt idx="545">
                  <c:v>7.9917189613613617</c:v>
                </c:pt>
                <c:pt idx="546">
                  <c:v>8.0042845572125554</c:v>
                </c:pt>
                <c:pt idx="547">
                  <c:v>8.0168501530637784</c:v>
                </c:pt>
                <c:pt idx="548">
                  <c:v>8.0294157489149729</c:v>
                </c:pt>
                <c:pt idx="549">
                  <c:v>8.0419813447661941</c:v>
                </c:pt>
                <c:pt idx="550">
                  <c:v>8.0545469406173886</c:v>
                </c:pt>
                <c:pt idx="551">
                  <c:v>8.0671125364686116</c:v>
                </c:pt>
                <c:pt idx="552">
                  <c:v>8.0796781323198061</c:v>
                </c:pt>
                <c:pt idx="553">
                  <c:v>8.0922437281710273</c:v>
                </c:pt>
                <c:pt idx="554">
                  <c:v>8.1048093240222219</c:v>
                </c:pt>
                <c:pt idx="555">
                  <c:v>8.1173749198734448</c:v>
                </c:pt>
                <c:pt idx="556">
                  <c:v>8.1299405157246394</c:v>
                </c:pt>
                <c:pt idx="557">
                  <c:v>8.1425061115758606</c:v>
                </c:pt>
                <c:pt idx="558">
                  <c:v>8.1550717074270551</c:v>
                </c:pt>
                <c:pt idx="559">
                  <c:v>8.1676373032782781</c:v>
                </c:pt>
                <c:pt idx="560">
                  <c:v>8.1802028991294726</c:v>
                </c:pt>
                <c:pt idx="561">
                  <c:v>8.1927684949806672</c:v>
                </c:pt>
                <c:pt idx="562">
                  <c:v>8.2053340908318884</c:v>
                </c:pt>
                <c:pt idx="563">
                  <c:v>8.2178996866830829</c:v>
                </c:pt>
                <c:pt idx="564">
                  <c:v>8.2304652825343059</c:v>
                </c:pt>
                <c:pt idx="565">
                  <c:v>8.2430308783855004</c:v>
                </c:pt>
                <c:pt idx="566">
                  <c:v>8.2555964742367216</c:v>
                </c:pt>
                <c:pt idx="567">
                  <c:v>8.2681620700879161</c:v>
                </c:pt>
                <c:pt idx="568">
                  <c:v>8.2807276659391391</c:v>
                </c:pt>
                <c:pt idx="569">
                  <c:v>8.2932932617903337</c:v>
                </c:pt>
                <c:pt idx="570">
                  <c:v>8.3058588576415548</c:v>
                </c:pt>
                <c:pt idx="571">
                  <c:v>8.3184244534927494</c:v>
                </c:pt>
                <c:pt idx="572">
                  <c:v>8.3309900493439724</c:v>
                </c:pt>
                <c:pt idx="573">
                  <c:v>8.3435556451951669</c:v>
                </c:pt>
                <c:pt idx="574">
                  <c:v>8.3561212410463899</c:v>
                </c:pt>
                <c:pt idx="575">
                  <c:v>8.3686868368975826</c:v>
                </c:pt>
                <c:pt idx="576">
                  <c:v>8.3812524327488056</c:v>
                </c:pt>
                <c:pt idx="577">
                  <c:v>8.3938180286000001</c:v>
                </c:pt>
                <c:pt idx="578">
                  <c:v>8.4063836244512231</c:v>
                </c:pt>
                <c:pt idx="579">
                  <c:v>8.4189492203024177</c:v>
                </c:pt>
                <c:pt idx="580">
                  <c:v>8.4315148161536104</c:v>
                </c:pt>
                <c:pt idx="581">
                  <c:v>8.4440804120048334</c:v>
                </c:pt>
                <c:pt idx="582">
                  <c:v>8.4566460078560279</c:v>
                </c:pt>
                <c:pt idx="583">
                  <c:v>8.4692116037072491</c:v>
                </c:pt>
                <c:pt idx="584">
                  <c:v>8.4817771995584437</c:v>
                </c:pt>
                <c:pt idx="585">
                  <c:v>8.4943427954096666</c:v>
                </c:pt>
                <c:pt idx="586">
                  <c:v>8.5069083912608612</c:v>
                </c:pt>
                <c:pt idx="587">
                  <c:v>8.5194739871120841</c:v>
                </c:pt>
                <c:pt idx="588">
                  <c:v>8.5320395829632787</c:v>
                </c:pt>
                <c:pt idx="589">
                  <c:v>8.5446051788144999</c:v>
                </c:pt>
                <c:pt idx="590">
                  <c:v>8.5571707746656944</c:v>
                </c:pt>
                <c:pt idx="591">
                  <c:v>8.5697363705169174</c:v>
                </c:pt>
                <c:pt idx="592">
                  <c:v>8.5823019663681119</c:v>
                </c:pt>
                <c:pt idx="593">
                  <c:v>8.5948675622193331</c:v>
                </c:pt>
                <c:pt idx="594">
                  <c:v>8.6074331580705277</c:v>
                </c:pt>
                <c:pt idx="595">
                  <c:v>8.6199987539217506</c:v>
                </c:pt>
                <c:pt idx="596">
                  <c:v>8.6325643497729434</c:v>
                </c:pt>
                <c:pt idx="597">
                  <c:v>8.6451299456241664</c:v>
                </c:pt>
                <c:pt idx="598">
                  <c:v>8.6576955414753609</c:v>
                </c:pt>
                <c:pt idx="599">
                  <c:v>8.6702611373265839</c:v>
                </c:pt>
                <c:pt idx="600">
                  <c:v>8.6828267331777784</c:v>
                </c:pt>
                <c:pt idx="601">
                  <c:v>8.695392329028973</c:v>
                </c:pt>
                <c:pt idx="602">
                  <c:v>8.7079579248801942</c:v>
                </c:pt>
                <c:pt idx="603">
                  <c:v>8.7205235207313887</c:v>
                </c:pt>
                <c:pt idx="604">
                  <c:v>8.7330891165826117</c:v>
                </c:pt>
                <c:pt idx="605">
                  <c:v>8.7456547124338062</c:v>
                </c:pt>
                <c:pt idx="606">
                  <c:v>8.7582203082850274</c:v>
                </c:pt>
                <c:pt idx="607">
                  <c:v>8.7707859041362219</c:v>
                </c:pt>
                <c:pt idx="608">
                  <c:v>8.7833514999874449</c:v>
                </c:pt>
                <c:pt idx="609">
                  <c:v>8.7959170958386395</c:v>
                </c:pt>
                <c:pt idx="610">
                  <c:v>8.8084826916898606</c:v>
                </c:pt>
                <c:pt idx="611">
                  <c:v>8.8210482875410552</c:v>
                </c:pt>
                <c:pt idx="612">
                  <c:v>8.8336138833922782</c:v>
                </c:pt>
                <c:pt idx="613">
                  <c:v>8.8461794792434727</c:v>
                </c:pt>
                <c:pt idx="614">
                  <c:v>8.8587450750946939</c:v>
                </c:pt>
                <c:pt idx="615">
                  <c:v>8.8713106709458884</c:v>
                </c:pt>
                <c:pt idx="616">
                  <c:v>8.8838762667971114</c:v>
                </c:pt>
                <c:pt idx="617">
                  <c:v>8.8964418626483059</c:v>
                </c:pt>
                <c:pt idx="618">
                  <c:v>8.9090074584995271</c:v>
                </c:pt>
                <c:pt idx="619">
                  <c:v>8.9215730543507217</c:v>
                </c:pt>
                <c:pt idx="620">
                  <c:v>8.9341386502019162</c:v>
                </c:pt>
                <c:pt idx="621">
                  <c:v>8.9467042460531392</c:v>
                </c:pt>
                <c:pt idx="622">
                  <c:v>8.9592698419043337</c:v>
                </c:pt>
                <c:pt idx="623">
                  <c:v>8.9718354377555549</c:v>
                </c:pt>
                <c:pt idx="624">
                  <c:v>8.9844010336067495</c:v>
                </c:pt>
                <c:pt idx="625">
                  <c:v>8.9969666294579724</c:v>
                </c:pt>
                <c:pt idx="626">
                  <c:v>9.009532225309167</c:v>
                </c:pt>
                <c:pt idx="627">
                  <c:v>9.0220978211603882</c:v>
                </c:pt>
                <c:pt idx="628">
                  <c:v>9.0346634170115827</c:v>
                </c:pt>
                <c:pt idx="629">
                  <c:v>9.0472290128628057</c:v>
                </c:pt>
                <c:pt idx="630">
                  <c:v>9.0597946087140002</c:v>
                </c:pt>
                <c:pt idx="631">
                  <c:v>9.0723602045652232</c:v>
                </c:pt>
                <c:pt idx="632">
                  <c:v>9.0849258004164177</c:v>
                </c:pt>
                <c:pt idx="633">
                  <c:v>9.0974913962676389</c:v>
                </c:pt>
                <c:pt idx="634">
                  <c:v>9.1100569921188335</c:v>
                </c:pt>
                <c:pt idx="635">
                  <c:v>9.1226225879700564</c:v>
                </c:pt>
                <c:pt idx="636">
                  <c:v>9.135188183821251</c:v>
                </c:pt>
                <c:pt idx="637">
                  <c:v>9.1477537796724722</c:v>
                </c:pt>
                <c:pt idx="638">
                  <c:v>9.1603193755236667</c:v>
                </c:pt>
                <c:pt idx="639">
                  <c:v>9.1728849713748879</c:v>
                </c:pt>
                <c:pt idx="640">
                  <c:v>9.1854505672260824</c:v>
                </c:pt>
                <c:pt idx="641">
                  <c:v>9.1980161630773054</c:v>
                </c:pt>
                <c:pt idx="642">
                  <c:v>9.2105817589285</c:v>
                </c:pt>
                <c:pt idx="643">
                  <c:v>9.2231473547797211</c:v>
                </c:pt>
                <c:pt idx="644">
                  <c:v>9.2357129506309157</c:v>
                </c:pt>
                <c:pt idx="645">
                  <c:v>9.2482785464821387</c:v>
                </c:pt>
                <c:pt idx="646">
                  <c:v>9.2608441423333332</c:v>
                </c:pt>
                <c:pt idx="647">
                  <c:v>9.2734097381845562</c:v>
                </c:pt>
                <c:pt idx="648">
                  <c:v>9.2859753340357507</c:v>
                </c:pt>
                <c:pt idx="649">
                  <c:v>9.2985409298869719</c:v>
                </c:pt>
                <c:pt idx="650">
                  <c:v>9.3111065257381664</c:v>
                </c:pt>
                <c:pt idx="651">
                  <c:v>9.3236721215893894</c:v>
                </c:pt>
                <c:pt idx="652">
                  <c:v>9.3362377174405822</c:v>
                </c:pt>
                <c:pt idx="653">
                  <c:v>9.3488033132918051</c:v>
                </c:pt>
                <c:pt idx="654">
                  <c:v>9.3613689091429997</c:v>
                </c:pt>
                <c:pt idx="655">
                  <c:v>9.3739345049942226</c:v>
                </c:pt>
                <c:pt idx="656">
                  <c:v>9.3865001008454172</c:v>
                </c:pt>
                <c:pt idx="657">
                  <c:v>9.3990656966966384</c:v>
                </c:pt>
                <c:pt idx="658">
                  <c:v>9.4116312925478329</c:v>
                </c:pt>
                <c:pt idx="659">
                  <c:v>9.4241968883990559</c:v>
                </c:pt>
                <c:pt idx="660">
                  <c:v>9.4367624842502504</c:v>
                </c:pt>
                <c:pt idx="661">
                  <c:v>9.4493280801014734</c:v>
                </c:pt>
                <c:pt idx="662">
                  <c:v>9.4618936759526679</c:v>
                </c:pt>
                <c:pt idx="663">
                  <c:v>9.4744592718038891</c:v>
                </c:pt>
                <c:pt idx="664">
                  <c:v>9.4870248676550837</c:v>
                </c:pt>
                <c:pt idx="665">
                  <c:v>9.4995904635063049</c:v>
                </c:pt>
                <c:pt idx="666">
                  <c:v>9.5121560593574994</c:v>
                </c:pt>
                <c:pt idx="667">
                  <c:v>9.5247216552087224</c:v>
                </c:pt>
                <c:pt idx="668">
                  <c:v>9.5372872510599436</c:v>
                </c:pt>
                <c:pt idx="669">
                  <c:v>9.5498528469111381</c:v>
                </c:pt>
                <c:pt idx="670">
                  <c:v>9.5624184427623611</c:v>
                </c:pt>
                <c:pt idx="671">
                  <c:v>9.5749840386135556</c:v>
                </c:pt>
                <c:pt idx="672">
                  <c:v>9.5875496344647786</c:v>
                </c:pt>
                <c:pt idx="673">
                  <c:v>9.6001152303159731</c:v>
                </c:pt>
                <c:pt idx="674">
                  <c:v>9.6126808261671943</c:v>
                </c:pt>
                <c:pt idx="675">
                  <c:v>9.6252464220183889</c:v>
                </c:pt>
                <c:pt idx="676">
                  <c:v>9.6378120178696101</c:v>
                </c:pt>
                <c:pt idx="677">
                  <c:v>9.6503776137208046</c:v>
                </c:pt>
                <c:pt idx="678">
                  <c:v>9.6629432095720276</c:v>
                </c:pt>
                <c:pt idx="679">
                  <c:v>9.6755088054232221</c:v>
                </c:pt>
                <c:pt idx="680">
                  <c:v>9.6880744012744433</c:v>
                </c:pt>
                <c:pt idx="681">
                  <c:v>9.7006399971256378</c:v>
                </c:pt>
                <c:pt idx="682">
                  <c:v>9.7132055929768608</c:v>
                </c:pt>
                <c:pt idx="683">
                  <c:v>9.7257711888280554</c:v>
                </c:pt>
                <c:pt idx="684">
                  <c:v>9.7383367846792783</c:v>
                </c:pt>
                <c:pt idx="685">
                  <c:v>9.7509023805304729</c:v>
                </c:pt>
                <c:pt idx="686">
                  <c:v>9.7634679763816958</c:v>
                </c:pt>
                <c:pt idx="687">
                  <c:v>9.7760335722328886</c:v>
                </c:pt>
                <c:pt idx="688">
                  <c:v>9.7885991680841116</c:v>
                </c:pt>
                <c:pt idx="689">
                  <c:v>9.8011647639353043</c:v>
                </c:pt>
                <c:pt idx="690">
                  <c:v>9.8137303597865273</c:v>
                </c:pt>
                <c:pt idx="691">
                  <c:v>9.8262959556377218</c:v>
                </c:pt>
                <c:pt idx="692">
                  <c:v>9.8388615514889448</c:v>
                </c:pt>
                <c:pt idx="693">
                  <c:v>9.8514271473401394</c:v>
                </c:pt>
                <c:pt idx="694">
                  <c:v>9.8639927431913605</c:v>
                </c:pt>
                <c:pt idx="695">
                  <c:v>9.8765583390425551</c:v>
                </c:pt>
                <c:pt idx="696">
                  <c:v>9.8891239348937781</c:v>
                </c:pt>
                <c:pt idx="697">
                  <c:v>9.9016895307449726</c:v>
                </c:pt>
                <c:pt idx="698">
                  <c:v>9.9142551265961956</c:v>
                </c:pt>
                <c:pt idx="699">
                  <c:v>9.9268207224473901</c:v>
                </c:pt>
                <c:pt idx="700">
                  <c:v>9.9393863182986113</c:v>
                </c:pt>
                <c:pt idx="701">
                  <c:v>9.9519519141498058</c:v>
                </c:pt>
                <c:pt idx="702">
                  <c:v>9.964517510001027</c:v>
                </c:pt>
                <c:pt idx="703">
                  <c:v>9.9770831058522216</c:v>
                </c:pt>
                <c:pt idx="704">
                  <c:v>9.9896487017034445</c:v>
                </c:pt>
                <c:pt idx="705">
                  <c:v>10.002214297554639</c:v>
                </c:pt>
                <c:pt idx="706">
                  <c:v>10.01477989340586</c:v>
                </c:pt>
                <c:pt idx="707">
                  <c:v>10.027345489257055</c:v>
                </c:pt>
                <c:pt idx="708">
                  <c:v>10.039911085108278</c:v>
                </c:pt>
                <c:pt idx="709">
                  <c:v>10.052476680959472</c:v>
                </c:pt>
                <c:pt idx="710">
                  <c:v>10.065042276810695</c:v>
                </c:pt>
                <c:pt idx="711">
                  <c:v>10.077607872661916</c:v>
                </c:pt>
                <c:pt idx="712">
                  <c:v>10.090173468513111</c:v>
                </c:pt>
                <c:pt idx="713">
                  <c:v>10.102739064364332</c:v>
                </c:pt>
                <c:pt idx="714">
                  <c:v>10.115304660215527</c:v>
                </c:pt>
                <c:pt idx="715">
                  <c:v>10.12787025606675</c:v>
                </c:pt>
                <c:pt idx="716">
                  <c:v>10.140435851917944</c:v>
                </c:pt>
                <c:pt idx="717">
                  <c:v>10.153001447769165</c:v>
                </c:pt>
                <c:pt idx="718">
                  <c:v>10.16556704362036</c:v>
                </c:pt>
                <c:pt idx="719">
                  <c:v>10.178132639471583</c:v>
                </c:pt>
                <c:pt idx="720">
                  <c:v>10.190698235322778</c:v>
                </c:pt>
                <c:pt idx="721">
                  <c:v>10.203263831174</c:v>
                </c:pt>
                <c:pt idx="722">
                  <c:v>10.215829427025195</c:v>
                </c:pt>
                <c:pt idx="723">
                  <c:v>10.228395022876418</c:v>
                </c:pt>
                <c:pt idx="724">
                  <c:v>10.240960618727613</c:v>
                </c:pt>
                <c:pt idx="725">
                  <c:v>10.253526214578834</c:v>
                </c:pt>
                <c:pt idx="726">
                  <c:v>10.266091810430026</c:v>
                </c:pt>
                <c:pt idx="727">
                  <c:v>10.278657406281249</c:v>
                </c:pt>
                <c:pt idx="728">
                  <c:v>10.291223002132444</c:v>
                </c:pt>
                <c:pt idx="729">
                  <c:v>10.303788597983667</c:v>
                </c:pt>
                <c:pt idx="730">
                  <c:v>10.316354193834862</c:v>
                </c:pt>
                <c:pt idx="731">
                  <c:v>10.328919789686083</c:v>
                </c:pt>
                <c:pt idx="732">
                  <c:v>10.341485385537277</c:v>
                </c:pt>
                <c:pt idx="733">
                  <c:v>10.3540509813885</c:v>
                </c:pt>
                <c:pt idx="734">
                  <c:v>10.366616577239695</c:v>
                </c:pt>
                <c:pt idx="735">
                  <c:v>10.379182173090918</c:v>
                </c:pt>
                <c:pt idx="736">
                  <c:v>10.391747768942112</c:v>
                </c:pt>
                <c:pt idx="737">
                  <c:v>10.404313364793333</c:v>
                </c:pt>
                <c:pt idx="738">
                  <c:v>10.416878960644528</c:v>
                </c:pt>
                <c:pt idx="739">
                  <c:v>10.429444556495749</c:v>
                </c:pt>
                <c:pt idx="740">
                  <c:v>10.442010152346944</c:v>
                </c:pt>
                <c:pt idx="741">
                  <c:v>10.454575748198167</c:v>
                </c:pt>
                <c:pt idx="742">
                  <c:v>10.467141344049361</c:v>
                </c:pt>
                <c:pt idx="743">
                  <c:v>10.479706939900582</c:v>
                </c:pt>
                <c:pt idx="744">
                  <c:v>10.492272535751777</c:v>
                </c:pt>
                <c:pt idx="745">
                  <c:v>10.504838131603</c:v>
                </c:pt>
                <c:pt idx="746">
                  <c:v>10.517403727454194</c:v>
                </c:pt>
                <c:pt idx="747">
                  <c:v>10.529969323305417</c:v>
                </c:pt>
                <c:pt idx="748">
                  <c:v>10.542534919156612</c:v>
                </c:pt>
                <c:pt idx="749">
                  <c:v>10.555100515007833</c:v>
                </c:pt>
                <c:pt idx="750">
                  <c:v>10.567666110859028</c:v>
                </c:pt>
                <c:pt idx="751">
                  <c:v>10.580231706710249</c:v>
                </c:pt>
                <c:pt idx="752">
                  <c:v>10.592797302561443</c:v>
                </c:pt>
                <c:pt idx="753">
                  <c:v>10.605362898412666</c:v>
                </c:pt>
                <c:pt idx="754">
                  <c:v>10.617928494263861</c:v>
                </c:pt>
                <c:pt idx="755">
                  <c:v>10.630494090115082</c:v>
                </c:pt>
                <c:pt idx="756">
                  <c:v>10.643059685966305</c:v>
                </c:pt>
                <c:pt idx="757">
                  <c:v>10.6556252818175</c:v>
                </c:pt>
                <c:pt idx="758">
                  <c:v>10.668190877668723</c:v>
                </c:pt>
                <c:pt idx="759">
                  <c:v>10.680756473519917</c:v>
                </c:pt>
                <c:pt idx="760">
                  <c:v>10.69332206937114</c:v>
                </c:pt>
                <c:pt idx="761">
                  <c:v>10.705887665222335</c:v>
                </c:pt>
                <c:pt idx="762">
                  <c:v>10.718453261073556</c:v>
                </c:pt>
                <c:pt idx="763">
                  <c:v>10.731018856924749</c:v>
                </c:pt>
                <c:pt idx="764">
                  <c:v>10.743584452775972</c:v>
                </c:pt>
                <c:pt idx="765">
                  <c:v>10.756150048627166</c:v>
                </c:pt>
                <c:pt idx="766">
                  <c:v>10.768715644478389</c:v>
                </c:pt>
                <c:pt idx="767">
                  <c:v>10.781281240329584</c:v>
                </c:pt>
                <c:pt idx="768">
                  <c:v>10.793846836180805</c:v>
                </c:pt>
                <c:pt idx="769">
                  <c:v>10.806412432031999</c:v>
                </c:pt>
                <c:pt idx="770">
                  <c:v>10.818978027883222</c:v>
                </c:pt>
                <c:pt idx="771">
                  <c:v>10.831543623734417</c:v>
                </c:pt>
                <c:pt idx="772">
                  <c:v>10.84410921958564</c:v>
                </c:pt>
                <c:pt idx="773">
                  <c:v>10.856674815436834</c:v>
                </c:pt>
                <c:pt idx="774">
                  <c:v>10.869240411288056</c:v>
                </c:pt>
                <c:pt idx="775">
                  <c:v>10.88180600713925</c:v>
                </c:pt>
                <c:pt idx="776">
                  <c:v>10.894371602990471</c:v>
                </c:pt>
                <c:pt idx="777">
                  <c:v>10.906937198841666</c:v>
                </c:pt>
                <c:pt idx="778">
                  <c:v>10.919502794692889</c:v>
                </c:pt>
                <c:pt idx="779">
                  <c:v>10.932068390544083</c:v>
                </c:pt>
                <c:pt idx="780">
                  <c:v>10.944633986395305</c:v>
                </c:pt>
                <c:pt idx="781">
                  <c:v>10.957199582246499</c:v>
                </c:pt>
                <c:pt idx="782">
                  <c:v>10.969765178097722</c:v>
                </c:pt>
                <c:pt idx="783">
                  <c:v>10.982330773948917</c:v>
                </c:pt>
                <c:pt idx="784">
                  <c:v>10.99489636980014</c:v>
                </c:pt>
                <c:pt idx="785">
                  <c:v>11.007461965651334</c:v>
                </c:pt>
                <c:pt idx="786">
                  <c:v>11.020027561502555</c:v>
                </c:pt>
                <c:pt idx="787">
                  <c:v>11.03259315735375</c:v>
                </c:pt>
                <c:pt idx="788">
                  <c:v>11.045158753204971</c:v>
                </c:pt>
                <c:pt idx="789">
                  <c:v>11.057724349056166</c:v>
                </c:pt>
                <c:pt idx="790">
                  <c:v>11.070289944907389</c:v>
                </c:pt>
                <c:pt idx="791">
                  <c:v>11.082855540758583</c:v>
                </c:pt>
                <c:pt idx="792">
                  <c:v>11.095421136609806</c:v>
                </c:pt>
                <c:pt idx="793">
                  <c:v>11.107986732460999</c:v>
                </c:pt>
                <c:pt idx="794">
                  <c:v>11.120552328312222</c:v>
                </c:pt>
                <c:pt idx="795">
                  <c:v>11.133117924163416</c:v>
                </c:pt>
                <c:pt idx="796">
                  <c:v>11.145683520014639</c:v>
                </c:pt>
                <c:pt idx="797">
                  <c:v>11.158249115865834</c:v>
                </c:pt>
                <c:pt idx="798">
                  <c:v>11.170814711717057</c:v>
                </c:pt>
                <c:pt idx="799">
                  <c:v>11.183380307568278</c:v>
                </c:pt>
                <c:pt idx="800">
                  <c:v>11.195945903419471</c:v>
                </c:pt>
                <c:pt idx="801">
                  <c:v>11.208511499270694</c:v>
                </c:pt>
                <c:pt idx="802">
                  <c:v>11.221077095121888</c:v>
                </c:pt>
                <c:pt idx="803">
                  <c:v>11.233642690973111</c:v>
                </c:pt>
                <c:pt idx="804">
                  <c:v>11.246208286824306</c:v>
                </c:pt>
                <c:pt idx="805">
                  <c:v>11.258773882675527</c:v>
                </c:pt>
                <c:pt idx="806">
                  <c:v>11.271339478526722</c:v>
                </c:pt>
                <c:pt idx="807">
                  <c:v>11.283905074377945</c:v>
                </c:pt>
                <c:pt idx="808">
                  <c:v>11.296470670229139</c:v>
                </c:pt>
                <c:pt idx="809">
                  <c:v>11.309036266080362</c:v>
                </c:pt>
                <c:pt idx="810">
                  <c:v>11.321601861931557</c:v>
                </c:pt>
                <c:pt idx="811">
                  <c:v>11.334167457782778</c:v>
                </c:pt>
                <c:pt idx="812">
                  <c:v>11.346733053633972</c:v>
                </c:pt>
                <c:pt idx="813">
                  <c:v>11.359298649485194</c:v>
                </c:pt>
                <c:pt idx="814">
                  <c:v>11.371864245336388</c:v>
                </c:pt>
                <c:pt idx="815">
                  <c:v>11.384429841187611</c:v>
                </c:pt>
                <c:pt idx="816">
                  <c:v>11.396995437038806</c:v>
                </c:pt>
                <c:pt idx="817">
                  <c:v>11.409561032890027</c:v>
                </c:pt>
                <c:pt idx="818">
                  <c:v>11.422126628741221</c:v>
                </c:pt>
                <c:pt idx="819">
                  <c:v>11.434692224592444</c:v>
                </c:pt>
                <c:pt idx="820">
                  <c:v>11.447257820443639</c:v>
                </c:pt>
                <c:pt idx="821">
                  <c:v>11.459823416294862</c:v>
                </c:pt>
                <c:pt idx="822">
                  <c:v>11.472389012146056</c:v>
                </c:pt>
                <c:pt idx="823">
                  <c:v>11.484954607997278</c:v>
                </c:pt>
                <c:pt idx="824">
                  <c:v>11.497520203848472</c:v>
                </c:pt>
                <c:pt idx="825">
                  <c:v>11.510085799699693</c:v>
                </c:pt>
                <c:pt idx="826">
                  <c:v>11.522651395550888</c:v>
                </c:pt>
                <c:pt idx="827">
                  <c:v>11.535216991402111</c:v>
                </c:pt>
                <c:pt idx="828">
                  <c:v>11.547782587253305</c:v>
                </c:pt>
                <c:pt idx="829">
                  <c:v>11.560348183104528</c:v>
                </c:pt>
                <c:pt idx="830">
                  <c:v>11.572913778955723</c:v>
                </c:pt>
                <c:pt idx="831">
                  <c:v>11.585479374806944</c:v>
                </c:pt>
                <c:pt idx="832">
                  <c:v>11.598044970658139</c:v>
                </c:pt>
                <c:pt idx="833">
                  <c:v>11.610610566509362</c:v>
                </c:pt>
                <c:pt idx="834">
                  <c:v>11.623176162360556</c:v>
                </c:pt>
                <c:pt idx="835">
                  <c:v>11.635741758211779</c:v>
                </c:pt>
                <c:pt idx="836">
                  <c:v>11.648307354062974</c:v>
                </c:pt>
                <c:pt idx="837">
                  <c:v>11.660872949914193</c:v>
                </c:pt>
                <c:pt idx="838">
                  <c:v>11.673438545765388</c:v>
                </c:pt>
                <c:pt idx="839">
                  <c:v>11.68600414161661</c:v>
                </c:pt>
                <c:pt idx="840">
                  <c:v>11.698569737467805</c:v>
                </c:pt>
                <c:pt idx="841">
                  <c:v>11.711135333319028</c:v>
                </c:pt>
                <c:pt idx="842">
                  <c:v>11.723700929170249</c:v>
                </c:pt>
                <c:pt idx="843">
                  <c:v>11.736266525021444</c:v>
                </c:pt>
                <c:pt idx="844">
                  <c:v>11.748832120872667</c:v>
                </c:pt>
                <c:pt idx="845">
                  <c:v>11.761397716723861</c:v>
                </c:pt>
                <c:pt idx="846">
                  <c:v>11.773963312575084</c:v>
                </c:pt>
                <c:pt idx="847">
                  <c:v>11.786528908426279</c:v>
                </c:pt>
                <c:pt idx="848">
                  <c:v>11.7990945042775</c:v>
                </c:pt>
                <c:pt idx="849">
                  <c:v>11.811660100128694</c:v>
                </c:pt>
                <c:pt idx="850">
                  <c:v>11.824225695979916</c:v>
                </c:pt>
                <c:pt idx="851">
                  <c:v>11.83679129183111</c:v>
                </c:pt>
                <c:pt idx="852">
                  <c:v>11.849356887682333</c:v>
                </c:pt>
                <c:pt idx="853">
                  <c:v>11.861922483533528</c:v>
                </c:pt>
                <c:pt idx="854">
                  <c:v>11.874488079384749</c:v>
                </c:pt>
                <c:pt idx="855">
                  <c:v>11.887053675235943</c:v>
                </c:pt>
                <c:pt idx="856">
                  <c:v>11.899619271087166</c:v>
                </c:pt>
                <c:pt idx="857">
                  <c:v>11.912184866938361</c:v>
                </c:pt>
                <c:pt idx="858">
                  <c:v>11.924750462789584</c:v>
                </c:pt>
                <c:pt idx="859">
                  <c:v>11.937316058640778</c:v>
                </c:pt>
                <c:pt idx="860">
                  <c:v>11.949881654492001</c:v>
                </c:pt>
                <c:pt idx="861">
                  <c:v>11.962447250343194</c:v>
                </c:pt>
                <c:pt idx="862">
                  <c:v>11.975012846194415</c:v>
                </c:pt>
                <c:pt idx="863">
                  <c:v>11.98757844204561</c:v>
                </c:pt>
                <c:pt idx="864">
                  <c:v>12.000144037896833</c:v>
                </c:pt>
                <c:pt idx="865">
                  <c:v>12.012709633748027</c:v>
                </c:pt>
                <c:pt idx="866">
                  <c:v>12.02527522959925</c:v>
                </c:pt>
                <c:pt idx="867">
                  <c:v>12.037840825450445</c:v>
                </c:pt>
                <c:pt idx="868">
                  <c:v>12.050406421301666</c:v>
                </c:pt>
                <c:pt idx="869">
                  <c:v>12.062972017152861</c:v>
                </c:pt>
                <c:pt idx="870">
                  <c:v>12.075537613004084</c:v>
                </c:pt>
                <c:pt idx="871">
                  <c:v>12.088103208855278</c:v>
                </c:pt>
                <c:pt idx="872">
                  <c:v>12.100668804706501</c:v>
                </c:pt>
                <c:pt idx="873">
                  <c:v>12.113234400557696</c:v>
                </c:pt>
                <c:pt idx="874">
                  <c:v>12.125799996408915</c:v>
                </c:pt>
                <c:pt idx="875">
                  <c:v>12.13836559226011</c:v>
                </c:pt>
                <c:pt idx="876">
                  <c:v>12.150931188111333</c:v>
                </c:pt>
                <c:pt idx="877">
                  <c:v>12.163496783962527</c:v>
                </c:pt>
                <c:pt idx="878">
                  <c:v>12.17606237981375</c:v>
                </c:pt>
                <c:pt idx="879">
                  <c:v>12.188627975664945</c:v>
                </c:pt>
                <c:pt idx="880">
                  <c:v>12.201193571516166</c:v>
                </c:pt>
                <c:pt idx="881">
                  <c:v>12.21375916736736</c:v>
                </c:pt>
                <c:pt idx="882">
                  <c:v>12.226324763218583</c:v>
                </c:pt>
                <c:pt idx="883">
                  <c:v>12.238890359069778</c:v>
                </c:pt>
                <c:pt idx="884">
                  <c:v>12.251455954921001</c:v>
                </c:pt>
                <c:pt idx="885">
                  <c:v>12.264021550772222</c:v>
                </c:pt>
                <c:pt idx="886">
                  <c:v>12.276587146623417</c:v>
                </c:pt>
                <c:pt idx="887">
                  <c:v>12.289152742474638</c:v>
                </c:pt>
                <c:pt idx="888">
                  <c:v>12.301718338325832</c:v>
                </c:pt>
                <c:pt idx="889">
                  <c:v>12.314283934177055</c:v>
                </c:pt>
                <c:pt idx="890">
                  <c:v>12.32684953002825</c:v>
                </c:pt>
                <c:pt idx="891">
                  <c:v>12.339415125879473</c:v>
                </c:pt>
                <c:pt idx="892">
                  <c:v>12.351980721730666</c:v>
                </c:pt>
                <c:pt idx="893">
                  <c:v>12.364546317581889</c:v>
                </c:pt>
                <c:pt idx="894">
                  <c:v>12.377111913433083</c:v>
                </c:pt>
                <c:pt idx="895">
                  <c:v>12.389677509284306</c:v>
                </c:pt>
                <c:pt idx="896">
                  <c:v>12.402243105135501</c:v>
                </c:pt>
                <c:pt idx="897">
                  <c:v>12.414808700986724</c:v>
                </c:pt>
                <c:pt idx="898">
                  <c:v>12.427374296837918</c:v>
                </c:pt>
                <c:pt idx="899">
                  <c:v>12.439939892689138</c:v>
                </c:pt>
                <c:pt idx="900">
                  <c:v>12.452505488540332</c:v>
                </c:pt>
                <c:pt idx="901">
                  <c:v>12.465071084391555</c:v>
                </c:pt>
                <c:pt idx="902">
                  <c:v>12.47763668024275</c:v>
                </c:pt>
                <c:pt idx="903">
                  <c:v>12.490202276093973</c:v>
                </c:pt>
                <c:pt idx="904">
                  <c:v>12.502767871945167</c:v>
                </c:pt>
                <c:pt idx="905">
                  <c:v>12.515333467796388</c:v>
                </c:pt>
                <c:pt idx="906">
                  <c:v>12.527899063647583</c:v>
                </c:pt>
                <c:pt idx="907">
                  <c:v>12.540464659498806</c:v>
                </c:pt>
                <c:pt idx="908">
                  <c:v>12.55303025535</c:v>
                </c:pt>
                <c:pt idx="909">
                  <c:v>12.565595851201223</c:v>
                </c:pt>
                <c:pt idx="910">
                  <c:v>12.578161447052418</c:v>
                </c:pt>
                <c:pt idx="911">
                  <c:v>12.590727042903637</c:v>
                </c:pt>
                <c:pt idx="912">
                  <c:v>12.603292638754832</c:v>
                </c:pt>
                <c:pt idx="913">
                  <c:v>12.615858234606055</c:v>
                </c:pt>
                <c:pt idx="914">
                  <c:v>12.628423830457249</c:v>
                </c:pt>
                <c:pt idx="915">
                  <c:v>12.640989426308472</c:v>
                </c:pt>
                <c:pt idx="916">
                  <c:v>12.653555022159667</c:v>
                </c:pt>
                <c:pt idx="917">
                  <c:v>12.666120618010888</c:v>
                </c:pt>
                <c:pt idx="918">
                  <c:v>12.678686213862083</c:v>
                </c:pt>
                <c:pt idx="919">
                  <c:v>12.691251809713306</c:v>
                </c:pt>
                <c:pt idx="920">
                  <c:v>12.7038174055645</c:v>
                </c:pt>
                <c:pt idx="921">
                  <c:v>12.716383001415723</c:v>
                </c:pt>
                <c:pt idx="922">
                  <c:v>12.728948597266918</c:v>
                </c:pt>
                <c:pt idx="923">
                  <c:v>12.741514193118139</c:v>
                </c:pt>
                <c:pt idx="924">
                  <c:v>12.754079788969333</c:v>
                </c:pt>
                <c:pt idx="925">
                  <c:v>12.766645384820555</c:v>
                </c:pt>
                <c:pt idx="926">
                  <c:v>12.779210980671749</c:v>
                </c:pt>
                <c:pt idx="927">
                  <c:v>12.791776576522972</c:v>
                </c:pt>
                <c:pt idx="928">
                  <c:v>12.804342172374167</c:v>
                </c:pt>
                <c:pt idx="929">
                  <c:v>12.81690776822539</c:v>
                </c:pt>
                <c:pt idx="930">
                  <c:v>12.829473364076611</c:v>
                </c:pt>
                <c:pt idx="931">
                  <c:v>12.842038959927805</c:v>
                </c:pt>
                <c:pt idx="932">
                  <c:v>12.854604555779028</c:v>
                </c:pt>
                <c:pt idx="933">
                  <c:v>12.867170151630223</c:v>
                </c:pt>
                <c:pt idx="934">
                  <c:v>12.879735747481446</c:v>
                </c:pt>
                <c:pt idx="935">
                  <c:v>12.89230134333264</c:v>
                </c:pt>
                <c:pt idx="936">
                  <c:v>12.90486693918386</c:v>
                </c:pt>
                <c:pt idx="937">
                  <c:v>12.917432535035054</c:v>
                </c:pt>
                <c:pt idx="938">
                  <c:v>12.929998130886277</c:v>
                </c:pt>
                <c:pt idx="939">
                  <c:v>12.942563726737472</c:v>
                </c:pt>
                <c:pt idx="940">
                  <c:v>12.955129322588695</c:v>
                </c:pt>
                <c:pt idx="941">
                  <c:v>12.967694918439889</c:v>
                </c:pt>
                <c:pt idx="942">
                  <c:v>12.98026051429111</c:v>
                </c:pt>
                <c:pt idx="943">
                  <c:v>12.992826110142305</c:v>
                </c:pt>
                <c:pt idx="944">
                  <c:v>13.005391705993528</c:v>
                </c:pt>
                <c:pt idx="945">
                  <c:v>13.017957301844723</c:v>
                </c:pt>
                <c:pt idx="946">
                  <c:v>13.030522897695946</c:v>
                </c:pt>
                <c:pt idx="947">
                  <c:v>13.04308849354714</c:v>
                </c:pt>
                <c:pt idx="948">
                  <c:v>13.055654089398359</c:v>
                </c:pt>
                <c:pt idx="949">
                  <c:v>13.068219685249554</c:v>
                </c:pt>
                <c:pt idx="950">
                  <c:v>13.080785281100777</c:v>
                </c:pt>
                <c:pt idx="951">
                  <c:v>13.093350876951972</c:v>
                </c:pt>
                <c:pt idx="952">
                  <c:v>13.105916472803194</c:v>
                </c:pt>
                <c:pt idx="953">
                  <c:v>13.118482068654389</c:v>
                </c:pt>
                <c:pt idx="954">
                  <c:v>13.13104766450561</c:v>
                </c:pt>
                <c:pt idx="955">
                  <c:v>13.143613260356805</c:v>
                </c:pt>
                <c:pt idx="956">
                  <c:v>13.156178856208028</c:v>
                </c:pt>
                <c:pt idx="957">
                  <c:v>13.168744452059222</c:v>
                </c:pt>
                <c:pt idx="958">
                  <c:v>13.181310047910445</c:v>
                </c:pt>
                <c:pt idx="959">
                  <c:v>13.19387564376164</c:v>
                </c:pt>
                <c:pt idx="960">
                  <c:v>13.206441239612861</c:v>
                </c:pt>
                <c:pt idx="961">
                  <c:v>13.219006835464056</c:v>
                </c:pt>
                <c:pt idx="962">
                  <c:v>13.231572431315277</c:v>
                </c:pt>
                <c:pt idx="963">
                  <c:v>13.244138027166471</c:v>
                </c:pt>
                <c:pt idx="964">
                  <c:v>13.256703623017694</c:v>
                </c:pt>
                <c:pt idx="965">
                  <c:v>13.269269218868889</c:v>
                </c:pt>
                <c:pt idx="966">
                  <c:v>13.281834814720112</c:v>
                </c:pt>
                <c:pt idx="967">
                  <c:v>13.294400410571306</c:v>
                </c:pt>
                <c:pt idx="968">
                  <c:v>13.306966006422527</c:v>
                </c:pt>
                <c:pt idx="969">
                  <c:v>13.319531602273722</c:v>
                </c:pt>
                <c:pt idx="970">
                  <c:v>13.332097198124945</c:v>
                </c:pt>
                <c:pt idx="971">
                  <c:v>13.34466279397614</c:v>
                </c:pt>
                <c:pt idx="972">
                  <c:v>13.357228389827362</c:v>
                </c:pt>
                <c:pt idx="973">
                  <c:v>13.369793985678582</c:v>
                </c:pt>
                <c:pt idx="974">
                  <c:v>13.382359581529776</c:v>
                </c:pt>
                <c:pt idx="975">
                  <c:v>13.394925177380999</c:v>
                </c:pt>
                <c:pt idx="976">
                  <c:v>13.407490773232194</c:v>
                </c:pt>
                <c:pt idx="977">
                  <c:v>13.420056369083417</c:v>
                </c:pt>
                <c:pt idx="978">
                  <c:v>13.432621964934611</c:v>
                </c:pt>
                <c:pt idx="979">
                  <c:v>13.445187560785833</c:v>
                </c:pt>
                <c:pt idx="980">
                  <c:v>13.457753156637027</c:v>
                </c:pt>
                <c:pt idx="981">
                  <c:v>13.47031875248825</c:v>
                </c:pt>
                <c:pt idx="982">
                  <c:v>13.482884348339445</c:v>
                </c:pt>
                <c:pt idx="983">
                  <c:v>13.495449944190668</c:v>
                </c:pt>
                <c:pt idx="984">
                  <c:v>13.508015540041862</c:v>
                </c:pt>
                <c:pt idx="985">
                  <c:v>13.520581135893082</c:v>
                </c:pt>
                <c:pt idx="986">
                  <c:v>13.533146731744276</c:v>
                </c:pt>
                <c:pt idx="987">
                  <c:v>13.545712327595499</c:v>
                </c:pt>
                <c:pt idx="988">
                  <c:v>13.558277923446694</c:v>
                </c:pt>
                <c:pt idx="989">
                  <c:v>13.570843519297917</c:v>
                </c:pt>
                <c:pt idx="990">
                  <c:v>13.583409115149111</c:v>
                </c:pt>
                <c:pt idx="991">
                  <c:v>13.595974711000332</c:v>
                </c:pt>
                <c:pt idx="992">
                  <c:v>13.608540306851527</c:v>
                </c:pt>
                <c:pt idx="993">
                  <c:v>13.62110590270275</c:v>
                </c:pt>
                <c:pt idx="994">
                  <c:v>13.633671498553944</c:v>
                </c:pt>
                <c:pt idx="995">
                  <c:v>13.646237094405167</c:v>
                </c:pt>
                <c:pt idx="996">
                  <c:v>13.658802690256362</c:v>
                </c:pt>
                <c:pt idx="997">
                  <c:v>13.671368286107585</c:v>
                </c:pt>
                <c:pt idx="998">
                  <c:v>13.683933881958778</c:v>
                </c:pt>
                <c:pt idx="999">
                  <c:v>13.696499477809999</c:v>
                </c:pt>
                <c:pt idx="1000">
                  <c:v>13.709065073661193</c:v>
                </c:pt>
                <c:pt idx="1001">
                  <c:v>13.721630669512416</c:v>
                </c:pt>
                <c:pt idx="1002">
                  <c:v>13.734196265363611</c:v>
                </c:pt>
                <c:pt idx="1003">
                  <c:v>13.746761861214834</c:v>
                </c:pt>
                <c:pt idx="1004">
                  <c:v>13.759327457066028</c:v>
                </c:pt>
                <c:pt idx="1005">
                  <c:v>13.77189305291725</c:v>
                </c:pt>
                <c:pt idx="1006">
                  <c:v>13.784458648768444</c:v>
                </c:pt>
                <c:pt idx="1007">
                  <c:v>13.797024244619667</c:v>
                </c:pt>
                <c:pt idx="1008">
                  <c:v>13.809589840470862</c:v>
                </c:pt>
                <c:pt idx="1009">
                  <c:v>13.822155436322085</c:v>
                </c:pt>
                <c:pt idx="1010">
                  <c:v>13.834721032173279</c:v>
                </c:pt>
                <c:pt idx="1011">
                  <c:v>13.847286628024499</c:v>
                </c:pt>
                <c:pt idx="1012">
                  <c:v>13.859852223875693</c:v>
                </c:pt>
                <c:pt idx="1013">
                  <c:v>13.872417819726916</c:v>
                </c:pt>
                <c:pt idx="1014">
                  <c:v>13.884983415578111</c:v>
                </c:pt>
                <c:pt idx="1015">
                  <c:v>13.897549011429334</c:v>
                </c:pt>
                <c:pt idx="1016">
                  <c:v>13.910114607280555</c:v>
                </c:pt>
                <c:pt idx="1017">
                  <c:v>13.922680203131749</c:v>
                </c:pt>
                <c:pt idx="1018">
                  <c:v>13.935245798982972</c:v>
                </c:pt>
                <c:pt idx="1019">
                  <c:v>13.947811394834167</c:v>
                </c:pt>
                <c:pt idx="1020">
                  <c:v>13.96037699068539</c:v>
                </c:pt>
                <c:pt idx="1021">
                  <c:v>13.972942586536584</c:v>
                </c:pt>
                <c:pt idx="1022">
                  <c:v>13.985508182387804</c:v>
                </c:pt>
                <c:pt idx="1023">
                  <c:v>13.998073778238998</c:v>
                </c:pt>
                <c:pt idx="1024">
                  <c:v>14.010639374090221</c:v>
                </c:pt>
                <c:pt idx="1025">
                  <c:v>14.023204969941416</c:v>
                </c:pt>
                <c:pt idx="1026">
                  <c:v>14.035770565792639</c:v>
                </c:pt>
                <c:pt idx="1027">
                  <c:v>14.048336161643833</c:v>
                </c:pt>
                <c:pt idx="1028">
                  <c:v>14.060901757495055</c:v>
                </c:pt>
                <c:pt idx="1029">
                  <c:v>14.073467353346249</c:v>
                </c:pt>
                <c:pt idx="1030">
                  <c:v>14.086032949197472</c:v>
                </c:pt>
                <c:pt idx="1031">
                  <c:v>14.098598545048667</c:v>
                </c:pt>
                <c:pt idx="1032">
                  <c:v>14.11116414089989</c:v>
                </c:pt>
                <c:pt idx="1033">
                  <c:v>14.123729736751084</c:v>
                </c:pt>
                <c:pt idx="1034">
                  <c:v>14.136295332602307</c:v>
                </c:pt>
                <c:pt idx="1035">
                  <c:v>14.148860928453502</c:v>
                </c:pt>
                <c:pt idx="1036">
                  <c:v>14.161426524304721</c:v>
                </c:pt>
                <c:pt idx="1037">
                  <c:v>14.173992120155916</c:v>
                </c:pt>
                <c:pt idx="1038">
                  <c:v>14.186557716007139</c:v>
                </c:pt>
                <c:pt idx="1039">
                  <c:v>14.199123311858333</c:v>
                </c:pt>
                <c:pt idx="1040">
                  <c:v>14.211688907709556</c:v>
                </c:pt>
                <c:pt idx="1041">
                  <c:v>14.224254503560751</c:v>
                </c:pt>
                <c:pt idx="1042">
                  <c:v>14.236820099411972</c:v>
                </c:pt>
                <c:pt idx="1043">
                  <c:v>14.249385695263166</c:v>
                </c:pt>
                <c:pt idx="1044">
                  <c:v>14.261951291114389</c:v>
                </c:pt>
                <c:pt idx="1045">
                  <c:v>14.274516886965584</c:v>
                </c:pt>
                <c:pt idx="1046">
                  <c:v>14.287082482816807</c:v>
                </c:pt>
                <c:pt idx="1047">
                  <c:v>14.299648078668001</c:v>
                </c:pt>
                <c:pt idx="1048">
                  <c:v>14.312213674519221</c:v>
                </c:pt>
                <c:pt idx="1049">
                  <c:v>14.324779270370415</c:v>
                </c:pt>
                <c:pt idx="1050">
                  <c:v>14.337344866221638</c:v>
                </c:pt>
                <c:pt idx="1051">
                  <c:v>14.349910462072833</c:v>
                </c:pt>
                <c:pt idx="1052">
                  <c:v>14.362476057924056</c:v>
                </c:pt>
                <c:pt idx="1053">
                  <c:v>14.37504165377525</c:v>
                </c:pt>
                <c:pt idx="1054">
                  <c:v>14.387607249626472</c:v>
                </c:pt>
                <c:pt idx="1055">
                  <c:v>14.400172845477666</c:v>
                </c:pt>
                <c:pt idx="1056">
                  <c:v>14.412738441328889</c:v>
                </c:pt>
                <c:pt idx="1057">
                  <c:v>14.425304037180084</c:v>
                </c:pt>
                <c:pt idx="1058">
                  <c:v>14.437869633031307</c:v>
                </c:pt>
                <c:pt idx="1059">
                  <c:v>14.450435228882526</c:v>
                </c:pt>
                <c:pt idx="1060">
                  <c:v>14.463000824733721</c:v>
                </c:pt>
                <c:pt idx="1061">
                  <c:v>14.475566420584943</c:v>
                </c:pt>
                <c:pt idx="1062">
                  <c:v>14.488132016436138</c:v>
                </c:pt>
                <c:pt idx="1063">
                  <c:v>14.500697612287361</c:v>
                </c:pt>
                <c:pt idx="1064">
                  <c:v>14.513263208138556</c:v>
                </c:pt>
                <c:pt idx="1065">
                  <c:v>14.525828803989778</c:v>
                </c:pt>
                <c:pt idx="1066">
                  <c:v>14.538394399840971</c:v>
                </c:pt>
                <c:pt idx="1067">
                  <c:v>14.550959995692194</c:v>
                </c:pt>
                <c:pt idx="1068">
                  <c:v>14.563525591543389</c:v>
                </c:pt>
                <c:pt idx="1069">
                  <c:v>14.576091187394612</c:v>
                </c:pt>
                <c:pt idx="1070">
                  <c:v>14.588656783245806</c:v>
                </c:pt>
                <c:pt idx="1071">
                  <c:v>14.601222379097029</c:v>
                </c:pt>
                <c:pt idx="1072">
                  <c:v>14.613787974948224</c:v>
                </c:pt>
                <c:pt idx="1073">
                  <c:v>14.626353570799443</c:v>
                </c:pt>
                <c:pt idx="1074">
                  <c:v>14.638919166650638</c:v>
                </c:pt>
                <c:pt idx="1075">
                  <c:v>14.651484762501861</c:v>
                </c:pt>
                <c:pt idx="1076">
                  <c:v>14.664050358353055</c:v>
                </c:pt>
                <c:pt idx="1077">
                  <c:v>14.676615954204278</c:v>
                </c:pt>
                <c:pt idx="1078">
                  <c:v>14.689181550055473</c:v>
                </c:pt>
                <c:pt idx="1079">
                  <c:v>14.701747145906694</c:v>
                </c:pt>
                <c:pt idx="1080">
                  <c:v>14.714312741757889</c:v>
                </c:pt>
                <c:pt idx="1081">
                  <c:v>14.726878337609111</c:v>
                </c:pt>
                <c:pt idx="1082">
                  <c:v>14.739443933460306</c:v>
                </c:pt>
                <c:pt idx="1083">
                  <c:v>14.752009529311529</c:v>
                </c:pt>
                <c:pt idx="1084">
                  <c:v>14.764575125162724</c:v>
                </c:pt>
                <c:pt idx="1085">
                  <c:v>14.777140721013943</c:v>
                </c:pt>
                <c:pt idx="1086">
                  <c:v>14.789706316865137</c:v>
                </c:pt>
                <c:pt idx="1087">
                  <c:v>14.80227191271636</c:v>
                </c:pt>
                <c:pt idx="1088">
                  <c:v>14.814837508567555</c:v>
                </c:pt>
                <c:pt idx="1089">
                  <c:v>14.827403104418778</c:v>
                </c:pt>
                <c:pt idx="1090">
                  <c:v>14.839968700269973</c:v>
                </c:pt>
                <c:pt idx="1091">
                  <c:v>14.852534296121194</c:v>
                </c:pt>
                <c:pt idx="1092">
                  <c:v>14.865099891972388</c:v>
                </c:pt>
                <c:pt idx="1093">
                  <c:v>14.877665487823611</c:v>
                </c:pt>
                <c:pt idx="1094">
                  <c:v>14.890231083674806</c:v>
                </c:pt>
                <c:pt idx="1095">
                  <c:v>14.902796679526029</c:v>
                </c:pt>
                <c:pt idx="1096">
                  <c:v>14.915362275377223</c:v>
                </c:pt>
                <c:pt idx="1097">
                  <c:v>14.927927871228443</c:v>
                </c:pt>
                <c:pt idx="1098">
                  <c:v>14.940493467079637</c:v>
                </c:pt>
                <c:pt idx="1099">
                  <c:v>14.95305906293086</c:v>
                </c:pt>
                <c:pt idx="1100">
                  <c:v>14.965624658782055</c:v>
                </c:pt>
                <c:pt idx="1101">
                  <c:v>14.978190254633278</c:v>
                </c:pt>
                <c:pt idx="1102">
                  <c:v>14.990755850484472</c:v>
                </c:pt>
                <c:pt idx="1103">
                  <c:v>15.003321446335695</c:v>
                </c:pt>
                <c:pt idx="1104">
                  <c:v>15.015887042186916</c:v>
                </c:pt>
                <c:pt idx="1105">
                  <c:v>15.028452638038111</c:v>
                </c:pt>
                <c:pt idx="1106">
                  <c:v>15.041018233889334</c:v>
                </c:pt>
                <c:pt idx="1107">
                  <c:v>15.053583829740528</c:v>
                </c:pt>
                <c:pt idx="1108">
                  <c:v>15.066149425591751</c:v>
                </c:pt>
                <c:pt idx="1109">
                  <c:v>15.078715021442946</c:v>
                </c:pt>
                <c:pt idx="1110">
                  <c:v>15.091280617294165</c:v>
                </c:pt>
                <c:pt idx="1111">
                  <c:v>15.10384621314536</c:v>
                </c:pt>
                <c:pt idx="1112">
                  <c:v>15.116411808996583</c:v>
                </c:pt>
                <c:pt idx="1113">
                  <c:v>15.128977404847777</c:v>
                </c:pt>
                <c:pt idx="1114">
                  <c:v>15.141543000699</c:v>
                </c:pt>
                <c:pt idx="1115">
                  <c:v>15.154108596550195</c:v>
                </c:pt>
                <c:pt idx="1116">
                  <c:v>15.166674192401416</c:v>
                </c:pt>
                <c:pt idx="1117">
                  <c:v>15.179239788252611</c:v>
                </c:pt>
                <c:pt idx="1118">
                  <c:v>15.191805384103834</c:v>
                </c:pt>
                <c:pt idx="1119">
                  <c:v>15.204370979955028</c:v>
                </c:pt>
                <c:pt idx="1120">
                  <c:v>15.216936575806251</c:v>
                </c:pt>
                <c:pt idx="1121">
                  <c:v>15.229502171657446</c:v>
                </c:pt>
                <c:pt idx="1122">
                  <c:v>15.242067767508665</c:v>
                </c:pt>
                <c:pt idx="1123">
                  <c:v>15.25463336335986</c:v>
                </c:pt>
                <c:pt idx="1124">
                  <c:v>15.267198959211083</c:v>
                </c:pt>
                <c:pt idx="1125">
                  <c:v>15.279764555062277</c:v>
                </c:pt>
                <c:pt idx="1126">
                  <c:v>15.2923301509135</c:v>
                </c:pt>
                <c:pt idx="1127">
                  <c:v>15.304895746764695</c:v>
                </c:pt>
                <c:pt idx="1128">
                  <c:v>15.317461342615916</c:v>
                </c:pt>
                <c:pt idx="1129">
                  <c:v>15.33002693846711</c:v>
                </c:pt>
                <c:pt idx="1130">
                  <c:v>15.342592534318333</c:v>
                </c:pt>
                <c:pt idx="1131">
                  <c:v>15.355158130169528</c:v>
                </c:pt>
                <c:pt idx="1132">
                  <c:v>15.367723726020751</c:v>
                </c:pt>
                <c:pt idx="1133">
                  <c:v>15.380289321871945</c:v>
                </c:pt>
                <c:pt idx="1134">
                  <c:v>15.392854917723165</c:v>
                </c:pt>
                <c:pt idx="1135">
                  <c:v>15.405420513574359</c:v>
                </c:pt>
                <c:pt idx="1136">
                  <c:v>15.417986109425582</c:v>
                </c:pt>
                <c:pt idx="1137">
                  <c:v>15.430551705276777</c:v>
                </c:pt>
                <c:pt idx="1138">
                  <c:v>15.443117301128</c:v>
                </c:pt>
                <c:pt idx="1139">
                  <c:v>15.455682896979194</c:v>
                </c:pt>
                <c:pt idx="1140">
                  <c:v>15.468248492830417</c:v>
                </c:pt>
                <c:pt idx="1141">
                  <c:v>15.480814088681612</c:v>
                </c:pt>
                <c:pt idx="1142">
                  <c:v>15.493379684532833</c:v>
                </c:pt>
                <c:pt idx="1143">
                  <c:v>15.505945280384028</c:v>
                </c:pt>
                <c:pt idx="1144">
                  <c:v>15.518510876235251</c:v>
                </c:pt>
                <c:pt idx="1145">
                  <c:v>15.531076472086445</c:v>
                </c:pt>
                <c:pt idx="1146">
                  <c:v>15.543642067937668</c:v>
                </c:pt>
                <c:pt idx="1147">
                  <c:v>15.556207663788888</c:v>
                </c:pt>
                <c:pt idx="1148">
                  <c:v>15.568773259640082</c:v>
                </c:pt>
                <c:pt idx="1149">
                  <c:v>15.581338855491305</c:v>
                </c:pt>
                <c:pt idx="1150">
                  <c:v>15.5939044513425</c:v>
                </c:pt>
                <c:pt idx="1151">
                  <c:v>15.606470047193723</c:v>
                </c:pt>
                <c:pt idx="1152">
                  <c:v>15.619035643044917</c:v>
                </c:pt>
                <c:pt idx="1153">
                  <c:v>15.631601238896138</c:v>
                </c:pt>
                <c:pt idx="1154">
                  <c:v>15.644166834747333</c:v>
                </c:pt>
                <c:pt idx="1155">
                  <c:v>15.656732430598556</c:v>
                </c:pt>
                <c:pt idx="1156">
                  <c:v>15.66929802644975</c:v>
                </c:pt>
                <c:pt idx="1157">
                  <c:v>15.681863622300973</c:v>
                </c:pt>
                <c:pt idx="1158">
                  <c:v>15.694429218152168</c:v>
                </c:pt>
                <c:pt idx="1159">
                  <c:v>15.706994814003387</c:v>
                </c:pt>
                <c:pt idx="1160">
                  <c:v>15.719560409854582</c:v>
                </c:pt>
                <c:pt idx="1161">
                  <c:v>15.732126005705805</c:v>
                </c:pt>
                <c:pt idx="1162">
                  <c:v>15.744691601556999</c:v>
                </c:pt>
                <c:pt idx="1163">
                  <c:v>15.757257197408222</c:v>
                </c:pt>
                <c:pt idx="1164">
                  <c:v>15.769822793259417</c:v>
                </c:pt>
                <c:pt idx="1165">
                  <c:v>15.782388389110638</c:v>
                </c:pt>
                <c:pt idx="1166">
                  <c:v>15.794953984961833</c:v>
                </c:pt>
                <c:pt idx="1167">
                  <c:v>15.807519580813056</c:v>
                </c:pt>
                <c:pt idx="1168">
                  <c:v>15.82008517666425</c:v>
                </c:pt>
                <c:pt idx="1169">
                  <c:v>15.832650772515473</c:v>
                </c:pt>
                <c:pt idx="1170">
                  <c:v>15.845216368366668</c:v>
                </c:pt>
                <c:pt idx="1171">
                  <c:v>15.857781964217891</c:v>
                </c:pt>
                <c:pt idx="1172">
                  <c:v>15.870347560069082</c:v>
                </c:pt>
                <c:pt idx="1173">
                  <c:v>15.882913155920305</c:v>
                </c:pt>
                <c:pt idx="1174">
                  <c:v>15.895478751771499</c:v>
                </c:pt>
                <c:pt idx="1175">
                  <c:v>15.908044347622722</c:v>
                </c:pt>
                <c:pt idx="1176">
                  <c:v>15.920609943473917</c:v>
                </c:pt>
                <c:pt idx="1177">
                  <c:v>15.93317553932514</c:v>
                </c:pt>
                <c:pt idx="1178">
                  <c:v>15.945741135176334</c:v>
                </c:pt>
                <c:pt idx="1179">
                  <c:v>15.958306731027555</c:v>
                </c:pt>
                <c:pt idx="1180">
                  <c:v>15.97087232687875</c:v>
                </c:pt>
                <c:pt idx="1181">
                  <c:v>15.983437922729973</c:v>
                </c:pt>
                <c:pt idx="1182">
                  <c:v>15.996003518581167</c:v>
                </c:pt>
                <c:pt idx="1183">
                  <c:v>16.00856911443239</c:v>
                </c:pt>
                <c:pt idx="1184">
                  <c:v>16.021134710283583</c:v>
                </c:pt>
                <c:pt idx="1185">
                  <c:v>16.033700306134804</c:v>
                </c:pt>
                <c:pt idx="1186">
                  <c:v>16.046265901986001</c:v>
                </c:pt>
                <c:pt idx="1187">
                  <c:v>16.058831497837222</c:v>
                </c:pt>
                <c:pt idx="1188">
                  <c:v>16.071397093688418</c:v>
                </c:pt>
                <c:pt idx="1189">
                  <c:v>16.083962689539639</c:v>
                </c:pt>
                <c:pt idx="1190">
                  <c:v>16.09652828539086</c:v>
                </c:pt>
                <c:pt idx="1191">
                  <c:v>16.109093881242053</c:v>
                </c:pt>
                <c:pt idx="1192">
                  <c:v>16.121659477093278</c:v>
                </c:pt>
                <c:pt idx="1193">
                  <c:v>16.134225072944471</c:v>
                </c:pt>
                <c:pt idx="1194">
                  <c:v>16.146790668795695</c:v>
                </c:pt>
                <c:pt idx="1195">
                  <c:v>16.159356264646888</c:v>
                </c:pt>
                <c:pt idx="1196">
                  <c:v>16.171921860498109</c:v>
                </c:pt>
                <c:pt idx="1197">
                  <c:v>16.184487456349306</c:v>
                </c:pt>
                <c:pt idx="1198">
                  <c:v>16.197053052200527</c:v>
                </c:pt>
                <c:pt idx="1199">
                  <c:v>16.209618648051723</c:v>
                </c:pt>
                <c:pt idx="1200">
                  <c:v>16.222184243902944</c:v>
                </c:pt>
                <c:pt idx="1201">
                  <c:v>16.234749839754141</c:v>
                </c:pt>
                <c:pt idx="1202">
                  <c:v>16.247315435605358</c:v>
                </c:pt>
                <c:pt idx="1203">
                  <c:v>16.259881031456555</c:v>
                </c:pt>
                <c:pt idx="1204">
                  <c:v>16.272446627307776</c:v>
                </c:pt>
                <c:pt idx="1205">
                  <c:v>16.285012223158972</c:v>
                </c:pt>
                <c:pt idx="1206">
                  <c:v>16.297577819010193</c:v>
                </c:pt>
                <c:pt idx="1207">
                  <c:v>16.31014341486139</c:v>
                </c:pt>
                <c:pt idx="1208">
                  <c:v>16.322709010712611</c:v>
                </c:pt>
                <c:pt idx="1209">
                  <c:v>16.335274606563807</c:v>
                </c:pt>
                <c:pt idx="1210">
                  <c:v>16.347840202415028</c:v>
                </c:pt>
                <c:pt idx="1211">
                  <c:v>16.360405798266221</c:v>
                </c:pt>
                <c:pt idx="1212">
                  <c:v>16.372971394117446</c:v>
                </c:pt>
                <c:pt idx="1213">
                  <c:v>16.385536989968639</c:v>
                </c:pt>
                <c:pt idx="1214">
                  <c:v>16.398102585819863</c:v>
                </c:pt>
                <c:pt idx="1215">
                  <c:v>16.410668181671056</c:v>
                </c:pt>
                <c:pt idx="1216">
                  <c:v>16.423233777522277</c:v>
                </c:pt>
                <c:pt idx="1217">
                  <c:v>16.43579937337347</c:v>
                </c:pt>
                <c:pt idx="1218">
                  <c:v>16.448364969224695</c:v>
                </c:pt>
                <c:pt idx="1219">
                  <c:v>16.460930565075888</c:v>
                </c:pt>
                <c:pt idx="1220">
                  <c:v>16.473496160927112</c:v>
                </c:pt>
                <c:pt idx="1221">
                  <c:v>16.486061756778305</c:v>
                </c:pt>
                <c:pt idx="1222">
                  <c:v>16.498627352629526</c:v>
                </c:pt>
                <c:pt idx="1223">
                  <c:v>16.511192948480723</c:v>
                </c:pt>
                <c:pt idx="1224">
                  <c:v>16.523758544331944</c:v>
                </c:pt>
                <c:pt idx="1225">
                  <c:v>16.53632414018314</c:v>
                </c:pt>
                <c:pt idx="1226">
                  <c:v>16.548889736034361</c:v>
                </c:pt>
                <c:pt idx="1227">
                  <c:v>16.561455331885558</c:v>
                </c:pt>
                <c:pt idx="1228">
                  <c:v>16.574020927736775</c:v>
                </c:pt>
                <c:pt idx="1229">
                  <c:v>16.586586523587972</c:v>
                </c:pt>
                <c:pt idx="1230">
                  <c:v>16.599152119439193</c:v>
                </c:pt>
                <c:pt idx="1231">
                  <c:v>16.611717715290389</c:v>
                </c:pt>
                <c:pt idx="1232">
                  <c:v>16.62428331114161</c:v>
                </c:pt>
                <c:pt idx="1233">
                  <c:v>16.636848906992832</c:v>
                </c:pt>
                <c:pt idx="1234">
                  <c:v>16.649414502844028</c:v>
                </c:pt>
                <c:pt idx="1235">
                  <c:v>16.661980098695249</c:v>
                </c:pt>
                <c:pt idx="1236">
                  <c:v>16.674545694546445</c:v>
                </c:pt>
                <c:pt idx="1237">
                  <c:v>16.687111290397667</c:v>
                </c:pt>
                <c:pt idx="1238">
                  <c:v>16.699676886248863</c:v>
                </c:pt>
                <c:pt idx="1239">
                  <c:v>16.712242482100084</c:v>
                </c:pt>
                <c:pt idx="1240">
                  <c:v>16.724808077951277</c:v>
                </c:pt>
                <c:pt idx="1241">
                  <c:v>16.737373673802498</c:v>
                </c:pt>
                <c:pt idx="1242">
                  <c:v>16.749939269653694</c:v>
                </c:pt>
                <c:pt idx="1243">
                  <c:v>16.762504865504916</c:v>
                </c:pt>
                <c:pt idx="1244">
                  <c:v>16.775070461356112</c:v>
                </c:pt>
                <c:pt idx="1245">
                  <c:v>16.787636057207333</c:v>
                </c:pt>
                <c:pt idx="1246">
                  <c:v>16.800201653058529</c:v>
                </c:pt>
                <c:pt idx="1247">
                  <c:v>16.812767248909751</c:v>
                </c:pt>
                <c:pt idx="1248">
                  <c:v>16.825332844760943</c:v>
                </c:pt>
                <c:pt idx="1249">
                  <c:v>16.837898440612168</c:v>
                </c:pt>
                <c:pt idx="1250">
                  <c:v>16.850464036463361</c:v>
                </c:pt>
                <c:pt idx="1251">
                  <c:v>16.863029632314586</c:v>
                </c:pt>
                <c:pt idx="1252">
                  <c:v>16.875595228165778</c:v>
                </c:pt>
                <c:pt idx="1253">
                  <c:v>16.888160824017</c:v>
                </c:pt>
                <c:pt idx="1254">
                  <c:v>16.900726419868192</c:v>
                </c:pt>
                <c:pt idx="1255">
                  <c:v>16.913292015719417</c:v>
                </c:pt>
                <c:pt idx="1256">
                  <c:v>16.92585761157061</c:v>
                </c:pt>
                <c:pt idx="1257">
                  <c:v>16.938423207421835</c:v>
                </c:pt>
                <c:pt idx="1258">
                  <c:v>16.950988803273027</c:v>
                </c:pt>
                <c:pt idx="1259">
                  <c:v>16.963554399124249</c:v>
                </c:pt>
                <c:pt idx="1260">
                  <c:v>16.976119994975445</c:v>
                </c:pt>
                <c:pt idx="1261">
                  <c:v>16.988685590826666</c:v>
                </c:pt>
                <c:pt idx="1262">
                  <c:v>17.001251186677862</c:v>
                </c:pt>
                <c:pt idx="1263">
                  <c:v>17.013816782529084</c:v>
                </c:pt>
                <c:pt idx="1264">
                  <c:v>17.02638237838028</c:v>
                </c:pt>
                <c:pt idx="1265">
                  <c:v>17.038947974231498</c:v>
                </c:pt>
                <c:pt idx="1266">
                  <c:v>17.051513570082694</c:v>
                </c:pt>
                <c:pt idx="1267">
                  <c:v>17.064079165933915</c:v>
                </c:pt>
                <c:pt idx="1268">
                  <c:v>17.076644761785111</c:v>
                </c:pt>
                <c:pt idx="1269">
                  <c:v>17.089210357636333</c:v>
                </c:pt>
                <c:pt idx="1270">
                  <c:v>17.101775953487529</c:v>
                </c:pt>
                <c:pt idx="1271">
                  <c:v>17.11434154933875</c:v>
                </c:pt>
                <c:pt idx="1272">
                  <c:v>17.126907145189943</c:v>
                </c:pt>
                <c:pt idx="1273">
                  <c:v>17.139472741041168</c:v>
                </c:pt>
                <c:pt idx="1274">
                  <c:v>17.15203833689236</c:v>
                </c:pt>
                <c:pt idx="1275">
                  <c:v>17.164603932743585</c:v>
                </c:pt>
                <c:pt idx="1276">
                  <c:v>17.177169528594778</c:v>
                </c:pt>
                <c:pt idx="1277">
                  <c:v>17.189735124446003</c:v>
                </c:pt>
                <c:pt idx="1278">
                  <c:v>17.20230072029722</c:v>
                </c:pt>
                <c:pt idx="1279">
                  <c:v>17.214866316148417</c:v>
                </c:pt>
                <c:pt idx="1280">
                  <c:v>17.227431911999638</c:v>
                </c:pt>
                <c:pt idx="1281">
                  <c:v>17.239997507850834</c:v>
                </c:pt>
                <c:pt idx="1282">
                  <c:v>17.252563103702055</c:v>
                </c:pt>
                <c:pt idx="1283">
                  <c:v>17.265128699553252</c:v>
                </c:pt>
                <c:pt idx="1284">
                  <c:v>17.277694295404473</c:v>
                </c:pt>
                <c:pt idx="1285">
                  <c:v>17.290259891255666</c:v>
                </c:pt>
                <c:pt idx="1286">
                  <c:v>17.30282548710689</c:v>
                </c:pt>
                <c:pt idx="1287">
                  <c:v>17.315391082958083</c:v>
                </c:pt>
                <c:pt idx="1288">
                  <c:v>17.327956678809308</c:v>
                </c:pt>
                <c:pt idx="1289">
                  <c:v>17.340522274660501</c:v>
                </c:pt>
                <c:pt idx="1290">
                  <c:v>17.353087870511722</c:v>
                </c:pt>
                <c:pt idx="1291">
                  <c:v>17.365653466362915</c:v>
                </c:pt>
                <c:pt idx="1292">
                  <c:v>17.378219062214139</c:v>
                </c:pt>
                <c:pt idx="1293">
                  <c:v>17.390784658065332</c:v>
                </c:pt>
                <c:pt idx="1294">
                  <c:v>17.403350253916557</c:v>
                </c:pt>
                <c:pt idx="1295">
                  <c:v>17.41591584976775</c:v>
                </c:pt>
                <c:pt idx="1296">
                  <c:v>17.428481445618971</c:v>
                </c:pt>
                <c:pt idx="1297">
                  <c:v>17.441047041470167</c:v>
                </c:pt>
                <c:pt idx="1298">
                  <c:v>17.453612637321388</c:v>
                </c:pt>
                <c:pt idx="1299">
                  <c:v>17.466178233172585</c:v>
                </c:pt>
                <c:pt idx="1300">
                  <c:v>17.478743829023806</c:v>
                </c:pt>
                <c:pt idx="1301">
                  <c:v>17.491309424875002</c:v>
                </c:pt>
                <c:pt idx="1302">
                  <c:v>17.50387502072622</c:v>
                </c:pt>
                <c:pt idx="1303">
                  <c:v>17.516440616577416</c:v>
                </c:pt>
                <c:pt idx="1304">
                  <c:v>17.529006212428637</c:v>
                </c:pt>
                <c:pt idx="1305">
                  <c:v>17.541571808279834</c:v>
                </c:pt>
                <c:pt idx="1306">
                  <c:v>17.554137404131055</c:v>
                </c:pt>
                <c:pt idx="1307">
                  <c:v>17.566702999982251</c:v>
                </c:pt>
                <c:pt idx="1308">
                  <c:v>17.579268595833472</c:v>
                </c:pt>
                <c:pt idx="1309">
                  <c:v>17.591834191684665</c:v>
                </c:pt>
                <c:pt idx="1310">
                  <c:v>17.60439978753589</c:v>
                </c:pt>
                <c:pt idx="1311">
                  <c:v>17.616965383387083</c:v>
                </c:pt>
                <c:pt idx="1312">
                  <c:v>17.629530979238307</c:v>
                </c:pt>
                <c:pt idx="1313">
                  <c:v>17.6420965750895</c:v>
                </c:pt>
                <c:pt idx="1314">
                  <c:v>17.654662170940725</c:v>
                </c:pt>
                <c:pt idx="1315">
                  <c:v>17.667227766791918</c:v>
                </c:pt>
                <c:pt idx="1316">
                  <c:v>17.679793362643139</c:v>
                </c:pt>
                <c:pt idx="1317">
                  <c:v>17.692358958494331</c:v>
                </c:pt>
                <c:pt idx="1318">
                  <c:v>17.704924554345556</c:v>
                </c:pt>
                <c:pt idx="1319">
                  <c:v>17.717490150196749</c:v>
                </c:pt>
                <c:pt idx="1320">
                  <c:v>17.730055746047974</c:v>
                </c:pt>
                <c:pt idx="1321">
                  <c:v>17.742621341899195</c:v>
                </c:pt>
                <c:pt idx="1322">
                  <c:v>17.755186937750388</c:v>
                </c:pt>
                <c:pt idx="1323">
                  <c:v>17.767752533601612</c:v>
                </c:pt>
                <c:pt idx="1324">
                  <c:v>17.780318129452805</c:v>
                </c:pt>
                <c:pt idx="1325">
                  <c:v>17.79288372530403</c:v>
                </c:pt>
                <c:pt idx="1326">
                  <c:v>17.805449321155223</c:v>
                </c:pt>
                <c:pt idx="1327">
                  <c:v>17.818014917006444</c:v>
                </c:pt>
                <c:pt idx="1328">
                  <c:v>17.830580512857637</c:v>
                </c:pt>
                <c:pt idx="1329">
                  <c:v>17.843146108708861</c:v>
                </c:pt>
                <c:pt idx="1330">
                  <c:v>17.855711704560054</c:v>
                </c:pt>
                <c:pt idx="1331">
                  <c:v>17.868277300411279</c:v>
                </c:pt>
                <c:pt idx="1332">
                  <c:v>17.880842896262472</c:v>
                </c:pt>
                <c:pt idx="1333">
                  <c:v>17.893408492113693</c:v>
                </c:pt>
                <c:pt idx="1334">
                  <c:v>17.905974087964889</c:v>
                </c:pt>
                <c:pt idx="1335">
                  <c:v>17.91853968381611</c:v>
                </c:pt>
                <c:pt idx="1336">
                  <c:v>17.931105279667307</c:v>
                </c:pt>
                <c:pt idx="1337">
                  <c:v>17.943670875518528</c:v>
                </c:pt>
                <c:pt idx="1338">
                  <c:v>17.956236471369724</c:v>
                </c:pt>
                <c:pt idx="1339">
                  <c:v>17.968802067220942</c:v>
                </c:pt>
                <c:pt idx="1340">
                  <c:v>17.981367663072138</c:v>
                </c:pt>
                <c:pt idx="1341">
                  <c:v>17.993933258923359</c:v>
                </c:pt>
                <c:pt idx="1342">
                  <c:v>18.006498854774556</c:v>
                </c:pt>
                <c:pt idx="1343">
                  <c:v>18.019064450625777</c:v>
                </c:pt>
                <c:pt idx="1344">
                  <c:v>18.031630046476973</c:v>
                </c:pt>
                <c:pt idx="1345">
                  <c:v>18.044195642328194</c:v>
                </c:pt>
                <c:pt idx="1346">
                  <c:v>18.056761238179391</c:v>
                </c:pt>
                <c:pt idx="1347">
                  <c:v>18.069326834030612</c:v>
                </c:pt>
                <c:pt idx="1348">
                  <c:v>18.081892429881805</c:v>
                </c:pt>
                <c:pt idx="1349">
                  <c:v>18.094458025733029</c:v>
                </c:pt>
                <c:pt idx="1350">
                  <c:v>18.107023621584222</c:v>
                </c:pt>
                <c:pt idx="1351">
                  <c:v>18.119589217435447</c:v>
                </c:pt>
                <c:pt idx="1352">
                  <c:v>18.13215481328664</c:v>
                </c:pt>
                <c:pt idx="1353">
                  <c:v>18.144720409137861</c:v>
                </c:pt>
                <c:pt idx="1354">
                  <c:v>18.157286004989054</c:v>
                </c:pt>
                <c:pt idx="1355">
                  <c:v>18.169851600840278</c:v>
                </c:pt>
                <c:pt idx="1356">
                  <c:v>18.182417196691471</c:v>
                </c:pt>
                <c:pt idx="1357">
                  <c:v>18.194982792542696</c:v>
                </c:pt>
                <c:pt idx="1358">
                  <c:v>18.207548388393917</c:v>
                </c:pt>
                <c:pt idx="1359">
                  <c:v>18.220113984245113</c:v>
                </c:pt>
                <c:pt idx="1360">
                  <c:v>18.232679580096335</c:v>
                </c:pt>
                <c:pt idx="1361">
                  <c:v>18.245245175947531</c:v>
                </c:pt>
                <c:pt idx="1362">
                  <c:v>18.257810771798752</c:v>
                </c:pt>
                <c:pt idx="1363">
                  <c:v>18.270376367649941</c:v>
                </c:pt>
                <c:pt idx="1364">
                  <c:v>18.28294196350117</c:v>
                </c:pt>
                <c:pt idx="1365">
                  <c:v>18.295507559352359</c:v>
                </c:pt>
                <c:pt idx="1366">
                  <c:v>18.308073155203584</c:v>
                </c:pt>
                <c:pt idx="1367">
                  <c:v>18.320638751054776</c:v>
                </c:pt>
                <c:pt idx="1368">
                  <c:v>18.333204346905998</c:v>
                </c:pt>
                <c:pt idx="1369">
                  <c:v>18.345769942757194</c:v>
                </c:pt>
                <c:pt idx="1370">
                  <c:v>18.358335538608415</c:v>
                </c:pt>
                <c:pt idx="1371">
                  <c:v>18.370901134459611</c:v>
                </c:pt>
                <c:pt idx="1372">
                  <c:v>18.383466730310833</c:v>
                </c:pt>
                <c:pt idx="1373">
                  <c:v>18.396032326162029</c:v>
                </c:pt>
                <c:pt idx="1374">
                  <c:v>18.40859792201325</c:v>
                </c:pt>
                <c:pt idx="1375">
                  <c:v>18.421163517864443</c:v>
                </c:pt>
                <c:pt idx="1376">
                  <c:v>18.433729113715668</c:v>
                </c:pt>
                <c:pt idx="1377">
                  <c:v>18.44629470956686</c:v>
                </c:pt>
                <c:pt idx="1378">
                  <c:v>18.458860305418085</c:v>
                </c:pt>
                <c:pt idx="1379">
                  <c:v>18.471425901269278</c:v>
                </c:pt>
                <c:pt idx="1380">
                  <c:v>18.483991497120499</c:v>
                </c:pt>
                <c:pt idx="1381">
                  <c:v>18.496557092971695</c:v>
                </c:pt>
                <c:pt idx="1382">
                  <c:v>18.509122688822917</c:v>
                </c:pt>
                <c:pt idx="1383">
                  <c:v>18.521688284674113</c:v>
                </c:pt>
                <c:pt idx="1384">
                  <c:v>18.534253880525334</c:v>
                </c:pt>
                <c:pt idx="1385">
                  <c:v>18.54681947637653</c:v>
                </c:pt>
                <c:pt idx="1386">
                  <c:v>18.559385072227752</c:v>
                </c:pt>
                <c:pt idx="1387">
                  <c:v>18.571950668078944</c:v>
                </c:pt>
                <c:pt idx="1388">
                  <c:v>18.584516263930169</c:v>
                </c:pt>
                <c:pt idx="1389">
                  <c:v>18.597081859781358</c:v>
                </c:pt>
                <c:pt idx="1390">
                  <c:v>18.609647455632583</c:v>
                </c:pt>
                <c:pt idx="1391">
                  <c:v>18.622213051483776</c:v>
                </c:pt>
                <c:pt idx="1392">
                  <c:v>18.634778647334997</c:v>
                </c:pt>
                <c:pt idx="1393">
                  <c:v>18.647344243186193</c:v>
                </c:pt>
                <c:pt idx="1394">
                  <c:v>18.659909839037415</c:v>
                </c:pt>
                <c:pt idx="1395">
                  <c:v>18.672475434888611</c:v>
                </c:pt>
                <c:pt idx="1396">
                  <c:v>18.685041030739832</c:v>
                </c:pt>
                <c:pt idx="1397">
                  <c:v>18.697606626591028</c:v>
                </c:pt>
                <c:pt idx="1398">
                  <c:v>18.71017222244225</c:v>
                </c:pt>
                <c:pt idx="1399">
                  <c:v>18.722737818293471</c:v>
                </c:pt>
                <c:pt idx="1400">
                  <c:v>18.735303414144667</c:v>
                </c:pt>
                <c:pt idx="1401">
                  <c:v>18.747869009995888</c:v>
                </c:pt>
                <c:pt idx="1402">
                  <c:v>18.760434605847085</c:v>
                </c:pt>
                <c:pt idx="1403">
                  <c:v>18.773000201698306</c:v>
                </c:pt>
                <c:pt idx="1404">
                  <c:v>18.785565797549502</c:v>
                </c:pt>
                <c:pt idx="1405">
                  <c:v>18.798131393400723</c:v>
                </c:pt>
                <c:pt idx="1406">
                  <c:v>18.810696989251916</c:v>
                </c:pt>
                <c:pt idx="1407">
                  <c:v>18.823262585103141</c:v>
                </c:pt>
                <c:pt idx="1408">
                  <c:v>18.835828180954334</c:v>
                </c:pt>
                <c:pt idx="1409">
                  <c:v>18.848393776805558</c:v>
                </c:pt>
                <c:pt idx="1410">
                  <c:v>18.860959372656751</c:v>
                </c:pt>
                <c:pt idx="1411">
                  <c:v>18.873524968507972</c:v>
                </c:pt>
                <c:pt idx="1412">
                  <c:v>18.886090564359169</c:v>
                </c:pt>
                <c:pt idx="1413">
                  <c:v>18.898656160210386</c:v>
                </c:pt>
                <c:pt idx="1414">
                  <c:v>18.911221756061586</c:v>
                </c:pt>
                <c:pt idx="1415">
                  <c:v>18.923787351912804</c:v>
                </c:pt>
                <c:pt idx="1416">
                  <c:v>18.936352947764</c:v>
                </c:pt>
                <c:pt idx="1417">
                  <c:v>18.948918543615221</c:v>
                </c:pt>
                <c:pt idx="1418">
                  <c:v>18.961484139466414</c:v>
                </c:pt>
                <c:pt idx="1419">
                  <c:v>18.974049735317639</c:v>
                </c:pt>
                <c:pt idx="1420">
                  <c:v>18.986615331168831</c:v>
                </c:pt>
                <c:pt idx="1421">
                  <c:v>18.999180927020056</c:v>
                </c:pt>
                <c:pt idx="1422">
                  <c:v>19.011746522871249</c:v>
                </c:pt>
                <c:pt idx="1423">
                  <c:v>19.02431211872247</c:v>
                </c:pt>
                <c:pt idx="1424">
                  <c:v>19.036877714573667</c:v>
                </c:pt>
                <c:pt idx="1425">
                  <c:v>19.049443310424888</c:v>
                </c:pt>
                <c:pt idx="1426">
                  <c:v>19.062008906276084</c:v>
                </c:pt>
                <c:pt idx="1427">
                  <c:v>19.074574502127305</c:v>
                </c:pt>
                <c:pt idx="1428">
                  <c:v>19.087140097978502</c:v>
                </c:pt>
                <c:pt idx="1429">
                  <c:v>19.099705693829723</c:v>
                </c:pt>
                <c:pt idx="1430">
                  <c:v>19.112271289680915</c:v>
                </c:pt>
                <c:pt idx="1431">
                  <c:v>19.12483688553214</c:v>
                </c:pt>
                <c:pt idx="1432">
                  <c:v>19.137402481383333</c:v>
                </c:pt>
                <c:pt idx="1433">
                  <c:v>19.149968077234558</c:v>
                </c:pt>
                <c:pt idx="1434">
                  <c:v>19.162533673085751</c:v>
                </c:pt>
                <c:pt idx="1435">
                  <c:v>19.175099268936975</c:v>
                </c:pt>
                <c:pt idx="1436">
                  <c:v>19.187664864788168</c:v>
                </c:pt>
                <c:pt idx="1437">
                  <c:v>19.200230460639386</c:v>
                </c:pt>
                <c:pt idx="1438">
                  <c:v>19.212796056490586</c:v>
                </c:pt>
                <c:pt idx="1439">
                  <c:v>19.225361652341803</c:v>
                </c:pt>
                <c:pt idx="1440">
                  <c:v>19.237927248192999</c:v>
                </c:pt>
                <c:pt idx="1441">
                  <c:v>19.250492844044221</c:v>
                </c:pt>
                <c:pt idx="1442">
                  <c:v>19.263058439895442</c:v>
                </c:pt>
                <c:pt idx="1443">
                  <c:v>19.275624035746638</c:v>
                </c:pt>
                <c:pt idx="1444">
                  <c:v>19.288189631597859</c:v>
                </c:pt>
                <c:pt idx="1445">
                  <c:v>19.300755227449056</c:v>
                </c:pt>
                <c:pt idx="1446">
                  <c:v>19.313320823300277</c:v>
                </c:pt>
                <c:pt idx="1447">
                  <c:v>19.325886419151473</c:v>
                </c:pt>
                <c:pt idx="1448">
                  <c:v>19.338452015002694</c:v>
                </c:pt>
                <c:pt idx="1449">
                  <c:v>19.351017610853887</c:v>
                </c:pt>
                <c:pt idx="1450">
                  <c:v>19.363583206705083</c:v>
                </c:pt>
                <c:pt idx="1451">
                  <c:v>19.376148802556305</c:v>
                </c:pt>
                <c:pt idx="1452">
                  <c:v>19.388714398407501</c:v>
                </c:pt>
                <c:pt idx="1453">
                  <c:v>19.401279994258722</c:v>
                </c:pt>
                <c:pt idx="1454">
                  <c:v>19.413845590109943</c:v>
                </c:pt>
                <c:pt idx="1455">
                  <c:v>19.42641118596114</c:v>
                </c:pt>
                <c:pt idx="1456">
                  <c:v>19.438976781812361</c:v>
                </c:pt>
                <c:pt idx="1457">
                  <c:v>19.451542377663557</c:v>
                </c:pt>
                <c:pt idx="1458">
                  <c:v>19.464107973514778</c:v>
                </c:pt>
                <c:pt idx="1459">
                  <c:v>19.476673569365975</c:v>
                </c:pt>
                <c:pt idx="1460">
                  <c:v>19.489239165217196</c:v>
                </c:pt>
                <c:pt idx="1461">
                  <c:v>19.501804761068389</c:v>
                </c:pt>
                <c:pt idx="1462">
                  <c:v>19.514370356919613</c:v>
                </c:pt>
                <c:pt idx="1463">
                  <c:v>19.526935952770803</c:v>
                </c:pt>
                <c:pt idx="1464">
                  <c:v>19.539501548622027</c:v>
                </c:pt>
                <c:pt idx="1465">
                  <c:v>19.55206714447322</c:v>
                </c:pt>
                <c:pt idx="1466">
                  <c:v>19.564632740324445</c:v>
                </c:pt>
                <c:pt idx="1467">
                  <c:v>19.577198336175638</c:v>
                </c:pt>
                <c:pt idx="1468">
                  <c:v>19.589763932026859</c:v>
                </c:pt>
                <c:pt idx="1469">
                  <c:v>19.602329527878055</c:v>
                </c:pt>
                <c:pt idx="1470">
                  <c:v>19.614895123729276</c:v>
                </c:pt>
                <c:pt idx="1471">
                  <c:v>19.627460719580473</c:v>
                </c:pt>
                <c:pt idx="1472">
                  <c:v>19.640026315431694</c:v>
                </c:pt>
                <c:pt idx="1473">
                  <c:v>19.65259191128289</c:v>
                </c:pt>
                <c:pt idx="1474">
                  <c:v>19.665157507134111</c:v>
                </c:pt>
                <c:pt idx="1475">
                  <c:v>19.677723102985304</c:v>
                </c:pt>
                <c:pt idx="1476">
                  <c:v>19.690288698836529</c:v>
                </c:pt>
                <c:pt idx="1477">
                  <c:v>19.702854294687722</c:v>
                </c:pt>
                <c:pt idx="1478">
                  <c:v>19.715419890538946</c:v>
                </c:pt>
                <c:pt idx="1479">
                  <c:v>19.727985486390139</c:v>
                </c:pt>
                <c:pt idx="1480">
                  <c:v>19.74055108224136</c:v>
                </c:pt>
                <c:pt idx="1481">
                  <c:v>19.753116678092557</c:v>
                </c:pt>
                <c:pt idx="1482">
                  <c:v>19.765682273943778</c:v>
                </c:pt>
                <c:pt idx="1483">
                  <c:v>19.778247869794974</c:v>
                </c:pt>
                <c:pt idx="1484">
                  <c:v>19.790813465646195</c:v>
                </c:pt>
                <c:pt idx="1485">
                  <c:v>19.803379061497392</c:v>
                </c:pt>
                <c:pt idx="1486">
                  <c:v>19.815944657348613</c:v>
                </c:pt>
                <c:pt idx="1487">
                  <c:v>19.828510253199802</c:v>
                </c:pt>
                <c:pt idx="1488">
                  <c:v>19.84107584905103</c:v>
                </c:pt>
                <c:pt idx="1489">
                  <c:v>19.85364144490222</c:v>
                </c:pt>
                <c:pt idx="1490">
                  <c:v>19.866207040753444</c:v>
                </c:pt>
                <c:pt idx="1491">
                  <c:v>19.878772636604637</c:v>
                </c:pt>
                <c:pt idx="1492">
                  <c:v>19.891338232455858</c:v>
                </c:pt>
                <c:pt idx="1493">
                  <c:v>19.903903828307055</c:v>
                </c:pt>
                <c:pt idx="1494">
                  <c:v>19.916469424158276</c:v>
                </c:pt>
                <c:pt idx="1495">
                  <c:v>19.929035020009472</c:v>
                </c:pt>
                <c:pt idx="1496">
                  <c:v>19.941600615860693</c:v>
                </c:pt>
                <c:pt idx="1497">
                  <c:v>19.95416621171189</c:v>
                </c:pt>
                <c:pt idx="1498">
                  <c:v>19.966731807563111</c:v>
                </c:pt>
                <c:pt idx="1499">
                  <c:v>19.979297403414332</c:v>
                </c:pt>
                <c:pt idx="1500">
                  <c:v>19.991862999265528</c:v>
                </c:pt>
                <c:pt idx="1501">
                  <c:v>20.00442859511675</c:v>
                </c:pt>
                <c:pt idx="1502">
                  <c:v>20.016994190967946</c:v>
                </c:pt>
                <c:pt idx="1503">
                  <c:v>20.029559786819167</c:v>
                </c:pt>
                <c:pt idx="1504">
                  <c:v>20.042125382670363</c:v>
                </c:pt>
                <c:pt idx="1505">
                  <c:v>20.054690978521585</c:v>
                </c:pt>
                <c:pt idx="1506">
                  <c:v>20.067256574372777</c:v>
                </c:pt>
                <c:pt idx="1507">
                  <c:v>20.079822170224002</c:v>
                </c:pt>
                <c:pt idx="1508">
                  <c:v>20.092387766075195</c:v>
                </c:pt>
                <c:pt idx="1509">
                  <c:v>20.10495336192642</c:v>
                </c:pt>
                <c:pt idx="1510">
                  <c:v>20.117518957777612</c:v>
                </c:pt>
                <c:pt idx="1511">
                  <c:v>20.13008455362883</c:v>
                </c:pt>
                <c:pt idx="1512">
                  <c:v>20.14265014948003</c:v>
                </c:pt>
                <c:pt idx="1513">
                  <c:v>20.155215745331247</c:v>
                </c:pt>
                <c:pt idx="1514">
                  <c:v>20.167781341182444</c:v>
                </c:pt>
                <c:pt idx="1515">
                  <c:v>20.180346937033665</c:v>
                </c:pt>
                <c:pt idx="1516">
                  <c:v>20.192912532884861</c:v>
                </c:pt>
                <c:pt idx="1517">
                  <c:v>20.205478128736083</c:v>
                </c:pt>
                <c:pt idx="1518">
                  <c:v>20.218043724587275</c:v>
                </c:pt>
                <c:pt idx="1519">
                  <c:v>20.2306093204385</c:v>
                </c:pt>
                <c:pt idx="1520">
                  <c:v>20.243174916289693</c:v>
                </c:pt>
                <c:pt idx="1521">
                  <c:v>20.255740512140918</c:v>
                </c:pt>
                <c:pt idx="1522">
                  <c:v>20.26830610799211</c:v>
                </c:pt>
                <c:pt idx="1523">
                  <c:v>20.280871703843331</c:v>
                </c:pt>
                <c:pt idx="1524">
                  <c:v>20.293437299694528</c:v>
                </c:pt>
                <c:pt idx="1525">
                  <c:v>20.306002895545749</c:v>
                </c:pt>
                <c:pt idx="1526">
                  <c:v>20.318568491396945</c:v>
                </c:pt>
                <c:pt idx="1527">
                  <c:v>20.331134087248167</c:v>
                </c:pt>
                <c:pt idx="1528">
                  <c:v>20.343699683099363</c:v>
                </c:pt>
                <c:pt idx="1529">
                  <c:v>20.356265278950584</c:v>
                </c:pt>
                <c:pt idx="1530">
                  <c:v>20.368830874801777</c:v>
                </c:pt>
                <c:pt idx="1531">
                  <c:v>20.381396470653002</c:v>
                </c:pt>
                <c:pt idx="1532">
                  <c:v>20.393962066504194</c:v>
                </c:pt>
                <c:pt idx="1533">
                  <c:v>20.406527662355419</c:v>
                </c:pt>
                <c:pt idx="1534">
                  <c:v>20.419093258206612</c:v>
                </c:pt>
                <c:pt idx="1535">
                  <c:v>20.431658854057837</c:v>
                </c:pt>
                <c:pt idx="1536">
                  <c:v>20.444224449909029</c:v>
                </c:pt>
                <c:pt idx="1537">
                  <c:v>20.456790045760247</c:v>
                </c:pt>
                <c:pt idx="1538">
                  <c:v>20.469355641611447</c:v>
                </c:pt>
                <c:pt idx="1539">
                  <c:v>20.481921237462664</c:v>
                </c:pt>
                <c:pt idx="1540">
                  <c:v>20.494486833313861</c:v>
                </c:pt>
                <c:pt idx="1541">
                  <c:v>20.507052429165082</c:v>
                </c:pt>
                <c:pt idx="1542">
                  <c:v>20.519618025016303</c:v>
                </c:pt>
                <c:pt idx="1543">
                  <c:v>20.532183620867499</c:v>
                </c:pt>
                <c:pt idx="1544">
                  <c:v>20.544749216718721</c:v>
                </c:pt>
                <c:pt idx="1545">
                  <c:v>20.557314812569917</c:v>
                </c:pt>
                <c:pt idx="1546">
                  <c:v>20.569880408421138</c:v>
                </c:pt>
                <c:pt idx="1547">
                  <c:v>20.582446004272335</c:v>
                </c:pt>
                <c:pt idx="1548">
                  <c:v>20.595011600123556</c:v>
                </c:pt>
                <c:pt idx="1549">
                  <c:v>20.607577195974748</c:v>
                </c:pt>
                <c:pt idx="1550">
                  <c:v>20.620142791825973</c:v>
                </c:pt>
                <c:pt idx="1551">
                  <c:v>20.632708387677166</c:v>
                </c:pt>
                <c:pt idx="1552">
                  <c:v>20.645273983528391</c:v>
                </c:pt>
                <c:pt idx="1553">
                  <c:v>20.657839579379583</c:v>
                </c:pt>
                <c:pt idx="1554">
                  <c:v>20.670405175230805</c:v>
                </c:pt>
                <c:pt idx="1555">
                  <c:v>20.682970771082001</c:v>
                </c:pt>
                <c:pt idx="1556">
                  <c:v>20.695536366933222</c:v>
                </c:pt>
                <c:pt idx="1557">
                  <c:v>20.708101962784419</c:v>
                </c:pt>
                <c:pt idx="1558">
                  <c:v>20.72066755863564</c:v>
                </c:pt>
                <c:pt idx="1559">
                  <c:v>20.733233154486836</c:v>
                </c:pt>
                <c:pt idx="1560">
                  <c:v>20.745798750338057</c:v>
                </c:pt>
                <c:pt idx="1561">
                  <c:v>20.758364346189246</c:v>
                </c:pt>
                <c:pt idx="1562">
                  <c:v>20.770929942040475</c:v>
                </c:pt>
                <c:pt idx="1563">
                  <c:v>20.783495537891664</c:v>
                </c:pt>
                <c:pt idx="1564">
                  <c:v>20.796061133742889</c:v>
                </c:pt>
                <c:pt idx="1565">
                  <c:v>20.808626729594081</c:v>
                </c:pt>
                <c:pt idx="1566">
                  <c:v>20.821192325445303</c:v>
                </c:pt>
                <c:pt idx="1567">
                  <c:v>20.833757921296499</c:v>
                </c:pt>
                <c:pt idx="1568">
                  <c:v>20.84632351714772</c:v>
                </c:pt>
                <c:pt idx="1569">
                  <c:v>20.858889112998916</c:v>
                </c:pt>
                <c:pt idx="1570">
                  <c:v>20.871454708850138</c:v>
                </c:pt>
                <c:pt idx="1571">
                  <c:v>20.884020304701334</c:v>
                </c:pt>
                <c:pt idx="1572">
                  <c:v>20.896585900552555</c:v>
                </c:pt>
                <c:pt idx="1573">
                  <c:v>20.909151496403751</c:v>
                </c:pt>
                <c:pt idx="1574">
                  <c:v>20.921717092254973</c:v>
                </c:pt>
                <c:pt idx="1575">
                  <c:v>20.934282688106165</c:v>
                </c:pt>
                <c:pt idx="1576">
                  <c:v>20.94684828395739</c:v>
                </c:pt>
                <c:pt idx="1577">
                  <c:v>20.959413879808583</c:v>
                </c:pt>
                <c:pt idx="1578">
                  <c:v>20.971979475659808</c:v>
                </c:pt>
                <c:pt idx="1579">
                  <c:v>20.984545071511</c:v>
                </c:pt>
                <c:pt idx="1580">
                  <c:v>20.997110667362222</c:v>
                </c:pt>
                <c:pt idx="1581">
                  <c:v>21.009676263213418</c:v>
                </c:pt>
                <c:pt idx="1582">
                  <c:v>21.022241859064639</c:v>
                </c:pt>
                <c:pt idx="1583">
                  <c:v>21.034807454915835</c:v>
                </c:pt>
                <c:pt idx="1584">
                  <c:v>21.047373050767057</c:v>
                </c:pt>
                <c:pt idx="1585">
                  <c:v>21.059938646618274</c:v>
                </c:pt>
                <c:pt idx="1586">
                  <c:v>21.072504242469474</c:v>
                </c:pt>
                <c:pt idx="1587">
                  <c:v>21.085069838320692</c:v>
                </c:pt>
                <c:pt idx="1588">
                  <c:v>21.097635434171888</c:v>
                </c:pt>
                <c:pt idx="1589">
                  <c:v>21.110201030023109</c:v>
                </c:pt>
                <c:pt idx="1590">
                  <c:v>21.122766625874306</c:v>
                </c:pt>
                <c:pt idx="1591">
                  <c:v>21.135332221725527</c:v>
                </c:pt>
                <c:pt idx="1592">
                  <c:v>21.14789781757672</c:v>
                </c:pt>
                <c:pt idx="1593">
                  <c:v>21.160463413427944</c:v>
                </c:pt>
                <c:pt idx="1594">
                  <c:v>21.173029009279137</c:v>
                </c:pt>
                <c:pt idx="1595">
                  <c:v>21.185594605130362</c:v>
                </c:pt>
                <c:pt idx="1596">
                  <c:v>21.198160200981555</c:v>
                </c:pt>
                <c:pt idx="1597">
                  <c:v>21.210725796832776</c:v>
                </c:pt>
                <c:pt idx="1598">
                  <c:v>21.223291392683972</c:v>
                </c:pt>
                <c:pt idx="1599">
                  <c:v>21.235856988535193</c:v>
                </c:pt>
                <c:pt idx="1600">
                  <c:v>21.24842258438639</c:v>
                </c:pt>
                <c:pt idx="1601">
                  <c:v>21.260988180237611</c:v>
                </c:pt>
                <c:pt idx="1602">
                  <c:v>21.273553776088807</c:v>
                </c:pt>
                <c:pt idx="1603">
                  <c:v>21.286119371940028</c:v>
                </c:pt>
                <c:pt idx="1604">
                  <c:v>21.298684967791221</c:v>
                </c:pt>
                <c:pt idx="1605">
                  <c:v>21.311250563642446</c:v>
                </c:pt>
                <c:pt idx="1606">
                  <c:v>21.323816159493639</c:v>
                </c:pt>
                <c:pt idx="1607">
                  <c:v>21.336381755344863</c:v>
                </c:pt>
                <c:pt idx="1608">
                  <c:v>21.348947351196056</c:v>
                </c:pt>
                <c:pt idx="1609">
                  <c:v>21.361512947047281</c:v>
                </c:pt>
                <c:pt idx="1610">
                  <c:v>21.374078542898474</c:v>
                </c:pt>
                <c:pt idx="1611">
                  <c:v>21.386644138749691</c:v>
                </c:pt>
                <c:pt idx="1612">
                  <c:v>21.399209734600891</c:v>
                </c:pt>
                <c:pt idx="1613">
                  <c:v>21.411775330452109</c:v>
                </c:pt>
                <c:pt idx="1614">
                  <c:v>21.424340926303305</c:v>
                </c:pt>
                <c:pt idx="1615">
                  <c:v>21.436906522154526</c:v>
                </c:pt>
                <c:pt idx="1616">
                  <c:v>21.449472118005723</c:v>
                </c:pt>
                <c:pt idx="1617">
                  <c:v>21.462037713856944</c:v>
                </c:pt>
                <c:pt idx="1618">
                  <c:v>21.474603309708137</c:v>
                </c:pt>
                <c:pt idx="1619">
                  <c:v>21.487168905559361</c:v>
                </c:pt>
                <c:pt idx="1620">
                  <c:v>21.499734501410554</c:v>
                </c:pt>
                <c:pt idx="1621">
                  <c:v>21.512300097261779</c:v>
                </c:pt>
                <c:pt idx="1622">
                  <c:v>21.524865693112972</c:v>
                </c:pt>
                <c:pt idx="1623">
                  <c:v>21.537431288964193</c:v>
                </c:pt>
                <c:pt idx="1624">
                  <c:v>21.549996884815389</c:v>
                </c:pt>
                <c:pt idx="1625">
                  <c:v>21.56256248066661</c:v>
                </c:pt>
                <c:pt idx="1626">
                  <c:v>21.575128076517807</c:v>
                </c:pt>
                <c:pt idx="1627">
                  <c:v>21.587693672369028</c:v>
                </c:pt>
                <c:pt idx="1628">
                  <c:v>21.600259268220249</c:v>
                </c:pt>
                <c:pt idx="1629">
                  <c:v>21.612824864071445</c:v>
                </c:pt>
                <c:pt idx="1630">
                  <c:v>21.625390459922667</c:v>
                </c:pt>
                <c:pt idx="1631">
                  <c:v>21.637956055773863</c:v>
                </c:pt>
                <c:pt idx="1632">
                  <c:v>21.650521651625084</c:v>
                </c:pt>
                <c:pt idx="1633">
                  <c:v>21.66308724747628</c:v>
                </c:pt>
                <c:pt idx="1634">
                  <c:v>21.675652843327502</c:v>
                </c:pt>
                <c:pt idx="1635">
                  <c:v>21.688218439178691</c:v>
                </c:pt>
                <c:pt idx="1636">
                  <c:v>21.700784035029919</c:v>
                </c:pt>
                <c:pt idx="1637">
                  <c:v>21.713349630881108</c:v>
                </c:pt>
                <c:pt idx="1638">
                  <c:v>21.725915226732333</c:v>
                </c:pt>
                <c:pt idx="1639">
                  <c:v>21.738480822583526</c:v>
                </c:pt>
                <c:pt idx="1640">
                  <c:v>21.751046418434751</c:v>
                </c:pt>
                <c:pt idx="1641">
                  <c:v>21.763612014285943</c:v>
                </c:pt>
                <c:pt idx="1642">
                  <c:v>21.776177610137164</c:v>
                </c:pt>
                <c:pt idx="1643">
                  <c:v>21.788743205988361</c:v>
                </c:pt>
                <c:pt idx="1644">
                  <c:v>21.801308801839582</c:v>
                </c:pt>
                <c:pt idx="1645">
                  <c:v>21.813874397690778</c:v>
                </c:pt>
                <c:pt idx="1646">
                  <c:v>21.826439993541999</c:v>
                </c:pt>
                <c:pt idx="1647">
                  <c:v>21.839005589393196</c:v>
                </c:pt>
                <c:pt idx="1648">
                  <c:v>21.851571185244417</c:v>
                </c:pt>
                <c:pt idx="1649">
                  <c:v>21.86413678109561</c:v>
                </c:pt>
                <c:pt idx="1650">
                  <c:v>21.876702376946835</c:v>
                </c:pt>
                <c:pt idx="1651">
                  <c:v>21.889267972798027</c:v>
                </c:pt>
                <c:pt idx="1652">
                  <c:v>21.901833568649252</c:v>
                </c:pt>
                <c:pt idx="1653">
                  <c:v>21.914399164500445</c:v>
                </c:pt>
                <c:pt idx="1654">
                  <c:v>21.926964760351666</c:v>
                </c:pt>
                <c:pt idx="1655">
                  <c:v>21.939530356202862</c:v>
                </c:pt>
                <c:pt idx="1656">
                  <c:v>21.952095952054083</c:v>
                </c:pt>
                <c:pt idx="1657">
                  <c:v>21.96466154790528</c:v>
                </c:pt>
                <c:pt idx="1658">
                  <c:v>21.977227143756501</c:v>
                </c:pt>
                <c:pt idx="1659">
                  <c:v>21.989792739607697</c:v>
                </c:pt>
                <c:pt idx="1660">
                  <c:v>22.002358335458919</c:v>
                </c:pt>
                <c:pt idx="1661">
                  <c:v>22.014923931310108</c:v>
                </c:pt>
                <c:pt idx="1662">
                  <c:v>22.027489527161332</c:v>
                </c:pt>
                <c:pt idx="1663">
                  <c:v>22.040055123012525</c:v>
                </c:pt>
                <c:pt idx="1664">
                  <c:v>22.05262071886375</c:v>
                </c:pt>
                <c:pt idx="1665">
                  <c:v>22.065186314714943</c:v>
                </c:pt>
                <c:pt idx="1666">
                  <c:v>22.077751910566164</c:v>
                </c:pt>
                <c:pt idx="1667">
                  <c:v>22.09031750641736</c:v>
                </c:pt>
                <c:pt idx="1668">
                  <c:v>22.102883102268581</c:v>
                </c:pt>
                <c:pt idx="1669">
                  <c:v>22.115448698119778</c:v>
                </c:pt>
                <c:pt idx="1670">
                  <c:v>22.128014293970999</c:v>
                </c:pt>
                <c:pt idx="1671">
                  <c:v>22.140579889822195</c:v>
                </c:pt>
                <c:pt idx="1672">
                  <c:v>22.153145485673416</c:v>
                </c:pt>
                <c:pt idx="1673">
                  <c:v>22.165711081524638</c:v>
                </c:pt>
                <c:pt idx="1674">
                  <c:v>22.178276677375834</c:v>
                </c:pt>
                <c:pt idx="1675">
                  <c:v>22.190842273227055</c:v>
                </c:pt>
                <c:pt idx="1676">
                  <c:v>22.203407869078251</c:v>
                </c:pt>
                <c:pt idx="1677">
                  <c:v>22.215973464929473</c:v>
                </c:pt>
                <c:pt idx="1678">
                  <c:v>22.228539060780669</c:v>
                </c:pt>
                <c:pt idx="1679">
                  <c:v>22.24110465663189</c:v>
                </c:pt>
                <c:pt idx="1680">
                  <c:v>22.253670252483083</c:v>
                </c:pt>
                <c:pt idx="1681">
                  <c:v>22.266235848334308</c:v>
                </c:pt>
                <c:pt idx="1682">
                  <c:v>22.2788014441855</c:v>
                </c:pt>
                <c:pt idx="1683">
                  <c:v>22.291367040036725</c:v>
                </c:pt>
                <c:pt idx="1684">
                  <c:v>22.303932635887918</c:v>
                </c:pt>
                <c:pt idx="1685">
                  <c:v>22.316498231739136</c:v>
                </c:pt>
                <c:pt idx="1686">
                  <c:v>22.329063827590335</c:v>
                </c:pt>
                <c:pt idx="1687">
                  <c:v>22.341629423441553</c:v>
                </c:pt>
                <c:pt idx="1688">
                  <c:v>22.354195019292749</c:v>
                </c:pt>
                <c:pt idx="1689">
                  <c:v>22.366760615143971</c:v>
                </c:pt>
                <c:pt idx="1690">
                  <c:v>22.379326210995167</c:v>
                </c:pt>
                <c:pt idx="1691">
                  <c:v>22.391891806846388</c:v>
                </c:pt>
                <c:pt idx="1692">
                  <c:v>22.404457402697581</c:v>
                </c:pt>
                <c:pt idx="1693">
                  <c:v>22.417022998548806</c:v>
                </c:pt>
                <c:pt idx="1694">
                  <c:v>22.429588594399998</c:v>
                </c:pt>
                <c:pt idx="1695">
                  <c:v>22.442154190251223</c:v>
                </c:pt>
                <c:pt idx="1696">
                  <c:v>22.454719786102416</c:v>
                </c:pt>
                <c:pt idx="1697">
                  <c:v>22.467285381953637</c:v>
                </c:pt>
                <c:pt idx="1698">
                  <c:v>22.479850977804833</c:v>
                </c:pt>
                <c:pt idx="1699">
                  <c:v>22.492416573656055</c:v>
                </c:pt>
                <c:pt idx="1700">
                  <c:v>22.504982169507251</c:v>
                </c:pt>
                <c:pt idx="1701">
                  <c:v>22.517547765358472</c:v>
                </c:pt>
                <c:pt idx="1702">
                  <c:v>22.530113361209668</c:v>
                </c:pt>
                <c:pt idx="1703">
                  <c:v>22.54267895706089</c:v>
                </c:pt>
                <c:pt idx="1704">
                  <c:v>22.555244552912082</c:v>
                </c:pt>
                <c:pt idx="1705">
                  <c:v>22.567810148763307</c:v>
                </c:pt>
                <c:pt idx="1706">
                  <c:v>22.5803757446145</c:v>
                </c:pt>
                <c:pt idx="1707">
                  <c:v>22.592941340465725</c:v>
                </c:pt>
                <c:pt idx="1708">
                  <c:v>22.605506936316917</c:v>
                </c:pt>
                <c:pt idx="1709">
                  <c:v>22.618072532168142</c:v>
                </c:pt>
                <c:pt idx="1710">
                  <c:v>22.630638128019335</c:v>
                </c:pt>
                <c:pt idx="1711">
                  <c:v>22.643203723870553</c:v>
                </c:pt>
                <c:pt idx="1712">
                  <c:v>22.655769319721749</c:v>
                </c:pt>
                <c:pt idx="1713">
                  <c:v>22.66833491557297</c:v>
                </c:pt>
                <c:pt idx="1714">
                  <c:v>22.680900511424166</c:v>
                </c:pt>
                <c:pt idx="1715">
                  <c:v>22.693466107275388</c:v>
                </c:pt>
                <c:pt idx="1716">
                  <c:v>22.706031703126609</c:v>
                </c:pt>
                <c:pt idx="1717">
                  <c:v>22.718597298977805</c:v>
                </c:pt>
                <c:pt idx="1718">
                  <c:v>22.731162894829026</c:v>
                </c:pt>
                <c:pt idx="1719">
                  <c:v>22.743728490680223</c:v>
                </c:pt>
                <c:pt idx="1720">
                  <c:v>22.756294086531444</c:v>
                </c:pt>
                <c:pt idx="1721">
                  <c:v>22.76885968238264</c:v>
                </c:pt>
                <c:pt idx="1722">
                  <c:v>22.781425278233861</c:v>
                </c:pt>
                <c:pt idx="1723">
                  <c:v>22.793990874085054</c:v>
                </c:pt>
                <c:pt idx="1724">
                  <c:v>22.806556469936279</c:v>
                </c:pt>
                <c:pt idx="1725">
                  <c:v>22.819122065787472</c:v>
                </c:pt>
                <c:pt idx="1726">
                  <c:v>22.831687661638696</c:v>
                </c:pt>
                <c:pt idx="1727">
                  <c:v>22.844253257489889</c:v>
                </c:pt>
                <c:pt idx="1728">
                  <c:v>22.85681885334111</c:v>
                </c:pt>
                <c:pt idx="1729">
                  <c:v>22.869384449192307</c:v>
                </c:pt>
                <c:pt idx="1730">
                  <c:v>22.881950045043528</c:v>
                </c:pt>
                <c:pt idx="1731">
                  <c:v>22.894515640894724</c:v>
                </c:pt>
                <c:pt idx="1732">
                  <c:v>22.907081236745945</c:v>
                </c:pt>
                <c:pt idx="1733">
                  <c:v>22.919646832597142</c:v>
                </c:pt>
                <c:pt idx="1734">
                  <c:v>22.932212428448363</c:v>
                </c:pt>
                <c:pt idx="1735">
                  <c:v>22.944778024299552</c:v>
                </c:pt>
                <c:pt idx="1736">
                  <c:v>22.957343620150777</c:v>
                </c:pt>
                <c:pt idx="1737">
                  <c:v>22.96990921600197</c:v>
                </c:pt>
                <c:pt idx="1738">
                  <c:v>22.982474811853194</c:v>
                </c:pt>
                <c:pt idx="1739">
                  <c:v>22.995040407704387</c:v>
                </c:pt>
                <c:pt idx="1740">
                  <c:v>23.007606003555612</c:v>
                </c:pt>
                <c:pt idx="1741">
                  <c:v>23.020171599406805</c:v>
                </c:pt>
                <c:pt idx="1742">
                  <c:v>23.032737195258026</c:v>
                </c:pt>
                <c:pt idx="1743">
                  <c:v>23.045302791109222</c:v>
                </c:pt>
                <c:pt idx="1744">
                  <c:v>23.057868386960443</c:v>
                </c:pt>
                <c:pt idx="1745">
                  <c:v>23.07043398281164</c:v>
                </c:pt>
                <c:pt idx="1746">
                  <c:v>23.082999578662861</c:v>
                </c:pt>
                <c:pt idx="1747">
                  <c:v>23.095565174514057</c:v>
                </c:pt>
                <c:pt idx="1748">
                  <c:v>23.108130770365278</c:v>
                </c:pt>
                <c:pt idx="1749">
                  <c:v>23.120696366216471</c:v>
                </c:pt>
                <c:pt idx="1750">
                  <c:v>23.133261962067696</c:v>
                </c:pt>
                <c:pt idx="1751">
                  <c:v>23.145827557918889</c:v>
                </c:pt>
                <c:pt idx="1752">
                  <c:v>23.158393153770113</c:v>
                </c:pt>
                <c:pt idx="1753">
                  <c:v>23.170958749621306</c:v>
                </c:pt>
                <c:pt idx="1754">
                  <c:v>23.183524345472527</c:v>
                </c:pt>
                <c:pt idx="1755">
                  <c:v>23.196089941323724</c:v>
                </c:pt>
                <c:pt idx="1756">
                  <c:v>23.208655537174945</c:v>
                </c:pt>
                <c:pt idx="1757">
                  <c:v>23.221221133026141</c:v>
                </c:pt>
                <c:pt idx="1758">
                  <c:v>23.233786728877362</c:v>
                </c:pt>
                <c:pt idx="1759">
                  <c:v>23.24635232472858</c:v>
                </c:pt>
                <c:pt idx="1760">
                  <c:v>23.25891792057978</c:v>
                </c:pt>
                <c:pt idx="1761">
                  <c:v>23.271483516430997</c:v>
                </c:pt>
                <c:pt idx="1762">
                  <c:v>23.284049112282194</c:v>
                </c:pt>
                <c:pt idx="1763">
                  <c:v>23.296614708133415</c:v>
                </c:pt>
                <c:pt idx="1764">
                  <c:v>23.309180303984611</c:v>
                </c:pt>
                <c:pt idx="1765">
                  <c:v>23.321745899835832</c:v>
                </c:pt>
                <c:pt idx="1766">
                  <c:v>23.334311495687025</c:v>
                </c:pt>
                <c:pt idx="1767">
                  <c:v>23.34687709153825</c:v>
                </c:pt>
                <c:pt idx="1768">
                  <c:v>23.359442687389443</c:v>
                </c:pt>
                <c:pt idx="1769">
                  <c:v>23.372008283240667</c:v>
                </c:pt>
                <c:pt idx="1770">
                  <c:v>23.38457387909186</c:v>
                </c:pt>
                <c:pt idx="1771">
                  <c:v>23.397139474943081</c:v>
                </c:pt>
                <c:pt idx="1772">
                  <c:v>23.409705070794278</c:v>
                </c:pt>
                <c:pt idx="1773">
                  <c:v>23.422270666645499</c:v>
                </c:pt>
                <c:pt idx="1774">
                  <c:v>23.434836262496695</c:v>
                </c:pt>
                <c:pt idx="1775">
                  <c:v>23.447401858347916</c:v>
                </c:pt>
                <c:pt idx="1776">
                  <c:v>23.459967454199113</c:v>
                </c:pt>
                <c:pt idx="1777">
                  <c:v>23.472533050050334</c:v>
                </c:pt>
                <c:pt idx="1778">
                  <c:v>23.48509864590153</c:v>
                </c:pt>
                <c:pt idx="1779">
                  <c:v>23.497664241752751</c:v>
                </c:pt>
                <c:pt idx="1780">
                  <c:v>23.510229837603944</c:v>
                </c:pt>
                <c:pt idx="1781">
                  <c:v>23.522795433455169</c:v>
                </c:pt>
                <c:pt idx="1782">
                  <c:v>23.535361029306362</c:v>
                </c:pt>
                <c:pt idx="1783">
                  <c:v>23.547926625157586</c:v>
                </c:pt>
                <c:pt idx="1784">
                  <c:v>23.560492221008779</c:v>
                </c:pt>
                <c:pt idx="1785">
                  <c:v>23.573057816859997</c:v>
                </c:pt>
                <c:pt idx="1786">
                  <c:v>23.585623412711193</c:v>
                </c:pt>
                <c:pt idx="1787">
                  <c:v>23.598189008562414</c:v>
                </c:pt>
                <c:pt idx="1788">
                  <c:v>23.610754604413611</c:v>
                </c:pt>
                <c:pt idx="1789">
                  <c:v>23.623320200264832</c:v>
                </c:pt>
                <c:pt idx="1790">
                  <c:v>23.635885796116028</c:v>
                </c:pt>
                <c:pt idx="1791">
                  <c:v>23.648451391967249</c:v>
                </c:pt>
                <c:pt idx="1792">
                  <c:v>23.661016987818442</c:v>
                </c:pt>
                <c:pt idx="1793">
                  <c:v>23.673582583669667</c:v>
                </c:pt>
                <c:pt idx="1794">
                  <c:v>23.68614817952086</c:v>
                </c:pt>
                <c:pt idx="1795">
                  <c:v>23.698713775372084</c:v>
                </c:pt>
                <c:pt idx="1796">
                  <c:v>23.711279371223277</c:v>
                </c:pt>
                <c:pt idx="1797">
                  <c:v>23.723844967074498</c:v>
                </c:pt>
                <c:pt idx="1798">
                  <c:v>23.736410562925695</c:v>
                </c:pt>
                <c:pt idx="1799">
                  <c:v>23.748976158776916</c:v>
                </c:pt>
                <c:pt idx="1800">
                  <c:v>23.761541754628112</c:v>
                </c:pt>
                <c:pt idx="1801">
                  <c:v>23.774107350479333</c:v>
                </c:pt>
                <c:pt idx="1802">
                  <c:v>23.786672946330555</c:v>
                </c:pt>
                <c:pt idx="1803">
                  <c:v>23.799238542181751</c:v>
                </c:pt>
                <c:pt idx="1804">
                  <c:v>23.811804138032972</c:v>
                </c:pt>
                <c:pt idx="1805">
                  <c:v>23.824369733884168</c:v>
                </c:pt>
                <c:pt idx="1806">
                  <c:v>23.83693532973539</c:v>
                </c:pt>
                <c:pt idx="1807">
                  <c:v>23.849500925586586</c:v>
                </c:pt>
                <c:pt idx="1808">
                  <c:v>23.862066521437807</c:v>
                </c:pt>
                <c:pt idx="1809">
                  <c:v>23.874632117288996</c:v>
                </c:pt>
                <c:pt idx="1810">
                  <c:v>23.887197713140221</c:v>
                </c:pt>
                <c:pt idx="1811">
                  <c:v>23.899763308991414</c:v>
                </c:pt>
                <c:pt idx="1812">
                  <c:v>23.912328904842639</c:v>
                </c:pt>
                <c:pt idx="1813">
                  <c:v>23.924894500693831</c:v>
                </c:pt>
                <c:pt idx="1814">
                  <c:v>23.937460096545056</c:v>
                </c:pt>
                <c:pt idx="1815">
                  <c:v>23.950025692396249</c:v>
                </c:pt>
                <c:pt idx="1816">
                  <c:v>23.96259128824747</c:v>
                </c:pt>
                <c:pt idx="1817">
                  <c:v>23.975156884098666</c:v>
                </c:pt>
                <c:pt idx="1818">
                  <c:v>23.987722479949888</c:v>
                </c:pt>
                <c:pt idx="1819">
                  <c:v>24.000288075801084</c:v>
                </c:pt>
                <c:pt idx="1820">
                  <c:v>24.012853671652305</c:v>
                </c:pt>
                <c:pt idx="1821">
                  <c:v>24.025419267503501</c:v>
                </c:pt>
                <c:pt idx="1822">
                  <c:v>24.037984863354723</c:v>
                </c:pt>
                <c:pt idx="1823">
                  <c:v>24.050550459205915</c:v>
                </c:pt>
                <c:pt idx="1824">
                  <c:v>24.06311605505714</c:v>
                </c:pt>
                <c:pt idx="1825">
                  <c:v>24.075681650908333</c:v>
                </c:pt>
                <c:pt idx="1826">
                  <c:v>24.088247246759558</c:v>
                </c:pt>
                <c:pt idx="1827">
                  <c:v>24.10081284261075</c:v>
                </c:pt>
                <c:pt idx="1828">
                  <c:v>24.113378438461972</c:v>
                </c:pt>
                <c:pt idx="1829">
                  <c:v>24.125944034313168</c:v>
                </c:pt>
                <c:pt idx="1830">
                  <c:v>24.138509630164389</c:v>
                </c:pt>
                <c:pt idx="1831">
                  <c:v>24.151075226015585</c:v>
                </c:pt>
                <c:pt idx="1832">
                  <c:v>24.163640821866807</c:v>
                </c:pt>
                <c:pt idx="1833">
                  <c:v>24.176206417718003</c:v>
                </c:pt>
                <c:pt idx="1834">
                  <c:v>24.188772013569224</c:v>
                </c:pt>
                <c:pt idx="1835">
                  <c:v>24.201337609420413</c:v>
                </c:pt>
                <c:pt idx="1836">
                  <c:v>24.213903205271638</c:v>
                </c:pt>
                <c:pt idx="1837">
                  <c:v>24.226468801122831</c:v>
                </c:pt>
                <c:pt idx="1838">
                  <c:v>24.239034396974056</c:v>
                </c:pt>
                <c:pt idx="1839">
                  <c:v>24.251599992825248</c:v>
                </c:pt>
                <c:pt idx="1840">
                  <c:v>24.26416558867647</c:v>
                </c:pt>
                <c:pt idx="1841">
                  <c:v>24.276731184527666</c:v>
                </c:pt>
                <c:pt idx="1842">
                  <c:v>24.289296780378887</c:v>
                </c:pt>
                <c:pt idx="1843">
                  <c:v>24.301862376230083</c:v>
                </c:pt>
                <c:pt idx="1844">
                  <c:v>24.314427972081305</c:v>
                </c:pt>
                <c:pt idx="1845">
                  <c:v>24.326993567932501</c:v>
                </c:pt>
                <c:pt idx="1846">
                  <c:v>24.339559163783722</c:v>
                </c:pt>
                <c:pt idx="1847">
                  <c:v>24.352124759634943</c:v>
                </c:pt>
                <c:pt idx="1848">
                  <c:v>24.36469035548614</c:v>
                </c:pt>
                <c:pt idx="1849">
                  <c:v>24.377255951337361</c:v>
                </c:pt>
                <c:pt idx="1850">
                  <c:v>24.389821547188557</c:v>
                </c:pt>
                <c:pt idx="1851">
                  <c:v>24.402387143039778</c:v>
                </c:pt>
                <c:pt idx="1852">
                  <c:v>24.414952738890975</c:v>
                </c:pt>
                <c:pt idx="1853">
                  <c:v>24.427518334742196</c:v>
                </c:pt>
                <c:pt idx="1854">
                  <c:v>24.440083930593389</c:v>
                </c:pt>
                <c:pt idx="1855">
                  <c:v>24.452649526444613</c:v>
                </c:pt>
                <c:pt idx="1856">
                  <c:v>24.465215122295806</c:v>
                </c:pt>
                <c:pt idx="1857">
                  <c:v>24.477780718147031</c:v>
                </c:pt>
                <c:pt idx="1858">
                  <c:v>24.490346313998224</c:v>
                </c:pt>
                <c:pt idx="1859">
                  <c:v>24.502911909849441</c:v>
                </c:pt>
                <c:pt idx="1860">
                  <c:v>24.515477505700638</c:v>
                </c:pt>
                <c:pt idx="1861">
                  <c:v>24.528043101551859</c:v>
                </c:pt>
                <c:pt idx="1862">
                  <c:v>24.540608697403055</c:v>
                </c:pt>
                <c:pt idx="1863">
                  <c:v>24.553174293254276</c:v>
                </c:pt>
                <c:pt idx="1864">
                  <c:v>24.565739889105473</c:v>
                </c:pt>
                <c:pt idx="1865">
                  <c:v>24.578305484956694</c:v>
                </c:pt>
                <c:pt idx="1866">
                  <c:v>24.590871080807887</c:v>
                </c:pt>
                <c:pt idx="1867">
                  <c:v>24.603436676659111</c:v>
                </c:pt>
                <c:pt idx="1868">
                  <c:v>24.616002272510304</c:v>
                </c:pt>
                <c:pt idx="1869">
                  <c:v>24.628567868361529</c:v>
                </c:pt>
                <c:pt idx="1870">
                  <c:v>24.641133464212722</c:v>
                </c:pt>
                <c:pt idx="1871">
                  <c:v>24.653699060063943</c:v>
                </c:pt>
                <c:pt idx="1872">
                  <c:v>24.666264655915139</c:v>
                </c:pt>
                <c:pt idx="1873">
                  <c:v>24.67883025176636</c:v>
                </c:pt>
                <c:pt idx="1874">
                  <c:v>24.691395847617557</c:v>
                </c:pt>
                <c:pt idx="1875">
                  <c:v>24.703961443468778</c:v>
                </c:pt>
                <c:pt idx="1876">
                  <c:v>24.716527039319974</c:v>
                </c:pt>
                <c:pt idx="1877">
                  <c:v>24.729092635171195</c:v>
                </c:pt>
                <c:pt idx="1878">
                  <c:v>24.741658231022388</c:v>
                </c:pt>
                <c:pt idx="1879">
                  <c:v>24.754223826873613</c:v>
                </c:pt>
                <c:pt idx="1880">
                  <c:v>24.766789422724806</c:v>
                </c:pt>
                <c:pt idx="1881">
                  <c:v>24.77935501857603</c:v>
                </c:pt>
                <c:pt idx="1882">
                  <c:v>24.791920614427223</c:v>
                </c:pt>
                <c:pt idx="1883">
                  <c:v>24.804486210278448</c:v>
                </c:pt>
                <c:pt idx="1884">
                  <c:v>24.817051806129641</c:v>
                </c:pt>
                <c:pt idx="1885">
                  <c:v>24.829617401980858</c:v>
                </c:pt>
                <c:pt idx="1886">
                  <c:v>24.842182997832055</c:v>
                </c:pt>
                <c:pt idx="1887">
                  <c:v>24.854748593683276</c:v>
                </c:pt>
                <c:pt idx="1888">
                  <c:v>24.867314189534472</c:v>
                </c:pt>
                <c:pt idx="1889">
                  <c:v>24.879879785385693</c:v>
                </c:pt>
                <c:pt idx="1890">
                  <c:v>24.892445381236914</c:v>
                </c:pt>
                <c:pt idx="1891">
                  <c:v>24.905010977088111</c:v>
                </c:pt>
                <c:pt idx="1892">
                  <c:v>24.917576572939332</c:v>
                </c:pt>
                <c:pt idx="1893">
                  <c:v>24.930142168790528</c:v>
                </c:pt>
                <c:pt idx="1894">
                  <c:v>24.942707764641749</c:v>
                </c:pt>
                <c:pt idx="1895">
                  <c:v>24.955273360492946</c:v>
                </c:pt>
                <c:pt idx="1896">
                  <c:v>24.967838956344167</c:v>
                </c:pt>
                <c:pt idx="1897">
                  <c:v>24.98040455219536</c:v>
                </c:pt>
                <c:pt idx="1898">
                  <c:v>24.992970148046584</c:v>
                </c:pt>
                <c:pt idx="1899">
                  <c:v>25.005535743897777</c:v>
                </c:pt>
                <c:pt idx="1900">
                  <c:v>25.018101339749002</c:v>
                </c:pt>
                <c:pt idx="1901">
                  <c:v>25.030666935600195</c:v>
                </c:pt>
                <c:pt idx="1902">
                  <c:v>25.043232531451416</c:v>
                </c:pt>
                <c:pt idx="1903">
                  <c:v>25.055798127302612</c:v>
                </c:pt>
                <c:pt idx="1904">
                  <c:v>25.068363723153833</c:v>
                </c:pt>
                <c:pt idx="1905">
                  <c:v>25.08092931900503</c:v>
                </c:pt>
                <c:pt idx="1906">
                  <c:v>25.093494914856251</c:v>
                </c:pt>
                <c:pt idx="1907">
                  <c:v>25.106060510707447</c:v>
                </c:pt>
                <c:pt idx="1908">
                  <c:v>25.118626106558668</c:v>
                </c:pt>
                <c:pt idx="1909">
                  <c:v>25.131191702409858</c:v>
                </c:pt>
                <c:pt idx="1910">
                  <c:v>25.143757298261082</c:v>
                </c:pt>
                <c:pt idx="1911">
                  <c:v>25.156322894112275</c:v>
                </c:pt>
                <c:pt idx="1912">
                  <c:v>25.1688884899635</c:v>
                </c:pt>
                <c:pt idx="1913">
                  <c:v>25.181454085814693</c:v>
                </c:pt>
                <c:pt idx="1914">
                  <c:v>25.194019681665917</c:v>
                </c:pt>
                <c:pt idx="1915">
                  <c:v>25.20658527751711</c:v>
                </c:pt>
                <c:pt idx="1916">
                  <c:v>25.219150873368331</c:v>
                </c:pt>
                <c:pt idx="1917">
                  <c:v>25.231716469219528</c:v>
                </c:pt>
                <c:pt idx="1918">
                  <c:v>25.244282065070749</c:v>
                </c:pt>
                <c:pt idx="1919">
                  <c:v>25.256847660921945</c:v>
                </c:pt>
                <c:pt idx="1920">
                  <c:v>25.269413256773166</c:v>
                </c:pt>
                <c:pt idx="1921">
                  <c:v>25.281978852624363</c:v>
                </c:pt>
                <c:pt idx="1922">
                  <c:v>25.294544448475584</c:v>
                </c:pt>
                <c:pt idx="1923">
                  <c:v>25.307110044326777</c:v>
                </c:pt>
                <c:pt idx="1924">
                  <c:v>25.319675640178001</c:v>
                </c:pt>
                <c:pt idx="1925">
                  <c:v>25.332241236029194</c:v>
                </c:pt>
                <c:pt idx="1926">
                  <c:v>25.344806831880419</c:v>
                </c:pt>
                <c:pt idx="1927">
                  <c:v>25.357372427731612</c:v>
                </c:pt>
                <c:pt idx="1928">
                  <c:v>25.369938023582833</c:v>
                </c:pt>
                <c:pt idx="1929">
                  <c:v>25.382503619434029</c:v>
                </c:pt>
                <c:pt idx="1930">
                  <c:v>25.39506921528525</c:v>
                </c:pt>
                <c:pt idx="1931">
                  <c:v>25.407634811136447</c:v>
                </c:pt>
                <c:pt idx="1932">
                  <c:v>25.420200406987668</c:v>
                </c:pt>
                <c:pt idx="1933">
                  <c:v>25.432766002838886</c:v>
                </c:pt>
                <c:pt idx="1934">
                  <c:v>25.445331598690082</c:v>
                </c:pt>
                <c:pt idx="1935">
                  <c:v>25.457897194541303</c:v>
                </c:pt>
                <c:pt idx="1936">
                  <c:v>25.470462790392499</c:v>
                </c:pt>
                <c:pt idx="1937">
                  <c:v>25.483028386243721</c:v>
                </c:pt>
                <c:pt idx="1938">
                  <c:v>25.495593982094917</c:v>
                </c:pt>
                <c:pt idx="1939">
                  <c:v>25.508159577946138</c:v>
                </c:pt>
                <c:pt idx="1940">
                  <c:v>25.520725173797331</c:v>
                </c:pt>
                <c:pt idx="1941">
                  <c:v>25.533290769648556</c:v>
                </c:pt>
                <c:pt idx="1942">
                  <c:v>25.545856365499748</c:v>
                </c:pt>
                <c:pt idx="1943">
                  <c:v>25.558421961350973</c:v>
                </c:pt>
                <c:pt idx="1944">
                  <c:v>25.570987557202166</c:v>
                </c:pt>
                <c:pt idx="1945">
                  <c:v>25.583553153053387</c:v>
                </c:pt>
                <c:pt idx="1946">
                  <c:v>25.596118748904583</c:v>
                </c:pt>
                <c:pt idx="1947">
                  <c:v>25.608684344755805</c:v>
                </c:pt>
                <c:pt idx="1948">
                  <c:v>25.621249940607001</c:v>
                </c:pt>
                <c:pt idx="1949">
                  <c:v>25.633815536458222</c:v>
                </c:pt>
                <c:pt idx="1950">
                  <c:v>25.646381132309418</c:v>
                </c:pt>
                <c:pt idx="1951">
                  <c:v>25.65894672816064</c:v>
                </c:pt>
                <c:pt idx="1952">
                  <c:v>25.671512324011836</c:v>
                </c:pt>
                <c:pt idx="1953">
                  <c:v>25.684077919863057</c:v>
                </c:pt>
                <c:pt idx="1954">
                  <c:v>25.69664351571425</c:v>
                </c:pt>
                <c:pt idx="1955">
                  <c:v>25.709209111565475</c:v>
                </c:pt>
                <c:pt idx="1956">
                  <c:v>25.721774707416667</c:v>
                </c:pt>
                <c:pt idx="1957">
                  <c:v>25.734340303267892</c:v>
                </c:pt>
                <c:pt idx="1958">
                  <c:v>25.746905899119085</c:v>
                </c:pt>
                <c:pt idx="1959">
                  <c:v>25.759471494970303</c:v>
                </c:pt>
                <c:pt idx="1960">
                  <c:v>25.772037090821499</c:v>
                </c:pt>
                <c:pt idx="1961">
                  <c:v>25.78460268667272</c:v>
                </c:pt>
                <c:pt idx="1962">
                  <c:v>25.797168282523916</c:v>
                </c:pt>
                <c:pt idx="1963">
                  <c:v>25.809733878375138</c:v>
                </c:pt>
                <c:pt idx="1964">
                  <c:v>25.822299474226334</c:v>
                </c:pt>
                <c:pt idx="1965">
                  <c:v>25.834865070077555</c:v>
                </c:pt>
                <c:pt idx="1966">
                  <c:v>25.847430665928748</c:v>
                </c:pt>
                <c:pt idx="1967">
                  <c:v>25.859996261779973</c:v>
                </c:pt>
                <c:pt idx="1968">
                  <c:v>25.872561857631165</c:v>
                </c:pt>
                <c:pt idx="1969">
                  <c:v>25.88512745348239</c:v>
                </c:pt>
                <c:pt idx="1970">
                  <c:v>25.897693049333583</c:v>
                </c:pt>
                <c:pt idx="1971">
                  <c:v>25.910258645184804</c:v>
                </c:pt>
                <c:pt idx="1972">
                  <c:v>25.922824241036</c:v>
                </c:pt>
                <c:pt idx="1973">
                  <c:v>25.935389836887222</c:v>
                </c:pt>
                <c:pt idx="1974">
                  <c:v>25.947955432738418</c:v>
                </c:pt>
                <c:pt idx="1975">
                  <c:v>25.960521028589639</c:v>
                </c:pt>
                <c:pt idx="1976">
                  <c:v>25.97308662444086</c:v>
                </c:pt>
                <c:pt idx="1977">
                  <c:v>25.985652220292057</c:v>
                </c:pt>
                <c:pt idx="1978">
                  <c:v>25.998217816143278</c:v>
                </c:pt>
                <c:pt idx="1979">
                  <c:v>26.010783411994474</c:v>
                </c:pt>
                <c:pt idx="1980">
                  <c:v>26.023349007845695</c:v>
                </c:pt>
                <c:pt idx="1981">
                  <c:v>26.035914603696892</c:v>
                </c:pt>
                <c:pt idx="1982">
                  <c:v>26.048480199548113</c:v>
                </c:pt>
                <c:pt idx="1983">
                  <c:v>26.061045795399302</c:v>
                </c:pt>
                <c:pt idx="1984">
                  <c:v>26.073611391250527</c:v>
                </c:pt>
                <c:pt idx="1985">
                  <c:v>26.08617698710172</c:v>
                </c:pt>
                <c:pt idx="1986">
                  <c:v>26.098742582952944</c:v>
                </c:pt>
                <c:pt idx="1987">
                  <c:v>26.111308178804137</c:v>
                </c:pt>
                <c:pt idx="1988">
                  <c:v>26.123873774655362</c:v>
                </c:pt>
                <c:pt idx="1989">
                  <c:v>26.136439370506555</c:v>
                </c:pt>
                <c:pt idx="1990">
                  <c:v>26.149004966357776</c:v>
                </c:pt>
                <c:pt idx="1991">
                  <c:v>26.161570562208972</c:v>
                </c:pt>
                <c:pt idx="1992">
                  <c:v>26.174136158060193</c:v>
                </c:pt>
                <c:pt idx="1993">
                  <c:v>26.18670175391139</c:v>
                </c:pt>
                <c:pt idx="1994">
                  <c:v>26.199267349762611</c:v>
                </c:pt>
                <c:pt idx="1995">
                  <c:v>26.211832945613807</c:v>
                </c:pt>
                <c:pt idx="1996">
                  <c:v>26.224398541465028</c:v>
                </c:pt>
                <c:pt idx="1997">
                  <c:v>26.236964137316221</c:v>
                </c:pt>
                <c:pt idx="1998">
                  <c:v>26.249529733167446</c:v>
                </c:pt>
                <c:pt idx="1999">
                  <c:v>26.262095329018639</c:v>
                </c:pt>
                <c:pt idx="2000">
                  <c:v>26.274660924869863</c:v>
                </c:pt>
                <c:pt idx="2001">
                  <c:v>26.287226520721056</c:v>
                </c:pt>
                <c:pt idx="2002">
                  <c:v>26.299792116572277</c:v>
                </c:pt>
                <c:pt idx="2003">
                  <c:v>26.312357712423474</c:v>
                </c:pt>
                <c:pt idx="2004">
                  <c:v>26.324923308274695</c:v>
                </c:pt>
                <c:pt idx="2005">
                  <c:v>26.337488904125891</c:v>
                </c:pt>
                <c:pt idx="2006">
                  <c:v>26.350054499977112</c:v>
                </c:pt>
                <c:pt idx="2007">
                  <c:v>26.362620095828309</c:v>
                </c:pt>
                <c:pt idx="2008">
                  <c:v>26.375185691679526</c:v>
                </c:pt>
                <c:pt idx="2009">
                  <c:v>26.387751287530719</c:v>
                </c:pt>
                <c:pt idx="2010">
                  <c:v>26.400316883381944</c:v>
                </c:pt>
                <c:pt idx="2011">
                  <c:v>26.412882479233136</c:v>
                </c:pt>
                <c:pt idx="2012">
                  <c:v>26.425448075084361</c:v>
                </c:pt>
                <c:pt idx="2013">
                  <c:v>26.438013670935554</c:v>
                </c:pt>
                <c:pt idx="2014">
                  <c:v>26.450579266786775</c:v>
                </c:pt>
                <c:pt idx="2015">
                  <c:v>26.463144862637971</c:v>
                </c:pt>
                <c:pt idx="2016">
                  <c:v>26.475710458489193</c:v>
                </c:pt>
                <c:pt idx="2017">
                  <c:v>26.488276054340389</c:v>
                </c:pt>
                <c:pt idx="2018">
                  <c:v>26.50084165019161</c:v>
                </c:pt>
                <c:pt idx="2019">
                  <c:v>26.513407246042807</c:v>
                </c:pt>
                <c:pt idx="2020">
                  <c:v>26.525972841894028</c:v>
                </c:pt>
                <c:pt idx="2021">
                  <c:v>26.538538437745249</c:v>
                </c:pt>
                <c:pt idx="2022">
                  <c:v>26.551104033596445</c:v>
                </c:pt>
                <c:pt idx="2023">
                  <c:v>26.563669629447666</c:v>
                </c:pt>
                <c:pt idx="2024">
                  <c:v>26.576235225298863</c:v>
                </c:pt>
                <c:pt idx="2025">
                  <c:v>26.588800821150084</c:v>
                </c:pt>
                <c:pt idx="2026">
                  <c:v>26.60136641700128</c:v>
                </c:pt>
                <c:pt idx="2027">
                  <c:v>26.613932012852501</c:v>
                </c:pt>
                <c:pt idx="2028">
                  <c:v>26.626497608703694</c:v>
                </c:pt>
                <c:pt idx="2029">
                  <c:v>26.639063204554919</c:v>
                </c:pt>
                <c:pt idx="2030">
                  <c:v>26.651628800406112</c:v>
                </c:pt>
                <c:pt idx="2031">
                  <c:v>26.664194396257336</c:v>
                </c:pt>
                <c:pt idx="2032">
                  <c:v>26.676759992108529</c:v>
                </c:pt>
                <c:pt idx="2033">
                  <c:v>26.689325587959747</c:v>
                </c:pt>
                <c:pt idx="2034">
                  <c:v>26.701891183810943</c:v>
                </c:pt>
                <c:pt idx="2035">
                  <c:v>26.714456779662164</c:v>
                </c:pt>
                <c:pt idx="2036">
                  <c:v>26.727022375513361</c:v>
                </c:pt>
                <c:pt idx="2037">
                  <c:v>26.739587971364582</c:v>
                </c:pt>
                <c:pt idx="2038">
                  <c:v>26.752153567215778</c:v>
                </c:pt>
                <c:pt idx="2039">
                  <c:v>26.764719163066999</c:v>
                </c:pt>
                <c:pt idx="2040">
                  <c:v>26.777284758918192</c:v>
                </c:pt>
                <c:pt idx="2041">
                  <c:v>26.789850354769417</c:v>
                </c:pt>
                <c:pt idx="2042">
                  <c:v>26.80241595062061</c:v>
                </c:pt>
                <c:pt idx="2043">
                  <c:v>26.814981546471834</c:v>
                </c:pt>
                <c:pt idx="2044">
                  <c:v>26.827547142323027</c:v>
                </c:pt>
                <c:pt idx="2045">
                  <c:v>26.840112738174248</c:v>
                </c:pt>
                <c:pt idx="2046">
                  <c:v>26.852678334025445</c:v>
                </c:pt>
                <c:pt idx="2047">
                  <c:v>26.865243929876666</c:v>
                </c:pt>
                <c:pt idx="2048">
                  <c:v>26.877809525727862</c:v>
                </c:pt>
                <c:pt idx="2049">
                  <c:v>26.890375121579083</c:v>
                </c:pt>
                <c:pt idx="2050">
                  <c:v>26.90294071743028</c:v>
                </c:pt>
                <c:pt idx="2051">
                  <c:v>26.915506313281501</c:v>
                </c:pt>
                <c:pt idx="2052">
                  <c:v>26.928071909132694</c:v>
                </c:pt>
                <c:pt idx="2053">
                  <c:v>26.940637504983918</c:v>
                </c:pt>
                <c:pt idx="2054">
                  <c:v>26.953203100835111</c:v>
                </c:pt>
                <c:pt idx="2055">
                  <c:v>26.965768696686336</c:v>
                </c:pt>
                <c:pt idx="2056">
                  <c:v>26.978334292537529</c:v>
                </c:pt>
                <c:pt idx="2057">
                  <c:v>26.990899888388753</c:v>
                </c:pt>
                <c:pt idx="2058">
                  <c:v>27.003465484239943</c:v>
                </c:pt>
                <c:pt idx="2059">
                  <c:v>27.016031080091164</c:v>
                </c:pt>
                <c:pt idx="2060">
                  <c:v>27.02859667594236</c:v>
                </c:pt>
                <c:pt idx="2061">
                  <c:v>27.041162271793581</c:v>
                </c:pt>
                <c:pt idx="2062">
                  <c:v>27.053727867644778</c:v>
                </c:pt>
                <c:pt idx="2063">
                  <c:v>27.066293463495999</c:v>
                </c:pt>
                <c:pt idx="2064">
                  <c:v>27.07885905934722</c:v>
                </c:pt>
                <c:pt idx="2065">
                  <c:v>27.091424655198416</c:v>
                </c:pt>
                <c:pt idx="2066">
                  <c:v>27.103990251049638</c:v>
                </c:pt>
                <c:pt idx="2067">
                  <c:v>27.116555846900834</c:v>
                </c:pt>
                <c:pt idx="2068">
                  <c:v>27.129121442752055</c:v>
                </c:pt>
                <c:pt idx="2069">
                  <c:v>27.141687038603251</c:v>
                </c:pt>
                <c:pt idx="2070">
                  <c:v>27.154252634454473</c:v>
                </c:pt>
                <c:pt idx="2071">
                  <c:v>27.166818230305665</c:v>
                </c:pt>
                <c:pt idx="2072">
                  <c:v>27.17938382615689</c:v>
                </c:pt>
                <c:pt idx="2073">
                  <c:v>27.191949422008083</c:v>
                </c:pt>
                <c:pt idx="2074">
                  <c:v>27.204515017859308</c:v>
                </c:pt>
                <c:pt idx="2075">
                  <c:v>27.2170806137105</c:v>
                </c:pt>
                <c:pt idx="2076">
                  <c:v>27.229646209561722</c:v>
                </c:pt>
                <c:pt idx="2077">
                  <c:v>27.242211805412918</c:v>
                </c:pt>
                <c:pt idx="2078">
                  <c:v>27.254777401264139</c:v>
                </c:pt>
                <c:pt idx="2079">
                  <c:v>27.267342997115335</c:v>
                </c:pt>
                <c:pt idx="2080">
                  <c:v>27.279908592966557</c:v>
                </c:pt>
                <c:pt idx="2081">
                  <c:v>27.292474188817753</c:v>
                </c:pt>
                <c:pt idx="2082">
                  <c:v>27.305039784668971</c:v>
                </c:pt>
                <c:pt idx="2083">
                  <c:v>27.317605380520163</c:v>
                </c:pt>
                <c:pt idx="2084">
                  <c:v>27.330170976371388</c:v>
                </c:pt>
                <c:pt idx="2085">
                  <c:v>27.342736572222581</c:v>
                </c:pt>
                <c:pt idx="2086">
                  <c:v>27.355302168073806</c:v>
                </c:pt>
                <c:pt idx="2087">
                  <c:v>27.367867763924998</c:v>
                </c:pt>
                <c:pt idx="2088">
                  <c:v>27.380433359776223</c:v>
                </c:pt>
                <c:pt idx="2089">
                  <c:v>27.392998955627416</c:v>
                </c:pt>
                <c:pt idx="2090">
                  <c:v>27.405564551478637</c:v>
                </c:pt>
                <c:pt idx="2091">
                  <c:v>27.418130147329833</c:v>
                </c:pt>
                <c:pt idx="2092">
                  <c:v>27.430695743181055</c:v>
                </c:pt>
                <c:pt idx="2093">
                  <c:v>27.443261339032251</c:v>
                </c:pt>
                <c:pt idx="2094">
                  <c:v>27.455826934883472</c:v>
                </c:pt>
                <c:pt idx="2095">
                  <c:v>27.468392530734668</c:v>
                </c:pt>
                <c:pt idx="2096">
                  <c:v>27.48095812658589</c:v>
                </c:pt>
                <c:pt idx="2097">
                  <c:v>27.493523722437082</c:v>
                </c:pt>
                <c:pt idx="2098">
                  <c:v>27.506089318288307</c:v>
                </c:pt>
                <c:pt idx="2099">
                  <c:v>27.5186549141395</c:v>
                </c:pt>
                <c:pt idx="2100">
                  <c:v>27.531220509990725</c:v>
                </c:pt>
                <c:pt idx="2101">
                  <c:v>27.543786105841917</c:v>
                </c:pt>
                <c:pt idx="2102">
                  <c:v>27.556351701693139</c:v>
                </c:pt>
                <c:pt idx="2103">
                  <c:v>27.568917297544335</c:v>
                </c:pt>
                <c:pt idx="2104">
                  <c:v>27.581482893395556</c:v>
                </c:pt>
                <c:pt idx="2105">
                  <c:v>27.594048489246752</c:v>
                </c:pt>
                <c:pt idx="2106">
                  <c:v>27.606614085097974</c:v>
                </c:pt>
                <c:pt idx="2107">
                  <c:v>27.619179680949191</c:v>
                </c:pt>
                <c:pt idx="2108">
                  <c:v>27.631745276800388</c:v>
                </c:pt>
                <c:pt idx="2109">
                  <c:v>27.644310872651609</c:v>
                </c:pt>
                <c:pt idx="2110">
                  <c:v>27.656876468502805</c:v>
                </c:pt>
                <c:pt idx="2111">
                  <c:v>27.669442064354026</c:v>
                </c:pt>
                <c:pt idx="2112">
                  <c:v>27.682007660205223</c:v>
                </c:pt>
                <c:pt idx="2113">
                  <c:v>27.694573256056444</c:v>
                </c:pt>
                <c:pt idx="2114">
                  <c:v>27.707138851907636</c:v>
                </c:pt>
                <c:pt idx="2115">
                  <c:v>27.719704447758861</c:v>
                </c:pt>
                <c:pt idx="2116">
                  <c:v>27.732270043610054</c:v>
                </c:pt>
                <c:pt idx="2117">
                  <c:v>27.744835639461279</c:v>
                </c:pt>
                <c:pt idx="2118">
                  <c:v>27.757401235312471</c:v>
                </c:pt>
                <c:pt idx="2119">
                  <c:v>27.769966831163696</c:v>
                </c:pt>
                <c:pt idx="2120">
                  <c:v>27.782532427014722</c:v>
                </c:pt>
                <c:pt idx="2121">
                  <c:v>27.79509802286611</c:v>
                </c:pt>
                <c:pt idx="2122">
                  <c:v>27.807663618717221</c:v>
                </c:pt>
                <c:pt idx="2123">
                  <c:v>27.820229214568332</c:v>
                </c:pt>
                <c:pt idx="2124">
                  <c:v>27.832794810419724</c:v>
                </c:pt>
                <c:pt idx="2125">
                  <c:v>27.845360406270835</c:v>
                </c:pt>
                <c:pt idx="2126">
                  <c:v>27.857926002121943</c:v>
                </c:pt>
                <c:pt idx="2127">
                  <c:v>27.870491597973334</c:v>
                </c:pt>
                <c:pt idx="2128">
                  <c:v>27.883057193824445</c:v>
                </c:pt>
                <c:pt idx="2129">
                  <c:v>27.895622789675556</c:v>
                </c:pt>
                <c:pt idx="2130">
                  <c:v>27.908188385526945</c:v>
                </c:pt>
                <c:pt idx="2131">
                  <c:v>27.920753981378056</c:v>
                </c:pt>
                <c:pt idx="2132">
                  <c:v>27.933319577229167</c:v>
                </c:pt>
                <c:pt idx="2133">
                  <c:v>27.945885173080558</c:v>
                </c:pt>
                <c:pt idx="2134">
                  <c:v>27.958450768931669</c:v>
                </c:pt>
                <c:pt idx="2135">
                  <c:v>27.971016364782777</c:v>
                </c:pt>
                <c:pt idx="2136">
                  <c:v>27.983581960634165</c:v>
                </c:pt>
                <c:pt idx="2137">
                  <c:v>27.99614755648528</c:v>
                </c:pt>
                <c:pt idx="2138">
                  <c:v>28.008713152336391</c:v>
                </c:pt>
                <c:pt idx="2139">
                  <c:v>28.021278748187775</c:v>
                </c:pt>
                <c:pt idx="2140">
                  <c:v>28.033844344038886</c:v>
                </c:pt>
                <c:pt idx="2141">
                  <c:v>28.046409939890278</c:v>
                </c:pt>
                <c:pt idx="2142">
                  <c:v>28.058975535741389</c:v>
                </c:pt>
                <c:pt idx="2143">
                  <c:v>28.0715411315925</c:v>
                </c:pt>
                <c:pt idx="2144">
                  <c:v>28.084106727443888</c:v>
                </c:pt>
                <c:pt idx="2145">
                  <c:v>28.096672323295</c:v>
                </c:pt>
                <c:pt idx="2146">
                  <c:v>28.109237919146111</c:v>
                </c:pt>
                <c:pt idx="2147">
                  <c:v>28.121803514997499</c:v>
                </c:pt>
                <c:pt idx="2148">
                  <c:v>28.13436911084861</c:v>
                </c:pt>
                <c:pt idx="2149">
                  <c:v>28.146934706699721</c:v>
                </c:pt>
                <c:pt idx="2150">
                  <c:v>28.159500302551113</c:v>
                </c:pt>
                <c:pt idx="2151">
                  <c:v>28.172065898402224</c:v>
                </c:pt>
                <c:pt idx="2152">
                  <c:v>28.184631494253331</c:v>
                </c:pt>
                <c:pt idx="2153">
                  <c:v>28.197197090104723</c:v>
                </c:pt>
                <c:pt idx="2154">
                  <c:v>28.209762685955834</c:v>
                </c:pt>
                <c:pt idx="2155">
                  <c:v>28.222328281806945</c:v>
                </c:pt>
                <c:pt idx="2156">
                  <c:v>28.234893877658333</c:v>
                </c:pt>
                <c:pt idx="2157">
                  <c:v>28.247459473509444</c:v>
                </c:pt>
                <c:pt idx="2158">
                  <c:v>28.260025069360832</c:v>
                </c:pt>
                <c:pt idx="2159">
                  <c:v>28.272590665211947</c:v>
                </c:pt>
                <c:pt idx="2160">
                  <c:v>28.285156261063058</c:v>
                </c:pt>
                <c:pt idx="2161">
                  <c:v>28.297721856914443</c:v>
                </c:pt>
                <c:pt idx="2162">
                  <c:v>28.310287452765554</c:v>
                </c:pt>
                <c:pt idx="2163">
                  <c:v>28.322853048616668</c:v>
                </c:pt>
                <c:pt idx="2164">
                  <c:v>28.335418644468056</c:v>
                </c:pt>
                <c:pt idx="2165">
                  <c:v>28.347984240319164</c:v>
                </c:pt>
                <c:pt idx="2166">
                  <c:v>28.360549836170275</c:v>
                </c:pt>
                <c:pt idx="2167">
                  <c:v>28.373115432021667</c:v>
                </c:pt>
                <c:pt idx="2168">
                  <c:v>28.385681027872778</c:v>
                </c:pt>
                <c:pt idx="2169">
                  <c:v>28.398246623723889</c:v>
                </c:pt>
                <c:pt idx="2170">
                  <c:v>28.410812219575277</c:v>
                </c:pt>
                <c:pt idx="2171">
                  <c:v>28.423377815426388</c:v>
                </c:pt>
                <c:pt idx="2172">
                  <c:v>28.435943411277499</c:v>
                </c:pt>
                <c:pt idx="2173">
                  <c:v>28.448509007128887</c:v>
                </c:pt>
                <c:pt idx="2174">
                  <c:v>28.461074602979998</c:v>
                </c:pt>
                <c:pt idx="2175">
                  <c:v>28.473640198831109</c:v>
                </c:pt>
                <c:pt idx="2176">
                  <c:v>28.486205794682501</c:v>
                </c:pt>
                <c:pt idx="2177">
                  <c:v>28.498771390533612</c:v>
                </c:pt>
                <c:pt idx="2178">
                  <c:v>28.511336986385</c:v>
                </c:pt>
                <c:pt idx="2179">
                  <c:v>28.523902582236111</c:v>
                </c:pt>
                <c:pt idx="2180">
                  <c:v>28.536468178087222</c:v>
                </c:pt>
                <c:pt idx="2181">
                  <c:v>28.549033773938614</c:v>
                </c:pt>
                <c:pt idx="2182">
                  <c:v>28.561599369789722</c:v>
                </c:pt>
                <c:pt idx="2183">
                  <c:v>28.574164965640833</c:v>
                </c:pt>
                <c:pt idx="2184">
                  <c:v>28.586730561492221</c:v>
                </c:pt>
                <c:pt idx="2185">
                  <c:v>28.599296157343336</c:v>
                </c:pt>
                <c:pt idx="2186">
                  <c:v>28.611861753194447</c:v>
                </c:pt>
                <c:pt idx="2187">
                  <c:v>28.624427349045831</c:v>
                </c:pt>
                <c:pt idx="2188">
                  <c:v>28.636992944896942</c:v>
                </c:pt>
                <c:pt idx="2189">
                  <c:v>28.649558540748057</c:v>
                </c:pt>
                <c:pt idx="2190">
                  <c:v>28.662124136599445</c:v>
                </c:pt>
                <c:pt idx="2191">
                  <c:v>28.674689732450553</c:v>
                </c:pt>
                <c:pt idx="2192">
                  <c:v>28.687255328301664</c:v>
                </c:pt>
                <c:pt idx="2193">
                  <c:v>28.699820924153055</c:v>
                </c:pt>
                <c:pt idx="2194">
                  <c:v>28.712386520004166</c:v>
                </c:pt>
                <c:pt idx="2195">
                  <c:v>28.724952115855555</c:v>
                </c:pt>
                <c:pt idx="2196">
                  <c:v>28.737517711706666</c:v>
                </c:pt>
                <c:pt idx="2197">
                  <c:v>28.750083307557777</c:v>
                </c:pt>
                <c:pt idx="2198">
                  <c:v>28.762648903409168</c:v>
                </c:pt>
                <c:pt idx="2199">
                  <c:v>28.775214499260279</c:v>
                </c:pt>
                <c:pt idx="2200">
                  <c:v>28.787780095111387</c:v>
                </c:pt>
                <c:pt idx="2201">
                  <c:v>28.800345690962779</c:v>
                </c:pt>
                <c:pt idx="2202">
                  <c:v>28.81291128681389</c:v>
                </c:pt>
                <c:pt idx="2203">
                  <c:v>28.825476882665001</c:v>
                </c:pt>
                <c:pt idx="2204">
                  <c:v>28.838042478516389</c:v>
                </c:pt>
                <c:pt idx="2205">
                  <c:v>28.8506080743675</c:v>
                </c:pt>
                <c:pt idx="2206">
                  <c:v>28.863173670218611</c:v>
                </c:pt>
                <c:pt idx="2207">
                  <c:v>28.875739266070003</c:v>
                </c:pt>
                <c:pt idx="2208">
                  <c:v>28.888304861921114</c:v>
                </c:pt>
                <c:pt idx="2209">
                  <c:v>28.900870457772221</c:v>
                </c:pt>
                <c:pt idx="2210">
                  <c:v>28.913436053623609</c:v>
                </c:pt>
                <c:pt idx="2211">
                  <c:v>28.926001649474724</c:v>
                </c:pt>
                <c:pt idx="2212">
                  <c:v>28.938567245325835</c:v>
                </c:pt>
                <c:pt idx="2213">
                  <c:v>28.95113284117722</c:v>
                </c:pt>
                <c:pt idx="2214">
                  <c:v>28.963698437028331</c:v>
                </c:pt>
                <c:pt idx="2215">
                  <c:v>28.976264032879723</c:v>
                </c:pt>
                <c:pt idx="2216">
                  <c:v>28.988829628730834</c:v>
                </c:pt>
                <c:pt idx="2217">
                  <c:v>29.001395224581945</c:v>
                </c:pt>
                <c:pt idx="2218">
                  <c:v>29.013960820433333</c:v>
                </c:pt>
                <c:pt idx="2219">
                  <c:v>29.026526416284444</c:v>
                </c:pt>
                <c:pt idx="2220">
                  <c:v>29.039092012135555</c:v>
                </c:pt>
                <c:pt idx="2221">
                  <c:v>29.051657607986943</c:v>
                </c:pt>
                <c:pt idx="2222">
                  <c:v>29.064223203838054</c:v>
                </c:pt>
                <c:pt idx="2223">
                  <c:v>29.076788799689165</c:v>
                </c:pt>
                <c:pt idx="2224">
                  <c:v>29.089354395540557</c:v>
                </c:pt>
                <c:pt idx="2225">
                  <c:v>29.101919991391668</c:v>
                </c:pt>
                <c:pt idx="2226">
                  <c:v>29.114485587242779</c:v>
                </c:pt>
                <c:pt idx="2227">
                  <c:v>29.127051183094167</c:v>
                </c:pt>
                <c:pt idx="2228">
                  <c:v>29.139616778945278</c:v>
                </c:pt>
                <c:pt idx="2229">
                  <c:v>29.152182374796389</c:v>
                </c:pt>
                <c:pt idx="2230">
                  <c:v>29.164747970647777</c:v>
                </c:pt>
                <c:pt idx="2231">
                  <c:v>29.177313566498889</c:v>
                </c:pt>
                <c:pt idx="2232">
                  <c:v>29.18987916235</c:v>
                </c:pt>
                <c:pt idx="2233">
                  <c:v>29.202444758201391</c:v>
                </c:pt>
                <c:pt idx="2234">
                  <c:v>29.215010354052502</c:v>
                </c:pt>
                <c:pt idx="2235">
                  <c:v>29.227575949903887</c:v>
                </c:pt>
                <c:pt idx="2236">
                  <c:v>29.240141545754998</c:v>
                </c:pt>
                <c:pt idx="2237">
                  <c:v>29.252707141606113</c:v>
                </c:pt>
                <c:pt idx="2238">
                  <c:v>29.265272737457501</c:v>
                </c:pt>
                <c:pt idx="2239">
                  <c:v>29.277838333308608</c:v>
                </c:pt>
                <c:pt idx="2240">
                  <c:v>29.290403929159719</c:v>
                </c:pt>
                <c:pt idx="2241">
                  <c:v>29.302969525011111</c:v>
                </c:pt>
                <c:pt idx="2242">
                  <c:v>29.315535120862222</c:v>
                </c:pt>
                <c:pt idx="2243">
                  <c:v>29.328100716713333</c:v>
                </c:pt>
                <c:pt idx="2244">
                  <c:v>29.340666312564721</c:v>
                </c:pt>
                <c:pt idx="2245">
                  <c:v>29.353231908415832</c:v>
                </c:pt>
                <c:pt idx="2246">
                  <c:v>29.365797504266943</c:v>
                </c:pt>
                <c:pt idx="2247">
                  <c:v>29.378363100118335</c:v>
                </c:pt>
                <c:pt idx="2248">
                  <c:v>29.390928695969443</c:v>
                </c:pt>
                <c:pt idx="2249">
                  <c:v>29.403494291820554</c:v>
                </c:pt>
                <c:pt idx="2250">
                  <c:v>29.416059887671945</c:v>
                </c:pt>
                <c:pt idx="2251">
                  <c:v>29.428625483523057</c:v>
                </c:pt>
                <c:pt idx="2252">
                  <c:v>29.441191079374445</c:v>
                </c:pt>
                <c:pt idx="2253">
                  <c:v>29.453756675225556</c:v>
                </c:pt>
                <c:pt idx="2254">
                  <c:v>29.466322271076667</c:v>
                </c:pt>
                <c:pt idx="2255">
                  <c:v>29.478887866928059</c:v>
                </c:pt>
                <c:pt idx="2256">
                  <c:v>29.49145346277917</c:v>
                </c:pt>
                <c:pt idx="2257">
                  <c:v>29.504019058630277</c:v>
                </c:pt>
                <c:pt idx="2258">
                  <c:v>29.516584654481665</c:v>
                </c:pt>
                <c:pt idx="2259">
                  <c:v>29.52915025033278</c:v>
                </c:pt>
                <c:pt idx="2260">
                  <c:v>29.541715846183891</c:v>
                </c:pt>
                <c:pt idx="2261">
                  <c:v>29.554281442035276</c:v>
                </c:pt>
                <c:pt idx="2262">
                  <c:v>29.566847037886387</c:v>
                </c:pt>
                <c:pt idx="2263">
                  <c:v>29.579412633737501</c:v>
                </c:pt>
                <c:pt idx="2264">
                  <c:v>29.591978229588889</c:v>
                </c:pt>
                <c:pt idx="2265">
                  <c:v>29.604543825439997</c:v>
                </c:pt>
                <c:pt idx="2266">
                  <c:v>29.617109421291108</c:v>
                </c:pt>
                <c:pt idx="2267">
                  <c:v>29.6296750171425</c:v>
                </c:pt>
                <c:pt idx="2268">
                  <c:v>29.642240612993611</c:v>
                </c:pt>
                <c:pt idx="2269">
                  <c:v>29.654806208844722</c:v>
                </c:pt>
                <c:pt idx="2270">
                  <c:v>29.66737180469611</c:v>
                </c:pt>
                <c:pt idx="2271">
                  <c:v>29.679937400547221</c:v>
                </c:pt>
                <c:pt idx="2272">
                  <c:v>29.692502996398613</c:v>
                </c:pt>
                <c:pt idx="2273">
                  <c:v>29.705068592249724</c:v>
                </c:pt>
                <c:pt idx="2274">
                  <c:v>29.717634188100831</c:v>
                </c:pt>
                <c:pt idx="2275">
                  <c:v>29.730199783952223</c:v>
                </c:pt>
                <c:pt idx="2276">
                  <c:v>29.742765379803334</c:v>
                </c:pt>
                <c:pt idx="2277">
                  <c:v>29.755330975654445</c:v>
                </c:pt>
                <c:pt idx="2278">
                  <c:v>29.767896571505833</c:v>
                </c:pt>
                <c:pt idx="2279">
                  <c:v>29.780462167356944</c:v>
                </c:pt>
                <c:pt idx="2280">
                  <c:v>29.793027763208055</c:v>
                </c:pt>
                <c:pt idx="2281">
                  <c:v>29.805593359059447</c:v>
                </c:pt>
                <c:pt idx="2282">
                  <c:v>29.818158954910558</c:v>
                </c:pt>
                <c:pt idx="2283">
                  <c:v>29.830724550761666</c:v>
                </c:pt>
                <c:pt idx="2284">
                  <c:v>29.843290146613054</c:v>
                </c:pt>
                <c:pt idx="2285">
                  <c:v>29.855855742464168</c:v>
                </c:pt>
                <c:pt idx="2286">
                  <c:v>29.868421338315279</c:v>
                </c:pt>
                <c:pt idx="2287">
                  <c:v>29.880986934166664</c:v>
                </c:pt>
                <c:pt idx="2288">
                  <c:v>29.893552530017775</c:v>
                </c:pt>
                <c:pt idx="2289">
                  <c:v>29.906118125869167</c:v>
                </c:pt>
                <c:pt idx="2290">
                  <c:v>29.918683721720278</c:v>
                </c:pt>
                <c:pt idx="2291">
                  <c:v>29.931249317571389</c:v>
                </c:pt>
                <c:pt idx="2292">
                  <c:v>29.943814913422777</c:v>
                </c:pt>
                <c:pt idx="2293">
                  <c:v>29.956380509273888</c:v>
                </c:pt>
                <c:pt idx="2294">
                  <c:v>29.968946105124999</c:v>
                </c:pt>
                <c:pt idx="2295">
                  <c:v>29.981511700976387</c:v>
                </c:pt>
                <c:pt idx="2296">
                  <c:v>29.994077296827498</c:v>
                </c:pt>
                <c:pt idx="2297">
                  <c:v>30.00664289267861</c:v>
                </c:pt>
                <c:pt idx="2298">
                  <c:v>30.019208488530001</c:v>
                </c:pt>
                <c:pt idx="2299">
                  <c:v>30.031774084381112</c:v>
                </c:pt>
                <c:pt idx="2300">
                  <c:v>30.044339680232223</c:v>
                </c:pt>
                <c:pt idx="2301">
                  <c:v>30.056905276083612</c:v>
                </c:pt>
                <c:pt idx="2302">
                  <c:v>30.069470871934723</c:v>
                </c:pt>
                <c:pt idx="2303">
                  <c:v>30.082036467785834</c:v>
                </c:pt>
                <c:pt idx="2304">
                  <c:v>30.094602063637222</c:v>
                </c:pt>
                <c:pt idx="2305">
                  <c:v>30.107167659488333</c:v>
                </c:pt>
                <c:pt idx="2306">
                  <c:v>30.119733255339444</c:v>
                </c:pt>
                <c:pt idx="2307">
                  <c:v>30.132298851190836</c:v>
                </c:pt>
                <c:pt idx="2308">
                  <c:v>30.144864447041947</c:v>
                </c:pt>
                <c:pt idx="2309">
                  <c:v>30.157430042893331</c:v>
                </c:pt>
                <c:pt idx="2310">
                  <c:v>30.169995638744442</c:v>
                </c:pt>
                <c:pt idx="2311">
                  <c:v>30.182561234595557</c:v>
                </c:pt>
                <c:pt idx="2312">
                  <c:v>30.195126830446945</c:v>
                </c:pt>
                <c:pt idx="2313">
                  <c:v>30.207692426298053</c:v>
                </c:pt>
                <c:pt idx="2314">
                  <c:v>30.220258022149164</c:v>
                </c:pt>
                <c:pt idx="2315">
                  <c:v>30.232823618000555</c:v>
                </c:pt>
                <c:pt idx="2316">
                  <c:v>30.245389213851666</c:v>
                </c:pt>
                <c:pt idx="2317">
                  <c:v>30.257954809702778</c:v>
                </c:pt>
                <c:pt idx="2318">
                  <c:v>30.270520405554166</c:v>
                </c:pt>
                <c:pt idx="2319">
                  <c:v>30.283086001405277</c:v>
                </c:pt>
                <c:pt idx="2320">
                  <c:v>30.295651597256388</c:v>
                </c:pt>
                <c:pt idx="2321">
                  <c:v>30.30821719310778</c:v>
                </c:pt>
                <c:pt idx="2322">
                  <c:v>30.320782788958887</c:v>
                </c:pt>
                <c:pt idx="2323">
                  <c:v>30.333348384809998</c:v>
                </c:pt>
                <c:pt idx="2324">
                  <c:v>30.34591398066139</c:v>
                </c:pt>
                <c:pt idx="2325">
                  <c:v>30.358479576512501</c:v>
                </c:pt>
                <c:pt idx="2326">
                  <c:v>30.371045172363889</c:v>
                </c:pt>
                <c:pt idx="2327">
                  <c:v>30.383610768215</c:v>
                </c:pt>
                <c:pt idx="2328">
                  <c:v>30.396176364066111</c:v>
                </c:pt>
                <c:pt idx="2329">
                  <c:v>30.408741959917503</c:v>
                </c:pt>
                <c:pt idx="2330">
                  <c:v>30.421307555768614</c:v>
                </c:pt>
                <c:pt idx="2331">
                  <c:v>30.433873151619721</c:v>
                </c:pt>
                <c:pt idx="2332">
                  <c:v>30.44643874747111</c:v>
                </c:pt>
                <c:pt idx="2333">
                  <c:v>30.459004343322224</c:v>
                </c:pt>
                <c:pt idx="2334">
                  <c:v>30.471569939173335</c:v>
                </c:pt>
                <c:pt idx="2335">
                  <c:v>30.48413553502472</c:v>
                </c:pt>
                <c:pt idx="2336">
                  <c:v>30.496701130875831</c:v>
                </c:pt>
                <c:pt idx="2337">
                  <c:v>30.509266726726946</c:v>
                </c:pt>
                <c:pt idx="2338">
                  <c:v>30.521832322578334</c:v>
                </c:pt>
                <c:pt idx="2339">
                  <c:v>30.534397918429445</c:v>
                </c:pt>
                <c:pt idx="2340">
                  <c:v>30.546963514280552</c:v>
                </c:pt>
                <c:pt idx="2341">
                  <c:v>30.559529110131944</c:v>
                </c:pt>
                <c:pt idx="2342">
                  <c:v>30.572094705983055</c:v>
                </c:pt>
                <c:pt idx="2343">
                  <c:v>30.584660301834166</c:v>
                </c:pt>
                <c:pt idx="2344">
                  <c:v>30.597225897685554</c:v>
                </c:pt>
                <c:pt idx="2345">
                  <c:v>30.609791493536665</c:v>
                </c:pt>
                <c:pt idx="2346">
                  <c:v>30.622357089388057</c:v>
                </c:pt>
                <c:pt idx="2347">
                  <c:v>30.634922685239168</c:v>
                </c:pt>
                <c:pt idx="2348">
                  <c:v>30.647488281090279</c:v>
                </c:pt>
                <c:pt idx="2349">
                  <c:v>30.660053876941667</c:v>
                </c:pt>
                <c:pt idx="2350">
                  <c:v>30.672619472792778</c:v>
                </c:pt>
                <c:pt idx="2351">
                  <c:v>30.685185068643889</c:v>
                </c:pt>
                <c:pt idx="2352">
                  <c:v>30.697750664495278</c:v>
                </c:pt>
                <c:pt idx="2353">
                  <c:v>30.710316260346389</c:v>
                </c:pt>
                <c:pt idx="2354">
                  <c:v>30.7228818561975</c:v>
                </c:pt>
                <c:pt idx="2355">
                  <c:v>30.735447452048891</c:v>
                </c:pt>
                <c:pt idx="2356">
                  <c:v>30.748013047900002</c:v>
                </c:pt>
                <c:pt idx="2357">
                  <c:v>30.76057864375111</c:v>
                </c:pt>
                <c:pt idx="2358">
                  <c:v>30.773144239602498</c:v>
                </c:pt>
                <c:pt idx="2359">
                  <c:v>30.785709835453613</c:v>
                </c:pt>
                <c:pt idx="2360">
                  <c:v>30.798275431304724</c:v>
                </c:pt>
                <c:pt idx="2361">
                  <c:v>30.810841027156108</c:v>
                </c:pt>
                <c:pt idx="2362">
                  <c:v>30.823406623007219</c:v>
                </c:pt>
                <c:pt idx="2363">
                  <c:v>30.835972218858334</c:v>
                </c:pt>
                <c:pt idx="2364">
                  <c:v>30.848537814709722</c:v>
                </c:pt>
                <c:pt idx="2365">
                  <c:v>30.861103410560833</c:v>
                </c:pt>
                <c:pt idx="2366">
                  <c:v>30.873669006412221</c:v>
                </c:pt>
                <c:pt idx="2367">
                  <c:v>30.886234602263333</c:v>
                </c:pt>
                <c:pt idx="2368">
                  <c:v>30.898800198114444</c:v>
                </c:pt>
                <c:pt idx="2369">
                  <c:v>30.911365793965835</c:v>
                </c:pt>
                <c:pt idx="2370">
                  <c:v>30.923931389816943</c:v>
                </c:pt>
                <c:pt idx="2371">
                  <c:v>30.936496985668054</c:v>
                </c:pt>
                <c:pt idx="2372">
                  <c:v>30.949062581519446</c:v>
                </c:pt>
                <c:pt idx="2373">
                  <c:v>30.961628177370557</c:v>
                </c:pt>
                <c:pt idx="2374">
                  <c:v>30.974193773221668</c:v>
                </c:pt>
                <c:pt idx="2375">
                  <c:v>30.986759369073056</c:v>
                </c:pt>
                <c:pt idx="2376">
                  <c:v>30.999324964924167</c:v>
                </c:pt>
                <c:pt idx="2377">
                  <c:v>31.011890560775278</c:v>
                </c:pt>
                <c:pt idx="2378">
                  <c:v>31.024456156626666</c:v>
                </c:pt>
                <c:pt idx="2379">
                  <c:v>31.037021752477777</c:v>
                </c:pt>
                <c:pt idx="2380">
                  <c:v>31.049587348328888</c:v>
                </c:pt>
                <c:pt idx="2381">
                  <c:v>31.06215294418028</c:v>
                </c:pt>
                <c:pt idx="2382">
                  <c:v>31.074718540031391</c:v>
                </c:pt>
                <c:pt idx="2383">
                  <c:v>31.087284135882776</c:v>
                </c:pt>
                <c:pt idx="2384">
                  <c:v>31.099849731733887</c:v>
                </c:pt>
                <c:pt idx="2385">
                  <c:v>31.112415327585001</c:v>
                </c:pt>
                <c:pt idx="2386">
                  <c:v>31.124980923436389</c:v>
                </c:pt>
                <c:pt idx="2387">
                  <c:v>31.137546519287497</c:v>
                </c:pt>
                <c:pt idx="2388">
                  <c:v>31.150112115138608</c:v>
                </c:pt>
                <c:pt idx="2389">
                  <c:v>31.16267771099</c:v>
                </c:pt>
                <c:pt idx="2390">
                  <c:v>31.175243306841111</c:v>
                </c:pt>
                <c:pt idx="2391">
                  <c:v>31.187808902692222</c:v>
                </c:pt>
                <c:pt idx="2392">
                  <c:v>31.20037449854361</c:v>
                </c:pt>
                <c:pt idx="2393">
                  <c:v>31.212940094394721</c:v>
                </c:pt>
                <c:pt idx="2394">
                  <c:v>31.225505690245832</c:v>
                </c:pt>
                <c:pt idx="2395">
                  <c:v>31.238071286097224</c:v>
                </c:pt>
                <c:pt idx="2396">
                  <c:v>31.250636881948331</c:v>
                </c:pt>
                <c:pt idx="2397">
                  <c:v>31.263202477799442</c:v>
                </c:pt>
                <c:pt idx="2398">
                  <c:v>31.275768073650834</c:v>
                </c:pt>
                <c:pt idx="2399">
                  <c:v>31.288333669501945</c:v>
                </c:pt>
                <c:pt idx="2400">
                  <c:v>31.300899265353056</c:v>
                </c:pt>
                <c:pt idx="2401">
                  <c:v>31.313464861204444</c:v>
                </c:pt>
                <c:pt idx="2402">
                  <c:v>31.326030457055555</c:v>
                </c:pt>
                <c:pt idx="2403">
                  <c:v>31.338596052906947</c:v>
                </c:pt>
                <c:pt idx="2404">
                  <c:v>31.351161648758058</c:v>
                </c:pt>
                <c:pt idx="2405">
                  <c:v>31.363727244609166</c:v>
                </c:pt>
                <c:pt idx="2406">
                  <c:v>31.376292840460554</c:v>
                </c:pt>
                <c:pt idx="2407">
                  <c:v>31.388858436311668</c:v>
                </c:pt>
                <c:pt idx="2408">
                  <c:v>31.40142403216278</c:v>
                </c:pt>
                <c:pt idx="2409">
                  <c:v>31.413989628014164</c:v>
                </c:pt>
                <c:pt idx="2410">
                  <c:v>31.426555223865275</c:v>
                </c:pt>
                <c:pt idx="2411">
                  <c:v>31.43912081971639</c:v>
                </c:pt>
                <c:pt idx="2412">
                  <c:v>31.451686415567778</c:v>
                </c:pt>
                <c:pt idx="2413">
                  <c:v>31.464252011418889</c:v>
                </c:pt>
                <c:pt idx="2414">
                  <c:v>31.476817607269997</c:v>
                </c:pt>
                <c:pt idx="2415">
                  <c:v>31.489383203121388</c:v>
                </c:pt>
                <c:pt idx="2416">
                  <c:v>31.501948798972499</c:v>
                </c:pt>
                <c:pt idx="2417">
                  <c:v>31.51451439482361</c:v>
                </c:pt>
                <c:pt idx="2418">
                  <c:v>31.527079990674999</c:v>
                </c:pt>
                <c:pt idx="2419">
                  <c:v>31.53964558652611</c:v>
                </c:pt>
                <c:pt idx="2420">
                  <c:v>31.552211182377501</c:v>
                </c:pt>
                <c:pt idx="2421">
                  <c:v>31.564776778228612</c:v>
                </c:pt>
                <c:pt idx="2422">
                  <c:v>31.577342374079723</c:v>
                </c:pt>
                <c:pt idx="2423">
                  <c:v>31.589907969931112</c:v>
                </c:pt>
                <c:pt idx="2424">
                  <c:v>31.602473565782223</c:v>
                </c:pt>
                <c:pt idx="2425">
                  <c:v>31.615039161633334</c:v>
                </c:pt>
                <c:pt idx="2426">
                  <c:v>31.627604757484722</c:v>
                </c:pt>
                <c:pt idx="2427">
                  <c:v>31.640170353335833</c:v>
                </c:pt>
                <c:pt idx="2428">
                  <c:v>31.652735949186944</c:v>
                </c:pt>
                <c:pt idx="2429">
                  <c:v>31.665301545038336</c:v>
                </c:pt>
                <c:pt idx="2430">
                  <c:v>31.677867140889447</c:v>
                </c:pt>
                <c:pt idx="2431">
                  <c:v>31.690432736740558</c:v>
                </c:pt>
                <c:pt idx="2432">
                  <c:v>31.702998332591942</c:v>
                </c:pt>
                <c:pt idx="2433">
                  <c:v>31.715563928443057</c:v>
                </c:pt>
                <c:pt idx="2434">
                  <c:v>31.728129524294168</c:v>
                </c:pt>
                <c:pt idx="2435">
                  <c:v>31.740695120145553</c:v>
                </c:pt>
                <c:pt idx="2436">
                  <c:v>31.753260715996664</c:v>
                </c:pt>
                <c:pt idx="2437">
                  <c:v>31.765826311847778</c:v>
                </c:pt>
                <c:pt idx="2438">
                  <c:v>31.778391907699167</c:v>
                </c:pt>
                <c:pt idx="2439">
                  <c:v>31.790957503550278</c:v>
                </c:pt>
                <c:pt idx="2440">
                  <c:v>31.803523099401666</c:v>
                </c:pt>
                <c:pt idx="2441">
                  <c:v>31.816088695252777</c:v>
                </c:pt>
                <c:pt idx="2442">
                  <c:v>31.828654291103888</c:v>
                </c:pt>
                <c:pt idx="2443">
                  <c:v>31.84121988695528</c:v>
                </c:pt>
                <c:pt idx="2444">
                  <c:v>31.853785482806387</c:v>
                </c:pt>
                <c:pt idx="2445">
                  <c:v>31.866351078657498</c:v>
                </c:pt>
                <c:pt idx="2446">
                  <c:v>31.87891667450889</c:v>
                </c:pt>
                <c:pt idx="2447">
                  <c:v>31.891482270360001</c:v>
                </c:pt>
                <c:pt idx="2448">
                  <c:v>31.904047866211112</c:v>
                </c:pt>
                <c:pt idx="2449">
                  <c:v>31.9166134620625</c:v>
                </c:pt>
                <c:pt idx="2450">
                  <c:v>31.929179057913611</c:v>
                </c:pt>
                <c:pt idx="2451">
                  <c:v>31.941744653764722</c:v>
                </c:pt>
                <c:pt idx="2452">
                  <c:v>31.954310249616114</c:v>
                </c:pt>
                <c:pt idx="2453">
                  <c:v>31.966875845467221</c:v>
                </c:pt>
                <c:pt idx="2454">
                  <c:v>31.979441441318333</c:v>
                </c:pt>
                <c:pt idx="2455">
                  <c:v>31.992007037169724</c:v>
                </c:pt>
                <c:pt idx="2456">
                  <c:v>32.004572633020835</c:v>
                </c:pt>
                <c:pt idx="2457">
                  <c:v>32.01713822887222</c:v>
                </c:pt>
                <c:pt idx="2458">
                  <c:v>32.029703824723335</c:v>
                </c:pt>
                <c:pt idx="2459">
                  <c:v>32.042269420574442</c:v>
                </c:pt>
                <c:pt idx="2460">
                  <c:v>32.054835016425834</c:v>
                </c:pt>
                <c:pt idx="2461">
                  <c:v>32.067400612276948</c:v>
                </c:pt>
                <c:pt idx="2462">
                  <c:v>32.079966208128056</c:v>
                </c:pt>
                <c:pt idx="2463">
                  <c:v>32.092531803979448</c:v>
                </c:pt>
                <c:pt idx="2464">
                  <c:v>32.105097399830555</c:v>
                </c:pt>
                <c:pt idx="2465">
                  <c:v>32.11766299568167</c:v>
                </c:pt>
                <c:pt idx="2466">
                  <c:v>32.130228591533054</c:v>
                </c:pt>
                <c:pt idx="2467">
                  <c:v>32.142794187384169</c:v>
                </c:pt>
                <c:pt idx="2468">
                  <c:v>32.155359783235276</c:v>
                </c:pt>
                <c:pt idx="2469">
                  <c:v>32.167925379086668</c:v>
                </c:pt>
                <c:pt idx="2470">
                  <c:v>32.180490974937776</c:v>
                </c:pt>
                <c:pt idx="2471">
                  <c:v>32.19305657078889</c:v>
                </c:pt>
                <c:pt idx="2472">
                  <c:v>32.205622166640275</c:v>
                </c:pt>
                <c:pt idx="2473">
                  <c:v>32.218187762491389</c:v>
                </c:pt>
                <c:pt idx="2474">
                  <c:v>32.230753358342504</c:v>
                </c:pt>
                <c:pt idx="2475">
                  <c:v>32.243318954193889</c:v>
                </c:pt>
                <c:pt idx="2476">
                  <c:v>32.255884550044996</c:v>
                </c:pt>
                <c:pt idx="2477">
                  <c:v>32.268450145896388</c:v>
                </c:pt>
                <c:pt idx="2478">
                  <c:v>32.281015741747503</c:v>
                </c:pt>
                <c:pt idx="2479">
                  <c:v>32.29358133759861</c:v>
                </c:pt>
                <c:pt idx="2480">
                  <c:v>32.306146933450002</c:v>
                </c:pt>
                <c:pt idx="2481">
                  <c:v>32.318712529301109</c:v>
                </c:pt>
                <c:pt idx="2482">
                  <c:v>32.331278125152224</c:v>
                </c:pt>
                <c:pt idx="2483">
                  <c:v>32.343843721003608</c:v>
                </c:pt>
                <c:pt idx="2484">
                  <c:v>32.356409316854723</c:v>
                </c:pt>
                <c:pt idx="2485">
                  <c:v>32.368974912705831</c:v>
                </c:pt>
                <c:pt idx="2486">
                  <c:v>32.381540508557222</c:v>
                </c:pt>
                <c:pt idx="2487">
                  <c:v>32.394106104408337</c:v>
                </c:pt>
                <c:pt idx="2488">
                  <c:v>32.406671700259444</c:v>
                </c:pt>
                <c:pt idx="2489">
                  <c:v>32.419237296110836</c:v>
                </c:pt>
                <c:pt idx="2490">
                  <c:v>32.431802891961944</c:v>
                </c:pt>
                <c:pt idx="2491">
                  <c:v>32.444368487813058</c:v>
                </c:pt>
                <c:pt idx="2492">
                  <c:v>32.456934083664443</c:v>
                </c:pt>
                <c:pt idx="2493">
                  <c:v>32.469499679515557</c:v>
                </c:pt>
                <c:pt idx="2494">
                  <c:v>32.482065275366665</c:v>
                </c:pt>
                <c:pt idx="2495">
                  <c:v>32.494630871218057</c:v>
                </c:pt>
                <c:pt idx="2496">
                  <c:v>32.507196467069171</c:v>
                </c:pt>
                <c:pt idx="2497">
                  <c:v>32.519762062920556</c:v>
                </c:pt>
                <c:pt idx="2498">
                  <c:v>32.532327658771663</c:v>
                </c:pt>
                <c:pt idx="2499">
                  <c:v>32.544893254622778</c:v>
                </c:pt>
                <c:pt idx="2500">
                  <c:v>32.557458850474163</c:v>
                </c:pt>
                <c:pt idx="2501">
                  <c:v>32.570024446325277</c:v>
                </c:pt>
                <c:pt idx="2502">
                  <c:v>32.582590042176385</c:v>
                </c:pt>
                <c:pt idx="2503">
                  <c:v>32.595155638027776</c:v>
                </c:pt>
                <c:pt idx="2504">
                  <c:v>32.607721233878891</c:v>
                </c:pt>
                <c:pt idx="2505">
                  <c:v>32.620286829729999</c:v>
                </c:pt>
                <c:pt idx="2506">
                  <c:v>32.63285242558139</c:v>
                </c:pt>
                <c:pt idx="2507">
                  <c:v>32.645418021432498</c:v>
                </c:pt>
                <c:pt idx="2508">
                  <c:v>32.657983617283612</c:v>
                </c:pt>
                <c:pt idx="2509">
                  <c:v>32.670549213134997</c:v>
                </c:pt>
                <c:pt idx="2510">
                  <c:v>32.683114808986112</c:v>
                </c:pt>
                <c:pt idx="2511">
                  <c:v>32.695680404837219</c:v>
                </c:pt>
                <c:pt idx="2512">
                  <c:v>32.708246000688611</c:v>
                </c:pt>
                <c:pt idx="2513">
                  <c:v>32.720811596539725</c:v>
                </c:pt>
                <c:pt idx="2514">
                  <c:v>32.73337719239111</c:v>
                </c:pt>
                <c:pt idx="2515">
                  <c:v>32.745942788242225</c:v>
                </c:pt>
                <c:pt idx="2516">
                  <c:v>32.758508384093332</c:v>
                </c:pt>
                <c:pt idx="2517">
                  <c:v>32.771073979944724</c:v>
                </c:pt>
                <c:pt idx="2518">
                  <c:v>32.783639575795831</c:v>
                </c:pt>
                <c:pt idx="2519">
                  <c:v>32.796205171646946</c:v>
                </c:pt>
                <c:pt idx="2520">
                  <c:v>32.808770767498331</c:v>
                </c:pt>
                <c:pt idx="2521">
                  <c:v>32.821336363349445</c:v>
                </c:pt>
                <c:pt idx="2522">
                  <c:v>32.83390195920056</c:v>
                </c:pt>
                <c:pt idx="2523">
                  <c:v>32.846467555051944</c:v>
                </c:pt>
                <c:pt idx="2524">
                  <c:v>32.859033150903052</c:v>
                </c:pt>
                <c:pt idx="2525">
                  <c:v>32.871598746754167</c:v>
                </c:pt>
                <c:pt idx="2526">
                  <c:v>32.884164342605558</c:v>
                </c:pt>
                <c:pt idx="2527">
                  <c:v>32.896729938456666</c:v>
                </c:pt>
                <c:pt idx="2528">
                  <c:v>32.909295534307773</c:v>
                </c:pt>
                <c:pt idx="2529">
                  <c:v>32.921861130159165</c:v>
                </c:pt>
                <c:pt idx="2530">
                  <c:v>32.93442672601028</c:v>
                </c:pt>
                <c:pt idx="2531">
                  <c:v>32.946992321861387</c:v>
                </c:pt>
                <c:pt idx="2532">
                  <c:v>32.959557917712779</c:v>
                </c:pt>
                <c:pt idx="2533">
                  <c:v>32.972123513563886</c:v>
                </c:pt>
                <c:pt idx="2534">
                  <c:v>32.984689109415278</c:v>
                </c:pt>
                <c:pt idx="2535">
                  <c:v>32.997254705266393</c:v>
                </c:pt>
                <c:pt idx="2536">
                  <c:v>33.0098203011175</c:v>
                </c:pt>
                <c:pt idx="2537">
                  <c:v>33.022385896968892</c:v>
                </c:pt>
                <c:pt idx="2538">
                  <c:v>33.034951492819999</c:v>
                </c:pt>
                <c:pt idx="2539">
                  <c:v>33.047517088671114</c:v>
                </c:pt>
                <c:pt idx="2540">
                  <c:v>33.060082684522499</c:v>
                </c:pt>
                <c:pt idx="2541">
                  <c:v>33.072648280373613</c:v>
                </c:pt>
                <c:pt idx="2542">
                  <c:v>33.085213876224721</c:v>
                </c:pt>
                <c:pt idx="2543">
                  <c:v>33.097779472076112</c:v>
                </c:pt>
                <c:pt idx="2544">
                  <c:v>33.110345067927227</c:v>
                </c:pt>
                <c:pt idx="2545">
                  <c:v>33.122910663778335</c:v>
                </c:pt>
                <c:pt idx="2546">
                  <c:v>33.135476259629719</c:v>
                </c:pt>
                <c:pt idx="2547">
                  <c:v>33.148041855480834</c:v>
                </c:pt>
                <c:pt idx="2548">
                  <c:v>33.160607451331948</c:v>
                </c:pt>
                <c:pt idx="2549">
                  <c:v>33.173173047183333</c:v>
                </c:pt>
                <c:pt idx="2550">
                  <c:v>33.185738643034441</c:v>
                </c:pt>
                <c:pt idx="2551">
                  <c:v>33.198304238885832</c:v>
                </c:pt>
                <c:pt idx="2552">
                  <c:v>33.210869834736947</c:v>
                </c:pt>
                <c:pt idx="2553">
                  <c:v>33.223435430588054</c:v>
                </c:pt>
                <c:pt idx="2554">
                  <c:v>33.236001026439446</c:v>
                </c:pt>
                <c:pt idx="2555">
                  <c:v>33.248566622290554</c:v>
                </c:pt>
                <c:pt idx="2556">
                  <c:v>33.261132218141668</c:v>
                </c:pt>
                <c:pt idx="2557">
                  <c:v>33.273697813993053</c:v>
                </c:pt>
                <c:pt idx="2558">
                  <c:v>33.286263409844167</c:v>
                </c:pt>
                <c:pt idx="2559">
                  <c:v>33.298829005695275</c:v>
                </c:pt>
                <c:pt idx="2560">
                  <c:v>33.311394601546667</c:v>
                </c:pt>
                <c:pt idx="2561">
                  <c:v>33.323960197397781</c:v>
                </c:pt>
                <c:pt idx="2562">
                  <c:v>33.336525793248889</c:v>
                </c:pt>
                <c:pt idx="2563">
                  <c:v>33.34909138910028</c:v>
                </c:pt>
                <c:pt idx="2564">
                  <c:v>33.361656984951388</c:v>
                </c:pt>
                <c:pt idx="2565">
                  <c:v>33.374222580802503</c:v>
                </c:pt>
                <c:pt idx="2566">
                  <c:v>33.386788176653887</c:v>
                </c:pt>
                <c:pt idx="2567">
                  <c:v>33.399353772505002</c:v>
                </c:pt>
                <c:pt idx="2568">
                  <c:v>33.411919368356109</c:v>
                </c:pt>
                <c:pt idx="2569">
                  <c:v>33.424484964207501</c:v>
                </c:pt>
                <c:pt idx="2570">
                  <c:v>33.437050560058616</c:v>
                </c:pt>
                <c:pt idx="2571">
                  <c:v>33.44961615591</c:v>
                </c:pt>
                <c:pt idx="2572">
                  <c:v>33.462181751761108</c:v>
                </c:pt>
                <c:pt idx="2573">
                  <c:v>33.474747347612222</c:v>
                </c:pt>
                <c:pt idx="2574">
                  <c:v>33.487312943463614</c:v>
                </c:pt>
                <c:pt idx="2575">
                  <c:v>33.499878539314722</c:v>
                </c:pt>
                <c:pt idx="2576">
                  <c:v>33.512444135165829</c:v>
                </c:pt>
                <c:pt idx="2577">
                  <c:v>33.525009731017221</c:v>
                </c:pt>
                <c:pt idx="2578">
                  <c:v>33.537575326868335</c:v>
                </c:pt>
                <c:pt idx="2579">
                  <c:v>33.550140922719443</c:v>
                </c:pt>
                <c:pt idx="2580">
                  <c:v>33.562706518570835</c:v>
                </c:pt>
                <c:pt idx="2581">
                  <c:v>33.575272114421942</c:v>
                </c:pt>
                <c:pt idx="2582">
                  <c:v>33.587837710273057</c:v>
                </c:pt>
                <c:pt idx="2583">
                  <c:v>33.600403306124441</c:v>
                </c:pt>
                <c:pt idx="2584">
                  <c:v>33.612968901975556</c:v>
                </c:pt>
                <c:pt idx="2585">
                  <c:v>33.625534497826663</c:v>
                </c:pt>
                <c:pt idx="2586">
                  <c:v>33.638100093678055</c:v>
                </c:pt>
                <c:pt idx="2587">
                  <c:v>33.65066568952917</c:v>
                </c:pt>
                <c:pt idx="2588">
                  <c:v>33.663231285380554</c:v>
                </c:pt>
                <c:pt idx="2589">
                  <c:v>33.675796881231669</c:v>
                </c:pt>
                <c:pt idx="2590">
                  <c:v>33.688362477082777</c:v>
                </c:pt>
                <c:pt idx="2591">
                  <c:v>33.700928072934168</c:v>
                </c:pt>
                <c:pt idx="2592">
                  <c:v>33.713493668785276</c:v>
                </c:pt>
                <c:pt idx="2593">
                  <c:v>33.72605926463639</c:v>
                </c:pt>
                <c:pt idx="2594">
                  <c:v>33.738624860487775</c:v>
                </c:pt>
                <c:pt idx="2595">
                  <c:v>33.75119045633889</c:v>
                </c:pt>
                <c:pt idx="2596">
                  <c:v>33.763756052190004</c:v>
                </c:pt>
                <c:pt idx="2597">
                  <c:v>33.776321648041389</c:v>
                </c:pt>
                <c:pt idx="2598">
                  <c:v>33.788887243892496</c:v>
                </c:pt>
                <c:pt idx="2599">
                  <c:v>33.801452839743611</c:v>
                </c:pt>
                <c:pt idx="2600">
                  <c:v>33.814018435595003</c:v>
                </c:pt>
                <c:pt idx="2601">
                  <c:v>33.82658403144611</c:v>
                </c:pt>
                <c:pt idx="2602">
                  <c:v>33.839149627297218</c:v>
                </c:pt>
                <c:pt idx="2603">
                  <c:v>33.851715223148609</c:v>
                </c:pt>
                <c:pt idx="2604">
                  <c:v>33.864280818999724</c:v>
                </c:pt>
                <c:pt idx="2605">
                  <c:v>33.876846414850831</c:v>
                </c:pt>
                <c:pt idx="2606">
                  <c:v>33.889412010702223</c:v>
                </c:pt>
                <c:pt idx="2607">
                  <c:v>33.901977606553331</c:v>
                </c:pt>
                <c:pt idx="2608">
                  <c:v>33.914543202404722</c:v>
                </c:pt>
                <c:pt idx="2609">
                  <c:v>33.927108798255837</c:v>
                </c:pt>
                <c:pt idx="2610">
                  <c:v>33.939674394106945</c:v>
                </c:pt>
                <c:pt idx="2611">
                  <c:v>33.952239989958336</c:v>
                </c:pt>
                <c:pt idx="2612">
                  <c:v>33.964805585809444</c:v>
                </c:pt>
                <c:pt idx="2613">
                  <c:v>33.977371181660558</c:v>
                </c:pt>
                <c:pt idx="2614">
                  <c:v>33.989936777511943</c:v>
                </c:pt>
                <c:pt idx="2615">
                  <c:v>34.002502373363058</c:v>
                </c:pt>
                <c:pt idx="2616">
                  <c:v>34.015067969214165</c:v>
                </c:pt>
                <c:pt idx="2617">
                  <c:v>34.027633565065557</c:v>
                </c:pt>
                <c:pt idx="2618">
                  <c:v>34.040199160916671</c:v>
                </c:pt>
                <c:pt idx="2619">
                  <c:v>34.052764756767779</c:v>
                </c:pt>
                <c:pt idx="2620">
                  <c:v>34.065330352619164</c:v>
                </c:pt>
                <c:pt idx="2621">
                  <c:v>34.077895948470278</c:v>
                </c:pt>
                <c:pt idx="2622">
                  <c:v>34.090461544321393</c:v>
                </c:pt>
                <c:pt idx="2623">
                  <c:v>34.103027140172777</c:v>
                </c:pt>
                <c:pt idx="2624">
                  <c:v>34.115592736023885</c:v>
                </c:pt>
                <c:pt idx="2625">
                  <c:v>34.128158331874999</c:v>
                </c:pt>
                <c:pt idx="2626">
                  <c:v>34.140723927726391</c:v>
                </c:pt>
                <c:pt idx="2627">
                  <c:v>34.153289523577499</c:v>
                </c:pt>
                <c:pt idx="2628">
                  <c:v>34.16585511942889</c:v>
                </c:pt>
                <c:pt idx="2629">
                  <c:v>34.178420715279998</c:v>
                </c:pt>
                <c:pt idx="2630">
                  <c:v>34.190986311131113</c:v>
                </c:pt>
                <c:pt idx="2631">
                  <c:v>34.203551906982497</c:v>
                </c:pt>
                <c:pt idx="2632">
                  <c:v>34.216117502833612</c:v>
                </c:pt>
                <c:pt idx="2633">
                  <c:v>34.228683098684719</c:v>
                </c:pt>
                <c:pt idx="2634">
                  <c:v>34.241248694536111</c:v>
                </c:pt>
                <c:pt idx="2635">
                  <c:v>34.253814290387226</c:v>
                </c:pt>
                <c:pt idx="2636">
                  <c:v>34.266379886238333</c:v>
                </c:pt>
                <c:pt idx="2637">
                  <c:v>34.278945482089725</c:v>
                </c:pt>
                <c:pt idx="2638">
                  <c:v>34.291511077940832</c:v>
                </c:pt>
                <c:pt idx="2639">
                  <c:v>34.304076673791947</c:v>
                </c:pt>
                <c:pt idx="2640">
                  <c:v>34.316642269643332</c:v>
                </c:pt>
                <c:pt idx="2641">
                  <c:v>34.329207865494446</c:v>
                </c:pt>
                <c:pt idx="2642">
                  <c:v>34.341773461345554</c:v>
                </c:pt>
                <c:pt idx="2643">
                  <c:v>34.354339057196945</c:v>
                </c:pt>
                <c:pt idx="2644">
                  <c:v>34.36690465304806</c:v>
                </c:pt>
                <c:pt idx="2645">
                  <c:v>34.379470248899445</c:v>
                </c:pt>
                <c:pt idx="2646">
                  <c:v>34.392035844750552</c:v>
                </c:pt>
                <c:pt idx="2647">
                  <c:v>34.404601440601667</c:v>
                </c:pt>
                <c:pt idx="2648">
                  <c:v>34.417167036453058</c:v>
                </c:pt>
                <c:pt idx="2649">
                  <c:v>34.429732632304166</c:v>
                </c:pt>
                <c:pt idx="2650">
                  <c:v>34.442298228155273</c:v>
                </c:pt>
                <c:pt idx="2651">
                  <c:v>34.454863824006665</c:v>
                </c:pt>
                <c:pt idx="2652">
                  <c:v>34.46742941985778</c:v>
                </c:pt>
                <c:pt idx="2653">
                  <c:v>34.479995015708887</c:v>
                </c:pt>
                <c:pt idx="2654">
                  <c:v>34.492560611560279</c:v>
                </c:pt>
                <c:pt idx="2655">
                  <c:v>34.505126207411386</c:v>
                </c:pt>
                <c:pt idx="2656">
                  <c:v>34.517691803262501</c:v>
                </c:pt>
                <c:pt idx="2657">
                  <c:v>34.530257399113893</c:v>
                </c:pt>
                <c:pt idx="2658">
                  <c:v>34.542822994965</c:v>
                </c:pt>
                <c:pt idx="2659">
                  <c:v>34.555388590816108</c:v>
                </c:pt>
                <c:pt idx="2660">
                  <c:v>34.5679541866675</c:v>
                </c:pt>
                <c:pt idx="2661">
                  <c:v>34.580519782518614</c:v>
                </c:pt>
                <c:pt idx="2662">
                  <c:v>34.593085378369722</c:v>
                </c:pt>
                <c:pt idx="2663">
                  <c:v>34.605650974221113</c:v>
                </c:pt>
                <c:pt idx="2664">
                  <c:v>34.618216570072221</c:v>
                </c:pt>
                <c:pt idx="2665">
                  <c:v>34.630782165923613</c:v>
                </c:pt>
                <c:pt idx="2666">
                  <c:v>34.64334776177472</c:v>
                </c:pt>
                <c:pt idx="2667">
                  <c:v>34.655913357625835</c:v>
                </c:pt>
                <c:pt idx="2668">
                  <c:v>34.668478953477219</c:v>
                </c:pt>
                <c:pt idx="2669">
                  <c:v>34.681044549328334</c:v>
                </c:pt>
                <c:pt idx="2670">
                  <c:v>34.693610145179449</c:v>
                </c:pt>
                <c:pt idx="2671">
                  <c:v>34.706175741030833</c:v>
                </c:pt>
                <c:pt idx="2672">
                  <c:v>34.718741336881941</c:v>
                </c:pt>
                <c:pt idx="2673">
                  <c:v>34.731306932733055</c:v>
                </c:pt>
                <c:pt idx="2674">
                  <c:v>34.743872528584447</c:v>
                </c:pt>
                <c:pt idx="2675">
                  <c:v>34.756438124435554</c:v>
                </c:pt>
                <c:pt idx="2676">
                  <c:v>34.769003720286662</c:v>
                </c:pt>
                <c:pt idx="2677">
                  <c:v>34.781569316138054</c:v>
                </c:pt>
                <c:pt idx="2678">
                  <c:v>34.794134911989168</c:v>
                </c:pt>
                <c:pt idx="2679">
                  <c:v>34.806700507840276</c:v>
                </c:pt>
                <c:pt idx="2680">
                  <c:v>34.819266103691668</c:v>
                </c:pt>
                <c:pt idx="2681">
                  <c:v>34.831831699542775</c:v>
                </c:pt>
                <c:pt idx="2682">
                  <c:v>34.844397295394167</c:v>
                </c:pt>
                <c:pt idx="2683">
                  <c:v>34.856962891245281</c:v>
                </c:pt>
                <c:pt idx="2684">
                  <c:v>34.869528487096389</c:v>
                </c:pt>
                <c:pt idx="2685">
                  <c:v>34.882094082947781</c:v>
                </c:pt>
                <c:pt idx="2686">
                  <c:v>34.894659678798888</c:v>
                </c:pt>
                <c:pt idx="2687">
                  <c:v>34.907225274650003</c:v>
                </c:pt>
                <c:pt idx="2688">
                  <c:v>34.919790870501387</c:v>
                </c:pt>
                <c:pt idx="2689">
                  <c:v>34.932356466352502</c:v>
                </c:pt>
                <c:pt idx="2690">
                  <c:v>34.944922062203609</c:v>
                </c:pt>
                <c:pt idx="2691">
                  <c:v>34.957487658055001</c:v>
                </c:pt>
                <c:pt idx="2692">
                  <c:v>34.970053253906116</c:v>
                </c:pt>
                <c:pt idx="2693">
                  <c:v>34.982618849757223</c:v>
                </c:pt>
                <c:pt idx="2694">
                  <c:v>34.995184445608608</c:v>
                </c:pt>
                <c:pt idx="2695">
                  <c:v>35.007750041459722</c:v>
                </c:pt>
                <c:pt idx="2696">
                  <c:v>35.020315637310837</c:v>
                </c:pt>
                <c:pt idx="2697">
                  <c:v>35.032881233162222</c:v>
                </c:pt>
                <c:pt idx="2698">
                  <c:v>35.045446829013329</c:v>
                </c:pt>
                <c:pt idx="2699">
                  <c:v>35.058012424864444</c:v>
                </c:pt>
                <c:pt idx="2700">
                  <c:v>35.070578020715836</c:v>
                </c:pt>
                <c:pt idx="2701">
                  <c:v>35.083143616566943</c:v>
                </c:pt>
                <c:pt idx="2702">
                  <c:v>35.095709212418335</c:v>
                </c:pt>
                <c:pt idx="2703">
                  <c:v>35.108274808269442</c:v>
                </c:pt>
                <c:pt idx="2704">
                  <c:v>35.120840404120557</c:v>
                </c:pt>
                <c:pt idx="2705">
                  <c:v>35.133405999971941</c:v>
                </c:pt>
                <c:pt idx="2706">
                  <c:v>35.145971595823056</c:v>
                </c:pt>
                <c:pt idx="2707">
                  <c:v>35.158537191674164</c:v>
                </c:pt>
                <c:pt idx="2708">
                  <c:v>35.171102787525555</c:v>
                </c:pt>
                <c:pt idx="2709">
                  <c:v>35.18366838337667</c:v>
                </c:pt>
                <c:pt idx="2710">
                  <c:v>35.196233979227777</c:v>
                </c:pt>
                <c:pt idx="2711">
                  <c:v>35.208799575079169</c:v>
                </c:pt>
                <c:pt idx="2712">
                  <c:v>35.221365170930277</c:v>
                </c:pt>
                <c:pt idx="2713">
                  <c:v>35.233930766781391</c:v>
                </c:pt>
                <c:pt idx="2714">
                  <c:v>35.246496362632776</c:v>
                </c:pt>
                <c:pt idx="2715">
                  <c:v>35.25906195848389</c:v>
                </c:pt>
                <c:pt idx="2716">
                  <c:v>35.271627554334998</c:v>
                </c:pt>
                <c:pt idx="2717">
                  <c:v>35.28419315018639</c:v>
                </c:pt>
                <c:pt idx="2718">
                  <c:v>35.296758746037504</c:v>
                </c:pt>
                <c:pt idx="2719">
                  <c:v>35.309324341888889</c:v>
                </c:pt>
                <c:pt idx="2720">
                  <c:v>35.321889937739996</c:v>
                </c:pt>
                <c:pt idx="2721">
                  <c:v>35.334455533591111</c:v>
                </c:pt>
                <c:pt idx="2722">
                  <c:v>35.347021129442503</c:v>
                </c:pt>
                <c:pt idx="2723">
                  <c:v>35.35958672529361</c:v>
                </c:pt>
                <c:pt idx="2724">
                  <c:v>35.372152321144718</c:v>
                </c:pt>
                <c:pt idx="2725">
                  <c:v>35.384717916996109</c:v>
                </c:pt>
                <c:pt idx="2726">
                  <c:v>35.397283512847224</c:v>
                </c:pt>
                <c:pt idx="2727">
                  <c:v>35.409849108698332</c:v>
                </c:pt>
                <c:pt idx="2728">
                  <c:v>35.422414704549723</c:v>
                </c:pt>
                <c:pt idx="2729">
                  <c:v>35.434980300400831</c:v>
                </c:pt>
                <c:pt idx="2730">
                  <c:v>35.447545896251945</c:v>
                </c:pt>
                <c:pt idx="2731">
                  <c:v>35.460111492103337</c:v>
                </c:pt>
                <c:pt idx="2732">
                  <c:v>35.472677087954445</c:v>
                </c:pt>
                <c:pt idx="2733">
                  <c:v>35.485242683805552</c:v>
                </c:pt>
                <c:pt idx="2734">
                  <c:v>35.497808279656944</c:v>
                </c:pt>
                <c:pt idx="2735">
                  <c:v>35.510373875508058</c:v>
                </c:pt>
                <c:pt idx="2736">
                  <c:v>35.522939471359166</c:v>
                </c:pt>
                <c:pt idx="2737">
                  <c:v>35.535505067210558</c:v>
                </c:pt>
                <c:pt idx="2738">
                  <c:v>35.548070663061665</c:v>
                </c:pt>
                <c:pt idx="2739">
                  <c:v>35.560636258913057</c:v>
                </c:pt>
                <c:pt idx="2740">
                  <c:v>35.573201854764172</c:v>
                </c:pt>
                <c:pt idx="2741">
                  <c:v>35.585767450615279</c:v>
                </c:pt>
                <c:pt idx="2742">
                  <c:v>35.598333046466664</c:v>
                </c:pt>
                <c:pt idx="2743">
                  <c:v>35.610898642317778</c:v>
                </c:pt>
                <c:pt idx="2744">
                  <c:v>35.623464238168893</c:v>
                </c:pt>
                <c:pt idx="2745">
                  <c:v>35.636029834020277</c:v>
                </c:pt>
                <c:pt idx="2746">
                  <c:v>35.648595429871385</c:v>
                </c:pt>
                <c:pt idx="2747">
                  <c:v>35.6611610257225</c:v>
                </c:pt>
                <c:pt idx="2748">
                  <c:v>35.673726621573891</c:v>
                </c:pt>
                <c:pt idx="2749">
                  <c:v>35.686292217424999</c:v>
                </c:pt>
                <c:pt idx="2750">
                  <c:v>35.698857813276106</c:v>
                </c:pt>
                <c:pt idx="2751">
                  <c:v>35.711423409127498</c:v>
                </c:pt>
                <c:pt idx="2752">
                  <c:v>35.723989004978613</c:v>
                </c:pt>
                <c:pt idx="2753">
                  <c:v>35.73655460082972</c:v>
                </c:pt>
                <c:pt idx="2754">
                  <c:v>35.749120196681112</c:v>
                </c:pt>
                <c:pt idx="2755">
                  <c:v>35.761685792532219</c:v>
                </c:pt>
                <c:pt idx="2756">
                  <c:v>35.774251388383334</c:v>
                </c:pt>
                <c:pt idx="2757">
                  <c:v>35.786816984234726</c:v>
                </c:pt>
                <c:pt idx="2758">
                  <c:v>35.799382580085833</c:v>
                </c:pt>
                <c:pt idx="2759">
                  <c:v>35.811948175937225</c:v>
                </c:pt>
                <c:pt idx="2760">
                  <c:v>35.824513771788332</c:v>
                </c:pt>
                <c:pt idx="2761">
                  <c:v>35.837079367639447</c:v>
                </c:pt>
                <c:pt idx="2762">
                  <c:v>35.849644963490832</c:v>
                </c:pt>
                <c:pt idx="2763">
                  <c:v>35.862210559341946</c:v>
                </c:pt>
                <c:pt idx="2764">
                  <c:v>35.874776155193054</c:v>
                </c:pt>
                <c:pt idx="2765">
                  <c:v>35.887341751044445</c:v>
                </c:pt>
                <c:pt idx="2766">
                  <c:v>35.89990734689556</c:v>
                </c:pt>
                <c:pt idx="2767">
                  <c:v>35.912472942746668</c:v>
                </c:pt>
                <c:pt idx="2768">
                  <c:v>35.925038538598052</c:v>
                </c:pt>
                <c:pt idx="2769">
                  <c:v>35.937604134449167</c:v>
                </c:pt>
                <c:pt idx="2770">
                  <c:v>35.950169730300281</c:v>
                </c:pt>
                <c:pt idx="2771">
                  <c:v>35.962735326151666</c:v>
                </c:pt>
                <c:pt idx="2772">
                  <c:v>35.975300922002774</c:v>
                </c:pt>
                <c:pt idx="2773">
                  <c:v>35.987866517853888</c:v>
                </c:pt>
                <c:pt idx="2774">
                  <c:v>36.00043211370528</c:v>
                </c:pt>
                <c:pt idx="2775">
                  <c:v>36.012997709556387</c:v>
                </c:pt>
                <c:pt idx="2776">
                  <c:v>36.025563305407779</c:v>
                </c:pt>
                <c:pt idx="2777">
                  <c:v>36.038128901258887</c:v>
                </c:pt>
                <c:pt idx="2778">
                  <c:v>36.050694497110001</c:v>
                </c:pt>
                <c:pt idx="2779">
                  <c:v>36.063260092961386</c:v>
                </c:pt>
                <c:pt idx="2780">
                  <c:v>36.0758256888125</c:v>
                </c:pt>
                <c:pt idx="2781">
                  <c:v>36.088391284663608</c:v>
                </c:pt>
                <c:pt idx="2782">
                  <c:v>36.100956880515</c:v>
                </c:pt>
                <c:pt idx="2783">
                  <c:v>36.113522476366114</c:v>
                </c:pt>
                <c:pt idx="2784">
                  <c:v>36.126088072217222</c:v>
                </c:pt>
                <c:pt idx="2785">
                  <c:v>36.138653668068613</c:v>
                </c:pt>
                <c:pt idx="2786">
                  <c:v>36.151219263919721</c:v>
                </c:pt>
                <c:pt idx="2787">
                  <c:v>36.163784859770836</c:v>
                </c:pt>
                <c:pt idx="2788">
                  <c:v>36.17635045562222</c:v>
                </c:pt>
                <c:pt idx="2789">
                  <c:v>36.188916051473335</c:v>
                </c:pt>
                <c:pt idx="2790">
                  <c:v>36.201481647324442</c:v>
                </c:pt>
                <c:pt idx="2791">
                  <c:v>36.214047243175834</c:v>
                </c:pt>
                <c:pt idx="2792">
                  <c:v>36.226612839026949</c:v>
                </c:pt>
                <c:pt idx="2793">
                  <c:v>36.239178434878056</c:v>
                </c:pt>
                <c:pt idx="2794">
                  <c:v>36.251744030729441</c:v>
                </c:pt>
                <c:pt idx="2795">
                  <c:v>36.264309626580555</c:v>
                </c:pt>
                <c:pt idx="2796">
                  <c:v>36.276875222431947</c:v>
                </c:pt>
                <c:pt idx="2797">
                  <c:v>36.289440818283055</c:v>
                </c:pt>
                <c:pt idx="2798">
                  <c:v>36.302006414134162</c:v>
                </c:pt>
                <c:pt idx="2799">
                  <c:v>36.314572009985554</c:v>
                </c:pt>
                <c:pt idx="2800">
                  <c:v>36.327137605836668</c:v>
                </c:pt>
                <c:pt idx="2801">
                  <c:v>36.339703201687776</c:v>
                </c:pt>
                <c:pt idx="2802">
                  <c:v>36.352268797539168</c:v>
                </c:pt>
                <c:pt idx="2803">
                  <c:v>36.364834393390275</c:v>
                </c:pt>
                <c:pt idx="2804">
                  <c:v>36.37739998924139</c:v>
                </c:pt>
                <c:pt idx="2805">
                  <c:v>36.389965585092781</c:v>
                </c:pt>
                <c:pt idx="2806">
                  <c:v>36.402531180943889</c:v>
                </c:pt>
                <c:pt idx="2807">
                  <c:v>36.415096776795004</c:v>
                </c:pt>
                <c:pt idx="2808">
                  <c:v>36.427662372646388</c:v>
                </c:pt>
                <c:pt idx="2809">
                  <c:v>36.440227968497503</c:v>
                </c:pt>
                <c:pt idx="2810">
                  <c:v>36.45279356434861</c:v>
                </c:pt>
                <c:pt idx="2811">
                  <c:v>36.465359160200002</c:v>
                </c:pt>
                <c:pt idx="2812">
                  <c:v>36.47792475605111</c:v>
                </c:pt>
                <c:pt idx="2813">
                  <c:v>36.490490351902494</c:v>
                </c:pt>
                <c:pt idx="2814">
                  <c:v>36.503055947753609</c:v>
                </c:pt>
                <c:pt idx="2815">
                  <c:v>36.515621543604723</c:v>
                </c:pt>
                <c:pt idx="2816">
                  <c:v>36.528187139456115</c:v>
                </c:pt>
                <c:pt idx="2817">
                  <c:v>36.540752735307215</c:v>
                </c:pt>
                <c:pt idx="2818">
                  <c:v>36.55331833115833</c:v>
                </c:pt>
                <c:pt idx="2819">
                  <c:v>36.565883927009722</c:v>
                </c:pt>
                <c:pt idx="2820">
                  <c:v>36.578449522860836</c:v>
                </c:pt>
                <c:pt idx="2821">
                  <c:v>36.591015118711951</c:v>
                </c:pt>
                <c:pt idx="2822">
                  <c:v>36.603580714563336</c:v>
                </c:pt>
                <c:pt idx="2823">
                  <c:v>36.616146310414443</c:v>
                </c:pt>
                <c:pt idx="2824">
                  <c:v>36.628711906265558</c:v>
                </c:pt>
                <c:pt idx="2825">
                  <c:v>36.641277502116942</c:v>
                </c:pt>
                <c:pt idx="2826">
                  <c:v>36.653843097968057</c:v>
                </c:pt>
                <c:pt idx="2827">
                  <c:v>36.666408693819164</c:v>
                </c:pt>
                <c:pt idx="2828">
                  <c:v>36.678974289670556</c:v>
                </c:pt>
                <c:pt idx="2829">
                  <c:v>36.691539885521664</c:v>
                </c:pt>
                <c:pt idx="2830">
                  <c:v>36.704105481373055</c:v>
                </c:pt>
                <c:pt idx="2831">
                  <c:v>36.716671077224163</c:v>
                </c:pt>
                <c:pt idx="2832">
                  <c:v>36.729236673075278</c:v>
                </c:pt>
                <c:pt idx="2833">
                  <c:v>36.741802268926669</c:v>
                </c:pt>
                <c:pt idx="2834">
                  <c:v>36.754367864777777</c:v>
                </c:pt>
                <c:pt idx="2835">
                  <c:v>36.766933460628884</c:v>
                </c:pt>
                <c:pt idx="2836">
                  <c:v>36.779499056480283</c:v>
                </c:pt>
                <c:pt idx="2837">
                  <c:v>36.792064652331391</c:v>
                </c:pt>
                <c:pt idx="2838">
                  <c:v>36.804630248182505</c:v>
                </c:pt>
                <c:pt idx="2839">
                  <c:v>36.81719584403389</c:v>
                </c:pt>
                <c:pt idx="2840">
                  <c:v>36.829761439885004</c:v>
                </c:pt>
                <c:pt idx="2841">
                  <c:v>36.842327035736112</c:v>
                </c:pt>
                <c:pt idx="2842">
                  <c:v>36.854892631587497</c:v>
                </c:pt>
                <c:pt idx="2843">
                  <c:v>36.867458227438611</c:v>
                </c:pt>
                <c:pt idx="2844">
                  <c:v>36.880023823289726</c:v>
                </c:pt>
                <c:pt idx="2845">
                  <c:v>36.89258941914111</c:v>
                </c:pt>
                <c:pt idx="2846">
                  <c:v>36.905155014992218</c:v>
                </c:pt>
                <c:pt idx="2847">
                  <c:v>36.917720610843332</c:v>
                </c:pt>
                <c:pt idx="2848">
                  <c:v>36.930286206694717</c:v>
                </c:pt>
                <c:pt idx="2849">
                  <c:v>36.942851802545832</c:v>
                </c:pt>
                <c:pt idx="2850">
                  <c:v>36.955417398397223</c:v>
                </c:pt>
                <c:pt idx="2851">
                  <c:v>36.967982994248338</c:v>
                </c:pt>
                <c:pt idx="2852">
                  <c:v>36.980548590099438</c:v>
                </c:pt>
                <c:pt idx="2853">
                  <c:v>36.993114185950837</c:v>
                </c:pt>
                <c:pt idx="2854">
                  <c:v>37.005679781801945</c:v>
                </c:pt>
                <c:pt idx="2855">
                  <c:v>37.018245377653059</c:v>
                </c:pt>
                <c:pt idx="2856">
                  <c:v>37.030810973504444</c:v>
                </c:pt>
                <c:pt idx="2857">
                  <c:v>37.043376569355559</c:v>
                </c:pt>
                <c:pt idx="2858">
                  <c:v>37.055942165206666</c:v>
                </c:pt>
                <c:pt idx="2859">
                  <c:v>37.068507761058058</c:v>
                </c:pt>
                <c:pt idx="2860">
                  <c:v>37.081073356909165</c:v>
                </c:pt>
                <c:pt idx="2861">
                  <c:v>37.09363895276028</c:v>
                </c:pt>
                <c:pt idx="2862">
                  <c:v>37.106204548611665</c:v>
                </c:pt>
                <c:pt idx="2863">
                  <c:v>37.118770144462779</c:v>
                </c:pt>
                <c:pt idx="2864">
                  <c:v>37.131335740313887</c:v>
                </c:pt>
                <c:pt idx="2865">
                  <c:v>37.143901336165271</c:v>
                </c:pt>
                <c:pt idx="2866">
                  <c:v>37.156466932016386</c:v>
                </c:pt>
                <c:pt idx="2867">
                  <c:v>37.1690325278675</c:v>
                </c:pt>
                <c:pt idx="2868">
                  <c:v>37.181598123718892</c:v>
                </c:pt>
                <c:pt idx="2869">
                  <c:v>37.194163719570007</c:v>
                </c:pt>
                <c:pt idx="2870">
                  <c:v>37.206729315421391</c:v>
                </c:pt>
                <c:pt idx="2871">
                  <c:v>37.219294911272499</c:v>
                </c:pt>
                <c:pt idx="2872">
                  <c:v>37.231860507123614</c:v>
                </c:pt>
                <c:pt idx="2873">
                  <c:v>37.244426102974998</c:v>
                </c:pt>
                <c:pt idx="2874">
                  <c:v>37.256991698826113</c:v>
                </c:pt>
                <c:pt idx="2875">
                  <c:v>37.26955729467722</c:v>
                </c:pt>
                <c:pt idx="2876">
                  <c:v>37.282122890528612</c:v>
                </c:pt>
                <c:pt idx="2877">
                  <c:v>37.294688486379719</c:v>
                </c:pt>
                <c:pt idx="2878">
                  <c:v>37.307254082230834</c:v>
                </c:pt>
                <c:pt idx="2879">
                  <c:v>37.319819678082219</c:v>
                </c:pt>
                <c:pt idx="2880">
                  <c:v>37.332385273933333</c:v>
                </c:pt>
                <c:pt idx="2881">
                  <c:v>37.344950869784441</c:v>
                </c:pt>
                <c:pt idx="2882">
                  <c:v>37.357516465635833</c:v>
                </c:pt>
                <c:pt idx="2883">
                  <c:v>37.37008206148694</c:v>
                </c:pt>
                <c:pt idx="2884">
                  <c:v>37.382647657338055</c:v>
                </c:pt>
                <c:pt idx="2885">
                  <c:v>37.395213253189446</c:v>
                </c:pt>
                <c:pt idx="2886">
                  <c:v>37.407778849040561</c:v>
                </c:pt>
                <c:pt idx="2887">
                  <c:v>37.420344444891946</c:v>
                </c:pt>
                <c:pt idx="2888">
                  <c:v>37.43291004074306</c:v>
                </c:pt>
                <c:pt idx="2889">
                  <c:v>37.445475636594168</c:v>
                </c:pt>
                <c:pt idx="2890">
                  <c:v>37.458041232445552</c:v>
                </c:pt>
                <c:pt idx="2891">
                  <c:v>37.470606828296667</c:v>
                </c:pt>
                <c:pt idx="2892">
                  <c:v>37.483172424147781</c:v>
                </c:pt>
                <c:pt idx="2893">
                  <c:v>37.495738019999166</c:v>
                </c:pt>
                <c:pt idx="2894">
                  <c:v>37.508303615850274</c:v>
                </c:pt>
                <c:pt idx="2895">
                  <c:v>37.520869211701388</c:v>
                </c:pt>
                <c:pt idx="2896">
                  <c:v>37.533434807552773</c:v>
                </c:pt>
                <c:pt idx="2897">
                  <c:v>37.546000403403887</c:v>
                </c:pt>
                <c:pt idx="2898">
                  <c:v>37.558565999254995</c:v>
                </c:pt>
                <c:pt idx="2899">
                  <c:v>37.571131595106394</c:v>
                </c:pt>
                <c:pt idx="2900">
                  <c:v>37.583697190957494</c:v>
                </c:pt>
                <c:pt idx="2901">
                  <c:v>37.596262786808609</c:v>
                </c:pt>
                <c:pt idx="2902">
                  <c:v>37.60882838266</c:v>
                </c:pt>
                <c:pt idx="2903">
                  <c:v>37.621393978511115</c:v>
                </c:pt>
                <c:pt idx="2904">
                  <c:v>37.633959574362223</c:v>
                </c:pt>
                <c:pt idx="2905">
                  <c:v>37.646525170213614</c:v>
                </c:pt>
                <c:pt idx="2906">
                  <c:v>37.659090766064722</c:v>
                </c:pt>
                <c:pt idx="2907">
                  <c:v>37.671656361916114</c:v>
                </c:pt>
                <c:pt idx="2908">
                  <c:v>37.684221957767221</c:v>
                </c:pt>
                <c:pt idx="2909">
                  <c:v>37.696787553618336</c:v>
                </c:pt>
                <c:pt idx="2910">
                  <c:v>37.70935314946972</c:v>
                </c:pt>
                <c:pt idx="2911">
                  <c:v>37.721918745320835</c:v>
                </c:pt>
                <c:pt idx="2912">
                  <c:v>37.734484341171942</c:v>
                </c:pt>
                <c:pt idx="2913">
                  <c:v>37.747049937023327</c:v>
                </c:pt>
                <c:pt idx="2914">
                  <c:v>37.759615532874442</c:v>
                </c:pt>
                <c:pt idx="2915">
                  <c:v>37.772181128725556</c:v>
                </c:pt>
                <c:pt idx="2916">
                  <c:v>37.784746724576948</c:v>
                </c:pt>
                <c:pt idx="2917">
                  <c:v>37.797312320428048</c:v>
                </c:pt>
                <c:pt idx="2918">
                  <c:v>37.809877916279163</c:v>
                </c:pt>
                <c:pt idx="2919">
                  <c:v>37.822443512130555</c:v>
                </c:pt>
                <c:pt idx="2920">
                  <c:v>37.835009107981669</c:v>
                </c:pt>
                <c:pt idx="2921">
                  <c:v>37.847574703832784</c:v>
                </c:pt>
                <c:pt idx="2922">
                  <c:v>37.860140299684168</c:v>
                </c:pt>
                <c:pt idx="2923">
                  <c:v>37.872705895535276</c:v>
                </c:pt>
                <c:pt idx="2924">
                  <c:v>37.885271491386668</c:v>
                </c:pt>
                <c:pt idx="2925">
                  <c:v>37.897837087237775</c:v>
                </c:pt>
                <c:pt idx="2926">
                  <c:v>37.91040268308889</c:v>
                </c:pt>
                <c:pt idx="2927">
                  <c:v>37.922968278940274</c:v>
                </c:pt>
                <c:pt idx="2928">
                  <c:v>37.935533874791389</c:v>
                </c:pt>
                <c:pt idx="2929">
                  <c:v>37.948099470642497</c:v>
                </c:pt>
                <c:pt idx="2930">
                  <c:v>37.960665066493888</c:v>
                </c:pt>
                <c:pt idx="2931">
                  <c:v>37.973230662344996</c:v>
                </c:pt>
                <c:pt idx="2932">
                  <c:v>37.98579625819611</c:v>
                </c:pt>
                <c:pt idx="2933">
                  <c:v>37.998361854047502</c:v>
                </c:pt>
                <c:pt idx="2934">
                  <c:v>38.010927449898617</c:v>
                </c:pt>
                <c:pt idx="2935">
                  <c:v>38.023493045749717</c:v>
                </c:pt>
                <c:pt idx="2936">
                  <c:v>38.036058641601116</c:v>
                </c:pt>
                <c:pt idx="2937">
                  <c:v>38.048624237452223</c:v>
                </c:pt>
                <c:pt idx="2938">
                  <c:v>38.061189833303338</c:v>
                </c:pt>
                <c:pt idx="2939">
                  <c:v>38.073755429154723</c:v>
                </c:pt>
                <c:pt idx="2940">
                  <c:v>38.086321025005837</c:v>
                </c:pt>
                <c:pt idx="2941">
                  <c:v>38.098886620856945</c:v>
                </c:pt>
                <c:pt idx="2942">
                  <c:v>38.111452216708329</c:v>
                </c:pt>
                <c:pt idx="2943">
                  <c:v>38.124017812559444</c:v>
                </c:pt>
                <c:pt idx="2944">
                  <c:v>38.136583408410829</c:v>
                </c:pt>
                <c:pt idx="2945">
                  <c:v>38.149149004261943</c:v>
                </c:pt>
                <c:pt idx="2946">
                  <c:v>38.161714600113051</c:v>
                </c:pt>
                <c:pt idx="2947">
                  <c:v>38.174280195964442</c:v>
                </c:pt>
                <c:pt idx="2948">
                  <c:v>38.18684579181555</c:v>
                </c:pt>
                <c:pt idx="2949">
                  <c:v>38.199411387666665</c:v>
                </c:pt>
                <c:pt idx="2950">
                  <c:v>38.211976983518056</c:v>
                </c:pt>
                <c:pt idx="2951">
                  <c:v>38.224542579369171</c:v>
                </c:pt>
                <c:pt idx="2952">
                  <c:v>38.237108175220278</c:v>
                </c:pt>
                <c:pt idx="2953">
                  <c:v>38.24967377107167</c:v>
                </c:pt>
                <c:pt idx="2954">
                  <c:v>38.262239366922778</c:v>
                </c:pt>
                <c:pt idx="2955">
                  <c:v>38.274804962773892</c:v>
                </c:pt>
                <c:pt idx="2956">
                  <c:v>38.287370558625277</c:v>
                </c:pt>
                <c:pt idx="2957">
                  <c:v>38.299936154476391</c:v>
                </c:pt>
                <c:pt idx="2958">
                  <c:v>38.312501750327499</c:v>
                </c:pt>
                <c:pt idx="2959">
                  <c:v>38.325067346178891</c:v>
                </c:pt>
                <c:pt idx="2960">
                  <c:v>38.337632942029998</c:v>
                </c:pt>
                <c:pt idx="2961">
                  <c:v>38.350198537881383</c:v>
                </c:pt>
                <c:pt idx="2962">
                  <c:v>38.362764133732497</c:v>
                </c:pt>
                <c:pt idx="2963">
                  <c:v>38.375329729583612</c:v>
                </c:pt>
                <c:pt idx="2964">
                  <c:v>38.387895325435004</c:v>
                </c:pt>
                <c:pt idx="2965">
                  <c:v>38.400460921286104</c:v>
                </c:pt>
                <c:pt idx="2966">
                  <c:v>38.413026517137219</c:v>
                </c:pt>
                <c:pt idx="2967">
                  <c:v>38.42559211298861</c:v>
                </c:pt>
                <c:pt idx="2968">
                  <c:v>38.438157708839725</c:v>
                </c:pt>
                <c:pt idx="2969">
                  <c:v>38.45072330469084</c:v>
                </c:pt>
                <c:pt idx="2970">
                  <c:v>38.463288900542224</c:v>
                </c:pt>
                <c:pt idx="2971">
                  <c:v>38.475854496393332</c:v>
                </c:pt>
                <c:pt idx="2972">
                  <c:v>38.488420092244446</c:v>
                </c:pt>
                <c:pt idx="2973">
                  <c:v>38.500985688095831</c:v>
                </c:pt>
                <c:pt idx="2974">
                  <c:v>38.513551283946946</c:v>
                </c:pt>
                <c:pt idx="2975">
                  <c:v>38.526116879798053</c:v>
                </c:pt>
                <c:pt idx="2976">
                  <c:v>38.538682475649445</c:v>
                </c:pt>
                <c:pt idx="2977">
                  <c:v>38.551248071500552</c:v>
                </c:pt>
                <c:pt idx="2978">
                  <c:v>38.563813667351667</c:v>
                </c:pt>
                <c:pt idx="2979">
                  <c:v>38.576379263203052</c:v>
                </c:pt>
                <c:pt idx="2980">
                  <c:v>38.588944859054166</c:v>
                </c:pt>
                <c:pt idx="2981">
                  <c:v>38.601510454905558</c:v>
                </c:pt>
                <c:pt idx="2982">
                  <c:v>38.614076050756672</c:v>
                </c:pt>
                <c:pt idx="2983">
                  <c:v>38.626641646607773</c:v>
                </c:pt>
                <c:pt idx="2984">
                  <c:v>38.639207242459172</c:v>
                </c:pt>
                <c:pt idx="2985">
                  <c:v>38.651772838310279</c:v>
                </c:pt>
                <c:pt idx="2986">
                  <c:v>38.664338434161394</c:v>
                </c:pt>
                <c:pt idx="2987">
                  <c:v>38.676904030012778</c:v>
                </c:pt>
                <c:pt idx="2988">
                  <c:v>38.689469625863893</c:v>
                </c:pt>
                <c:pt idx="2989">
                  <c:v>38.702035221715001</c:v>
                </c:pt>
                <c:pt idx="2990">
                  <c:v>38.714600817566385</c:v>
                </c:pt>
                <c:pt idx="2991">
                  <c:v>38.7271664134175</c:v>
                </c:pt>
                <c:pt idx="2992">
                  <c:v>38.739732009268614</c:v>
                </c:pt>
                <c:pt idx="2993">
                  <c:v>38.752297605119999</c:v>
                </c:pt>
                <c:pt idx="2994">
                  <c:v>38.764863200971106</c:v>
                </c:pt>
                <c:pt idx="2995">
                  <c:v>38.777428796822221</c:v>
                </c:pt>
                <c:pt idx="2996">
                  <c:v>38.789994392673606</c:v>
                </c:pt>
                <c:pt idx="2997">
                  <c:v>38.80255998852472</c:v>
                </c:pt>
                <c:pt idx="2998">
                  <c:v>38.815125584375828</c:v>
                </c:pt>
                <c:pt idx="2999">
                  <c:v>38.827691180227227</c:v>
                </c:pt>
                <c:pt idx="3000">
                  <c:v>38.840256776078327</c:v>
                </c:pt>
                <c:pt idx="3001">
                  <c:v>38.852822371929726</c:v>
                </c:pt>
                <c:pt idx="3002">
                  <c:v>38.865387967780833</c:v>
                </c:pt>
                <c:pt idx="3003">
                  <c:v>38.877953563631948</c:v>
                </c:pt>
                <c:pt idx="3004">
                  <c:v>38.890519159483333</c:v>
                </c:pt>
                <c:pt idx="3005">
                  <c:v>38.903084755334447</c:v>
                </c:pt>
                <c:pt idx="3006">
                  <c:v>38.915650351185555</c:v>
                </c:pt>
                <c:pt idx="3007">
                  <c:v>38.928215947036946</c:v>
                </c:pt>
                <c:pt idx="3008">
                  <c:v>38.940781542888054</c:v>
                </c:pt>
                <c:pt idx="3009">
                  <c:v>38.953347138739169</c:v>
                </c:pt>
                <c:pt idx="3010">
                  <c:v>38.965912734590553</c:v>
                </c:pt>
                <c:pt idx="3011">
                  <c:v>38.978478330441668</c:v>
                </c:pt>
                <c:pt idx="3012">
                  <c:v>38.991043926292775</c:v>
                </c:pt>
                <c:pt idx="3013">
                  <c:v>39.00360952214416</c:v>
                </c:pt>
                <c:pt idx="3014">
                  <c:v>39.016175117995274</c:v>
                </c:pt>
                <c:pt idx="3015">
                  <c:v>39.028740713846389</c:v>
                </c:pt>
                <c:pt idx="3016">
                  <c:v>39.041306309697781</c:v>
                </c:pt>
                <c:pt idx="3017">
                  <c:v>39.053871905548895</c:v>
                </c:pt>
                <c:pt idx="3018">
                  <c:v>39.06643750140028</c:v>
                </c:pt>
                <c:pt idx="3019">
                  <c:v>39.079003097251388</c:v>
                </c:pt>
                <c:pt idx="3020">
                  <c:v>39.091568693102502</c:v>
                </c:pt>
                <c:pt idx="3021">
                  <c:v>39.104134288953887</c:v>
                </c:pt>
                <c:pt idx="3022">
                  <c:v>39.116699884805001</c:v>
                </c:pt>
                <c:pt idx="3023">
                  <c:v>39.129265480656109</c:v>
                </c:pt>
                <c:pt idx="3024">
                  <c:v>39.141831076507501</c:v>
                </c:pt>
                <c:pt idx="3025">
                  <c:v>39.154396672358608</c:v>
                </c:pt>
                <c:pt idx="3026">
                  <c:v>39.166962268209723</c:v>
                </c:pt>
                <c:pt idx="3027">
                  <c:v>39.179527864061107</c:v>
                </c:pt>
                <c:pt idx="3028">
                  <c:v>39.192093459912222</c:v>
                </c:pt>
                <c:pt idx="3029">
                  <c:v>39.204659055763329</c:v>
                </c:pt>
                <c:pt idx="3030">
                  <c:v>39.217224651614721</c:v>
                </c:pt>
                <c:pt idx="3031">
                  <c:v>39.229790247465829</c:v>
                </c:pt>
                <c:pt idx="3032">
                  <c:v>39.242355843316943</c:v>
                </c:pt>
                <c:pt idx="3033">
                  <c:v>39.254921439168335</c:v>
                </c:pt>
                <c:pt idx="3034">
                  <c:v>39.26748703501945</c:v>
                </c:pt>
                <c:pt idx="3035">
                  <c:v>39.280052630870557</c:v>
                </c:pt>
                <c:pt idx="3036">
                  <c:v>39.292618226721949</c:v>
                </c:pt>
                <c:pt idx="3037">
                  <c:v>39.305183822573056</c:v>
                </c:pt>
                <c:pt idx="3038">
                  <c:v>39.317749418424441</c:v>
                </c:pt>
                <c:pt idx="3039">
                  <c:v>39.330315014275556</c:v>
                </c:pt>
                <c:pt idx="3040">
                  <c:v>39.34288061012667</c:v>
                </c:pt>
                <c:pt idx="3041">
                  <c:v>39.355446205978055</c:v>
                </c:pt>
                <c:pt idx="3042">
                  <c:v>39.368011801829162</c:v>
                </c:pt>
                <c:pt idx="3043">
                  <c:v>39.380577397680277</c:v>
                </c:pt>
                <c:pt idx="3044">
                  <c:v>39.393142993531661</c:v>
                </c:pt>
                <c:pt idx="3045">
                  <c:v>39.405708589382776</c:v>
                </c:pt>
                <c:pt idx="3046">
                  <c:v>39.418274185233884</c:v>
                </c:pt>
                <c:pt idx="3047">
                  <c:v>39.430839781085282</c:v>
                </c:pt>
                <c:pt idx="3048">
                  <c:v>39.443405376936383</c:v>
                </c:pt>
                <c:pt idx="3049">
                  <c:v>39.455970972787497</c:v>
                </c:pt>
                <c:pt idx="3050">
                  <c:v>39.468536568638889</c:v>
                </c:pt>
                <c:pt idx="3051">
                  <c:v>39.481102164490004</c:v>
                </c:pt>
                <c:pt idx="3052">
                  <c:v>39.493667760341111</c:v>
                </c:pt>
                <c:pt idx="3053">
                  <c:v>39.506233356192503</c:v>
                </c:pt>
                <c:pt idx="3054">
                  <c:v>39.51879895204361</c:v>
                </c:pt>
                <c:pt idx="3055">
                  <c:v>39.531364547895002</c:v>
                </c:pt>
                <c:pt idx="3056">
                  <c:v>39.54393014374611</c:v>
                </c:pt>
                <c:pt idx="3057">
                  <c:v>39.556495739597224</c:v>
                </c:pt>
                <c:pt idx="3058">
                  <c:v>39.569061335448609</c:v>
                </c:pt>
                <c:pt idx="3059">
                  <c:v>39.581626931299724</c:v>
                </c:pt>
                <c:pt idx="3060">
                  <c:v>39.594192527150831</c:v>
                </c:pt>
                <c:pt idx="3061">
                  <c:v>39.606758123002216</c:v>
                </c:pt>
                <c:pt idx="3062">
                  <c:v>39.61932371885333</c:v>
                </c:pt>
                <c:pt idx="3063">
                  <c:v>39.631889314704445</c:v>
                </c:pt>
                <c:pt idx="3064">
                  <c:v>39.644454910555837</c:v>
                </c:pt>
                <c:pt idx="3065">
                  <c:v>39.657020506406951</c:v>
                </c:pt>
                <c:pt idx="3066">
                  <c:v>39.669586102258052</c:v>
                </c:pt>
                <c:pt idx="3067">
                  <c:v>39.682151698109443</c:v>
                </c:pt>
                <c:pt idx="3068">
                  <c:v>39.694717293960558</c:v>
                </c:pt>
                <c:pt idx="3069">
                  <c:v>39.707282889811673</c:v>
                </c:pt>
                <c:pt idx="3070">
                  <c:v>39.719848485663057</c:v>
                </c:pt>
                <c:pt idx="3071">
                  <c:v>39.732414081514165</c:v>
                </c:pt>
                <c:pt idx="3072">
                  <c:v>39.744979677365279</c:v>
                </c:pt>
                <c:pt idx="3073">
                  <c:v>39.757545273216664</c:v>
                </c:pt>
                <c:pt idx="3074">
                  <c:v>39.770110869067778</c:v>
                </c:pt>
                <c:pt idx="3075">
                  <c:v>39.782676464919163</c:v>
                </c:pt>
                <c:pt idx="3076">
                  <c:v>39.795242060770278</c:v>
                </c:pt>
                <c:pt idx="3077">
                  <c:v>39.807807656621385</c:v>
                </c:pt>
                <c:pt idx="3078">
                  <c:v>39.820373252472777</c:v>
                </c:pt>
                <c:pt idx="3079">
                  <c:v>39.832938848323884</c:v>
                </c:pt>
                <c:pt idx="3080">
                  <c:v>39.845504444174999</c:v>
                </c:pt>
                <c:pt idx="3081">
                  <c:v>39.858070040026391</c:v>
                </c:pt>
                <c:pt idx="3082">
                  <c:v>39.870635635877505</c:v>
                </c:pt>
                <c:pt idx="3083">
                  <c:v>39.883201231728613</c:v>
                </c:pt>
                <c:pt idx="3084">
                  <c:v>39.895766827580005</c:v>
                </c:pt>
                <c:pt idx="3085">
                  <c:v>39.908332423431112</c:v>
                </c:pt>
                <c:pt idx="3086">
                  <c:v>39.920898019282227</c:v>
                </c:pt>
                <c:pt idx="3087">
                  <c:v>39.933463615133611</c:v>
                </c:pt>
                <c:pt idx="3088">
                  <c:v>39.946029210984726</c:v>
                </c:pt>
                <c:pt idx="3089">
                  <c:v>39.958594806835833</c:v>
                </c:pt>
                <c:pt idx="3090">
                  <c:v>39.971160402687218</c:v>
                </c:pt>
                <c:pt idx="3091">
                  <c:v>39.983725998538333</c:v>
                </c:pt>
                <c:pt idx="3092">
                  <c:v>39.996291594389717</c:v>
                </c:pt>
                <c:pt idx="3093">
                  <c:v>40.008857190240832</c:v>
                </c:pt>
                <c:pt idx="3094">
                  <c:v>40.021422786091939</c:v>
                </c:pt>
                <c:pt idx="3095">
                  <c:v>40.033988381943338</c:v>
                </c:pt>
                <c:pt idx="3096">
                  <c:v>40.046553977794439</c:v>
                </c:pt>
                <c:pt idx="3097">
                  <c:v>40.059119573645553</c:v>
                </c:pt>
                <c:pt idx="3098">
                  <c:v>40.071685169496945</c:v>
                </c:pt>
                <c:pt idx="3099">
                  <c:v>40.08425076534806</c:v>
                </c:pt>
                <c:pt idx="3100">
                  <c:v>40.096816361199167</c:v>
                </c:pt>
                <c:pt idx="3101">
                  <c:v>40.109381957050559</c:v>
                </c:pt>
                <c:pt idx="3102">
                  <c:v>40.121947552901666</c:v>
                </c:pt>
                <c:pt idx="3103">
                  <c:v>40.134513148752781</c:v>
                </c:pt>
                <c:pt idx="3104">
                  <c:v>40.147078744604165</c:v>
                </c:pt>
                <c:pt idx="3105">
                  <c:v>40.15964434045528</c:v>
                </c:pt>
                <c:pt idx="3106">
                  <c:v>40.172209936306388</c:v>
                </c:pt>
                <c:pt idx="3107">
                  <c:v>40.184775532157779</c:v>
                </c:pt>
                <c:pt idx="3108">
                  <c:v>40.197341128008887</c:v>
                </c:pt>
                <c:pt idx="3109">
                  <c:v>40.209906723860001</c:v>
                </c:pt>
                <c:pt idx="3110">
                  <c:v>40.222472319711386</c:v>
                </c:pt>
                <c:pt idx="3111">
                  <c:v>40.235037915562501</c:v>
                </c:pt>
                <c:pt idx="3112">
                  <c:v>40.247603511413892</c:v>
                </c:pt>
                <c:pt idx="3113">
                  <c:v>40.260169107265007</c:v>
                </c:pt>
                <c:pt idx="3114">
                  <c:v>40.272734703116107</c:v>
                </c:pt>
                <c:pt idx="3115">
                  <c:v>40.285300298967499</c:v>
                </c:pt>
                <c:pt idx="3116">
                  <c:v>40.297865894818614</c:v>
                </c:pt>
                <c:pt idx="3117">
                  <c:v>40.310431490669728</c:v>
                </c:pt>
                <c:pt idx="3118">
                  <c:v>40.322997086521113</c:v>
                </c:pt>
                <c:pt idx="3119">
                  <c:v>40.33556268237222</c:v>
                </c:pt>
                <c:pt idx="3120">
                  <c:v>40.348128278223335</c:v>
                </c:pt>
                <c:pt idx="3121">
                  <c:v>40.36069387407472</c:v>
                </c:pt>
                <c:pt idx="3122">
                  <c:v>40.373259469925834</c:v>
                </c:pt>
                <c:pt idx="3123">
                  <c:v>40.385825065776942</c:v>
                </c:pt>
                <c:pt idx="3124">
                  <c:v>40.398390661628333</c:v>
                </c:pt>
                <c:pt idx="3125">
                  <c:v>40.410956257479441</c:v>
                </c:pt>
                <c:pt idx="3126">
                  <c:v>40.423521853330556</c:v>
                </c:pt>
                <c:pt idx="3127">
                  <c:v>40.43608744918194</c:v>
                </c:pt>
                <c:pt idx="3128">
                  <c:v>40.448653045033055</c:v>
                </c:pt>
                <c:pt idx="3129">
                  <c:v>40.461218640884162</c:v>
                </c:pt>
                <c:pt idx="3130">
                  <c:v>40.473784236735561</c:v>
                </c:pt>
                <c:pt idx="3131">
                  <c:v>40.486349832586662</c:v>
                </c:pt>
                <c:pt idx="3132">
                  <c:v>40.49891542843806</c:v>
                </c:pt>
                <c:pt idx="3133">
                  <c:v>40.511481024289168</c:v>
                </c:pt>
                <c:pt idx="3134">
                  <c:v>40.524046620140282</c:v>
                </c:pt>
                <c:pt idx="3135">
                  <c:v>40.536612215991667</c:v>
                </c:pt>
                <c:pt idx="3136">
                  <c:v>40.549177811842782</c:v>
                </c:pt>
                <c:pt idx="3137">
                  <c:v>40.561743407693889</c:v>
                </c:pt>
                <c:pt idx="3138">
                  <c:v>40.574309003545274</c:v>
                </c:pt>
                <c:pt idx="3139">
                  <c:v>40.586874599396388</c:v>
                </c:pt>
                <c:pt idx="3140">
                  <c:v>40.599440195247503</c:v>
                </c:pt>
                <c:pt idx="3141">
                  <c:v>40.612005791098888</c:v>
                </c:pt>
                <c:pt idx="3142">
                  <c:v>40.624571386949995</c:v>
                </c:pt>
                <c:pt idx="3143">
                  <c:v>40.63713698280111</c:v>
                </c:pt>
                <c:pt idx="3144">
                  <c:v>40.649702578652494</c:v>
                </c:pt>
                <c:pt idx="3145">
                  <c:v>40.662268174503609</c:v>
                </c:pt>
                <c:pt idx="3146">
                  <c:v>40.674833770354716</c:v>
                </c:pt>
                <c:pt idx="3147">
                  <c:v>40.687399366206115</c:v>
                </c:pt>
                <c:pt idx="3148">
                  <c:v>40.699964962057223</c:v>
                </c:pt>
                <c:pt idx="3149">
                  <c:v>40.712530557908615</c:v>
                </c:pt>
                <c:pt idx="3150">
                  <c:v>40.725096153759722</c:v>
                </c:pt>
                <c:pt idx="3151">
                  <c:v>40.737661749610837</c:v>
                </c:pt>
                <c:pt idx="3152">
                  <c:v>40.750227345462221</c:v>
                </c:pt>
                <c:pt idx="3153">
                  <c:v>40.762792941313336</c:v>
                </c:pt>
                <c:pt idx="3154">
                  <c:v>40.775358537164443</c:v>
                </c:pt>
                <c:pt idx="3155">
                  <c:v>40.787924133015835</c:v>
                </c:pt>
                <c:pt idx="3156">
                  <c:v>40.800489728866943</c:v>
                </c:pt>
                <c:pt idx="3157">
                  <c:v>40.813055324718057</c:v>
                </c:pt>
                <c:pt idx="3158">
                  <c:v>40.825620920569442</c:v>
                </c:pt>
                <c:pt idx="3159">
                  <c:v>40.838186516420556</c:v>
                </c:pt>
                <c:pt idx="3160">
                  <c:v>40.850752112271664</c:v>
                </c:pt>
                <c:pt idx="3161">
                  <c:v>40.863317708123049</c:v>
                </c:pt>
                <c:pt idx="3162">
                  <c:v>40.875883303974163</c:v>
                </c:pt>
                <c:pt idx="3163">
                  <c:v>40.888448899825278</c:v>
                </c:pt>
                <c:pt idx="3164">
                  <c:v>40.901014495676669</c:v>
                </c:pt>
                <c:pt idx="3165">
                  <c:v>40.913580091527784</c:v>
                </c:pt>
                <c:pt idx="3166">
                  <c:v>40.926145687378892</c:v>
                </c:pt>
                <c:pt idx="3167">
                  <c:v>40.938711283230276</c:v>
                </c:pt>
                <c:pt idx="3168">
                  <c:v>40.951276879081391</c:v>
                </c:pt>
                <c:pt idx="3169">
                  <c:v>40.963842474932775</c:v>
                </c:pt>
                <c:pt idx="3170">
                  <c:v>40.97640807078389</c:v>
                </c:pt>
                <c:pt idx="3171">
                  <c:v>40.988973666634998</c:v>
                </c:pt>
                <c:pt idx="3172">
                  <c:v>41.001539262486389</c:v>
                </c:pt>
                <c:pt idx="3173">
                  <c:v>41.014104858337497</c:v>
                </c:pt>
                <c:pt idx="3174">
                  <c:v>41.026670454188611</c:v>
                </c:pt>
                <c:pt idx="3175">
                  <c:v>41.039236050039996</c:v>
                </c:pt>
                <c:pt idx="3176">
                  <c:v>41.051801645891111</c:v>
                </c:pt>
                <c:pt idx="3177">
                  <c:v>41.064367241742218</c:v>
                </c:pt>
                <c:pt idx="3178">
                  <c:v>41.076932837593617</c:v>
                </c:pt>
                <c:pt idx="3179">
                  <c:v>41.089498433444717</c:v>
                </c:pt>
                <c:pt idx="3180">
                  <c:v>41.102064029295832</c:v>
                </c:pt>
                <c:pt idx="3181">
                  <c:v>41.114629625147224</c:v>
                </c:pt>
                <c:pt idx="3182">
                  <c:v>41.127195220998338</c:v>
                </c:pt>
                <c:pt idx="3183">
                  <c:v>41.139760816849446</c:v>
                </c:pt>
                <c:pt idx="3184">
                  <c:v>41.152326412700837</c:v>
                </c:pt>
                <c:pt idx="3185">
                  <c:v>41.164892008551945</c:v>
                </c:pt>
                <c:pt idx="3186">
                  <c:v>41.17745760440333</c:v>
                </c:pt>
                <c:pt idx="3187">
                  <c:v>41.190023200254444</c:v>
                </c:pt>
                <c:pt idx="3188">
                  <c:v>41.202588796105559</c:v>
                </c:pt>
                <c:pt idx="3189">
                  <c:v>41.215154391956943</c:v>
                </c:pt>
                <c:pt idx="3190">
                  <c:v>41.227719987808051</c:v>
                </c:pt>
                <c:pt idx="3191">
                  <c:v>41.240285583659166</c:v>
                </c:pt>
                <c:pt idx="3192">
                  <c:v>41.25285117951055</c:v>
                </c:pt>
                <c:pt idx="3193">
                  <c:v>41.265416775361665</c:v>
                </c:pt>
                <c:pt idx="3194">
                  <c:v>41.277982371212772</c:v>
                </c:pt>
                <c:pt idx="3195">
                  <c:v>41.290547967064171</c:v>
                </c:pt>
                <c:pt idx="3196">
                  <c:v>41.303113562915279</c:v>
                </c:pt>
                <c:pt idx="3197">
                  <c:v>41.315679158766386</c:v>
                </c:pt>
                <c:pt idx="3198">
                  <c:v>41.328244754617778</c:v>
                </c:pt>
                <c:pt idx="3199">
                  <c:v>41.340810350468892</c:v>
                </c:pt>
                <c:pt idx="3200">
                  <c:v>41.35337594632</c:v>
                </c:pt>
                <c:pt idx="3201">
                  <c:v>41.365941542171392</c:v>
                </c:pt>
                <c:pt idx="3202">
                  <c:v>41.378507138022499</c:v>
                </c:pt>
                <c:pt idx="3203">
                  <c:v>41.391072733873614</c:v>
                </c:pt>
                <c:pt idx="3204">
                  <c:v>41.403638329724998</c:v>
                </c:pt>
                <c:pt idx="3205">
                  <c:v>41.416203925576113</c:v>
                </c:pt>
                <c:pt idx="3206">
                  <c:v>41.428769521427498</c:v>
                </c:pt>
                <c:pt idx="3207">
                  <c:v>41.441335117278612</c:v>
                </c:pt>
                <c:pt idx="3208">
                  <c:v>41.45390071312972</c:v>
                </c:pt>
                <c:pt idx="3209">
                  <c:v>41.466466308981104</c:v>
                </c:pt>
                <c:pt idx="3210">
                  <c:v>41.479031904832219</c:v>
                </c:pt>
                <c:pt idx="3211">
                  <c:v>41.491597500683334</c:v>
                </c:pt>
                <c:pt idx="3212">
                  <c:v>41.504163096534725</c:v>
                </c:pt>
                <c:pt idx="3213">
                  <c:v>41.51672869238584</c:v>
                </c:pt>
                <c:pt idx="3214">
                  <c:v>41.52929428823694</c:v>
                </c:pt>
                <c:pt idx="3215">
                  <c:v>41.541859884088332</c:v>
                </c:pt>
                <c:pt idx="3216">
                  <c:v>41.554425479939447</c:v>
                </c:pt>
                <c:pt idx="3217">
                  <c:v>41.566991075790561</c:v>
                </c:pt>
                <c:pt idx="3218">
                  <c:v>41.579556671641946</c:v>
                </c:pt>
                <c:pt idx="3219">
                  <c:v>41.592122267493053</c:v>
                </c:pt>
                <c:pt idx="3220">
                  <c:v>41.604687863344168</c:v>
                </c:pt>
                <c:pt idx="3221">
                  <c:v>41.617253459195553</c:v>
                </c:pt>
                <c:pt idx="3222">
                  <c:v>41.629819055046667</c:v>
                </c:pt>
                <c:pt idx="3223">
                  <c:v>41.642384650898052</c:v>
                </c:pt>
                <c:pt idx="3224">
                  <c:v>41.654950246749166</c:v>
                </c:pt>
                <c:pt idx="3225">
                  <c:v>41.667515842600274</c:v>
                </c:pt>
                <c:pt idx="3226">
                  <c:v>41.680081438451673</c:v>
                </c:pt>
                <c:pt idx="3227">
                  <c:v>41.692647034302773</c:v>
                </c:pt>
                <c:pt idx="3228">
                  <c:v>41.705212630153888</c:v>
                </c:pt>
                <c:pt idx="3229">
                  <c:v>41.717778226005279</c:v>
                </c:pt>
                <c:pt idx="3230">
                  <c:v>41.730343821856394</c:v>
                </c:pt>
                <c:pt idx="3231">
                  <c:v>41.742909417707502</c:v>
                </c:pt>
                <c:pt idx="3232">
                  <c:v>41.755475013558893</c:v>
                </c:pt>
                <c:pt idx="3233">
                  <c:v>41.768040609410001</c:v>
                </c:pt>
                <c:pt idx="3234">
                  <c:v>41.780606205261115</c:v>
                </c:pt>
                <c:pt idx="3235">
                  <c:v>41.7931718011125</c:v>
                </c:pt>
                <c:pt idx="3236">
                  <c:v>41.805737396963615</c:v>
                </c:pt>
                <c:pt idx="3237">
                  <c:v>41.818302992814722</c:v>
                </c:pt>
                <c:pt idx="3238">
                  <c:v>41.830868588666107</c:v>
                </c:pt>
                <c:pt idx="3239">
                  <c:v>41.843434184517221</c:v>
                </c:pt>
                <c:pt idx="3240">
                  <c:v>41.855999780368336</c:v>
                </c:pt>
                <c:pt idx="3241">
                  <c:v>41.868565376219721</c:v>
                </c:pt>
                <c:pt idx="3242">
                  <c:v>41.881130972070828</c:v>
                </c:pt>
                <c:pt idx="3243">
                  <c:v>41.893696567922227</c:v>
                </c:pt>
                <c:pt idx="3244">
                  <c:v>41.906262163773327</c:v>
                </c:pt>
                <c:pt idx="3245">
                  <c:v>41.918827759624442</c:v>
                </c:pt>
                <c:pt idx="3246">
                  <c:v>41.931393355475834</c:v>
                </c:pt>
                <c:pt idx="3247">
                  <c:v>41.943958951326948</c:v>
                </c:pt>
                <c:pt idx="3248">
                  <c:v>41.956524547178056</c:v>
                </c:pt>
                <c:pt idx="3249">
                  <c:v>41.969090143029447</c:v>
                </c:pt>
                <c:pt idx="3250">
                  <c:v>41.981655738880555</c:v>
                </c:pt>
                <c:pt idx="3251">
                  <c:v>41.99422133473167</c:v>
                </c:pt>
                <c:pt idx="3252">
                  <c:v>42.006786930583054</c:v>
                </c:pt>
                <c:pt idx="3253">
                  <c:v>42.019352526434169</c:v>
                </c:pt>
                <c:pt idx="3254">
                  <c:v>42.031918122285276</c:v>
                </c:pt>
                <c:pt idx="3255">
                  <c:v>42.044483718136668</c:v>
                </c:pt>
                <c:pt idx="3256">
                  <c:v>42.057049313987775</c:v>
                </c:pt>
                <c:pt idx="3257">
                  <c:v>42.06961490983889</c:v>
                </c:pt>
                <c:pt idx="3258">
                  <c:v>42.082180505690275</c:v>
                </c:pt>
                <c:pt idx="3259">
                  <c:v>42.094746101541389</c:v>
                </c:pt>
                <c:pt idx="3260">
                  <c:v>42.107311697392497</c:v>
                </c:pt>
                <c:pt idx="3261">
                  <c:v>42.119877293243896</c:v>
                </c:pt>
                <c:pt idx="3262">
                  <c:v>42.132442889094996</c:v>
                </c:pt>
                <c:pt idx="3263">
                  <c:v>42.145008484946388</c:v>
                </c:pt>
                <c:pt idx="3264">
                  <c:v>42.157574080797502</c:v>
                </c:pt>
                <c:pt idx="3265">
                  <c:v>42.170139676648617</c:v>
                </c:pt>
                <c:pt idx="3266">
                  <c:v>42.182705272500002</c:v>
                </c:pt>
                <c:pt idx="3267">
                  <c:v>42.195270868351109</c:v>
                </c:pt>
                <c:pt idx="3268">
                  <c:v>42.207836464202224</c:v>
                </c:pt>
                <c:pt idx="3269">
                  <c:v>42.220402060053608</c:v>
                </c:pt>
                <c:pt idx="3270">
                  <c:v>42.232967655904723</c:v>
                </c:pt>
                <c:pt idx="3271">
                  <c:v>42.24553325175583</c:v>
                </c:pt>
                <c:pt idx="3272">
                  <c:v>42.258098847607222</c:v>
                </c:pt>
                <c:pt idx="3273">
                  <c:v>42.27066444345833</c:v>
                </c:pt>
                <c:pt idx="3274">
                  <c:v>42.283230039309444</c:v>
                </c:pt>
                <c:pt idx="3275">
                  <c:v>42.295795635160829</c:v>
                </c:pt>
                <c:pt idx="3276">
                  <c:v>42.308361231011943</c:v>
                </c:pt>
                <c:pt idx="3277">
                  <c:v>42.320926826863051</c:v>
                </c:pt>
                <c:pt idx="3278">
                  <c:v>42.33349242271445</c:v>
                </c:pt>
                <c:pt idx="3279">
                  <c:v>42.346058018565557</c:v>
                </c:pt>
                <c:pt idx="3280">
                  <c:v>42.358623614416949</c:v>
                </c:pt>
                <c:pt idx="3281">
                  <c:v>42.371189210268057</c:v>
                </c:pt>
                <c:pt idx="3282">
                  <c:v>42.383754806119171</c:v>
                </c:pt>
                <c:pt idx="3283">
                  <c:v>42.396320401970556</c:v>
                </c:pt>
                <c:pt idx="3284">
                  <c:v>42.40888599782167</c:v>
                </c:pt>
                <c:pt idx="3285">
                  <c:v>42.421451593672778</c:v>
                </c:pt>
                <c:pt idx="3286">
                  <c:v>42.434017189524162</c:v>
                </c:pt>
                <c:pt idx="3287">
                  <c:v>42.446582785375277</c:v>
                </c:pt>
                <c:pt idx="3288">
                  <c:v>42.459148381226392</c:v>
                </c:pt>
                <c:pt idx="3289">
                  <c:v>42.471713977077776</c:v>
                </c:pt>
                <c:pt idx="3290">
                  <c:v>42.484279572928884</c:v>
                </c:pt>
                <c:pt idx="3291">
                  <c:v>42.496845168779998</c:v>
                </c:pt>
                <c:pt idx="3292">
                  <c:v>42.509410764631383</c:v>
                </c:pt>
                <c:pt idx="3293">
                  <c:v>42.521976360482498</c:v>
                </c:pt>
                <c:pt idx="3294">
                  <c:v>42.534541956333605</c:v>
                </c:pt>
                <c:pt idx="3295">
                  <c:v>42.547107552185004</c:v>
                </c:pt>
                <c:pt idx="3296">
                  <c:v>42.559673148036111</c:v>
                </c:pt>
                <c:pt idx="3297">
                  <c:v>42.572238743887219</c:v>
                </c:pt>
                <c:pt idx="3298">
                  <c:v>42.584804339738611</c:v>
                </c:pt>
                <c:pt idx="3299">
                  <c:v>42.597369935589725</c:v>
                </c:pt>
                <c:pt idx="3300">
                  <c:v>42.60993553144111</c:v>
                </c:pt>
                <c:pt idx="3301">
                  <c:v>42.622501127292225</c:v>
                </c:pt>
                <c:pt idx="3302">
                  <c:v>42.635066723143332</c:v>
                </c:pt>
                <c:pt idx="3303">
                  <c:v>42.647632318994724</c:v>
                </c:pt>
                <c:pt idx="3304">
                  <c:v>42.660197914845831</c:v>
                </c:pt>
                <c:pt idx="3305">
                  <c:v>42.672763510696946</c:v>
                </c:pt>
                <c:pt idx="3306">
                  <c:v>42.68532910654833</c:v>
                </c:pt>
                <c:pt idx="3307">
                  <c:v>42.697894702399445</c:v>
                </c:pt>
                <c:pt idx="3308">
                  <c:v>42.710460298250553</c:v>
                </c:pt>
                <c:pt idx="3309">
                  <c:v>42.723025894101951</c:v>
                </c:pt>
                <c:pt idx="3310">
                  <c:v>42.735591489953052</c:v>
                </c:pt>
                <c:pt idx="3311">
                  <c:v>42.748157085804166</c:v>
                </c:pt>
                <c:pt idx="3312">
                  <c:v>42.760722681655558</c:v>
                </c:pt>
                <c:pt idx="3313">
                  <c:v>42.773288277506673</c:v>
                </c:pt>
                <c:pt idx="3314">
                  <c:v>42.78585387335778</c:v>
                </c:pt>
                <c:pt idx="3315">
                  <c:v>42.798419469209165</c:v>
                </c:pt>
                <c:pt idx="3316">
                  <c:v>42.810985065060279</c:v>
                </c:pt>
                <c:pt idx="3317">
                  <c:v>42.823550660911664</c:v>
                </c:pt>
                <c:pt idx="3318">
                  <c:v>42.836116256762779</c:v>
                </c:pt>
                <c:pt idx="3319">
                  <c:v>42.848681852613886</c:v>
                </c:pt>
                <c:pt idx="3320">
                  <c:v>42.861247448465278</c:v>
                </c:pt>
                <c:pt idx="3321">
                  <c:v>42.873813044316385</c:v>
                </c:pt>
                <c:pt idx="3322">
                  <c:v>42.8863786401675</c:v>
                </c:pt>
                <c:pt idx="3323">
                  <c:v>42.898944236018885</c:v>
                </c:pt>
                <c:pt idx="3324">
                  <c:v>42.911509831869999</c:v>
                </c:pt>
                <c:pt idx="3325">
                  <c:v>42.924075427721107</c:v>
                </c:pt>
                <c:pt idx="3326">
                  <c:v>42.936641023572506</c:v>
                </c:pt>
                <c:pt idx="3327">
                  <c:v>42.949206619423606</c:v>
                </c:pt>
                <c:pt idx="3328">
                  <c:v>42.961772215274721</c:v>
                </c:pt>
                <c:pt idx="3329">
                  <c:v>42.974337811126112</c:v>
                </c:pt>
                <c:pt idx="3330">
                  <c:v>42.986903406977227</c:v>
                </c:pt>
                <c:pt idx="3331">
                  <c:v>42.999469002828334</c:v>
                </c:pt>
                <c:pt idx="3332">
                  <c:v>43.012034598679726</c:v>
                </c:pt>
                <c:pt idx="3333">
                  <c:v>43.024600194530834</c:v>
                </c:pt>
                <c:pt idx="3334">
                  <c:v>43.037165790381948</c:v>
                </c:pt>
                <c:pt idx="3335">
                  <c:v>43.049731386233333</c:v>
                </c:pt>
                <c:pt idx="3336">
                  <c:v>43.062296982084447</c:v>
                </c:pt>
                <c:pt idx="3337">
                  <c:v>43.074862577935832</c:v>
                </c:pt>
                <c:pt idx="3338">
                  <c:v>43.08742817378694</c:v>
                </c:pt>
                <c:pt idx="3339">
                  <c:v>43.099993769638054</c:v>
                </c:pt>
                <c:pt idx="3340">
                  <c:v>43.112559365489439</c:v>
                </c:pt>
                <c:pt idx="3341">
                  <c:v>43.125124961340553</c:v>
                </c:pt>
                <c:pt idx="3342">
                  <c:v>43.137690557191661</c:v>
                </c:pt>
                <c:pt idx="3343">
                  <c:v>43.15025615304306</c:v>
                </c:pt>
                <c:pt idx="3344">
                  <c:v>43.162821748894167</c:v>
                </c:pt>
                <c:pt idx="3345">
                  <c:v>43.175387344745275</c:v>
                </c:pt>
                <c:pt idx="3346">
                  <c:v>43.187952940596666</c:v>
                </c:pt>
                <c:pt idx="3347">
                  <c:v>43.200518536447781</c:v>
                </c:pt>
                <c:pt idx="3348">
                  <c:v>43.213084132298889</c:v>
                </c:pt>
                <c:pt idx="3349">
                  <c:v>43.22564972815028</c:v>
                </c:pt>
                <c:pt idx="3350">
                  <c:v>43.238215324001388</c:v>
                </c:pt>
                <c:pt idx="3351">
                  <c:v>43.250780919852502</c:v>
                </c:pt>
                <c:pt idx="3352">
                  <c:v>43.263346515703887</c:v>
                </c:pt>
                <c:pt idx="3353">
                  <c:v>43.275912111555002</c:v>
                </c:pt>
                <c:pt idx="3354">
                  <c:v>43.288477707406386</c:v>
                </c:pt>
                <c:pt idx="3355">
                  <c:v>43.301043303257501</c:v>
                </c:pt>
                <c:pt idx="3356">
                  <c:v>43.313608899108608</c:v>
                </c:pt>
                <c:pt idx="3357">
                  <c:v>43.326174494959993</c:v>
                </c:pt>
                <c:pt idx="3358">
                  <c:v>43.338740090811108</c:v>
                </c:pt>
                <c:pt idx="3359">
                  <c:v>43.351305686662222</c:v>
                </c:pt>
                <c:pt idx="3360">
                  <c:v>43.363871282513614</c:v>
                </c:pt>
                <c:pt idx="3361">
                  <c:v>43.376436878364728</c:v>
                </c:pt>
                <c:pt idx="3362">
                  <c:v>43.389002474215836</c:v>
                </c:pt>
                <c:pt idx="3363">
                  <c:v>43.401568070067221</c:v>
                </c:pt>
                <c:pt idx="3364">
                  <c:v>43.414133665918335</c:v>
                </c:pt>
                <c:pt idx="3365">
                  <c:v>43.42669926176945</c:v>
                </c:pt>
                <c:pt idx="3366">
                  <c:v>43.439264857620834</c:v>
                </c:pt>
                <c:pt idx="3367">
                  <c:v>43.451830453471942</c:v>
                </c:pt>
                <c:pt idx="3368">
                  <c:v>43.464396049323057</c:v>
                </c:pt>
                <c:pt idx="3369">
                  <c:v>43.476961645174441</c:v>
                </c:pt>
                <c:pt idx="3370">
                  <c:v>43.489527241025556</c:v>
                </c:pt>
                <c:pt idx="3371">
                  <c:v>43.502092836876663</c:v>
                </c:pt>
                <c:pt idx="3372">
                  <c:v>43.514658432728055</c:v>
                </c:pt>
                <c:pt idx="3373">
                  <c:v>43.527224028579163</c:v>
                </c:pt>
                <c:pt idx="3374">
                  <c:v>43.539789624430561</c:v>
                </c:pt>
                <c:pt idx="3375">
                  <c:v>43.552355220281662</c:v>
                </c:pt>
                <c:pt idx="3376">
                  <c:v>43.564920816132776</c:v>
                </c:pt>
                <c:pt idx="3377">
                  <c:v>43.577486411984168</c:v>
                </c:pt>
                <c:pt idx="3378">
                  <c:v>43.590052007835283</c:v>
                </c:pt>
                <c:pt idx="3379">
                  <c:v>43.60261760368639</c:v>
                </c:pt>
                <c:pt idx="3380">
                  <c:v>43.615183199537782</c:v>
                </c:pt>
                <c:pt idx="3381">
                  <c:v>43.627748795388889</c:v>
                </c:pt>
                <c:pt idx="3382">
                  <c:v>43.640314391240004</c:v>
                </c:pt>
                <c:pt idx="3383">
                  <c:v>43.652879987091389</c:v>
                </c:pt>
                <c:pt idx="3384">
                  <c:v>43.665445582942503</c:v>
                </c:pt>
                <c:pt idx="3385">
                  <c:v>43.678011178793611</c:v>
                </c:pt>
                <c:pt idx="3386">
                  <c:v>43.690576774644995</c:v>
                </c:pt>
                <c:pt idx="3387">
                  <c:v>43.70314237049611</c:v>
                </c:pt>
                <c:pt idx="3388">
                  <c:v>43.715707966347225</c:v>
                </c:pt>
                <c:pt idx="3389">
                  <c:v>43.728273562198609</c:v>
                </c:pt>
                <c:pt idx="3390">
                  <c:v>43.740839158049717</c:v>
                </c:pt>
                <c:pt idx="3391">
                  <c:v>43.753404753900831</c:v>
                </c:pt>
                <c:pt idx="3392">
                  <c:v>43.765970349752223</c:v>
                </c:pt>
                <c:pt idx="3393">
                  <c:v>43.778535945603331</c:v>
                </c:pt>
                <c:pt idx="3394">
                  <c:v>43.791101541454722</c:v>
                </c:pt>
                <c:pt idx="3395">
                  <c:v>43.803667137305837</c:v>
                </c:pt>
                <c:pt idx="3396">
                  <c:v>43.816232733156944</c:v>
                </c:pt>
                <c:pt idx="3397">
                  <c:v>43.828798329008336</c:v>
                </c:pt>
                <c:pt idx="3398">
                  <c:v>43.841363924859444</c:v>
                </c:pt>
                <c:pt idx="3399">
                  <c:v>43.853929520710558</c:v>
                </c:pt>
                <c:pt idx="3400">
                  <c:v>43.866495116561943</c:v>
                </c:pt>
                <c:pt idx="3401">
                  <c:v>43.879060712413057</c:v>
                </c:pt>
                <c:pt idx="3402">
                  <c:v>43.891626308264165</c:v>
                </c:pt>
                <c:pt idx="3403">
                  <c:v>43.904191904115557</c:v>
                </c:pt>
                <c:pt idx="3404">
                  <c:v>43.916757499966664</c:v>
                </c:pt>
                <c:pt idx="3405">
                  <c:v>43.929323095817779</c:v>
                </c:pt>
                <c:pt idx="3406">
                  <c:v>43.941888691669163</c:v>
                </c:pt>
                <c:pt idx="3407">
                  <c:v>43.954454287520278</c:v>
                </c:pt>
                <c:pt idx="3408">
                  <c:v>43.967019883371385</c:v>
                </c:pt>
                <c:pt idx="3409">
                  <c:v>43.979585479222784</c:v>
                </c:pt>
                <c:pt idx="3410">
                  <c:v>43.992151075073885</c:v>
                </c:pt>
                <c:pt idx="3411">
                  <c:v>44.004716670925276</c:v>
                </c:pt>
                <c:pt idx="3412">
                  <c:v>44.017282266776391</c:v>
                </c:pt>
                <c:pt idx="3413">
                  <c:v>44.029847862627506</c:v>
                </c:pt>
                <c:pt idx="3414">
                  <c:v>44.04241345847889</c:v>
                </c:pt>
                <c:pt idx="3415">
                  <c:v>44.054979054329998</c:v>
                </c:pt>
                <c:pt idx="3416">
                  <c:v>44.067544650181112</c:v>
                </c:pt>
                <c:pt idx="3417">
                  <c:v>44.080110246032497</c:v>
                </c:pt>
                <c:pt idx="3418">
                  <c:v>44.092675841883612</c:v>
                </c:pt>
                <c:pt idx="3419">
                  <c:v>44.105241437734719</c:v>
                </c:pt>
                <c:pt idx="3420">
                  <c:v>44.117807033586111</c:v>
                </c:pt>
                <c:pt idx="3421">
                  <c:v>44.130372629437218</c:v>
                </c:pt>
                <c:pt idx="3422">
                  <c:v>44.142938225288333</c:v>
                </c:pt>
                <c:pt idx="3423">
                  <c:v>44.155503821139718</c:v>
                </c:pt>
                <c:pt idx="3424">
                  <c:v>44.168069416990832</c:v>
                </c:pt>
                <c:pt idx="3425">
                  <c:v>44.18063501284194</c:v>
                </c:pt>
                <c:pt idx="3426">
                  <c:v>44.193200608693338</c:v>
                </c:pt>
                <c:pt idx="3427">
                  <c:v>44.205766204544446</c:v>
                </c:pt>
                <c:pt idx="3428">
                  <c:v>44.218331800395553</c:v>
                </c:pt>
                <c:pt idx="3429">
                  <c:v>44.230897396246945</c:v>
                </c:pt>
                <c:pt idx="3430">
                  <c:v>44.24346299209806</c:v>
                </c:pt>
                <c:pt idx="3431">
                  <c:v>44.256028587949444</c:v>
                </c:pt>
                <c:pt idx="3432">
                  <c:v>44.268594183800559</c:v>
                </c:pt>
                <c:pt idx="3433">
                  <c:v>44.281159779651666</c:v>
                </c:pt>
                <c:pt idx="3434">
                  <c:v>44.293725375503051</c:v>
                </c:pt>
                <c:pt idx="3435">
                  <c:v>44.306290971354166</c:v>
                </c:pt>
                <c:pt idx="3436">
                  <c:v>44.31885656720528</c:v>
                </c:pt>
                <c:pt idx="3437">
                  <c:v>44.331422163056665</c:v>
                </c:pt>
                <c:pt idx="3438">
                  <c:v>44.343987758907772</c:v>
                </c:pt>
                <c:pt idx="3439">
                  <c:v>44.356553354758887</c:v>
                </c:pt>
                <c:pt idx="3440">
                  <c:v>44.369118950610272</c:v>
                </c:pt>
                <c:pt idx="3441">
                  <c:v>44.381684546461386</c:v>
                </c:pt>
                <c:pt idx="3442">
                  <c:v>44.394250142312494</c:v>
                </c:pt>
                <c:pt idx="3443">
                  <c:v>44.406815738163893</c:v>
                </c:pt>
                <c:pt idx="3444">
                  <c:v>44.419381334015</c:v>
                </c:pt>
                <c:pt idx="3445">
                  <c:v>44.431946929866115</c:v>
                </c:pt>
                <c:pt idx="3446">
                  <c:v>44.444512525717499</c:v>
                </c:pt>
                <c:pt idx="3447">
                  <c:v>44.457078121568614</c:v>
                </c:pt>
                <c:pt idx="3448">
                  <c:v>44.469643717419999</c:v>
                </c:pt>
                <c:pt idx="3449">
                  <c:v>44.482209313271113</c:v>
                </c:pt>
                <c:pt idx="3450">
                  <c:v>44.494774909122221</c:v>
                </c:pt>
                <c:pt idx="3451">
                  <c:v>44.507340504973612</c:v>
                </c:pt>
                <c:pt idx="3452">
                  <c:v>44.51990610082472</c:v>
                </c:pt>
                <c:pt idx="3453">
                  <c:v>44.532471696675834</c:v>
                </c:pt>
                <c:pt idx="3454">
                  <c:v>44.545037292527219</c:v>
                </c:pt>
                <c:pt idx="3455">
                  <c:v>44.557602888378334</c:v>
                </c:pt>
                <c:pt idx="3456">
                  <c:v>44.570168484229441</c:v>
                </c:pt>
                <c:pt idx="3457">
                  <c:v>44.58273408008084</c:v>
                </c:pt>
                <c:pt idx="3458">
                  <c:v>44.59529967593194</c:v>
                </c:pt>
                <c:pt idx="3459">
                  <c:v>44.607865271783055</c:v>
                </c:pt>
                <c:pt idx="3460">
                  <c:v>44.620430867634447</c:v>
                </c:pt>
                <c:pt idx="3461">
                  <c:v>44.632996463485561</c:v>
                </c:pt>
                <c:pt idx="3462">
                  <c:v>44.645562059336669</c:v>
                </c:pt>
                <c:pt idx="3463">
                  <c:v>44.658127655188053</c:v>
                </c:pt>
                <c:pt idx="3464">
                  <c:v>44.670693251039168</c:v>
                </c:pt>
                <c:pt idx="3465">
                  <c:v>44.683258846890283</c:v>
                </c:pt>
                <c:pt idx="3466">
                  <c:v>44.695824442741667</c:v>
                </c:pt>
                <c:pt idx="3467">
                  <c:v>44.708390038592775</c:v>
                </c:pt>
                <c:pt idx="3468">
                  <c:v>44.720955634444167</c:v>
                </c:pt>
                <c:pt idx="3469">
                  <c:v>44.733521230295274</c:v>
                </c:pt>
                <c:pt idx="3470">
                  <c:v>44.746086826146389</c:v>
                </c:pt>
                <c:pt idx="3471">
                  <c:v>44.758652421997773</c:v>
                </c:pt>
                <c:pt idx="3472">
                  <c:v>44.771218017848888</c:v>
                </c:pt>
                <c:pt idx="3473">
                  <c:v>44.783783613699995</c:v>
                </c:pt>
                <c:pt idx="3474">
                  <c:v>44.796349209551394</c:v>
                </c:pt>
                <c:pt idx="3475">
                  <c:v>44.808914805402502</c:v>
                </c:pt>
                <c:pt idx="3476">
                  <c:v>44.821480401253609</c:v>
                </c:pt>
                <c:pt idx="3477">
                  <c:v>44.834045997105001</c:v>
                </c:pt>
                <c:pt idx="3478">
                  <c:v>44.846611592956116</c:v>
                </c:pt>
                <c:pt idx="3479">
                  <c:v>44.859177188807223</c:v>
                </c:pt>
                <c:pt idx="3480">
                  <c:v>44.871742784658615</c:v>
                </c:pt>
                <c:pt idx="3481">
                  <c:v>44.884308380509722</c:v>
                </c:pt>
                <c:pt idx="3482">
                  <c:v>44.896873976360837</c:v>
                </c:pt>
                <c:pt idx="3483">
                  <c:v>44.909439572212221</c:v>
                </c:pt>
                <c:pt idx="3484">
                  <c:v>44.922005168063336</c:v>
                </c:pt>
                <c:pt idx="3485">
                  <c:v>44.934570763914721</c:v>
                </c:pt>
                <c:pt idx="3486">
                  <c:v>44.947136359765828</c:v>
                </c:pt>
                <c:pt idx="3487">
                  <c:v>44.959701955616943</c:v>
                </c:pt>
                <c:pt idx="3488">
                  <c:v>44.972267551468327</c:v>
                </c:pt>
                <c:pt idx="3489">
                  <c:v>44.984833147319442</c:v>
                </c:pt>
                <c:pt idx="3490">
                  <c:v>44.99739874317055</c:v>
                </c:pt>
                <c:pt idx="3491">
                  <c:v>45.009964339021948</c:v>
                </c:pt>
                <c:pt idx="3492">
                  <c:v>45.022529934873056</c:v>
                </c:pt>
                <c:pt idx="3493">
                  <c:v>45.035095530724163</c:v>
                </c:pt>
                <c:pt idx="3494">
                  <c:v>45.047661126575555</c:v>
                </c:pt>
                <c:pt idx="3495">
                  <c:v>45.06022672242667</c:v>
                </c:pt>
                <c:pt idx="3496">
                  <c:v>45.072792318277777</c:v>
                </c:pt>
                <c:pt idx="3497">
                  <c:v>45.085357914129169</c:v>
                </c:pt>
                <c:pt idx="3498">
                  <c:v>45.097923509980276</c:v>
                </c:pt>
                <c:pt idx="3499">
                  <c:v>45.110489105831391</c:v>
                </c:pt>
                <c:pt idx="3500">
                  <c:v>45.123054701682776</c:v>
                </c:pt>
                <c:pt idx="3501">
                  <c:v>45.13562029753389</c:v>
                </c:pt>
                <c:pt idx="3502">
                  <c:v>45.148185893384998</c:v>
                </c:pt>
                <c:pt idx="3503">
                  <c:v>45.160751489236389</c:v>
                </c:pt>
                <c:pt idx="3504">
                  <c:v>45.173317085087497</c:v>
                </c:pt>
                <c:pt idx="3505">
                  <c:v>45.185882680938896</c:v>
                </c:pt>
                <c:pt idx="3506">
                  <c:v>45.198448276789996</c:v>
                </c:pt>
                <c:pt idx="3507">
                  <c:v>45.211013872641111</c:v>
                </c:pt>
                <c:pt idx="3508">
                  <c:v>45.223579468492503</c:v>
                </c:pt>
                <c:pt idx="3509">
                  <c:v>45.236145064343617</c:v>
                </c:pt>
                <c:pt idx="3510">
                  <c:v>45.248710660194725</c:v>
                </c:pt>
                <c:pt idx="3511">
                  <c:v>45.261276256046109</c:v>
                </c:pt>
                <c:pt idx="3512">
                  <c:v>45.273841851897224</c:v>
                </c:pt>
                <c:pt idx="3513">
                  <c:v>45.286407447748338</c:v>
                </c:pt>
                <c:pt idx="3514">
                  <c:v>45.298973043599723</c:v>
                </c:pt>
                <c:pt idx="3515">
                  <c:v>45.311538639450831</c:v>
                </c:pt>
                <c:pt idx="3516">
                  <c:v>45.324104235301945</c:v>
                </c:pt>
                <c:pt idx="3517">
                  <c:v>45.33666983115333</c:v>
                </c:pt>
                <c:pt idx="3518">
                  <c:v>45.349235427004444</c:v>
                </c:pt>
                <c:pt idx="3519">
                  <c:v>45.361801022855552</c:v>
                </c:pt>
                <c:pt idx="3520">
                  <c:v>45.374366618706944</c:v>
                </c:pt>
                <c:pt idx="3521">
                  <c:v>45.386932214558051</c:v>
                </c:pt>
                <c:pt idx="3522">
                  <c:v>45.399497810409166</c:v>
                </c:pt>
                <c:pt idx="3523">
                  <c:v>45.41206340626055</c:v>
                </c:pt>
                <c:pt idx="3524">
                  <c:v>45.424629002111665</c:v>
                </c:pt>
                <c:pt idx="3525">
                  <c:v>45.437194597963057</c:v>
                </c:pt>
                <c:pt idx="3526">
                  <c:v>45.449760193814171</c:v>
                </c:pt>
                <c:pt idx="3527">
                  <c:v>45.462325789665279</c:v>
                </c:pt>
                <c:pt idx="3528">
                  <c:v>45.474891385516671</c:v>
                </c:pt>
                <c:pt idx="3529">
                  <c:v>45.487456981367778</c:v>
                </c:pt>
                <c:pt idx="3530">
                  <c:v>45.500022577218893</c:v>
                </c:pt>
                <c:pt idx="3531">
                  <c:v>45.512588173070277</c:v>
                </c:pt>
                <c:pt idx="3532">
                  <c:v>45.525153768921392</c:v>
                </c:pt>
                <c:pt idx="3533">
                  <c:v>45.537719364772499</c:v>
                </c:pt>
                <c:pt idx="3534">
                  <c:v>45.550284960623884</c:v>
                </c:pt>
                <c:pt idx="3535">
                  <c:v>45.562850556474999</c:v>
                </c:pt>
                <c:pt idx="3536">
                  <c:v>45.575416152326113</c:v>
                </c:pt>
                <c:pt idx="3537">
                  <c:v>45.587981748177498</c:v>
                </c:pt>
                <c:pt idx="3538">
                  <c:v>45.600547344028605</c:v>
                </c:pt>
                <c:pt idx="3539">
                  <c:v>45.61311293987972</c:v>
                </c:pt>
                <c:pt idx="3540">
                  <c:v>45.625678535731112</c:v>
                </c:pt>
                <c:pt idx="3541">
                  <c:v>45.638244131582219</c:v>
                </c:pt>
                <c:pt idx="3542">
                  <c:v>45.650809727433611</c:v>
                </c:pt>
                <c:pt idx="3543">
                  <c:v>45.663375323284725</c:v>
                </c:pt>
                <c:pt idx="3544">
                  <c:v>45.675940919135833</c:v>
                </c:pt>
                <c:pt idx="3545">
                  <c:v>45.688506514987225</c:v>
                </c:pt>
                <c:pt idx="3546">
                  <c:v>45.701072110838332</c:v>
                </c:pt>
                <c:pt idx="3547">
                  <c:v>45.713637706689447</c:v>
                </c:pt>
                <c:pt idx="3548">
                  <c:v>45.726203302540831</c:v>
                </c:pt>
                <c:pt idx="3549">
                  <c:v>45.738768898391946</c:v>
                </c:pt>
                <c:pt idx="3550">
                  <c:v>45.751334494243054</c:v>
                </c:pt>
                <c:pt idx="3551">
                  <c:v>45.763900090094445</c:v>
                </c:pt>
                <c:pt idx="3552">
                  <c:v>45.776465685945553</c:v>
                </c:pt>
                <c:pt idx="3553">
                  <c:v>45.789031281796667</c:v>
                </c:pt>
                <c:pt idx="3554">
                  <c:v>45.801596877648052</c:v>
                </c:pt>
                <c:pt idx="3555">
                  <c:v>45.814162473499167</c:v>
                </c:pt>
                <c:pt idx="3556">
                  <c:v>45.826728069350274</c:v>
                </c:pt>
                <c:pt idx="3557">
                  <c:v>45.839293665201673</c:v>
                </c:pt>
                <c:pt idx="3558">
                  <c:v>45.85185926105278</c:v>
                </c:pt>
                <c:pt idx="3559">
                  <c:v>45.864424856903888</c:v>
                </c:pt>
                <c:pt idx="3560">
                  <c:v>45.87699045275528</c:v>
                </c:pt>
                <c:pt idx="3561">
                  <c:v>45.889556048606394</c:v>
                </c:pt>
                <c:pt idx="3562">
                  <c:v>45.902121644457779</c:v>
                </c:pt>
                <c:pt idx="3563">
                  <c:v>45.914687240308886</c:v>
                </c:pt>
                <c:pt idx="3564">
                  <c:v>45.927252836160001</c:v>
                </c:pt>
                <c:pt idx="3565">
                  <c:v>45.939818432011386</c:v>
                </c:pt>
                <c:pt idx="3566">
                  <c:v>45.9523840278625</c:v>
                </c:pt>
                <c:pt idx="3567">
                  <c:v>45.964949623713608</c:v>
                </c:pt>
                <c:pt idx="3568">
                  <c:v>45.977515219564999</c:v>
                </c:pt>
                <c:pt idx="3569">
                  <c:v>45.990080815416107</c:v>
                </c:pt>
                <c:pt idx="3570">
                  <c:v>46.002646411267222</c:v>
                </c:pt>
                <c:pt idx="3571">
                  <c:v>46.015212007118606</c:v>
                </c:pt>
                <c:pt idx="3572">
                  <c:v>46.027777602969721</c:v>
                </c:pt>
                <c:pt idx="3573">
                  <c:v>46.040343198820828</c:v>
                </c:pt>
                <c:pt idx="3574">
                  <c:v>46.052908794672227</c:v>
                </c:pt>
                <c:pt idx="3575">
                  <c:v>46.065474390523335</c:v>
                </c:pt>
                <c:pt idx="3576">
                  <c:v>46.078039986374449</c:v>
                </c:pt>
                <c:pt idx="3577">
                  <c:v>46.090605582225834</c:v>
                </c:pt>
                <c:pt idx="3578">
                  <c:v>46.103171178076948</c:v>
                </c:pt>
                <c:pt idx="3579">
                  <c:v>46.115736773928333</c:v>
                </c:pt>
                <c:pt idx="3580">
                  <c:v>46.128302369779448</c:v>
                </c:pt>
                <c:pt idx="3581">
                  <c:v>46.140867965630555</c:v>
                </c:pt>
                <c:pt idx="3582">
                  <c:v>46.15343356148194</c:v>
                </c:pt>
                <c:pt idx="3583">
                  <c:v>46.165999157333054</c:v>
                </c:pt>
                <c:pt idx="3584">
                  <c:v>46.178564753184169</c:v>
                </c:pt>
                <c:pt idx="3585">
                  <c:v>46.191130349035554</c:v>
                </c:pt>
                <c:pt idx="3586">
                  <c:v>46.203695944886661</c:v>
                </c:pt>
                <c:pt idx="3587">
                  <c:v>46.216261540737776</c:v>
                </c:pt>
                <c:pt idx="3588">
                  <c:v>46.228827136589167</c:v>
                </c:pt>
                <c:pt idx="3589">
                  <c:v>46.241392732440275</c:v>
                </c:pt>
                <c:pt idx="3590">
                  <c:v>46.253958328291382</c:v>
                </c:pt>
                <c:pt idx="3591">
                  <c:v>46.266523924142781</c:v>
                </c:pt>
                <c:pt idx="3592">
                  <c:v>46.279089519993889</c:v>
                </c:pt>
                <c:pt idx="3593">
                  <c:v>46.291655115845003</c:v>
                </c:pt>
                <c:pt idx="3594">
                  <c:v>46.304220711696388</c:v>
                </c:pt>
                <c:pt idx="3595">
                  <c:v>46.316786307547503</c:v>
                </c:pt>
                <c:pt idx="3596">
                  <c:v>46.32935190339861</c:v>
                </c:pt>
                <c:pt idx="3597">
                  <c:v>46.341917499250002</c:v>
                </c:pt>
                <c:pt idx="3598">
                  <c:v>46.354483095101109</c:v>
                </c:pt>
                <c:pt idx="3599">
                  <c:v>46.367048690952501</c:v>
                </c:pt>
                <c:pt idx="3600">
                  <c:v>46.379614286803609</c:v>
                </c:pt>
                <c:pt idx="3601">
                  <c:v>46.392179882654723</c:v>
                </c:pt>
                <c:pt idx="3602">
                  <c:v>46.404745478506108</c:v>
                </c:pt>
                <c:pt idx="3603">
                  <c:v>46.417311074357222</c:v>
                </c:pt>
                <c:pt idx="3604">
                  <c:v>46.42987667020833</c:v>
                </c:pt>
                <c:pt idx="3605">
                  <c:v>46.442442266059729</c:v>
                </c:pt>
                <c:pt idx="3606">
                  <c:v>46.455007861910836</c:v>
                </c:pt>
                <c:pt idx="3607">
                  <c:v>46.467573457761944</c:v>
                </c:pt>
                <c:pt idx="3608">
                  <c:v>46.480139053613335</c:v>
                </c:pt>
                <c:pt idx="3609">
                  <c:v>46.49270464946445</c:v>
                </c:pt>
                <c:pt idx="3610">
                  <c:v>46.505270245315558</c:v>
                </c:pt>
                <c:pt idx="3611">
                  <c:v>46.517835841166942</c:v>
                </c:pt>
                <c:pt idx="3612">
                  <c:v>46.530401437018057</c:v>
                </c:pt>
                <c:pt idx="3613">
                  <c:v>46.542967032869171</c:v>
                </c:pt>
                <c:pt idx="3614">
                  <c:v>46.555532628720556</c:v>
                </c:pt>
                <c:pt idx="3615">
                  <c:v>46.568098224571663</c:v>
                </c:pt>
                <c:pt idx="3616">
                  <c:v>46.580663820423055</c:v>
                </c:pt>
                <c:pt idx="3617">
                  <c:v>46.593229416274163</c:v>
                </c:pt>
                <c:pt idx="3618">
                  <c:v>46.605795012125277</c:v>
                </c:pt>
                <c:pt idx="3619">
                  <c:v>46.618360607976662</c:v>
                </c:pt>
                <c:pt idx="3620">
                  <c:v>46.630926203827777</c:v>
                </c:pt>
                <c:pt idx="3621">
                  <c:v>46.643491799678884</c:v>
                </c:pt>
                <c:pt idx="3622">
                  <c:v>46.656057395530283</c:v>
                </c:pt>
                <c:pt idx="3623">
                  <c:v>46.66862299138139</c:v>
                </c:pt>
                <c:pt idx="3624">
                  <c:v>46.681188587232498</c:v>
                </c:pt>
                <c:pt idx="3625">
                  <c:v>46.69375418308389</c:v>
                </c:pt>
                <c:pt idx="3626">
                  <c:v>46.706319778935004</c:v>
                </c:pt>
                <c:pt idx="3627">
                  <c:v>46.718885374786112</c:v>
                </c:pt>
                <c:pt idx="3628">
                  <c:v>46.731450970637503</c:v>
                </c:pt>
                <c:pt idx="3629">
                  <c:v>46.744016566488611</c:v>
                </c:pt>
                <c:pt idx="3630">
                  <c:v>46.756582162339726</c:v>
                </c:pt>
                <c:pt idx="3631">
                  <c:v>46.76914775819111</c:v>
                </c:pt>
                <c:pt idx="3632">
                  <c:v>46.781713354042225</c:v>
                </c:pt>
                <c:pt idx="3633">
                  <c:v>46.794278949893332</c:v>
                </c:pt>
                <c:pt idx="3634">
                  <c:v>46.806844545744717</c:v>
                </c:pt>
                <c:pt idx="3635">
                  <c:v>46.819410141595831</c:v>
                </c:pt>
                <c:pt idx="3636">
                  <c:v>46.831975737447216</c:v>
                </c:pt>
                <c:pt idx="3637">
                  <c:v>46.844541333298331</c:v>
                </c:pt>
                <c:pt idx="3638">
                  <c:v>46.857106929149438</c:v>
                </c:pt>
                <c:pt idx="3639">
                  <c:v>46.869672525000837</c:v>
                </c:pt>
                <c:pt idx="3640">
                  <c:v>46.882238120851945</c:v>
                </c:pt>
                <c:pt idx="3641">
                  <c:v>46.894803716703059</c:v>
                </c:pt>
                <c:pt idx="3642">
                  <c:v>46.907369312554444</c:v>
                </c:pt>
                <c:pt idx="3643">
                  <c:v>46.919934908405558</c:v>
                </c:pt>
                <c:pt idx="3644">
                  <c:v>46.932500504256666</c:v>
                </c:pt>
                <c:pt idx="3645">
                  <c:v>46.945066100108058</c:v>
                </c:pt>
                <c:pt idx="3646">
                  <c:v>46.957631695959165</c:v>
                </c:pt>
                <c:pt idx="3647">
                  <c:v>46.97019729181028</c:v>
                </c:pt>
                <c:pt idx="3648">
                  <c:v>46.982762887661664</c:v>
                </c:pt>
                <c:pt idx="3649">
                  <c:v>46.995328483512779</c:v>
                </c:pt>
                <c:pt idx="3650">
                  <c:v>47.007894079363886</c:v>
                </c:pt>
                <c:pt idx="3651">
                  <c:v>47.020459675215278</c:v>
                </c:pt>
                <c:pt idx="3652">
                  <c:v>47.033025271066386</c:v>
                </c:pt>
                <c:pt idx="3653">
                  <c:v>47.0455908669175</c:v>
                </c:pt>
                <c:pt idx="3654">
                  <c:v>47.058156462768885</c:v>
                </c:pt>
                <c:pt idx="3655">
                  <c:v>47.070722058619999</c:v>
                </c:pt>
                <c:pt idx="3656">
                  <c:v>47.083287654471391</c:v>
                </c:pt>
                <c:pt idx="3657">
                  <c:v>47.095853250322506</c:v>
                </c:pt>
                <c:pt idx="3658">
                  <c:v>47.108418846173613</c:v>
                </c:pt>
                <c:pt idx="3659">
                  <c:v>47.120984442024998</c:v>
                </c:pt>
                <c:pt idx="3660">
                  <c:v>47.133550037876113</c:v>
                </c:pt>
                <c:pt idx="3661">
                  <c:v>47.146115633727227</c:v>
                </c:pt>
                <c:pt idx="3662">
                  <c:v>47.158681229578612</c:v>
                </c:pt>
                <c:pt idx="3663">
                  <c:v>47.171246825429719</c:v>
                </c:pt>
                <c:pt idx="3664">
                  <c:v>47.183812421280834</c:v>
                </c:pt>
                <c:pt idx="3665">
                  <c:v>47.196378017132218</c:v>
                </c:pt>
                <c:pt idx="3666">
                  <c:v>47.208943612983333</c:v>
                </c:pt>
                <c:pt idx="3667">
                  <c:v>47.221509208834441</c:v>
                </c:pt>
                <c:pt idx="3668">
                  <c:v>47.234074804685832</c:v>
                </c:pt>
                <c:pt idx="3669">
                  <c:v>47.24664040053694</c:v>
                </c:pt>
                <c:pt idx="3670">
                  <c:v>47.259205996388054</c:v>
                </c:pt>
                <c:pt idx="3671">
                  <c:v>47.271771592239446</c:v>
                </c:pt>
                <c:pt idx="3672">
                  <c:v>47.284337188090554</c:v>
                </c:pt>
                <c:pt idx="3673">
                  <c:v>47.296902783941945</c:v>
                </c:pt>
                <c:pt idx="3674">
                  <c:v>47.30946837979306</c:v>
                </c:pt>
                <c:pt idx="3675">
                  <c:v>47.322033975644167</c:v>
                </c:pt>
                <c:pt idx="3676">
                  <c:v>47.334599571495559</c:v>
                </c:pt>
                <c:pt idx="3677">
                  <c:v>47.347165167346667</c:v>
                </c:pt>
                <c:pt idx="3678">
                  <c:v>47.359730763197781</c:v>
                </c:pt>
                <c:pt idx="3679">
                  <c:v>47.372296359049166</c:v>
                </c:pt>
                <c:pt idx="3680">
                  <c:v>47.384861954900281</c:v>
                </c:pt>
                <c:pt idx="3681">
                  <c:v>47.397427550751388</c:v>
                </c:pt>
                <c:pt idx="3682">
                  <c:v>47.409993146602773</c:v>
                </c:pt>
                <c:pt idx="3683">
                  <c:v>47.422558742453887</c:v>
                </c:pt>
                <c:pt idx="3684">
                  <c:v>47.435124338305002</c:v>
                </c:pt>
                <c:pt idx="3685">
                  <c:v>47.447689934156386</c:v>
                </c:pt>
                <c:pt idx="3686">
                  <c:v>47.460255530007494</c:v>
                </c:pt>
                <c:pt idx="3687">
                  <c:v>47.472821125858609</c:v>
                </c:pt>
                <c:pt idx="3688">
                  <c:v>47.48538672171</c:v>
                </c:pt>
                <c:pt idx="3689">
                  <c:v>47.497952317561115</c:v>
                </c:pt>
                <c:pt idx="3690">
                  <c:v>47.510517913412215</c:v>
                </c:pt>
                <c:pt idx="3691">
                  <c:v>47.523083509263614</c:v>
                </c:pt>
                <c:pt idx="3692">
                  <c:v>47.535649105114722</c:v>
                </c:pt>
                <c:pt idx="3693">
                  <c:v>47.548214700966113</c:v>
                </c:pt>
                <c:pt idx="3694">
                  <c:v>47.560780296817221</c:v>
                </c:pt>
                <c:pt idx="3695">
                  <c:v>47.573345892668335</c:v>
                </c:pt>
                <c:pt idx="3696">
                  <c:v>47.58591148851972</c:v>
                </c:pt>
                <c:pt idx="3697">
                  <c:v>47.598477084370835</c:v>
                </c:pt>
                <c:pt idx="3698">
                  <c:v>47.611042680221942</c:v>
                </c:pt>
                <c:pt idx="3699">
                  <c:v>47.623608276073334</c:v>
                </c:pt>
                <c:pt idx="3700">
                  <c:v>47.636173871924441</c:v>
                </c:pt>
                <c:pt idx="3701">
                  <c:v>47.648739467775556</c:v>
                </c:pt>
                <c:pt idx="3702">
                  <c:v>47.661305063626941</c:v>
                </c:pt>
                <c:pt idx="3703">
                  <c:v>47.673870659478055</c:v>
                </c:pt>
                <c:pt idx="3704">
                  <c:v>47.686436255329163</c:v>
                </c:pt>
                <c:pt idx="3705">
                  <c:v>47.699001851180562</c:v>
                </c:pt>
                <c:pt idx="3706">
                  <c:v>47.711567447031669</c:v>
                </c:pt>
                <c:pt idx="3707">
                  <c:v>47.724133042882777</c:v>
                </c:pt>
                <c:pt idx="3708">
                  <c:v>47.736698638734168</c:v>
                </c:pt>
                <c:pt idx="3709">
                  <c:v>47.749264234585283</c:v>
                </c:pt>
                <c:pt idx="3710">
                  <c:v>47.761829830436668</c:v>
                </c:pt>
                <c:pt idx="3711">
                  <c:v>47.774395426287775</c:v>
                </c:pt>
                <c:pt idx="3712">
                  <c:v>47.78696102213889</c:v>
                </c:pt>
                <c:pt idx="3713">
                  <c:v>47.799526617990274</c:v>
                </c:pt>
                <c:pt idx="3714">
                  <c:v>47.812092213841389</c:v>
                </c:pt>
                <c:pt idx="3715">
                  <c:v>47.824657809692496</c:v>
                </c:pt>
                <c:pt idx="3716">
                  <c:v>47.837223405543888</c:v>
                </c:pt>
                <c:pt idx="3717">
                  <c:v>47.849789001394996</c:v>
                </c:pt>
                <c:pt idx="3718">
                  <c:v>47.86235459724611</c:v>
                </c:pt>
                <c:pt idx="3719">
                  <c:v>47.874920193097502</c:v>
                </c:pt>
                <c:pt idx="3720">
                  <c:v>47.887485788948609</c:v>
                </c:pt>
                <c:pt idx="3721">
                  <c:v>47.900051384799717</c:v>
                </c:pt>
                <c:pt idx="3722">
                  <c:v>47.912616980651116</c:v>
                </c:pt>
                <c:pt idx="3723">
                  <c:v>47.925182576502223</c:v>
                </c:pt>
                <c:pt idx="3724">
                  <c:v>47.937748172353338</c:v>
                </c:pt>
                <c:pt idx="3725">
                  <c:v>47.950313768204722</c:v>
                </c:pt>
                <c:pt idx="3726">
                  <c:v>47.962879364055837</c:v>
                </c:pt>
                <c:pt idx="3727">
                  <c:v>47.975444959906945</c:v>
                </c:pt>
                <c:pt idx="3728">
                  <c:v>47.988010555758336</c:v>
                </c:pt>
                <c:pt idx="3729">
                  <c:v>48.000576151609444</c:v>
                </c:pt>
                <c:pt idx="3730">
                  <c:v>48.013141747460828</c:v>
                </c:pt>
                <c:pt idx="3731">
                  <c:v>48.025707343311943</c:v>
                </c:pt>
                <c:pt idx="3732">
                  <c:v>48.038272939163058</c:v>
                </c:pt>
                <c:pt idx="3733">
                  <c:v>48.050838535014442</c:v>
                </c:pt>
                <c:pt idx="3734">
                  <c:v>48.06340413086555</c:v>
                </c:pt>
                <c:pt idx="3735">
                  <c:v>48.075969726716664</c:v>
                </c:pt>
                <c:pt idx="3736">
                  <c:v>48.088535322568056</c:v>
                </c:pt>
                <c:pt idx="3737">
                  <c:v>48.101100918419164</c:v>
                </c:pt>
                <c:pt idx="3738">
                  <c:v>48.113666514270271</c:v>
                </c:pt>
                <c:pt idx="3739">
                  <c:v>48.12623211012167</c:v>
                </c:pt>
                <c:pt idx="3740">
                  <c:v>48.138797705972777</c:v>
                </c:pt>
                <c:pt idx="3741">
                  <c:v>48.151363301823892</c:v>
                </c:pt>
                <c:pt idx="3742">
                  <c:v>48.163928897675277</c:v>
                </c:pt>
                <c:pt idx="3743">
                  <c:v>48.176494493526391</c:v>
                </c:pt>
                <c:pt idx="3744">
                  <c:v>48.189060089377499</c:v>
                </c:pt>
                <c:pt idx="3745">
                  <c:v>48.20162568522889</c:v>
                </c:pt>
                <c:pt idx="3746">
                  <c:v>48.214191281079998</c:v>
                </c:pt>
                <c:pt idx="3747">
                  <c:v>48.22675687693139</c:v>
                </c:pt>
                <c:pt idx="3748">
                  <c:v>48.239322472782497</c:v>
                </c:pt>
                <c:pt idx="3749">
                  <c:v>48.251888068633612</c:v>
                </c:pt>
                <c:pt idx="3750">
                  <c:v>48.264453664484996</c:v>
                </c:pt>
                <c:pt idx="3751">
                  <c:v>48.277019260336111</c:v>
                </c:pt>
                <c:pt idx="3752">
                  <c:v>48.289584856187219</c:v>
                </c:pt>
                <c:pt idx="3753">
                  <c:v>48.302150452038617</c:v>
                </c:pt>
                <c:pt idx="3754">
                  <c:v>48.314716047889725</c:v>
                </c:pt>
                <c:pt idx="3755">
                  <c:v>48.327281643740832</c:v>
                </c:pt>
                <c:pt idx="3756">
                  <c:v>48.339847239592224</c:v>
                </c:pt>
                <c:pt idx="3757">
                  <c:v>48.352412835443339</c:v>
                </c:pt>
                <c:pt idx="3758">
                  <c:v>48.364978431294446</c:v>
                </c:pt>
                <c:pt idx="3759">
                  <c:v>48.377544027145831</c:v>
                </c:pt>
                <c:pt idx="3760">
                  <c:v>48.390109622996945</c:v>
                </c:pt>
                <c:pt idx="3761">
                  <c:v>48.40267521884806</c:v>
                </c:pt>
                <c:pt idx="3762">
                  <c:v>48.415240814699445</c:v>
                </c:pt>
                <c:pt idx="3763">
                  <c:v>48.427806410550552</c:v>
                </c:pt>
                <c:pt idx="3764">
                  <c:v>48.440372006401667</c:v>
                </c:pt>
                <c:pt idx="3765">
                  <c:v>48.452937602253051</c:v>
                </c:pt>
                <c:pt idx="3766">
                  <c:v>48.465503198104166</c:v>
                </c:pt>
                <c:pt idx="3767">
                  <c:v>48.478068793955551</c:v>
                </c:pt>
                <c:pt idx="3768">
                  <c:v>48.490634389806665</c:v>
                </c:pt>
                <c:pt idx="3769">
                  <c:v>48.503199985657773</c:v>
                </c:pt>
                <c:pt idx="3770">
                  <c:v>48.515765581509172</c:v>
                </c:pt>
                <c:pt idx="3771">
                  <c:v>48.528331177360279</c:v>
                </c:pt>
                <c:pt idx="3772">
                  <c:v>48.540896773211394</c:v>
                </c:pt>
                <c:pt idx="3773">
                  <c:v>48.553462369062778</c:v>
                </c:pt>
                <c:pt idx="3774">
                  <c:v>48.566027964913893</c:v>
                </c:pt>
                <c:pt idx="3775">
                  <c:v>48.578593560765</c:v>
                </c:pt>
                <c:pt idx="3776">
                  <c:v>48.591159156616392</c:v>
                </c:pt>
                <c:pt idx="3777">
                  <c:v>48.6037247524675</c:v>
                </c:pt>
                <c:pt idx="3778">
                  <c:v>48.616290348318614</c:v>
                </c:pt>
                <c:pt idx="3779">
                  <c:v>48.628855944169999</c:v>
                </c:pt>
                <c:pt idx="3780">
                  <c:v>48.641421540021113</c:v>
                </c:pt>
                <c:pt idx="3781">
                  <c:v>48.653987135872221</c:v>
                </c:pt>
                <c:pt idx="3782">
                  <c:v>48.666552731723606</c:v>
                </c:pt>
                <c:pt idx="3783">
                  <c:v>48.67911832757472</c:v>
                </c:pt>
                <c:pt idx="3784">
                  <c:v>48.691683923425835</c:v>
                </c:pt>
                <c:pt idx="3785">
                  <c:v>48.704249519277219</c:v>
                </c:pt>
                <c:pt idx="3786">
                  <c:v>48.716815115128327</c:v>
                </c:pt>
                <c:pt idx="3787">
                  <c:v>48.729380710979726</c:v>
                </c:pt>
                <c:pt idx="3788">
                  <c:v>48.741946306830833</c:v>
                </c:pt>
                <c:pt idx="3789">
                  <c:v>48.754511902681948</c:v>
                </c:pt>
                <c:pt idx="3790">
                  <c:v>48.767077498533332</c:v>
                </c:pt>
                <c:pt idx="3791">
                  <c:v>48.779643094384447</c:v>
                </c:pt>
                <c:pt idx="3792">
                  <c:v>48.792208690235555</c:v>
                </c:pt>
                <c:pt idx="3793">
                  <c:v>48.804774286086946</c:v>
                </c:pt>
                <c:pt idx="3794">
                  <c:v>48.817339881938054</c:v>
                </c:pt>
                <c:pt idx="3795">
                  <c:v>48.829905477789168</c:v>
                </c:pt>
                <c:pt idx="3796">
                  <c:v>48.842471073640553</c:v>
                </c:pt>
                <c:pt idx="3797">
                  <c:v>48.855036669491668</c:v>
                </c:pt>
                <c:pt idx="3798">
                  <c:v>48.867602265342775</c:v>
                </c:pt>
                <c:pt idx="3799">
                  <c:v>48.880167861194167</c:v>
                </c:pt>
                <c:pt idx="3800">
                  <c:v>48.892733457045274</c:v>
                </c:pt>
                <c:pt idx="3801">
                  <c:v>48.905299052896389</c:v>
                </c:pt>
                <c:pt idx="3802">
                  <c:v>48.917864648747781</c:v>
                </c:pt>
                <c:pt idx="3803">
                  <c:v>48.930430244598888</c:v>
                </c:pt>
                <c:pt idx="3804">
                  <c:v>48.94299584045028</c:v>
                </c:pt>
                <c:pt idx="3805">
                  <c:v>48.955561436301394</c:v>
                </c:pt>
                <c:pt idx="3806">
                  <c:v>48.968127032152502</c:v>
                </c:pt>
                <c:pt idx="3807">
                  <c:v>48.980692628003887</c:v>
                </c:pt>
                <c:pt idx="3808">
                  <c:v>48.993258223855001</c:v>
                </c:pt>
                <c:pt idx="3809">
                  <c:v>49.005823819706116</c:v>
                </c:pt>
                <c:pt idx="3810">
                  <c:v>49.0183894155575</c:v>
                </c:pt>
                <c:pt idx="3811">
                  <c:v>49.030955011408608</c:v>
                </c:pt>
                <c:pt idx="3812">
                  <c:v>49.043520607259723</c:v>
                </c:pt>
                <c:pt idx="3813">
                  <c:v>49.056086203111107</c:v>
                </c:pt>
                <c:pt idx="3814">
                  <c:v>49.068651798962222</c:v>
                </c:pt>
                <c:pt idx="3815">
                  <c:v>49.081217394813329</c:v>
                </c:pt>
                <c:pt idx="3816">
                  <c:v>49.093782990664721</c:v>
                </c:pt>
                <c:pt idx="3817">
                  <c:v>49.106348586515828</c:v>
                </c:pt>
                <c:pt idx="3818">
                  <c:v>49.118914182366943</c:v>
                </c:pt>
                <c:pt idx="3819">
                  <c:v>49.131479778218335</c:v>
                </c:pt>
                <c:pt idx="3820">
                  <c:v>49.144045374069442</c:v>
                </c:pt>
                <c:pt idx="3821">
                  <c:v>49.15661096992055</c:v>
                </c:pt>
                <c:pt idx="3822">
                  <c:v>49.169176565771949</c:v>
                </c:pt>
                <c:pt idx="3823">
                  <c:v>49.181742161623056</c:v>
                </c:pt>
                <c:pt idx="3824">
                  <c:v>49.194307757474448</c:v>
                </c:pt>
                <c:pt idx="3825">
                  <c:v>49.206873353325555</c:v>
                </c:pt>
                <c:pt idx="3826">
                  <c:v>49.21943894917667</c:v>
                </c:pt>
                <c:pt idx="3827">
                  <c:v>49.232004545028055</c:v>
                </c:pt>
                <c:pt idx="3828">
                  <c:v>49.244570140879169</c:v>
                </c:pt>
                <c:pt idx="3829">
                  <c:v>49.257135736730277</c:v>
                </c:pt>
                <c:pt idx="3830">
                  <c:v>49.269701332581661</c:v>
                </c:pt>
                <c:pt idx="3831">
                  <c:v>49.282266928432776</c:v>
                </c:pt>
                <c:pt idx="3832">
                  <c:v>49.294832524283891</c:v>
                </c:pt>
                <c:pt idx="3833">
                  <c:v>49.307398120135275</c:v>
                </c:pt>
                <c:pt idx="3834">
                  <c:v>49.319963715986383</c:v>
                </c:pt>
                <c:pt idx="3835">
                  <c:v>49.332529311837497</c:v>
                </c:pt>
                <c:pt idx="3836">
                  <c:v>49.345094907688889</c:v>
                </c:pt>
                <c:pt idx="3837">
                  <c:v>49.357660503540004</c:v>
                </c:pt>
                <c:pt idx="3838">
                  <c:v>49.370226099391104</c:v>
                </c:pt>
                <c:pt idx="3839">
                  <c:v>49.382791695242503</c:v>
                </c:pt>
                <c:pt idx="3840">
                  <c:v>49.39535729109361</c:v>
                </c:pt>
                <c:pt idx="3841">
                  <c:v>49.407922886945002</c:v>
                </c:pt>
                <c:pt idx="3842">
                  <c:v>49.42048848279611</c:v>
                </c:pt>
                <c:pt idx="3843">
                  <c:v>49.433054078647224</c:v>
                </c:pt>
                <c:pt idx="3844">
                  <c:v>49.445619674498609</c:v>
                </c:pt>
                <c:pt idx="3845">
                  <c:v>49.458185270349723</c:v>
                </c:pt>
                <c:pt idx="3846">
                  <c:v>49.470750866200831</c:v>
                </c:pt>
                <c:pt idx="3847">
                  <c:v>49.483316462052223</c:v>
                </c:pt>
                <c:pt idx="3848">
                  <c:v>49.49588205790333</c:v>
                </c:pt>
                <c:pt idx="3849">
                  <c:v>49.508447653754445</c:v>
                </c:pt>
                <c:pt idx="3850">
                  <c:v>49.521013249605829</c:v>
                </c:pt>
                <c:pt idx="3851">
                  <c:v>49.533578845456944</c:v>
                </c:pt>
                <c:pt idx="3852">
                  <c:v>49.546144441308051</c:v>
                </c:pt>
                <c:pt idx="3853">
                  <c:v>49.55871003715945</c:v>
                </c:pt>
                <c:pt idx="3854">
                  <c:v>49.571275633010558</c:v>
                </c:pt>
                <c:pt idx="3855">
                  <c:v>49.583841228861672</c:v>
                </c:pt>
                <c:pt idx="3856">
                  <c:v>49.596406824713057</c:v>
                </c:pt>
                <c:pt idx="3857">
                  <c:v>49.608972420564172</c:v>
                </c:pt>
                <c:pt idx="3858">
                  <c:v>49.621538016415279</c:v>
                </c:pt>
                <c:pt idx="3859">
                  <c:v>49.634103612266664</c:v>
                </c:pt>
                <c:pt idx="3860">
                  <c:v>49.646669208117778</c:v>
                </c:pt>
                <c:pt idx="3861">
                  <c:v>49.659234803969163</c:v>
                </c:pt>
                <c:pt idx="3862">
                  <c:v>49.671800399820278</c:v>
                </c:pt>
                <c:pt idx="3863">
                  <c:v>49.684365995671385</c:v>
                </c:pt>
                <c:pt idx="3864">
                  <c:v>49.696931591522777</c:v>
                </c:pt>
                <c:pt idx="3865">
                  <c:v>49.709497187373884</c:v>
                </c:pt>
                <c:pt idx="3866">
                  <c:v>49.722062783224999</c:v>
                </c:pt>
                <c:pt idx="3867">
                  <c:v>49.734628379076391</c:v>
                </c:pt>
                <c:pt idx="3868">
                  <c:v>49.747193974927498</c:v>
                </c:pt>
                <c:pt idx="3869">
                  <c:v>49.759759570778606</c:v>
                </c:pt>
                <c:pt idx="3870">
                  <c:v>49.772325166630004</c:v>
                </c:pt>
                <c:pt idx="3871">
                  <c:v>49.784890762481112</c:v>
                </c:pt>
                <c:pt idx="3872">
                  <c:v>49.797456358332227</c:v>
                </c:pt>
                <c:pt idx="3873">
                  <c:v>49.810021954183611</c:v>
                </c:pt>
                <c:pt idx="3874">
                  <c:v>49.822587550034726</c:v>
                </c:pt>
                <c:pt idx="3875">
                  <c:v>49.835153145885833</c:v>
                </c:pt>
                <c:pt idx="3876">
                  <c:v>49.847718741737225</c:v>
                </c:pt>
                <c:pt idx="3877">
                  <c:v>49.860284337588332</c:v>
                </c:pt>
                <c:pt idx="3878">
                  <c:v>49.872849933439717</c:v>
                </c:pt>
                <c:pt idx="3879">
                  <c:v>49.885415529290832</c:v>
                </c:pt>
                <c:pt idx="3880">
                  <c:v>49.897981125141946</c:v>
                </c:pt>
                <c:pt idx="3881">
                  <c:v>49.910546720993331</c:v>
                </c:pt>
                <c:pt idx="3882">
                  <c:v>49.923112316844438</c:v>
                </c:pt>
                <c:pt idx="3883">
                  <c:v>49.935677912695553</c:v>
                </c:pt>
                <c:pt idx="3884">
                  <c:v>49.948243508546945</c:v>
                </c:pt>
                <c:pt idx="3885">
                  <c:v>49.960809104398059</c:v>
                </c:pt>
                <c:pt idx="3886">
                  <c:v>49.97337470024916</c:v>
                </c:pt>
                <c:pt idx="3887">
                  <c:v>49.985940296100559</c:v>
                </c:pt>
                <c:pt idx="3888">
                  <c:v>49.998505891951666</c:v>
                </c:pt>
                <c:pt idx="3889">
                  <c:v>50.011071487802781</c:v>
                </c:pt>
                <c:pt idx="3890">
                  <c:v>50.023637083654165</c:v>
                </c:pt>
                <c:pt idx="3891">
                  <c:v>50.03620267950528</c:v>
                </c:pt>
                <c:pt idx="3892">
                  <c:v>50.048768275356387</c:v>
                </c:pt>
                <c:pt idx="3893">
                  <c:v>50.061333871207779</c:v>
                </c:pt>
                <c:pt idx="3894">
                  <c:v>50.073899467058887</c:v>
                </c:pt>
                <c:pt idx="3895">
                  <c:v>50.086465062910001</c:v>
                </c:pt>
                <c:pt idx="3896">
                  <c:v>50.099030658761386</c:v>
                </c:pt>
                <c:pt idx="3897">
                  <c:v>50.1115962546125</c:v>
                </c:pt>
                <c:pt idx="3898">
                  <c:v>50.124161850463885</c:v>
                </c:pt>
                <c:pt idx="3899">
                  <c:v>50.136727446315</c:v>
                </c:pt>
                <c:pt idx="3900">
                  <c:v>50.149293042166107</c:v>
                </c:pt>
                <c:pt idx="3901">
                  <c:v>50.161858638017506</c:v>
                </c:pt>
                <c:pt idx="3902">
                  <c:v>50.174424233868613</c:v>
                </c:pt>
                <c:pt idx="3903">
                  <c:v>50.186989829719721</c:v>
                </c:pt>
                <c:pt idx="3904">
                  <c:v>50.199555425571113</c:v>
                </c:pt>
                <c:pt idx="3905">
                  <c:v>50.212121021422227</c:v>
                </c:pt>
                <c:pt idx="3906">
                  <c:v>50.224686617273335</c:v>
                </c:pt>
                <c:pt idx="3907">
                  <c:v>50.237252213124719</c:v>
                </c:pt>
                <c:pt idx="3908">
                  <c:v>50.249817808975834</c:v>
                </c:pt>
                <c:pt idx="3909">
                  <c:v>50.262383404826949</c:v>
                </c:pt>
                <c:pt idx="3910">
                  <c:v>50.274949000678333</c:v>
                </c:pt>
                <c:pt idx="3911">
                  <c:v>50.287514596529441</c:v>
                </c:pt>
                <c:pt idx="3912">
                  <c:v>50.300080192380555</c:v>
                </c:pt>
                <c:pt idx="3913">
                  <c:v>50.309931109331117</c:v>
                </c:pt>
              </c:numCache>
            </c:numRef>
          </c:xVal>
          <c:yVal>
            <c:numRef>
              <c:f>Sheet1!$C$1:$C$3914</c:f>
              <c:numCache>
                <c:formatCode>General</c:formatCode>
                <c:ptCount val="3914"/>
                <c:pt idx="0">
                  <c:v>-1.55026215408182</c:v>
                </c:pt>
                <c:pt idx="1">
                  <c:v>-1.5254784218710999</c:v>
                </c:pt>
                <c:pt idx="2">
                  <c:v>-1.50177528562241</c:v>
                </c:pt>
                <c:pt idx="3">
                  <c:v>-1.4804476216257201</c:v>
                </c:pt>
                <c:pt idx="4">
                  <c:v>-1.46106855712382</c:v>
                </c:pt>
                <c:pt idx="5">
                  <c:v>-1.4425754144001901</c:v>
                </c:pt>
                <c:pt idx="6">
                  <c:v>-1.42442962716953</c:v>
                </c:pt>
                <c:pt idx="7">
                  <c:v>-1.40664777301331</c:v>
                </c:pt>
                <c:pt idx="8">
                  <c:v>-1.38914690690854</c:v>
                </c:pt>
                <c:pt idx="9">
                  <c:v>-1.3715382941579499</c:v>
                </c:pt>
                <c:pt idx="10">
                  <c:v>-1.3534844190336199</c:v>
                </c:pt>
                <c:pt idx="11">
                  <c:v>-1.33500201656561</c:v>
                </c:pt>
                <c:pt idx="12">
                  <c:v>-1.316386538315</c:v>
                </c:pt>
                <c:pt idx="13">
                  <c:v>-1.2975336385863501</c:v>
                </c:pt>
                <c:pt idx="14">
                  <c:v>-1.2780219136126201</c:v>
                </c:pt>
                <c:pt idx="15">
                  <c:v>-1.2583795205831001</c:v>
                </c:pt>
                <c:pt idx="16">
                  <c:v>-1.23996954095282</c:v>
                </c:pt>
                <c:pt idx="17">
                  <c:v>-1.2235413642459001</c:v>
                </c:pt>
                <c:pt idx="18">
                  <c:v>-1.2088497733969401</c:v>
                </c:pt>
                <c:pt idx="19">
                  <c:v>-1.1950724603731699</c:v>
                </c:pt>
                <c:pt idx="20">
                  <c:v>-1.1811575328072099</c:v>
                </c:pt>
                <c:pt idx="21">
                  <c:v>-1.1666768000282699</c:v>
                </c:pt>
                <c:pt idx="22">
                  <c:v>-1.15223618082626</c:v>
                </c:pt>
                <c:pt idx="23">
                  <c:v>-1.1385402729765799</c:v>
                </c:pt>
                <c:pt idx="24">
                  <c:v>-1.12559580604746</c:v>
                </c:pt>
                <c:pt idx="25">
                  <c:v>-1.11288557741044</c:v>
                </c:pt>
                <c:pt idx="26">
                  <c:v>-1.0995305355460201</c:v>
                </c:pt>
                <c:pt idx="27">
                  <c:v>-1.08466004452207</c:v>
                </c:pt>
                <c:pt idx="28">
                  <c:v>-1.0683105186198201</c:v>
                </c:pt>
                <c:pt idx="29">
                  <c:v>-1.0514694886553899</c:v>
                </c:pt>
                <c:pt idx="30">
                  <c:v>-1.0351011897926601</c:v>
                </c:pt>
                <c:pt idx="31">
                  <c:v>-1.01964932709189</c:v>
                </c:pt>
                <c:pt idx="32">
                  <c:v>-1.00524307523346</c:v>
                </c:pt>
                <c:pt idx="33">
                  <c:v>-0.99164760879604397</c:v>
                </c:pt>
                <c:pt idx="34">
                  <c:v>-0.97830169444701498</c:v>
                </c:pt>
                <c:pt idx="35">
                  <c:v>-0.96516455504590903</c:v>
                </c:pt>
                <c:pt idx="36">
                  <c:v>-0.95279255731192602</c:v>
                </c:pt>
                <c:pt idx="37">
                  <c:v>-0.94089961301258596</c:v>
                </c:pt>
                <c:pt idx="38">
                  <c:v>-0.928272895771169</c:v>
                </c:pt>
                <c:pt idx="39">
                  <c:v>-0.91449764544309697</c:v>
                </c:pt>
                <c:pt idx="40">
                  <c:v>-0.90009783728139203</c:v>
                </c:pt>
                <c:pt idx="41">
                  <c:v>-0.88573854114467399</c:v>
                </c:pt>
                <c:pt idx="42">
                  <c:v>-0.872218100081953</c:v>
                </c:pt>
                <c:pt idx="43">
                  <c:v>-0.85958857246035403</c:v>
                </c:pt>
                <c:pt idx="44">
                  <c:v>-0.84672452693003897</c:v>
                </c:pt>
                <c:pt idx="45">
                  <c:v>-0.83285169547423199</c:v>
                </c:pt>
                <c:pt idx="46">
                  <c:v>-0.81824478795342703</c:v>
                </c:pt>
                <c:pt idx="47">
                  <c:v>-0.802913994128859</c:v>
                </c:pt>
                <c:pt idx="48">
                  <c:v>-0.78644618553981105</c:v>
                </c:pt>
                <c:pt idx="49">
                  <c:v>-0.76942313531020301</c:v>
                </c:pt>
                <c:pt idx="50">
                  <c:v>-0.75321687295669604</c:v>
                </c:pt>
                <c:pt idx="51">
                  <c:v>-0.738770060466034</c:v>
                </c:pt>
                <c:pt idx="52">
                  <c:v>-0.72593079022171902</c:v>
                </c:pt>
                <c:pt idx="53">
                  <c:v>-0.71373770755834098</c:v>
                </c:pt>
                <c:pt idx="54">
                  <c:v>-0.70145415548638901</c:v>
                </c:pt>
                <c:pt idx="55">
                  <c:v>-0.68887604751461795</c:v>
                </c:pt>
                <c:pt idx="56">
                  <c:v>-0.67558076570580405</c:v>
                </c:pt>
                <c:pt idx="57">
                  <c:v>-0.66093878522407901</c:v>
                </c:pt>
                <c:pt idx="58">
                  <c:v>-0.64506949142041203</c:v>
                </c:pt>
                <c:pt idx="59">
                  <c:v>-0.62903864570753298</c:v>
                </c:pt>
                <c:pt idx="60">
                  <c:v>-0.61400998981414601</c:v>
                </c:pt>
                <c:pt idx="61">
                  <c:v>-0.60050240871411797</c:v>
                </c:pt>
                <c:pt idx="62">
                  <c:v>-0.58795837230203096</c:v>
                </c:pt>
                <c:pt idx="63">
                  <c:v>-0.57485195975145598</c:v>
                </c:pt>
                <c:pt idx="64">
                  <c:v>-0.56004653988348696</c:v>
                </c:pt>
                <c:pt idx="65">
                  <c:v>-0.54399419498627599</c:v>
                </c:pt>
                <c:pt idx="66">
                  <c:v>-0.52820659546055204</c:v>
                </c:pt>
                <c:pt idx="67">
                  <c:v>-0.51386741165153405</c:v>
                </c:pt>
                <c:pt idx="68">
                  <c:v>-0.50079649593158504</c:v>
                </c:pt>
                <c:pt idx="69">
                  <c:v>-0.48766011859741898</c:v>
                </c:pt>
                <c:pt idx="70">
                  <c:v>-0.47330842080309199</c:v>
                </c:pt>
                <c:pt idx="71">
                  <c:v>-0.457616740192203</c:v>
                </c:pt>
                <c:pt idx="72">
                  <c:v>-0.44107496853829198</c:v>
                </c:pt>
                <c:pt idx="73">
                  <c:v>-0.42412100916480899</c:v>
                </c:pt>
                <c:pt idx="74">
                  <c:v>-0.40729837730650997</c:v>
                </c:pt>
                <c:pt idx="75">
                  <c:v>-0.39138909732041299</c:v>
                </c:pt>
                <c:pt idx="76">
                  <c:v>-0.376524252316217</c:v>
                </c:pt>
                <c:pt idx="77">
                  <c:v>-0.36192069147343697</c:v>
                </c:pt>
                <c:pt idx="78">
                  <c:v>-0.346888581895968</c:v>
                </c:pt>
                <c:pt idx="79">
                  <c:v>-0.33107385666158701</c:v>
                </c:pt>
                <c:pt idx="80">
                  <c:v>-0.31417386355539201</c:v>
                </c:pt>
                <c:pt idx="81">
                  <c:v>-0.29629386206814401</c:v>
                </c:pt>
                <c:pt idx="82">
                  <c:v>-0.27749260828759498</c:v>
                </c:pt>
                <c:pt idx="83">
                  <c:v>-0.257004705678887</c:v>
                </c:pt>
                <c:pt idx="84">
                  <c:v>-0.23461495763227699</c:v>
                </c:pt>
                <c:pt idx="85">
                  <c:v>-0.21213708879532001</c:v>
                </c:pt>
                <c:pt idx="86">
                  <c:v>-0.19134002674474301</c:v>
                </c:pt>
                <c:pt idx="87">
                  <c:v>-0.17147628844155</c:v>
                </c:pt>
                <c:pt idx="88">
                  <c:v>-0.15082422991258901</c:v>
                </c:pt>
                <c:pt idx="89">
                  <c:v>-0.128930853903443</c:v>
                </c:pt>
                <c:pt idx="90">
                  <c:v>-0.105867231977086</c:v>
                </c:pt>
                <c:pt idx="91">
                  <c:v>-8.1417762022865603E-2</c:v>
                </c:pt>
                <c:pt idx="92">
                  <c:v>-5.6151828286897798E-2</c:v>
                </c:pt>
                <c:pt idx="93">
                  <c:v>-3.1416647194757098E-2</c:v>
                </c:pt>
                <c:pt idx="94">
                  <c:v>-7.95567501728329E-3</c:v>
                </c:pt>
                <c:pt idx="95">
                  <c:v>1.44522111173775E-2</c:v>
                </c:pt>
                <c:pt idx="96">
                  <c:v>3.6983877308495797E-2</c:v>
                </c:pt>
                <c:pt idx="97">
                  <c:v>6.1081639430100601E-2</c:v>
                </c:pt>
                <c:pt idx="98">
                  <c:v>8.6623697949349002E-2</c:v>
                </c:pt>
                <c:pt idx="99">
                  <c:v>0.111998320145971</c:v>
                </c:pt>
                <c:pt idx="100">
                  <c:v>0.136289442646888</c:v>
                </c:pt>
                <c:pt idx="101">
                  <c:v>0.159818959939421</c:v>
                </c:pt>
                <c:pt idx="102">
                  <c:v>0.183148224952424</c:v>
                </c:pt>
                <c:pt idx="103">
                  <c:v>0.20708594325333199</c:v>
                </c:pt>
                <c:pt idx="104">
                  <c:v>0.23294896944794</c:v>
                </c:pt>
                <c:pt idx="105">
                  <c:v>0.26139993530093297</c:v>
                </c:pt>
                <c:pt idx="106">
                  <c:v>0.29111724696097202</c:v>
                </c:pt>
                <c:pt idx="107">
                  <c:v>0.31986761400320601</c:v>
                </c:pt>
                <c:pt idx="108">
                  <c:v>0.34710292552519401</c:v>
                </c:pt>
                <c:pt idx="109">
                  <c:v>0.37446107917152299</c:v>
                </c:pt>
                <c:pt idx="110">
                  <c:v>0.403634041190785</c:v>
                </c:pt>
                <c:pt idx="111">
                  <c:v>0.435018478205352</c:v>
                </c:pt>
                <c:pt idx="112">
                  <c:v>0.46782922996474402</c:v>
                </c:pt>
                <c:pt idx="113">
                  <c:v>0.50092675130917597</c:v>
                </c:pt>
                <c:pt idx="114">
                  <c:v>0.53372593654358602</c:v>
                </c:pt>
                <c:pt idx="115">
                  <c:v>0.56621427844231897</c:v>
                </c:pt>
                <c:pt idx="116">
                  <c:v>0.59870700035911495</c:v>
                </c:pt>
                <c:pt idx="117">
                  <c:v>0.63189120641466801</c:v>
                </c:pt>
                <c:pt idx="118">
                  <c:v>0.666299676729178</c:v>
                </c:pt>
                <c:pt idx="119">
                  <c:v>0.70180537843245905</c:v>
                </c:pt>
                <c:pt idx="120">
                  <c:v>0.73805389401126398</c:v>
                </c:pt>
                <c:pt idx="121">
                  <c:v>0.775209450530847</c:v>
                </c:pt>
                <c:pt idx="122">
                  <c:v>0.81375158618867005</c:v>
                </c:pt>
                <c:pt idx="123">
                  <c:v>0.85335488152982197</c:v>
                </c:pt>
                <c:pt idx="124">
                  <c:v>0.89272413222591895</c:v>
                </c:pt>
                <c:pt idx="125">
                  <c:v>0.93109995489786601</c:v>
                </c:pt>
                <c:pt idx="126">
                  <c:v>0.96922437500689995</c:v>
                </c:pt>
                <c:pt idx="127">
                  <c:v>1.0082595961373699</c:v>
                </c:pt>
                <c:pt idx="128">
                  <c:v>1.0483339522225601</c:v>
                </c:pt>
                <c:pt idx="129">
                  <c:v>1.0887986823763001</c:v>
                </c:pt>
                <c:pt idx="130">
                  <c:v>1.1298636710244301</c:v>
                </c:pt>
                <c:pt idx="131">
                  <c:v>1.1726975169223499</c:v>
                </c:pt>
                <c:pt idx="132">
                  <c:v>1.2177066444723199</c:v>
                </c:pt>
                <c:pt idx="133">
                  <c:v>1.2641679347025201</c:v>
                </c:pt>
                <c:pt idx="134">
                  <c:v>1.31132126679724</c:v>
                </c:pt>
                <c:pt idx="135">
                  <c:v>1.3590730912603</c:v>
                </c:pt>
                <c:pt idx="136">
                  <c:v>1.40785491375029</c:v>
                </c:pt>
                <c:pt idx="137">
                  <c:v>1.4578642885023201</c:v>
                </c:pt>
                <c:pt idx="138">
                  <c:v>1.50899493928404</c:v>
                </c:pt>
                <c:pt idx="139">
                  <c:v>1.56172520961002</c:v>
                </c:pt>
                <c:pt idx="140">
                  <c:v>1.6167361463396599</c:v>
                </c:pt>
                <c:pt idx="141">
                  <c:v>1.6734938328756399</c:v>
                </c:pt>
                <c:pt idx="142">
                  <c:v>1.7302723267828199</c:v>
                </c:pt>
                <c:pt idx="143">
                  <c:v>1.7857513621241901</c:v>
                </c:pt>
                <c:pt idx="144">
                  <c:v>1.8405040134420301</c:v>
                </c:pt>
                <c:pt idx="145">
                  <c:v>1.89631715394905</c:v>
                </c:pt>
                <c:pt idx="146">
                  <c:v>1.9538785169864901</c:v>
                </c:pt>
                <c:pt idx="147">
                  <c:v>2.0124363368387401</c:v>
                </c:pt>
                <c:pt idx="148">
                  <c:v>2.0715969770187499</c:v>
                </c:pt>
                <c:pt idx="149">
                  <c:v>2.1320327655346101</c:v>
                </c:pt>
                <c:pt idx="150">
                  <c:v>2.19454565185015</c:v>
                </c:pt>
                <c:pt idx="151">
                  <c:v>2.2591528954686999</c:v>
                </c:pt>
                <c:pt idx="152">
                  <c:v>2.3250223615741299</c:v>
                </c:pt>
                <c:pt idx="153">
                  <c:v>2.3911646801789401</c:v>
                </c:pt>
                <c:pt idx="154">
                  <c:v>2.4574365423848099</c:v>
                </c:pt>
                <c:pt idx="155">
                  <c:v>2.5250339776753998</c:v>
                </c:pt>
                <c:pt idx="156">
                  <c:v>2.5955655848366002</c:v>
                </c:pt>
                <c:pt idx="157">
                  <c:v>2.6692974581463398</c:v>
                </c:pt>
                <c:pt idx="158">
                  <c:v>2.7450586970828601</c:v>
                </c:pt>
                <c:pt idx="159">
                  <c:v>2.8219916761798101</c:v>
                </c:pt>
                <c:pt idx="160">
                  <c:v>2.9000592705086898</c:v>
                </c:pt>
                <c:pt idx="161">
                  <c:v>2.9791173001565698</c:v>
                </c:pt>
                <c:pt idx="162">
                  <c:v>3.0590479488028199</c:v>
                </c:pt>
                <c:pt idx="163">
                  <c:v>3.1403010018536102</c:v>
                </c:pt>
                <c:pt idx="164">
                  <c:v>3.22365877470396</c:v>
                </c:pt>
                <c:pt idx="165">
                  <c:v>3.3098737448391899</c:v>
                </c:pt>
                <c:pt idx="166">
                  <c:v>3.3988673149417701</c:v>
                </c:pt>
                <c:pt idx="167">
                  <c:v>3.48933924334482</c:v>
                </c:pt>
                <c:pt idx="168">
                  <c:v>3.5796039720336998</c:v>
                </c:pt>
                <c:pt idx="169">
                  <c:v>3.6693751241966099</c:v>
                </c:pt>
                <c:pt idx="170">
                  <c:v>3.76040049532424</c:v>
                </c:pt>
                <c:pt idx="171">
                  <c:v>3.8544448756963798</c:v>
                </c:pt>
                <c:pt idx="172">
                  <c:v>3.9508373144973001</c:v>
                </c:pt>
                <c:pt idx="173">
                  <c:v>4.0476180611509802</c:v>
                </c:pt>
                <c:pt idx="174">
                  <c:v>4.1447056411359702</c:v>
                </c:pt>
                <c:pt idx="175">
                  <c:v>4.2441536277261704</c:v>
                </c:pt>
                <c:pt idx="176">
                  <c:v>4.34738544415295</c:v>
                </c:pt>
                <c:pt idx="177">
                  <c:v>4.4539183481534996</c:v>
                </c:pt>
                <c:pt idx="178">
                  <c:v>4.5631199013908601</c:v>
                </c:pt>
                <c:pt idx="179">
                  <c:v>4.6753390167093301</c:v>
                </c:pt>
                <c:pt idx="180">
                  <c:v>4.7900780849252698</c:v>
                </c:pt>
                <c:pt idx="181">
                  <c:v>4.9057100767605704</c:v>
                </c:pt>
                <c:pt idx="182">
                  <c:v>5.0221154105157098</c:v>
                </c:pt>
                <c:pt idx="183">
                  <c:v>5.1408246837774199</c:v>
                </c:pt>
                <c:pt idx="184">
                  <c:v>5.2625501373542702</c:v>
                </c:pt>
                <c:pt idx="185">
                  <c:v>5.3868345044422403</c:v>
                </c:pt>
                <c:pt idx="186">
                  <c:v>5.5133063827170803</c:v>
                </c:pt>
                <c:pt idx="187">
                  <c:v>5.6420801484923402</c:v>
                </c:pt>
                <c:pt idx="188">
                  <c:v>5.7735012059110904</c:v>
                </c:pt>
                <c:pt idx="189">
                  <c:v>5.9077854671807497</c:v>
                </c:pt>
                <c:pt idx="190">
                  <c:v>6.0449616009904297</c:v>
                </c:pt>
                <c:pt idx="191">
                  <c:v>6.1851320684074897</c:v>
                </c:pt>
                <c:pt idx="192">
                  <c:v>6.3283563776554299</c:v>
                </c:pt>
                <c:pt idx="193">
                  <c:v>6.4741414724892596</c:v>
                </c:pt>
                <c:pt idx="194">
                  <c:v>6.6216873945153001</c:v>
                </c:pt>
                <c:pt idx="195">
                  <c:v>6.7710596247041002</c:v>
                </c:pt>
                <c:pt idx="196">
                  <c:v>6.9234622075179804</c:v>
                </c:pt>
                <c:pt idx="197">
                  <c:v>7.0796611692915299</c:v>
                </c:pt>
                <c:pt idx="198">
                  <c:v>7.2388884009727796</c:v>
                </c:pt>
                <c:pt idx="199">
                  <c:v>7.4002802377161796</c:v>
                </c:pt>
                <c:pt idx="200">
                  <c:v>7.5645357277918501</c:v>
                </c:pt>
                <c:pt idx="201">
                  <c:v>7.7327890379043103</c:v>
                </c:pt>
                <c:pt idx="202">
                  <c:v>7.9045320722403103</c:v>
                </c:pt>
                <c:pt idx="203">
                  <c:v>8.0785797007213507</c:v>
                </c:pt>
                <c:pt idx="204">
                  <c:v>8.2553110753273895</c:v>
                </c:pt>
                <c:pt idx="205">
                  <c:v>8.4358927815867109</c:v>
                </c:pt>
                <c:pt idx="206">
                  <c:v>8.62046087349845</c:v>
                </c:pt>
                <c:pt idx="207">
                  <c:v>8.8083895144968203</c:v>
                </c:pt>
                <c:pt idx="208">
                  <c:v>8.9997341883490503</c:v>
                </c:pt>
                <c:pt idx="209">
                  <c:v>9.1956575455185092</c:v>
                </c:pt>
                <c:pt idx="210">
                  <c:v>9.3972577990796005</c:v>
                </c:pt>
                <c:pt idx="211">
                  <c:v>9.6042561761406802</c:v>
                </c:pt>
                <c:pt idx="212">
                  <c:v>9.8155777386157794</c:v>
                </c:pt>
                <c:pt idx="213">
                  <c:v>10.030814264909401</c:v>
                </c:pt>
                <c:pt idx="214">
                  <c:v>10.2500379982709</c:v>
                </c:pt>
                <c:pt idx="215">
                  <c:v>10.4726712505571</c:v>
                </c:pt>
                <c:pt idx="216">
                  <c:v>10.697671222537499</c:v>
                </c:pt>
                <c:pt idx="217">
                  <c:v>10.924740987135101</c:v>
                </c:pt>
                <c:pt idx="218">
                  <c:v>11.1546972207364</c:v>
                </c:pt>
                <c:pt idx="219">
                  <c:v>11.388725471700001</c:v>
                </c:pt>
                <c:pt idx="220">
                  <c:v>11.627502366317399</c:v>
                </c:pt>
                <c:pt idx="221">
                  <c:v>11.8708483281748</c:v>
                </c:pt>
                <c:pt idx="222">
                  <c:v>12.1184281236073</c:v>
                </c:pt>
                <c:pt idx="223">
                  <c:v>12.3703331416251</c:v>
                </c:pt>
                <c:pt idx="224">
                  <c:v>12.626739870119501</c:v>
                </c:pt>
                <c:pt idx="225">
                  <c:v>12.8880669055988</c:v>
                </c:pt>
                <c:pt idx="226">
                  <c:v>13.154603407111001</c:v>
                </c:pt>
                <c:pt idx="227">
                  <c:v>13.425044058506399</c:v>
                </c:pt>
                <c:pt idx="228">
                  <c:v>13.697407455574201</c:v>
                </c:pt>
                <c:pt idx="229">
                  <c:v>13.9716909410367</c:v>
                </c:pt>
                <c:pt idx="230">
                  <c:v>14.2495220019948</c:v>
                </c:pt>
                <c:pt idx="231">
                  <c:v>14.5314724633308</c:v>
                </c:pt>
                <c:pt idx="232">
                  <c:v>14.816270255059401</c:v>
                </c:pt>
                <c:pt idx="233">
                  <c:v>15.1023761625577</c:v>
                </c:pt>
                <c:pt idx="234">
                  <c:v>15.3894851587951</c:v>
                </c:pt>
                <c:pt idx="235">
                  <c:v>15.678199885934999</c:v>
                </c:pt>
                <c:pt idx="236">
                  <c:v>15.9682143226185</c:v>
                </c:pt>
                <c:pt idx="237">
                  <c:v>16.2564076207303</c:v>
                </c:pt>
                <c:pt idx="238">
                  <c:v>16.5353736071052</c:v>
                </c:pt>
                <c:pt idx="239">
                  <c:v>16.7928127131017</c:v>
                </c:pt>
                <c:pt idx="240">
                  <c:v>17.0087794674318</c:v>
                </c:pt>
                <c:pt idx="241">
                  <c:v>17.1555931773892</c:v>
                </c:pt>
                <c:pt idx="242">
                  <c:v>17.208052172400699</c:v>
                </c:pt>
                <c:pt idx="243">
                  <c:v>17.1589835910091</c:v>
                </c:pt>
                <c:pt idx="244">
                  <c:v>17.02980565356</c:v>
                </c:pt>
                <c:pt idx="245">
                  <c:v>16.860331585659001</c:v>
                </c:pt>
                <c:pt idx="246">
                  <c:v>16.6870774992706</c:v>
                </c:pt>
                <c:pt idx="247">
                  <c:v>16.528307155047699</c:v>
                </c:pt>
                <c:pt idx="248">
                  <c:v>16.3877213829185</c:v>
                </c:pt>
                <c:pt idx="249">
                  <c:v>16.273086173752599</c:v>
                </c:pt>
                <c:pt idx="250">
                  <c:v>16.203997269366401</c:v>
                </c:pt>
                <c:pt idx="251">
                  <c:v>16.197383584023001</c:v>
                </c:pt>
                <c:pt idx="252">
                  <c:v>16.254486602060801</c:v>
                </c:pt>
                <c:pt idx="253">
                  <c:v>16.364578192272798</c:v>
                </c:pt>
                <c:pt idx="254">
                  <c:v>16.514366911836198</c:v>
                </c:pt>
                <c:pt idx="255">
                  <c:v>16.692929448007199</c:v>
                </c:pt>
                <c:pt idx="256">
                  <c:v>16.892994772339399</c:v>
                </c:pt>
                <c:pt idx="257">
                  <c:v>17.109914974538398</c:v>
                </c:pt>
                <c:pt idx="258">
                  <c:v>17.339161350388899</c:v>
                </c:pt>
                <c:pt idx="259">
                  <c:v>17.575764538487299</c:v>
                </c:pt>
                <c:pt idx="260">
                  <c:v>17.815684533294899</c:v>
                </c:pt>
                <c:pt idx="261">
                  <c:v>18.056807355889902</c:v>
                </c:pt>
                <c:pt idx="262">
                  <c:v>18.2992104317021</c:v>
                </c:pt>
                <c:pt idx="263">
                  <c:v>18.5446557608701</c:v>
                </c:pt>
                <c:pt idx="264">
                  <c:v>18.7952387575417</c:v>
                </c:pt>
                <c:pt idx="265">
                  <c:v>19.052733510811201</c:v>
                </c:pt>
                <c:pt idx="266">
                  <c:v>19.319191512035498</c:v>
                </c:pt>
                <c:pt idx="267">
                  <c:v>19.5972289460003</c:v>
                </c:pt>
                <c:pt idx="268">
                  <c:v>19.890006624153301</c:v>
                </c:pt>
                <c:pt idx="269">
                  <c:v>20.201090513203599</c:v>
                </c:pt>
                <c:pt idx="270">
                  <c:v>20.533435642033201</c:v>
                </c:pt>
                <c:pt idx="271">
                  <c:v>20.8885990230172</c:v>
                </c:pt>
                <c:pt idx="272">
                  <c:v>21.266963023303099</c:v>
                </c:pt>
                <c:pt idx="273">
                  <c:v>21.667749147706399</c:v>
                </c:pt>
                <c:pt idx="274">
                  <c:v>22.088657450423199</c:v>
                </c:pt>
                <c:pt idx="275">
                  <c:v>22.526087176978599</c:v>
                </c:pt>
                <c:pt idx="276">
                  <c:v>22.9766361259158</c:v>
                </c:pt>
                <c:pt idx="277">
                  <c:v>23.438237382887099</c:v>
                </c:pt>
                <c:pt idx="278">
                  <c:v>23.9098480946991</c:v>
                </c:pt>
                <c:pt idx="279">
                  <c:v>24.391066831774701</c:v>
                </c:pt>
                <c:pt idx="280">
                  <c:v>24.882086266983102</c:v>
                </c:pt>
                <c:pt idx="281">
                  <c:v>25.383357438821399</c:v>
                </c:pt>
                <c:pt idx="282">
                  <c:v>25.894748682651699</c:v>
                </c:pt>
                <c:pt idx="283">
                  <c:v>26.414797651095402</c:v>
                </c:pt>
                <c:pt idx="284">
                  <c:v>26.940163828476798</c:v>
                </c:pt>
                <c:pt idx="285">
                  <c:v>27.463867142374301</c:v>
                </c:pt>
                <c:pt idx="286">
                  <c:v>27.968001209191598</c:v>
                </c:pt>
                <c:pt idx="287">
                  <c:v>28.408924569983402</c:v>
                </c:pt>
                <c:pt idx="288">
                  <c:v>28.712058323021601</c:v>
                </c:pt>
                <c:pt idx="289">
                  <c:v>28.807569141920698</c:v>
                </c:pt>
                <c:pt idx="290">
                  <c:v>28.691944892049801</c:v>
                </c:pt>
                <c:pt idx="291">
                  <c:v>28.4401930375004</c:v>
                </c:pt>
                <c:pt idx="292">
                  <c:v>28.1497779077547</c:v>
                </c:pt>
                <c:pt idx="293">
                  <c:v>27.8807377910173</c:v>
                </c:pt>
                <c:pt idx="294">
                  <c:v>27.644839655944502</c:v>
                </c:pt>
                <c:pt idx="295">
                  <c:v>27.437825786572901</c:v>
                </c:pt>
                <c:pt idx="296">
                  <c:v>27.269126999544699</c:v>
                </c:pt>
                <c:pt idx="297">
                  <c:v>27.157741592514199</c:v>
                </c:pt>
                <c:pt idx="298">
                  <c:v>27.107507739547099</c:v>
                </c:pt>
                <c:pt idx="299">
                  <c:v>27.097433297774401</c:v>
                </c:pt>
                <c:pt idx="300">
                  <c:v>27.099736695404999</c:v>
                </c:pt>
                <c:pt idx="301">
                  <c:v>27.103465412035799</c:v>
                </c:pt>
                <c:pt idx="302">
                  <c:v>27.116053296023601</c:v>
                </c:pt>
                <c:pt idx="303">
                  <c:v>27.144833027312401</c:v>
                </c:pt>
                <c:pt idx="304">
                  <c:v>27.185276451296499</c:v>
                </c:pt>
                <c:pt idx="305">
                  <c:v>27.227606474611601</c:v>
                </c:pt>
                <c:pt idx="306">
                  <c:v>27.270120298449299</c:v>
                </c:pt>
                <c:pt idx="307">
                  <c:v>27.3218480408175</c:v>
                </c:pt>
                <c:pt idx="308">
                  <c:v>27.390245322521</c:v>
                </c:pt>
                <c:pt idx="309">
                  <c:v>27.471247988721601</c:v>
                </c:pt>
                <c:pt idx="310">
                  <c:v>27.551721552079901</c:v>
                </c:pt>
                <c:pt idx="311">
                  <c:v>27.620213463770501</c:v>
                </c:pt>
                <c:pt idx="312">
                  <c:v>27.678666949785601</c:v>
                </c:pt>
                <c:pt idx="313">
                  <c:v>27.744202783944399</c:v>
                </c:pt>
                <c:pt idx="314">
                  <c:v>27.843274442916499</c:v>
                </c:pt>
                <c:pt idx="315">
                  <c:v>27.998188609381302</c:v>
                </c:pt>
                <c:pt idx="316">
                  <c:v>28.209105349718499</c:v>
                </c:pt>
                <c:pt idx="317">
                  <c:v>28.4478425453173</c:v>
                </c:pt>
                <c:pt idx="318">
                  <c:v>28.679595119492799</c:v>
                </c:pt>
                <c:pt idx="319">
                  <c:v>28.892767508330198</c:v>
                </c:pt>
                <c:pt idx="320">
                  <c:v>29.099126753541899</c:v>
                </c:pt>
                <c:pt idx="321">
                  <c:v>29.3083426019938</c:v>
                </c:pt>
                <c:pt idx="322">
                  <c:v>29.5119881598531</c:v>
                </c:pt>
                <c:pt idx="323">
                  <c:v>29.6937043497357</c:v>
                </c:pt>
                <c:pt idx="324">
                  <c:v>29.8508768913292</c:v>
                </c:pt>
                <c:pt idx="325">
                  <c:v>29.9999505642981</c:v>
                </c:pt>
                <c:pt idx="326">
                  <c:v>30.1571299729872</c:v>
                </c:pt>
                <c:pt idx="327">
                  <c:v>30.319542261406902</c:v>
                </c:pt>
                <c:pt idx="328">
                  <c:v>30.470317582101298</c:v>
                </c:pt>
                <c:pt idx="329">
                  <c:v>30.602466398894901</c:v>
                </c:pt>
                <c:pt idx="330">
                  <c:v>30.733836529105201</c:v>
                </c:pt>
                <c:pt idx="331">
                  <c:v>30.8944432104791</c:v>
                </c:pt>
                <c:pt idx="332">
                  <c:v>31.099597024817299</c:v>
                </c:pt>
                <c:pt idx="333">
                  <c:v>31.334933249595501</c:v>
                </c:pt>
                <c:pt idx="334">
                  <c:v>31.5645452839216</c:v>
                </c:pt>
                <c:pt idx="335">
                  <c:v>31.755640766036599</c:v>
                </c:pt>
                <c:pt idx="336">
                  <c:v>31.9009478758014</c:v>
                </c:pt>
                <c:pt idx="337">
                  <c:v>32.022146962688701</c:v>
                </c:pt>
                <c:pt idx="338">
                  <c:v>32.153233499586896</c:v>
                </c:pt>
                <c:pt idx="339">
                  <c:v>32.316077522384703</c:v>
                </c:pt>
                <c:pt idx="340">
                  <c:v>32.507703615706703</c:v>
                </c:pt>
                <c:pt idx="341">
                  <c:v>32.714817484696297</c:v>
                </c:pt>
                <c:pt idx="342">
                  <c:v>32.941612125237903</c:v>
                </c:pt>
                <c:pt idx="343">
                  <c:v>33.211503979143302</c:v>
                </c:pt>
                <c:pt idx="344">
                  <c:v>33.5339953553461</c:v>
                </c:pt>
                <c:pt idx="345">
                  <c:v>33.875119486116503</c:v>
                </c:pt>
                <c:pt idx="346">
                  <c:v>34.168412266799599</c:v>
                </c:pt>
                <c:pt idx="347">
                  <c:v>34.3670299687548</c:v>
                </c:pt>
                <c:pt idx="348">
                  <c:v>34.489252931029199</c:v>
                </c:pt>
                <c:pt idx="349">
                  <c:v>34.598566552482701</c:v>
                </c:pt>
                <c:pt idx="350">
                  <c:v>34.754163326765301</c:v>
                </c:pt>
                <c:pt idx="351">
                  <c:v>34.983736446598797</c:v>
                </c:pt>
                <c:pt idx="352">
                  <c:v>35.280534411805498</c:v>
                </c:pt>
                <c:pt idx="353">
                  <c:v>35.612070057877901</c:v>
                </c:pt>
                <c:pt idx="354">
                  <c:v>35.936000803559203</c:v>
                </c:pt>
                <c:pt idx="355">
                  <c:v>36.221372939302597</c:v>
                </c:pt>
                <c:pt idx="356">
                  <c:v>36.4652202785377</c:v>
                </c:pt>
                <c:pt idx="357">
                  <c:v>36.692684017972702</c:v>
                </c:pt>
                <c:pt idx="358">
                  <c:v>36.940611434266899</c:v>
                </c:pt>
                <c:pt idx="359">
                  <c:v>37.232572180646002</c:v>
                </c:pt>
                <c:pt idx="360">
                  <c:v>37.556638433296598</c:v>
                </c:pt>
                <c:pt idx="361">
                  <c:v>37.861928290149699</c:v>
                </c:pt>
                <c:pt idx="362">
                  <c:v>38.087374515709101</c:v>
                </c:pt>
                <c:pt idx="363">
                  <c:v>38.208480721437503</c:v>
                </c:pt>
                <c:pt idx="364">
                  <c:v>38.257616977290297</c:v>
                </c:pt>
                <c:pt idx="365">
                  <c:v>38.299353054506398</c:v>
                </c:pt>
                <c:pt idx="366">
                  <c:v>38.387581189927097</c:v>
                </c:pt>
                <c:pt idx="367">
                  <c:v>38.537787813359301</c:v>
                </c:pt>
                <c:pt idx="368">
                  <c:v>38.7308250950841</c:v>
                </c:pt>
                <c:pt idx="369">
                  <c:v>38.935904394902899</c:v>
                </c:pt>
                <c:pt idx="370">
                  <c:v>39.129507028435803</c:v>
                </c:pt>
                <c:pt idx="371">
                  <c:v>39.303166541461202</c:v>
                </c:pt>
                <c:pt idx="372">
                  <c:v>39.468259544768401</c:v>
                </c:pt>
                <c:pt idx="373">
                  <c:v>39.657510293992097</c:v>
                </c:pt>
                <c:pt idx="374">
                  <c:v>39.906642955133897</c:v>
                </c:pt>
                <c:pt idx="375">
                  <c:v>40.227011693027499</c:v>
                </c:pt>
                <c:pt idx="376">
                  <c:v>40.590476121636001</c:v>
                </c:pt>
                <c:pt idx="377">
                  <c:v>40.944439918563397</c:v>
                </c:pt>
                <c:pt idx="378">
                  <c:v>41.2453170234268</c:v>
                </c:pt>
                <c:pt idx="379">
                  <c:v>41.479973487095897</c:v>
                </c:pt>
                <c:pt idx="380">
                  <c:v>41.662199556557603</c:v>
                </c:pt>
                <c:pt idx="381">
                  <c:v>41.820441034018302</c:v>
                </c:pt>
                <c:pt idx="382">
                  <c:v>41.992110693110803</c:v>
                </c:pt>
                <c:pt idx="383">
                  <c:v>42.217372599197397</c:v>
                </c:pt>
                <c:pt idx="384">
                  <c:v>42.523231988787899</c:v>
                </c:pt>
                <c:pt idx="385">
                  <c:v>42.9031164955504</c:v>
                </c:pt>
                <c:pt idx="386">
                  <c:v>43.316690112648601</c:v>
                </c:pt>
                <c:pt idx="387">
                  <c:v>43.707995549328899</c:v>
                </c:pt>
                <c:pt idx="388">
                  <c:v>44.035952044654401</c:v>
                </c:pt>
                <c:pt idx="389">
                  <c:v>44.294161097517097</c:v>
                </c:pt>
                <c:pt idx="390">
                  <c:v>44.509002446113797</c:v>
                </c:pt>
                <c:pt idx="391">
                  <c:v>44.724044771546097</c:v>
                </c:pt>
                <c:pt idx="392">
                  <c:v>44.984101997878398</c:v>
                </c:pt>
                <c:pt idx="393">
                  <c:v>45.3204101032197</c:v>
                </c:pt>
                <c:pt idx="394">
                  <c:v>45.734998498423401</c:v>
                </c:pt>
                <c:pt idx="395">
                  <c:v>46.197058568059198</c:v>
                </c:pt>
                <c:pt idx="396">
                  <c:v>46.658104085934198</c:v>
                </c:pt>
                <c:pt idx="397">
                  <c:v>47.077580513467304</c:v>
                </c:pt>
                <c:pt idx="398">
                  <c:v>47.441561041036898</c:v>
                </c:pt>
                <c:pt idx="399">
                  <c:v>47.761853063054403</c:v>
                </c:pt>
                <c:pt idx="400">
                  <c:v>48.0622387533911</c:v>
                </c:pt>
                <c:pt idx="401">
                  <c:v>48.374435991276897</c:v>
                </c:pt>
                <c:pt idx="402">
                  <c:v>48.7398249165675</c:v>
                </c:pt>
                <c:pt idx="403">
                  <c:v>49.1868254949852</c:v>
                </c:pt>
                <c:pt idx="404">
                  <c:v>49.698308341818702</c:v>
                </c:pt>
                <c:pt idx="405">
                  <c:v>50.214500006743897</c:v>
                </c:pt>
                <c:pt idx="406">
                  <c:v>50.672577674724501</c:v>
                </c:pt>
                <c:pt idx="407">
                  <c:v>51.0475736513607</c:v>
                </c:pt>
                <c:pt idx="408">
                  <c:v>51.366483195897402</c:v>
                </c:pt>
                <c:pt idx="409">
                  <c:v>51.689564083745097</c:v>
                </c:pt>
                <c:pt idx="410">
                  <c:v>52.074726094982701</c:v>
                </c:pt>
                <c:pt idx="411">
                  <c:v>52.547714283708302</c:v>
                </c:pt>
                <c:pt idx="412">
                  <c:v>53.092092239744296</c:v>
                </c:pt>
                <c:pt idx="413">
                  <c:v>53.662517005757699</c:v>
                </c:pt>
                <c:pt idx="414">
                  <c:v>54.211644649049497</c:v>
                </c:pt>
                <c:pt idx="415">
                  <c:v>54.712808188202303</c:v>
                </c:pt>
                <c:pt idx="416">
                  <c:v>55.1695787894662</c:v>
                </c:pt>
                <c:pt idx="417">
                  <c:v>55.613934649991499</c:v>
                </c:pt>
                <c:pt idx="418">
                  <c:v>56.092767268415301</c:v>
                </c:pt>
                <c:pt idx="419">
                  <c:v>56.641906706359897</c:v>
                </c:pt>
                <c:pt idx="420">
                  <c:v>57.258615733192997</c:v>
                </c:pt>
                <c:pt idx="421">
                  <c:v>57.901325151067297</c:v>
                </c:pt>
                <c:pt idx="422">
                  <c:v>58.527672037392698</c:v>
                </c:pt>
                <c:pt idx="423">
                  <c:v>59.129676259716497</c:v>
                </c:pt>
                <c:pt idx="424">
                  <c:v>59.734388476099802</c:v>
                </c:pt>
                <c:pt idx="425">
                  <c:v>60.3760978101148</c:v>
                </c:pt>
                <c:pt idx="426">
                  <c:v>61.070443524994801</c:v>
                </c:pt>
                <c:pt idx="427">
                  <c:v>61.808139667007701</c:v>
                </c:pt>
                <c:pt idx="428">
                  <c:v>62.563735567329402</c:v>
                </c:pt>
                <c:pt idx="429">
                  <c:v>63.310813202027298</c:v>
                </c:pt>
                <c:pt idx="430">
                  <c:v>64.032381173071201</c:v>
                </c:pt>
                <c:pt idx="431">
                  <c:v>64.727472900496394</c:v>
                </c:pt>
                <c:pt idx="432">
                  <c:v>65.406703455073099</c:v>
                </c:pt>
                <c:pt idx="433">
                  <c:v>66.078081773939502</c:v>
                </c:pt>
                <c:pt idx="434">
                  <c:v>66.7459952219982</c:v>
                </c:pt>
                <c:pt idx="435">
                  <c:v>67.423022873656805</c:v>
                </c:pt>
                <c:pt idx="436">
                  <c:v>68.127829974751904</c:v>
                </c:pt>
                <c:pt idx="437">
                  <c:v>68.871098053376599</c:v>
                </c:pt>
                <c:pt idx="438">
                  <c:v>69.650428481485505</c:v>
                </c:pt>
                <c:pt idx="439">
                  <c:v>70.456476201583101</c:v>
                </c:pt>
                <c:pt idx="440">
                  <c:v>71.280004853596296</c:v>
                </c:pt>
                <c:pt idx="441">
                  <c:v>72.117235187244901</c:v>
                </c:pt>
                <c:pt idx="442">
                  <c:v>72.967462645475905</c:v>
                </c:pt>
                <c:pt idx="443">
                  <c:v>73.829525221077802</c:v>
                </c:pt>
                <c:pt idx="444">
                  <c:v>74.701519083003205</c:v>
                </c:pt>
                <c:pt idx="445">
                  <c:v>75.582498750755903</c:v>
                </c:pt>
                <c:pt idx="446">
                  <c:v>76.472927563780402</c:v>
                </c:pt>
                <c:pt idx="447">
                  <c:v>77.373937425574994</c:v>
                </c:pt>
                <c:pt idx="448">
                  <c:v>78.286604448178693</c:v>
                </c:pt>
                <c:pt idx="449">
                  <c:v>79.212180321426899</c:v>
                </c:pt>
                <c:pt idx="450">
                  <c:v>80.153091869314096</c:v>
                </c:pt>
                <c:pt idx="451">
                  <c:v>81.112591948996993</c:v>
                </c:pt>
                <c:pt idx="452">
                  <c:v>82.093320874398003</c:v>
                </c:pt>
                <c:pt idx="453">
                  <c:v>83.097919901507296</c:v>
                </c:pt>
                <c:pt idx="454">
                  <c:v>84.132041569577694</c:v>
                </c:pt>
                <c:pt idx="455">
                  <c:v>85.205734904699199</c:v>
                </c:pt>
                <c:pt idx="456">
                  <c:v>86.328932676050997</c:v>
                </c:pt>
                <c:pt idx="457">
                  <c:v>87.503259318779399</c:v>
                </c:pt>
                <c:pt idx="458">
                  <c:v>88.720951678906005</c:v>
                </c:pt>
                <c:pt idx="459">
                  <c:v>89.972532895090296</c:v>
                </c:pt>
                <c:pt idx="460">
                  <c:v>91.251069594274895</c:v>
                </c:pt>
                <c:pt idx="461">
                  <c:v>92.553313839732596</c:v>
                </c:pt>
                <c:pt idx="462">
                  <c:v>93.877320848200995</c:v>
                </c:pt>
                <c:pt idx="463">
                  <c:v>95.220982942260093</c:v>
                </c:pt>
                <c:pt idx="464">
                  <c:v>96.583107515655698</c:v>
                </c:pt>
                <c:pt idx="465">
                  <c:v>97.962289698305895</c:v>
                </c:pt>
                <c:pt idx="466">
                  <c:v>99.3559897695242</c:v>
                </c:pt>
                <c:pt idx="467">
                  <c:v>100.76146876606001</c:v>
                </c:pt>
                <c:pt idx="468">
                  <c:v>102.176621669376</c:v>
                </c:pt>
                <c:pt idx="469">
                  <c:v>103.59942399785299</c:v>
                </c:pt>
                <c:pt idx="470">
                  <c:v>105.024836704542</c:v>
                </c:pt>
                <c:pt idx="471">
                  <c:v>106.44258663023599</c:v>
                </c:pt>
                <c:pt idx="472">
                  <c:v>107.840002240863</c:v>
                </c:pt>
                <c:pt idx="473">
                  <c:v>109.207102335287</c:v>
                </c:pt>
                <c:pt idx="474">
                  <c:v>110.538318969454</c:v>
                </c:pt>
                <c:pt idx="475">
                  <c:v>111.830381959417</c:v>
                </c:pt>
                <c:pt idx="476">
                  <c:v>113.079745276662</c:v>
                </c:pt>
                <c:pt idx="477">
                  <c:v>114.28076561073</c:v>
                </c:pt>
                <c:pt idx="478">
                  <c:v>115.425662752105</c:v>
                </c:pt>
                <c:pt idx="479">
                  <c:v>116.50991379216001</c:v>
                </c:pt>
                <c:pt idx="480">
                  <c:v>117.539138346809</c:v>
                </c:pt>
                <c:pt idx="481">
                  <c:v>118.526251621981</c:v>
                </c:pt>
                <c:pt idx="482">
                  <c:v>119.480242488759</c:v>
                </c:pt>
                <c:pt idx="483">
                  <c:v>120.400759376167</c:v>
                </c:pt>
                <c:pt idx="484">
                  <c:v>121.282959903506</c:v>
                </c:pt>
                <c:pt idx="485">
                  <c:v>122.123536589556</c:v>
                </c:pt>
                <c:pt idx="486">
                  <c:v>122.921428690714</c:v>
                </c:pt>
                <c:pt idx="487">
                  <c:v>123.67504606964999</c:v>
                </c:pt>
                <c:pt idx="488">
                  <c:v>124.38101059583801</c:v>
                </c:pt>
                <c:pt idx="489">
                  <c:v>125.03670601235901</c:v>
                </c:pt>
                <c:pt idx="490">
                  <c:v>125.64204622877401</c:v>
                </c:pt>
                <c:pt idx="491">
                  <c:v>126.196232300707</c:v>
                </c:pt>
                <c:pt idx="492">
                  <c:v>126.695191327465</c:v>
                </c:pt>
                <c:pt idx="493">
                  <c:v>127.133831014053</c:v>
                </c:pt>
                <c:pt idx="494">
                  <c:v>127.51114951401701</c:v>
                </c:pt>
                <c:pt idx="495">
                  <c:v>127.828005177091</c:v>
                </c:pt>
                <c:pt idx="496">
                  <c:v>128.083595958747</c:v>
                </c:pt>
                <c:pt idx="497">
                  <c:v>128.277679502816</c:v>
                </c:pt>
                <c:pt idx="498">
                  <c:v>128.415929451946</c:v>
                </c:pt>
                <c:pt idx="499">
                  <c:v>128.51021423627199</c:v>
                </c:pt>
                <c:pt idx="500">
                  <c:v>128.56546283935401</c:v>
                </c:pt>
                <c:pt idx="501">
                  <c:v>128.573329424831</c:v>
                </c:pt>
                <c:pt idx="502">
                  <c:v>128.52109247846701</c:v>
                </c:pt>
                <c:pt idx="503">
                  <c:v>128.40107300087499</c:v>
                </c:pt>
                <c:pt idx="504">
                  <c:v>128.210041085261</c:v>
                </c:pt>
                <c:pt idx="505">
                  <c:v>127.944175045657</c:v>
                </c:pt>
                <c:pt idx="506">
                  <c:v>127.601405809399</c:v>
                </c:pt>
                <c:pt idx="507">
                  <c:v>127.179459423818</c:v>
                </c:pt>
                <c:pt idx="508">
                  <c:v>126.674861821429</c:v>
                </c:pt>
                <c:pt idx="509">
                  <c:v>126.08173209336</c:v>
                </c:pt>
                <c:pt idx="510">
                  <c:v>125.392786928048</c:v>
                </c:pt>
                <c:pt idx="511">
                  <c:v>124.601543264684</c:v>
                </c:pt>
                <c:pt idx="512">
                  <c:v>123.703378179376</c:v>
                </c:pt>
                <c:pt idx="513">
                  <c:v>122.694782957507</c:v>
                </c:pt>
                <c:pt idx="514">
                  <c:v>121.572720664494</c:v>
                </c:pt>
                <c:pt idx="515">
                  <c:v>120.33477865483999</c:v>
                </c:pt>
                <c:pt idx="516">
                  <c:v>118.97760098998999</c:v>
                </c:pt>
                <c:pt idx="517">
                  <c:v>117.49416758618</c:v>
                </c:pt>
                <c:pt idx="518">
                  <c:v>115.874194088685</c:v>
                </c:pt>
                <c:pt idx="519">
                  <c:v>114.109277601139</c:v>
                </c:pt>
                <c:pt idx="520">
                  <c:v>112.19839718914</c:v>
                </c:pt>
                <c:pt idx="521">
                  <c:v>110.14818007231599</c:v>
                </c:pt>
                <c:pt idx="522">
                  <c:v>107.966865648826</c:v>
                </c:pt>
                <c:pt idx="523">
                  <c:v>105.65891000307801</c:v>
                </c:pt>
                <c:pt idx="524">
                  <c:v>103.225249044503</c:v>
                </c:pt>
                <c:pt idx="525">
                  <c:v>100.667423034083</c:v>
                </c:pt>
                <c:pt idx="526">
                  <c:v>97.991278670907306</c:v>
                </c:pt>
                <c:pt idx="527">
                  <c:v>95.207976007233697</c:v>
                </c:pt>
                <c:pt idx="528">
                  <c:v>92.328956659171595</c:v>
                </c:pt>
                <c:pt idx="529">
                  <c:v>89.364111427800594</c:v>
                </c:pt>
                <c:pt idx="530">
                  <c:v>86.325219267063403</c:v>
                </c:pt>
                <c:pt idx="531">
                  <c:v>83.223852159740204</c:v>
                </c:pt>
                <c:pt idx="532">
                  <c:v>80.068925575606201</c:v>
                </c:pt>
                <c:pt idx="533">
                  <c:v>76.866318142982394</c:v>
                </c:pt>
                <c:pt idx="534">
                  <c:v>73.621976121630098</c:v>
                </c:pt>
                <c:pt idx="535">
                  <c:v>70.341801698489704</c:v>
                </c:pt>
                <c:pt idx="536">
                  <c:v>67.029586784062602</c:v>
                </c:pt>
                <c:pt idx="537">
                  <c:v>63.687766546516698</c:v>
                </c:pt>
                <c:pt idx="538">
                  <c:v>60.3193933929347</c:v>
                </c:pt>
                <c:pt idx="539">
                  <c:v>56.927395863675798</c:v>
                </c:pt>
                <c:pt idx="540">
                  <c:v>53.5132259312117</c:v>
                </c:pt>
                <c:pt idx="541">
                  <c:v>50.078199716374598</c:v>
                </c:pt>
                <c:pt idx="542">
                  <c:v>46.6277472577219</c:v>
                </c:pt>
                <c:pt idx="543">
                  <c:v>43.175452294892402</c:v>
                </c:pt>
                <c:pt idx="544">
                  <c:v>39.742488769342202</c:v>
                </c:pt>
                <c:pt idx="545">
                  <c:v>36.3541424386014</c:v>
                </c:pt>
                <c:pt idx="546">
                  <c:v>33.039904059626998</c:v>
                </c:pt>
                <c:pt idx="547">
                  <c:v>29.837414282708899</c:v>
                </c:pt>
                <c:pt idx="548">
                  <c:v>26.7939200912069</c:v>
                </c:pt>
                <c:pt idx="549">
                  <c:v>23.961267611906401</c:v>
                </c:pt>
                <c:pt idx="550">
                  <c:v>21.3876107713591</c:v>
                </c:pt>
                <c:pt idx="551">
                  <c:v>19.1107170944404</c:v>
                </c:pt>
                <c:pt idx="552">
                  <c:v>17.151159995577</c:v>
                </c:pt>
                <c:pt idx="553">
                  <c:v>15.507233334789801</c:v>
                </c:pt>
                <c:pt idx="554">
                  <c:v>14.1588031588907</c:v>
                </c:pt>
                <c:pt idx="555">
                  <c:v>13.0761899347671</c:v>
                </c:pt>
                <c:pt idx="556">
                  <c:v>12.2265939019986</c:v>
                </c:pt>
                <c:pt idx="557">
                  <c:v>11.5730675740396</c:v>
                </c:pt>
                <c:pt idx="558">
                  <c:v>11.075631673717201</c:v>
                </c:pt>
                <c:pt idx="559">
                  <c:v>10.697058009679401</c:v>
                </c:pt>
                <c:pt idx="560">
                  <c:v>10.4064970849837</c:v>
                </c:pt>
                <c:pt idx="561">
                  <c:v>10.1808856729509</c:v>
                </c:pt>
                <c:pt idx="562">
                  <c:v>10.0025485611508</c:v>
                </c:pt>
                <c:pt idx="563">
                  <c:v>9.8587629740659892</c:v>
                </c:pt>
                <c:pt idx="564">
                  <c:v>9.7398525308863402</c:v>
                </c:pt>
                <c:pt idx="565">
                  <c:v>9.6384456868202495</c:v>
                </c:pt>
                <c:pt idx="566">
                  <c:v>9.5483028350810404</c:v>
                </c:pt>
                <c:pt idx="567">
                  <c:v>9.4645210717205899</c:v>
                </c:pt>
                <c:pt idx="568">
                  <c:v>9.3835847739430704</c:v>
                </c:pt>
                <c:pt idx="569">
                  <c:v>9.3036324242152109</c:v>
                </c:pt>
                <c:pt idx="570">
                  <c:v>9.2244806963370198</c:v>
                </c:pt>
                <c:pt idx="571">
                  <c:v>9.1466842413075096</c:v>
                </c:pt>
                <c:pt idx="572">
                  <c:v>9.0699243457146501</c:v>
                </c:pt>
                <c:pt idx="573">
                  <c:v>8.9926544892761804</c:v>
                </c:pt>
                <c:pt idx="574">
                  <c:v>8.9132927811507106</c:v>
                </c:pt>
                <c:pt idx="575">
                  <c:v>8.8313943654110894</c:v>
                </c:pt>
                <c:pt idx="576">
                  <c:v>8.7473961981290902</c:v>
                </c:pt>
                <c:pt idx="577">
                  <c:v>8.6616450628421493</c:v>
                </c:pt>
                <c:pt idx="578">
                  <c:v>8.5739404936635495</c:v>
                </c:pt>
                <c:pt idx="579">
                  <c:v>8.4833546675778102</c:v>
                </c:pt>
                <c:pt idx="580">
                  <c:v>8.3883610318271593</c:v>
                </c:pt>
                <c:pt idx="581">
                  <c:v>8.2878625544876297</c:v>
                </c:pt>
                <c:pt idx="582">
                  <c:v>8.18234452539998</c:v>
                </c:pt>
                <c:pt idx="583">
                  <c:v>8.0735154611861901</c:v>
                </c:pt>
                <c:pt idx="584">
                  <c:v>7.9626566710287703</c:v>
                </c:pt>
                <c:pt idx="585">
                  <c:v>7.8498259426245998</c:v>
                </c:pt>
                <c:pt idx="586">
                  <c:v>7.7344192447572704</c:v>
                </c:pt>
                <c:pt idx="587">
                  <c:v>7.6157814620183704</c:v>
                </c:pt>
                <c:pt idx="588">
                  <c:v>7.4936612091462598</c:v>
                </c:pt>
                <c:pt idx="589">
                  <c:v>7.3684680430397202</c:v>
                </c:pt>
                <c:pt idx="590">
                  <c:v>7.2409344897849603</c:v>
                </c:pt>
                <c:pt idx="591">
                  <c:v>7.1119799792333804</c:v>
                </c:pt>
                <c:pt idx="592">
                  <c:v>6.9829747273635201</c:v>
                </c:pt>
                <c:pt idx="593">
                  <c:v>6.8552995443213502</c:v>
                </c:pt>
                <c:pt idx="594">
                  <c:v>6.7296790631285797</c:v>
                </c:pt>
                <c:pt idx="595">
                  <c:v>6.6069738885537399</c:v>
                </c:pt>
                <c:pt idx="596">
                  <c:v>6.4888965682775099</c:v>
                </c:pt>
                <c:pt idx="597">
                  <c:v>6.3762240044455201</c:v>
                </c:pt>
                <c:pt idx="598">
                  <c:v>6.2680871875905702</c:v>
                </c:pt>
                <c:pt idx="599">
                  <c:v>6.1647327102129301</c:v>
                </c:pt>
                <c:pt idx="600">
                  <c:v>6.0684364951939003</c:v>
                </c:pt>
                <c:pt idx="601">
                  <c:v>5.9805379317672198</c:v>
                </c:pt>
                <c:pt idx="602">
                  <c:v>5.8996822706168999</c:v>
                </c:pt>
                <c:pt idx="603">
                  <c:v>5.8235847078717997</c:v>
                </c:pt>
                <c:pt idx="604">
                  <c:v>5.7518320221171804</c:v>
                </c:pt>
                <c:pt idx="605">
                  <c:v>5.6857953255892797</c:v>
                </c:pt>
                <c:pt idx="606">
                  <c:v>5.6262186551853697</c:v>
                </c:pt>
                <c:pt idx="607">
                  <c:v>5.5721504187362196</c:v>
                </c:pt>
                <c:pt idx="608">
                  <c:v>5.5220559977144204</c:v>
                </c:pt>
                <c:pt idx="609">
                  <c:v>5.4750794044657596</c:v>
                </c:pt>
                <c:pt idx="610">
                  <c:v>5.4312756608423403</c:v>
                </c:pt>
                <c:pt idx="611">
                  <c:v>5.3908095420543303</c:v>
                </c:pt>
                <c:pt idx="612">
                  <c:v>5.3531153557481801</c:v>
                </c:pt>
                <c:pt idx="613">
                  <c:v>5.3174294222432099</c:v>
                </c:pt>
                <c:pt idx="614">
                  <c:v>5.28353191838647</c:v>
                </c:pt>
                <c:pt idx="615">
                  <c:v>5.2510087060825796</c:v>
                </c:pt>
                <c:pt idx="616">
                  <c:v>5.2189902529953596</c:v>
                </c:pt>
                <c:pt idx="617">
                  <c:v>5.1876368109059801</c:v>
                </c:pt>
                <c:pt idx="618">
                  <c:v>5.1583510422447301</c:v>
                </c:pt>
                <c:pt idx="619">
                  <c:v>5.1316502159600299</c:v>
                </c:pt>
                <c:pt idx="620">
                  <c:v>5.1063177786363596</c:v>
                </c:pt>
                <c:pt idx="621">
                  <c:v>5.0811637400580896</c:v>
                </c:pt>
                <c:pt idx="622">
                  <c:v>5.0561916299723704</c:v>
                </c:pt>
                <c:pt idx="623">
                  <c:v>5.0317908724176599</c:v>
                </c:pt>
                <c:pt idx="624">
                  <c:v>5.0079320018613096</c:v>
                </c:pt>
                <c:pt idx="625">
                  <c:v>4.9841977947748202</c:v>
                </c:pt>
                <c:pt idx="626">
                  <c:v>4.9600729115273801</c:v>
                </c:pt>
                <c:pt idx="627">
                  <c:v>4.9354922716857601</c:v>
                </c:pt>
                <c:pt idx="628">
                  <c:v>4.91099918745115</c:v>
                </c:pt>
                <c:pt idx="629">
                  <c:v>4.8871031100854196</c:v>
                </c:pt>
                <c:pt idx="630">
                  <c:v>4.8640926096726798</c:v>
                </c:pt>
                <c:pt idx="631">
                  <c:v>4.84209075157891</c:v>
                </c:pt>
                <c:pt idx="632">
                  <c:v>4.8201853763722902</c:v>
                </c:pt>
                <c:pt idx="633">
                  <c:v>4.7970233209242297</c:v>
                </c:pt>
                <c:pt idx="634">
                  <c:v>4.7734310262742996</c:v>
                </c:pt>
                <c:pt idx="635">
                  <c:v>4.7522132267865702</c:v>
                </c:pt>
                <c:pt idx="636">
                  <c:v>4.7343245162281899</c:v>
                </c:pt>
                <c:pt idx="637">
                  <c:v>4.7176773822458298</c:v>
                </c:pt>
                <c:pt idx="638">
                  <c:v>4.7005362049031802</c:v>
                </c:pt>
                <c:pt idx="639">
                  <c:v>4.6826618944435001</c:v>
                </c:pt>
                <c:pt idx="640">
                  <c:v>4.66319960967268</c:v>
                </c:pt>
                <c:pt idx="641">
                  <c:v>4.6418016259810697</c:v>
                </c:pt>
                <c:pt idx="642">
                  <c:v>4.61999892251169</c:v>
                </c:pt>
                <c:pt idx="643">
                  <c:v>4.5994122303971796</c:v>
                </c:pt>
                <c:pt idx="644">
                  <c:v>4.5804492184162102</c:v>
                </c:pt>
                <c:pt idx="645">
                  <c:v>4.5631935095245098</c:v>
                </c:pt>
                <c:pt idx="646">
                  <c:v>4.5477212246090799</c:v>
                </c:pt>
                <c:pt idx="647">
                  <c:v>4.5330479823892702</c:v>
                </c:pt>
                <c:pt idx="648">
                  <c:v>4.5172855734467996</c:v>
                </c:pt>
                <c:pt idx="649">
                  <c:v>4.4993196278951801</c:v>
                </c:pt>
                <c:pt idx="650">
                  <c:v>4.4794644541248001</c:v>
                </c:pt>
                <c:pt idx="651">
                  <c:v>4.4589101123774002</c:v>
                </c:pt>
                <c:pt idx="652">
                  <c:v>4.4391545126111298</c:v>
                </c:pt>
                <c:pt idx="653">
                  <c:v>4.4210630388553502</c:v>
                </c:pt>
                <c:pt idx="654">
                  <c:v>4.4043768755134796</c:v>
                </c:pt>
                <c:pt idx="655">
                  <c:v>4.3885804280471197</c:v>
                </c:pt>
                <c:pt idx="656">
                  <c:v>4.3734367569884496</c:v>
                </c:pt>
                <c:pt idx="657">
                  <c:v>4.3587074599704003</c:v>
                </c:pt>
                <c:pt idx="658">
                  <c:v>4.34420552708184</c:v>
                </c:pt>
                <c:pt idx="659">
                  <c:v>4.3299154822955899</c:v>
                </c:pt>
                <c:pt idx="660">
                  <c:v>4.3159050874488996</c:v>
                </c:pt>
                <c:pt idx="661">
                  <c:v>4.30219302371491</c:v>
                </c:pt>
                <c:pt idx="662">
                  <c:v>4.2884665156609696</c:v>
                </c:pt>
                <c:pt idx="663">
                  <c:v>4.27412149130393</c:v>
                </c:pt>
                <c:pt idx="664">
                  <c:v>4.2588007804241599</c:v>
                </c:pt>
                <c:pt idx="665">
                  <c:v>4.2427104291906099</c:v>
                </c:pt>
                <c:pt idx="666">
                  <c:v>4.22650401280029</c:v>
                </c:pt>
                <c:pt idx="667">
                  <c:v>4.2109486362227804</c:v>
                </c:pt>
                <c:pt idx="668">
                  <c:v>4.1963877467085204</c:v>
                </c:pt>
                <c:pt idx="669">
                  <c:v>4.1826740793211998</c:v>
                </c:pt>
                <c:pt idx="670">
                  <c:v>4.1697156670103297</c:v>
                </c:pt>
                <c:pt idx="671">
                  <c:v>4.1575502846689698</c:v>
                </c:pt>
                <c:pt idx="672">
                  <c:v>4.1460818121901397</c:v>
                </c:pt>
                <c:pt idx="673">
                  <c:v>4.1349754514632604</c:v>
                </c:pt>
                <c:pt idx="674">
                  <c:v>4.1234286102135602</c:v>
                </c:pt>
                <c:pt idx="675">
                  <c:v>4.1106601706914603</c:v>
                </c:pt>
                <c:pt idx="676">
                  <c:v>4.09700412683243</c:v>
                </c:pt>
                <c:pt idx="677">
                  <c:v>4.0835572948500003</c:v>
                </c:pt>
                <c:pt idx="678">
                  <c:v>4.0708536176340298</c:v>
                </c:pt>
                <c:pt idx="679">
                  <c:v>4.0587562366838696</c:v>
                </c:pt>
                <c:pt idx="680">
                  <c:v>4.0471756152334004</c:v>
                </c:pt>
                <c:pt idx="681">
                  <c:v>4.03603573712196</c:v>
                </c:pt>
                <c:pt idx="682">
                  <c:v>4.02501081070971</c:v>
                </c:pt>
                <c:pt idx="683">
                  <c:v>4.0139793742180299</c:v>
                </c:pt>
                <c:pt idx="684">
                  <c:v>4.0034811988600403</c:v>
                </c:pt>
                <c:pt idx="685">
                  <c:v>3.9939006566227699</c:v>
                </c:pt>
                <c:pt idx="686">
                  <c:v>3.9842895631456798</c:v>
                </c:pt>
                <c:pt idx="687">
                  <c:v>3.9733513090353099</c:v>
                </c:pt>
                <c:pt idx="688">
                  <c:v>3.9615198460085201</c:v>
                </c:pt>
                <c:pt idx="689">
                  <c:v>3.9505308994332302</c:v>
                </c:pt>
                <c:pt idx="690">
                  <c:v>3.9410338918949299</c:v>
                </c:pt>
                <c:pt idx="691">
                  <c:v>3.9319570819704999</c:v>
                </c:pt>
                <c:pt idx="692">
                  <c:v>3.92207836369092</c:v>
                </c:pt>
                <c:pt idx="693">
                  <c:v>3.9112917097090198</c:v>
                </c:pt>
                <c:pt idx="694">
                  <c:v>3.9003766430233502</c:v>
                </c:pt>
                <c:pt idx="695">
                  <c:v>3.89000947398912</c:v>
                </c:pt>
                <c:pt idx="696">
                  <c:v>3.8804081647987401</c:v>
                </c:pt>
                <c:pt idx="697">
                  <c:v>3.87159105262436</c:v>
                </c:pt>
                <c:pt idx="698">
                  <c:v>3.8632374853243698</c:v>
                </c:pt>
                <c:pt idx="699">
                  <c:v>3.8545298505634502</c:v>
                </c:pt>
                <c:pt idx="700">
                  <c:v>3.8448771551858298</c:v>
                </c:pt>
                <c:pt idx="701">
                  <c:v>3.83472259327971</c:v>
                </c:pt>
                <c:pt idx="702">
                  <c:v>3.8245681138961198</c:v>
                </c:pt>
                <c:pt idx="703">
                  <c:v>3.81365918631356</c:v>
                </c:pt>
                <c:pt idx="704">
                  <c:v>3.8016494449287901</c:v>
                </c:pt>
                <c:pt idx="705">
                  <c:v>3.7898898460924402</c:v>
                </c:pt>
                <c:pt idx="706">
                  <c:v>3.7796473494987501</c:v>
                </c:pt>
                <c:pt idx="707">
                  <c:v>3.7707778173295101</c:v>
                </c:pt>
                <c:pt idx="708">
                  <c:v>3.7622168000745502</c:v>
                </c:pt>
                <c:pt idx="709">
                  <c:v>3.7530386614482198</c:v>
                </c:pt>
                <c:pt idx="710">
                  <c:v>3.7430301439295901</c:v>
                </c:pt>
                <c:pt idx="711">
                  <c:v>3.73240261310064</c:v>
                </c:pt>
                <c:pt idx="712">
                  <c:v>3.7217511890730002</c:v>
                </c:pt>
                <c:pt idx="713">
                  <c:v>3.7122554810194002</c:v>
                </c:pt>
                <c:pt idx="714">
                  <c:v>3.7047781865893099</c:v>
                </c:pt>
                <c:pt idx="715">
                  <c:v>3.6984982605921801</c:v>
                </c:pt>
                <c:pt idx="716">
                  <c:v>3.69110994384928</c:v>
                </c:pt>
                <c:pt idx="717">
                  <c:v>3.6810437902512398</c:v>
                </c:pt>
                <c:pt idx="718">
                  <c:v>3.66946534745782</c:v>
                </c:pt>
                <c:pt idx="719">
                  <c:v>3.6595397054182</c:v>
                </c:pt>
                <c:pt idx="720">
                  <c:v>3.6533024070033502</c:v>
                </c:pt>
                <c:pt idx="721">
                  <c:v>3.6495019194399099</c:v>
                </c:pt>
                <c:pt idx="722">
                  <c:v>3.6450705451485201</c:v>
                </c:pt>
                <c:pt idx="723">
                  <c:v>3.6385235651983101</c:v>
                </c:pt>
                <c:pt idx="724">
                  <c:v>3.6309173829094501</c:v>
                </c:pt>
                <c:pt idx="725">
                  <c:v>3.62341119648329</c:v>
                </c:pt>
                <c:pt idx="726">
                  <c:v>3.6157835261432099</c:v>
                </c:pt>
                <c:pt idx="727">
                  <c:v>3.6079738925245199</c:v>
                </c:pt>
                <c:pt idx="728">
                  <c:v>3.6008520684367098</c:v>
                </c:pt>
                <c:pt idx="729">
                  <c:v>3.5942294213111001</c:v>
                </c:pt>
                <c:pt idx="730">
                  <c:v>3.5859122221150002</c:v>
                </c:pt>
                <c:pt idx="731">
                  <c:v>3.57462366742641</c:v>
                </c:pt>
                <c:pt idx="732">
                  <c:v>3.5623300573418</c:v>
                </c:pt>
                <c:pt idx="733">
                  <c:v>3.5517951828798902</c:v>
                </c:pt>
                <c:pt idx="734">
                  <c:v>3.54369820594964</c:v>
                </c:pt>
                <c:pt idx="735">
                  <c:v>3.5373101715358901</c:v>
                </c:pt>
                <c:pt idx="736">
                  <c:v>3.53193774665468</c:v>
                </c:pt>
                <c:pt idx="737">
                  <c:v>3.5272436712237401</c:v>
                </c:pt>
                <c:pt idx="738">
                  <c:v>3.5229601709881702</c:v>
                </c:pt>
                <c:pt idx="739">
                  <c:v>3.5181827615213899</c:v>
                </c:pt>
                <c:pt idx="740">
                  <c:v>3.51173924795195</c:v>
                </c:pt>
                <c:pt idx="741">
                  <c:v>3.50346359265356</c:v>
                </c:pt>
                <c:pt idx="742">
                  <c:v>3.4944449530394301</c:v>
                </c:pt>
                <c:pt idx="743">
                  <c:v>3.48627949116372</c:v>
                </c:pt>
                <c:pt idx="744">
                  <c:v>3.4800013394769298</c:v>
                </c:pt>
                <c:pt idx="745">
                  <c:v>3.4752469184985602</c:v>
                </c:pt>
                <c:pt idx="746">
                  <c:v>3.4705965403121999</c:v>
                </c:pt>
                <c:pt idx="747">
                  <c:v>3.4650500014732</c:v>
                </c:pt>
                <c:pt idx="748">
                  <c:v>3.4589029836759102</c:v>
                </c:pt>
                <c:pt idx="749">
                  <c:v>3.4522888599650501</c:v>
                </c:pt>
                <c:pt idx="750">
                  <c:v>3.44383448839673</c:v>
                </c:pt>
                <c:pt idx="751">
                  <c:v>3.4330228181091602</c:v>
                </c:pt>
                <c:pt idx="752">
                  <c:v>3.4223335589421402</c:v>
                </c:pt>
                <c:pt idx="753">
                  <c:v>3.41417367937323</c:v>
                </c:pt>
                <c:pt idx="754">
                  <c:v>3.4078197492767899</c:v>
                </c:pt>
                <c:pt idx="755">
                  <c:v>3.4014519623439501</c:v>
                </c:pt>
                <c:pt idx="756">
                  <c:v>3.3947410566226499</c:v>
                </c:pt>
                <c:pt idx="757">
                  <c:v>3.38804666962861</c:v>
                </c:pt>
                <c:pt idx="758">
                  <c:v>3.38112001115997</c:v>
                </c:pt>
                <c:pt idx="759">
                  <c:v>3.37381013844624</c:v>
                </c:pt>
                <c:pt idx="760">
                  <c:v>3.3668962256098198</c:v>
                </c:pt>
                <c:pt idx="761">
                  <c:v>3.36136450809314</c:v>
                </c:pt>
                <c:pt idx="762">
                  <c:v>3.3568802327344902</c:v>
                </c:pt>
                <c:pt idx="763">
                  <c:v>3.3515804776201299</c:v>
                </c:pt>
                <c:pt idx="764">
                  <c:v>3.3441452298547798</c:v>
                </c:pt>
                <c:pt idx="765">
                  <c:v>3.3355685323588098</c:v>
                </c:pt>
                <c:pt idx="766">
                  <c:v>3.3279352703309599</c:v>
                </c:pt>
                <c:pt idx="767">
                  <c:v>3.32196251593375</c:v>
                </c:pt>
                <c:pt idx="768">
                  <c:v>3.3167542400832999</c:v>
                </c:pt>
                <c:pt idx="769">
                  <c:v>3.31141494050277</c:v>
                </c:pt>
                <c:pt idx="770">
                  <c:v>3.3057758896298601</c:v>
                </c:pt>
                <c:pt idx="771">
                  <c:v>3.2998219495297199</c:v>
                </c:pt>
                <c:pt idx="772">
                  <c:v>3.2933040177904598</c:v>
                </c:pt>
                <c:pt idx="773">
                  <c:v>3.2860477453758898</c:v>
                </c:pt>
                <c:pt idx="774">
                  <c:v>3.2785153334521402</c:v>
                </c:pt>
                <c:pt idx="775">
                  <c:v>3.27171899501207</c:v>
                </c:pt>
                <c:pt idx="776">
                  <c:v>3.2660964157458698</c:v>
                </c:pt>
                <c:pt idx="777">
                  <c:v>3.2607638168645598</c:v>
                </c:pt>
                <c:pt idx="778">
                  <c:v>3.2543284679120599</c:v>
                </c:pt>
                <c:pt idx="779">
                  <c:v>3.2465838282294599</c:v>
                </c:pt>
                <c:pt idx="780">
                  <c:v>3.2388508117598001</c:v>
                </c:pt>
                <c:pt idx="781">
                  <c:v>3.2320222853982998</c:v>
                </c:pt>
                <c:pt idx="782">
                  <c:v>3.22520234007421</c:v>
                </c:pt>
                <c:pt idx="783">
                  <c:v>3.2172256311913801</c:v>
                </c:pt>
                <c:pt idx="784">
                  <c:v>3.2087830868346199</c:v>
                </c:pt>
                <c:pt idx="785">
                  <c:v>3.2020095879552399</c:v>
                </c:pt>
                <c:pt idx="786">
                  <c:v>3.1979004348763498</c:v>
                </c:pt>
                <c:pt idx="787">
                  <c:v>3.19556417087556</c:v>
                </c:pt>
                <c:pt idx="788">
                  <c:v>3.1934647248141701</c:v>
                </c:pt>
                <c:pt idx="789">
                  <c:v>3.1904141652801901</c:v>
                </c:pt>
                <c:pt idx="790">
                  <c:v>3.1864861801722801</c:v>
                </c:pt>
                <c:pt idx="791">
                  <c:v>3.1826027242036798</c:v>
                </c:pt>
                <c:pt idx="792">
                  <c:v>3.1784872535125999</c:v>
                </c:pt>
                <c:pt idx="793">
                  <c:v>3.1728725447128099</c:v>
                </c:pt>
                <c:pt idx="794">
                  <c:v>3.16583159343732</c:v>
                </c:pt>
                <c:pt idx="795">
                  <c:v>3.1587754744703598</c:v>
                </c:pt>
                <c:pt idx="796">
                  <c:v>3.1523766121969099</c:v>
                </c:pt>
                <c:pt idx="797">
                  <c:v>3.1461619279455801</c:v>
                </c:pt>
                <c:pt idx="798">
                  <c:v>3.1397727280139098</c:v>
                </c:pt>
                <c:pt idx="799">
                  <c:v>3.1331878344896</c:v>
                </c:pt>
                <c:pt idx="800">
                  <c:v>3.1260454927937098</c:v>
                </c:pt>
                <c:pt idx="801">
                  <c:v>3.1181164784252302</c:v>
                </c:pt>
                <c:pt idx="802">
                  <c:v>3.1100762431715299</c:v>
                </c:pt>
                <c:pt idx="803">
                  <c:v>3.1028353581138801</c:v>
                </c:pt>
                <c:pt idx="804">
                  <c:v>3.0967660534407102</c:v>
                </c:pt>
                <c:pt idx="805">
                  <c:v>3.0918591367801702</c:v>
                </c:pt>
                <c:pt idx="806">
                  <c:v>3.0876570248425601</c:v>
                </c:pt>
                <c:pt idx="807">
                  <c:v>3.0832379925569602</c:v>
                </c:pt>
                <c:pt idx="808">
                  <c:v>3.0781080861188901</c:v>
                </c:pt>
                <c:pt idx="809">
                  <c:v>3.0728766819415299</c:v>
                </c:pt>
                <c:pt idx="810">
                  <c:v>3.0686286598530801</c:v>
                </c:pt>
                <c:pt idx="811">
                  <c:v>3.0655409165905301</c:v>
                </c:pt>
                <c:pt idx="812">
                  <c:v>3.0626252167759902</c:v>
                </c:pt>
                <c:pt idx="813">
                  <c:v>3.0593056458233301</c:v>
                </c:pt>
                <c:pt idx="814">
                  <c:v>3.05598650127807</c:v>
                </c:pt>
                <c:pt idx="815">
                  <c:v>3.0528191705839798</c:v>
                </c:pt>
                <c:pt idx="816">
                  <c:v>3.04921439642498</c:v>
                </c:pt>
                <c:pt idx="817">
                  <c:v>3.0445762163065702</c:v>
                </c:pt>
                <c:pt idx="818">
                  <c:v>3.0392366206293802</c:v>
                </c:pt>
                <c:pt idx="819">
                  <c:v>3.03437540583738</c:v>
                </c:pt>
                <c:pt idx="820">
                  <c:v>3.0303515367532601</c:v>
                </c:pt>
                <c:pt idx="821">
                  <c:v>3.0259353815925998</c:v>
                </c:pt>
                <c:pt idx="822">
                  <c:v>3.02041757649395</c:v>
                </c:pt>
                <c:pt idx="823">
                  <c:v>3.01487668063276</c:v>
                </c:pt>
                <c:pt idx="824">
                  <c:v>3.0104524511702699</c:v>
                </c:pt>
                <c:pt idx="825">
                  <c:v>3.0066054893252501</c:v>
                </c:pt>
                <c:pt idx="826">
                  <c:v>3.0016550912092299</c:v>
                </c:pt>
                <c:pt idx="827">
                  <c:v>2.9944993711202401</c:v>
                </c:pt>
                <c:pt idx="828">
                  <c:v>2.98567731026343</c:v>
                </c:pt>
                <c:pt idx="829">
                  <c:v>2.9771178112585002</c:v>
                </c:pt>
                <c:pt idx="830">
                  <c:v>2.9706004241108701</c:v>
                </c:pt>
                <c:pt idx="831">
                  <c:v>2.9659684286482499</c:v>
                </c:pt>
                <c:pt idx="832">
                  <c:v>2.9614515651378599</c:v>
                </c:pt>
                <c:pt idx="833">
                  <c:v>2.95636689893453</c:v>
                </c:pt>
                <c:pt idx="834">
                  <c:v>2.9521902111270002</c:v>
                </c:pt>
                <c:pt idx="835">
                  <c:v>2.9497651119844801</c:v>
                </c:pt>
                <c:pt idx="836">
                  <c:v>2.9475408579375699</c:v>
                </c:pt>
                <c:pt idx="837">
                  <c:v>2.9443360901915998</c:v>
                </c:pt>
                <c:pt idx="838">
                  <c:v>2.9409292411062302</c:v>
                </c:pt>
                <c:pt idx="839">
                  <c:v>2.9379372190278201</c:v>
                </c:pt>
                <c:pt idx="840">
                  <c:v>2.9342276333251398</c:v>
                </c:pt>
                <c:pt idx="841">
                  <c:v>2.9281995830844698</c:v>
                </c:pt>
                <c:pt idx="842">
                  <c:v>2.9204061849103899</c:v>
                </c:pt>
                <c:pt idx="843">
                  <c:v>2.9134082948444799</c:v>
                </c:pt>
                <c:pt idx="844">
                  <c:v>2.90884971493547</c:v>
                </c:pt>
                <c:pt idx="845">
                  <c:v>2.9061829660455998</c:v>
                </c:pt>
                <c:pt idx="846">
                  <c:v>2.9037705805644101</c:v>
                </c:pt>
                <c:pt idx="847">
                  <c:v>2.9000173763570198</c:v>
                </c:pt>
                <c:pt idx="848">
                  <c:v>2.89418175681398</c:v>
                </c:pt>
                <c:pt idx="849">
                  <c:v>2.88687202462632</c:v>
                </c:pt>
                <c:pt idx="850">
                  <c:v>2.87965603519444</c:v>
                </c:pt>
                <c:pt idx="851">
                  <c:v>2.87401707784956</c:v>
                </c:pt>
                <c:pt idx="852">
                  <c:v>2.8702093353172899</c:v>
                </c:pt>
                <c:pt idx="853">
                  <c:v>2.8670509980938701</c:v>
                </c:pt>
                <c:pt idx="854">
                  <c:v>2.8631088292180999</c:v>
                </c:pt>
                <c:pt idx="855">
                  <c:v>2.8577696673322599</c:v>
                </c:pt>
                <c:pt idx="856">
                  <c:v>2.8511955017069801</c:v>
                </c:pt>
                <c:pt idx="857">
                  <c:v>2.8441221660696199</c:v>
                </c:pt>
                <c:pt idx="858">
                  <c:v>2.8375964607141402</c:v>
                </c:pt>
                <c:pt idx="859">
                  <c:v>2.8318417227807999</c:v>
                </c:pt>
                <c:pt idx="860">
                  <c:v>2.8258338463862298</c:v>
                </c:pt>
                <c:pt idx="861">
                  <c:v>2.8185886739571999</c:v>
                </c:pt>
                <c:pt idx="862">
                  <c:v>2.8104123329450901</c:v>
                </c:pt>
                <c:pt idx="863">
                  <c:v>2.8029297341170101</c:v>
                </c:pt>
                <c:pt idx="864">
                  <c:v>2.79781156184263</c:v>
                </c:pt>
                <c:pt idx="865">
                  <c:v>2.7951517890967099</c:v>
                </c:pt>
                <c:pt idx="866">
                  <c:v>2.7938078032575802</c:v>
                </c:pt>
                <c:pt idx="867">
                  <c:v>2.79309852929658</c:v>
                </c:pt>
                <c:pt idx="868">
                  <c:v>2.7927201576182998</c:v>
                </c:pt>
                <c:pt idx="869">
                  <c:v>2.7918951954208602</c:v>
                </c:pt>
                <c:pt idx="870">
                  <c:v>2.7901872693489298</c:v>
                </c:pt>
                <c:pt idx="871">
                  <c:v>2.7880571757960899</c:v>
                </c:pt>
                <c:pt idx="872">
                  <c:v>2.7859298163031601</c:v>
                </c:pt>
                <c:pt idx="873">
                  <c:v>2.7836017220803599</c:v>
                </c:pt>
                <c:pt idx="874">
                  <c:v>2.7806280619982102</c:v>
                </c:pt>
                <c:pt idx="875">
                  <c:v>2.77667782562281</c:v>
                </c:pt>
                <c:pt idx="876">
                  <c:v>2.7716797865981202</c:v>
                </c:pt>
                <c:pt idx="877">
                  <c:v>2.7662896441082601</c:v>
                </c:pt>
                <c:pt idx="878">
                  <c:v>2.76185407620402</c:v>
                </c:pt>
                <c:pt idx="879">
                  <c:v>2.7590991346590998</c:v>
                </c:pt>
                <c:pt idx="880">
                  <c:v>2.75742900003985</c:v>
                </c:pt>
                <c:pt idx="881">
                  <c:v>2.7559309212284999</c:v>
                </c:pt>
                <c:pt idx="882">
                  <c:v>2.7541603545742399</c:v>
                </c:pt>
                <c:pt idx="883">
                  <c:v>2.7520987413729801</c:v>
                </c:pt>
                <c:pt idx="884">
                  <c:v>2.7500160804811502</c:v>
                </c:pt>
                <c:pt idx="885">
                  <c:v>2.7479073717031302</c:v>
                </c:pt>
                <c:pt idx="886">
                  <c:v>2.7450441075922698</c:v>
                </c:pt>
                <c:pt idx="887">
                  <c:v>2.74066516209021</c:v>
                </c:pt>
                <c:pt idx="888">
                  <c:v>2.7350930009724101</c:v>
                </c:pt>
                <c:pt idx="889">
                  <c:v>2.7297800844797599</c:v>
                </c:pt>
                <c:pt idx="890">
                  <c:v>2.7260479694892301</c:v>
                </c:pt>
                <c:pt idx="891">
                  <c:v>2.7237755283990799</c:v>
                </c:pt>
                <c:pt idx="892">
                  <c:v>2.7216780209800402</c:v>
                </c:pt>
                <c:pt idx="893">
                  <c:v>2.7188717887863301</c:v>
                </c:pt>
                <c:pt idx="894">
                  <c:v>2.71524451878672</c:v>
                </c:pt>
                <c:pt idx="895">
                  <c:v>2.7106166857000402</c:v>
                </c:pt>
                <c:pt idx="896">
                  <c:v>2.7048561022539799</c:v>
                </c:pt>
                <c:pt idx="897">
                  <c:v>2.6982033490349302</c:v>
                </c:pt>
                <c:pt idx="898">
                  <c:v>2.6913532566066598</c:v>
                </c:pt>
                <c:pt idx="899">
                  <c:v>2.68503822115159</c:v>
                </c:pt>
                <c:pt idx="900">
                  <c:v>2.6792421271336901</c:v>
                </c:pt>
                <c:pt idx="901">
                  <c:v>2.6738713345436498</c:v>
                </c:pt>
                <c:pt idx="902">
                  <c:v>2.6697018622939499</c:v>
                </c:pt>
                <c:pt idx="903">
                  <c:v>2.6676080851932902</c:v>
                </c:pt>
                <c:pt idx="904">
                  <c:v>2.6675109589845301</c:v>
                </c:pt>
                <c:pt idx="905">
                  <c:v>2.66823985547853</c:v>
                </c:pt>
                <c:pt idx="906">
                  <c:v>2.66820657974873</c:v>
                </c:pt>
                <c:pt idx="907">
                  <c:v>2.6664006071380699</c:v>
                </c:pt>
                <c:pt idx="908">
                  <c:v>2.66320156165694</c:v>
                </c:pt>
                <c:pt idx="909">
                  <c:v>2.6603101692002</c:v>
                </c:pt>
                <c:pt idx="910">
                  <c:v>2.6591585662369202</c:v>
                </c:pt>
                <c:pt idx="911">
                  <c:v>2.65899002387355</c:v>
                </c:pt>
                <c:pt idx="912">
                  <c:v>2.6576141066322099</c:v>
                </c:pt>
                <c:pt idx="913">
                  <c:v>2.6544409580229802</c:v>
                </c:pt>
                <c:pt idx="914">
                  <c:v>2.6510167513559</c:v>
                </c:pt>
                <c:pt idx="915">
                  <c:v>2.6482526390051699</c:v>
                </c:pt>
                <c:pt idx="916">
                  <c:v>2.6454182415402601</c:v>
                </c:pt>
                <c:pt idx="917">
                  <c:v>2.6423814667714498</c:v>
                </c:pt>
                <c:pt idx="918">
                  <c:v>2.6403960465724698</c:v>
                </c:pt>
                <c:pt idx="919">
                  <c:v>2.6398937907711999</c:v>
                </c:pt>
                <c:pt idx="920">
                  <c:v>2.63955359680959</c:v>
                </c:pt>
                <c:pt idx="921">
                  <c:v>2.6380713874241901</c:v>
                </c:pt>
                <c:pt idx="922">
                  <c:v>2.63535850795548</c:v>
                </c:pt>
                <c:pt idx="923">
                  <c:v>2.63204618639248</c:v>
                </c:pt>
                <c:pt idx="924">
                  <c:v>2.6287595633475198</c:v>
                </c:pt>
                <c:pt idx="925">
                  <c:v>2.6257771670584602</c:v>
                </c:pt>
                <c:pt idx="926">
                  <c:v>2.6228301019950302</c:v>
                </c:pt>
                <c:pt idx="927">
                  <c:v>2.6195253516071499</c:v>
                </c:pt>
                <c:pt idx="928">
                  <c:v>2.61654128537544</c:v>
                </c:pt>
                <c:pt idx="929">
                  <c:v>2.61499985350404</c:v>
                </c:pt>
                <c:pt idx="930">
                  <c:v>2.6143228199756998</c:v>
                </c:pt>
                <c:pt idx="931">
                  <c:v>2.61291361386805</c:v>
                </c:pt>
                <c:pt idx="932">
                  <c:v>2.6101623041997701</c:v>
                </c:pt>
                <c:pt idx="933">
                  <c:v>2.60613573274318</c:v>
                </c:pt>
                <c:pt idx="934">
                  <c:v>2.6011411029945899</c:v>
                </c:pt>
                <c:pt idx="935">
                  <c:v>2.59616499643719</c:v>
                </c:pt>
                <c:pt idx="936">
                  <c:v>2.5923389216333099</c:v>
                </c:pt>
                <c:pt idx="937">
                  <c:v>2.5900339402986798</c:v>
                </c:pt>
                <c:pt idx="938">
                  <c:v>2.5888941176814599</c:v>
                </c:pt>
                <c:pt idx="939">
                  <c:v>2.5881369691349199</c:v>
                </c:pt>
                <c:pt idx="940">
                  <c:v>2.5868771106708399</c:v>
                </c:pt>
                <c:pt idx="941">
                  <c:v>2.5845825429372802</c:v>
                </c:pt>
                <c:pt idx="942">
                  <c:v>2.5810835368331202</c:v>
                </c:pt>
                <c:pt idx="943">
                  <c:v>2.57659760434901</c:v>
                </c:pt>
                <c:pt idx="944">
                  <c:v>2.5722139922403202</c:v>
                </c:pt>
                <c:pt idx="945">
                  <c:v>2.5694377890841902</c:v>
                </c:pt>
                <c:pt idx="946">
                  <c:v>2.5683021579596401</c:v>
                </c:pt>
                <c:pt idx="947">
                  <c:v>2.5665662267320699</c:v>
                </c:pt>
                <c:pt idx="948">
                  <c:v>2.5619657960831002</c:v>
                </c:pt>
                <c:pt idx="949">
                  <c:v>2.5552233607582102</c:v>
                </c:pt>
                <c:pt idx="950">
                  <c:v>2.5494462794463302</c:v>
                </c:pt>
                <c:pt idx="951">
                  <c:v>2.5460543363779702</c:v>
                </c:pt>
                <c:pt idx="952">
                  <c:v>2.54315723154388</c:v>
                </c:pt>
                <c:pt idx="953">
                  <c:v>2.5393021020691702</c:v>
                </c:pt>
                <c:pt idx="954">
                  <c:v>2.5362497636481298</c:v>
                </c:pt>
                <c:pt idx="955">
                  <c:v>2.53583091168636</c:v>
                </c:pt>
                <c:pt idx="956">
                  <c:v>2.536709734804</c:v>
                </c:pt>
                <c:pt idx="957">
                  <c:v>2.5363209090104699</c:v>
                </c:pt>
                <c:pt idx="958">
                  <c:v>2.5336509192530499</c:v>
                </c:pt>
                <c:pt idx="959">
                  <c:v>2.5292181547321801</c:v>
                </c:pt>
                <c:pt idx="960">
                  <c:v>2.5239105674882301</c:v>
                </c:pt>
                <c:pt idx="961">
                  <c:v>2.5181612562517999</c:v>
                </c:pt>
                <c:pt idx="962">
                  <c:v>2.5120798387136398</c:v>
                </c:pt>
                <c:pt idx="963">
                  <c:v>2.5061345371952002</c:v>
                </c:pt>
                <c:pt idx="964">
                  <c:v>2.5010154276362799</c:v>
                </c:pt>
                <c:pt idx="965">
                  <c:v>2.4966478611411702</c:v>
                </c:pt>
                <c:pt idx="966">
                  <c:v>2.49183582288792</c:v>
                </c:pt>
                <c:pt idx="967">
                  <c:v>2.4859078913463701</c:v>
                </c:pt>
                <c:pt idx="968">
                  <c:v>2.48062993110306</c:v>
                </c:pt>
                <c:pt idx="969">
                  <c:v>2.47834334265462</c:v>
                </c:pt>
                <c:pt idx="970">
                  <c:v>2.4786785631055799</c:v>
                </c:pt>
                <c:pt idx="971">
                  <c:v>2.47938741772328</c:v>
                </c:pt>
                <c:pt idx="972">
                  <c:v>2.4797147631263599</c:v>
                </c:pt>
                <c:pt idx="973">
                  <c:v>2.4807543487088899</c:v>
                </c:pt>
                <c:pt idx="974">
                  <c:v>2.48279683833759</c:v>
                </c:pt>
                <c:pt idx="975">
                  <c:v>2.4841985790641199</c:v>
                </c:pt>
                <c:pt idx="976">
                  <c:v>2.4832903890759201</c:v>
                </c:pt>
                <c:pt idx="977">
                  <c:v>2.4800061054418499</c:v>
                </c:pt>
                <c:pt idx="978">
                  <c:v>2.47519224302743</c:v>
                </c:pt>
                <c:pt idx="979">
                  <c:v>2.4697740770594399</c:v>
                </c:pt>
                <c:pt idx="980">
                  <c:v>2.4647038044165899</c:v>
                </c:pt>
                <c:pt idx="981">
                  <c:v>2.4604695041840601</c:v>
                </c:pt>
                <c:pt idx="982">
                  <c:v>2.4568471456702601</c:v>
                </c:pt>
                <c:pt idx="983">
                  <c:v>2.45346841320446</c:v>
                </c:pt>
                <c:pt idx="984">
                  <c:v>2.4498884190462902</c:v>
                </c:pt>
                <c:pt idx="985">
                  <c:v>2.4452399062118402</c:v>
                </c:pt>
                <c:pt idx="986">
                  <c:v>2.4391870069323298</c:v>
                </c:pt>
                <c:pt idx="987">
                  <c:v>2.4330463535771001</c:v>
                </c:pt>
                <c:pt idx="988">
                  <c:v>2.4285820745180802</c:v>
                </c:pt>
                <c:pt idx="989">
                  <c:v>2.4258517725036901</c:v>
                </c:pt>
                <c:pt idx="990">
                  <c:v>2.4233546546406899</c:v>
                </c:pt>
                <c:pt idx="991">
                  <c:v>2.4200288064569602</c:v>
                </c:pt>
                <c:pt idx="992">
                  <c:v>2.4160499418674002</c:v>
                </c:pt>
                <c:pt idx="993">
                  <c:v>2.4120217484683599</c:v>
                </c:pt>
                <c:pt idx="994">
                  <c:v>2.4081560226401102</c:v>
                </c:pt>
                <c:pt idx="995">
                  <c:v>2.4044265658833899</c:v>
                </c:pt>
                <c:pt idx="996">
                  <c:v>2.40134341809495</c:v>
                </c:pt>
                <c:pt idx="997">
                  <c:v>2.3999292267632599</c:v>
                </c:pt>
                <c:pt idx="998">
                  <c:v>2.4004853117956002</c:v>
                </c:pt>
                <c:pt idx="999">
                  <c:v>2.4019489842905402</c:v>
                </c:pt>
                <c:pt idx="1000">
                  <c:v>2.4029631840312802</c:v>
                </c:pt>
                <c:pt idx="1001">
                  <c:v>2.4028244565121701</c:v>
                </c:pt>
                <c:pt idx="1002">
                  <c:v>2.40122294507642</c:v>
                </c:pt>
                <c:pt idx="1003">
                  <c:v>2.3982864167963802</c:v>
                </c:pt>
                <c:pt idx="1004">
                  <c:v>2.3945443644536799</c:v>
                </c:pt>
                <c:pt idx="1005">
                  <c:v>2.3901428140938799</c:v>
                </c:pt>
                <c:pt idx="1006">
                  <c:v>2.38509633393967</c:v>
                </c:pt>
                <c:pt idx="1007">
                  <c:v>2.3802703469015301</c:v>
                </c:pt>
                <c:pt idx="1008">
                  <c:v>2.3769797449649301</c:v>
                </c:pt>
                <c:pt idx="1009">
                  <c:v>2.3756538340207398</c:v>
                </c:pt>
                <c:pt idx="1010">
                  <c:v>2.3754384540442999</c:v>
                </c:pt>
                <c:pt idx="1011">
                  <c:v>2.3749450403610499</c:v>
                </c:pt>
                <c:pt idx="1012">
                  <c:v>2.3732611151131899</c:v>
                </c:pt>
                <c:pt idx="1013">
                  <c:v>2.37019701776592</c:v>
                </c:pt>
                <c:pt idx="1014">
                  <c:v>2.3656171814084201</c:v>
                </c:pt>
                <c:pt idx="1015">
                  <c:v>2.3597838191985199</c:v>
                </c:pt>
                <c:pt idx="1016">
                  <c:v>2.3544506362309399</c:v>
                </c:pt>
                <c:pt idx="1017">
                  <c:v>2.3511545281138302</c:v>
                </c:pt>
                <c:pt idx="1018">
                  <c:v>2.3490220616579598</c:v>
                </c:pt>
                <c:pt idx="1019">
                  <c:v>2.3465276096434202</c:v>
                </c:pt>
                <c:pt idx="1020">
                  <c:v>2.3438184188951898</c:v>
                </c:pt>
                <c:pt idx="1021">
                  <c:v>2.34228740882847</c:v>
                </c:pt>
                <c:pt idx="1022">
                  <c:v>2.3428217632669499</c:v>
                </c:pt>
                <c:pt idx="1023">
                  <c:v>2.3444700435786099</c:v>
                </c:pt>
                <c:pt idx="1024">
                  <c:v>2.34550679233991</c:v>
                </c:pt>
                <c:pt idx="1025">
                  <c:v>2.3456531476448701</c:v>
                </c:pt>
                <c:pt idx="1026">
                  <c:v>2.34547157766713</c:v>
                </c:pt>
                <c:pt idx="1027">
                  <c:v>2.3442149273725499</c:v>
                </c:pt>
                <c:pt idx="1028">
                  <c:v>2.3405938340677102</c:v>
                </c:pt>
                <c:pt idx="1029">
                  <c:v>2.3351292735783602</c:v>
                </c:pt>
                <c:pt idx="1030">
                  <c:v>2.3298318349123099</c:v>
                </c:pt>
                <c:pt idx="1031">
                  <c:v>2.3259189269223</c:v>
                </c:pt>
                <c:pt idx="1032">
                  <c:v>2.3228909753170899</c:v>
                </c:pt>
                <c:pt idx="1033">
                  <c:v>2.31959657673158</c:v>
                </c:pt>
                <c:pt idx="1034">
                  <c:v>2.3157096754601501</c:v>
                </c:pt>
                <c:pt idx="1035">
                  <c:v>2.3120788539761201</c:v>
                </c:pt>
                <c:pt idx="1036">
                  <c:v>2.3094518189992899</c:v>
                </c:pt>
                <c:pt idx="1037">
                  <c:v>2.307363610281</c:v>
                </c:pt>
                <c:pt idx="1038">
                  <c:v>2.3046339809152099</c:v>
                </c:pt>
                <c:pt idx="1039">
                  <c:v>2.3005802799311001</c:v>
                </c:pt>
                <c:pt idx="1040">
                  <c:v>2.2957376627294099</c:v>
                </c:pt>
                <c:pt idx="1041">
                  <c:v>2.29154296055663</c:v>
                </c:pt>
                <c:pt idx="1042">
                  <c:v>2.28900372259799</c:v>
                </c:pt>
                <c:pt idx="1043">
                  <c:v>2.2880776026768199</c:v>
                </c:pt>
                <c:pt idx="1044">
                  <c:v>2.2883487434161198</c:v>
                </c:pt>
                <c:pt idx="1045">
                  <c:v>2.2885459695095598</c:v>
                </c:pt>
                <c:pt idx="1046">
                  <c:v>2.2863333208671501</c:v>
                </c:pt>
                <c:pt idx="1047">
                  <c:v>2.2812138911763902</c:v>
                </c:pt>
                <c:pt idx="1048">
                  <c:v>2.2760554554902801</c:v>
                </c:pt>
                <c:pt idx="1049">
                  <c:v>2.2731138741335402</c:v>
                </c:pt>
                <c:pt idx="1050">
                  <c:v>2.27112351363649</c:v>
                </c:pt>
                <c:pt idx="1051">
                  <c:v>2.26829142350778</c:v>
                </c:pt>
                <c:pt idx="1052">
                  <c:v>2.26476554558832</c:v>
                </c:pt>
                <c:pt idx="1053">
                  <c:v>2.2613108489781002</c:v>
                </c:pt>
                <c:pt idx="1054">
                  <c:v>2.2582434375582801</c:v>
                </c:pt>
                <c:pt idx="1055">
                  <c:v>2.25601487628848</c:v>
                </c:pt>
                <c:pt idx="1056">
                  <c:v>2.2554032278706799</c:v>
                </c:pt>
                <c:pt idx="1057">
                  <c:v>2.2565270018800598</c:v>
                </c:pt>
                <c:pt idx="1058">
                  <c:v>2.2581792889787402</c:v>
                </c:pt>
                <c:pt idx="1059">
                  <c:v>2.2586302481365301</c:v>
                </c:pt>
                <c:pt idx="1060">
                  <c:v>2.2569683484602798</c:v>
                </c:pt>
                <c:pt idx="1061">
                  <c:v>2.25348281383287</c:v>
                </c:pt>
                <c:pt idx="1062">
                  <c:v>2.2492024969240298</c:v>
                </c:pt>
                <c:pt idx="1063">
                  <c:v>2.24530923558856</c:v>
                </c:pt>
                <c:pt idx="1064">
                  <c:v>2.2423079369208501</c:v>
                </c:pt>
                <c:pt idx="1065">
                  <c:v>2.2395914229478402</c:v>
                </c:pt>
                <c:pt idx="1066">
                  <c:v>2.2364246626815198</c:v>
                </c:pt>
                <c:pt idx="1067">
                  <c:v>2.2330395339104401</c:v>
                </c:pt>
                <c:pt idx="1068">
                  <c:v>2.2300632585871898</c:v>
                </c:pt>
                <c:pt idx="1069">
                  <c:v>2.2274652898347802</c:v>
                </c:pt>
                <c:pt idx="1070">
                  <c:v>2.2249397009336498</c:v>
                </c:pt>
                <c:pt idx="1071">
                  <c:v>2.2227890306582601</c:v>
                </c:pt>
                <c:pt idx="1072">
                  <c:v>2.2215020849308802</c:v>
                </c:pt>
                <c:pt idx="1073">
                  <c:v>2.2207444724830498</c:v>
                </c:pt>
                <c:pt idx="1074">
                  <c:v>2.2194005389117102</c:v>
                </c:pt>
                <c:pt idx="1075">
                  <c:v>2.2165460436579099</c:v>
                </c:pt>
                <c:pt idx="1076">
                  <c:v>2.2125254392785401</c:v>
                </c:pt>
                <c:pt idx="1077">
                  <c:v>2.2086466123302402</c:v>
                </c:pt>
                <c:pt idx="1078">
                  <c:v>2.20544656469073</c:v>
                </c:pt>
                <c:pt idx="1079">
                  <c:v>2.20249940586781</c:v>
                </c:pt>
                <c:pt idx="1080">
                  <c:v>2.19995492741461</c:v>
                </c:pt>
                <c:pt idx="1081">
                  <c:v>2.1987498640373002</c:v>
                </c:pt>
                <c:pt idx="1082">
                  <c:v>2.19902829364394</c:v>
                </c:pt>
                <c:pt idx="1083">
                  <c:v>2.1990885501096402</c:v>
                </c:pt>
                <c:pt idx="1084">
                  <c:v>2.1966994681282599</c:v>
                </c:pt>
                <c:pt idx="1085">
                  <c:v>2.1911734294843299</c:v>
                </c:pt>
                <c:pt idx="1086">
                  <c:v>2.1842240753884101</c:v>
                </c:pt>
                <c:pt idx="1087">
                  <c:v>2.17808843178612</c:v>
                </c:pt>
                <c:pt idx="1088">
                  <c:v>2.1730235644856699</c:v>
                </c:pt>
                <c:pt idx="1089">
                  <c:v>2.16819114626042</c:v>
                </c:pt>
                <c:pt idx="1090">
                  <c:v>2.1638509343775301</c:v>
                </c:pt>
                <c:pt idx="1091">
                  <c:v>2.1612542818432599</c:v>
                </c:pt>
                <c:pt idx="1092">
                  <c:v>2.1609085004289699</c:v>
                </c:pt>
                <c:pt idx="1093">
                  <c:v>2.1616300529753198</c:v>
                </c:pt>
                <c:pt idx="1094">
                  <c:v>2.1615979345435399</c:v>
                </c:pt>
                <c:pt idx="1095">
                  <c:v>2.16026156376802</c:v>
                </c:pt>
                <c:pt idx="1096">
                  <c:v>2.1585657246982501</c:v>
                </c:pt>
                <c:pt idx="1097">
                  <c:v>2.1573058049410401</c:v>
                </c:pt>
                <c:pt idx="1098">
                  <c:v>2.1561402216398902</c:v>
                </c:pt>
                <c:pt idx="1099">
                  <c:v>2.1542973137738701</c:v>
                </c:pt>
                <c:pt idx="1100">
                  <c:v>2.15150409048363</c:v>
                </c:pt>
                <c:pt idx="1101">
                  <c:v>2.1481444152954299</c:v>
                </c:pt>
                <c:pt idx="1102">
                  <c:v>2.1448956403592701</c:v>
                </c:pt>
                <c:pt idx="1103">
                  <c:v>2.1421747139236502</c:v>
                </c:pt>
                <c:pt idx="1104">
                  <c:v>2.13951746222329</c:v>
                </c:pt>
                <c:pt idx="1105">
                  <c:v>2.1362423117034002</c:v>
                </c:pt>
                <c:pt idx="1106">
                  <c:v>2.1331006043849898</c:v>
                </c:pt>
                <c:pt idx="1107">
                  <c:v>2.1317477866800698</c:v>
                </c:pt>
                <c:pt idx="1108">
                  <c:v>2.1320054932876702</c:v>
                </c:pt>
                <c:pt idx="1109">
                  <c:v>2.13138656500572</c:v>
                </c:pt>
                <c:pt idx="1110">
                  <c:v>2.1283771991949298</c:v>
                </c:pt>
                <c:pt idx="1111">
                  <c:v>2.1244171698302798</c:v>
                </c:pt>
                <c:pt idx="1112">
                  <c:v>2.1213199692795999</c:v>
                </c:pt>
                <c:pt idx="1113">
                  <c:v>2.1184302149462302</c:v>
                </c:pt>
                <c:pt idx="1114">
                  <c:v>2.1144200337858901</c:v>
                </c:pt>
                <c:pt idx="1115">
                  <c:v>2.1099474011073398</c:v>
                </c:pt>
                <c:pt idx="1116">
                  <c:v>2.1063499080362802</c:v>
                </c:pt>
                <c:pt idx="1117">
                  <c:v>2.1033204726374599</c:v>
                </c:pt>
                <c:pt idx="1118">
                  <c:v>2.10008735484791</c:v>
                </c:pt>
                <c:pt idx="1119">
                  <c:v>2.0971080490091598</c:v>
                </c:pt>
                <c:pt idx="1120">
                  <c:v>2.0953409418487898</c:v>
                </c:pt>
                <c:pt idx="1121">
                  <c:v>2.0950839481052599</c:v>
                </c:pt>
                <c:pt idx="1122">
                  <c:v>2.09559010875717</c:v>
                </c:pt>
                <c:pt idx="1123">
                  <c:v>2.0955096424852901</c:v>
                </c:pt>
                <c:pt idx="1124">
                  <c:v>2.0940255360692701</c:v>
                </c:pt>
                <c:pt idx="1125">
                  <c:v>2.0917479105942598</c:v>
                </c:pt>
                <c:pt idx="1126">
                  <c:v>2.0900708889180102</c:v>
                </c:pt>
                <c:pt idx="1127">
                  <c:v>2.0893714598858599</c:v>
                </c:pt>
                <c:pt idx="1128">
                  <c:v>2.0887202443964399</c:v>
                </c:pt>
                <c:pt idx="1129">
                  <c:v>2.0875551613744698</c:v>
                </c:pt>
                <c:pt idx="1130">
                  <c:v>2.0861840787460002</c:v>
                </c:pt>
                <c:pt idx="1131">
                  <c:v>2.0846687138334201</c:v>
                </c:pt>
                <c:pt idx="1132">
                  <c:v>2.0827621773293798</c:v>
                </c:pt>
                <c:pt idx="1133">
                  <c:v>2.0804812509566402</c:v>
                </c:pt>
                <c:pt idx="1134">
                  <c:v>2.0776593314547398</c:v>
                </c:pt>
                <c:pt idx="1135">
                  <c:v>2.0738748210119899</c:v>
                </c:pt>
                <c:pt idx="1136">
                  <c:v>2.0695055615614302</c:v>
                </c:pt>
                <c:pt idx="1137">
                  <c:v>2.0659935167541699</c:v>
                </c:pt>
                <c:pt idx="1138">
                  <c:v>2.0646591212554801</c:v>
                </c:pt>
                <c:pt idx="1139">
                  <c:v>2.0653954235271699</c:v>
                </c:pt>
                <c:pt idx="1140">
                  <c:v>2.0664625624283302</c:v>
                </c:pt>
                <c:pt idx="1141">
                  <c:v>2.0661835579107599</c:v>
                </c:pt>
                <c:pt idx="1142">
                  <c:v>2.0645659954491702</c:v>
                </c:pt>
                <c:pt idx="1143">
                  <c:v>2.0622414890794398</c:v>
                </c:pt>
                <c:pt idx="1144">
                  <c:v>2.0593779302367601</c:v>
                </c:pt>
                <c:pt idx="1145">
                  <c:v>2.0563581529611898</c:v>
                </c:pt>
                <c:pt idx="1146">
                  <c:v>2.0537309337183198</c:v>
                </c:pt>
                <c:pt idx="1147">
                  <c:v>2.05140228971525</c:v>
                </c:pt>
                <c:pt idx="1148">
                  <c:v>2.0489496974718202</c:v>
                </c:pt>
                <c:pt idx="1149">
                  <c:v>2.0465675715088198</c:v>
                </c:pt>
                <c:pt idx="1150">
                  <c:v>2.04463793955318</c:v>
                </c:pt>
                <c:pt idx="1151">
                  <c:v>2.0425955239562898</c:v>
                </c:pt>
                <c:pt idx="1152">
                  <c:v>2.0394880637809498</c:v>
                </c:pt>
                <c:pt idx="1153">
                  <c:v>2.0352967779042501</c:v>
                </c:pt>
                <c:pt idx="1154">
                  <c:v>2.0309337362153101</c:v>
                </c:pt>
                <c:pt idx="1155">
                  <c:v>2.0276166523822101</c:v>
                </c:pt>
                <c:pt idx="1156">
                  <c:v>2.0257731290134302</c:v>
                </c:pt>
                <c:pt idx="1157">
                  <c:v>2.0245979115993902</c:v>
                </c:pt>
                <c:pt idx="1158">
                  <c:v>2.0232248431457101</c:v>
                </c:pt>
                <c:pt idx="1159">
                  <c:v>2.0213808606562198</c:v>
                </c:pt>
                <c:pt idx="1160">
                  <c:v>2.0192551592151098</c:v>
                </c:pt>
                <c:pt idx="1161">
                  <c:v>2.0176500893619802</c:v>
                </c:pt>
                <c:pt idx="1162">
                  <c:v>2.0173956803995399</c:v>
                </c:pt>
                <c:pt idx="1163">
                  <c:v>2.0183678496577002</c:v>
                </c:pt>
                <c:pt idx="1164">
                  <c:v>2.0195476961083898</c:v>
                </c:pt>
                <c:pt idx="1165">
                  <c:v>2.0197180560374099</c:v>
                </c:pt>
                <c:pt idx="1166">
                  <c:v>2.0183756089673701</c:v>
                </c:pt>
                <c:pt idx="1167">
                  <c:v>2.0162990002566601</c:v>
                </c:pt>
                <c:pt idx="1168">
                  <c:v>2.0140197930088202</c:v>
                </c:pt>
                <c:pt idx="1169">
                  <c:v>2.0107279321098499</c:v>
                </c:pt>
                <c:pt idx="1170">
                  <c:v>2.0064443989488998</c:v>
                </c:pt>
                <c:pt idx="1171">
                  <c:v>2.0032228585281602</c:v>
                </c:pt>
                <c:pt idx="1172">
                  <c:v>2.0023761762249501</c:v>
                </c:pt>
                <c:pt idx="1173">
                  <c:v>2.0024122231337498</c:v>
                </c:pt>
                <c:pt idx="1174">
                  <c:v>2.00084592512661</c:v>
                </c:pt>
                <c:pt idx="1175">
                  <c:v>1.99696890971341</c:v>
                </c:pt>
                <c:pt idx="1176">
                  <c:v>1.9921957654117199</c:v>
                </c:pt>
                <c:pt idx="1177">
                  <c:v>1.9880339744065201</c:v>
                </c:pt>
                <c:pt idx="1178">
                  <c:v>1.9847643822659</c:v>
                </c:pt>
                <c:pt idx="1179">
                  <c:v>1.9822632077606599</c:v>
                </c:pt>
                <c:pt idx="1180">
                  <c:v>1.9804964979142901</c:v>
                </c:pt>
                <c:pt idx="1181">
                  <c:v>1.9787336270017799</c:v>
                </c:pt>
                <c:pt idx="1182">
                  <c:v>1.97603155870714</c:v>
                </c:pt>
                <c:pt idx="1183">
                  <c:v>1.9729666647797399</c:v>
                </c:pt>
                <c:pt idx="1184">
                  <c:v>1.9714921641608401</c:v>
                </c:pt>
                <c:pt idx="1185">
                  <c:v>1.97239444374502</c:v>
                </c:pt>
                <c:pt idx="1186">
                  <c:v>1.9736842493259701</c:v>
                </c:pt>
                <c:pt idx="1187">
                  <c:v>1.9728107592394599</c:v>
                </c:pt>
                <c:pt idx="1188">
                  <c:v>1.9695939705493799</c:v>
                </c:pt>
                <c:pt idx="1189">
                  <c:v>1.96580701468519</c:v>
                </c:pt>
                <c:pt idx="1190">
                  <c:v>1.9628413024706901</c:v>
                </c:pt>
                <c:pt idx="1191">
                  <c:v>1.9610263181661201</c:v>
                </c:pt>
                <c:pt idx="1192">
                  <c:v>1.96035912323603</c:v>
                </c:pt>
                <c:pt idx="1193">
                  <c:v>1.96028281373045</c:v>
                </c:pt>
                <c:pt idx="1194">
                  <c:v>1.9596692161656599</c:v>
                </c:pt>
                <c:pt idx="1195">
                  <c:v>1.95814278525944</c:v>
                </c:pt>
                <c:pt idx="1196">
                  <c:v>1.9562787675858899</c:v>
                </c:pt>
                <c:pt idx="1197">
                  <c:v>1.95428266821596</c:v>
                </c:pt>
                <c:pt idx="1198">
                  <c:v>1.95197048236348</c:v>
                </c:pt>
                <c:pt idx="1199">
                  <c:v>1.9497393679053401</c:v>
                </c:pt>
                <c:pt idx="1200">
                  <c:v>1.9481977575086999</c:v>
                </c:pt>
                <c:pt idx="1201">
                  <c:v>1.9469108450293</c:v>
                </c:pt>
                <c:pt idx="1202">
                  <c:v>1.9445283589870199</c:v>
                </c:pt>
                <c:pt idx="1203">
                  <c:v>1.9407212028568701</c:v>
                </c:pt>
                <c:pt idx="1204">
                  <c:v>1.9370422401507399</c:v>
                </c:pt>
                <c:pt idx="1205">
                  <c:v>1.93478681739027</c:v>
                </c:pt>
                <c:pt idx="1206">
                  <c:v>1.9331654046572799</c:v>
                </c:pt>
                <c:pt idx="1207">
                  <c:v>1.9308046951656099</c:v>
                </c:pt>
                <c:pt idx="1208">
                  <c:v>1.92785350401614</c:v>
                </c:pt>
                <c:pt idx="1209">
                  <c:v>1.92556876687185</c:v>
                </c:pt>
                <c:pt idx="1210">
                  <c:v>1.9244440681303101</c:v>
                </c:pt>
                <c:pt idx="1211">
                  <c:v>1.9235012113916801</c:v>
                </c:pt>
                <c:pt idx="1212">
                  <c:v>1.9214885983413099</c:v>
                </c:pt>
                <c:pt idx="1213">
                  <c:v>1.9183292008951001</c:v>
                </c:pt>
                <c:pt idx="1214">
                  <c:v>1.9150376599599299</c:v>
                </c:pt>
                <c:pt idx="1215">
                  <c:v>1.9125620741215501</c:v>
                </c:pt>
                <c:pt idx="1216">
                  <c:v>1.9108581824091999</c:v>
                </c:pt>
                <c:pt idx="1217">
                  <c:v>1.90927513676393</c:v>
                </c:pt>
                <c:pt idx="1218">
                  <c:v>1.90817429598821</c:v>
                </c:pt>
                <c:pt idx="1219">
                  <c:v>1.9084129410765001</c:v>
                </c:pt>
                <c:pt idx="1220">
                  <c:v>1.90914608420544</c:v>
                </c:pt>
                <c:pt idx="1221">
                  <c:v>1.9092444752005699</c:v>
                </c:pt>
                <c:pt idx="1222">
                  <c:v>1.90883366995736</c:v>
                </c:pt>
                <c:pt idx="1223">
                  <c:v>1.90819989671641</c:v>
                </c:pt>
                <c:pt idx="1224">
                  <c:v>1.90758165624317</c:v>
                </c:pt>
                <c:pt idx="1225">
                  <c:v>1.9068757877332101</c:v>
                </c:pt>
                <c:pt idx="1226">
                  <c:v>1.9058417560590399</c:v>
                </c:pt>
                <c:pt idx="1227">
                  <c:v>1.9047248231120699</c:v>
                </c:pt>
                <c:pt idx="1228">
                  <c:v>1.90354526689096</c:v>
                </c:pt>
                <c:pt idx="1229">
                  <c:v>1.90178735842194</c:v>
                </c:pt>
                <c:pt idx="1230">
                  <c:v>1.89923844794829</c:v>
                </c:pt>
                <c:pt idx="1231">
                  <c:v>1.8960502968639099</c:v>
                </c:pt>
                <c:pt idx="1232">
                  <c:v>1.8925880070139101</c:v>
                </c:pt>
                <c:pt idx="1233">
                  <c:v>1.8898363016442801</c:v>
                </c:pt>
                <c:pt idx="1234">
                  <c:v>1.88836444517575</c:v>
                </c:pt>
                <c:pt idx="1235">
                  <c:v>1.8871091380118901</c:v>
                </c:pt>
                <c:pt idx="1236">
                  <c:v>1.88494745042676</c:v>
                </c:pt>
                <c:pt idx="1237">
                  <c:v>1.8825305161544501</c:v>
                </c:pt>
                <c:pt idx="1238">
                  <c:v>1.88095539555863</c:v>
                </c:pt>
                <c:pt idx="1239">
                  <c:v>1.88008808788767</c:v>
                </c:pt>
                <c:pt idx="1240">
                  <c:v>1.8794026432544999</c:v>
                </c:pt>
                <c:pt idx="1241">
                  <c:v>1.87885270595976</c:v>
                </c:pt>
                <c:pt idx="1242">
                  <c:v>1.8782168228631799</c:v>
                </c:pt>
                <c:pt idx="1243">
                  <c:v>1.8770869524634799</c:v>
                </c:pt>
                <c:pt idx="1244">
                  <c:v>1.8757406339129501</c:v>
                </c:pt>
                <c:pt idx="1245">
                  <c:v>1.87481754423739</c:v>
                </c:pt>
                <c:pt idx="1246">
                  <c:v>1.8742218787718801</c:v>
                </c:pt>
                <c:pt idx="1247">
                  <c:v>1.8731100575151201</c:v>
                </c:pt>
                <c:pt idx="1248">
                  <c:v>1.8704692288608999</c:v>
                </c:pt>
                <c:pt idx="1249">
                  <c:v>1.8662577706185399</c:v>
                </c:pt>
                <c:pt idx="1250">
                  <c:v>1.86211994922363</c:v>
                </c:pt>
                <c:pt idx="1251">
                  <c:v>1.8594391830341599</c:v>
                </c:pt>
                <c:pt idx="1252">
                  <c:v>1.8581044713033401</c:v>
                </c:pt>
                <c:pt idx="1253">
                  <c:v>1.8575646990918699</c:v>
                </c:pt>
                <c:pt idx="1254">
                  <c:v>1.8570946240186299</c:v>
                </c:pt>
                <c:pt idx="1255">
                  <c:v>1.8559086038277299</c:v>
                </c:pt>
                <c:pt idx="1256">
                  <c:v>1.8538559473335601</c:v>
                </c:pt>
                <c:pt idx="1257">
                  <c:v>1.85127452408158</c:v>
                </c:pt>
                <c:pt idx="1258">
                  <c:v>1.8484069854107099</c:v>
                </c:pt>
                <c:pt idx="1259">
                  <c:v>1.8455721040322799</c:v>
                </c:pt>
                <c:pt idx="1260">
                  <c:v>1.84366230660243</c:v>
                </c:pt>
                <c:pt idx="1261">
                  <c:v>1.8435436577976201</c:v>
                </c:pt>
                <c:pt idx="1262">
                  <c:v>1.84484364786491</c:v>
                </c:pt>
                <c:pt idx="1263">
                  <c:v>1.84606420363567</c:v>
                </c:pt>
                <c:pt idx="1264">
                  <c:v>1.84586034140037</c:v>
                </c:pt>
                <c:pt idx="1265">
                  <c:v>1.84377429495449</c:v>
                </c:pt>
                <c:pt idx="1266">
                  <c:v>1.8403338529434901</c:v>
                </c:pt>
                <c:pt idx="1267">
                  <c:v>1.83703710636715</c:v>
                </c:pt>
                <c:pt idx="1268">
                  <c:v>1.83545625661787</c:v>
                </c:pt>
                <c:pt idx="1269">
                  <c:v>1.8356832080037</c:v>
                </c:pt>
                <c:pt idx="1270">
                  <c:v>1.83627052370906</c:v>
                </c:pt>
                <c:pt idx="1271">
                  <c:v>1.836065121181</c:v>
                </c:pt>
                <c:pt idx="1272">
                  <c:v>1.8353100764591901</c:v>
                </c:pt>
                <c:pt idx="1273">
                  <c:v>1.83443259608843</c:v>
                </c:pt>
                <c:pt idx="1274">
                  <c:v>1.83298119848076</c:v>
                </c:pt>
                <c:pt idx="1275">
                  <c:v>1.8307950998745799</c:v>
                </c:pt>
                <c:pt idx="1276">
                  <c:v>1.8286459323487201</c:v>
                </c:pt>
                <c:pt idx="1277">
                  <c:v>1.8271325818654101</c:v>
                </c:pt>
                <c:pt idx="1278">
                  <c:v>1.82630618625006</c:v>
                </c:pt>
                <c:pt idx="1279">
                  <c:v>1.82596532503738</c:v>
                </c:pt>
                <c:pt idx="1280">
                  <c:v>1.8256398032590999</c:v>
                </c:pt>
                <c:pt idx="1281">
                  <c:v>1.8247810096154999</c:v>
                </c:pt>
                <c:pt idx="1282">
                  <c:v>1.8230852240144999</c:v>
                </c:pt>
                <c:pt idx="1283">
                  <c:v>1.8204889586080499</c:v>
                </c:pt>
                <c:pt idx="1284">
                  <c:v>1.81729336975895</c:v>
                </c:pt>
                <c:pt idx="1285">
                  <c:v>1.81429418763143</c:v>
                </c:pt>
                <c:pt idx="1286">
                  <c:v>1.81207732063733</c:v>
                </c:pt>
                <c:pt idx="1287">
                  <c:v>1.8104260386806701</c:v>
                </c:pt>
                <c:pt idx="1288">
                  <c:v>1.8088295133200001</c:v>
                </c:pt>
                <c:pt idx="1289">
                  <c:v>1.8074258827274701</c:v>
                </c:pt>
                <c:pt idx="1290">
                  <c:v>1.8070834657078301</c:v>
                </c:pt>
                <c:pt idx="1291">
                  <c:v>1.80806274166267</c:v>
                </c:pt>
                <c:pt idx="1292">
                  <c:v>1.8092254797166201</c:v>
                </c:pt>
                <c:pt idx="1293">
                  <c:v>1.8090504052123799</c:v>
                </c:pt>
                <c:pt idx="1294">
                  <c:v>1.8071402836828201</c:v>
                </c:pt>
                <c:pt idx="1295">
                  <c:v>1.80472057047863</c:v>
                </c:pt>
                <c:pt idx="1296">
                  <c:v>1.80268334412867</c:v>
                </c:pt>
                <c:pt idx="1297">
                  <c:v>1.80059854011803</c:v>
                </c:pt>
                <c:pt idx="1298">
                  <c:v>1.7986717352058199</c:v>
                </c:pt>
                <c:pt idx="1299">
                  <c:v>1.7981819563705099</c:v>
                </c:pt>
                <c:pt idx="1300">
                  <c:v>1.79912213275585</c:v>
                </c:pt>
                <c:pt idx="1301">
                  <c:v>1.7993795391626</c:v>
                </c:pt>
                <c:pt idx="1302">
                  <c:v>1.7969494789706899</c:v>
                </c:pt>
                <c:pt idx="1303">
                  <c:v>1.79247604678235</c:v>
                </c:pt>
                <c:pt idx="1304">
                  <c:v>1.78838299704308</c:v>
                </c:pt>
                <c:pt idx="1305">
                  <c:v>1.7859561102404999</c:v>
                </c:pt>
                <c:pt idx="1306">
                  <c:v>1.7850180609700601</c:v>
                </c:pt>
                <c:pt idx="1307">
                  <c:v>1.78526478735313</c:v>
                </c:pt>
                <c:pt idx="1308">
                  <c:v>1.7859745680185799</c:v>
                </c:pt>
                <c:pt idx="1309">
                  <c:v>1.7857374469629901</c:v>
                </c:pt>
                <c:pt idx="1310">
                  <c:v>1.78372026926593</c:v>
                </c:pt>
                <c:pt idx="1311">
                  <c:v>1.78047284838838</c:v>
                </c:pt>
                <c:pt idx="1312">
                  <c:v>1.7771659732604701</c:v>
                </c:pt>
                <c:pt idx="1313">
                  <c:v>1.7743552530223501</c:v>
                </c:pt>
                <c:pt idx="1314">
                  <c:v>1.77156859020941</c:v>
                </c:pt>
                <c:pt idx="1315">
                  <c:v>1.76825366970416</c:v>
                </c:pt>
                <c:pt idx="1316">
                  <c:v>1.76484087560781</c:v>
                </c:pt>
                <c:pt idx="1317">
                  <c:v>1.7621837747806699</c:v>
                </c:pt>
                <c:pt idx="1318">
                  <c:v>1.76037962832657</c:v>
                </c:pt>
                <c:pt idx="1319">
                  <c:v>1.7589703724407899</c:v>
                </c:pt>
                <c:pt idx="1320">
                  <c:v>1.75781322780315</c:v>
                </c:pt>
                <c:pt idx="1321">
                  <c:v>1.7568365371649499</c:v>
                </c:pt>
                <c:pt idx="1322">
                  <c:v>1.7557164197845501</c:v>
                </c:pt>
                <c:pt idx="1323">
                  <c:v>1.7544660492540101</c:v>
                </c:pt>
                <c:pt idx="1324">
                  <c:v>1.75317825826378</c:v>
                </c:pt>
                <c:pt idx="1325">
                  <c:v>1.7515408364062699</c:v>
                </c:pt>
                <c:pt idx="1326">
                  <c:v>1.74972065331916</c:v>
                </c:pt>
                <c:pt idx="1327">
                  <c:v>1.7485011661069301</c:v>
                </c:pt>
                <c:pt idx="1328">
                  <c:v>1.74793744662325</c:v>
                </c:pt>
                <c:pt idx="1329">
                  <c:v>1.7470058026494699</c:v>
                </c:pt>
                <c:pt idx="1330">
                  <c:v>1.7447009587934299</c:v>
                </c:pt>
                <c:pt idx="1331">
                  <c:v>1.7409377064590199</c:v>
                </c:pt>
                <c:pt idx="1332">
                  <c:v>1.73688832421211</c:v>
                </c:pt>
                <c:pt idx="1333">
                  <c:v>1.73438313964169</c:v>
                </c:pt>
                <c:pt idx="1334">
                  <c:v>1.73416186253855</c:v>
                </c:pt>
                <c:pt idx="1335">
                  <c:v>1.7350848686782301</c:v>
                </c:pt>
                <c:pt idx="1336">
                  <c:v>1.73546591726248</c:v>
                </c:pt>
                <c:pt idx="1337">
                  <c:v>1.73471191864357</c:v>
                </c:pt>
                <c:pt idx="1338">
                  <c:v>1.7333745608351401</c:v>
                </c:pt>
                <c:pt idx="1339">
                  <c:v>1.7319564923311599</c:v>
                </c:pt>
                <c:pt idx="1340">
                  <c:v>1.7305294979027901</c:v>
                </c:pt>
                <c:pt idx="1341">
                  <c:v>1.7292696792681199</c:v>
                </c:pt>
                <c:pt idx="1342">
                  <c:v>1.7285558117794699</c:v>
                </c:pt>
                <c:pt idx="1343">
                  <c:v>1.7285301066477401</c:v>
                </c:pt>
                <c:pt idx="1344">
                  <c:v>1.72875697524864</c:v>
                </c:pt>
                <c:pt idx="1345">
                  <c:v>1.7286387978316</c:v>
                </c:pt>
                <c:pt idx="1346">
                  <c:v>1.72803788146874</c:v>
                </c:pt>
                <c:pt idx="1347">
                  <c:v>1.72711644432723</c:v>
                </c:pt>
                <c:pt idx="1348">
                  <c:v>1.7261512578773599</c:v>
                </c:pt>
                <c:pt idx="1349">
                  <c:v>1.72579870136831</c:v>
                </c:pt>
                <c:pt idx="1350">
                  <c:v>1.72649125700133</c:v>
                </c:pt>
                <c:pt idx="1351">
                  <c:v>1.7273935482835601</c:v>
                </c:pt>
                <c:pt idx="1352">
                  <c:v>1.7271290623040301</c:v>
                </c:pt>
                <c:pt idx="1353">
                  <c:v>1.7253729015339201</c:v>
                </c:pt>
                <c:pt idx="1354">
                  <c:v>1.7229279179633299</c:v>
                </c:pt>
                <c:pt idx="1355">
                  <c:v>1.7209512287958699</c:v>
                </c:pt>
                <c:pt idx="1356">
                  <c:v>1.7202005733628001</c:v>
                </c:pt>
                <c:pt idx="1357">
                  <c:v>1.7201735016103099</c:v>
                </c:pt>
                <c:pt idx="1358">
                  <c:v>1.7197051204518901</c:v>
                </c:pt>
                <c:pt idx="1359">
                  <c:v>1.7188349164847501</c:v>
                </c:pt>
                <c:pt idx="1360">
                  <c:v>1.71861439120843</c:v>
                </c:pt>
                <c:pt idx="1361">
                  <c:v>1.7193388746451901</c:v>
                </c:pt>
                <c:pt idx="1362">
                  <c:v>1.7207341668590199</c:v>
                </c:pt>
                <c:pt idx="1363">
                  <c:v>1.7228148994258701</c:v>
                </c:pt>
                <c:pt idx="1364">
                  <c:v>1.7243343940288001</c:v>
                </c:pt>
                <c:pt idx="1365">
                  <c:v>1.72330079995732</c:v>
                </c:pt>
                <c:pt idx="1366">
                  <c:v>1.7200164683619601</c:v>
                </c:pt>
                <c:pt idx="1367">
                  <c:v>1.71638294490479</c:v>
                </c:pt>
                <c:pt idx="1368">
                  <c:v>1.7136831884844901</c:v>
                </c:pt>
                <c:pt idx="1369">
                  <c:v>1.71207043497726</c:v>
                </c:pt>
                <c:pt idx="1370">
                  <c:v>1.7107578200019999</c:v>
                </c:pt>
                <c:pt idx="1371">
                  <c:v>1.7084412792552399</c:v>
                </c:pt>
                <c:pt idx="1372">
                  <c:v>1.7043553651180801</c:v>
                </c:pt>
                <c:pt idx="1373">
                  <c:v>1.6988400361679199</c:v>
                </c:pt>
                <c:pt idx="1374">
                  <c:v>1.6930116705742799</c:v>
                </c:pt>
                <c:pt idx="1375">
                  <c:v>1.6884554082407801</c:v>
                </c:pt>
                <c:pt idx="1376">
                  <c:v>1.6864315299221699</c:v>
                </c:pt>
                <c:pt idx="1377">
                  <c:v>1.68661044605275</c:v>
                </c:pt>
                <c:pt idx="1378">
                  <c:v>1.6875024460586101</c:v>
                </c:pt>
                <c:pt idx="1379">
                  <c:v>1.68812581133857</c:v>
                </c:pt>
                <c:pt idx="1380">
                  <c:v>1.68863554521718</c:v>
                </c:pt>
                <c:pt idx="1381">
                  <c:v>1.68936121094807</c:v>
                </c:pt>
                <c:pt idx="1382">
                  <c:v>1.6895193227465499</c:v>
                </c:pt>
                <c:pt idx="1383">
                  <c:v>1.6879155654339699</c:v>
                </c:pt>
                <c:pt idx="1384">
                  <c:v>1.6847698730961</c:v>
                </c:pt>
                <c:pt idx="1385">
                  <c:v>1.68151152519598</c:v>
                </c:pt>
                <c:pt idx="1386">
                  <c:v>1.67916235962556</c:v>
                </c:pt>
                <c:pt idx="1387">
                  <c:v>1.67787242197067</c:v>
                </c:pt>
                <c:pt idx="1388">
                  <c:v>1.6772805890660301</c:v>
                </c:pt>
                <c:pt idx="1389">
                  <c:v>1.67655294677273</c:v>
                </c:pt>
                <c:pt idx="1390">
                  <c:v>1.6749637782151801</c:v>
                </c:pt>
                <c:pt idx="1391">
                  <c:v>1.67276132702652</c:v>
                </c:pt>
                <c:pt idx="1392">
                  <c:v>1.6705377726495201</c:v>
                </c:pt>
                <c:pt idx="1393">
                  <c:v>1.6684819528233099</c:v>
                </c:pt>
                <c:pt idx="1394">
                  <c:v>1.6669068583204301</c:v>
                </c:pt>
                <c:pt idx="1395">
                  <c:v>1.6658779185238299</c:v>
                </c:pt>
                <c:pt idx="1396">
                  <c:v>1.6645366921976501</c:v>
                </c:pt>
                <c:pt idx="1397">
                  <c:v>1.66202291487341</c:v>
                </c:pt>
                <c:pt idx="1398">
                  <c:v>1.6582412020155</c:v>
                </c:pt>
                <c:pt idx="1399">
                  <c:v>1.6537800023437601</c:v>
                </c:pt>
                <c:pt idx="1400">
                  <c:v>1.6499719935439801</c:v>
                </c:pt>
                <c:pt idx="1401">
                  <c:v>1.6481790792140101</c:v>
                </c:pt>
                <c:pt idx="1402">
                  <c:v>1.6483081816920599</c:v>
                </c:pt>
                <c:pt idx="1403">
                  <c:v>1.6488137420059501</c:v>
                </c:pt>
                <c:pt idx="1404">
                  <c:v>1.64856971979777</c:v>
                </c:pt>
                <c:pt idx="1405">
                  <c:v>1.6478969431941299</c:v>
                </c:pt>
                <c:pt idx="1406">
                  <c:v>1.64735281531991</c:v>
                </c:pt>
                <c:pt idx="1407">
                  <c:v>1.6465719058752599</c:v>
                </c:pt>
                <c:pt idx="1408">
                  <c:v>1.6450911522131499</c:v>
                </c:pt>
                <c:pt idx="1409">
                  <c:v>1.64331296687164</c:v>
                </c:pt>
                <c:pt idx="1410">
                  <c:v>1.6416069574261201</c:v>
                </c:pt>
                <c:pt idx="1411">
                  <c:v>1.6394342029425599</c:v>
                </c:pt>
                <c:pt idx="1412">
                  <c:v>1.6364786304790899</c:v>
                </c:pt>
                <c:pt idx="1413">
                  <c:v>1.6336751002066101</c:v>
                </c:pt>
                <c:pt idx="1414">
                  <c:v>1.6320465016216801</c:v>
                </c:pt>
                <c:pt idx="1415">
                  <c:v>1.63146285483119</c:v>
                </c:pt>
                <c:pt idx="1416">
                  <c:v>1.63158762388222</c:v>
                </c:pt>
                <c:pt idx="1417">
                  <c:v>1.6328171697614899</c:v>
                </c:pt>
                <c:pt idx="1418">
                  <c:v>1.63473259842654</c:v>
                </c:pt>
                <c:pt idx="1419">
                  <c:v>1.6352608571826399</c:v>
                </c:pt>
                <c:pt idx="1420">
                  <c:v>1.63340575552683</c:v>
                </c:pt>
                <c:pt idx="1421">
                  <c:v>1.63076535869487</c:v>
                </c:pt>
                <c:pt idx="1422">
                  <c:v>1.62892902660397</c:v>
                </c:pt>
                <c:pt idx="1423">
                  <c:v>1.6281026984948199</c:v>
                </c:pt>
                <c:pt idx="1424">
                  <c:v>1.62794847692991</c:v>
                </c:pt>
                <c:pt idx="1425">
                  <c:v>1.62732893666961</c:v>
                </c:pt>
                <c:pt idx="1426">
                  <c:v>1.6251887498972899</c:v>
                </c:pt>
                <c:pt idx="1427">
                  <c:v>1.6226373208471601</c:v>
                </c:pt>
                <c:pt idx="1428">
                  <c:v>1.62144277993913</c:v>
                </c:pt>
                <c:pt idx="1429">
                  <c:v>1.6210520545135501</c:v>
                </c:pt>
                <c:pt idx="1430">
                  <c:v>1.61955570966629</c:v>
                </c:pt>
                <c:pt idx="1431">
                  <c:v>1.61662017911009</c:v>
                </c:pt>
                <c:pt idx="1432">
                  <c:v>1.61358284244482</c:v>
                </c:pt>
                <c:pt idx="1433">
                  <c:v>1.6110308206753801</c:v>
                </c:pt>
                <c:pt idx="1434">
                  <c:v>1.6087166689894901</c:v>
                </c:pt>
                <c:pt idx="1435">
                  <c:v>1.6075039893233001</c:v>
                </c:pt>
                <c:pt idx="1436">
                  <c:v>1.60847164170412</c:v>
                </c:pt>
                <c:pt idx="1437">
                  <c:v>1.6103652519323599</c:v>
                </c:pt>
                <c:pt idx="1438">
                  <c:v>1.61075311369106</c:v>
                </c:pt>
                <c:pt idx="1439">
                  <c:v>1.60914432679921</c:v>
                </c:pt>
                <c:pt idx="1440">
                  <c:v>1.60700932195651</c:v>
                </c:pt>
                <c:pt idx="1441">
                  <c:v>1.6053419331647301</c:v>
                </c:pt>
                <c:pt idx="1442">
                  <c:v>1.60388106362983</c:v>
                </c:pt>
                <c:pt idx="1443">
                  <c:v>1.60232839612515</c:v>
                </c:pt>
                <c:pt idx="1444">
                  <c:v>1.6009420789541799</c:v>
                </c:pt>
                <c:pt idx="1445">
                  <c:v>1.6003387563640901</c:v>
                </c:pt>
                <c:pt idx="1446">
                  <c:v>1.6009650541435101</c:v>
                </c:pt>
                <c:pt idx="1447">
                  <c:v>1.6025577282435399</c:v>
                </c:pt>
                <c:pt idx="1448">
                  <c:v>1.6042068653802199</c:v>
                </c:pt>
                <c:pt idx="1449">
                  <c:v>1.6048570755567499</c:v>
                </c:pt>
                <c:pt idx="1450">
                  <c:v>1.60390359190747</c:v>
                </c:pt>
                <c:pt idx="1451">
                  <c:v>1.6018658171687601</c:v>
                </c:pt>
                <c:pt idx="1452">
                  <c:v>1.6000499778723301</c:v>
                </c:pt>
                <c:pt idx="1453">
                  <c:v>1.5990257591714301</c:v>
                </c:pt>
                <c:pt idx="1454">
                  <c:v>1.5983848586905001</c:v>
                </c:pt>
                <c:pt idx="1455">
                  <c:v>1.59784951680531</c:v>
                </c:pt>
                <c:pt idx="1456">
                  <c:v>1.59732240894834</c:v>
                </c:pt>
                <c:pt idx="1457">
                  <c:v>1.59640506913137</c:v>
                </c:pt>
                <c:pt idx="1458">
                  <c:v>1.59480794220962</c:v>
                </c:pt>
                <c:pt idx="1459">
                  <c:v>1.59289597419997</c:v>
                </c:pt>
                <c:pt idx="1460">
                  <c:v>1.5916288044884499</c:v>
                </c:pt>
                <c:pt idx="1461">
                  <c:v>1.5917922140612499</c:v>
                </c:pt>
                <c:pt idx="1462">
                  <c:v>1.5931157392480899</c:v>
                </c:pt>
                <c:pt idx="1463">
                  <c:v>1.5945709933122401</c:v>
                </c:pt>
                <c:pt idx="1464">
                  <c:v>1.5955071946417201</c:v>
                </c:pt>
                <c:pt idx="1465">
                  <c:v>1.5959490688901501</c:v>
                </c:pt>
                <c:pt idx="1466">
                  <c:v>1.59607351958667</c:v>
                </c:pt>
                <c:pt idx="1467">
                  <c:v>1.59585097902213</c:v>
                </c:pt>
                <c:pt idx="1468">
                  <c:v>1.59511659034891</c:v>
                </c:pt>
                <c:pt idx="1469">
                  <c:v>1.59424164720113</c:v>
                </c:pt>
                <c:pt idx="1470">
                  <c:v>1.59428385853628</c:v>
                </c:pt>
                <c:pt idx="1471">
                  <c:v>1.5955393172190699</c:v>
                </c:pt>
                <c:pt idx="1472">
                  <c:v>1.5967048800158301</c:v>
                </c:pt>
                <c:pt idx="1473">
                  <c:v>1.5961493628510299</c:v>
                </c:pt>
                <c:pt idx="1474">
                  <c:v>1.5933888007283901</c:v>
                </c:pt>
                <c:pt idx="1475">
                  <c:v>1.5889565979317499</c:v>
                </c:pt>
                <c:pt idx="1476">
                  <c:v>1.5835738537044199</c:v>
                </c:pt>
                <c:pt idx="1477">
                  <c:v>1.5782507982565299</c:v>
                </c:pt>
                <c:pt idx="1478">
                  <c:v>1.5741450373031101</c:v>
                </c:pt>
                <c:pt idx="1479">
                  <c:v>1.57159035331861</c:v>
                </c:pt>
                <c:pt idx="1480">
                  <c:v>1.57026906587583</c:v>
                </c:pt>
                <c:pt idx="1481">
                  <c:v>1.5702838747603001</c:v>
                </c:pt>
                <c:pt idx="1482">
                  <c:v>1.57157731845358</c:v>
                </c:pt>
                <c:pt idx="1483">
                  <c:v>1.5730770600289199</c:v>
                </c:pt>
                <c:pt idx="1484">
                  <c:v>1.57372600544491</c:v>
                </c:pt>
                <c:pt idx="1485">
                  <c:v>1.57328676161715</c:v>
                </c:pt>
                <c:pt idx="1486">
                  <c:v>1.57168493894259</c:v>
                </c:pt>
                <c:pt idx="1487">
                  <c:v>1.56889376512068</c:v>
                </c:pt>
                <c:pt idx="1488">
                  <c:v>1.56551293319079</c:v>
                </c:pt>
                <c:pt idx="1489">
                  <c:v>1.5624102227127501</c:v>
                </c:pt>
                <c:pt idx="1490">
                  <c:v>1.56020351215947</c:v>
                </c:pt>
                <c:pt idx="1491">
                  <c:v>1.55938093509681</c:v>
                </c:pt>
                <c:pt idx="1492">
                  <c:v>1.5597152728820201</c:v>
                </c:pt>
                <c:pt idx="1493">
                  <c:v>1.5600901150689901</c:v>
                </c:pt>
                <c:pt idx="1494">
                  <c:v>1.5601535157291799</c:v>
                </c:pt>
                <c:pt idx="1495">
                  <c:v>1.56031676705086</c:v>
                </c:pt>
                <c:pt idx="1496">
                  <c:v>1.5598305749319801</c:v>
                </c:pt>
                <c:pt idx="1497">
                  <c:v>1.55784587149987</c:v>
                </c:pt>
                <c:pt idx="1498">
                  <c:v>1.55538883366791</c:v>
                </c:pt>
                <c:pt idx="1499">
                  <c:v>1.5537424804697699</c:v>
                </c:pt>
                <c:pt idx="1500">
                  <c:v>1.55264796135793</c:v>
                </c:pt>
                <c:pt idx="1501">
                  <c:v>1.5507020968942999</c:v>
                </c:pt>
                <c:pt idx="1502">
                  <c:v>1.54715417126513</c:v>
                </c:pt>
                <c:pt idx="1503">
                  <c:v>1.54313900183852</c:v>
                </c:pt>
                <c:pt idx="1504">
                  <c:v>1.54082877771112</c:v>
                </c:pt>
                <c:pt idx="1505">
                  <c:v>1.5415899181155901</c:v>
                </c:pt>
                <c:pt idx="1506">
                  <c:v>1.5450365034432401</c:v>
                </c:pt>
                <c:pt idx="1507">
                  <c:v>1.5491425097884199</c:v>
                </c:pt>
                <c:pt idx="1508">
                  <c:v>1.55120034630822</c:v>
                </c:pt>
                <c:pt idx="1509">
                  <c:v>1.5498908191973799</c:v>
                </c:pt>
                <c:pt idx="1510">
                  <c:v>1.54649818242264</c:v>
                </c:pt>
                <c:pt idx="1511">
                  <c:v>1.5427450267010301</c:v>
                </c:pt>
                <c:pt idx="1512">
                  <c:v>1.53883360869983</c:v>
                </c:pt>
                <c:pt idx="1513">
                  <c:v>1.53461724344112</c:v>
                </c:pt>
                <c:pt idx="1514">
                  <c:v>1.5305956338677</c:v>
                </c:pt>
                <c:pt idx="1515">
                  <c:v>1.5272465274484399</c:v>
                </c:pt>
                <c:pt idx="1516">
                  <c:v>1.52474648398274</c:v>
                </c:pt>
                <c:pt idx="1517">
                  <c:v>1.52281937199373</c:v>
                </c:pt>
                <c:pt idx="1518">
                  <c:v>1.5206076883675601</c:v>
                </c:pt>
                <c:pt idx="1519">
                  <c:v>1.5175256852138299</c:v>
                </c:pt>
                <c:pt idx="1520">
                  <c:v>1.51388701375394</c:v>
                </c:pt>
                <c:pt idx="1521">
                  <c:v>1.51030136222231</c:v>
                </c:pt>
                <c:pt idx="1522">
                  <c:v>1.5070608843014199</c:v>
                </c:pt>
                <c:pt idx="1523">
                  <c:v>1.5041258408075</c:v>
                </c:pt>
                <c:pt idx="1524">
                  <c:v>1.5014379946354599</c:v>
                </c:pt>
                <c:pt idx="1525">
                  <c:v>1.49909737198867</c:v>
                </c:pt>
                <c:pt idx="1526">
                  <c:v>1.4971970042531999</c:v>
                </c:pt>
                <c:pt idx="1527">
                  <c:v>1.49577466991206</c:v>
                </c:pt>
                <c:pt idx="1528">
                  <c:v>1.4949785821841799</c:v>
                </c:pt>
                <c:pt idx="1529">
                  <c:v>1.4948651558438599</c:v>
                </c:pt>
                <c:pt idx="1530">
                  <c:v>1.4950560173843299</c:v>
                </c:pt>
                <c:pt idx="1531">
                  <c:v>1.49525411915991</c:v>
                </c:pt>
                <c:pt idx="1532">
                  <c:v>1.4956916242351801</c:v>
                </c:pt>
                <c:pt idx="1533">
                  <c:v>1.49642976334353</c:v>
                </c:pt>
                <c:pt idx="1534">
                  <c:v>1.4970194306223801</c:v>
                </c:pt>
                <c:pt idx="1535">
                  <c:v>1.49684830698616</c:v>
                </c:pt>
                <c:pt idx="1536">
                  <c:v>1.4952326689164099</c:v>
                </c:pt>
                <c:pt idx="1537">
                  <c:v>1.49214831940144</c:v>
                </c:pt>
                <c:pt idx="1538">
                  <c:v>1.4891438154160801</c:v>
                </c:pt>
                <c:pt idx="1539">
                  <c:v>1.4880309901166</c:v>
                </c:pt>
                <c:pt idx="1540">
                  <c:v>1.4885133852844199</c:v>
                </c:pt>
                <c:pt idx="1541">
                  <c:v>1.4884675014573101</c:v>
                </c:pt>
                <c:pt idx="1542">
                  <c:v>1.4866978695574</c:v>
                </c:pt>
                <c:pt idx="1543">
                  <c:v>1.4840418916361</c:v>
                </c:pt>
                <c:pt idx="1544">
                  <c:v>1.48181550234459</c:v>
                </c:pt>
                <c:pt idx="1545">
                  <c:v>1.48069370779583</c:v>
                </c:pt>
                <c:pt idx="1546">
                  <c:v>1.4806400708093099</c:v>
                </c:pt>
                <c:pt idx="1547">
                  <c:v>1.4808762087306799</c:v>
                </c:pt>
                <c:pt idx="1548">
                  <c:v>1.4803881897568101</c:v>
                </c:pt>
                <c:pt idx="1549">
                  <c:v>1.47907146719698</c:v>
                </c:pt>
                <c:pt idx="1550">
                  <c:v>1.4779189811775999</c:v>
                </c:pt>
                <c:pt idx="1551">
                  <c:v>1.47746388746934</c:v>
                </c:pt>
                <c:pt idx="1552">
                  <c:v>1.47735917366642</c:v>
                </c:pt>
                <c:pt idx="1553">
                  <c:v>1.4773425931345501</c:v>
                </c:pt>
                <c:pt idx="1554">
                  <c:v>1.47689598358492</c:v>
                </c:pt>
                <c:pt idx="1555">
                  <c:v>1.47474868876793</c:v>
                </c:pt>
                <c:pt idx="1556">
                  <c:v>1.4703497111241699</c:v>
                </c:pt>
                <c:pt idx="1557">
                  <c:v>1.4649149235649599</c:v>
                </c:pt>
                <c:pt idx="1558">
                  <c:v>1.4602695062953599</c:v>
                </c:pt>
                <c:pt idx="1559">
                  <c:v>1.4572835124597301</c:v>
                </c:pt>
                <c:pt idx="1560">
                  <c:v>1.4555859774245401</c:v>
                </c:pt>
                <c:pt idx="1561">
                  <c:v>1.4545918118767001</c:v>
                </c:pt>
                <c:pt idx="1562">
                  <c:v>1.4541686378772001</c:v>
                </c:pt>
                <c:pt idx="1563">
                  <c:v>1.4537295495560301</c:v>
                </c:pt>
                <c:pt idx="1564">
                  <c:v>1.4518762938488801</c:v>
                </c:pt>
                <c:pt idx="1565">
                  <c:v>1.4486721552975099</c:v>
                </c:pt>
                <c:pt idx="1566">
                  <c:v>1.44656743608287</c:v>
                </c:pt>
                <c:pt idx="1567">
                  <c:v>1.4470830475013099</c:v>
                </c:pt>
                <c:pt idx="1568">
                  <c:v>1.4490131377989699</c:v>
                </c:pt>
                <c:pt idx="1569">
                  <c:v>1.4504027098275101</c:v>
                </c:pt>
                <c:pt idx="1570">
                  <c:v>1.44983852612046</c:v>
                </c:pt>
                <c:pt idx="1571">
                  <c:v>1.4469694616891</c:v>
                </c:pt>
                <c:pt idx="1572">
                  <c:v>1.44342692235637</c:v>
                </c:pt>
                <c:pt idx="1573">
                  <c:v>1.4416579753594601</c:v>
                </c:pt>
                <c:pt idx="1574">
                  <c:v>1.44232221354499</c:v>
                </c:pt>
                <c:pt idx="1575">
                  <c:v>1.4437860368772899</c:v>
                </c:pt>
                <c:pt idx="1576">
                  <c:v>1.44408568352805</c:v>
                </c:pt>
                <c:pt idx="1577">
                  <c:v>1.44263430902885</c:v>
                </c:pt>
                <c:pt idx="1578">
                  <c:v>1.4398897924207199</c:v>
                </c:pt>
                <c:pt idx="1579">
                  <c:v>1.43651085213063</c:v>
                </c:pt>
                <c:pt idx="1580">
                  <c:v>1.4337056597641999</c:v>
                </c:pt>
                <c:pt idx="1581">
                  <c:v>1.43284742187864</c:v>
                </c:pt>
                <c:pt idx="1582">
                  <c:v>1.4337756098285299</c:v>
                </c:pt>
                <c:pt idx="1583">
                  <c:v>1.4348078198421901</c:v>
                </c:pt>
                <c:pt idx="1584">
                  <c:v>1.4347886271149799</c:v>
                </c:pt>
                <c:pt idx="1585">
                  <c:v>1.43403556719112</c:v>
                </c:pt>
                <c:pt idx="1586">
                  <c:v>1.4332647395035101</c:v>
                </c:pt>
                <c:pt idx="1587">
                  <c:v>1.43260525867227</c:v>
                </c:pt>
                <c:pt idx="1588">
                  <c:v>1.43198189834574</c:v>
                </c:pt>
                <c:pt idx="1589">
                  <c:v>1.4314894951215</c:v>
                </c:pt>
                <c:pt idx="1590">
                  <c:v>1.43094512647882</c:v>
                </c:pt>
                <c:pt idx="1591">
                  <c:v>1.4300433537030799</c:v>
                </c:pt>
                <c:pt idx="1592">
                  <c:v>1.42884338558885</c:v>
                </c:pt>
                <c:pt idx="1593">
                  <c:v>1.42733096033551</c:v>
                </c:pt>
                <c:pt idx="1594">
                  <c:v>1.4254685022750599</c:v>
                </c:pt>
                <c:pt idx="1595">
                  <c:v>1.4238934548234301</c:v>
                </c:pt>
                <c:pt idx="1596">
                  <c:v>1.4232080117825601</c:v>
                </c:pt>
                <c:pt idx="1597">
                  <c:v>1.42294475589124</c:v>
                </c:pt>
                <c:pt idx="1598">
                  <c:v>1.4223563488270801</c:v>
                </c:pt>
                <c:pt idx="1599">
                  <c:v>1.4215799584653599</c:v>
                </c:pt>
                <c:pt idx="1600">
                  <c:v>1.42122496380181</c:v>
                </c:pt>
                <c:pt idx="1601">
                  <c:v>1.42142978623564</c:v>
                </c:pt>
                <c:pt idx="1602">
                  <c:v>1.42188391364568</c:v>
                </c:pt>
                <c:pt idx="1603">
                  <c:v>1.4220678387102299</c:v>
                </c:pt>
                <c:pt idx="1604">
                  <c:v>1.42134465759054</c:v>
                </c:pt>
                <c:pt idx="1605">
                  <c:v>1.41960924108569</c:v>
                </c:pt>
                <c:pt idx="1606">
                  <c:v>1.4172419392381701</c:v>
                </c:pt>
                <c:pt idx="1607">
                  <c:v>1.41451465289407</c:v>
                </c:pt>
                <c:pt idx="1608">
                  <c:v>1.4119470475126299</c:v>
                </c:pt>
                <c:pt idx="1609">
                  <c:v>1.4100303811675401</c:v>
                </c:pt>
                <c:pt idx="1610">
                  <c:v>1.4086998986499299</c:v>
                </c:pt>
                <c:pt idx="1611">
                  <c:v>1.40794687478353</c:v>
                </c:pt>
                <c:pt idx="1612">
                  <c:v>1.4079670497641901</c:v>
                </c:pt>
                <c:pt idx="1613">
                  <c:v>1.40850103931764</c:v>
                </c:pt>
                <c:pt idx="1614">
                  <c:v>1.40870788241989</c:v>
                </c:pt>
                <c:pt idx="1615">
                  <c:v>1.4079814213920501</c:v>
                </c:pt>
                <c:pt idx="1616">
                  <c:v>1.4068961267260001</c:v>
                </c:pt>
                <c:pt idx="1617">
                  <c:v>1.40665968699818</c:v>
                </c:pt>
                <c:pt idx="1618">
                  <c:v>1.4073024747584799</c:v>
                </c:pt>
                <c:pt idx="1619">
                  <c:v>1.4072903979074101</c:v>
                </c:pt>
                <c:pt idx="1620">
                  <c:v>1.4052970351504701</c:v>
                </c:pt>
                <c:pt idx="1621">
                  <c:v>1.40181556458548</c:v>
                </c:pt>
                <c:pt idx="1622">
                  <c:v>1.39875053768307</c:v>
                </c:pt>
                <c:pt idx="1623">
                  <c:v>1.3974403928644501</c:v>
                </c:pt>
                <c:pt idx="1624">
                  <c:v>1.3977665529538601</c:v>
                </c:pt>
                <c:pt idx="1625">
                  <c:v>1.39851562206577</c:v>
                </c:pt>
                <c:pt idx="1626">
                  <c:v>1.3981412557481201</c:v>
                </c:pt>
                <c:pt idx="1627">
                  <c:v>1.39624107458952</c:v>
                </c:pt>
                <c:pt idx="1628">
                  <c:v>1.3935903060578201</c:v>
                </c:pt>
                <c:pt idx="1629">
                  <c:v>1.3907906192520501</c:v>
                </c:pt>
                <c:pt idx="1630">
                  <c:v>1.38859804050778</c:v>
                </c:pt>
                <c:pt idx="1631">
                  <c:v>1.3875115251679699</c:v>
                </c:pt>
                <c:pt idx="1632">
                  <c:v>1.3866942682982</c:v>
                </c:pt>
                <c:pt idx="1633">
                  <c:v>1.3849487424190501</c:v>
                </c:pt>
                <c:pt idx="1634">
                  <c:v>1.3819336263539099</c:v>
                </c:pt>
                <c:pt idx="1635">
                  <c:v>1.3790609362133299</c:v>
                </c:pt>
                <c:pt idx="1636">
                  <c:v>1.3784175152370901</c:v>
                </c:pt>
                <c:pt idx="1637">
                  <c:v>1.3794659883527101</c:v>
                </c:pt>
                <c:pt idx="1638">
                  <c:v>1.37979513746466</c:v>
                </c:pt>
                <c:pt idx="1639">
                  <c:v>1.37874798013613</c:v>
                </c:pt>
                <c:pt idx="1640">
                  <c:v>1.3777755261223299</c:v>
                </c:pt>
                <c:pt idx="1641">
                  <c:v>1.37790820590448</c:v>
                </c:pt>
                <c:pt idx="1642">
                  <c:v>1.3782071205050801</c:v>
                </c:pt>
                <c:pt idx="1643">
                  <c:v>1.3772705331634301</c:v>
                </c:pt>
                <c:pt idx="1644">
                  <c:v>1.3751677861071501</c:v>
                </c:pt>
                <c:pt idx="1645">
                  <c:v>1.3731840193579099</c:v>
                </c:pt>
                <c:pt idx="1646">
                  <c:v>1.3723027807841199</c:v>
                </c:pt>
                <c:pt idx="1647">
                  <c:v>1.37229458864658</c:v>
                </c:pt>
                <c:pt idx="1648">
                  <c:v>1.3721511047643</c:v>
                </c:pt>
                <c:pt idx="1649">
                  <c:v>1.3711517724630899</c:v>
                </c:pt>
                <c:pt idx="1650">
                  <c:v>1.36953103244091</c:v>
                </c:pt>
                <c:pt idx="1651">
                  <c:v>1.3683342345279099</c:v>
                </c:pt>
                <c:pt idx="1652">
                  <c:v>1.36826455394254</c:v>
                </c:pt>
                <c:pt idx="1653">
                  <c:v>1.36869142134267</c:v>
                </c:pt>
                <c:pt idx="1654">
                  <c:v>1.3684607945693901</c:v>
                </c:pt>
                <c:pt idx="1655">
                  <c:v>1.3673299732865201</c:v>
                </c:pt>
                <c:pt idx="1656">
                  <c:v>1.3661211458004501</c:v>
                </c:pt>
                <c:pt idx="1657">
                  <c:v>1.36570947361266</c:v>
                </c:pt>
                <c:pt idx="1658">
                  <c:v>1.3659005480547299</c:v>
                </c:pt>
                <c:pt idx="1659">
                  <c:v>1.36548866983438</c:v>
                </c:pt>
                <c:pt idx="1660">
                  <c:v>1.3639366311710699</c:v>
                </c:pt>
                <c:pt idx="1661">
                  <c:v>1.3621927414802</c:v>
                </c:pt>
                <c:pt idx="1662">
                  <c:v>1.36119614413366</c:v>
                </c:pt>
                <c:pt idx="1663">
                  <c:v>1.3607972045624199</c:v>
                </c:pt>
                <c:pt idx="1664">
                  <c:v>1.3601011888481001</c:v>
                </c:pt>
                <c:pt idx="1665">
                  <c:v>1.3580946066094399</c:v>
                </c:pt>
                <c:pt idx="1666">
                  <c:v>1.3547097370310801</c:v>
                </c:pt>
                <c:pt idx="1667">
                  <c:v>1.35142289310341</c:v>
                </c:pt>
                <c:pt idx="1668">
                  <c:v>1.34981493142707</c:v>
                </c:pt>
                <c:pt idx="1669">
                  <c:v>1.3499334267508001</c:v>
                </c:pt>
                <c:pt idx="1670">
                  <c:v>1.35056123668546</c:v>
                </c:pt>
                <c:pt idx="1671">
                  <c:v>1.35031458011342</c:v>
                </c:pt>
                <c:pt idx="1672">
                  <c:v>1.34861754284641</c:v>
                </c:pt>
                <c:pt idx="1673">
                  <c:v>1.3464319278909</c:v>
                </c:pt>
                <c:pt idx="1674">
                  <c:v>1.3453157807799001</c:v>
                </c:pt>
                <c:pt idx="1675">
                  <c:v>1.34528039770451</c:v>
                </c:pt>
                <c:pt idx="1676">
                  <c:v>1.34464187290086</c:v>
                </c:pt>
                <c:pt idx="1677">
                  <c:v>1.34240698684097</c:v>
                </c:pt>
                <c:pt idx="1678">
                  <c:v>1.33943480357764</c:v>
                </c:pt>
                <c:pt idx="1679">
                  <c:v>1.3365719302238701</c:v>
                </c:pt>
                <c:pt idx="1680">
                  <c:v>1.3335103394015999</c:v>
                </c:pt>
                <c:pt idx="1681">
                  <c:v>1.3302875967263099</c:v>
                </c:pt>
                <c:pt idx="1682">
                  <c:v>1.3278747179639601</c:v>
                </c:pt>
                <c:pt idx="1683">
                  <c:v>1.3266826459138199</c:v>
                </c:pt>
                <c:pt idx="1684">
                  <c:v>1.3262887148570901</c:v>
                </c:pt>
                <c:pt idx="1685">
                  <c:v>1.3266332601089199</c:v>
                </c:pt>
                <c:pt idx="1686">
                  <c:v>1.32766936083759</c:v>
                </c:pt>
                <c:pt idx="1687">
                  <c:v>1.3284558250035701</c:v>
                </c:pt>
                <c:pt idx="1688">
                  <c:v>1.3283431585818699</c:v>
                </c:pt>
                <c:pt idx="1689">
                  <c:v>1.32805217636546</c:v>
                </c:pt>
                <c:pt idx="1690">
                  <c:v>1.32824692493354</c:v>
                </c:pt>
                <c:pt idx="1691">
                  <c:v>1.3281561834509299</c:v>
                </c:pt>
                <c:pt idx="1692">
                  <c:v>1.32677522301372</c:v>
                </c:pt>
                <c:pt idx="1693">
                  <c:v>1.3245041741586501</c:v>
                </c:pt>
                <c:pt idx="1694">
                  <c:v>1.3223847930133801</c:v>
                </c:pt>
                <c:pt idx="1695">
                  <c:v>1.3206969208391399</c:v>
                </c:pt>
                <c:pt idx="1696">
                  <c:v>1.3189552118611301</c:v>
                </c:pt>
                <c:pt idx="1697">
                  <c:v>1.3169211382133399</c:v>
                </c:pt>
                <c:pt idx="1698">
                  <c:v>1.3151610250291801</c:v>
                </c:pt>
                <c:pt idx="1699">
                  <c:v>1.31406205945711</c:v>
                </c:pt>
                <c:pt idx="1700">
                  <c:v>1.3128173253895099</c:v>
                </c:pt>
                <c:pt idx="1701">
                  <c:v>1.31055731308934</c:v>
                </c:pt>
                <c:pt idx="1702">
                  <c:v>1.30795211027973</c:v>
                </c:pt>
                <c:pt idx="1703">
                  <c:v>1.3060842615461901</c:v>
                </c:pt>
                <c:pt idx="1704">
                  <c:v>1.3046757849328201</c:v>
                </c:pt>
                <c:pt idx="1705">
                  <c:v>1.3029806163014801</c:v>
                </c:pt>
                <c:pt idx="1706">
                  <c:v>1.3012113571514601</c:v>
                </c:pt>
                <c:pt idx="1707">
                  <c:v>1.3000325375323101</c:v>
                </c:pt>
                <c:pt idx="1708">
                  <c:v>1.29937532053893</c:v>
                </c:pt>
                <c:pt idx="1709">
                  <c:v>1.29857650970664</c:v>
                </c:pt>
                <c:pt idx="1710">
                  <c:v>1.2970326170419599</c:v>
                </c:pt>
                <c:pt idx="1711">
                  <c:v>1.2946836542134299</c:v>
                </c:pt>
                <c:pt idx="1712">
                  <c:v>1.292607132863</c:v>
                </c:pt>
                <c:pt idx="1713">
                  <c:v>1.2922935634997501</c:v>
                </c:pt>
                <c:pt idx="1714">
                  <c:v>1.29368713544964</c:v>
                </c:pt>
                <c:pt idx="1715">
                  <c:v>1.29517924400729</c:v>
                </c:pt>
                <c:pt idx="1716">
                  <c:v>1.2956606090593901</c:v>
                </c:pt>
                <c:pt idx="1717">
                  <c:v>1.29523093758944</c:v>
                </c:pt>
                <c:pt idx="1718">
                  <c:v>1.2943762874831799</c:v>
                </c:pt>
                <c:pt idx="1719">
                  <c:v>1.2935637043236199</c:v>
                </c:pt>
                <c:pt idx="1720">
                  <c:v>1.29303502821036</c:v>
                </c:pt>
                <c:pt idx="1721">
                  <c:v>1.2926106075778701</c:v>
                </c:pt>
                <c:pt idx="1722">
                  <c:v>1.2919012418384599</c:v>
                </c:pt>
                <c:pt idx="1723">
                  <c:v>1.2903704273744101</c:v>
                </c:pt>
                <c:pt idx="1724">
                  <c:v>1.2875631078307199</c:v>
                </c:pt>
                <c:pt idx="1725">
                  <c:v>1.2840371665782599</c:v>
                </c:pt>
                <c:pt idx="1726">
                  <c:v>1.28147540178709</c:v>
                </c:pt>
                <c:pt idx="1727">
                  <c:v>1.2811951233199099</c:v>
                </c:pt>
                <c:pt idx="1728">
                  <c:v>1.28297586789447</c:v>
                </c:pt>
                <c:pt idx="1729">
                  <c:v>1.28535641007798</c:v>
                </c:pt>
                <c:pt idx="1730">
                  <c:v>1.28636211868088</c:v>
                </c:pt>
                <c:pt idx="1731">
                  <c:v>1.28459562943146</c:v>
                </c:pt>
                <c:pt idx="1732">
                  <c:v>1.2810067331524899</c:v>
                </c:pt>
                <c:pt idx="1733">
                  <c:v>1.27793087886818</c:v>
                </c:pt>
                <c:pt idx="1734">
                  <c:v>1.2761882657714501</c:v>
                </c:pt>
                <c:pt idx="1735">
                  <c:v>1.27504001284708</c:v>
                </c:pt>
                <c:pt idx="1736">
                  <c:v>1.2731279698756199</c:v>
                </c:pt>
                <c:pt idx="1737">
                  <c:v>1.26986447926032</c:v>
                </c:pt>
                <c:pt idx="1738">
                  <c:v>1.2667327080648301</c:v>
                </c:pt>
                <c:pt idx="1739">
                  <c:v>1.2649339279741401</c:v>
                </c:pt>
                <c:pt idx="1740">
                  <c:v>1.2638484550142299</c:v>
                </c:pt>
                <c:pt idx="1741">
                  <c:v>1.2628964093491799</c:v>
                </c:pt>
                <c:pt idx="1742">
                  <c:v>1.2625551461995299</c:v>
                </c:pt>
                <c:pt idx="1743">
                  <c:v>1.26316830747748</c:v>
                </c:pt>
                <c:pt idx="1744">
                  <c:v>1.2639565036137199</c:v>
                </c:pt>
                <c:pt idx="1745">
                  <c:v>1.26346046619778</c:v>
                </c:pt>
                <c:pt idx="1746">
                  <c:v>1.2609335630651199</c:v>
                </c:pt>
                <c:pt idx="1747">
                  <c:v>1.2573249579219401</c:v>
                </c:pt>
                <c:pt idx="1748">
                  <c:v>1.2544371463758901</c:v>
                </c:pt>
                <c:pt idx="1749">
                  <c:v>1.25317380691453</c:v>
                </c:pt>
                <c:pt idx="1750">
                  <c:v>1.25311387047836</c:v>
                </c:pt>
                <c:pt idx="1751">
                  <c:v>1.25353599091549</c:v>
                </c:pt>
                <c:pt idx="1752">
                  <c:v>1.2541657096633301</c:v>
                </c:pt>
                <c:pt idx="1753">
                  <c:v>1.2551298917715801</c:v>
                </c:pt>
                <c:pt idx="1754">
                  <c:v>1.25683893391324</c:v>
                </c:pt>
                <c:pt idx="1755">
                  <c:v>1.25950595521838</c:v>
                </c:pt>
                <c:pt idx="1756">
                  <c:v>1.2620175799759801</c:v>
                </c:pt>
                <c:pt idx="1757">
                  <c:v>1.26203075588071</c:v>
                </c:pt>
                <c:pt idx="1758">
                  <c:v>1.25858105168361</c:v>
                </c:pt>
                <c:pt idx="1759">
                  <c:v>1.2535402347672</c:v>
                </c:pt>
                <c:pt idx="1760">
                  <c:v>1.2491950262609699</c:v>
                </c:pt>
                <c:pt idx="1761">
                  <c:v>1.2461860173066801</c:v>
                </c:pt>
                <c:pt idx="1762">
                  <c:v>1.2437863087476499</c:v>
                </c:pt>
                <c:pt idx="1763">
                  <c:v>1.2414729035998699</c:v>
                </c:pt>
                <c:pt idx="1764">
                  <c:v>1.2403866073582099</c:v>
                </c:pt>
                <c:pt idx="1765">
                  <c:v>1.24135963987194</c:v>
                </c:pt>
                <c:pt idx="1766">
                  <c:v>1.2427238072745399</c:v>
                </c:pt>
                <c:pt idx="1767">
                  <c:v>1.2430290234018799</c:v>
                </c:pt>
                <c:pt idx="1768">
                  <c:v>1.2429655615678501</c:v>
                </c:pt>
                <c:pt idx="1769">
                  <c:v>1.2425451406372601</c:v>
                </c:pt>
                <c:pt idx="1770">
                  <c:v>1.24063709069627</c:v>
                </c:pt>
                <c:pt idx="1771">
                  <c:v>1.2373531546133301</c:v>
                </c:pt>
                <c:pt idx="1772">
                  <c:v>1.2343795885061799</c:v>
                </c:pt>
                <c:pt idx="1773">
                  <c:v>1.23285839375966</c:v>
                </c:pt>
                <c:pt idx="1774">
                  <c:v>1.23192771178704</c:v>
                </c:pt>
                <c:pt idx="1775">
                  <c:v>1.2302757086533</c:v>
                </c:pt>
                <c:pt idx="1776">
                  <c:v>1.2282368921842299</c:v>
                </c:pt>
                <c:pt idx="1777">
                  <c:v>1.22721374377495</c:v>
                </c:pt>
                <c:pt idx="1778">
                  <c:v>1.2276278950045501</c:v>
                </c:pt>
                <c:pt idx="1779">
                  <c:v>1.2284021051626199</c:v>
                </c:pt>
                <c:pt idx="1780">
                  <c:v>1.22822848761869</c:v>
                </c:pt>
                <c:pt idx="1781">
                  <c:v>1.22670933321117</c:v>
                </c:pt>
                <c:pt idx="1782">
                  <c:v>1.2242970718421</c:v>
                </c:pt>
                <c:pt idx="1783">
                  <c:v>1.22179028752723</c:v>
                </c:pt>
                <c:pt idx="1784">
                  <c:v>1.2201420608720699</c:v>
                </c:pt>
                <c:pt idx="1785">
                  <c:v>1.21994964841489</c:v>
                </c:pt>
                <c:pt idx="1786">
                  <c:v>1.2205440562939001</c:v>
                </c:pt>
                <c:pt idx="1787">
                  <c:v>1.2202414681970599</c:v>
                </c:pt>
                <c:pt idx="1788">
                  <c:v>1.2181395876582399</c:v>
                </c:pt>
                <c:pt idx="1789">
                  <c:v>1.2152174215951299</c:v>
                </c:pt>
                <c:pt idx="1790">
                  <c:v>1.2129952541762701</c:v>
                </c:pt>
                <c:pt idx="1791">
                  <c:v>1.21189778063748</c:v>
                </c:pt>
                <c:pt idx="1792">
                  <c:v>1.21165290659854</c:v>
                </c:pt>
                <c:pt idx="1793">
                  <c:v>1.2117435363563001</c:v>
                </c:pt>
                <c:pt idx="1794">
                  <c:v>1.21146622890283</c:v>
                </c:pt>
                <c:pt idx="1795">
                  <c:v>1.21095785484824</c:v>
                </c:pt>
                <c:pt idx="1796">
                  <c:v>1.21096599595232</c:v>
                </c:pt>
                <c:pt idx="1797">
                  <c:v>1.21133065534596</c:v>
                </c:pt>
                <c:pt idx="1798">
                  <c:v>1.2112203465384801</c:v>
                </c:pt>
                <c:pt idx="1799">
                  <c:v>1.21042805122731</c:v>
                </c:pt>
                <c:pt idx="1800">
                  <c:v>1.20922885043998</c:v>
                </c:pt>
                <c:pt idx="1801">
                  <c:v>1.2074100144754101</c:v>
                </c:pt>
                <c:pt idx="1802">
                  <c:v>1.20451497822781</c:v>
                </c:pt>
                <c:pt idx="1803">
                  <c:v>1.20087555628441</c:v>
                </c:pt>
                <c:pt idx="1804">
                  <c:v>1.1977783398772699</c:v>
                </c:pt>
                <c:pt idx="1805">
                  <c:v>1.19644921019519</c:v>
                </c:pt>
                <c:pt idx="1806">
                  <c:v>1.1970768319974201</c:v>
                </c:pt>
                <c:pt idx="1807">
                  <c:v>1.1991278713523901</c:v>
                </c:pt>
                <c:pt idx="1808">
                  <c:v>1.20182571885463</c:v>
                </c:pt>
                <c:pt idx="1809">
                  <c:v>1.2035282917861501</c:v>
                </c:pt>
                <c:pt idx="1810">
                  <c:v>1.20234409807688</c:v>
                </c:pt>
                <c:pt idx="1811">
                  <c:v>1.19819879146315</c:v>
                </c:pt>
                <c:pt idx="1812">
                  <c:v>1.1935040529219201</c:v>
                </c:pt>
                <c:pt idx="1813">
                  <c:v>1.1909862513843099</c:v>
                </c:pt>
                <c:pt idx="1814">
                  <c:v>1.1910615749610001</c:v>
                </c:pt>
                <c:pt idx="1815">
                  <c:v>1.1923883608140899</c:v>
                </c:pt>
                <c:pt idx="1816">
                  <c:v>1.1940666530044299</c:v>
                </c:pt>
                <c:pt idx="1817">
                  <c:v>1.1957214311697699</c:v>
                </c:pt>
                <c:pt idx="1818">
                  <c:v>1.1964372495009099</c:v>
                </c:pt>
                <c:pt idx="1819">
                  <c:v>1.19515735514619</c:v>
                </c:pt>
                <c:pt idx="1820">
                  <c:v>1.1918124413779101</c:v>
                </c:pt>
                <c:pt idx="1821">
                  <c:v>1.1875544273930301</c:v>
                </c:pt>
                <c:pt idx="1822">
                  <c:v>1.1837316918537399</c:v>
                </c:pt>
                <c:pt idx="1823">
                  <c:v>1.1804350335718601</c:v>
                </c:pt>
                <c:pt idx="1824">
                  <c:v>1.1772537906826701</c:v>
                </c:pt>
                <c:pt idx="1825">
                  <c:v>1.1752121168293499</c:v>
                </c:pt>
                <c:pt idx="1826">
                  <c:v>1.1750270284823401</c:v>
                </c:pt>
                <c:pt idx="1827">
                  <c:v>1.17500618080957</c:v>
                </c:pt>
                <c:pt idx="1828">
                  <c:v>1.17376428540016</c:v>
                </c:pt>
                <c:pt idx="1829">
                  <c:v>1.1720655371589099</c:v>
                </c:pt>
                <c:pt idx="1830">
                  <c:v>1.1705970307382301</c:v>
                </c:pt>
                <c:pt idx="1831">
                  <c:v>1.1693835028330199</c:v>
                </c:pt>
                <c:pt idx="1832">
                  <c:v>1.1688300410599599</c:v>
                </c:pt>
                <c:pt idx="1833">
                  <c:v>1.16907595420333</c:v>
                </c:pt>
                <c:pt idx="1834">
                  <c:v>1.16926733971779</c:v>
                </c:pt>
                <c:pt idx="1835">
                  <c:v>1.1683584024089699</c:v>
                </c:pt>
                <c:pt idx="1836">
                  <c:v>1.16616772237913</c:v>
                </c:pt>
                <c:pt idx="1837">
                  <c:v>1.16354490524614</c:v>
                </c:pt>
                <c:pt idx="1838">
                  <c:v>1.1613096444544699</c:v>
                </c:pt>
                <c:pt idx="1839">
                  <c:v>1.1594272285264999</c:v>
                </c:pt>
                <c:pt idx="1840">
                  <c:v>1.15784970409472</c:v>
                </c:pt>
                <c:pt idx="1841">
                  <c:v>1.15720396176262</c:v>
                </c:pt>
                <c:pt idx="1842">
                  <c:v>1.15768507744669</c:v>
                </c:pt>
                <c:pt idx="1843">
                  <c:v>1.1584337454554301</c:v>
                </c:pt>
                <c:pt idx="1844">
                  <c:v>1.15836513865948</c:v>
                </c:pt>
                <c:pt idx="1845">
                  <c:v>1.15724454041335</c:v>
                </c:pt>
                <c:pt idx="1846">
                  <c:v>1.1559197698086301</c:v>
                </c:pt>
                <c:pt idx="1847">
                  <c:v>1.15522604710171</c:v>
                </c:pt>
                <c:pt idx="1848">
                  <c:v>1.15502030349499</c:v>
                </c:pt>
                <c:pt idx="1849">
                  <c:v>1.1545323619525201</c:v>
                </c:pt>
                <c:pt idx="1850">
                  <c:v>1.1532588938399</c:v>
                </c:pt>
                <c:pt idx="1851">
                  <c:v>1.1515691001764601</c:v>
                </c:pt>
                <c:pt idx="1852">
                  <c:v>1.1503596351126999</c:v>
                </c:pt>
                <c:pt idx="1853">
                  <c:v>1.14992903143768</c:v>
                </c:pt>
                <c:pt idx="1854">
                  <c:v>1.14984248684767</c:v>
                </c:pt>
                <c:pt idx="1855">
                  <c:v>1.1497729959321099</c:v>
                </c:pt>
                <c:pt idx="1856">
                  <c:v>1.1493765673035301</c:v>
                </c:pt>
                <c:pt idx="1857">
                  <c:v>1.14787059938248</c:v>
                </c:pt>
                <c:pt idx="1858">
                  <c:v>1.14510092742428</c:v>
                </c:pt>
                <c:pt idx="1859">
                  <c:v>1.14218174341826</c:v>
                </c:pt>
                <c:pt idx="1860">
                  <c:v>1.13991442687675</c:v>
                </c:pt>
                <c:pt idx="1861">
                  <c:v>1.1379826562461</c:v>
                </c:pt>
                <c:pt idx="1862">
                  <c:v>1.13623445872136</c:v>
                </c:pt>
                <c:pt idx="1863">
                  <c:v>1.1350851964587001</c:v>
                </c:pt>
                <c:pt idx="1864">
                  <c:v>1.1346786583361901</c:v>
                </c:pt>
                <c:pt idx="1865">
                  <c:v>1.13485471923783</c:v>
                </c:pt>
                <c:pt idx="1866">
                  <c:v>1.13543657029856</c:v>
                </c:pt>
                <c:pt idx="1867">
                  <c:v>1.13591176666039</c:v>
                </c:pt>
                <c:pt idx="1868">
                  <c:v>1.13562082706935</c:v>
                </c:pt>
                <c:pt idx="1869">
                  <c:v>1.1346207681017799</c:v>
                </c:pt>
                <c:pt idx="1870">
                  <c:v>1.1335811846333299</c:v>
                </c:pt>
                <c:pt idx="1871">
                  <c:v>1.1327227240678801</c:v>
                </c:pt>
                <c:pt idx="1872">
                  <c:v>1.1317612165431701</c:v>
                </c:pt>
                <c:pt idx="1873">
                  <c:v>1.13086171523887</c:v>
                </c:pt>
                <c:pt idx="1874">
                  <c:v>1.1307295830733901</c:v>
                </c:pt>
                <c:pt idx="1875">
                  <c:v>1.1315887222702801</c:v>
                </c:pt>
                <c:pt idx="1876">
                  <c:v>1.1326983270911499</c:v>
                </c:pt>
                <c:pt idx="1877">
                  <c:v>1.13309953771748</c:v>
                </c:pt>
                <c:pt idx="1878">
                  <c:v>1.1324927202672901</c:v>
                </c:pt>
                <c:pt idx="1879">
                  <c:v>1.1313858014223099</c:v>
                </c:pt>
                <c:pt idx="1880">
                  <c:v>1.1302755823969299</c:v>
                </c:pt>
                <c:pt idx="1881">
                  <c:v>1.1293655624796799</c:v>
                </c:pt>
                <c:pt idx="1882">
                  <c:v>1.12921663572435</c:v>
                </c:pt>
                <c:pt idx="1883">
                  <c:v>1.1300785222195699</c:v>
                </c:pt>
                <c:pt idx="1884">
                  <c:v>1.1312114618745299</c:v>
                </c:pt>
                <c:pt idx="1885">
                  <c:v>1.13194079059682</c:v>
                </c:pt>
                <c:pt idx="1886">
                  <c:v>1.1322693662446199</c:v>
                </c:pt>
                <c:pt idx="1887">
                  <c:v>1.1321881723535501</c:v>
                </c:pt>
                <c:pt idx="1888">
                  <c:v>1.1313205711108201</c:v>
                </c:pt>
                <c:pt idx="1889">
                  <c:v>1.1292212238441499</c:v>
                </c:pt>
                <c:pt idx="1890">
                  <c:v>1.12578040961572</c:v>
                </c:pt>
                <c:pt idx="1891">
                  <c:v>1.12158997959105</c:v>
                </c:pt>
                <c:pt idx="1892">
                  <c:v>1.1175494438965901</c:v>
                </c:pt>
                <c:pt idx="1893">
                  <c:v>1.1140728373316</c:v>
                </c:pt>
                <c:pt idx="1894">
                  <c:v>1.11111678889917</c:v>
                </c:pt>
                <c:pt idx="1895">
                  <c:v>1.10871639429308</c:v>
                </c:pt>
                <c:pt idx="1896">
                  <c:v>1.1070605906657001</c:v>
                </c:pt>
                <c:pt idx="1897">
                  <c:v>1.10613842681398</c:v>
                </c:pt>
                <c:pt idx="1898">
                  <c:v>1.1058534624927601</c:v>
                </c:pt>
                <c:pt idx="1899">
                  <c:v>1.1062333549915699</c:v>
                </c:pt>
                <c:pt idx="1900">
                  <c:v>1.10649517553592</c:v>
                </c:pt>
                <c:pt idx="1901">
                  <c:v>1.1049008195605701</c:v>
                </c:pt>
                <c:pt idx="1902">
                  <c:v>1.10094540675667</c:v>
                </c:pt>
                <c:pt idx="1903">
                  <c:v>1.09638545484393</c:v>
                </c:pt>
                <c:pt idx="1904">
                  <c:v>1.09340193583553</c:v>
                </c:pt>
                <c:pt idx="1905">
                  <c:v>1.0927876112908199</c:v>
                </c:pt>
                <c:pt idx="1906">
                  <c:v>1.09362951273521</c:v>
                </c:pt>
                <c:pt idx="1907">
                  <c:v>1.0940532276266699</c:v>
                </c:pt>
                <c:pt idx="1908">
                  <c:v>1.09308740536635</c:v>
                </c:pt>
                <c:pt idx="1909">
                  <c:v>1.0917604107171099</c:v>
                </c:pt>
                <c:pt idx="1910">
                  <c:v>1.0914120107251899</c:v>
                </c:pt>
                <c:pt idx="1911">
                  <c:v>1.0917310927919901</c:v>
                </c:pt>
                <c:pt idx="1912">
                  <c:v>1.0915340358194701</c:v>
                </c:pt>
                <c:pt idx="1913">
                  <c:v>1.09054507617295</c:v>
                </c:pt>
                <c:pt idx="1914">
                  <c:v>1.0895233822892401</c:v>
                </c:pt>
                <c:pt idx="1915">
                  <c:v>1.08920736249844</c:v>
                </c:pt>
                <c:pt idx="1916">
                  <c:v>1.09006504377539</c:v>
                </c:pt>
                <c:pt idx="1917">
                  <c:v>1.09236995198266</c:v>
                </c:pt>
                <c:pt idx="1918">
                  <c:v>1.0956240451458299</c:v>
                </c:pt>
                <c:pt idx="1919">
                  <c:v>1.0985089713220999</c:v>
                </c:pt>
                <c:pt idx="1920">
                  <c:v>1.0998931079313701</c:v>
                </c:pt>
                <c:pt idx="1921">
                  <c:v>1.09946900198242</c:v>
                </c:pt>
                <c:pt idx="1922">
                  <c:v>1.0974370071964801</c:v>
                </c:pt>
                <c:pt idx="1923">
                  <c:v>1.09447284794684</c:v>
                </c:pt>
                <c:pt idx="1924">
                  <c:v>1.0919441215954599</c:v>
                </c:pt>
                <c:pt idx="1925">
                  <c:v>1.09101948828988</c:v>
                </c:pt>
                <c:pt idx="1926">
                  <c:v>1.0915129266919299</c:v>
                </c:pt>
                <c:pt idx="1927">
                  <c:v>1.0920891584742101</c:v>
                </c:pt>
                <c:pt idx="1928">
                  <c:v>1.0916525608899099</c:v>
                </c:pt>
                <c:pt idx="1929">
                  <c:v>1.0905091001277101</c:v>
                </c:pt>
                <c:pt idx="1930">
                  <c:v>1.08989928152736</c:v>
                </c:pt>
                <c:pt idx="1931">
                  <c:v>1.0905617763248701</c:v>
                </c:pt>
                <c:pt idx="1932">
                  <c:v>1.0922860030486301</c:v>
                </c:pt>
                <c:pt idx="1933">
                  <c:v>1.0944163293995299</c:v>
                </c:pt>
                <c:pt idx="1934">
                  <c:v>1.0962196324598401</c:v>
                </c:pt>
                <c:pt idx="1935">
                  <c:v>1.0971001141623899</c:v>
                </c:pt>
                <c:pt idx="1936">
                  <c:v>1.0967061244274201</c:v>
                </c:pt>
                <c:pt idx="1937">
                  <c:v>1.0948822624932</c:v>
                </c:pt>
                <c:pt idx="1938">
                  <c:v>1.0919342920052699</c:v>
                </c:pt>
                <c:pt idx="1939">
                  <c:v>1.08899977465556</c:v>
                </c:pt>
                <c:pt idx="1940">
                  <c:v>1.08757954345355</c:v>
                </c:pt>
                <c:pt idx="1941">
                  <c:v>1.0880592999625101</c:v>
                </c:pt>
                <c:pt idx="1942">
                  <c:v>1.088731391739</c:v>
                </c:pt>
                <c:pt idx="1943">
                  <c:v>1.08762511601987</c:v>
                </c:pt>
                <c:pt idx="1944">
                  <c:v>1.0857292666341001</c:v>
                </c:pt>
                <c:pt idx="1945">
                  <c:v>1.08563052403937</c:v>
                </c:pt>
                <c:pt idx="1946">
                  <c:v>1.0870826431879399</c:v>
                </c:pt>
                <c:pt idx="1947">
                  <c:v>1.08767837025799</c:v>
                </c:pt>
                <c:pt idx="1948">
                  <c:v>1.0865829419519399</c:v>
                </c:pt>
                <c:pt idx="1949">
                  <c:v>1.0850477162191201</c:v>
                </c:pt>
                <c:pt idx="1950">
                  <c:v>1.08431076350078</c:v>
                </c:pt>
                <c:pt idx="1951">
                  <c:v>1.0846038581692301</c:v>
                </c:pt>
                <c:pt idx="1952">
                  <c:v>1.0856883597004201</c:v>
                </c:pt>
                <c:pt idx="1953">
                  <c:v>1.08636269807488</c:v>
                </c:pt>
                <c:pt idx="1954">
                  <c:v>1.08475147563342</c:v>
                </c:pt>
                <c:pt idx="1955">
                  <c:v>1.0809730085745199</c:v>
                </c:pt>
                <c:pt idx="1956">
                  <c:v>1.07764636206592</c:v>
                </c:pt>
                <c:pt idx="1957">
                  <c:v>1.07654837921184</c:v>
                </c:pt>
                <c:pt idx="1958">
                  <c:v>1.0768610241006999</c:v>
                </c:pt>
                <c:pt idx="1959">
                  <c:v>1.0771543180857499</c:v>
                </c:pt>
                <c:pt idx="1960">
                  <c:v>1.07681243249011</c:v>
                </c:pt>
                <c:pt idx="1961">
                  <c:v>1.0751859411896201</c:v>
                </c:pt>
                <c:pt idx="1962">
                  <c:v>1.07179723323488</c:v>
                </c:pt>
                <c:pt idx="1963">
                  <c:v>1.0679076894808399</c:v>
                </c:pt>
                <c:pt idx="1964">
                  <c:v>1.0653711666799299</c:v>
                </c:pt>
                <c:pt idx="1965">
                  <c:v>1.0642735091636799</c:v>
                </c:pt>
                <c:pt idx="1966">
                  <c:v>1.0635959676400799</c:v>
                </c:pt>
                <c:pt idx="1967">
                  <c:v>1.06301291429948</c:v>
                </c:pt>
                <c:pt idx="1968">
                  <c:v>1.06266503067892</c:v>
                </c:pt>
                <c:pt idx="1969">
                  <c:v>1.0620848077104399</c:v>
                </c:pt>
                <c:pt idx="1970">
                  <c:v>1.0605310434914199</c:v>
                </c:pt>
                <c:pt idx="1971">
                  <c:v>1.0580354982622899</c:v>
                </c:pt>
                <c:pt idx="1972">
                  <c:v>1.05526189464152</c:v>
                </c:pt>
                <c:pt idx="1973">
                  <c:v>1.0526743359008299</c:v>
                </c:pt>
                <c:pt idx="1974">
                  <c:v>1.0505597970009</c:v>
                </c:pt>
                <c:pt idx="1975">
                  <c:v>1.04919691159127</c:v>
                </c:pt>
                <c:pt idx="1976">
                  <c:v>1.0481747746151699</c:v>
                </c:pt>
                <c:pt idx="1977">
                  <c:v>1.04676465281263</c:v>
                </c:pt>
                <c:pt idx="1978">
                  <c:v>1.04527997265527</c:v>
                </c:pt>
                <c:pt idx="1979">
                  <c:v>1.04452125597157</c:v>
                </c:pt>
                <c:pt idx="1980">
                  <c:v>1.0443490803351201</c:v>
                </c:pt>
                <c:pt idx="1981">
                  <c:v>1.04442852788425</c:v>
                </c:pt>
                <c:pt idx="1982">
                  <c:v>1.0452107801747099</c:v>
                </c:pt>
                <c:pt idx="1983">
                  <c:v>1.04685780255542</c:v>
                </c:pt>
                <c:pt idx="1984">
                  <c:v>1.0483236437888099</c:v>
                </c:pt>
                <c:pt idx="1985">
                  <c:v>1.0485724018703799</c:v>
                </c:pt>
                <c:pt idx="1986">
                  <c:v>1.0477642476006299</c:v>
                </c:pt>
                <c:pt idx="1987">
                  <c:v>1.0466766096375599</c:v>
                </c:pt>
                <c:pt idx="1988">
                  <c:v>1.0458475114997301</c:v>
                </c:pt>
                <c:pt idx="1989">
                  <c:v>1.04538322247578</c:v>
                </c:pt>
                <c:pt idx="1990">
                  <c:v>1.04497370896854</c:v>
                </c:pt>
                <c:pt idx="1991">
                  <c:v>1.0445107422195801</c:v>
                </c:pt>
                <c:pt idx="1992">
                  <c:v>1.04446545106635</c:v>
                </c:pt>
                <c:pt idx="1993">
                  <c:v>1.04487485241216</c:v>
                </c:pt>
                <c:pt idx="1994">
                  <c:v>1.04524809778617</c:v>
                </c:pt>
                <c:pt idx="1995">
                  <c:v>1.0454875910649</c:v>
                </c:pt>
                <c:pt idx="1996">
                  <c:v>1.04552658483743</c:v>
                </c:pt>
                <c:pt idx="1997">
                  <c:v>1.0450821330182301</c:v>
                </c:pt>
                <c:pt idx="1998">
                  <c:v>1.0441593917868</c:v>
                </c:pt>
                <c:pt idx="1999">
                  <c:v>1.04301748297679</c:v>
                </c:pt>
                <c:pt idx="2000">
                  <c:v>1.04219891077814</c:v>
                </c:pt>
                <c:pt idx="2001">
                  <c:v>1.042478532828</c:v>
                </c:pt>
                <c:pt idx="2002">
                  <c:v>1.0439423056305399</c:v>
                </c:pt>
                <c:pt idx="2003">
                  <c:v>1.0455636928171701</c:v>
                </c:pt>
                <c:pt idx="2004">
                  <c:v>1.04608151413549</c:v>
                </c:pt>
                <c:pt idx="2005">
                  <c:v>1.04487440956605</c:v>
                </c:pt>
                <c:pt idx="2006">
                  <c:v>1.0422231865199001</c:v>
                </c:pt>
                <c:pt idx="2007">
                  <c:v>1.0390675271779699</c:v>
                </c:pt>
                <c:pt idx="2008">
                  <c:v>1.03612356486146</c:v>
                </c:pt>
                <c:pt idx="2009">
                  <c:v>1.0336316612187699</c:v>
                </c:pt>
                <c:pt idx="2010">
                  <c:v>1.03211449454142</c:v>
                </c:pt>
                <c:pt idx="2011">
                  <c:v>1.03237781543901</c:v>
                </c:pt>
                <c:pt idx="2012">
                  <c:v>1.03455565651004</c:v>
                </c:pt>
                <c:pt idx="2013">
                  <c:v>1.03752347345731</c:v>
                </c:pt>
                <c:pt idx="2014">
                  <c:v>1.03972948579689</c:v>
                </c:pt>
                <c:pt idx="2015">
                  <c:v>1.0404860997744101</c:v>
                </c:pt>
                <c:pt idx="2016">
                  <c:v>1.0399536523794199</c:v>
                </c:pt>
                <c:pt idx="2017">
                  <c:v>1.03849834251031</c:v>
                </c:pt>
                <c:pt idx="2018">
                  <c:v>1.03649599611004</c:v>
                </c:pt>
                <c:pt idx="2019">
                  <c:v>1.0347098252507501</c:v>
                </c:pt>
                <c:pt idx="2020">
                  <c:v>1.03436596910117</c:v>
                </c:pt>
                <c:pt idx="2021">
                  <c:v>1.0356624239112</c:v>
                </c:pt>
                <c:pt idx="2022">
                  <c:v>1.0368241189549801</c:v>
                </c:pt>
                <c:pt idx="2023">
                  <c:v>1.0360681798729701</c:v>
                </c:pt>
                <c:pt idx="2024">
                  <c:v>1.03355955155003</c:v>
                </c:pt>
                <c:pt idx="2025">
                  <c:v>1.03038384602262</c:v>
                </c:pt>
                <c:pt idx="2026">
                  <c:v>1.0276376219421901</c:v>
                </c:pt>
                <c:pt idx="2027">
                  <c:v>1.0259803075616101</c:v>
                </c:pt>
                <c:pt idx="2028">
                  <c:v>1.0246926241166201</c:v>
                </c:pt>
                <c:pt idx="2029">
                  <c:v>1.0227175426672801</c:v>
                </c:pt>
                <c:pt idx="2030">
                  <c:v>1.0205501955831899</c:v>
                </c:pt>
                <c:pt idx="2031">
                  <c:v>1.01897973952523</c:v>
                </c:pt>
                <c:pt idx="2032">
                  <c:v>1.0179046531748699</c:v>
                </c:pt>
                <c:pt idx="2033">
                  <c:v>1.01747697875916</c:v>
                </c:pt>
                <c:pt idx="2034">
                  <c:v>1.0179398632200001</c:v>
                </c:pt>
                <c:pt idx="2035">
                  <c:v>1.0183856643885001</c:v>
                </c:pt>
                <c:pt idx="2036">
                  <c:v>1.01759859277991</c:v>
                </c:pt>
                <c:pt idx="2037">
                  <c:v>1.0158553580545799</c:v>
                </c:pt>
                <c:pt idx="2038">
                  <c:v>1.01471896456819</c:v>
                </c:pt>
                <c:pt idx="2039">
                  <c:v>1.01503366074905</c:v>
                </c:pt>
                <c:pt idx="2040">
                  <c:v>1.01591899544313</c:v>
                </c:pt>
                <c:pt idx="2041">
                  <c:v>1.0158558879409401</c:v>
                </c:pt>
                <c:pt idx="2042">
                  <c:v>1.01418457640718</c:v>
                </c:pt>
                <c:pt idx="2043">
                  <c:v>1.0112246436069201</c:v>
                </c:pt>
                <c:pt idx="2044">
                  <c:v>1.0075839455436399</c:v>
                </c:pt>
                <c:pt idx="2045">
                  <c:v>1.00425406244094</c:v>
                </c:pt>
                <c:pt idx="2046">
                  <c:v>1.00236084703786</c:v>
                </c:pt>
                <c:pt idx="2047">
                  <c:v>1.00186913785441</c:v>
                </c:pt>
                <c:pt idx="2048">
                  <c:v>1.0019358036125501</c:v>
                </c:pt>
                <c:pt idx="2049">
                  <c:v>1.0021614786558</c:v>
                </c:pt>
                <c:pt idx="2050">
                  <c:v>1.00202165291345</c:v>
                </c:pt>
                <c:pt idx="2051">
                  <c:v>1.00057587452111</c:v>
                </c:pt>
                <c:pt idx="2052">
                  <c:v>0.997471636765211</c:v>
                </c:pt>
                <c:pt idx="2053">
                  <c:v>0.99311571659956699</c:v>
                </c:pt>
                <c:pt idx="2054">
                  <c:v>0.98844472423442398</c:v>
                </c:pt>
                <c:pt idx="2055">
                  <c:v>0.98499153593754896</c:v>
                </c:pt>
                <c:pt idx="2056">
                  <c:v>0.98393881704665398</c:v>
                </c:pt>
                <c:pt idx="2057">
                  <c:v>0.98520715357057698</c:v>
                </c:pt>
                <c:pt idx="2058">
                  <c:v>0.98788080914966203</c:v>
                </c:pt>
                <c:pt idx="2059">
                  <c:v>0.99049092826532903</c:v>
                </c:pt>
                <c:pt idx="2060">
                  <c:v>0.99205454448271002</c:v>
                </c:pt>
                <c:pt idx="2061">
                  <c:v>0.99313091310345203</c:v>
                </c:pt>
                <c:pt idx="2062">
                  <c:v>0.99348605608596796</c:v>
                </c:pt>
                <c:pt idx="2063">
                  <c:v>0.99113108094773505</c:v>
                </c:pt>
                <c:pt idx="2064">
                  <c:v>0.98565193380852401</c:v>
                </c:pt>
                <c:pt idx="2065">
                  <c:v>0.97955268128375494</c:v>
                </c:pt>
                <c:pt idx="2066">
                  <c:v>0.97542009784186101</c:v>
                </c:pt>
                <c:pt idx="2067">
                  <c:v>0.97347627195938502</c:v>
                </c:pt>
                <c:pt idx="2068">
                  <c:v>0.97247327770235203</c:v>
                </c:pt>
                <c:pt idx="2069">
                  <c:v>0.97147657512295604</c:v>
                </c:pt>
                <c:pt idx="2070">
                  <c:v>0.97012714704996295</c:v>
                </c:pt>
                <c:pt idx="2071">
                  <c:v>0.96878958158107098</c:v>
                </c:pt>
                <c:pt idx="2072">
                  <c:v>0.96824295073287603</c:v>
                </c:pt>
                <c:pt idx="2073">
                  <c:v>0.96801205494196396</c:v>
                </c:pt>
                <c:pt idx="2074">
                  <c:v>0.96641557041253501</c:v>
                </c:pt>
                <c:pt idx="2075">
                  <c:v>0.96293533571819201</c:v>
                </c:pt>
                <c:pt idx="2076">
                  <c:v>0.95909944211957998</c:v>
                </c:pt>
                <c:pt idx="2077">
                  <c:v>0.95696909240810302</c:v>
                </c:pt>
                <c:pt idx="2078">
                  <c:v>0.95735761620045301</c:v>
                </c:pt>
                <c:pt idx="2079">
                  <c:v>0.95920863727959305</c:v>
                </c:pt>
                <c:pt idx="2080">
                  <c:v>0.96079082019916595</c:v>
                </c:pt>
                <c:pt idx="2081">
                  <c:v>0.96145516348069304</c:v>
                </c:pt>
                <c:pt idx="2082">
                  <c:v>0.96166707466213497</c:v>
                </c:pt>
                <c:pt idx="2083">
                  <c:v>0.96174491810332496</c:v>
                </c:pt>
                <c:pt idx="2084">
                  <c:v>0.96154011581126098</c:v>
                </c:pt>
                <c:pt idx="2085">
                  <c:v>0.96133345436631401</c:v>
                </c:pt>
                <c:pt idx="2086">
                  <c:v>0.96219421206436795</c:v>
                </c:pt>
                <c:pt idx="2087">
                  <c:v>0.96462293096997898</c:v>
                </c:pt>
                <c:pt idx="2088">
                  <c:v>0.96730204226456695</c:v>
                </c:pt>
                <c:pt idx="2089">
                  <c:v>0.96824566103507603</c:v>
                </c:pt>
                <c:pt idx="2090">
                  <c:v>0.96670759789569005</c:v>
                </c:pt>
                <c:pt idx="2091">
                  <c:v>0.96361115207607395</c:v>
                </c:pt>
                <c:pt idx="2092">
                  <c:v>0.96079046712229799</c:v>
                </c:pt>
                <c:pt idx="2093">
                  <c:v>0.95970092591415002</c:v>
                </c:pt>
                <c:pt idx="2094">
                  <c:v>0.96010572140981598</c:v>
                </c:pt>
                <c:pt idx="2095">
                  <c:v>0.96093677730020899</c:v>
                </c:pt>
                <c:pt idx="2096">
                  <c:v>0.96240963280629599</c:v>
                </c:pt>
                <c:pt idx="2097">
                  <c:v>0.965021204631477</c:v>
                </c:pt>
                <c:pt idx="2098">
                  <c:v>0.96776613763778396</c:v>
                </c:pt>
                <c:pt idx="2099">
                  <c:v>0.96923750151269605</c:v>
                </c:pt>
                <c:pt idx="2100">
                  <c:v>0.969043300551927</c:v>
                </c:pt>
                <c:pt idx="2101">
                  <c:v>0.96796631630805996</c:v>
                </c:pt>
                <c:pt idx="2102">
                  <c:v>0.96677859813589095</c:v>
                </c:pt>
                <c:pt idx="2103">
                  <c:v>0.96515142092741601</c:v>
                </c:pt>
                <c:pt idx="2104">
                  <c:v>0.96218872789585297</c:v>
                </c:pt>
                <c:pt idx="2105">
                  <c:v>0.95785862944092304</c:v>
                </c:pt>
                <c:pt idx="2106">
                  <c:v>0.95369573634936899</c:v>
                </c:pt>
                <c:pt idx="2107">
                  <c:v>0.95144706052398498</c:v>
                </c:pt>
                <c:pt idx="2108">
                  <c:v>0.951350786208495</c:v>
                </c:pt>
                <c:pt idx="2109">
                  <c:v>0.952430660140685</c:v>
                </c:pt>
                <c:pt idx="2110">
                  <c:v>0.95380675562995199</c:v>
                </c:pt>
                <c:pt idx="2111">
                  <c:v>0.95507443610919796</c:v>
                </c:pt>
                <c:pt idx="2112">
                  <c:v>0.95586718635533796</c:v>
                </c:pt>
                <c:pt idx="2113">
                  <c:v>0.95592142570805105</c:v>
                </c:pt>
                <c:pt idx="2114">
                  <c:v>0.95556821140788295</c:v>
                </c:pt>
                <c:pt idx="2115">
                  <c:v>0.95536179726775206</c:v>
                </c:pt>
                <c:pt idx="2116">
                  <c:v>0.95540663743335696</c:v>
                </c:pt>
                <c:pt idx="2117">
                  <c:v>0.95560755334338698</c:v>
                </c:pt>
                <c:pt idx="2118">
                  <c:v>0.95587223439560298</c:v>
                </c:pt>
                <c:pt idx="2119">
                  <c:v>0.95570754259060098</c:v>
                </c:pt>
                <c:pt idx="2120">
                  <c:v>0.954316136629065</c:v>
                </c:pt>
                <c:pt idx="2121">
                  <c:v>0.95132585777992296</c:v>
                </c:pt>
                <c:pt idx="2122">
                  <c:v>0.94769172000976698</c:v>
                </c:pt>
                <c:pt idx="2123">
                  <c:v>0.94555073697572301</c:v>
                </c:pt>
                <c:pt idx="2124">
                  <c:v>0.94599965992775303</c:v>
                </c:pt>
                <c:pt idx="2125">
                  <c:v>0.94762416852364995</c:v>
                </c:pt>
                <c:pt idx="2126">
                  <c:v>0.94861382805303196</c:v>
                </c:pt>
                <c:pt idx="2127">
                  <c:v>0.94886396418052499</c:v>
                </c:pt>
                <c:pt idx="2128">
                  <c:v>0.94909326470025601</c:v>
                </c:pt>
                <c:pt idx="2129">
                  <c:v>0.949655750166434</c:v>
                </c:pt>
                <c:pt idx="2130">
                  <c:v>0.95027052269851897</c:v>
                </c:pt>
                <c:pt idx="2131">
                  <c:v>0.95056751369543102</c:v>
                </c:pt>
                <c:pt idx="2132">
                  <c:v>0.95080049797622301</c:v>
                </c:pt>
                <c:pt idx="2133">
                  <c:v>0.95101150671002099</c:v>
                </c:pt>
                <c:pt idx="2134">
                  <c:v>0.950135910519875</c:v>
                </c:pt>
                <c:pt idx="2135">
                  <c:v>0.94748866912609397</c:v>
                </c:pt>
                <c:pt idx="2136">
                  <c:v>0.94434811944277997</c:v>
                </c:pt>
                <c:pt idx="2137">
                  <c:v>0.94260318209231897</c:v>
                </c:pt>
                <c:pt idx="2138">
                  <c:v>0.94248732136522195</c:v>
                </c:pt>
                <c:pt idx="2139">
                  <c:v>0.94240180664959905</c:v>
                </c:pt>
                <c:pt idx="2140">
                  <c:v>0.94055993060007903</c:v>
                </c:pt>
                <c:pt idx="2141">
                  <c:v>0.93669747442534002</c:v>
                </c:pt>
                <c:pt idx="2142">
                  <c:v>0.93216936120119598</c:v>
                </c:pt>
                <c:pt idx="2143">
                  <c:v>0.92845655374233704</c:v>
                </c:pt>
                <c:pt idx="2144">
                  <c:v>0.92607457386610503</c:v>
                </c:pt>
                <c:pt idx="2145">
                  <c:v>0.92475069300603296</c:v>
                </c:pt>
                <c:pt idx="2146">
                  <c:v>0.924155835328894</c:v>
                </c:pt>
                <c:pt idx="2147">
                  <c:v>0.92441511277548205</c:v>
                </c:pt>
                <c:pt idx="2148">
                  <c:v>0.92574101161720301</c:v>
                </c:pt>
                <c:pt idx="2149">
                  <c:v>0.92753293734709397</c:v>
                </c:pt>
                <c:pt idx="2150">
                  <c:v>0.928495932900682</c:v>
                </c:pt>
                <c:pt idx="2151">
                  <c:v>0.92766883446381898</c:v>
                </c:pt>
                <c:pt idx="2152">
                  <c:v>0.92488326936197296</c:v>
                </c:pt>
                <c:pt idx="2153">
                  <c:v>0.92114273494913401</c:v>
                </c:pt>
                <c:pt idx="2154">
                  <c:v>0.91837383951007101</c:v>
                </c:pt>
                <c:pt idx="2155">
                  <c:v>0.91756686084271599</c:v>
                </c:pt>
                <c:pt idx="2156">
                  <c:v>0.91764447518789105</c:v>
                </c:pt>
                <c:pt idx="2157">
                  <c:v>0.91687954298088203</c:v>
                </c:pt>
                <c:pt idx="2158">
                  <c:v>0.91504346191194796</c:v>
                </c:pt>
                <c:pt idx="2159">
                  <c:v>0.91326420252061602</c:v>
                </c:pt>
                <c:pt idx="2160">
                  <c:v>0.91218728069766897</c:v>
                </c:pt>
                <c:pt idx="2161">
                  <c:v>0.91151265296565198</c:v>
                </c:pt>
                <c:pt idx="2162">
                  <c:v>0.91077013056790301</c:v>
                </c:pt>
                <c:pt idx="2163">
                  <c:v>0.90963858286161103</c:v>
                </c:pt>
                <c:pt idx="2164">
                  <c:v>0.90766503907474305</c:v>
                </c:pt>
                <c:pt idx="2165">
                  <c:v>0.90461663951333304</c:v>
                </c:pt>
                <c:pt idx="2166">
                  <c:v>0.90126380502643499</c:v>
                </c:pt>
                <c:pt idx="2167">
                  <c:v>0.89909449577588896</c:v>
                </c:pt>
                <c:pt idx="2168">
                  <c:v>0.898902928170913</c:v>
                </c:pt>
                <c:pt idx="2169">
                  <c:v>0.89988599633861799</c:v>
                </c:pt>
                <c:pt idx="2170">
                  <c:v>0.90063181885162003</c:v>
                </c:pt>
                <c:pt idx="2171">
                  <c:v>0.90080011680179495</c:v>
                </c:pt>
                <c:pt idx="2172">
                  <c:v>0.90103581280606504</c:v>
                </c:pt>
                <c:pt idx="2173">
                  <c:v>0.90159134514976103</c:v>
                </c:pt>
                <c:pt idx="2174">
                  <c:v>0.90206704070434296</c:v>
                </c:pt>
                <c:pt idx="2175">
                  <c:v>0.90253998568967797</c:v>
                </c:pt>
                <c:pt idx="2176">
                  <c:v>0.90369525531983197</c:v>
                </c:pt>
                <c:pt idx="2177">
                  <c:v>0.90526854924816202</c:v>
                </c:pt>
                <c:pt idx="2178">
                  <c:v>0.90588865170971</c:v>
                </c:pt>
                <c:pt idx="2179">
                  <c:v>0.90491104588796001</c:v>
                </c:pt>
                <c:pt idx="2180">
                  <c:v>0.90304624384575805</c:v>
                </c:pt>
                <c:pt idx="2181">
                  <c:v>0.90168753109034505</c:v>
                </c:pt>
                <c:pt idx="2182">
                  <c:v>0.90217349336905595</c:v>
                </c:pt>
                <c:pt idx="2183">
                  <c:v>0.90451878920083795</c:v>
                </c:pt>
                <c:pt idx="2184">
                  <c:v>0.90693757874027103</c:v>
                </c:pt>
                <c:pt idx="2185">
                  <c:v>0.90766678353329899</c:v>
                </c:pt>
                <c:pt idx="2186">
                  <c:v>0.90668146416319695</c:v>
                </c:pt>
                <c:pt idx="2187">
                  <c:v>0.90488681374906399</c:v>
                </c:pt>
                <c:pt idx="2188">
                  <c:v>0.90266120365415004</c:v>
                </c:pt>
                <c:pt idx="2189">
                  <c:v>0.89989089464264205</c:v>
                </c:pt>
                <c:pt idx="2190">
                  <c:v>0.89647438795470702</c:v>
                </c:pt>
                <c:pt idx="2191">
                  <c:v>0.89274241699276702</c:v>
                </c:pt>
                <c:pt idx="2192">
                  <c:v>0.88993996729921698</c:v>
                </c:pt>
                <c:pt idx="2193">
                  <c:v>0.88938175864299496</c:v>
                </c:pt>
                <c:pt idx="2194">
                  <c:v>0.89077936131212698</c:v>
                </c:pt>
                <c:pt idx="2195">
                  <c:v>0.89208923354606195</c:v>
                </c:pt>
                <c:pt idx="2196">
                  <c:v>0.89113238571556297</c:v>
                </c:pt>
                <c:pt idx="2197">
                  <c:v>0.88739587923293295</c:v>
                </c:pt>
                <c:pt idx="2198">
                  <c:v>0.88250028768732203</c:v>
                </c:pt>
                <c:pt idx="2199">
                  <c:v>0.87894797249313195</c:v>
                </c:pt>
                <c:pt idx="2200">
                  <c:v>0.87807652943007797</c:v>
                </c:pt>
                <c:pt idx="2201">
                  <c:v>0.87906848624952705</c:v>
                </c:pt>
                <c:pt idx="2202">
                  <c:v>0.88034616579201896</c:v>
                </c:pt>
                <c:pt idx="2203">
                  <c:v>0.88166778286898895</c:v>
                </c:pt>
                <c:pt idx="2204">
                  <c:v>0.88372124965684595</c:v>
                </c:pt>
                <c:pt idx="2205">
                  <c:v>0.88588173628462397</c:v>
                </c:pt>
                <c:pt idx="2206">
                  <c:v>0.88657066524307104</c:v>
                </c:pt>
                <c:pt idx="2207">
                  <c:v>0.88568206030959395</c:v>
                </c:pt>
                <c:pt idx="2208">
                  <c:v>0.88438196716723705</c:v>
                </c:pt>
                <c:pt idx="2209">
                  <c:v>0.88341222529941299</c:v>
                </c:pt>
                <c:pt idx="2210">
                  <c:v>0.88292273157220102</c:v>
                </c:pt>
                <c:pt idx="2211">
                  <c:v>0.88266273304890197</c:v>
                </c:pt>
                <c:pt idx="2212">
                  <c:v>0.88217966781880197</c:v>
                </c:pt>
                <c:pt idx="2213">
                  <c:v>0.88157632975962497</c:v>
                </c:pt>
                <c:pt idx="2214">
                  <c:v>0.88128813954168705</c:v>
                </c:pt>
                <c:pt idx="2215">
                  <c:v>0.88109332235924698</c:v>
                </c:pt>
                <c:pt idx="2216">
                  <c:v>0.88057900966534597</c:v>
                </c:pt>
                <c:pt idx="2217">
                  <c:v>0.880074035313824</c:v>
                </c:pt>
                <c:pt idx="2218">
                  <c:v>0.87984382151723595</c:v>
                </c:pt>
                <c:pt idx="2219">
                  <c:v>0.87887391371019097</c:v>
                </c:pt>
                <c:pt idx="2220">
                  <c:v>0.87626687778190504</c:v>
                </c:pt>
                <c:pt idx="2221">
                  <c:v>0.873683572351587</c:v>
                </c:pt>
                <c:pt idx="2222">
                  <c:v>0.87313141774790404</c:v>
                </c:pt>
                <c:pt idx="2223">
                  <c:v>0.873469118935019</c:v>
                </c:pt>
                <c:pt idx="2224">
                  <c:v>0.87311481536944502</c:v>
                </c:pt>
                <c:pt idx="2225">
                  <c:v>0.87293989094453595</c:v>
                </c:pt>
                <c:pt idx="2226">
                  <c:v>0.873465321394162</c:v>
                </c:pt>
                <c:pt idx="2227">
                  <c:v>0.873220473018962</c:v>
                </c:pt>
                <c:pt idx="2228">
                  <c:v>0.87079888815311601</c:v>
                </c:pt>
                <c:pt idx="2229">
                  <c:v>0.86650493395434502</c:v>
                </c:pt>
                <c:pt idx="2230">
                  <c:v>0.861923340556214</c:v>
                </c:pt>
                <c:pt idx="2231">
                  <c:v>0.85854178362974598</c:v>
                </c:pt>
                <c:pt idx="2232">
                  <c:v>0.856947999675996</c:v>
                </c:pt>
                <c:pt idx="2233">
                  <c:v>0.85668075952296796</c:v>
                </c:pt>
                <c:pt idx="2234">
                  <c:v>0.85652311859808195</c:v>
                </c:pt>
                <c:pt idx="2235">
                  <c:v>0.85554847593226302</c:v>
                </c:pt>
                <c:pt idx="2236">
                  <c:v>0.85370056450674603</c:v>
                </c:pt>
                <c:pt idx="2237">
                  <c:v>0.85125873858182599</c:v>
                </c:pt>
                <c:pt idx="2238">
                  <c:v>0.84860701461962296</c:v>
                </c:pt>
                <c:pt idx="2239">
                  <c:v>0.84656472688623396</c:v>
                </c:pt>
                <c:pt idx="2240">
                  <c:v>0.845898797286461</c:v>
                </c:pt>
                <c:pt idx="2241">
                  <c:v>0.84630503787285205</c:v>
                </c:pt>
                <c:pt idx="2242">
                  <c:v>0.84710419444352802</c:v>
                </c:pt>
                <c:pt idx="2243">
                  <c:v>0.84842404732023202</c:v>
                </c:pt>
                <c:pt idx="2244">
                  <c:v>0.84997242751682001</c:v>
                </c:pt>
                <c:pt idx="2245">
                  <c:v>0.850423710948638</c:v>
                </c:pt>
                <c:pt idx="2246">
                  <c:v>0.84947556618697395</c:v>
                </c:pt>
                <c:pt idx="2247">
                  <c:v>0.84872068471158402</c:v>
                </c:pt>
                <c:pt idx="2248">
                  <c:v>0.84946332255968704</c:v>
                </c:pt>
                <c:pt idx="2249">
                  <c:v>0.85110428902061297</c:v>
                </c:pt>
                <c:pt idx="2250">
                  <c:v>0.85226913365383095</c:v>
                </c:pt>
                <c:pt idx="2251">
                  <c:v>0.85227606444248005</c:v>
                </c:pt>
                <c:pt idx="2252">
                  <c:v>0.85146500912886003</c:v>
                </c:pt>
                <c:pt idx="2253">
                  <c:v>0.85081206660610997</c:v>
                </c:pt>
                <c:pt idx="2254">
                  <c:v>0.85101237205830205</c:v>
                </c:pt>
                <c:pt idx="2255">
                  <c:v>0.85194226807172202</c:v>
                </c:pt>
                <c:pt idx="2256">
                  <c:v>0.85289868017525095</c:v>
                </c:pt>
                <c:pt idx="2257">
                  <c:v>0.85287004317112503</c:v>
                </c:pt>
                <c:pt idx="2258">
                  <c:v>0.85099471697592499</c:v>
                </c:pt>
                <c:pt idx="2259">
                  <c:v>0.84776165865863695</c:v>
                </c:pt>
                <c:pt idx="2260">
                  <c:v>0.845092656633047</c:v>
                </c:pt>
                <c:pt idx="2261">
                  <c:v>0.844008542304297</c:v>
                </c:pt>
                <c:pt idx="2262">
                  <c:v>0.84345719585124901</c:v>
                </c:pt>
                <c:pt idx="2263">
                  <c:v>0.84244469168548097</c:v>
                </c:pt>
                <c:pt idx="2264">
                  <c:v>0.84121048328311498</c:v>
                </c:pt>
                <c:pt idx="2265">
                  <c:v>0.84003376719189005</c:v>
                </c:pt>
                <c:pt idx="2266">
                  <c:v>0.83920709448588504</c:v>
                </c:pt>
                <c:pt idx="2267">
                  <c:v>0.83926721033848795</c:v>
                </c:pt>
                <c:pt idx="2268">
                  <c:v>0.83987964391844505</c:v>
                </c:pt>
                <c:pt idx="2269">
                  <c:v>0.83994915351059896</c:v>
                </c:pt>
                <c:pt idx="2270">
                  <c:v>0.83916054096961301</c:v>
                </c:pt>
                <c:pt idx="2271">
                  <c:v>0.83830903865838702</c:v>
                </c:pt>
                <c:pt idx="2272">
                  <c:v>0.83813260588522698</c:v>
                </c:pt>
                <c:pt idx="2273">
                  <c:v>0.83862642295150702</c:v>
                </c:pt>
                <c:pt idx="2274">
                  <c:v>0.83935408465865902</c:v>
                </c:pt>
                <c:pt idx="2275">
                  <c:v>0.83971412244870702</c:v>
                </c:pt>
                <c:pt idx="2276">
                  <c:v>0.83929561819260401</c:v>
                </c:pt>
                <c:pt idx="2277">
                  <c:v>0.83833136714845502</c:v>
                </c:pt>
                <c:pt idx="2278">
                  <c:v>0.83757928005528404</c:v>
                </c:pt>
                <c:pt idx="2279">
                  <c:v>0.837969756847324</c:v>
                </c:pt>
                <c:pt idx="2280">
                  <c:v>0.83963433190083503</c:v>
                </c:pt>
                <c:pt idx="2281">
                  <c:v>0.84097446526687902</c:v>
                </c:pt>
                <c:pt idx="2282">
                  <c:v>0.84101182227981397</c:v>
                </c:pt>
                <c:pt idx="2283">
                  <c:v>0.84159275629421704</c:v>
                </c:pt>
                <c:pt idx="2284">
                  <c:v>0.843926550510116</c:v>
                </c:pt>
                <c:pt idx="2285">
                  <c:v>0.846086653749615</c:v>
                </c:pt>
                <c:pt idx="2286">
                  <c:v>0.84618189133465305</c:v>
                </c:pt>
                <c:pt idx="2287">
                  <c:v>0.84496009963575403</c:v>
                </c:pt>
                <c:pt idx="2288">
                  <c:v>0.84417148527072705</c:v>
                </c:pt>
                <c:pt idx="2289">
                  <c:v>0.84416253622312998</c:v>
                </c:pt>
                <c:pt idx="2290">
                  <c:v>0.84357886078505095</c:v>
                </c:pt>
                <c:pt idx="2291">
                  <c:v>0.84122172139330198</c:v>
                </c:pt>
                <c:pt idx="2292">
                  <c:v>0.83814093512676702</c:v>
                </c:pt>
                <c:pt idx="2293">
                  <c:v>0.836285252257983</c:v>
                </c:pt>
                <c:pt idx="2294">
                  <c:v>0.83511326202167302</c:v>
                </c:pt>
                <c:pt idx="2295">
                  <c:v>0.83244534413730797</c:v>
                </c:pt>
                <c:pt idx="2296">
                  <c:v>0.82856363361332097</c:v>
                </c:pt>
                <c:pt idx="2297">
                  <c:v>0.82610196136754299</c:v>
                </c:pt>
                <c:pt idx="2298">
                  <c:v>0.82594046881899597</c:v>
                </c:pt>
                <c:pt idx="2299">
                  <c:v>0.82616750755245305</c:v>
                </c:pt>
                <c:pt idx="2300">
                  <c:v>0.82557395029208203</c:v>
                </c:pt>
                <c:pt idx="2301">
                  <c:v>0.82522576331655395</c:v>
                </c:pt>
                <c:pt idx="2302">
                  <c:v>0.82589681015292304</c:v>
                </c:pt>
                <c:pt idx="2303">
                  <c:v>0.82667157220242204</c:v>
                </c:pt>
                <c:pt idx="2304">
                  <c:v>0.82652169475385395</c:v>
                </c:pt>
                <c:pt idx="2305">
                  <c:v>0.82552550487968701</c:v>
                </c:pt>
                <c:pt idx="2306">
                  <c:v>0.82436789372612695</c:v>
                </c:pt>
                <c:pt idx="2307">
                  <c:v>0.82339559052921496</c:v>
                </c:pt>
                <c:pt idx="2308">
                  <c:v>0.82241996061442502</c:v>
                </c:pt>
                <c:pt idx="2309">
                  <c:v>0.82125984557407805</c:v>
                </c:pt>
                <c:pt idx="2310">
                  <c:v>0.81999164300024097</c:v>
                </c:pt>
                <c:pt idx="2311">
                  <c:v>0.81876886675278904</c:v>
                </c:pt>
                <c:pt idx="2312">
                  <c:v>0.81794180869190902</c:v>
                </c:pt>
                <c:pt idx="2313">
                  <c:v>0.818172616509794</c:v>
                </c:pt>
                <c:pt idx="2314">
                  <c:v>0.82003310732171497</c:v>
                </c:pt>
                <c:pt idx="2315">
                  <c:v>0.82338348948324702</c:v>
                </c:pt>
                <c:pt idx="2316">
                  <c:v>0.826918739327691</c:v>
                </c:pt>
                <c:pt idx="2317">
                  <c:v>0.82860719011693096</c:v>
                </c:pt>
                <c:pt idx="2318">
                  <c:v>0.82763551145786796</c:v>
                </c:pt>
                <c:pt idx="2319">
                  <c:v>0.82525322185180805</c:v>
                </c:pt>
                <c:pt idx="2320">
                  <c:v>0.82221466802465004</c:v>
                </c:pt>
                <c:pt idx="2321">
                  <c:v>0.81748753639931204</c:v>
                </c:pt>
                <c:pt idx="2322">
                  <c:v>0.81104429980170001</c:v>
                </c:pt>
                <c:pt idx="2323">
                  <c:v>0.80535850945828302</c:v>
                </c:pt>
                <c:pt idx="2324">
                  <c:v>0.80287523057856103</c:v>
                </c:pt>
                <c:pt idx="2325">
                  <c:v>0.80362997722048402</c:v>
                </c:pt>
                <c:pt idx="2326">
                  <c:v>0.80579256884352002</c:v>
                </c:pt>
                <c:pt idx="2327">
                  <c:v>0.80763285209553104</c:v>
                </c:pt>
                <c:pt idx="2328">
                  <c:v>0.80868027999228698</c:v>
                </c:pt>
                <c:pt idx="2329">
                  <c:v>0.80912544745207504</c:v>
                </c:pt>
                <c:pt idx="2330">
                  <c:v>0.80889491879519404</c:v>
                </c:pt>
                <c:pt idx="2331">
                  <c:v>0.80794709388137098</c:v>
                </c:pt>
                <c:pt idx="2332">
                  <c:v>0.80670365335037497</c:v>
                </c:pt>
                <c:pt idx="2333">
                  <c:v>0.80564141950847101</c:v>
                </c:pt>
                <c:pt idx="2334">
                  <c:v>0.80501813203260897</c:v>
                </c:pt>
                <c:pt idx="2335">
                  <c:v>0.80506946809760505</c:v>
                </c:pt>
                <c:pt idx="2336">
                  <c:v>0.80605498971770195</c:v>
                </c:pt>
                <c:pt idx="2337">
                  <c:v>0.80797642351462196</c:v>
                </c:pt>
                <c:pt idx="2338">
                  <c:v>0.81013582750463098</c:v>
                </c:pt>
                <c:pt idx="2339">
                  <c:v>0.81136358034242095</c:v>
                </c:pt>
                <c:pt idx="2340">
                  <c:v>0.81117092151150705</c:v>
                </c:pt>
                <c:pt idx="2341">
                  <c:v>0.81033882570112403</c:v>
                </c:pt>
                <c:pt idx="2342">
                  <c:v>0.80991129558975306</c:v>
                </c:pt>
                <c:pt idx="2343">
                  <c:v>0.80958390769626298</c:v>
                </c:pt>
                <c:pt idx="2344">
                  <c:v>0.808104649906906</c:v>
                </c:pt>
                <c:pt idx="2345">
                  <c:v>0.80580149205937102</c:v>
                </c:pt>
                <c:pt idx="2346">
                  <c:v>0.80461754698283305</c:v>
                </c:pt>
                <c:pt idx="2347">
                  <c:v>0.80469331941035804</c:v>
                </c:pt>
                <c:pt idx="2348">
                  <c:v>0.80412473991184497</c:v>
                </c:pt>
                <c:pt idx="2349">
                  <c:v>0.80323157966358205</c:v>
                </c:pt>
                <c:pt idx="2350">
                  <c:v>0.80440185240837103</c:v>
                </c:pt>
                <c:pt idx="2351">
                  <c:v>0.80732670112453198</c:v>
                </c:pt>
                <c:pt idx="2352">
                  <c:v>0.80955560931864701</c:v>
                </c:pt>
                <c:pt idx="2353">
                  <c:v>0.81023081685879095</c:v>
                </c:pt>
                <c:pt idx="2354">
                  <c:v>0.81059991547856303</c:v>
                </c:pt>
                <c:pt idx="2355">
                  <c:v>0.81209305032119905</c:v>
                </c:pt>
                <c:pt idx="2356">
                  <c:v>0.81395387799170305</c:v>
                </c:pt>
                <c:pt idx="2357">
                  <c:v>0.81367076647772696</c:v>
                </c:pt>
                <c:pt idx="2358">
                  <c:v>0.81050384722952595</c:v>
                </c:pt>
                <c:pt idx="2359">
                  <c:v>0.80629678556401596</c:v>
                </c:pt>
                <c:pt idx="2360">
                  <c:v>0.80288029832383501</c:v>
                </c:pt>
                <c:pt idx="2361">
                  <c:v>0.80078824624462996</c:v>
                </c:pt>
                <c:pt idx="2362">
                  <c:v>0.80018386261303898</c:v>
                </c:pt>
                <c:pt idx="2363">
                  <c:v>0.80127275396713704</c:v>
                </c:pt>
                <c:pt idx="2364">
                  <c:v>0.80345558225695801</c:v>
                </c:pt>
                <c:pt idx="2365">
                  <c:v>0.80538274809260402</c:v>
                </c:pt>
                <c:pt idx="2366">
                  <c:v>0.80638560107260904</c:v>
                </c:pt>
                <c:pt idx="2367">
                  <c:v>0.80673682263068303</c:v>
                </c:pt>
                <c:pt idx="2368">
                  <c:v>0.80663566251732899</c:v>
                </c:pt>
                <c:pt idx="2369">
                  <c:v>0.80610060302923103</c:v>
                </c:pt>
                <c:pt idx="2370">
                  <c:v>0.80543921847494604</c:v>
                </c:pt>
                <c:pt idx="2371">
                  <c:v>0.80485188213743897</c:v>
                </c:pt>
                <c:pt idx="2372">
                  <c:v>0.80380340590251098</c:v>
                </c:pt>
                <c:pt idx="2373">
                  <c:v>0.80155821792460502</c:v>
                </c:pt>
                <c:pt idx="2374">
                  <c:v>0.79836203293477204</c:v>
                </c:pt>
                <c:pt idx="2375">
                  <c:v>0.79556556303169801</c:v>
                </c:pt>
                <c:pt idx="2376">
                  <c:v>0.79446260486448195</c:v>
                </c:pt>
                <c:pt idx="2377">
                  <c:v>0.79522393168918004</c:v>
                </c:pt>
                <c:pt idx="2378">
                  <c:v>0.79696730130665105</c:v>
                </c:pt>
                <c:pt idx="2379">
                  <c:v>0.79832353866640104</c:v>
                </c:pt>
                <c:pt idx="2380">
                  <c:v>0.79802885688755398</c:v>
                </c:pt>
                <c:pt idx="2381">
                  <c:v>0.79617252827024898</c:v>
                </c:pt>
                <c:pt idx="2382">
                  <c:v>0.79440844147971201</c:v>
                </c:pt>
                <c:pt idx="2383">
                  <c:v>0.793878029761242</c:v>
                </c:pt>
                <c:pt idx="2384">
                  <c:v>0.794005490462111</c:v>
                </c:pt>
                <c:pt idx="2385">
                  <c:v>0.79369511144710903</c:v>
                </c:pt>
                <c:pt idx="2386">
                  <c:v>0.79285110326419095</c:v>
                </c:pt>
                <c:pt idx="2387">
                  <c:v>0.79230631937398299</c:v>
                </c:pt>
                <c:pt idx="2388">
                  <c:v>0.792357718320152</c:v>
                </c:pt>
                <c:pt idx="2389">
                  <c:v>0.79232380286638804</c:v>
                </c:pt>
                <c:pt idx="2390">
                  <c:v>0.79169515594972895</c:v>
                </c:pt>
                <c:pt idx="2391">
                  <c:v>0.79098397932564102</c:v>
                </c:pt>
                <c:pt idx="2392">
                  <c:v>0.79126996747696599</c:v>
                </c:pt>
                <c:pt idx="2393">
                  <c:v>0.79273050094354403</c:v>
                </c:pt>
                <c:pt idx="2394">
                  <c:v>0.79373095296694995</c:v>
                </c:pt>
                <c:pt idx="2395">
                  <c:v>0.79204210799975205</c:v>
                </c:pt>
                <c:pt idx="2396">
                  <c:v>0.787382811962963</c:v>
                </c:pt>
                <c:pt idx="2397">
                  <c:v>0.78229426892306098</c:v>
                </c:pt>
                <c:pt idx="2398">
                  <c:v>0.779397181490736</c:v>
                </c:pt>
                <c:pt idx="2399">
                  <c:v>0.77852549507830304</c:v>
                </c:pt>
                <c:pt idx="2400">
                  <c:v>0.77792356554146702</c:v>
                </c:pt>
                <c:pt idx="2401">
                  <c:v>0.77635671857094801</c:v>
                </c:pt>
                <c:pt idx="2402">
                  <c:v>0.77313012905954304</c:v>
                </c:pt>
                <c:pt idx="2403">
                  <c:v>0.76873297058338796</c:v>
                </c:pt>
                <c:pt idx="2404">
                  <c:v>0.76540927051924501</c:v>
                </c:pt>
                <c:pt idx="2405">
                  <c:v>0.76498139068833104</c:v>
                </c:pt>
                <c:pt idx="2406">
                  <c:v>0.766840752607723</c:v>
                </c:pt>
                <c:pt idx="2407">
                  <c:v>0.76897844321971298</c:v>
                </c:pt>
                <c:pt idx="2408">
                  <c:v>0.77002013033071803</c:v>
                </c:pt>
                <c:pt idx="2409">
                  <c:v>0.76990670711445897</c:v>
                </c:pt>
                <c:pt idx="2410">
                  <c:v>0.76944787121007696</c:v>
                </c:pt>
                <c:pt idx="2411">
                  <c:v>0.76942720166694301</c:v>
                </c:pt>
                <c:pt idx="2412">
                  <c:v>0.76983186557621297</c:v>
                </c:pt>
                <c:pt idx="2413">
                  <c:v>0.77033682314792695</c:v>
                </c:pt>
                <c:pt idx="2414">
                  <c:v>0.77122347492495502</c:v>
                </c:pt>
                <c:pt idx="2415">
                  <c:v>0.77249232189360295</c:v>
                </c:pt>
                <c:pt idx="2416">
                  <c:v>0.77294341082409901</c:v>
                </c:pt>
                <c:pt idx="2417">
                  <c:v>0.77148491374907002</c:v>
                </c:pt>
                <c:pt idx="2418">
                  <c:v>0.76830868471902303</c:v>
                </c:pt>
                <c:pt idx="2419">
                  <c:v>0.76472437221482503</c:v>
                </c:pt>
                <c:pt idx="2420">
                  <c:v>0.76213240955306005</c:v>
                </c:pt>
                <c:pt idx="2421">
                  <c:v>0.76068543935118205</c:v>
                </c:pt>
                <c:pt idx="2422">
                  <c:v>0.75969340774972005</c:v>
                </c:pt>
                <c:pt idx="2423">
                  <c:v>0.75895149699985498</c:v>
                </c:pt>
                <c:pt idx="2424">
                  <c:v>0.75817886014985303</c:v>
                </c:pt>
                <c:pt idx="2425">
                  <c:v>0.75672866503295899</c:v>
                </c:pt>
                <c:pt idx="2426">
                  <c:v>0.75495475696192704</c:v>
                </c:pt>
                <c:pt idx="2427">
                  <c:v>0.75382342736444297</c:v>
                </c:pt>
                <c:pt idx="2428">
                  <c:v>0.75350264854445703</c:v>
                </c:pt>
                <c:pt idx="2429">
                  <c:v>0.75388461354545599</c:v>
                </c:pt>
                <c:pt idx="2430">
                  <c:v>0.75493178377088799</c:v>
                </c:pt>
                <c:pt idx="2431">
                  <c:v>0.75622032083175095</c:v>
                </c:pt>
                <c:pt idx="2432">
                  <c:v>0.75708807376879395</c:v>
                </c:pt>
                <c:pt idx="2433">
                  <c:v>0.75714936426727097</c:v>
                </c:pt>
                <c:pt idx="2434">
                  <c:v>0.75622310314905505</c:v>
                </c:pt>
                <c:pt idx="2435">
                  <c:v>0.75419016432170405</c:v>
                </c:pt>
                <c:pt idx="2436">
                  <c:v>0.75175839025722602</c:v>
                </c:pt>
                <c:pt idx="2437">
                  <c:v>0.75057466707309595</c:v>
                </c:pt>
                <c:pt idx="2438">
                  <c:v>0.75153738143203797</c:v>
                </c:pt>
                <c:pt idx="2439">
                  <c:v>0.75364091463190097</c:v>
                </c:pt>
                <c:pt idx="2440">
                  <c:v>0.75497743115423999</c:v>
                </c:pt>
                <c:pt idx="2441">
                  <c:v>0.75428231393004896</c:v>
                </c:pt>
                <c:pt idx="2442">
                  <c:v>0.75167381734954297</c:v>
                </c:pt>
                <c:pt idx="2443">
                  <c:v>0.748337742075455</c:v>
                </c:pt>
                <c:pt idx="2444">
                  <c:v>0.74539626557951699</c:v>
                </c:pt>
                <c:pt idx="2445">
                  <c:v>0.74319368674426201</c:v>
                </c:pt>
                <c:pt idx="2446">
                  <c:v>0.74164492592262898</c:v>
                </c:pt>
                <c:pt idx="2447">
                  <c:v>0.74064937282287902</c:v>
                </c:pt>
                <c:pt idx="2448">
                  <c:v>0.74002729736655004</c:v>
                </c:pt>
                <c:pt idx="2449">
                  <c:v>0.73957615977304902</c:v>
                </c:pt>
                <c:pt idx="2450">
                  <c:v>0.73932569063113796</c:v>
                </c:pt>
                <c:pt idx="2451">
                  <c:v>0.73972934899279996</c:v>
                </c:pt>
                <c:pt idx="2452">
                  <c:v>0.74123971001872702</c:v>
                </c:pt>
                <c:pt idx="2453">
                  <c:v>0.74358011291722703</c:v>
                </c:pt>
                <c:pt idx="2454">
                  <c:v>0.74590300019929101</c:v>
                </c:pt>
                <c:pt idx="2455">
                  <c:v>0.74740586483967097</c:v>
                </c:pt>
                <c:pt idx="2456">
                  <c:v>0.74787963830333104</c:v>
                </c:pt>
                <c:pt idx="2457">
                  <c:v>0.74808835879368596</c:v>
                </c:pt>
                <c:pt idx="2458">
                  <c:v>0.74905216800248098</c:v>
                </c:pt>
                <c:pt idx="2459">
                  <c:v>0.75109298167317395</c:v>
                </c:pt>
                <c:pt idx="2460">
                  <c:v>0.75393721661694202</c:v>
                </c:pt>
                <c:pt idx="2461">
                  <c:v>0.75670683401969197</c:v>
                </c:pt>
                <c:pt idx="2462">
                  <c:v>0.75824408872934701</c:v>
                </c:pt>
                <c:pt idx="2463">
                  <c:v>0.75858423145301002</c:v>
                </c:pt>
                <c:pt idx="2464">
                  <c:v>0.75881752759533705</c:v>
                </c:pt>
                <c:pt idx="2465">
                  <c:v>0.75933701202016302</c:v>
                </c:pt>
                <c:pt idx="2466">
                  <c:v>0.75911358391535</c:v>
                </c:pt>
                <c:pt idx="2467">
                  <c:v>0.75664034924754198</c:v>
                </c:pt>
                <c:pt idx="2468">
                  <c:v>0.75177832941210598</c:v>
                </c:pt>
                <c:pt idx="2469">
                  <c:v>0.74559092015456996</c:v>
                </c:pt>
                <c:pt idx="2470">
                  <c:v>0.73885882662788704</c:v>
                </c:pt>
                <c:pt idx="2471">
                  <c:v>0.73267023690507405</c:v>
                </c:pt>
                <c:pt idx="2472">
                  <c:v>0.72897910869128102</c:v>
                </c:pt>
                <c:pt idx="2473">
                  <c:v>0.72903807193446202</c:v>
                </c:pt>
                <c:pt idx="2474">
                  <c:v>0.73182369825498395</c:v>
                </c:pt>
                <c:pt idx="2475">
                  <c:v>0.73451360400664101</c:v>
                </c:pt>
                <c:pt idx="2476">
                  <c:v>0.73495594279551302</c:v>
                </c:pt>
                <c:pt idx="2477">
                  <c:v>0.73382496984398105</c:v>
                </c:pt>
                <c:pt idx="2478">
                  <c:v>0.73336312038607299</c:v>
                </c:pt>
                <c:pt idx="2479">
                  <c:v>0.73394707110363</c:v>
                </c:pt>
                <c:pt idx="2480">
                  <c:v>0.73415646223986297</c:v>
                </c:pt>
                <c:pt idx="2481">
                  <c:v>0.73378385545109004</c:v>
                </c:pt>
                <c:pt idx="2482">
                  <c:v>0.73359519618208002</c:v>
                </c:pt>
                <c:pt idx="2483">
                  <c:v>0.733614468831988</c:v>
                </c:pt>
                <c:pt idx="2484">
                  <c:v>0.733921972514604</c:v>
                </c:pt>
                <c:pt idx="2485">
                  <c:v>0.734847716893689</c:v>
                </c:pt>
                <c:pt idx="2486">
                  <c:v>0.73575861595730097</c:v>
                </c:pt>
                <c:pt idx="2487">
                  <c:v>0.73536020210450004</c:v>
                </c:pt>
                <c:pt idx="2488">
                  <c:v>0.73311560896681605</c:v>
                </c:pt>
                <c:pt idx="2489">
                  <c:v>0.73024634517248499</c:v>
                </c:pt>
                <c:pt idx="2490">
                  <c:v>0.72866798099684305</c:v>
                </c:pt>
                <c:pt idx="2491">
                  <c:v>0.72858137976186299</c:v>
                </c:pt>
                <c:pt idx="2492">
                  <c:v>0.72905310903000198</c:v>
                </c:pt>
                <c:pt idx="2493">
                  <c:v>0.72978064058609404</c:v>
                </c:pt>
                <c:pt idx="2494">
                  <c:v>0.73013271267185997</c:v>
                </c:pt>
                <c:pt idx="2495">
                  <c:v>0.729197695523772</c:v>
                </c:pt>
                <c:pt idx="2496">
                  <c:v>0.72781395254426295</c:v>
                </c:pt>
                <c:pt idx="2497">
                  <c:v>0.72776857265473605</c:v>
                </c:pt>
                <c:pt idx="2498">
                  <c:v>0.72947173580437796</c:v>
                </c:pt>
                <c:pt idx="2499">
                  <c:v>0.73170068606567495</c:v>
                </c:pt>
                <c:pt idx="2500">
                  <c:v>0.73266861256437998</c:v>
                </c:pt>
                <c:pt idx="2501">
                  <c:v>0.73174649198039599</c:v>
                </c:pt>
                <c:pt idx="2502">
                  <c:v>0.72992817068552096</c:v>
                </c:pt>
                <c:pt idx="2503">
                  <c:v>0.728625514719482</c:v>
                </c:pt>
                <c:pt idx="2504">
                  <c:v>0.728571524907076</c:v>
                </c:pt>
                <c:pt idx="2505">
                  <c:v>0.72968754332975905</c:v>
                </c:pt>
                <c:pt idx="2506">
                  <c:v>0.73144211260285696</c:v>
                </c:pt>
                <c:pt idx="2507">
                  <c:v>0.73338029193907295</c:v>
                </c:pt>
                <c:pt idx="2508">
                  <c:v>0.73530113447710599</c:v>
                </c:pt>
                <c:pt idx="2509">
                  <c:v>0.73686074592157502</c:v>
                </c:pt>
                <c:pt idx="2510">
                  <c:v>0.73737374532279498</c:v>
                </c:pt>
                <c:pt idx="2511">
                  <c:v>0.736193835140314</c:v>
                </c:pt>
                <c:pt idx="2512">
                  <c:v>0.73318392317738601</c:v>
                </c:pt>
                <c:pt idx="2513">
                  <c:v>0.72910757796030501</c:v>
                </c:pt>
                <c:pt idx="2514">
                  <c:v>0.72553522758482203</c:v>
                </c:pt>
                <c:pt idx="2515">
                  <c:v>0.72368079342802605</c:v>
                </c:pt>
                <c:pt idx="2516">
                  <c:v>0.72347025687164501</c:v>
                </c:pt>
                <c:pt idx="2517">
                  <c:v>0.72408298211530797</c:v>
                </c:pt>
                <c:pt idx="2518">
                  <c:v>0.72476742406498795</c:v>
                </c:pt>
                <c:pt idx="2519">
                  <c:v>0.72517001833509998</c:v>
                </c:pt>
                <c:pt idx="2520">
                  <c:v>0.72523387527497196</c:v>
                </c:pt>
                <c:pt idx="2521">
                  <c:v>0.72487865660681305</c:v>
                </c:pt>
                <c:pt idx="2522">
                  <c:v>0.72425988762680904</c:v>
                </c:pt>
                <c:pt idx="2523">
                  <c:v>0.72388754546345302</c:v>
                </c:pt>
                <c:pt idx="2524">
                  <c:v>0.72390725969162595</c:v>
                </c:pt>
                <c:pt idx="2525">
                  <c:v>0.72387659460263298</c:v>
                </c:pt>
                <c:pt idx="2526">
                  <c:v>0.72339477072973601</c:v>
                </c:pt>
                <c:pt idx="2527">
                  <c:v>0.72253845007886497</c:v>
                </c:pt>
                <c:pt idx="2528">
                  <c:v>0.72167152149333003</c:v>
                </c:pt>
                <c:pt idx="2529">
                  <c:v>0.72042459376555701</c:v>
                </c:pt>
                <c:pt idx="2530">
                  <c:v>0.71785498572444395</c:v>
                </c:pt>
                <c:pt idx="2531">
                  <c:v>0.714689680690204</c:v>
                </c:pt>
                <c:pt idx="2532">
                  <c:v>0.71258736569391401</c:v>
                </c:pt>
                <c:pt idx="2533">
                  <c:v>0.71184899164748505</c:v>
                </c:pt>
                <c:pt idx="2534">
                  <c:v>0.71162726152706701</c:v>
                </c:pt>
                <c:pt idx="2535">
                  <c:v>0.71105169057517104</c:v>
                </c:pt>
                <c:pt idx="2536">
                  <c:v>0.710559583050697</c:v>
                </c:pt>
                <c:pt idx="2537">
                  <c:v>0.71101439870046401</c:v>
                </c:pt>
                <c:pt idx="2538">
                  <c:v>0.71164762509590596</c:v>
                </c:pt>
                <c:pt idx="2539">
                  <c:v>0.71118015471388296</c:v>
                </c:pt>
                <c:pt idx="2540">
                  <c:v>0.70981226759390204</c:v>
                </c:pt>
                <c:pt idx="2541">
                  <c:v>0.70886347749665402</c:v>
                </c:pt>
                <c:pt idx="2542">
                  <c:v>0.70934474135144199</c:v>
                </c:pt>
                <c:pt idx="2543">
                  <c:v>0.71119046478026904</c:v>
                </c:pt>
                <c:pt idx="2544">
                  <c:v>0.71338264247222205</c:v>
                </c:pt>
                <c:pt idx="2545">
                  <c:v>0.71480817727963697</c:v>
                </c:pt>
                <c:pt idx="2546">
                  <c:v>0.71501333362614605</c:v>
                </c:pt>
                <c:pt idx="2547">
                  <c:v>0.71411281396127202</c:v>
                </c:pt>
                <c:pt idx="2548">
                  <c:v>0.71257222705260503</c:v>
                </c:pt>
                <c:pt idx="2549">
                  <c:v>0.711105894748982</c:v>
                </c:pt>
                <c:pt idx="2550">
                  <c:v>0.71019832543333306</c:v>
                </c:pt>
                <c:pt idx="2551">
                  <c:v>0.70965338937160305</c:v>
                </c:pt>
                <c:pt idx="2552">
                  <c:v>0.70887716089805297</c:v>
                </c:pt>
                <c:pt idx="2553">
                  <c:v>0.70779340864759799</c:v>
                </c:pt>
                <c:pt idx="2554">
                  <c:v>0.70661434486720798</c:v>
                </c:pt>
                <c:pt idx="2555">
                  <c:v>0.70439216133260296</c:v>
                </c:pt>
                <c:pt idx="2556">
                  <c:v>0.70070825733421604</c:v>
                </c:pt>
                <c:pt idx="2557">
                  <c:v>0.69761954320670405</c:v>
                </c:pt>
                <c:pt idx="2558">
                  <c:v>0.69716265500383701</c:v>
                </c:pt>
                <c:pt idx="2559">
                  <c:v>0.698801895622846</c:v>
                </c:pt>
                <c:pt idx="2560">
                  <c:v>0.69999273410162199</c:v>
                </c:pt>
                <c:pt idx="2561">
                  <c:v>0.699513705109164</c:v>
                </c:pt>
                <c:pt idx="2562">
                  <c:v>0.69887926014760804</c:v>
                </c:pt>
                <c:pt idx="2563">
                  <c:v>0.69915373762813104</c:v>
                </c:pt>
                <c:pt idx="2564">
                  <c:v>0.69955158847808296</c:v>
                </c:pt>
                <c:pt idx="2565">
                  <c:v>0.69930482488171897</c:v>
                </c:pt>
                <c:pt idx="2566">
                  <c:v>0.69812128717091804</c:v>
                </c:pt>
                <c:pt idx="2567">
                  <c:v>0.69599278226162098</c:v>
                </c:pt>
                <c:pt idx="2568">
                  <c:v>0.69395527518583899</c:v>
                </c:pt>
                <c:pt idx="2569">
                  <c:v>0.69360351500224804</c:v>
                </c:pt>
                <c:pt idx="2570">
                  <c:v>0.69508992681854598</c:v>
                </c:pt>
                <c:pt idx="2571">
                  <c:v>0.69685268957722502</c:v>
                </c:pt>
                <c:pt idx="2572">
                  <c:v>0.69774376734026899</c:v>
                </c:pt>
                <c:pt idx="2573">
                  <c:v>0.69818639027771501</c:v>
                </c:pt>
                <c:pt idx="2574">
                  <c:v>0.69883775243752</c:v>
                </c:pt>
                <c:pt idx="2575">
                  <c:v>0.69926920306976004</c:v>
                </c:pt>
                <c:pt idx="2576">
                  <c:v>0.69888043171624303</c:v>
                </c:pt>
                <c:pt idx="2577">
                  <c:v>0.69790042729278701</c:v>
                </c:pt>
                <c:pt idx="2578">
                  <c:v>0.69672768405365604</c:v>
                </c:pt>
                <c:pt idx="2579">
                  <c:v>0.69565649217886305</c:v>
                </c:pt>
                <c:pt idx="2580">
                  <c:v>0.69521501220456094</c:v>
                </c:pt>
                <c:pt idx="2581">
                  <c:v>0.69527027257001095</c:v>
                </c:pt>
                <c:pt idx="2582">
                  <c:v>0.69457574243047604</c:v>
                </c:pt>
                <c:pt idx="2583">
                  <c:v>0.69258253977227102</c:v>
                </c:pt>
                <c:pt idx="2584">
                  <c:v>0.69063677190609296</c:v>
                </c:pt>
                <c:pt idx="2585">
                  <c:v>0.69035391977423599</c:v>
                </c:pt>
                <c:pt idx="2586">
                  <c:v>0.69166753428777294</c:v>
                </c:pt>
                <c:pt idx="2587">
                  <c:v>0.69319840242910502</c:v>
                </c:pt>
                <c:pt idx="2588">
                  <c:v>0.69364515999836796</c:v>
                </c:pt>
                <c:pt idx="2589">
                  <c:v>0.69208975881549795</c:v>
                </c:pt>
                <c:pt idx="2590">
                  <c:v>0.688535387120355</c:v>
                </c:pt>
                <c:pt idx="2591">
                  <c:v>0.68470260303082897</c:v>
                </c:pt>
                <c:pt idx="2592">
                  <c:v>0.68267212066764205</c:v>
                </c:pt>
                <c:pt idx="2593">
                  <c:v>0.68298195898066405</c:v>
                </c:pt>
                <c:pt idx="2594">
                  <c:v>0.68475716649963903</c:v>
                </c:pt>
                <c:pt idx="2595">
                  <c:v>0.686835170471219</c:v>
                </c:pt>
                <c:pt idx="2596">
                  <c:v>0.68837970830653605</c:v>
                </c:pt>
                <c:pt idx="2597">
                  <c:v>0.68875215966433201</c:v>
                </c:pt>
                <c:pt idx="2598">
                  <c:v>0.68756170814394202</c:v>
                </c:pt>
                <c:pt idx="2599">
                  <c:v>0.68537905240254804</c:v>
                </c:pt>
                <c:pt idx="2600">
                  <c:v>0.68352217332816301</c:v>
                </c:pt>
                <c:pt idx="2601">
                  <c:v>0.68267176322486101</c:v>
                </c:pt>
                <c:pt idx="2602">
                  <c:v>0.68220385517028903</c:v>
                </c:pt>
                <c:pt idx="2603">
                  <c:v>0.68081048790558596</c:v>
                </c:pt>
                <c:pt idx="2604">
                  <c:v>0.67804664892049504</c:v>
                </c:pt>
                <c:pt idx="2605">
                  <c:v>0.67528450073147706</c:v>
                </c:pt>
                <c:pt idx="2606">
                  <c:v>0.67443270985771397</c:v>
                </c:pt>
                <c:pt idx="2607">
                  <c:v>0.67585819681264303</c:v>
                </c:pt>
                <c:pt idx="2608">
                  <c:v>0.67795323415640696</c:v>
                </c:pt>
                <c:pt idx="2609">
                  <c:v>0.67876010585181401</c:v>
                </c:pt>
                <c:pt idx="2610">
                  <c:v>0.67815551456033596</c:v>
                </c:pt>
                <c:pt idx="2611">
                  <c:v>0.67731202706020199</c:v>
                </c:pt>
                <c:pt idx="2612">
                  <c:v>0.67672696560993495</c:v>
                </c:pt>
                <c:pt idx="2613">
                  <c:v>0.67635106202594897</c:v>
                </c:pt>
                <c:pt idx="2614">
                  <c:v>0.67624485015989499</c:v>
                </c:pt>
                <c:pt idx="2615">
                  <c:v>0.67600004478926801</c:v>
                </c:pt>
                <c:pt idx="2616">
                  <c:v>0.67546976660410296</c:v>
                </c:pt>
                <c:pt idx="2617">
                  <c:v>0.67620469712796805</c:v>
                </c:pt>
                <c:pt idx="2618">
                  <c:v>0.67880781170604998</c:v>
                </c:pt>
                <c:pt idx="2619">
                  <c:v>0.68057266374811598</c:v>
                </c:pt>
                <c:pt idx="2620">
                  <c:v>0.67905348158731205</c:v>
                </c:pt>
                <c:pt idx="2621">
                  <c:v>0.67527431898539902</c:v>
                </c:pt>
                <c:pt idx="2622">
                  <c:v>0.67185605256675296</c:v>
                </c:pt>
                <c:pt idx="2623">
                  <c:v>0.66998539440856797</c:v>
                </c:pt>
                <c:pt idx="2624">
                  <c:v>0.66940512827015497</c:v>
                </c:pt>
                <c:pt idx="2625">
                  <c:v>0.669533706574166</c:v>
                </c:pt>
                <c:pt idx="2626">
                  <c:v>0.66979182352455202</c:v>
                </c:pt>
                <c:pt idx="2627">
                  <c:v>0.66955998933226701</c:v>
                </c:pt>
                <c:pt idx="2628">
                  <c:v>0.66855963643385197</c:v>
                </c:pt>
                <c:pt idx="2629">
                  <c:v>0.66731435644760395</c:v>
                </c:pt>
                <c:pt idx="2630">
                  <c:v>0.66660167202110798</c:v>
                </c:pt>
                <c:pt idx="2631">
                  <c:v>0.66640077089098304</c:v>
                </c:pt>
                <c:pt idx="2632">
                  <c:v>0.66620038803752002</c:v>
                </c:pt>
                <c:pt idx="2633">
                  <c:v>0.66599885608753895</c:v>
                </c:pt>
                <c:pt idx="2634">
                  <c:v>0.66589951917596102</c:v>
                </c:pt>
                <c:pt idx="2635">
                  <c:v>0.66538876048935303</c:v>
                </c:pt>
                <c:pt idx="2636">
                  <c:v>0.66446457429293504</c:v>
                </c:pt>
                <c:pt idx="2637">
                  <c:v>0.66459712571917295</c:v>
                </c:pt>
                <c:pt idx="2638">
                  <c:v>0.666947966555821</c:v>
                </c:pt>
                <c:pt idx="2639">
                  <c:v>0.66989877557058297</c:v>
                </c:pt>
                <c:pt idx="2640">
                  <c:v>0.67027617721978705</c:v>
                </c:pt>
                <c:pt idx="2641">
                  <c:v>0.66738518460699303</c:v>
                </c:pt>
                <c:pt idx="2642">
                  <c:v>0.66407376412921504</c:v>
                </c:pt>
                <c:pt idx="2643">
                  <c:v>0.66346931440378898</c:v>
                </c:pt>
                <c:pt idx="2644">
                  <c:v>0.66561134674761402</c:v>
                </c:pt>
                <c:pt idx="2645">
                  <c:v>0.66766969760535699</c:v>
                </c:pt>
                <c:pt idx="2646">
                  <c:v>0.66718247564483402</c:v>
                </c:pt>
                <c:pt idx="2647">
                  <c:v>0.66410072681753496</c:v>
                </c:pt>
                <c:pt idx="2648">
                  <c:v>0.65963681295284804</c:v>
                </c:pt>
                <c:pt idx="2649">
                  <c:v>0.65568279660489803</c:v>
                </c:pt>
                <c:pt idx="2650">
                  <c:v>0.65408371979817403</c:v>
                </c:pt>
                <c:pt idx="2651">
                  <c:v>0.65455067950622803</c:v>
                </c:pt>
                <c:pt idx="2652">
                  <c:v>0.65508453115255305</c:v>
                </c:pt>
                <c:pt idx="2653">
                  <c:v>0.65422197278071004</c:v>
                </c:pt>
                <c:pt idx="2654">
                  <c:v>0.65198494720752798</c:v>
                </c:pt>
                <c:pt idx="2655">
                  <c:v>0.64980143504273502</c:v>
                </c:pt>
                <c:pt idx="2656">
                  <c:v>0.64948484617051205</c:v>
                </c:pt>
                <c:pt idx="2657">
                  <c:v>0.65135149812530502</c:v>
                </c:pt>
                <c:pt idx="2658">
                  <c:v>0.65364928664853805</c:v>
                </c:pt>
                <c:pt idx="2659">
                  <c:v>0.65419981994319798</c:v>
                </c:pt>
                <c:pt idx="2660">
                  <c:v>0.65227938267297203</c:v>
                </c:pt>
                <c:pt idx="2661">
                  <c:v>0.648912560437232</c:v>
                </c:pt>
                <c:pt idx="2662">
                  <c:v>0.64597147891163698</c:v>
                </c:pt>
                <c:pt idx="2663">
                  <c:v>0.64535603700604405</c:v>
                </c:pt>
                <c:pt idx="2664">
                  <c:v>0.64775588211877599</c:v>
                </c:pt>
                <c:pt idx="2665">
                  <c:v>0.65130402349104699</c:v>
                </c:pt>
                <c:pt idx="2666">
                  <c:v>0.65311476140358404</c:v>
                </c:pt>
                <c:pt idx="2667">
                  <c:v>0.65229336073663202</c:v>
                </c:pt>
                <c:pt idx="2668">
                  <c:v>0.64983855730512097</c:v>
                </c:pt>
                <c:pt idx="2669">
                  <c:v>0.64692728435773705</c:v>
                </c:pt>
                <c:pt idx="2670">
                  <c:v>0.64480066635834699</c:v>
                </c:pt>
                <c:pt idx="2671">
                  <c:v>0.64451304455972802</c:v>
                </c:pt>
                <c:pt idx="2672">
                  <c:v>0.64574864610093696</c:v>
                </c:pt>
                <c:pt idx="2673">
                  <c:v>0.64740503932914495</c:v>
                </c:pt>
                <c:pt idx="2674">
                  <c:v>0.64864566190656903</c:v>
                </c:pt>
                <c:pt idx="2675">
                  <c:v>0.64893373163703105</c:v>
                </c:pt>
                <c:pt idx="2676">
                  <c:v>0.64835809682338497</c:v>
                </c:pt>
                <c:pt idx="2677">
                  <c:v>0.64679172553237696</c:v>
                </c:pt>
                <c:pt idx="2678">
                  <c:v>0.64380295284313005</c:v>
                </c:pt>
                <c:pt idx="2679">
                  <c:v>0.64089033823804997</c:v>
                </c:pt>
                <c:pt idx="2680">
                  <c:v>0.639520388469065</c:v>
                </c:pt>
                <c:pt idx="2681">
                  <c:v>0.63839521112815101</c:v>
                </c:pt>
                <c:pt idx="2682">
                  <c:v>0.63606159496554904</c:v>
                </c:pt>
                <c:pt idx="2683">
                  <c:v>0.63307063634140603</c:v>
                </c:pt>
                <c:pt idx="2684">
                  <c:v>0.63080443588416901</c:v>
                </c:pt>
                <c:pt idx="2685">
                  <c:v>0.630176810454805</c:v>
                </c:pt>
                <c:pt idx="2686">
                  <c:v>0.63118831764598604</c:v>
                </c:pt>
                <c:pt idx="2687">
                  <c:v>0.63329426617362505</c:v>
                </c:pt>
                <c:pt idx="2688">
                  <c:v>0.63571238672184405</c:v>
                </c:pt>
                <c:pt idx="2689">
                  <c:v>0.63736682158611202</c:v>
                </c:pt>
                <c:pt idx="2690">
                  <c:v>0.63741030839491097</c:v>
                </c:pt>
                <c:pt idx="2691">
                  <c:v>0.63604061915035703</c:v>
                </c:pt>
                <c:pt idx="2692">
                  <c:v>0.63448939223618595</c:v>
                </c:pt>
                <c:pt idx="2693">
                  <c:v>0.63359722249787198</c:v>
                </c:pt>
                <c:pt idx="2694">
                  <c:v>0.63299400306040599</c:v>
                </c:pt>
                <c:pt idx="2695">
                  <c:v>0.63248463994816495</c:v>
                </c:pt>
                <c:pt idx="2696">
                  <c:v>0.63256907089904801</c:v>
                </c:pt>
                <c:pt idx="2697">
                  <c:v>0.63291475760649496</c:v>
                </c:pt>
                <c:pt idx="2698">
                  <c:v>0.63222654109417797</c:v>
                </c:pt>
                <c:pt idx="2699">
                  <c:v>0.63015479672177799</c:v>
                </c:pt>
                <c:pt idx="2700">
                  <c:v>0.62802089699752395</c:v>
                </c:pt>
                <c:pt idx="2701">
                  <c:v>0.62705159889908502</c:v>
                </c:pt>
                <c:pt idx="2702">
                  <c:v>0.62696269900478596</c:v>
                </c:pt>
                <c:pt idx="2703">
                  <c:v>0.62710856210395105</c:v>
                </c:pt>
                <c:pt idx="2704">
                  <c:v>0.62749431094816599</c:v>
                </c:pt>
                <c:pt idx="2705">
                  <c:v>0.62787042500589096</c:v>
                </c:pt>
                <c:pt idx="2706">
                  <c:v>0.62764034516136902</c:v>
                </c:pt>
                <c:pt idx="2707">
                  <c:v>0.62691544392422405</c:v>
                </c:pt>
                <c:pt idx="2708">
                  <c:v>0.62637014491721998</c:v>
                </c:pt>
                <c:pt idx="2709">
                  <c:v>0.62623433936356998</c:v>
                </c:pt>
                <c:pt idx="2710">
                  <c:v>0.626195735181581</c:v>
                </c:pt>
                <c:pt idx="2711">
                  <c:v>0.62615228473620799</c:v>
                </c:pt>
                <c:pt idx="2712">
                  <c:v>0.62641264171280697</c:v>
                </c:pt>
                <c:pt idx="2713">
                  <c:v>0.62707010283938702</c:v>
                </c:pt>
                <c:pt idx="2714">
                  <c:v>0.62757835063844103</c:v>
                </c:pt>
                <c:pt idx="2715">
                  <c:v>0.62703486132298702</c:v>
                </c:pt>
                <c:pt idx="2716">
                  <c:v>0.62527402005061605</c:v>
                </c:pt>
                <c:pt idx="2717">
                  <c:v>0.62346666711989396</c:v>
                </c:pt>
                <c:pt idx="2718">
                  <c:v>0.62300133950233405</c:v>
                </c:pt>
                <c:pt idx="2719">
                  <c:v>0.62447628315058701</c:v>
                </c:pt>
                <c:pt idx="2720">
                  <c:v>0.62734585013198596</c:v>
                </c:pt>
                <c:pt idx="2721">
                  <c:v>0.62992058496733605</c:v>
                </c:pt>
                <c:pt idx="2722">
                  <c:v>0.63090324211822801</c:v>
                </c:pt>
                <c:pt idx="2723">
                  <c:v>0.630656488432909</c:v>
                </c:pt>
                <c:pt idx="2724">
                  <c:v>0.63019003613429403</c:v>
                </c:pt>
                <c:pt idx="2725">
                  <c:v>0.629916485020793</c:v>
                </c:pt>
                <c:pt idx="2726">
                  <c:v>0.629835846850192</c:v>
                </c:pt>
                <c:pt idx="2727">
                  <c:v>0.63003621060953696</c:v>
                </c:pt>
                <c:pt idx="2728">
                  <c:v>0.63035794000936396</c:v>
                </c:pt>
                <c:pt idx="2729">
                  <c:v>0.62984006229113598</c:v>
                </c:pt>
                <c:pt idx="2730">
                  <c:v>0.62745014500010099</c:v>
                </c:pt>
                <c:pt idx="2731">
                  <c:v>0.62354652590006099</c:v>
                </c:pt>
                <c:pt idx="2732">
                  <c:v>0.619517266781065</c:v>
                </c:pt>
                <c:pt idx="2733">
                  <c:v>0.61635900249134901</c:v>
                </c:pt>
                <c:pt idx="2734">
                  <c:v>0.61451652110749599</c:v>
                </c:pt>
                <c:pt idx="2735">
                  <c:v>0.61362254412393502</c:v>
                </c:pt>
                <c:pt idx="2736">
                  <c:v>0.61230413509125703</c:v>
                </c:pt>
                <c:pt idx="2737">
                  <c:v>0.60990044301935997</c:v>
                </c:pt>
                <c:pt idx="2738">
                  <c:v>0.60759177344487703</c:v>
                </c:pt>
                <c:pt idx="2739">
                  <c:v>0.60692486713548299</c:v>
                </c:pt>
                <c:pt idx="2740">
                  <c:v>0.60803792796325296</c:v>
                </c:pt>
                <c:pt idx="2741">
                  <c:v>0.609250500639682</c:v>
                </c:pt>
                <c:pt idx="2742">
                  <c:v>0.60850482051708299</c:v>
                </c:pt>
                <c:pt idx="2743">
                  <c:v>0.605568470196581</c:v>
                </c:pt>
                <c:pt idx="2744">
                  <c:v>0.60255967906631402</c:v>
                </c:pt>
                <c:pt idx="2745">
                  <c:v>0.60203080705599799</c:v>
                </c:pt>
                <c:pt idx="2746">
                  <c:v>0.60382996736805905</c:v>
                </c:pt>
                <c:pt idx="2747">
                  <c:v>0.60559182858298399</c:v>
                </c:pt>
                <c:pt idx="2748">
                  <c:v>0.606061760188215</c:v>
                </c:pt>
                <c:pt idx="2749">
                  <c:v>0.60543802333654095</c:v>
                </c:pt>
                <c:pt idx="2750">
                  <c:v>0.60434743215728004</c:v>
                </c:pt>
                <c:pt idx="2751">
                  <c:v>0.60361977082729301</c:v>
                </c:pt>
                <c:pt idx="2752">
                  <c:v>0.60315744552689199</c:v>
                </c:pt>
                <c:pt idx="2753">
                  <c:v>0.60274521904505796</c:v>
                </c:pt>
                <c:pt idx="2754">
                  <c:v>0.60339697278259297</c:v>
                </c:pt>
                <c:pt idx="2755">
                  <c:v>0.60527904702512603</c:v>
                </c:pt>
                <c:pt idx="2756">
                  <c:v>0.60664089003356103</c:v>
                </c:pt>
                <c:pt idx="2757">
                  <c:v>0.60618024750228605</c:v>
                </c:pt>
                <c:pt idx="2758">
                  <c:v>0.60462982715274705</c:v>
                </c:pt>
                <c:pt idx="2759">
                  <c:v>0.60329806448701095</c:v>
                </c:pt>
                <c:pt idx="2760">
                  <c:v>0.60232418522916398</c:v>
                </c:pt>
                <c:pt idx="2761">
                  <c:v>0.60064960957807201</c:v>
                </c:pt>
                <c:pt idx="2762">
                  <c:v>0.59794502040825803</c:v>
                </c:pt>
                <c:pt idx="2763">
                  <c:v>0.59639175845439796</c:v>
                </c:pt>
                <c:pt idx="2764">
                  <c:v>0.59802886697314395</c:v>
                </c:pt>
                <c:pt idx="2765">
                  <c:v>0.60112855576547797</c:v>
                </c:pt>
                <c:pt idx="2766">
                  <c:v>0.60291908079568002</c:v>
                </c:pt>
                <c:pt idx="2767">
                  <c:v>0.60387517507248001</c:v>
                </c:pt>
                <c:pt idx="2768">
                  <c:v>0.60573588818076396</c:v>
                </c:pt>
                <c:pt idx="2769">
                  <c:v>0.60785518695872398</c:v>
                </c:pt>
                <c:pt idx="2770">
                  <c:v>0.60823344287504599</c:v>
                </c:pt>
                <c:pt idx="2771">
                  <c:v>0.606647243162312</c:v>
                </c:pt>
                <c:pt idx="2772">
                  <c:v>0.60504894238872797</c:v>
                </c:pt>
                <c:pt idx="2773">
                  <c:v>0.60500250477298001</c:v>
                </c:pt>
                <c:pt idx="2774">
                  <c:v>0.60600039689419605</c:v>
                </c:pt>
                <c:pt idx="2775">
                  <c:v>0.60671351143498298</c:v>
                </c:pt>
                <c:pt idx="2776">
                  <c:v>0.60666359549650095</c:v>
                </c:pt>
                <c:pt idx="2777">
                  <c:v>0.60610735603079602</c:v>
                </c:pt>
                <c:pt idx="2778">
                  <c:v>0.60567583870113095</c:v>
                </c:pt>
                <c:pt idx="2779">
                  <c:v>0.60658812258581496</c:v>
                </c:pt>
                <c:pt idx="2780">
                  <c:v>0.60938794538984697</c:v>
                </c:pt>
                <c:pt idx="2781">
                  <c:v>0.61252355353704202</c:v>
                </c:pt>
                <c:pt idx="2782">
                  <c:v>0.61387302613241401</c:v>
                </c:pt>
                <c:pt idx="2783">
                  <c:v>0.613075506772919</c:v>
                </c:pt>
                <c:pt idx="2784">
                  <c:v>0.61109865624213899</c:v>
                </c:pt>
                <c:pt idx="2785">
                  <c:v>0.608709171355023</c:v>
                </c:pt>
                <c:pt idx="2786">
                  <c:v>0.60658251666961505</c:v>
                </c:pt>
                <c:pt idx="2787">
                  <c:v>0.60534799421415797</c:v>
                </c:pt>
                <c:pt idx="2788">
                  <c:v>0.60517448498336002</c:v>
                </c:pt>
                <c:pt idx="2789">
                  <c:v>0.60567185748989205</c:v>
                </c:pt>
                <c:pt idx="2790">
                  <c:v>0.60566577022081003</c:v>
                </c:pt>
                <c:pt idx="2791">
                  <c:v>0.60467582470194103</c:v>
                </c:pt>
                <c:pt idx="2792">
                  <c:v>0.60377061414964495</c:v>
                </c:pt>
                <c:pt idx="2793">
                  <c:v>0.60326981023746495</c:v>
                </c:pt>
                <c:pt idx="2794">
                  <c:v>0.60221528630089505</c:v>
                </c:pt>
                <c:pt idx="2795">
                  <c:v>0.60043676299801596</c:v>
                </c:pt>
                <c:pt idx="2796">
                  <c:v>0.59860070695341405</c:v>
                </c:pt>
                <c:pt idx="2797">
                  <c:v>0.59704350676027895</c:v>
                </c:pt>
                <c:pt idx="2798">
                  <c:v>0.59578712247327203</c:v>
                </c:pt>
                <c:pt idx="2799">
                  <c:v>0.59480325393362399</c:v>
                </c:pt>
                <c:pt idx="2800">
                  <c:v>0.59411119559218595</c:v>
                </c:pt>
                <c:pt idx="2801">
                  <c:v>0.59380371122244902</c:v>
                </c:pt>
                <c:pt idx="2802">
                  <c:v>0.59368209591344601</c:v>
                </c:pt>
                <c:pt idx="2803">
                  <c:v>0.59321826859563698</c:v>
                </c:pt>
                <c:pt idx="2804">
                  <c:v>0.59203568049851096</c:v>
                </c:pt>
                <c:pt idx="2805">
                  <c:v>0.59038810887528104</c:v>
                </c:pt>
                <c:pt idx="2806">
                  <c:v>0.58943261421275805</c:v>
                </c:pt>
                <c:pt idx="2807">
                  <c:v>0.58953552437194401</c:v>
                </c:pt>
                <c:pt idx="2808">
                  <c:v>0.58884816342504798</c:v>
                </c:pt>
                <c:pt idx="2809">
                  <c:v>0.58628274752734999</c:v>
                </c:pt>
                <c:pt idx="2810">
                  <c:v>0.58371155657374696</c:v>
                </c:pt>
                <c:pt idx="2811">
                  <c:v>0.58356303847347202</c:v>
                </c:pt>
                <c:pt idx="2812">
                  <c:v>0.58602010145111805</c:v>
                </c:pt>
                <c:pt idx="2813">
                  <c:v>0.58832036045545699</c:v>
                </c:pt>
                <c:pt idx="2814">
                  <c:v>0.58811951289300501</c:v>
                </c:pt>
                <c:pt idx="2815">
                  <c:v>0.58647368226101004</c:v>
                </c:pt>
                <c:pt idx="2816">
                  <c:v>0.58525417624584497</c:v>
                </c:pt>
                <c:pt idx="2817">
                  <c:v>0.58460465598660605</c:v>
                </c:pt>
                <c:pt idx="2818">
                  <c:v>0.58401814843078304</c:v>
                </c:pt>
                <c:pt idx="2819">
                  <c:v>0.58357313724696103</c:v>
                </c:pt>
                <c:pt idx="2820">
                  <c:v>0.58314250495026998</c:v>
                </c:pt>
                <c:pt idx="2821">
                  <c:v>0.58208397393716405</c:v>
                </c:pt>
                <c:pt idx="2822">
                  <c:v>0.58064477520510804</c:v>
                </c:pt>
                <c:pt idx="2823">
                  <c:v>0.57976139915273905</c:v>
                </c:pt>
                <c:pt idx="2824">
                  <c:v>0.57945430347969795</c:v>
                </c:pt>
                <c:pt idx="2825">
                  <c:v>0.57943551194893705</c:v>
                </c:pt>
                <c:pt idx="2826">
                  <c:v>0.58012414484198604</c:v>
                </c:pt>
                <c:pt idx="2827">
                  <c:v>0.58134826143850604</c:v>
                </c:pt>
                <c:pt idx="2828">
                  <c:v>0.58192366513203497</c:v>
                </c:pt>
                <c:pt idx="2829">
                  <c:v>0.58086933647362404</c:v>
                </c:pt>
                <c:pt idx="2830">
                  <c:v>0.57788755163757499</c:v>
                </c:pt>
                <c:pt idx="2831">
                  <c:v>0.57363283471450799</c:v>
                </c:pt>
                <c:pt idx="2832">
                  <c:v>0.56975808192983002</c:v>
                </c:pt>
                <c:pt idx="2833">
                  <c:v>0.56707781608433905</c:v>
                </c:pt>
                <c:pt idx="2834">
                  <c:v>0.56462261020367799</c:v>
                </c:pt>
                <c:pt idx="2835">
                  <c:v>0.56184534692582999</c:v>
                </c:pt>
                <c:pt idx="2836">
                  <c:v>0.55983766899870702</c:v>
                </c:pt>
                <c:pt idx="2837">
                  <c:v>0.55972057835656897</c:v>
                </c:pt>
                <c:pt idx="2838">
                  <c:v>0.56114313112509395</c:v>
                </c:pt>
                <c:pt idx="2839">
                  <c:v>0.562618192192753</c:v>
                </c:pt>
                <c:pt idx="2840">
                  <c:v>0.56340566518186697</c:v>
                </c:pt>
                <c:pt idx="2841">
                  <c:v>0.56468495682518505</c:v>
                </c:pt>
                <c:pt idx="2842">
                  <c:v>0.56729141586601906</c:v>
                </c:pt>
                <c:pt idx="2843">
                  <c:v>0.56980273541118398</c:v>
                </c:pt>
                <c:pt idx="2844">
                  <c:v>0.57097953087947995</c:v>
                </c:pt>
                <c:pt idx="2845">
                  <c:v>0.57132771408279903</c:v>
                </c:pt>
                <c:pt idx="2846">
                  <c:v>0.57109811373360397</c:v>
                </c:pt>
                <c:pt idx="2847">
                  <c:v>0.56970290045248095</c:v>
                </c:pt>
                <c:pt idx="2848">
                  <c:v>0.56769623506063005</c:v>
                </c:pt>
                <c:pt idx="2849">
                  <c:v>0.56624354043622804</c:v>
                </c:pt>
                <c:pt idx="2850">
                  <c:v>0.56475668865658002</c:v>
                </c:pt>
                <c:pt idx="2851">
                  <c:v>0.562279007377808</c:v>
                </c:pt>
                <c:pt idx="2852">
                  <c:v>0.55980647295532604</c:v>
                </c:pt>
                <c:pt idx="2853">
                  <c:v>0.55860910329029601</c:v>
                </c:pt>
                <c:pt idx="2854">
                  <c:v>0.55851486844042197</c:v>
                </c:pt>
                <c:pt idx="2855">
                  <c:v>0.55901891125274095</c:v>
                </c:pt>
                <c:pt idx="2856">
                  <c:v>0.56004469768382104</c:v>
                </c:pt>
                <c:pt idx="2857">
                  <c:v>0.56136962993859896</c:v>
                </c:pt>
                <c:pt idx="2858">
                  <c:v>0.56231288161844195</c:v>
                </c:pt>
                <c:pt idx="2859">
                  <c:v>0.56195886998515099</c:v>
                </c:pt>
                <c:pt idx="2860">
                  <c:v>0.55986843871097303</c:v>
                </c:pt>
                <c:pt idx="2861">
                  <c:v>0.55733891926143098</c:v>
                </c:pt>
                <c:pt idx="2862">
                  <c:v>0.55692922461509298</c:v>
                </c:pt>
                <c:pt idx="2863">
                  <c:v>0.55966271430119996</c:v>
                </c:pt>
                <c:pt idx="2864">
                  <c:v>0.56354567044654402</c:v>
                </c:pt>
                <c:pt idx="2865">
                  <c:v>0.565538928077021</c:v>
                </c:pt>
                <c:pt idx="2866">
                  <c:v>0.56447058043681098</c:v>
                </c:pt>
                <c:pt idx="2867">
                  <c:v>0.56156807258356101</c:v>
                </c:pt>
                <c:pt idx="2868">
                  <c:v>0.55842965240104703</c:v>
                </c:pt>
                <c:pt idx="2869">
                  <c:v>0.55580049613467397</c:v>
                </c:pt>
                <c:pt idx="2870">
                  <c:v>0.55405790849586101</c:v>
                </c:pt>
                <c:pt idx="2871">
                  <c:v>0.552911018322784</c:v>
                </c:pt>
                <c:pt idx="2872">
                  <c:v>0.551753348260696</c:v>
                </c:pt>
                <c:pt idx="2873">
                  <c:v>0.55076055479747799</c:v>
                </c:pt>
                <c:pt idx="2874">
                  <c:v>0.550141148121437</c:v>
                </c:pt>
                <c:pt idx="2875">
                  <c:v>0.54943396245988496</c:v>
                </c:pt>
                <c:pt idx="2876">
                  <c:v>0.54756070057551698</c:v>
                </c:pt>
                <c:pt idx="2877">
                  <c:v>0.54415383809889595</c:v>
                </c:pt>
                <c:pt idx="2878">
                  <c:v>0.54098309318878701</c:v>
                </c:pt>
                <c:pt idx="2879">
                  <c:v>0.54009764485063805</c:v>
                </c:pt>
                <c:pt idx="2880">
                  <c:v>0.54178913248667304</c:v>
                </c:pt>
                <c:pt idx="2881">
                  <c:v>0.54499899702773302</c:v>
                </c:pt>
                <c:pt idx="2882">
                  <c:v>0.548072528133978</c:v>
                </c:pt>
                <c:pt idx="2883">
                  <c:v>0.54931431381464002</c:v>
                </c:pt>
                <c:pt idx="2884">
                  <c:v>0.54832725326139298</c:v>
                </c:pt>
                <c:pt idx="2885">
                  <c:v>0.54627236985185901</c:v>
                </c:pt>
                <c:pt idx="2886">
                  <c:v>0.54415088685451396</c:v>
                </c:pt>
                <c:pt idx="2887">
                  <c:v>0.54249560946999398</c:v>
                </c:pt>
                <c:pt idx="2888">
                  <c:v>0.54209957693147204</c:v>
                </c:pt>
                <c:pt idx="2889">
                  <c:v>0.543245508475241</c:v>
                </c:pt>
                <c:pt idx="2890">
                  <c:v>0.54522858458043999</c:v>
                </c:pt>
                <c:pt idx="2891">
                  <c:v>0.54693579423979699</c:v>
                </c:pt>
                <c:pt idx="2892">
                  <c:v>0.54748300237222303</c:v>
                </c:pt>
                <c:pt idx="2893">
                  <c:v>0.54684354056670303</c:v>
                </c:pt>
                <c:pt idx="2894">
                  <c:v>0.54603376646074098</c:v>
                </c:pt>
                <c:pt idx="2895">
                  <c:v>0.546296922152955</c:v>
                </c:pt>
                <c:pt idx="2896">
                  <c:v>0.54816118896888799</c:v>
                </c:pt>
                <c:pt idx="2897">
                  <c:v>0.55052741853561005</c:v>
                </c:pt>
                <c:pt idx="2898">
                  <c:v>0.55074004174665603</c:v>
                </c:pt>
                <c:pt idx="2899">
                  <c:v>0.54798210729795005</c:v>
                </c:pt>
                <c:pt idx="2900">
                  <c:v>0.545185122984151</c:v>
                </c:pt>
                <c:pt idx="2901">
                  <c:v>0.54517485585102099</c:v>
                </c:pt>
                <c:pt idx="2902">
                  <c:v>0.54652295163655595</c:v>
                </c:pt>
                <c:pt idx="2903">
                  <c:v>0.54599954574144405</c:v>
                </c:pt>
                <c:pt idx="2904">
                  <c:v>0.54371104556513405</c:v>
                </c:pt>
                <c:pt idx="2905">
                  <c:v>0.54211030432711904</c:v>
                </c:pt>
                <c:pt idx="2906">
                  <c:v>0.54227873107468305</c:v>
                </c:pt>
                <c:pt idx="2907">
                  <c:v>0.54412077708619899</c:v>
                </c:pt>
                <c:pt idx="2908">
                  <c:v>0.54675923959148698</c:v>
                </c:pt>
                <c:pt idx="2909">
                  <c:v>0.548503769244302</c:v>
                </c:pt>
                <c:pt idx="2910">
                  <c:v>0.548827009903192</c:v>
                </c:pt>
                <c:pt idx="2911">
                  <c:v>0.54883795335894703</c:v>
                </c:pt>
                <c:pt idx="2912">
                  <c:v>0.54894270414631496</c:v>
                </c:pt>
                <c:pt idx="2913">
                  <c:v>0.54806640847546895</c:v>
                </c:pt>
                <c:pt idx="2914">
                  <c:v>0.54558989494108701</c:v>
                </c:pt>
                <c:pt idx="2915">
                  <c:v>0.54223944331123097</c:v>
                </c:pt>
                <c:pt idx="2916">
                  <c:v>0.53886415656091302</c:v>
                </c:pt>
                <c:pt idx="2917">
                  <c:v>0.53582968805890396</c:v>
                </c:pt>
                <c:pt idx="2918">
                  <c:v>0.53345820696772805</c:v>
                </c:pt>
                <c:pt idx="2919">
                  <c:v>0.53218011767034001</c:v>
                </c:pt>
                <c:pt idx="2920">
                  <c:v>0.53261929071145397</c:v>
                </c:pt>
                <c:pt idx="2921">
                  <c:v>0.53482893584644997</c:v>
                </c:pt>
                <c:pt idx="2922">
                  <c:v>0.53731067403052002</c:v>
                </c:pt>
                <c:pt idx="2923">
                  <c:v>0.53849119561817504</c:v>
                </c:pt>
                <c:pt idx="2924">
                  <c:v>0.53838775052615695</c:v>
                </c:pt>
                <c:pt idx="2925">
                  <c:v>0.53748011380148397</c:v>
                </c:pt>
                <c:pt idx="2926">
                  <c:v>0.535742966189104</c:v>
                </c:pt>
                <c:pt idx="2927">
                  <c:v>0.53368790775645503</c:v>
                </c:pt>
                <c:pt idx="2928">
                  <c:v>0.53243164616126704</c:v>
                </c:pt>
                <c:pt idx="2929">
                  <c:v>0.53223434195619301</c:v>
                </c:pt>
                <c:pt idx="2930">
                  <c:v>0.53203578313413602</c:v>
                </c:pt>
                <c:pt idx="2931">
                  <c:v>0.53075031545787599</c:v>
                </c:pt>
                <c:pt idx="2932">
                  <c:v>0.528796819937284</c:v>
                </c:pt>
                <c:pt idx="2933">
                  <c:v>0.52743736179340694</c:v>
                </c:pt>
                <c:pt idx="2934">
                  <c:v>0.52751263409784899</c:v>
                </c:pt>
                <c:pt idx="2935">
                  <c:v>0.52918770767997503</c:v>
                </c:pt>
                <c:pt idx="2936">
                  <c:v>0.53143661581310797</c:v>
                </c:pt>
                <c:pt idx="2937">
                  <c:v>0.53333958032044304</c:v>
                </c:pt>
                <c:pt idx="2938">
                  <c:v>0.53522656059325302</c:v>
                </c:pt>
                <c:pt idx="2939">
                  <c:v>0.53716466435983801</c:v>
                </c:pt>
                <c:pt idx="2940">
                  <c:v>0.53832447412576101</c:v>
                </c:pt>
                <c:pt idx="2941">
                  <c:v>0.53850989215100897</c:v>
                </c:pt>
                <c:pt idx="2942">
                  <c:v>0.53825782084302798</c:v>
                </c:pt>
                <c:pt idx="2943">
                  <c:v>0.53763968205027102</c:v>
                </c:pt>
                <c:pt idx="2944">
                  <c:v>0.53631109629037299</c:v>
                </c:pt>
                <c:pt idx="2945">
                  <c:v>0.53444314980471697</c:v>
                </c:pt>
                <c:pt idx="2946">
                  <c:v>0.53328325059341397</c:v>
                </c:pt>
                <c:pt idx="2947">
                  <c:v>0.53398966844054296</c:v>
                </c:pt>
                <c:pt idx="2948">
                  <c:v>0.53526639706434398</c:v>
                </c:pt>
                <c:pt idx="2949">
                  <c:v>0.53402411620063595</c:v>
                </c:pt>
                <c:pt idx="2950">
                  <c:v>0.52923317721734098</c:v>
                </c:pt>
                <c:pt idx="2951">
                  <c:v>0.52320152793560804</c:v>
                </c:pt>
                <c:pt idx="2952">
                  <c:v>0.51895645953402803</c:v>
                </c:pt>
                <c:pt idx="2953">
                  <c:v>0.51766229476777004</c:v>
                </c:pt>
                <c:pt idx="2954">
                  <c:v>0.51853820188170396</c:v>
                </c:pt>
                <c:pt idx="2955">
                  <c:v>0.52005501975195001</c:v>
                </c:pt>
                <c:pt idx="2956">
                  <c:v>0.52079408876414401</c:v>
                </c:pt>
                <c:pt idx="2957">
                  <c:v>0.51976721411962301</c:v>
                </c:pt>
                <c:pt idx="2958">
                  <c:v>0.51731701930812202</c:v>
                </c:pt>
                <c:pt idx="2959">
                  <c:v>0.515448820683576</c:v>
                </c:pt>
                <c:pt idx="2960">
                  <c:v>0.51568751315004802</c:v>
                </c:pt>
                <c:pt idx="2961">
                  <c:v>0.51680838173392896</c:v>
                </c:pt>
                <c:pt idx="2962">
                  <c:v>0.51620651832046904</c:v>
                </c:pt>
                <c:pt idx="2963">
                  <c:v>0.51311970722496503</c:v>
                </c:pt>
                <c:pt idx="2964">
                  <c:v>0.50957893839965296</c:v>
                </c:pt>
                <c:pt idx="2965">
                  <c:v>0.50846056912800097</c:v>
                </c:pt>
                <c:pt idx="2966">
                  <c:v>0.51050718564699404</c:v>
                </c:pt>
                <c:pt idx="2967">
                  <c:v>0.51419493012181905</c:v>
                </c:pt>
                <c:pt idx="2968">
                  <c:v>0.51774758897698703</c:v>
                </c:pt>
                <c:pt idx="2969">
                  <c:v>0.51927048078451099</c:v>
                </c:pt>
                <c:pt idx="2970">
                  <c:v>0.51774016916589805</c:v>
                </c:pt>
                <c:pt idx="2971">
                  <c:v>0.51483304312857303</c:v>
                </c:pt>
                <c:pt idx="2972">
                  <c:v>0.51270560001931398</c:v>
                </c:pt>
                <c:pt idx="2973">
                  <c:v>0.51180124141118399</c:v>
                </c:pt>
                <c:pt idx="2974">
                  <c:v>0.51162826242430404</c:v>
                </c:pt>
                <c:pt idx="2975">
                  <c:v>0.51149560788575799</c:v>
                </c:pt>
                <c:pt idx="2976">
                  <c:v>0.51088067279678495</c:v>
                </c:pt>
                <c:pt idx="2977">
                  <c:v>0.51021627163910799</c:v>
                </c:pt>
                <c:pt idx="2978">
                  <c:v>0.51064321192874296</c:v>
                </c:pt>
                <c:pt idx="2979">
                  <c:v>0.51214843410937805</c:v>
                </c:pt>
                <c:pt idx="2980">
                  <c:v>0.51323698342939705</c:v>
                </c:pt>
                <c:pt idx="2981">
                  <c:v>0.51332188139277501</c:v>
                </c:pt>
                <c:pt idx="2982">
                  <c:v>0.51353191777570495</c:v>
                </c:pt>
                <c:pt idx="2983">
                  <c:v>0.51481885767274704</c:v>
                </c:pt>
                <c:pt idx="2984">
                  <c:v>0.51671019799248596</c:v>
                </c:pt>
                <c:pt idx="2985">
                  <c:v>0.51802948609075505</c:v>
                </c:pt>
                <c:pt idx="2986">
                  <c:v>0.51832675464815703</c:v>
                </c:pt>
                <c:pt idx="2987">
                  <c:v>0.51830286674877302</c:v>
                </c:pt>
                <c:pt idx="2988">
                  <c:v>0.51867313901437195</c:v>
                </c:pt>
                <c:pt idx="2989">
                  <c:v>0.51914405489946402</c:v>
                </c:pt>
                <c:pt idx="2990">
                  <c:v>0.51897092340527495</c:v>
                </c:pt>
                <c:pt idx="2991">
                  <c:v>0.51782046851055596</c:v>
                </c:pt>
                <c:pt idx="2992">
                  <c:v>0.51609687334013699</c:v>
                </c:pt>
                <c:pt idx="2993">
                  <c:v>0.51498129755341404</c:v>
                </c:pt>
                <c:pt idx="2994">
                  <c:v>0.51546337142892396</c:v>
                </c:pt>
                <c:pt idx="2995">
                  <c:v>0.51693614742495098</c:v>
                </c:pt>
                <c:pt idx="2996">
                  <c:v>0.51747809730793104</c:v>
                </c:pt>
                <c:pt idx="2997">
                  <c:v>0.51578268293819896</c:v>
                </c:pt>
                <c:pt idx="2998">
                  <c:v>0.512370975291075</c:v>
                </c:pt>
                <c:pt idx="2999">
                  <c:v>0.50918538042852801</c:v>
                </c:pt>
                <c:pt idx="3000">
                  <c:v>0.50810366498163695</c:v>
                </c:pt>
                <c:pt idx="3001">
                  <c:v>0.50908997099915498</c:v>
                </c:pt>
                <c:pt idx="3002">
                  <c:v>0.51074133857983495</c:v>
                </c:pt>
                <c:pt idx="3003">
                  <c:v>0.51241619990044796</c:v>
                </c:pt>
                <c:pt idx="3004">
                  <c:v>0.51351345829628003</c:v>
                </c:pt>
                <c:pt idx="3005">
                  <c:v>0.51287534660425205</c:v>
                </c:pt>
                <c:pt idx="3006">
                  <c:v>0.51064653092930701</c:v>
                </c:pt>
                <c:pt idx="3007">
                  <c:v>0.508525401573241</c:v>
                </c:pt>
                <c:pt idx="3008">
                  <c:v>0.50780390617930204</c:v>
                </c:pt>
                <c:pt idx="3009">
                  <c:v>0.50831478961355803</c:v>
                </c:pt>
                <c:pt idx="3010">
                  <c:v>0.50935651539831495</c:v>
                </c:pt>
                <c:pt idx="3011">
                  <c:v>0.51091443049646301</c:v>
                </c:pt>
                <c:pt idx="3012">
                  <c:v>0.51284196758113998</c:v>
                </c:pt>
                <c:pt idx="3013">
                  <c:v>0.51385253577327605</c:v>
                </c:pt>
                <c:pt idx="3014">
                  <c:v>0.51307226005889806</c:v>
                </c:pt>
                <c:pt idx="3015">
                  <c:v>0.51146357522899899</c:v>
                </c:pt>
                <c:pt idx="3016">
                  <c:v>0.509804764002175</c:v>
                </c:pt>
                <c:pt idx="3017">
                  <c:v>0.50774636958206198</c:v>
                </c:pt>
                <c:pt idx="3018">
                  <c:v>0.50541757172778901</c:v>
                </c:pt>
                <c:pt idx="3019">
                  <c:v>0.50320049165187797</c:v>
                </c:pt>
                <c:pt idx="3020">
                  <c:v>0.50151264620733305</c:v>
                </c:pt>
                <c:pt idx="3021">
                  <c:v>0.50167856181956505</c:v>
                </c:pt>
                <c:pt idx="3022">
                  <c:v>0.50450530245852299</c:v>
                </c:pt>
                <c:pt idx="3023">
                  <c:v>0.50866166625957399</c:v>
                </c:pt>
                <c:pt idx="3024">
                  <c:v>0.51175007475090895</c:v>
                </c:pt>
                <c:pt idx="3025">
                  <c:v>0.51234810715565604</c:v>
                </c:pt>
                <c:pt idx="3026">
                  <c:v>0.51047469037104198</c:v>
                </c:pt>
                <c:pt idx="3027">
                  <c:v>0.50718781159930204</c:v>
                </c:pt>
                <c:pt idx="3028">
                  <c:v>0.504408392620596</c:v>
                </c:pt>
                <c:pt idx="3029">
                  <c:v>0.50363430656338803</c:v>
                </c:pt>
                <c:pt idx="3030">
                  <c:v>0.50430578527640901</c:v>
                </c:pt>
                <c:pt idx="3031">
                  <c:v>0.50461413846669101</c:v>
                </c:pt>
                <c:pt idx="3032">
                  <c:v>0.50399954134490799</c:v>
                </c:pt>
                <c:pt idx="3033">
                  <c:v>0.50348444347375698</c:v>
                </c:pt>
                <c:pt idx="3034">
                  <c:v>0.503873568604424</c:v>
                </c:pt>
                <c:pt idx="3035">
                  <c:v>0.50485860955384398</c:v>
                </c:pt>
                <c:pt idx="3036">
                  <c:v>0.50559007895200103</c:v>
                </c:pt>
                <c:pt idx="3037">
                  <c:v>0.50601010905533805</c:v>
                </c:pt>
                <c:pt idx="3038">
                  <c:v>0.50684141263792204</c:v>
                </c:pt>
                <c:pt idx="3039">
                  <c:v>0.50764841117015103</c:v>
                </c:pt>
                <c:pt idx="3040">
                  <c:v>0.50670714676983397</c:v>
                </c:pt>
                <c:pt idx="3041">
                  <c:v>0.50365754280891295</c:v>
                </c:pt>
                <c:pt idx="3042">
                  <c:v>0.50080759403471997</c:v>
                </c:pt>
                <c:pt idx="3043">
                  <c:v>0.50036636294169701</c:v>
                </c:pt>
                <c:pt idx="3044">
                  <c:v>0.50149782751213901</c:v>
                </c:pt>
                <c:pt idx="3045">
                  <c:v>0.50214509389925099</c:v>
                </c:pt>
                <c:pt idx="3046">
                  <c:v>0.50201669829368001</c:v>
                </c:pt>
                <c:pt idx="3047">
                  <c:v>0.50172088716466401</c:v>
                </c:pt>
                <c:pt idx="3048">
                  <c:v>0.50118833978377797</c:v>
                </c:pt>
                <c:pt idx="3049">
                  <c:v>0.50063843601727198</c:v>
                </c:pt>
                <c:pt idx="3050">
                  <c:v>0.50030905137839399</c:v>
                </c:pt>
                <c:pt idx="3051">
                  <c:v>0.49915710662472901</c:v>
                </c:pt>
                <c:pt idx="3052">
                  <c:v>0.49648136816743699</c:v>
                </c:pt>
                <c:pt idx="3053">
                  <c:v>0.493445958650506</c:v>
                </c:pt>
                <c:pt idx="3054">
                  <c:v>0.49190643345999502</c:v>
                </c:pt>
                <c:pt idx="3055">
                  <c:v>0.49309845966289501</c:v>
                </c:pt>
                <c:pt idx="3056">
                  <c:v>0.49614211295340499</c:v>
                </c:pt>
                <c:pt idx="3057">
                  <c:v>0.49775116927179602</c:v>
                </c:pt>
                <c:pt idx="3058">
                  <c:v>0.49591452477470399</c:v>
                </c:pt>
                <c:pt idx="3059">
                  <c:v>0.49259467703131399</c:v>
                </c:pt>
                <c:pt idx="3060">
                  <c:v>0.49073450739942098</c:v>
                </c:pt>
                <c:pt idx="3061">
                  <c:v>0.490534180651513</c:v>
                </c:pt>
                <c:pt idx="3062">
                  <c:v>0.49035202468592798</c:v>
                </c:pt>
                <c:pt idx="3063">
                  <c:v>0.48938969020414902</c:v>
                </c:pt>
                <c:pt idx="3064">
                  <c:v>0.48811348026329099</c:v>
                </c:pt>
                <c:pt idx="3065">
                  <c:v>0.48716725936036298</c:v>
                </c:pt>
                <c:pt idx="3066">
                  <c:v>0.48676535808671201</c:v>
                </c:pt>
                <c:pt idx="3067">
                  <c:v>0.48695401503125302</c:v>
                </c:pt>
                <c:pt idx="3068">
                  <c:v>0.487398718866762</c:v>
                </c:pt>
                <c:pt idx="3069">
                  <c:v>0.48679422311509402</c:v>
                </c:pt>
                <c:pt idx="3070">
                  <c:v>0.48444377090547502</c:v>
                </c:pt>
                <c:pt idx="3071">
                  <c:v>0.48181059983681201</c:v>
                </c:pt>
                <c:pt idx="3072">
                  <c:v>0.48070968126491598</c:v>
                </c:pt>
                <c:pt idx="3073">
                  <c:v>0.48155712470620998</c:v>
                </c:pt>
                <c:pt idx="3074">
                  <c:v>0.48398418638666502</c:v>
                </c:pt>
                <c:pt idx="3075">
                  <c:v>0.48710681450125298</c:v>
                </c:pt>
                <c:pt idx="3076">
                  <c:v>0.48901866499715502</c:v>
                </c:pt>
                <c:pt idx="3077">
                  <c:v>0.488316455196182</c:v>
                </c:pt>
                <c:pt idx="3078">
                  <c:v>0.48605755897321701</c:v>
                </c:pt>
                <c:pt idx="3079">
                  <c:v>0.48468764174328799</c:v>
                </c:pt>
                <c:pt idx="3080">
                  <c:v>0.48522501021614101</c:v>
                </c:pt>
                <c:pt idx="3081">
                  <c:v>0.48472618692610903</c:v>
                </c:pt>
                <c:pt idx="3082">
                  <c:v>0.481329849366119</c:v>
                </c:pt>
                <c:pt idx="3083">
                  <c:v>0.47861847614033198</c:v>
                </c:pt>
                <c:pt idx="3084">
                  <c:v>0.47837534807507998</c:v>
                </c:pt>
                <c:pt idx="3085">
                  <c:v>0.47848145382574597</c:v>
                </c:pt>
                <c:pt idx="3086">
                  <c:v>0.47768519937423698</c:v>
                </c:pt>
                <c:pt idx="3087">
                  <c:v>0.476504650650245</c:v>
                </c:pt>
                <c:pt idx="3088">
                  <c:v>0.47598753948998501</c:v>
                </c:pt>
                <c:pt idx="3089">
                  <c:v>0.47673051428766799</c:v>
                </c:pt>
                <c:pt idx="3090">
                  <c:v>0.47852127654090998</c:v>
                </c:pt>
                <c:pt idx="3091">
                  <c:v>0.480595908910465</c:v>
                </c:pt>
                <c:pt idx="3092">
                  <c:v>0.482465661607765</c:v>
                </c:pt>
                <c:pt idx="3093">
                  <c:v>0.48414292740105402</c:v>
                </c:pt>
                <c:pt idx="3094">
                  <c:v>0.48534439986518502</c:v>
                </c:pt>
                <c:pt idx="3095">
                  <c:v>0.48546657581810698</c:v>
                </c:pt>
                <c:pt idx="3096">
                  <c:v>0.48456624246855901</c:v>
                </c:pt>
                <c:pt idx="3097">
                  <c:v>0.48328829387418398</c:v>
                </c:pt>
                <c:pt idx="3098">
                  <c:v>0.48201942458435898</c:v>
                </c:pt>
                <c:pt idx="3099">
                  <c:v>0.48144313759944601</c:v>
                </c:pt>
                <c:pt idx="3100">
                  <c:v>0.48288590903941397</c:v>
                </c:pt>
                <c:pt idx="3101">
                  <c:v>0.48592509646871901</c:v>
                </c:pt>
                <c:pt idx="3102">
                  <c:v>0.48747817503403501</c:v>
                </c:pt>
                <c:pt idx="3103">
                  <c:v>0.48604973959116998</c:v>
                </c:pt>
                <c:pt idx="3104">
                  <c:v>0.48369042914943999</c:v>
                </c:pt>
                <c:pt idx="3105">
                  <c:v>0.48177975011513202</c:v>
                </c:pt>
                <c:pt idx="3106">
                  <c:v>0.47972966035939302</c:v>
                </c:pt>
                <c:pt idx="3107">
                  <c:v>0.47751188780284098</c:v>
                </c:pt>
                <c:pt idx="3108">
                  <c:v>0.475563843548371</c:v>
                </c:pt>
                <c:pt idx="3109">
                  <c:v>0.47424587347727498</c:v>
                </c:pt>
                <c:pt idx="3110">
                  <c:v>0.47408184992176799</c:v>
                </c:pt>
                <c:pt idx="3111">
                  <c:v>0.47477482777194002</c:v>
                </c:pt>
                <c:pt idx="3112">
                  <c:v>0.47502708547346101</c:v>
                </c:pt>
                <c:pt idx="3113">
                  <c:v>0.47401155059741201</c:v>
                </c:pt>
                <c:pt idx="3114">
                  <c:v>0.47215652083044601</c:v>
                </c:pt>
                <c:pt idx="3115">
                  <c:v>0.47024995903956601</c:v>
                </c:pt>
                <c:pt idx="3116">
                  <c:v>0.46831543673040399</c:v>
                </c:pt>
                <c:pt idx="3117">
                  <c:v>0.46563458207431702</c:v>
                </c:pt>
                <c:pt idx="3118">
                  <c:v>0.46179380951209797</c:v>
                </c:pt>
                <c:pt idx="3119">
                  <c:v>0.45821253436674497</c:v>
                </c:pt>
                <c:pt idx="3120">
                  <c:v>0.45725464707747598</c:v>
                </c:pt>
                <c:pt idx="3121">
                  <c:v>0.45806834637168398</c:v>
                </c:pt>
                <c:pt idx="3122">
                  <c:v>0.45731443069406402</c:v>
                </c:pt>
                <c:pt idx="3123">
                  <c:v>0.45536953082763398</c:v>
                </c:pt>
                <c:pt idx="3124">
                  <c:v>0.45562315390675501</c:v>
                </c:pt>
                <c:pt idx="3125">
                  <c:v>0.45861117113903699</c:v>
                </c:pt>
                <c:pt idx="3126">
                  <c:v>0.46212497878473102</c:v>
                </c:pt>
                <c:pt idx="3127">
                  <c:v>0.465029927170033</c:v>
                </c:pt>
                <c:pt idx="3128">
                  <c:v>0.46775227846699502</c:v>
                </c:pt>
                <c:pt idx="3129">
                  <c:v>0.47006372523121198</c:v>
                </c:pt>
                <c:pt idx="3130">
                  <c:v>0.47103787686750298</c:v>
                </c:pt>
                <c:pt idx="3131">
                  <c:v>0.47088578328582598</c:v>
                </c:pt>
                <c:pt idx="3132">
                  <c:v>0.47074461869516399</c:v>
                </c:pt>
                <c:pt idx="3133">
                  <c:v>0.47128142492317199</c:v>
                </c:pt>
                <c:pt idx="3134">
                  <c:v>0.47235374000851299</c:v>
                </c:pt>
                <c:pt idx="3135">
                  <c:v>0.472820752295802</c:v>
                </c:pt>
                <c:pt idx="3136">
                  <c:v>0.47116701976307601</c:v>
                </c:pt>
                <c:pt idx="3137">
                  <c:v>0.46748732247881303</c:v>
                </c:pt>
                <c:pt idx="3138">
                  <c:v>0.46364656054827302</c:v>
                </c:pt>
                <c:pt idx="3139">
                  <c:v>0.46157497270048797</c:v>
                </c:pt>
                <c:pt idx="3140">
                  <c:v>0.46187754391609298</c:v>
                </c:pt>
                <c:pt idx="3141">
                  <c:v>0.46339244052833301</c:v>
                </c:pt>
                <c:pt idx="3142">
                  <c:v>0.46458264700732299</c:v>
                </c:pt>
                <c:pt idx="3143">
                  <c:v>0.464627205549414</c:v>
                </c:pt>
                <c:pt idx="3144">
                  <c:v>0.462840691557522</c:v>
                </c:pt>
                <c:pt idx="3145">
                  <c:v>0.458594495092772</c:v>
                </c:pt>
                <c:pt idx="3146">
                  <c:v>0.452376303355499</c:v>
                </c:pt>
                <c:pt idx="3147">
                  <c:v>0.44642717638656698</c:v>
                </c:pt>
                <c:pt idx="3148">
                  <c:v>0.44320828393519601</c:v>
                </c:pt>
                <c:pt idx="3149">
                  <c:v>0.44299269572448602</c:v>
                </c:pt>
                <c:pt idx="3150">
                  <c:v>0.44422159670188799</c:v>
                </c:pt>
                <c:pt idx="3151">
                  <c:v>0.445666446243008</c:v>
                </c:pt>
                <c:pt idx="3152">
                  <c:v>0.44673770144383601</c:v>
                </c:pt>
                <c:pt idx="3153">
                  <c:v>0.44737898374706803</c:v>
                </c:pt>
                <c:pt idx="3154">
                  <c:v>0.44837533611275798</c:v>
                </c:pt>
                <c:pt idx="3155">
                  <c:v>0.45016545505160599</c:v>
                </c:pt>
                <c:pt idx="3156">
                  <c:v>0.45207700888567598</c:v>
                </c:pt>
                <c:pt idx="3157">
                  <c:v>0.45330149752653198</c:v>
                </c:pt>
                <c:pt idx="3158">
                  <c:v>0.45346336283440902</c:v>
                </c:pt>
                <c:pt idx="3159">
                  <c:v>0.45258016704423798</c:v>
                </c:pt>
                <c:pt idx="3160">
                  <c:v>0.451311614377015</c:v>
                </c:pt>
                <c:pt idx="3161">
                  <c:v>0.450291245544785</c:v>
                </c:pt>
                <c:pt idx="3162">
                  <c:v>0.448979131109629</c:v>
                </c:pt>
                <c:pt idx="3163">
                  <c:v>0.44688121956151999</c:v>
                </c:pt>
                <c:pt idx="3164">
                  <c:v>0.44550556489232002</c:v>
                </c:pt>
                <c:pt idx="3165">
                  <c:v>0.44687126256931098</c:v>
                </c:pt>
                <c:pt idx="3166">
                  <c:v>0.45018287676740498</c:v>
                </c:pt>
                <c:pt idx="3167">
                  <c:v>0.452619850240077</c:v>
                </c:pt>
                <c:pt idx="3168">
                  <c:v>0.45299731636914398</c:v>
                </c:pt>
                <c:pt idx="3169">
                  <c:v>0.45199346362198101</c:v>
                </c:pt>
                <c:pt idx="3170">
                  <c:v>0.45051667703228498</c:v>
                </c:pt>
                <c:pt idx="3171">
                  <c:v>0.44934598768012901</c:v>
                </c:pt>
                <c:pt idx="3172">
                  <c:v>0.44884700789427801</c:v>
                </c:pt>
                <c:pt idx="3173">
                  <c:v>0.44857926689490202</c:v>
                </c:pt>
                <c:pt idx="3174">
                  <c:v>0.44794070064817998</c:v>
                </c:pt>
                <c:pt idx="3175">
                  <c:v>0.44693292797274198</c:v>
                </c:pt>
                <c:pt idx="3176">
                  <c:v>0.44555559327884697</c:v>
                </c:pt>
                <c:pt idx="3177">
                  <c:v>0.443662038392028</c:v>
                </c:pt>
                <c:pt idx="3178">
                  <c:v>0.44202558909960799</c:v>
                </c:pt>
                <c:pt idx="3179">
                  <c:v>0.442077679139529</c:v>
                </c:pt>
                <c:pt idx="3180">
                  <c:v>0.444038921928117</c:v>
                </c:pt>
                <c:pt idx="3181">
                  <c:v>0.44627553854984298</c:v>
                </c:pt>
                <c:pt idx="3182">
                  <c:v>0.44708256406508301</c:v>
                </c:pt>
                <c:pt idx="3183">
                  <c:v>0.446511353201265</c:v>
                </c:pt>
                <c:pt idx="3184">
                  <c:v>0.44589500941835403</c:v>
                </c:pt>
                <c:pt idx="3185">
                  <c:v>0.44617145550434301</c:v>
                </c:pt>
                <c:pt idx="3186">
                  <c:v>0.44738295297629199</c:v>
                </c:pt>
                <c:pt idx="3187">
                  <c:v>0.44888021203644402</c:v>
                </c:pt>
                <c:pt idx="3188">
                  <c:v>0.449309172688166</c:v>
                </c:pt>
                <c:pt idx="3189">
                  <c:v>0.44786637367763898</c:v>
                </c:pt>
                <c:pt idx="3190">
                  <c:v>0.445324250887771</c:v>
                </c:pt>
                <c:pt idx="3191">
                  <c:v>0.44302789022856198</c:v>
                </c:pt>
                <c:pt idx="3192">
                  <c:v>0.44199463352294899</c:v>
                </c:pt>
                <c:pt idx="3193">
                  <c:v>0.44259170328980402</c:v>
                </c:pt>
                <c:pt idx="3194">
                  <c:v>0.44446122869767701</c:v>
                </c:pt>
                <c:pt idx="3195">
                  <c:v>0.44673257466273802</c:v>
                </c:pt>
                <c:pt idx="3196">
                  <c:v>0.44758973045570499</c:v>
                </c:pt>
                <c:pt idx="3197">
                  <c:v>0.44549214937850501</c:v>
                </c:pt>
                <c:pt idx="3198">
                  <c:v>0.441859328322394</c:v>
                </c:pt>
                <c:pt idx="3199">
                  <c:v>0.43959427494658498</c:v>
                </c:pt>
                <c:pt idx="3200">
                  <c:v>0.43898919739998399</c:v>
                </c:pt>
                <c:pt idx="3201">
                  <c:v>0.43827957131429202</c:v>
                </c:pt>
                <c:pt idx="3202">
                  <c:v>0.43697854028056798</c:v>
                </c:pt>
                <c:pt idx="3203">
                  <c:v>0.43608790869633801</c:v>
                </c:pt>
                <c:pt idx="3204">
                  <c:v>0.43633313600608098</c:v>
                </c:pt>
                <c:pt idx="3205">
                  <c:v>0.43749351656546298</c:v>
                </c:pt>
                <c:pt idx="3206">
                  <c:v>0.43884727869937401</c:v>
                </c:pt>
                <c:pt idx="3207">
                  <c:v>0.43907981656609002</c:v>
                </c:pt>
                <c:pt idx="3208">
                  <c:v>0.43712687564534902</c:v>
                </c:pt>
                <c:pt idx="3209">
                  <c:v>0.43395077506228302</c:v>
                </c:pt>
                <c:pt idx="3210">
                  <c:v>0.43171239446379001</c:v>
                </c:pt>
                <c:pt idx="3211">
                  <c:v>0.431386609276946</c:v>
                </c:pt>
                <c:pt idx="3212">
                  <c:v>0.432648137750821</c:v>
                </c:pt>
                <c:pt idx="3213">
                  <c:v>0.43479976909412299</c:v>
                </c:pt>
                <c:pt idx="3214">
                  <c:v>0.43639101809519698</c:v>
                </c:pt>
                <c:pt idx="3215">
                  <c:v>0.43601603376715098</c:v>
                </c:pt>
                <c:pt idx="3216">
                  <c:v>0.43396025783930597</c:v>
                </c:pt>
                <c:pt idx="3217">
                  <c:v>0.431120957888597</c:v>
                </c:pt>
                <c:pt idx="3218">
                  <c:v>0.42782943700444298</c:v>
                </c:pt>
                <c:pt idx="3219">
                  <c:v>0.42467919050298802</c:v>
                </c:pt>
                <c:pt idx="3220">
                  <c:v>0.42299455169343603</c:v>
                </c:pt>
                <c:pt idx="3221">
                  <c:v>0.42345511851940698</c:v>
                </c:pt>
                <c:pt idx="3222">
                  <c:v>0.42452531570358099</c:v>
                </c:pt>
                <c:pt idx="3223">
                  <c:v>0.42554514877955701</c:v>
                </c:pt>
                <c:pt idx="3224">
                  <c:v>0.42724588201478098</c:v>
                </c:pt>
                <c:pt idx="3225">
                  <c:v>0.42857513673333503</c:v>
                </c:pt>
                <c:pt idx="3226">
                  <c:v>0.42861350986758001</c:v>
                </c:pt>
                <c:pt idx="3227">
                  <c:v>0.42790455963642998</c:v>
                </c:pt>
                <c:pt idx="3228">
                  <c:v>0.42687890604525203</c:v>
                </c:pt>
                <c:pt idx="3229">
                  <c:v>0.42549134311584402</c:v>
                </c:pt>
                <c:pt idx="3230">
                  <c:v>0.42374408301571098</c:v>
                </c:pt>
                <c:pt idx="3231">
                  <c:v>0.42235764723189601</c:v>
                </c:pt>
                <c:pt idx="3232">
                  <c:v>0.42224758304238302</c:v>
                </c:pt>
                <c:pt idx="3233">
                  <c:v>0.422865352050665</c:v>
                </c:pt>
                <c:pt idx="3234">
                  <c:v>0.42247311895407003</c:v>
                </c:pt>
                <c:pt idx="3235">
                  <c:v>0.42045192656735297</c:v>
                </c:pt>
                <c:pt idx="3236">
                  <c:v>0.41820823868114798</c:v>
                </c:pt>
                <c:pt idx="3237">
                  <c:v>0.41731428858566499</c:v>
                </c:pt>
                <c:pt idx="3238">
                  <c:v>0.41736477904219099</c:v>
                </c:pt>
                <c:pt idx="3239">
                  <c:v>0.41694657217744002</c:v>
                </c:pt>
                <c:pt idx="3240">
                  <c:v>0.41601586280404501</c:v>
                </c:pt>
                <c:pt idx="3241">
                  <c:v>0.41551383905101902</c:v>
                </c:pt>
                <c:pt idx="3242">
                  <c:v>0.41517955090630598</c:v>
                </c:pt>
                <c:pt idx="3243">
                  <c:v>0.41361660159574098</c:v>
                </c:pt>
                <c:pt idx="3244">
                  <c:v>0.41098936018520099</c:v>
                </c:pt>
                <c:pt idx="3245">
                  <c:v>0.40937899412246498</c:v>
                </c:pt>
                <c:pt idx="3246">
                  <c:v>0.40955940982067601</c:v>
                </c:pt>
                <c:pt idx="3247">
                  <c:v>0.41032948325142599</c:v>
                </c:pt>
                <c:pt idx="3248">
                  <c:v>0.41061412259468899</c:v>
                </c:pt>
                <c:pt idx="3249">
                  <c:v>0.40967376817506601</c:v>
                </c:pt>
                <c:pt idx="3250">
                  <c:v>0.40726554877420801</c:v>
                </c:pt>
                <c:pt idx="3251">
                  <c:v>0.40447669508027201</c:v>
                </c:pt>
                <c:pt idx="3252">
                  <c:v>0.40273588933270599</c:v>
                </c:pt>
                <c:pt idx="3253">
                  <c:v>0.402094470388834</c:v>
                </c:pt>
                <c:pt idx="3254">
                  <c:v>0.401281607302792</c:v>
                </c:pt>
                <c:pt idx="3255">
                  <c:v>0.39981681010192499</c:v>
                </c:pt>
                <c:pt idx="3256">
                  <c:v>0.39891344623605202</c:v>
                </c:pt>
                <c:pt idx="3257">
                  <c:v>0.39928847663676398</c:v>
                </c:pt>
                <c:pt idx="3258">
                  <c:v>0.39974941427768201</c:v>
                </c:pt>
                <c:pt idx="3259">
                  <c:v>0.39904994488638101</c:v>
                </c:pt>
                <c:pt idx="3260">
                  <c:v>0.39783617505503499</c:v>
                </c:pt>
                <c:pt idx="3261">
                  <c:v>0.39794560308541699</c:v>
                </c:pt>
                <c:pt idx="3262">
                  <c:v>0.39991192885541799</c:v>
                </c:pt>
                <c:pt idx="3263">
                  <c:v>0.40211764560701901</c:v>
                </c:pt>
                <c:pt idx="3264">
                  <c:v>0.40259087151698097</c:v>
                </c:pt>
                <c:pt idx="3265">
                  <c:v>0.40042668199852799</c:v>
                </c:pt>
                <c:pt idx="3266">
                  <c:v>0.39601606683562202</c:v>
                </c:pt>
                <c:pt idx="3267">
                  <c:v>0.39191713463428901</c:v>
                </c:pt>
                <c:pt idx="3268">
                  <c:v>0.391623098585973</c:v>
                </c:pt>
                <c:pt idx="3269">
                  <c:v>0.39524539986511997</c:v>
                </c:pt>
                <c:pt idx="3270">
                  <c:v>0.39928569288903099</c:v>
                </c:pt>
                <c:pt idx="3271">
                  <c:v>0.40096531808134001</c:v>
                </c:pt>
                <c:pt idx="3272">
                  <c:v>0.40041394106991601</c:v>
                </c:pt>
                <c:pt idx="3273">
                  <c:v>0.39953157505042503</c:v>
                </c:pt>
                <c:pt idx="3274">
                  <c:v>0.39960301908520601</c:v>
                </c:pt>
                <c:pt idx="3275">
                  <c:v>0.40017980779836299</c:v>
                </c:pt>
                <c:pt idx="3276">
                  <c:v>0.40056115652068403</c:v>
                </c:pt>
                <c:pt idx="3277">
                  <c:v>0.40134115641323298</c:v>
                </c:pt>
                <c:pt idx="3278">
                  <c:v>0.40315372492190099</c:v>
                </c:pt>
                <c:pt idx="3279">
                  <c:v>0.404878432240388</c:v>
                </c:pt>
                <c:pt idx="3280">
                  <c:v>0.40491849103466399</c:v>
                </c:pt>
                <c:pt idx="3281">
                  <c:v>0.40330848604352398</c:v>
                </c:pt>
                <c:pt idx="3282">
                  <c:v>0.40100498721801198</c:v>
                </c:pt>
                <c:pt idx="3283">
                  <c:v>0.39857541774716898</c:v>
                </c:pt>
                <c:pt idx="3284">
                  <c:v>0.39644301102280499</c:v>
                </c:pt>
                <c:pt idx="3285">
                  <c:v>0.39522052077803199</c:v>
                </c:pt>
                <c:pt idx="3286">
                  <c:v>0.39538105697097398</c:v>
                </c:pt>
                <c:pt idx="3287">
                  <c:v>0.39704508293861301</c:v>
                </c:pt>
                <c:pt idx="3288">
                  <c:v>0.39990859891564401</c:v>
                </c:pt>
                <c:pt idx="3289">
                  <c:v>0.40258310311295797</c:v>
                </c:pt>
                <c:pt idx="3290">
                  <c:v>0.40331136036029203</c:v>
                </c:pt>
                <c:pt idx="3291">
                  <c:v>0.40259490953052002</c:v>
                </c:pt>
                <c:pt idx="3292">
                  <c:v>0.40196414378003198</c:v>
                </c:pt>
                <c:pt idx="3293">
                  <c:v>0.40114071290979098</c:v>
                </c:pt>
                <c:pt idx="3294">
                  <c:v>0.39966542990887799</c:v>
                </c:pt>
                <c:pt idx="3295">
                  <c:v>0.39839119488494401</c:v>
                </c:pt>
                <c:pt idx="3296">
                  <c:v>0.39758898546279697</c:v>
                </c:pt>
                <c:pt idx="3297">
                  <c:v>0.39590177301706803</c:v>
                </c:pt>
                <c:pt idx="3298">
                  <c:v>0.39253346521958399</c:v>
                </c:pt>
                <c:pt idx="3299">
                  <c:v>0.38926262474356599</c:v>
                </c:pt>
                <c:pt idx="3300">
                  <c:v>0.38812272045291302</c:v>
                </c:pt>
                <c:pt idx="3301">
                  <c:v>0.38906893285724897</c:v>
                </c:pt>
                <c:pt idx="3302">
                  <c:v>0.39057153746723899</c:v>
                </c:pt>
                <c:pt idx="3303">
                  <c:v>0.39095318232333198</c:v>
                </c:pt>
                <c:pt idx="3304">
                  <c:v>0.38939355255452401</c:v>
                </c:pt>
                <c:pt idx="3305">
                  <c:v>0.386577398767526</c:v>
                </c:pt>
                <c:pt idx="3306">
                  <c:v>0.38428321961492701</c:v>
                </c:pt>
                <c:pt idx="3307">
                  <c:v>0.384055966786431</c:v>
                </c:pt>
                <c:pt idx="3308">
                  <c:v>0.38618691887918699</c:v>
                </c:pt>
                <c:pt idx="3309">
                  <c:v>0.38910373416148902</c:v>
                </c:pt>
                <c:pt idx="3310">
                  <c:v>0.39046491250083099</c:v>
                </c:pt>
                <c:pt idx="3311">
                  <c:v>0.38980728358911998</c:v>
                </c:pt>
                <c:pt idx="3312">
                  <c:v>0.38853247656784801</c:v>
                </c:pt>
                <c:pt idx="3313">
                  <c:v>0.38766734501896299</c:v>
                </c:pt>
                <c:pt idx="3314">
                  <c:v>0.38721135437746401</c:v>
                </c:pt>
                <c:pt idx="3315">
                  <c:v>0.38703066009171599</c:v>
                </c:pt>
                <c:pt idx="3316">
                  <c:v>0.38729878666597001</c:v>
                </c:pt>
                <c:pt idx="3317">
                  <c:v>0.38811310770998603</c:v>
                </c:pt>
                <c:pt idx="3318">
                  <c:v>0.38900367627293098</c:v>
                </c:pt>
                <c:pt idx="3319">
                  <c:v>0.38883567971795602</c:v>
                </c:pt>
                <c:pt idx="3320">
                  <c:v>0.38692852818170798</c:v>
                </c:pt>
                <c:pt idx="3321">
                  <c:v>0.384412502194245</c:v>
                </c:pt>
                <c:pt idx="3322">
                  <c:v>0.382900579428604</c:v>
                </c:pt>
                <c:pt idx="3323">
                  <c:v>0.38229639510478503</c:v>
                </c:pt>
                <c:pt idx="3324">
                  <c:v>0.38109012549814603</c:v>
                </c:pt>
                <c:pt idx="3325">
                  <c:v>0.37839355724582902</c:v>
                </c:pt>
                <c:pt idx="3326">
                  <c:v>0.37567997407353099</c:v>
                </c:pt>
                <c:pt idx="3327">
                  <c:v>0.37526403006360598</c:v>
                </c:pt>
                <c:pt idx="3328">
                  <c:v>0.37631856172058398</c:v>
                </c:pt>
                <c:pt idx="3329">
                  <c:v>0.37578980524968703</c:v>
                </c:pt>
                <c:pt idx="3330">
                  <c:v>0.37318074730707201</c:v>
                </c:pt>
                <c:pt idx="3331">
                  <c:v>0.37111324892611602</c:v>
                </c:pt>
                <c:pt idx="3332">
                  <c:v>0.37152182708868797</c:v>
                </c:pt>
                <c:pt idx="3333">
                  <c:v>0.37370958826731698</c:v>
                </c:pt>
                <c:pt idx="3334">
                  <c:v>0.37606948681334501</c:v>
                </c:pt>
                <c:pt idx="3335">
                  <c:v>0.377629931304028</c:v>
                </c:pt>
                <c:pt idx="3336">
                  <c:v>0.37783706551642599</c:v>
                </c:pt>
                <c:pt idx="3337">
                  <c:v>0.37695858113987002</c:v>
                </c:pt>
                <c:pt idx="3338">
                  <c:v>0.37554912531340701</c:v>
                </c:pt>
                <c:pt idx="3339">
                  <c:v>0.37341029925741198</c:v>
                </c:pt>
                <c:pt idx="3340">
                  <c:v>0.37099240423089302</c:v>
                </c:pt>
                <c:pt idx="3341">
                  <c:v>0.36980336259385599</c:v>
                </c:pt>
                <c:pt idx="3342">
                  <c:v>0.370431513469623</c:v>
                </c:pt>
                <c:pt idx="3343">
                  <c:v>0.37203446266620299</c:v>
                </c:pt>
                <c:pt idx="3344">
                  <c:v>0.37353212594322899</c:v>
                </c:pt>
                <c:pt idx="3345">
                  <c:v>0.37448930412683501</c:v>
                </c:pt>
                <c:pt idx="3346">
                  <c:v>0.37512933640967799</c:v>
                </c:pt>
                <c:pt idx="3347">
                  <c:v>0.37573976108333401</c:v>
                </c:pt>
                <c:pt idx="3348">
                  <c:v>0.37678929440619402</c:v>
                </c:pt>
                <c:pt idx="3349">
                  <c:v>0.37906888902264502</c:v>
                </c:pt>
                <c:pt idx="3350">
                  <c:v>0.38201077368695702</c:v>
                </c:pt>
                <c:pt idx="3351">
                  <c:v>0.38325021624172501</c:v>
                </c:pt>
                <c:pt idx="3352">
                  <c:v>0.38127633780035503</c:v>
                </c:pt>
                <c:pt idx="3353">
                  <c:v>0.37716386370303201</c:v>
                </c:pt>
                <c:pt idx="3354">
                  <c:v>0.37328919821724199</c:v>
                </c:pt>
                <c:pt idx="3355">
                  <c:v>0.371493089907109</c:v>
                </c:pt>
                <c:pt idx="3356">
                  <c:v>0.37185048130623499</c:v>
                </c:pt>
                <c:pt idx="3357">
                  <c:v>0.372660524279602</c:v>
                </c:pt>
                <c:pt idx="3358">
                  <c:v>0.37250698778781799</c:v>
                </c:pt>
                <c:pt idx="3359">
                  <c:v>0.37114094543211501</c:v>
                </c:pt>
                <c:pt idx="3360">
                  <c:v>0.36901735493141802</c:v>
                </c:pt>
                <c:pt idx="3361">
                  <c:v>0.36735550441405901</c:v>
                </c:pt>
                <c:pt idx="3362">
                  <c:v>0.36704316203451498</c:v>
                </c:pt>
                <c:pt idx="3363">
                  <c:v>0.36757592501397501</c:v>
                </c:pt>
                <c:pt idx="3364">
                  <c:v>0.36753212550688202</c:v>
                </c:pt>
                <c:pt idx="3365">
                  <c:v>0.36629395467179798</c:v>
                </c:pt>
                <c:pt idx="3366">
                  <c:v>0.36479290666439801</c:v>
                </c:pt>
                <c:pt idx="3367">
                  <c:v>0.36412246548648097</c:v>
                </c:pt>
                <c:pt idx="3368">
                  <c:v>0.364311769262054</c:v>
                </c:pt>
                <c:pt idx="3369">
                  <c:v>0.364155231641484</c:v>
                </c:pt>
                <c:pt idx="3370">
                  <c:v>0.36240344826839799</c:v>
                </c:pt>
                <c:pt idx="3371">
                  <c:v>0.35991355488260102</c:v>
                </c:pt>
                <c:pt idx="3372">
                  <c:v>0.35874423906158998</c:v>
                </c:pt>
                <c:pt idx="3373">
                  <c:v>0.35909196330075199</c:v>
                </c:pt>
                <c:pt idx="3374">
                  <c:v>0.35967916595085803</c:v>
                </c:pt>
                <c:pt idx="3375">
                  <c:v>0.35952182019476803</c:v>
                </c:pt>
                <c:pt idx="3376">
                  <c:v>0.35816550575830403</c:v>
                </c:pt>
                <c:pt idx="3377">
                  <c:v>0.35619390836265202</c:v>
                </c:pt>
                <c:pt idx="3378">
                  <c:v>0.354721177403379</c:v>
                </c:pt>
                <c:pt idx="3379">
                  <c:v>0.35420464698485599</c:v>
                </c:pt>
                <c:pt idx="3380">
                  <c:v>0.35473530659715102</c:v>
                </c:pt>
                <c:pt idx="3381">
                  <c:v>0.35583630425476998</c:v>
                </c:pt>
                <c:pt idx="3382">
                  <c:v>0.35651922330949498</c:v>
                </c:pt>
                <c:pt idx="3383">
                  <c:v>0.35678243212718702</c:v>
                </c:pt>
                <c:pt idx="3384">
                  <c:v>0.35729426725590502</c:v>
                </c:pt>
                <c:pt idx="3385">
                  <c:v>0.35760813001061298</c:v>
                </c:pt>
                <c:pt idx="3386">
                  <c:v>0.35676924562430901</c:v>
                </c:pt>
                <c:pt idx="3387">
                  <c:v>0.354910184201358</c:v>
                </c:pt>
                <c:pt idx="3388">
                  <c:v>0.35286585803443299</c:v>
                </c:pt>
                <c:pt idx="3389">
                  <c:v>0.35132486632941901</c:v>
                </c:pt>
                <c:pt idx="3390">
                  <c:v>0.35088068834224001</c:v>
                </c:pt>
                <c:pt idx="3391">
                  <c:v>0.35207344802143398</c:v>
                </c:pt>
                <c:pt idx="3392">
                  <c:v>0.35440173190086699</c:v>
                </c:pt>
                <c:pt idx="3393">
                  <c:v>0.35638365089815999</c:v>
                </c:pt>
                <c:pt idx="3394">
                  <c:v>0.35800895607094302</c:v>
                </c:pt>
                <c:pt idx="3395">
                  <c:v>0.35980273732593898</c:v>
                </c:pt>
                <c:pt idx="3396">
                  <c:v>0.36088824483100701</c:v>
                </c:pt>
                <c:pt idx="3397">
                  <c:v>0.36055636136180702</c:v>
                </c:pt>
                <c:pt idx="3398">
                  <c:v>0.35895787083973402</c:v>
                </c:pt>
                <c:pt idx="3399">
                  <c:v>0.35643778605167298</c:v>
                </c:pt>
                <c:pt idx="3400">
                  <c:v>0.35349834877999298</c:v>
                </c:pt>
                <c:pt idx="3401">
                  <c:v>0.35070698148010998</c:v>
                </c:pt>
                <c:pt idx="3402">
                  <c:v>0.34860217727360598</c:v>
                </c:pt>
                <c:pt idx="3403">
                  <c:v>0.347874222472563</c:v>
                </c:pt>
                <c:pt idx="3404">
                  <c:v>0.348746042361744</c:v>
                </c:pt>
                <c:pt idx="3405">
                  <c:v>0.35065811296758398</c:v>
                </c:pt>
                <c:pt idx="3406">
                  <c:v>0.35279091015618702</c:v>
                </c:pt>
                <c:pt idx="3407">
                  <c:v>0.35436606800411602</c:v>
                </c:pt>
                <c:pt idx="3408">
                  <c:v>0.35521438659013299</c:v>
                </c:pt>
                <c:pt idx="3409">
                  <c:v>0.355941894721785</c:v>
                </c:pt>
                <c:pt idx="3410">
                  <c:v>0.35686896371800297</c:v>
                </c:pt>
                <c:pt idx="3411">
                  <c:v>0.35757100697424699</c:v>
                </c:pt>
                <c:pt idx="3412">
                  <c:v>0.35781661337015702</c:v>
                </c:pt>
                <c:pt idx="3413">
                  <c:v>0.35774443285659002</c:v>
                </c:pt>
                <c:pt idx="3414">
                  <c:v>0.35758830783253398</c:v>
                </c:pt>
                <c:pt idx="3415">
                  <c:v>0.35759382503095299</c:v>
                </c:pt>
                <c:pt idx="3416">
                  <c:v>0.35710123617802098</c:v>
                </c:pt>
                <c:pt idx="3417">
                  <c:v>0.35570319194570099</c:v>
                </c:pt>
                <c:pt idx="3418">
                  <c:v>0.35531692437182699</c:v>
                </c:pt>
                <c:pt idx="3419">
                  <c:v>0.35683176829540397</c:v>
                </c:pt>
                <c:pt idx="3420">
                  <c:v>0.35760259807051398</c:v>
                </c:pt>
                <c:pt idx="3421">
                  <c:v>0.35556097173139201</c:v>
                </c:pt>
                <c:pt idx="3422">
                  <c:v>0.35177137359083299</c:v>
                </c:pt>
                <c:pt idx="3423">
                  <c:v>0.34833666997356499</c:v>
                </c:pt>
                <c:pt idx="3424">
                  <c:v>0.34639677648288197</c:v>
                </c:pt>
                <c:pt idx="3425">
                  <c:v>0.34628319970367999</c:v>
                </c:pt>
                <c:pt idx="3426">
                  <c:v>0.34741937638625398</c:v>
                </c:pt>
                <c:pt idx="3427">
                  <c:v>0.34773543394436801</c:v>
                </c:pt>
                <c:pt idx="3428">
                  <c:v>0.34619931267155901</c:v>
                </c:pt>
                <c:pt idx="3429">
                  <c:v>0.34508894884540198</c:v>
                </c:pt>
                <c:pt idx="3430">
                  <c:v>0.34611025104145998</c:v>
                </c:pt>
                <c:pt idx="3431">
                  <c:v>0.34781873952800302</c:v>
                </c:pt>
                <c:pt idx="3432">
                  <c:v>0.34889138403145598</c:v>
                </c:pt>
                <c:pt idx="3433">
                  <c:v>0.34953419630753901</c:v>
                </c:pt>
                <c:pt idx="3434">
                  <c:v>0.34954834716901501</c:v>
                </c:pt>
                <c:pt idx="3435">
                  <c:v>0.34885182857295699</c:v>
                </c:pt>
                <c:pt idx="3436">
                  <c:v>0.34875281279737502</c:v>
                </c:pt>
                <c:pt idx="3437">
                  <c:v>0.35048822567320798</c:v>
                </c:pt>
                <c:pt idx="3438">
                  <c:v>0.35364703100726802</c:v>
                </c:pt>
                <c:pt idx="3439">
                  <c:v>0.35644372069931002</c:v>
                </c:pt>
                <c:pt idx="3440">
                  <c:v>0.35682540208684199</c:v>
                </c:pt>
                <c:pt idx="3441">
                  <c:v>0.35372553652973798</c:v>
                </c:pt>
                <c:pt idx="3442">
                  <c:v>0.34858487731082599</c:v>
                </c:pt>
                <c:pt idx="3443">
                  <c:v>0.34466653692949401</c:v>
                </c:pt>
                <c:pt idx="3444">
                  <c:v>0.34359272242188699</c:v>
                </c:pt>
                <c:pt idx="3445">
                  <c:v>0.34404141272592398</c:v>
                </c:pt>
                <c:pt idx="3446">
                  <c:v>0.344035560981299</c:v>
                </c:pt>
                <c:pt idx="3447">
                  <c:v>0.34302745383105898</c:v>
                </c:pt>
                <c:pt idx="3448">
                  <c:v>0.34200704579386199</c:v>
                </c:pt>
                <c:pt idx="3449">
                  <c:v>0.342266441701013</c:v>
                </c:pt>
                <c:pt idx="3450">
                  <c:v>0.34391732966414701</c:v>
                </c:pt>
                <c:pt idx="3451">
                  <c:v>0.34529354844286297</c:v>
                </c:pt>
                <c:pt idx="3452">
                  <c:v>0.344719338132846</c:v>
                </c:pt>
                <c:pt idx="3453">
                  <c:v>0.34305570529028701</c:v>
                </c:pt>
                <c:pt idx="3454">
                  <c:v>0.34319615567483103</c:v>
                </c:pt>
                <c:pt idx="3455">
                  <c:v>0.347192329103992</c:v>
                </c:pt>
                <c:pt idx="3456">
                  <c:v>0.35400950027378802</c:v>
                </c:pt>
                <c:pt idx="3457">
                  <c:v>0.35937914171326901</c:v>
                </c:pt>
                <c:pt idx="3458">
                  <c:v>0.35983379532488902</c:v>
                </c:pt>
                <c:pt idx="3459">
                  <c:v>0.35702682747297598</c:v>
                </c:pt>
                <c:pt idx="3460">
                  <c:v>0.35501568609057998</c:v>
                </c:pt>
                <c:pt idx="3461">
                  <c:v>0.35521175873018201</c:v>
                </c:pt>
                <c:pt idx="3462">
                  <c:v>0.35675003215144502</c:v>
                </c:pt>
                <c:pt idx="3463">
                  <c:v>0.35777843239569501</c:v>
                </c:pt>
                <c:pt idx="3464">
                  <c:v>0.35681424913076998</c:v>
                </c:pt>
                <c:pt idx="3465">
                  <c:v>0.35492562345522699</c:v>
                </c:pt>
                <c:pt idx="3466">
                  <c:v>0.35422794271576602</c:v>
                </c:pt>
                <c:pt idx="3467">
                  <c:v>0.35494509779629202</c:v>
                </c:pt>
                <c:pt idx="3468">
                  <c:v>0.355342834318777</c:v>
                </c:pt>
                <c:pt idx="3469">
                  <c:v>0.35403935795917502</c:v>
                </c:pt>
                <c:pt idx="3470">
                  <c:v>0.35139472687147599</c:v>
                </c:pt>
                <c:pt idx="3471">
                  <c:v>0.34825885940943602</c:v>
                </c:pt>
                <c:pt idx="3472">
                  <c:v>0.345346493160333</c:v>
                </c:pt>
                <c:pt idx="3473">
                  <c:v>0.34392876691988</c:v>
                </c:pt>
                <c:pt idx="3474">
                  <c:v>0.34490735765313102</c:v>
                </c:pt>
                <c:pt idx="3475">
                  <c:v>0.34730327365495001</c:v>
                </c:pt>
                <c:pt idx="3476">
                  <c:v>0.34861686957181798</c:v>
                </c:pt>
                <c:pt idx="3477">
                  <c:v>0.34777835848203298</c:v>
                </c:pt>
                <c:pt idx="3478">
                  <c:v>0.347277702991863</c:v>
                </c:pt>
                <c:pt idx="3479">
                  <c:v>0.34910908994046802</c:v>
                </c:pt>
                <c:pt idx="3480">
                  <c:v>0.35095298984523099</c:v>
                </c:pt>
                <c:pt idx="3481">
                  <c:v>0.35090291523362899</c:v>
                </c:pt>
                <c:pt idx="3482">
                  <c:v>0.35087446754379298</c:v>
                </c:pt>
                <c:pt idx="3483">
                  <c:v>0.35243893820920402</c:v>
                </c:pt>
                <c:pt idx="3484">
                  <c:v>0.35471132286018497</c:v>
                </c:pt>
                <c:pt idx="3485">
                  <c:v>0.35656308716712598</c:v>
                </c:pt>
                <c:pt idx="3486">
                  <c:v>0.35682210489926802</c:v>
                </c:pt>
                <c:pt idx="3487">
                  <c:v>0.35398793862607902</c:v>
                </c:pt>
                <c:pt idx="3488">
                  <c:v>0.34869743640210499</c:v>
                </c:pt>
                <c:pt idx="3489">
                  <c:v>0.34306681502616998</c:v>
                </c:pt>
                <c:pt idx="3490">
                  <c:v>0.33870800123412598</c:v>
                </c:pt>
                <c:pt idx="3491">
                  <c:v>0.33663714855168497</c:v>
                </c:pt>
                <c:pt idx="3492">
                  <c:v>0.33589806329599498</c:v>
                </c:pt>
                <c:pt idx="3493">
                  <c:v>0.33461889937621098</c:v>
                </c:pt>
                <c:pt idx="3494">
                  <c:v>0.333067080797112</c:v>
                </c:pt>
                <c:pt idx="3495">
                  <c:v>0.33288194003350902</c:v>
                </c:pt>
                <c:pt idx="3496">
                  <c:v>0.33453870646468198</c:v>
                </c:pt>
                <c:pt idx="3497">
                  <c:v>0.33760308698276498</c:v>
                </c:pt>
                <c:pt idx="3498">
                  <c:v>0.34090107446040202</c:v>
                </c:pt>
                <c:pt idx="3499">
                  <c:v>0.34317236509274501</c:v>
                </c:pt>
                <c:pt idx="3500">
                  <c:v>0.34462658917526301</c:v>
                </c:pt>
                <c:pt idx="3501">
                  <c:v>0.34603389715963501</c:v>
                </c:pt>
                <c:pt idx="3502">
                  <c:v>0.34717454190414498</c:v>
                </c:pt>
                <c:pt idx="3503">
                  <c:v>0.34718949115758202</c:v>
                </c:pt>
                <c:pt idx="3504">
                  <c:v>0.34576116762992898</c:v>
                </c:pt>
                <c:pt idx="3505">
                  <c:v>0.34377411544195902</c:v>
                </c:pt>
                <c:pt idx="3506">
                  <c:v>0.34278824474132202</c:v>
                </c:pt>
                <c:pt idx="3507">
                  <c:v>0.34319307677302402</c:v>
                </c:pt>
                <c:pt idx="3508">
                  <c:v>0.34367996798078898</c:v>
                </c:pt>
                <c:pt idx="3509">
                  <c:v>0.34331022623714103</c:v>
                </c:pt>
                <c:pt idx="3510">
                  <c:v>0.34234523507019199</c:v>
                </c:pt>
                <c:pt idx="3511">
                  <c:v>0.34139141236077197</c:v>
                </c:pt>
                <c:pt idx="3512">
                  <c:v>0.34124317044444902</c:v>
                </c:pt>
                <c:pt idx="3513">
                  <c:v>0.34223622976468099</c:v>
                </c:pt>
                <c:pt idx="3514">
                  <c:v>0.34351045758744297</c:v>
                </c:pt>
                <c:pt idx="3515">
                  <c:v>0.34349199831766503</c:v>
                </c:pt>
                <c:pt idx="3516">
                  <c:v>0.341060833792383</c:v>
                </c:pt>
                <c:pt idx="3517">
                  <c:v>0.33775594720248903</c:v>
                </c:pt>
                <c:pt idx="3518">
                  <c:v>0.33607328811579101</c:v>
                </c:pt>
                <c:pt idx="3519">
                  <c:v>0.33568254058726499</c:v>
                </c:pt>
                <c:pt idx="3520">
                  <c:v>0.33530645262452802</c:v>
                </c:pt>
                <c:pt idx="3521">
                  <c:v>0.33493565245586299</c:v>
                </c:pt>
                <c:pt idx="3522">
                  <c:v>0.33507159809901099</c:v>
                </c:pt>
                <c:pt idx="3523">
                  <c:v>0.33614605381691498</c:v>
                </c:pt>
                <c:pt idx="3524">
                  <c:v>0.33753699980571999</c:v>
                </c:pt>
                <c:pt idx="3525">
                  <c:v>0.33787021280055501</c:v>
                </c:pt>
                <c:pt idx="3526">
                  <c:v>0.33707921989219902</c:v>
                </c:pt>
                <c:pt idx="3527">
                  <c:v>0.33621929902626302</c:v>
                </c:pt>
                <c:pt idx="3528">
                  <c:v>0.33527496745167901</c:v>
                </c:pt>
                <c:pt idx="3529">
                  <c:v>0.33310570292219299</c:v>
                </c:pt>
                <c:pt idx="3530">
                  <c:v>0.330089485445208</c:v>
                </c:pt>
                <c:pt idx="3531">
                  <c:v>0.32857717052930102</c:v>
                </c:pt>
                <c:pt idx="3532">
                  <c:v>0.32973845252559902</c:v>
                </c:pt>
                <c:pt idx="3533">
                  <c:v>0.33219668963816101</c:v>
                </c:pt>
                <c:pt idx="3534">
                  <c:v>0.33389203071547902</c:v>
                </c:pt>
                <c:pt idx="3535">
                  <c:v>0.33403207927765499</c:v>
                </c:pt>
                <c:pt idx="3536">
                  <c:v>0.3336435007138</c:v>
                </c:pt>
                <c:pt idx="3537">
                  <c:v>0.33395355554491701</c:v>
                </c:pt>
                <c:pt idx="3538">
                  <c:v>0.33444314164076</c:v>
                </c:pt>
                <c:pt idx="3539">
                  <c:v>0.334114024767244</c:v>
                </c:pt>
                <c:pt idx="3540">
                  <c:v>0.333152925997722</c:v>
                </c:pt>
                <c:pt idx="3541">
                  <c:v>0.332321082116388</c:v>
                </c:pt>
                <c:pt idx="3542">
                  <c:v>0.33199908503141001</c:v>
                </c:pt>
                <c:pt idx="3543">
                  <c:v>0.33200676055525802</c:v>
                </c:pt>
                <c:pt idx="3544">
                  <c:v>0.331964618732489</c:v>
                </c:pt>
                <c:pt idx="3545">
                  <c:v>0.33207884044002201</c:v>
                </c:pt>
                <c:pt idx="3546">
                  <c:v>0.33330061915324999</c:v>
                </c:pt>
                <c:pt idx="3547">
                  <c:v>0.33491277234831601</c:v>
                </c:pt>
                <c:pt idx="3548">
                  <c:v>0.335136617796364</c:v>
                </c:pt>
                <c:pt idx="3549">
                  <c:v>0.33410567017976101</c:v>
                </c:pt>
                <c:pt idx="3550">
                  <c:v>0.33275207708250498</c:v>
                </c:pt>
                <c:pt idx="3551">
                  <c:v>0.331343578541692</c:v>
                </c:pt>
                <c:pt idx="3552">
                  <c:v>0.33007197214637601</c:v>
                </c:pt>
                <c:pt idx="3553">
                  <c:v>0.32974444947877501</c:v>
                </c:pt>
                <c:pt idx="3554">
                  <c:v>0.33078642141336001</c:v>
                </c:pt>
                <c:pt idx="3555">
                  <c:v>0.33199758066774998</c:v>
                </c:pt>
                <c:pt idx="3556">
                  <c:v>0.33243383075802702</c:v>
                </c:pt>
                <c:pt idx="3557">
                  <c:v>0.33271942673372001</c:v>
                </c:pt>
                <c:pt idx="3558">
                  <c:v>0.33281448628680299</c:v>
                </c:pt>
                <c:pt idx="3559">
                  <c:v>0.33259333832909899</c:v>
                </c:pt>
                <c:pt idx="3560">
                  <c:v>0.33287143575874001</c:v>
                </c:pt>
                <c:pt idx="3561">
                  <c:v>0.33330093412999501</c:v>
                </c:pt>
                <c:pt idx="3562">
                  <c:v>0.33304864056245498</c:v>
                </c:pt>
                <c:pt idx="3563">
                  <c:v>0.33246872277251399</c:v>
                </c:pt>
                <c:pt idx="3564">
                  <c:v>0.33206060588651998</c:v>
                </c:pt>
                <c:pt idx="3565">
                  <c:v>0.33160127408111401</c:v>
                </c:pt>
                <c:pt idx="3566">
                  <c:v>0.331384005731853</c:v>
                </c:pt>
                <c:pt idx="3567">
                  <c:v>0.33154965081629401</c:v>
                </c:pt>
                <c:pt idx="3568">
                  <c:v>0.330837283046575</c:v>
                </c:pt>
                <c:pt idx="3569">
                  <c:v>0.32890954469086497</c:v>
                </c:pt>
                <c:pt idx="3570">
                  <c:v>0.32712306371604299</c:v>
                </c:pt>
                <c:pt idx="3571">
                  <c:v>0.32617140688340102</c:v>
                </c:pt>
                <c:pt idx="3572">
                  <c:v>0.32539137293745002</c:v>
                </c:pt>
                <c:pt idx="3573">
                  <c:v>0.32408678306729699</c:v>
                </c:pt>
                <c:pt idx="3574">
                  <c:v>0.32285484006374598</c:v>
                </c:pt>
                <c:pt idx="3575">
                  <c:v>0.32300033055917898</c:v>
                </c:pt>
                <c:pt idx="3576">
                  <c:v>0.32378522709496999</c:v>
                </c:pt>
                <c:pt idx="3577">
                  <c:v>0.32292526010564598</c:v>
                </c:pt>
                <c:pt idx="3578">
                  <c:v>0.321043918463921</c:v>
                </c:pt>
                <c:pt idx="3579">
                  <c:v>0.32105580618374402</c:v>
                </c:pt>
                <c:pt idx="3580">
                  <c:v>0.32313687491628901</c:v>
                </c:pt>
                <c:pt idx="3581">
                  <c:v>0.32476493890117503</c:v>
                </c:pt>
                <c:pt idx="3582">
                  <c:v>0.32442080306555898</c:v>
                </c:pt>
                <c:pt idx="3583">
                  <c:v>0.322495680813004</c:v>
                </c:pt>
                <c:pt idx="3584">
                  <c:v>0.32007781013799702</c:v>
                </c:pt>
                <c:pt idx="3585">
                  <c:v>0.317546906889627</c:v>
                </c:pt>
                <c:pt idx="3586">
                  <c:v>0.31440064097238501</c:v>
                </c:pt>
                <c:pt idx="3587">
                  <c:v>0.31142772520969803</c:v>
                </c:pt>
                <c:pt idx="3588">
                  <c:v>0.310800526649953</c:v>
                </c:pt>
                <c:pt idx="3589">
                  <c:v>0.31255257704607797</c:v>
                </c:pt>
                <c:pt idx="3590">
                  <c:v>0.31455018520422301</c:v>
                </c:pt>
                <c:pt idx="3591">
                  <c:v>0.31548922816944902</c:v>
                </c:pt>
                <c:pt idx="3592">
                  <c:v>0.31458539611627501</c:v>
                </c:pt>
                <c:pt idx="3593">
                  <c:v>0.31152050005579202</c:v>
                </c:pt>
                <c:pt idx="3594">
                  <c:v>0.30801145030945798</c:v>
                </c:pt>
                <c:pt idx="3595">
                  <c:v>0.30640945526922903</c:v>
                </c:pt>
                <c:pt idx="3596">
                  <c:v>0.30683045083074401</c:v>
                </c:pt>
                <c:pt idx="3597">
                  <c:v>0.307693937109912</c:v>
                </c:pt>
                <c:pt idx="3598">
                  <c:v>0.308292692794988</c:v>
                </c:pt>
                <c:pt idx="3599">
                  <c:v>0.30861569226922603</c:v>
                </c:pt>
                <c:pt idx="3600">
                  <c:v>0.30853532015738</c:v>
                </c:pt>
                <c:pt idx="3601">
                  <c:v>0.30889376247921202</c:v>
                </c:pt>
                <c:pt idx="3602">
                  <c:v>0.310437602158248</c:v>
                </c:pt>
                <c:pt idx="3603">
                  <c:v>0.312492233759531</c:v>
                </c:pt>
                <c:pt idx="3604">
                  <c:v>0.31491393064846901</c:v>
                </c:pt>
                <c:pt idx="3605">
                  <c:v>0.31801970982951999</c:v>
                </c:pt>
                <c:pt idx="3606">
                  <c:v>0.32013957172681701</c:v>
                </c:pt>
                <c:pt idx="3607">
                  <c:v>0.31896780851310702</c:v>
                </c:pt>
                <c:pt idx="3608">
                  <c:v>0.314230409114444</c:v>
                </c:pt>
                <c:pt idx="3609">
                  <c:v>0.30823921352866301</c:v>
                </c:pt>
                <c:pt idx="3610">
                  <c:v>0.30466584144005798</c:v>
                </c:pt>
                <c:pt idx="3611">
                  <c:v>0.30487068151802099</c:v>
                </c:pt>
                <c:pt idx="3612">
                  <c:v>0.30656065611053701</c:v>
                </c:pt>
                <c:pt idx="3613">
                  <c:v>0.30732566644745202</c:v>
                </c:pt>
                <c:pt idx="3614">
                  <c:v>0.307272174613065</c:v>
                </c:pt>
                <c:pt idx="3615">
                  <c:v>0.307531807414063</c:v>
                </c:pt>
                <c:pt idx="3616">
                  <c:v>0.30843453791935499</c:v>
                </c:pt>
                <c:pt idx="3617">
                  <c:v>0.30970551492743398</c:v>
                </c:pt>
                <c:pt idx="3618">
                  <c:v>0.31142875152778898</c:v>
                </c:pt>
                <c:pt idx="3619">
                  <c:v>0.313514214068498</c:v>
                </c:pt>
                <c:pt idx="3620">
                  <c:v>0.31440031821293701</c:v>
                </c:pt>
                <c:pt idx="3621">
                  <c:v>0.31233038636980998</c:v>
                </c:pt>
                <c:pt idx="3622">
                  <c:v>0.30833945499759002</c:v>
                </c:pt>
                <c:pt idx="3623">
                  <c:v>0.30574521950048</c:v>
                </c:pt>
                <c:pt idx="3624">
                  <c:v>0.30594111580082101</c:v>
                </c:pt>
                <c:pt idx="3625">
                  <c:v>0.30694876496553303</c:v>
                </c:pt>
                <c:pt idx="3626">
                  <c:v>0.30681633292059601</c:v>
                </c:pt>
                <c:pt idx="3627">
                  <c:v>0.30574941142909901</c:v>
                </c:pt>
                <c:pt idx="3628">
                  <c:v>0.30431106085024701</c:v>
                </c:pt>
                <c:pt idx="3629">
                  <c:v>0.30225333306130597</c:v>
                </c:pt>
                <c:pt idx="3630">
                  <c:v>0.29955601458882197</c:v>
                </c:pt>
                <c:pt idx="3631">
                  <c:v>0.29765422729886398</c:v>
                </c:pt>
                <c:pt idx="3632">
                  <c:v>0.29804126046544299</c:v>
                </c:pt>
                <c:pt idx="3633">
                  <c:v>0.29989090637356602</c:v>
                </c:pt>
                <c:pt idx="3634">
                  <c:v>0.30074894999413398</c:v>
                </c:pt>
                <c:pt idx="3635">
                  <c:v>0.299258795801429</c:v>
                </c:pt>
                <c:pt idx="3636">
                  <c:v>0.29731851749924099</c:v>
                </c:pt>
                <c:pt idx="3637">
                  <c:v>0.29786791770450699</c:v>
                </c:pt>
                <c:pt idx="3638">
                  <c:v>0.300476752648904</c:v>
                </c:pt>
                <c:pt idx="3639">
                  <c:v>0.30260136424313899</c:v>
                </c:pt>
                <c:pt idx="3640">
                  <c:v>0.30307666373109199</c:v>
                </c:pt>
                <c:pt idx="3641">
                  <c:v>0.301332970890966</c:v>
                </c:pt>
                <c:pt idx="3642">
                  <c:v>0.29699230409288102</c:v>
                </c:pt>
                <c:pt idx="3643">
                  <c:v>0.29180697055697802</c:v>
                </c:pt>
                <c:pt idx="3644">
                  <c:v>0.28814989535020502</c:v>
                </c:pt>
                <c:pt idx="3645">
                  <c:v>0.28563544026004301</c:v>
                </c:pt>
                <c:pt idx="3646">
                  <c:v>0.28284111487108599</c:v>
                </c:pt>
                <c:pt idx="3647">
                  <c:v>0.28116924375269697</c:v>
                </c:pt>
                <c:pt idx="3648">
                  <c:v>0.28309896701796999</c:v>
                </c:pt>
                <c:pt idx="3649">
                  <c:v>0.28774991782111498</c:v>
                </c:pt>
                <c:pt idx="3650">
                  <c:v>0.291444124296388</c:v>
                </c:pt>
                <c:pt idx="3651">
                  <c:v>0.29173733487349901</c:v>
                </c:pt>
                <c:pt idx="3652">
                  <c:v>0.28883451789866799</c:v>
                </c:pt>
                <c:pt idx="3653">
                  <c:v>0.28428731305035299</c:v>
                </c:pt>
                <c:pt idx="3654">
                  <c:v>0.27963805523088198</c:v>
                </c:pt>
                <c:pt idx="3655">
                  <c:v>0.27588776250804897</c:v>
                </c:pt>
                <c:pt idx="3656">
                  <c:v>0.27421810845307898</c:v>
                </c:pt>
                <c:pt idx="3657">
                  <c:v>0.27504229151916398</c:v>
                </c:pt>
                <c:pt idx="3658">
                  <c:v>0.27623453781158502</c:v>
                </c:pt>
                <c:pt idx="3659">
                  <c:v>0.27603670356668197</c:v>
                </c:pt>
                <c:pt idx="3660">
                  <c:v>0.27578534130895999</c:v>
                </c:pt>
                <c:pt idx="3661">
                  <c:v>0.27766430232537997</c:v>
                </c:pt>
                <c:pt idx="3662">
                  <c:v>0.281460348905268</c:v>
                </c:pt>
                <c:pt idx="3663">
                  <c:v>0.284657585816952</c:v>
                </c:pt>
                <c:pt idx="3664">
                  <c:v>0.28499724837949297</c:v>
                </c:pt>
                <c:pt idx="3665">
                  <c:v>0.28343593867438199</c:v>
                </c:pt>
                <c:pt idx="3666">
                  <c:v>0.282543842442049</c:v>
                </c:pt>
                <c:pt idx="3667">
                  <c:v>0.28262591446063001</c:v>
                </c:pt>
                <c:pt idx="3668">
                  <c:v>0.28273419594914101</c:v>
                </c:pt>
                <c:pt idx="3669">
                  <c:v>0.28221548598343099</c:v>
                </c:pt>
                <c:pt idx="3670">
                  <c:v>0.28190583818292397</c:v>
                </c:pt>
                <c:pt idx="3671">
                  <c:v>0.28209232439228299</c:v>
                </c:pt>
                <c:pt idx="3672">
                  <c:v>0.28184790934343601</c:v>
                </c:pt>
                <c:pt idx="3673">
                  <c:v>0.28149860314956998</c:v>
                </c:pt>
                <c:pt idx="3674">
                  <c:v>0.28155809551056799</c:v>
                </c:pt>
                <c:pt idx="3675">
                  <c:v>0.28141740456000303</c:v>
                </c:pt>
                <c:pt idx="3676">
                  <c:v>0.28052542769140199</c:v>
                </c:pt>
                <c:pt idx="3677">
                  <c:v>0.27900122401663902</c:v>
                </c:pt>
                <c:pt idx="3678">
                  <c:v>0.277548570819667</c:v>
                </c:pt>
                <c:pt idx="3679">
                  <c:v>0.27677707825752101</c:v>
                </c:pt>
                <c:pt idx="3680">
                  <c:v>0.27636020569430603</c:v>
                </c:pt>
                <c:pt idx="3681">
                  <c:v>0.27589880692910501</c:v>
                </c:pt>
                <c:pt idx="3682">
                  <c:v>0.275811912438715</c:v>
                </c:pt>
                <c:pt idx="3683">
                  <c:v>0.27619388188827598</c:v>
                </c:pt>
                <c:pt idx="3684">
                  <c:v>0.27586676439812802</c:v>
                </c:pt>
                <c:pt idx="3685">
                  <c:v>0.27419957940302397</c:v>
                </c:pt>
                <c:pt idx="3686">
                  <c:v>0.272928052434322</c:v>
                </c:pt>
                <c:pt idx="3687">
                  <c:v>0.27413236996767498</c:v>
                </c:pt>
                <c:pt idx="3688">
                  <c:v>0.275688875740004</c:v>
                </c:pt>
                <c:pt idx="3689">
                  <c:v>0.27352740194852798</c:v>
                </c:pt>
                <c:pt idx="3690">
                  <c:v>0.26969943365677601</c:v>
                </c:pt>
                <c:pt idx="3691">
                  <c:v>0.26784840305151703</c:v>
                </c:pt>
                <c:pt idx="3692">
                  <c:v>0.26676070048107298</c:v>
                </c:pt>
                <c:pt idx="3693">
                  <c:v>0.26456397810863802</c:v>
                </c:pt>
                <c:pt idx="3694">
                  <c:v>0.26181853969600499</c:v>
                </c:pt>
                <c:pt idx="3695">
                  <c:v>0.26018574014060802</c:v>
                </c:pt>
                <c:pt idx="3696">
                  <c:v>0.26052315995015202</c:v>
                </c:pt>
                <c:pt idx="3697">
                  <c:v>0.26268186965213097</c:v>
                </c:pt>
                <c:pt idx="3698">
                  <c:v>0.265257999655304</c:v>
                </c:pt>
                <c:pt idx="3699">
                  <c:v>0.266269526966185</c:v>
                </c:pt>
                <c:pt idx="3700">
                  <c:v>0.26552406171723802</c:v>
                </c:pt>
                <c:pt idx="3701">
                  <c:v>0.26408043186566799</c:v>
                </c:pt>
                <c:pt idx="3702">
                  <c:v>0.26200254002884599</c:v>
                </c:pt>
                <c:pt idx="3703">
                  <c:v>0.25931097504510298</c:v>
                </c:pt>
                <c:pt idx="3704">
                  <c:v>0.25736546050846698</c:v>
                </c:pt>
                <c:pt idx="3705">
                  <c:v>0.25704696411664002</c:v>
                </c:pt>
                <c:pt idx="3706">
                  <c:v>0.25700786194743502</c:v>
                </c:pt>
                <c:pt idx="3707">
                  <c:v>0.25592172452902201</c:v>
                </c:pt>
                <c:pt idx="3708">
                  <c:v>0.25552816000303302</c:v>
                </c:pt>
                <c:pt idx="3709">
                  <c:v>0.257601472544292</c:v>
                </c:pt>
                <c:pt idx="3710">
                  <c:v>0.259598470752893</c:v>
                </c:pt>
                <c:pt idx="3711">
                  <c:v>0.25844387343541497</c:v>
                </c:pt>
                <c:pt idx="3712">
                  <c:v>0.25610192249035502</c:v>
                </c:pt>
                <c:pt idx="3713">
                  <c:v>0.25558647164641501</c:v>
                </c:pt>
                <c:pt idx="3714">
                  <c:v>0.25570219448894899</c:v>
                </c:pt>
                <c:pt idx="3715">
                  <c:v>0.25516908466181998</c:v>
                </c:pt>
                <c:pt idx="3716">
                  <c:v>0.25574521444418002</c:v>
                </c:pt>
                <c:pt idx="3717">
                  <c:v>0.25841093402684201</c:v>
                </c:pt>
                <c:pt idx="3718">
                  <c:v>0.26161698554979201</c:v>
                </c:pt>
                <c:pt idx="3719">
                  <c:v>0.26366739411011503</c:v>
                </c:pt>
                <c:pt idx="3720">
                  <c:v>0.263853972638118</c:v>
                </c:pt>
                <c:pt idx="3721">
                  <c:v>0.262440092599942</c:v>
                </c:pt>
                <c:pt idx="3722">
                  <c:v>0.26068588668694598</c:v>
                </c:pt>
                <c:pt idx="3723">
                  <c:v>0.25967503939867997</c:v>
                </c:pt>
                <c:pt idx="3724">
                  <c:v>0.25974898506731298</c:v>
                </c:pt>
                <c:pt idx="3725">
                  <c:v>0.26097353111096899</c:v>
                </c:pt>
                <c:pt idx="3726">
                  <c:v>0.26304581008140798</c:v>
                </c:pt>
                <c:pt idx="3727">
                  <c:v>0.26517312242187202</c:v>
                </c:pt>
                <c:pt idx="3728">
                  <c:v>0.26673375608660899</c:v>
                </c:pt>
                <c:pt idx="3729">
                  <c:v>0.26761628776588198</c:v>
                </c:pt>
                <c:pt idx="3730">
                  <c:v>0.26746698868470598</c:v>
                </c:pt>
                <c:pt idx="3731">
                  <c:v>0.26603727932050603</c:v>
                </c:pt>
                <c:pt idx="3732">
                  <c:v>0.26479184737727302</c:v>
                </c:pt>
                <c:pt idx="3733">
                  <c:v>0.26581994842600398</c:v>
                </c:pt>
                <c:pt idx="3734">
                  <c:v>0.26820988986824601</c:v>
                </c:pt>
                <c:pt idx="3735">
                  <c:v>0.26924205438929399</c:v>
                </c:pt>
                <c:pt idx="3736">
                  <c:v>0.26840832350671801</c:v>
                </c:pt>
                <c:pt idx="3737">
                  <c:v>0.267326688225487</c:v>
                </c:pt>
                <c:pt idx="3738">
                  <c:v>0.26681257904479599</c:v>
                </c:pt>
                <c:pt idx="3739">
                  <c:v>0.26572655685005803</c:v>
                </c:pt>
                <c:pt idx="3740">
                  <c:v>0.26335301802636102</c:v>
                </c:pt>
                <c:pt idx="3741">
                  <c:v>0.26087502136676399</c:v>
                </c:pt>
                <c:pt idx="3742">
                  <c:v>0.25975611494862499</c:v>
                </c:pt>
                <c:pt idx="3743">
                  <c:v>0.25884751743600098</c:v>
                </c:pt>
                <c:pt idx="3744">
                  <c:v>0.257203298358814</c:v>
                </c:pt>
                <c:pt idx="3745">
                  <c:v>0.25635912524589699</c:v>
                </c:pt>
                <c:pt idx="3746">
                  <c:v>0.25659441242245501</c:v>
                </c:pt>
                <c:pt idx="3747">
                  <c:v>0.25673924188122599</c:v>
                </c:pt>
                <c:pt idx="3748">
                  <c:v>0.25665508951652299</c:v>
                </c:pt>
                <c:pt idx="3749">
                  <c:v>0.25648361588242302</c:v>
                </c:pt>
                <c:pt idx="3750">
                  <c:v>0.25548006394693401</c:v>
                </c:pt>
                <c:pt idx="3751">
                  <c:v>0.25247168011462501</c:v>
                </c:pt>
                <c:pt idx="3752">
                  <c:v>0.24712143996372099</c:v>
                </c:pt>
                <c:pt idx="3753">
                  <c:v>0.24080677530622599</c:v>
                </c:pt>
                <c:pt idx="3754">
                  <c:v>0.23579294440120299</c:v>
                </c:pt>
                <c:pt idx="3755">
                  <c:v>0.23346859134674999</c:v>
                </c:pt>
                <c:pt idx="3756">
                  <c:v>0.234410058673794</c:v>
                </c:pt>
                <c:pt idx="3757">
                  <c:v>0.23869315163576699</c:v>
                </c:pt>
                <c:pt idx="3758">
                  <c:v>0.24348971797430899</c:v>
                </c:pt>
                <c:pt idx="3759">
                  <c:v>0.24429068559105099</c:v>
                </c:pt>
                <c:pt idx="3760">
                  <c:v>0.241003373938631</c:v>
                </c:pt>
                <c:pt idx="3761">
                  <c:v>0.23792594246900101</c:v>
                </c:pt>
                <c:pt idx="3762">
                  <c:v>0.23761949728885801</c:v>
                </c:pt>
                <c:pt idx="3763">
                  <c:v>0.23830447809605601</c:v>
                </c:pt>
                <c:pt idx="3764">
                  <c:v>0.237968933735965</c:v>
                </c:pt>
                <c:pt idx="3765">
                  <c:v>0.23718975619758201</c:v>
                </c:pt>
                <c:pt idx="3766">
                  <c:v>0.236807059352687</c:v>
                </c:pt>
                <c:pt idx="3767">
                  <c:v>0.237136664130698</c:v>
                </c:pt>
                <c:pt idx="3768">
                  <c:v>0.23860718724108201</c:v>
                </c:pt>
                <c:pt idx="3769">
                  <c:v>0.24114625575079801</c:v>
                </c:pt>
                <c:pt idx="3770">
                  <c:v>0.243091887947681</c:v>
                </c:pt>
                <c:pt idx="3771">
                  <c:v>0.24210715046828499</c:v>
                </c:pt>
                <c:pt idx="3772">
                  <c:v>0.23894443173864499</c:v>
                </c:pt>
                <c:pt idx="3773">
                  <c:v>0.23632171037276301</c:v>
                </c:pt>
                <c:pt idx="3774">
                  <c:v>0.234477449708902</c:v>
                </c:pt>
                <c:pt idx="3775">
                  <c:v>0.23340637918818199</c:v>
                </c:pt>
                <c:pt idx="3776">
                  <c:v>0.234281884984191</c:v>
                </c:pt>
                <c:pt idx="3777">
                  <c:v>0.236263396550144</c:v>
                </c:pt>
                <c:pt idx="3778">
                  <c:v>0.237174370874458</c:v>
                </c:pt>
                <c:pt idx="3779">
                  <c:v>0.237258384044021</c:v>
                </c:pt>
                <c:pt idx="3780">
                  <c:v>0.23839396777540101</c:v>
                </c:pt>
                <c:pt idx="3781">
                  <c:v>0.24003551211854801</c:v>
                </c:pt>
                <c:pt idx="3782">
                  <c:v>0.24016553988065101</c:v>
                </c:pt>
                <c:pt idx="3783">
                  <c:v>0.23896881408558801</c:v>
                </c:pt>
                <c:pt idx="3784">
                  <c:v>0.237716464875668</c:v>
                </c:pt>
                <c:pt idx="3785">
                  <c:v>0.23720152570241801</c:v>
                </c:pt>
                <c:pt idx="3786">
                  <c:v>0.23883410503825001</c:v>
                </c:pt>
                <c:pt idx="3787">
                  <c:v>0.24361256182917901</c:v>
                </c:pt>
                <c:pt idx="3788">
                  <c:v>0.249981042413182</c:v>
                </c:pt>
                <c:pt idx="3789">
                  <c:v>0.25433291563990401</c:v>
                </c:pt>
                <c:pt idx="3790">
                  <c:v>0.25409953206914399</c:v>
                </c:pt>
                <c:pt idx="3791">
                  <c:v>0.25035043030161103</c:v>
                </c:pt>
                <c:pt idx="3792">
                  <c:v>0.24666542094713401</c:v>
                </c:pt>
                <c:pt idx="3793">
                  <c:v>0.245442116646686</c:v>
                </c:pt>
                <c:pt idx="3794">
                  <c:v>0.245865175933764</c:v>
                </c:pt>
                <c:pt idx="3795">
                  <c:v>0.24557917040334501</c:v>
                </c:pt>
                <c:pt idx="3796">
                  <c:v>0.24356651178792099</c:v>
                </c:pt>
                <c:pt idx="3797">
                  <c:v>0.240591633366288</c:v>
                </c:pt>
                <c:pt idx="3798">
                  <c:v>0.23803840180998501</c:v>
                </c:pt>
                <c:pt idx="3799">
                  <c:v>0.23714538005126201</c:v>
                </c:pt>
                <c:pt idx="3800">
                  <c:v>0.23783845038896301</c:v>
                </c:pt>
                <c:pt idx="3801">
                  <c:v>0.23912508288179901</c:v>
                </c:pt>
                <c:pt idx="3802">
                  <c:v>0.24089777745301599</c:v>
                </c:pt>
                <c:pt idx="3803">
                  <c:v>0.243467932965756</c:v>
                </c:pt>
                <c:pt idx="3804">
                  <c:v>0.24575836718399999</c:v>
                </c:pt>
                <c:pt idx="3805">
                  <c:v>0.246066494922041</c:v>
                </c:pt>
                <c:pt idx="3806">
                  <c:v>0.24443484218876699</c:v>
                </c:pt>
                <c:pt idx="3807">
                  <c:v>0.24247007678674801</c:v>
                </c:pt>
                <c:pt idx="3808">
                  <c:v>0.241237302829446</c:v>
                </c:pt>
                <c:pt idx="3809">
                  <c:v>0.240544564436354</c:v>
                </c:pt>
                <c:pt idx="3810">
                  <c:v>0.23949815641675001</c:v>
                </c:pt>
                <c:pt idx="3811">
                  <c:v>0.23770291702466101</c:v>
                </c:pt>
                <c:pt idx="3812">
                  <c:v>0.23616362594707799</c:v>
                </c:pt>
                <c:pt idx="3813">
                  <c:v>0.23522207093324901</c:v>
                </c:pt>
                <c:pt idx="3814">
                  <c:v>0.23356900217752</c:v>
                </c:pt>
                <c:pt idx="3815">
                  <c:v>0.23166438121279501</c:v>
                </c:pt>
                <c:pt idx="3816">
                  <c:v>0.23105600951354499</c:v>
                </c:pt>
                <c:pt idx="3817">
                  <c:v>0.231143170994006</c:v>
                </c:pt>
                <c:pt idx="3818">
                  <c:v>0.231260854694056</c:v>
                </c:pt>
                <c:pt idx="3819">
                  <c:v>0.232225773358506</c:v>
                </c:pt>
                <c:pt idx="3820">
                  <c:v>0.23428103603571299</c:v>
                </c:pt>
                <c:pt idx="3821">
                  <c:v>0.23652216962247299</c:v>
                </c:pt>
                <c:pt idx="3822">
                  <c:v>0.23790434909420199</c:v>
                </c:pt>
                <c:pt idx="3823">
                  <c:v>0.23825957005807799</c:v>
                </c:pt>
                <c:pt idx="3824">
                  <c:v>0.23851943901705699</c:v>
                </c:pt>
                <c:pt idx="3825">
                  <c:v>0.23941536063662799</c:v>
                </c:pt>
                <c:pt idx="3826">
                  <c:v>0.239808796906226</c:v>
                </c:pt>
                <c:pt idx="3827">
                  <c:v>0.23839192493545</c:v>
                </c:pt>
                <c:pt idx="3828">
                  <c:v>0.236262228084228</c:v>
                </c:pt>
                <c:pt idx="3829">
                  <c:v>0.23517906469576599</c:v>
                </c:pt>
                <c:pt idx="3830">
                  <c:v>0.23565518343324399</c:v>
                </c:pt>
                <c:pt idx="3831">
                  <c:v>0.237748050864273</c:v>
                </c:pt>
                <c:pt idx="3832">
                  <c:v>0.24065898741297201</c:v>
                </c:pt>
                <c:pt idx="3833">
                  <c:v>0.24219694392260299</c:v>
                </c:pt>
                <c:pt idx="3834">
                  <c:v>0.24114181760475001</c:v>
                </c:pt>
                <c:pt idx="3835">
                  <c:v>0.238692674035825</c:v>
                </c:pt>
                <c:pt idx="3836">
                  <c:v>0.236510893955691</c:v>
                </c:pt>
                <c:pt idx="3837">
                  <c:v>0.23533827665122001</c:v>
                </c:pt>
                <c:pt idx="3838">
                  <c:v>0.23572711029916099</c:v>
                </c:pt>
                <c:pt idx="3839">
                  <c:v>0.23726719836483701</c:v>
                </c:pt>
                <c:pt idx="3840">
                  <c:v>0.238011383926193</c:v>
                </c:pt>
                <c:pt idx="3841">
                  <c:v>0.23746339364010199</c:v>
                </c:pt>
                <c:pt idx="3842">
                  <c:v>0.237343496466244</c:v>
                </c:pt>
                <c:pt idx="3843">
                  <c:v>0.238200474516371</c:v>
                </c:pt>
                <c:pt idx="3844">
                  <c:v>0.23866661707051401</c:v>
                </c:pt>
                <c:pt idx="3845">
                  <c:v>0.238342427721494</c:v>
                </c:pt>
                <c:pt idx="3846">
                  <c:v>0.23829462805517601</c:v>
                </c:pt>
                <c:pt idx="3847">
                  <c:v>0.23898411251072901</c:v>
                </c:pt>
                <c:pt idx="3848">
                  <c:v>0.240150857484838</c:v>
                </c:pt>
                <c:pt idx="3849">
                  <c:v>0.24083212109784399</c:v>
                </c:pt>
                <c:pt idx="3850">
                  <c:v>0.240420488899794</c:v>
                </c:pt>
                <c:pt idx="3851">
                  <c:v>0.239876497275922</c:v>
                </c:pt>
                <c:pt idx="3852">
                  <c:v>0.240064026293411</c:v>
                </c:pt>
                <c:pt idx="3853">
                  <c:v>0.240763078694192</c:v>
                </c:pt>
                <c:pt idx="3854">
                  <c:v>0.240941780529391</c:v>
                </c:pt>
                <c:pt idx="3855">
                  <c:v>0.23998196880196601</c:v>
                </c:pt>
                <c:pt idx="3856">
                  <c:v>0.238444558295411</c:v>
                </c:pt>
                <c:pt idx="3857">
                  <c:v>0.237229023898338</c:v>
                </c:pt>
                <c:pt idx="3858">
                  <c:v>0.23670852686226601</c:v>
                </c:pt>
                <c:pt idx="3859">
                  <c:v>0.23638197832774099</c:v>
                </c:pt>
                <c:pt idx="3860">
                  <c:v>0.235487606372835</c:v>
                </c:pt>
                <c:pt idx="3861">
                  <c:v>0.23422826065189201</c:v>
                </c:pt>
                <c:pt idx="3862">
                  <c:v>0.23368724245366401</c:v>
                </c:pt>
                <c:pt idx="3863">
                  <c:v>0.234429520544996</c:v>
                </c:pt>
                <c:pt idx="3864">
                  <c:v>0.23573294885195101</c:v>
                </c:pt>
                <c:pt idx="3865">
                  <c:v>0.23712808462960699</c:v>
                </c:pt>
                <c:pt idx="3866">
                  <c:v>0.23928813204983401</c:v>
                </c:pt>
                <c:pt idx="3867">
                  <c:v>0.24160224616481599</c:v>
                </c:pt>
                <c:pt idx="3868">
                  <c:v>0.24256316247828399</c:v>
                </c:pt>
                <c:pt idx="3869">
                  <c:v>0.24258253854690301</c:v>
                </c:pt>
                <c:pt idx="3870">
                  <c:v>0.24233435037929901</c:v>
                </c:pt>
                <c:pt idx="3871">
                  <c:v>0.24114970994141599</c:v>
                </c:pt>
                <c:pt idx="3872">
                  <c:v>0.23825792877663099</c:v>
                </c:pt>
                <c:pt idx="3873">
                  <c:v>0.23398158552539</c:v>
                </c:pt>
                <c:pt idx="3874">
                  <c:v>0.23004888811482099</c:v>
                </c:pt>
                <c:pt idx="3875">
                  <c:v>0.22869918746722501</c:v>
                </c:pt>
                <c:pt idx="3876">
                  <c:v>0.230545870493646</c:v>
                </c:pt>
                <c:pt idx="3877">
                  <c:v>0.233683501198162</c:v>
                </c:pt>
                <c:pt idx="3878">
                  <c:v>0.23577719466166699</c:v>
                </c:pt>
                <c:pt idx="3879">
                  <c:v>0.236640931510439</c:v>
                </c:pt>
                <c:pt idx="3880">
                  <c:v>0.237251347496024</c:v>
                </c:pt>
                <c:pt idx="3881">
                  <c:v>0.23701140086234099</c:v>
                </c:pt>
                <c:pt idx="3882">
                  <c:v>0.23599774313601601</c:v>
                </c:pt>
                <c:pt idx="3883">
                  <c:v>0.23541746952006501</c:v>
                </c:pt>
                <c:pt idx="3884">
                  <c:v>0.235219639134401</c:v>
                </c:pt>
                <c:pt idx="3885">
                  <c:v>0.235214040818085</c:v>
                </c:pt>
                <c:pt idx="3886">
                  <c:v>0.234884114683753</c:v>
                </c:pt>
                <c:pt idx="3887">
                  <c:v>0.233280446480015</c:v>
                </c:pt>
                <c:pt idx="3888">
                  <c:v>0.231559165522078</c:v>
                </c:pt>
                <c:pt idx="3889">
                  <c:v>0.23220785034006899</c:v>
                </c:pt>
                <c:pt idx="3890">
                  <c:v>0.23625627152065101</c:v>
                </c:pt>
                <c:pt idx="3891">
                  <c:v>0.241961635944488</c:v>
                </c:pt>
                <c:pt idx="3892">
                  <c:v>0.24614556863176801</c:v>
                </c:pt>
                <c:pt idx="3893">
                  <c:v>0.24707487991545199</c:v>
                </c:pt>
                <c:pt idx="3894">
                  <c:v>0.24531543564039901</c:v>
                </c:pt>
                <c:pt idx="3895">
                  <c:v>0.24290246362821799</c:v>
                </c:pt>
                <c:pt idx="3896">
                  <c:v>0.24172067731108199</c:v>
                </c:pt>
                <c:pt idx="3897">
                  <c:v>0.24131823924368101</c:v>
                </c:pt>
                <c:pt idx="3898">
                  <c:v>0.24036039371828699</c:v>
                </c:pt>
                <c:pt idx="3899">
                  <c:v>0.23923542825769201</c:v>
                </c:pt>
                <c:pt idx="3900">
                  <c:v>0.23919729585070901</c:v>
                </c:pt>
                <c:pt idx="3901">
                  <c:v>0.24079151224876</c:v>
                </c:pt>
                <c:pt idx="3902">
                  <c:v>0.24334523089759999</c:v>
                </c:pt>
                <c:pt idx="3903">
                  <c:v>0.245292363264137</c:v>
                </c:pt>
                <c:pt idx="3904">
                  <c:v>0.24508563544386899</c:v>
                </c:pt>
                <c:pt idx="3905">
                  <c:v>0.24241046121690399</c:v>
                </c:pt>
                <c:pt idx="3906">
                  <c:v>0.23873112570652499</c:v>
                </c:pt>
                <c:pt idx="3907">
                  <c:v>0.235678903978113</c:v>
                </c:pt>
                <c:pt idx="3908">
                  <c:v>0.23392918194762899</c:v>
                </c:pt>
                <c:pt idx="3909">
                  <c:v>0.233348481149494</c:v>
                </c:pt>
                <c:pt idx="3910">
                  <c:v>0.232839750533092</c:v>
                </c:pt>
                <c:pt idx="3911">
                  <c:v>0.23151315330476899</c:v>
                </c:pt>
                <c:pt idx="3912">
                  <c:v>0.22982454990091999</c:v>
                </c:pt>
                <c:pt idx="3913">
                  <c:v>0.229179040156096</c:v>
                </c:pt>
              </c:numCache>
            </c:numRef>
          </c:yVal>
          <c:smooth val="1"/>
          <c:extLst>
            <c:ext xmlns:c16="http://schemas.microsoft.com/office/drawing/2014/chart" uri="{C3380CC4-5D6E-409C-BE32-E72D297353CC}">
              <c16:uniqueId val="{00000000-632B-457D-8825-392F4C773ABE}"/>
            </c:ext>
          </c:extLst>
        </c:ser>
        <c:ser>
          <c:idx val="1"/>
          <c:order val="1"/>
          <c:spPr>
            <a:ln w="19050" cap="rnd">
              <a:solidFill>
                <a:srgbClr val="C00000"/>
              </a:solidFill>
              <a:round/>
            </a:ln>
            <a:effectLst/>
          </c:spPr>
          <c:marker>
            <c:symbol val="none"/>
          </c:marker>
          <c:xVal>
            <c:numRef>
              <c:f>Sheet1!$B$1:$B$3914</c:f>
              <c:numCache>
                <c:formatCode>General</c:formatCode>
                <c:ptCount val="3914"/>
                <c:pt idx="0">
                  <c:v>1.1435914242222223</c:v>
                </c:pt>
                <c:pt idx="1">
                  <c:v>1.156034818304275</c:v>
                </c:pt>
                <c:pt idx="2">
                  <c:v>1.1686004141554833</c:v>
                </c:pt>
                <c:pt idx="3">
                  <c:v>1.1811660100066916</c:v>
                </c:pt>
                <c:pt idx="4">
                  <c:v>1.1937316058578999</c:v>
                </c:pt>
                <c:pt idx="5">
                  <c:v>1.2062972017091085</c:v>
                </c:pt>
                <c:pt idx="6">
                  <c:v>1.2188627975603168</c:v>
                </c:pt>
                <c:pt idx="7">
                  <c:v>1.2314283934115249</c:v>
                </c:pt>
                <c:pt idx="8">
                  <c:v>1.2439939892627334</c:v>
                </c:pt>
                <c:pt idx="9">
                  <c:v>1.2565595851139388</c:v>
                </c:pt>
                <c:pt idx="10">
                  <c:v>1.2691251809651474</c:v>
                </c:pt>
                <c:pt idx="11">
                  <c:v>1.2816907768163555</c:v>
                </c:pt>
                <c:pt idx="12">
                  <c:v>1.294256372667564</c:v>
                </c:pt>
                <c:pt idx="13">
                  <c:v>1.3068219685187723</c:v>
                </c:pt>
                <c:pt idx="14">
                  <c:v>1.3193875643699804</c:v>
                </c:pt>
                <c:pt idx="15">
                  <c:v>1.3319531602211889</c:v>
                </c:pt>
                <c:pt idx="16">
                  <c:v>1.3445187560723972</c:v>
                </c:pt>
                <c:pt idx="17">
                  <c:v>1.3570843519236055</c:v>
                </c:pt>
                <c:pt idx="18">
                  <c:v>1.3696499477748139</c:v>
                </c:pt>
                <c:pt idx="19">
                  <c:v>1.3822155436260222</c:v>
                </c:pt>
                <c:pt idx="20">
                  <c:v>1.3947811394772305</c:v>
                </c:pt>
                <c:pt idx="21">
                  <c:v>1.407346735328439</c:v>
                </c:pt>
                <c:pt idx="22">
                  <c:v>1.4199123311796471</c:v>
                </c:pt>
                <c:pt idx="23">
                  <c:v>1.4324779270308556</c:v>
                </c:pt>
                <c:pt idx="24">
                  <c:v>1.4450435228820611</c:v>
                </c:pt>
                <c:pt idx="25">
                  <c:v>1.4576091187332696</c:v>
                </c:pt>
                <c:pt idx="26">
                  <c:v>1.4701747145844777</c:v>
                </c:pt>
                <c:pt idx="27">
                  <c:v>1.482740310435686</c:v>
                </c:pt>
                <c:pt idx="28">
                  <c:v>1.4953059062868945</c:v>
                </c:pt>
                <c:pt idx="29">
                  <c:v>1.5078715021381028</c:v>
                </c:pt>
                <c:pt idx="30">
                  <c:v>1.5204370979893111</c:v>
                </c:pt>
                <c:pt idx="31">
                  <c:v>1.5330026938405195</c:v>
                </c:pt>
                <c:pt idx="32">
                  <c:v>1.5455682896917278</c:v>
                </c:pt>
                <c:pt idx="33">
                  <c:v>1.5581338855429361</c:v>
                </c:pt>
                <c:pt idx="34">
                  <c:v>1.5706994813941444</c:v>
                </c:pt>
                <c:pt idx="35">
                  <c:v>1.5832650772453527</c:v>
                </c:pt>
                <c:pt idx="36">
                  <c:v>1.5958306730965612</c:v>
                </c:pt>
                <c:pt idx="37">
                  <c:v>1.6083962689477693</c:v>
                </c:pt>
                <c:pt idx="38">
                  <c:v>1.6209618647989776</c:v>
                </c:pt>
                <c:pt idx="39">
                  <c:v>1.6335274606501833</c:v>
                </c:pt>
                <c:pt idx="40">
                  <c:v>1.6460930565013918</c:v>
                </c:pt>
                <c:pt idx="41">
                  <c:v>1.6586586523525999</c:v>
                </c:pt>
                <c:pt idx="42">
                  <c:v>1.6712242482038082</c:v>
                </c:pt>
                <c:pt idx="43">
                  <c:v>1.6837898440550167</c:v>
                </c:pt>
                <c:pt idx="44">
                  <c:v>1.6963554399062251</c:v>
                </c:pt>
                <c:pt idx="45">
                  <c:v>1.7089210357574331</c:v>
                </c:pt>
                <c:pt idx="46">
                  <c:v>1.7214866316086417</c:v>
                </c:pt>
                <c:pt idx="47">
                  <c:v>1.73405222745985</c:v>
                </c:pt>
                <c:pt idx="48">
                  <c:v>1.7466178233110585</c:v>
                </c:pt>
                <c:pt idx="49">
                  <c:v>1.7591834191622666</c:v>
                </c:pt>
                <c:pt idx="50">
                  <c:v>1.7717490150134749</c:v>
                </c:pt>
                <c:pt idx="51">
                  <c:v>1.7843146108646835</c:v>
                </c:pt>
                <c:pt idx="52">
                  <c:v>1.7968802067158915</c:v>
                </c:pt>
                <c:pt idx="53">
                  <c:v>1.8094458025670999</c:v>
                </c:pt>
                <c:pt idx="54">
                  <c:v>1.8220113984183055</c:v>
                </c:pt>
                <c:pt idx="55">
                  <c:v>1.834576994269514</c:v>
                </c:pt>
                <c:pt idx="56">
                  <c:v>1.8471425901207221</c:v>
                </c:pt>
                <c:pt idx="57">
                  <c:v>1.8597081859719304</c:v>
                </c:pt>
                <c:pt idx="58">
                  <c:v>1.872273781823139</c:v>
                </c:pt>
                <c:pt idx="59">
                  <c:v>1.8848393776743473</c:v>
                </c:pt>
                <c:pt idx="60">
                  <c:v>1.8974049735255554</c:v>
                </c:pt>
                <c:pt idx="61">
                  <c:v>1.9099705693767639</c:v>
                </c:pt>
                <c:pt idx="62">
                  <c:v>1.9225361652279722</c:v>
                </c:pt>
                <c:pt idx="63">
                  <c:v>1.9351017610791807</c:v>
                </c:pt>
                <c:pt idx="64">
                  <c:v>1.9476673569303888</c:v>
                </c:pt>
                <c:pt idx="65">
                  <c:v>1.9602329527815971</c:v>
                </c:pt>
                <c:pt idx="66">
                  <c:v>1.9727985486328057</c:v>
                </c:pt>
                <c:pt idx="67">
                  <c:v>1.985364144484014</c:v>
                </c:pt>
                <c:pt idx="68">
                  <c:v>1.9979297403352221</c:v>
                </c:pt>
                <c:pt idx="69">
                  <c:v>2.0104953361864277</c:v>
                </c:pt>
                <c:pt idx="70">
                  <c:v>2.023060932037636</c:v>
                </c:pt>
                <c:pt idx="71">
                  <c:v>2.0356265278888444</c:v>
                </c:pt>
                <c:pt idx="72">
                  <c:v>2.0481921237400527</c:v>
                </c:pt>
                <c:pt idx="73">
                  <c:v>2.060757719591261</c:v>
                </c:pt>
                <c:pt idx="74">
                  <c:v>2.0733233154424697</c:v>
                </c:pt>
                <c:pt idx="75">
                  <c:v>2.0858889112936776</c:v>
                </c:pt>
                <c:pt idx="76">
                  <c:v>2.0984545071448859</c:v>
                </c:pt>
                <c:pt idx="77">
                  <c:v>2.1110201029960947</c:v>
                </c:pt>
                <c:pt idx="78">
                  <c:v>2.123585698847303</c:v>
                </c:pt>
                <c:pt idx="79">
                  <c:v>2.1361512946985108</c:v>
                </c:pt>
                <c:pt idx="80">
                  <c:v>2.1487168905497196</c:v>
                </c:pt>
                <c:pt idx="81">
                  <c:v>2.1612824864009279</c:v>
                </c:pt>
                <c:pt idx="82">
                  <c:v>2.1738480822521362</c:v>
                </c:pt>
                <c:pt idx="83">
                  <c:v>2.1864136781033445</c:v>
                </c:pt>
                <c:pt idx="84">
                  <c:v>2.1989792739545502</c:v>
                </c:pt>
                <c:pt idx="85">
                  <c:v>2.2115448698057585</c:v>
                </c:pt>
                <c:pt idx="86">
                  <c:v>2.2241104656569668</c:v>
                </c:pt>
                <c:pt idx="87">
                  <c:v>2.2366760615081751</c:v>
                </c:pt>
                <c:pt idx="88">
                  <c:v>2.2492416573593834</c:v>
                </c:pt>
                <c:pt idx="89">
                  <c:v>2.2618072532105917</c:v>
                </c:pt>
                <c:pt idx="90">
                  <c:v>2.2743728490618</c:v>
                </c:pt>
                <c:pt idx="91">
                  <c:v>2.2869384449130084</c:v>
                </c:pt>
                <c:pt idx="92">
                  <c:v>2.2995040407642167</c:v>
                </c:pt>
                <c:pt idx="93">
                  <c:v>2.312069636615425</c:v>
                </c:pt>
                <c:pt idx="94">
                  <c:v>2.3246352324666333</c:v>
                </c:pt>
                <c:pt idx="95">
                  <c:v>2.3372008283178416</c:v>
                </c:pt>
                <c:pt idx="96">
                  <c:v>2.3497664241690499</c:v>
                </c:pt>
                <c:pt idx="97">
                  <c:v>2.3623320200202556</c:v>
                </c:pt>
                <c:pt idx="98">
                  <c:v>2.3748976158714665</c:v>
                </c:pt>
                <c:pt idx="99">
                  <c:v>2.3874632117226722</c:v>
                </c:pt>
                <c:pt idx="100">
                  <c:v>2.4000288075738805</c:v>
                </c:pt>
                <c:pt idx="101">
                  <c:v>2.4125944034250888</c:v>
                </c:pt>
                <c:pt idx="102">
                  <c:v>2.4251599992762971</c:v>
                </c:pt>
                <c:pt idx="103">
                  <c:v>2.4377255951275059</c:v>
                </c:pt>
                <c:pt idx="104">
                  <c:v>2.4502911909787137</c:v>
                </c:pt>
                <c:pt idx="105">
                  <c:v>2.462856786829922</c:v>
                </c:pt>
                <c:pt idx="106">
                  <c:v>2.4754223826811308</c:v>
                </c:pt>
                <c:pt idx="107">
                  <c:v>2.4879879785323387</c:v>
                </c:pt>
                <c:pt idx="108">
                  <c:v>2.500553574383547</c:v>
                </c:pt>
                <c:pt idx="109">
                  <c:v>2.5131191702347557</c:v>
                </c:pt>
                <c:pt idx="110">
                  <c:v>2.525684766085964</c:v>
                </c:pt>
                <c:pt idx="111">
                  <c:v>2.5382503619371719</c:v>
                </c:pt>
                <c:pt idx="112">
                  <c:v>2.5508159577883807</c:v>
                </c:pt>
                <c:pt idx="113">
                  <c:v>2.5633815536395863</c:v>
                </c:pt>
                <c:pt idx="114">
                  <c:v>2.5759471494907942</c:v>
                </c:pt>
                <c:pt idx="115">
                  <c:v>2.5885127453420025</c:v>
                </c:pt>
                <c:pt idx="116">
                  <c:v>2.6010783411932112</c:v>
                </c:pt>
                <c:pt idx="117">
                  <c:v>2.6136439370444196</c:v>
                </c:pt>
                <c:pt idx="118">
                  <c:v>2.6262095328956279</c:v>
                </c:pt>
                <c:pt idx="119">
                  <c:v>2.6387751287468362</c:v>
                </c:pt>
                <c:pt idx="120">
                  <c:v>2.6513407245980445</c:v>
                </c:pt>
                <c:pt idx="121">
                  <c:v>2.6639063204492528</c:v>
                </c:pt>
                <c:pt idx="122">
                  <c:v>2.6764719163004611</c:v>
                </c:pt>
                <c:pt idx="123">
                  <c:v>2.6890375121516694</c:v>
                </c:pt>
                <c:pt idx="124">
                  <c:v>2.7016031080028777</c:v>
                </c:pt>
                <c:pt idx="125">
                  <c:v>2.714168703854086</c:v>
                </c:pt>
                <c:pt idx="126">
                  <c:v>2.7267342997052948</c:v>
                </c:pt>
                <c:pt idx="127">
                  <c:v>2.7392998955565</c:v>
                </c:pt>
                <c:pt idx="128">
                  <c:v>2.751865491407711</c:v>
                </c:pt>
                <c:pt idx="129">
                  <c:v>2.7644310872589166</c:v>
                </c:pt>
                <c:pt idx="130">
                  <c:v>2.7769966831101249</c:v>
                </c:pt>
                <c:pt idx="131">
                  <c:v>2.7895622789613332</c:v>
                </c:pt>
                <c:pt idx="132">
                  <c:v>2.8021278748125278</c:v>
                </c:pt>
                <c:pt idx="133">
                  <c:v>2.8146934706637503</c:v>
                </c:pt>
                <c:pt idx="134">
                  <c:v>2.8272590665149444</c:v>
                </c:pt>
                <c:pt idx="135">
                  <c:v>2.8398246623661665</c:v>
                </c:pt>
                <c:pt idx="136">
                  <c:v>2.852390258217361</c:v>
                </c:pt>
                <c:pt idx="137">
                  <c:v>2.8649558540685831</c:v>
                </c:pt>
                <c:pt idx="138">
                  <c:v>2.8775214499197777</c:v>
                </c:pt>
                <c:pt idx="139">
                  <c:v>2.8900870457710002</c:v>
                </c:pt>
                <c:pt idx="140">
                  <c:v>2.9026526416221947</c:v>
                </c:pt>
                <c:pt idx="141">
                  <c:v>2.9152182374733893</c:v>
                </c:pt>
                <c:pt idx="142">
                  <c:v>2.9277838333246109</c:v>
                </c:pt>
                <c:pt idx="143">
                  <c:v>2.9403494291758054</c:v>
                </c:pt>
                <c:pt idx="144">
                  <c:v>2.9529150250270275</c:v>
                </c:pt>
                <c:pt idx="145">
                  <c:v>2.9654806208782221</c:v>
                </c:pt>
                <c:pt idx="146">
                  <c:v>2.9780462167294446</c:v>
                </c:pt>
                <c:pt idx="147">
                  <c:v>2.9906118125806391</c:v>
                </c:pt>
                <c:pt idx="148">
                  <c:v>3.0031774084318612</c:v>
                </c:pt>
                <c:pt idx="149">
                  <c:v>3.0157430042830558</c:v>
                </c:pt>
                <c:pt idx="150">
                  <c:v>3.0283086001342774</c:v>
                </c:pt>
                <c:pt idx="151">
                  <c:v>3.0408741959854719</c:v>
                </c:pt>
                <c:pt idx="152">
                  <c:v>3.0534397918366945</c:v>
                </c:pt>
                <c:pt idx="153">
                  <c:v>3.066005387687889</c:v>
                </c:pt>
                <c:pt idx="154">
                  <c:v>3.0785709835391111</c:v>
                </c:pt>
                <c:pt idx="155">
                  <c:v>3.0911365793903056</c:v>
                </c:pt>
                <c:pt idx="156">
                  <c:v>3.1037021752415281</c:v>
                </c:pt>
                <c:pt idx="157">
                  <c:v>3.1162677710927218</c:v>
                </c:pt>
                <c:pt idx="158">
                  <c:v>3.1288333669439443</c:v>
                </c:pt>
                <c:pt idx="159">
                  <c:v>3.1413989627951389</c:v>
                </c:pt>
                <c:pt idx="160">
                  <c:v>3.1539645586463609</c:v>
                </c:pt>
                <c:pt idx="161">
                  <c:v>3.1665301544975555</c:v>
                </c:pt>
                <c:pt idx="162">
                  <c:v>3.179095750348778</c:v>
                </c:pt>
                <c:pt idx="163">
                  <c:v>3.1916613461999725</c:v>
                </c:pt>
                <c:pt idx="164">
                  <c:v>3.2042269420511946</c:v>
                </c:pt>
                <c:pt idx="165">
                  <c:v>3.2167925379023887</c:v>
                </c:pt>
                <c:pt idx="166">
                  <c:v>3.2293581337536108</c:v>
                </c:pt>
                <c:pt idx="167">
                  <c:v>3.2419237296048053</c:v>
                </c:pt>
                <c:pt idx="168">
                  <c:v>3.2544893254560279</c:v>
                </c:pt>
                <c:pt idx="169">
                  <c:v>3.2670549213072224</c:v>
                </c:pt>
                <c:pt idx="170">
                  <c:v>3.2796205171584445</c:v>
                </c:pt>
                <c:pt idx="171">
                  <c:v>3.292186113009639</c:v>
                </c:pt>
                <c:pt idx="172">
                  <c:v>3.3047517088608607</c:v>
                </c:pt>
                <c:pt idx="173">
                  <c:v>3.3173173047120552</c:v>
                </c:pt>
                <c:pt idx="174">
                  <c:v>3.3298829005632777</c:v>
                </c:pt>
                <c:pt idx="175">
                  <c:v>3.3424484964144723</c:v>
                </c:pt>
                <c:pt idx="176">
                  <c:v>3.3550140922656944</c:v>
                </c:pt>
                <c:pt idx="177">
                  <c:v>3.3675796881168889</c:v>
                </c:pt>
                <c:pt idx="178">
                  <c:v>3.3801452839681114</c:v>
                </c:pt>
                <c:pt idx="179">
                  <c:v>3.392710879819306</c:v>
                </c:pt>
                <c:pt idx="180">
                  <c:v>3.4052764756705276</c:v>
                </c:pt>
                <c:pt idx="181">
                  <c:v>3.4178420715217221</c:v>
                </c:pt>
                <c:pt idx="182">
                  <c:v>3.4304076673729442</c:v>
                </c:pt>
                <c:pt idx="183">
                  <c:v>3.4429732632241388</c:v>
                </c:pt>
                <c:pt idx="184">
                  <c:v>3.4555388590753613</c:v>
                </c:pt>
                <c:pt idx="185">
                  <c:v>3.4681044549265558</c:v>
                </c:pt>
                <c:pt idx="186">
                  <c:v>3.4806700507777779</c:v>
                </c:pt>
                <c:pt idx="187">
                  <c:v>3.4932356466289725</c:v>
                </c:pt>
                <c:pt idx="188">
                  <c:v>3.5058012424801941</c:v>
                </c:pt>
                <c:pt idx="189">
                  <c:v>3.5183668383313886</c:v>
                </c:pt>
                <c:pt idx="190">
                  <c:v>3.5309324341826112</c:v>
                </c:pt>
                <c:pt idx="191">
                  <c:v>3.5434980300338057</c:v>
                </c:pt>
                <c:pt idx="192">
                  <c:v>3.5560636258850278</c:v>
                </c:pt>
                <c:pt idx="193">
                  <c:v>3.5686292217362223</c:v>
                </c:pt>
                <c:pt idx="194">
                  <c:v>3.5811948175874448</c:v>
                </c:pt>
                <c:pt idx="195">
                  <c:v>3.5937604134386385</c:v>
                </c:pt>
                <c:pt idx="196">
                  <c:v>3.606326009289861</c:v>
                </c:pt>
                <c:pt idx="197">
                  <c:v>3.6188916051410556</c:v>
                </c:pt>
                <c:pt idx="198">
                  <c:v>3.6314572009922776</c:v>
                </c:pt>
                <c:pt idx="199">
                  <c:v>3.6440227968434722</c:v>
                </c:pt>
                <c:pt idx="200">
                  <c:v>3.6565883926946947</c:v>
                </c:pt>
                <c:pt idx="201">
                  <c:v>3.6691539885458893</c:v>
                </c:pt>
                <c:pt idx="202">
                  <c:v>3.6817195843971113</c:v>
                </c:pt>
                <c:pt idx="203">
                  <c:v>3.6942851802483054</c:v>
                </c:pt>
                <c:pt idx="204">
                  <c:v>3.7068507760995275</c:v>
                </c:pt>
                <c:pt idx="205">
                  <c:v>3.7194163719507221</c:v>
                </c:pt>
                <c:pt idx="206">
                  <c:v>3.7319819678019446</c:v>
                </c:pt>
                <c:pt idx="207">
                  <c:v>3.7445475636531391</c:v>
                </c:pt>
                <c:pt idx="208">
                  <c:v>3.7571131595043612</c:v>
                </c:pt>
                <c:pt idx="209">
                  <c:v>3.7696787553555557</c:v>
                </c:pt>
                <c:pt idx="210">
                  <c:v>3.7822443512067774</c:v>
                </c:pt>
                <c:pt idx="211">
                  <c:v>3.7948099470579719</c:v>
                </c:pt>
                <c:pt idx="212">
                  <c:v>3.8073755429091944</c:v>
                </c:pt>
                <c:pt idx="213">
                  <c:v>3.819941138760389</c:v>
                </c:pt>
                <c:pt idx="214">
                  <c:v>3.8325067346116111</c:v>
                </c:pt>
                <c:pt idx="215">
                  <c:v>3.8450723304628056</c:v>
                </c:pt>
                <c:pt idx="216">
                  <c:v>3.8576379263140281</c:v>
                </c:pt>
                <c:pt idx="217">
                  <c:v>3.8702035221652222</c:v>
                </c:pt>
                <c:pt idx="218">
                  <c:v>3.8827691180164443</c:v>
                </c:pt>
                <c:pt idx="219">
                  <c:v>3.8953347138676389</c:v>
                </c:pt>
                <c:pt idx="220">
                  <c:v>3.9079003097188334</c:v>
                </c:pt>
                <c:pt idx="221">
                  <c:v>3.9204659055700555</c:v>
                </c:pt>
                <c:pt idx="222">
                  <c:v>3.93303150142125</c:v>
                </c:pt>
                <c:pt idx="223">
                  <c:v>3.9455970972724725</c:v>
                </c:pt>
                <c:pt idx="224">
                  <c:v>3.9581626931236666</c:v>
                </c:pt>
                <c:pt idx="225">
                  <c:v>3.9707282889748892</c:v>
                </c:pt>
                <c:pt idx="226">
                  <c:v>3.9832938848260833</c:v>
                </c:pt>
                <c:pt idx="227">
                  <c:v>3.9958594806773053</c:v>
                </c:pt>
                <c:pt idx="228">
                  <c:v>4.0084250765284999</c:v>
                </c:pt>
                <c:pt idx="229">
                  <c:v>4.020990672379722</c:v>
                </c:pt>
                <c:pt idx="230">
                  <c:v>4.0335562682309165</c:v>
                </c:pt>
                <c:pt idx="231">
                  <c:v>4.0461218640821386</c:v>
                </c:pt>
                <c:pt idx="232">
                  <c:v>4.0586874599333331</c:v>
                </c:pt>
                <c:pt idx="233">
                  <c:v>4.0712530557845552</c:v>
                </c:pt>
                <c:pt idx="234">
                  <c:v>4.0838186516357498</c:v>
                </c:pt>
                <c:pt idx="235">
                  <c:v>4.0963842474869718</c:v>
                </c:pt>
                <c:pt idx="236">
                  <c:v>4.1089498433381664</c:v>
                </c:pt>
                <c:pt idx="237">
                  <c:v>4.1215154391893893</c:v>
                </c:pt>
                <c:pt idx="238">
                  <c:v>4.134081035040583</c:v>
                </c:pt>
                <c:pt idx="239">
                  <c:v>4.146646630891806</c:v>
                </c:pt>
                <c:pt idx="240">
                  <c:v>4.1592122267430005</c:v>
                </c:pt>
                <c:pt idx="241">
                  <c:v>4.1717778225942217</c:v>
                </c:pt>
                <c:pt idx="242">
                  <c:v>4.1843434184454162</c:v>
                </c:pt>
                <c:pt idx="243">
                  <c:v>4.1969090142966392</c:v>
                </c:pt>
                <c:pt idx="244">
                  <c:v>4.2094746101478338</c:v>
                </c:pt>
                <c:pt idx="245">
                  <c:v>4.2220402059990558</c:v>
                </c:pt>
                <c:pt idx="246">
                  <c:v>4.2346058018502504</c:v>
                </c:pt>
                <c:pt idx="247">
                  <c:v>4.2471713977014725</c:v>
                </c:pt>
                <c:pt idx="248">
                  <c:v>4.2597369935526661</c:v>
                </c:pt>
                <c:pt idx="249">
                  <c:v>4.2723025894038891</c:v>
                </c:pt>
                <c:pt idx="250">
                  <c:v>4.2848681852550836</c:v>
                </c:pt>
                <c:pt idx="251">
                  <c:v>4.2974337811063057</c:v>
                </c:pt>
                <c:pt idx="252">
                  <c:v>4.3099993769575002</c:v>
                </c:pt>
                <c:pt idx="253">
                  <c:v>4.3225649728087223</c:v>
                </c:pt>
                <c:pt idx="254">
                  <c:v>4.3351305686599169</c:v>
                </c:pt>
                <c:pt idx="255">
                  <c:v>4.3476961645111389</c:v>
                </c:pt>
                <c:pt idx="256">
                  <c:v>4.3602617603623335</c:v>
                </c:pt>
                <c:pt idx="257">
                  <c:v>4.3728273562135556</c:v>
                </c:pt>
                <c:pt idx="258">
                  <c:v>4.3853929520647501</c:v>
                </c:pt>
                <c:pt idx="259">
                  <c:v>4.3979585479159722</c:v>
                </c:pt>
                <c:pt idx="260">
                  <c:v>4.4105241437671667</c:v>
                </c:pt>
                <c:pt idx="261">
                  <c:v>4.4230897396183888</c:v>
                </c:pt>
                <c:pt idx="262">
                  <c:v>4.4356553354695833</c:v>
                </c:pt>
                <c:pt idx="263">
                  <c:v>4.4482209313208054</c:v>
                </c:pt>
                <c:pt idx="264">
                  <c:v>4.460786527172</c:v>
                </c:pt>
                <c:pt idx="265">
                  <c:v>4.473352123023222</c:v>
                </c:pt>
                <c:pt idx="266">
                  <c:v>4.4859177188744166</c:v>
                </c:pt>
                <c:pt idx="267">
                  <c:v>4.4984833147256387</c:v>
                </c:pt>
                <c:pt idx="268">
                  <c:v>4.5110489105768332</c:v>
                </c:pt>
                <c:pt idx="269">
                  <c:v>4.5236145064280553</c:v>
                </c:pt>
                <c:pt idx="270">
                  <c:v>4.5361801022792498</c:v>
                </c:pt>
                <c:pt idx="271">
                  <c:v>4.5487456981304719</c:v>
                </c:pt>
                <c:pt idx="272">
                  <c:v>4.5613112939816673</c:v>
                </c:pt>
                <c:pt idx="273">
                  <c:v>4.5738768898328885</c:v>
                </c:pt>
                <c:pt idx="274">
                  <c:v>4.5864424856840831</c:v>
                </c:pt>
                <c:pt idx="275">
                  <c:v>4.5990080815353052</c:v>
                </c:pt>
                <c:pt idx="276">
                  <c:v>4.6115736773864997</c:v>
                </c:pt>
                <c:pt idx="277">
                  <c:v>4.6241392732377227</c:v>
                </c:pt>
                <c:pt idx="278">
                  <c:v>4.6367048690889172</c:v>
                </c:pt>
                <c:pt idx="279">
                  <c:v>4.6492704649401118</c:v>
                </c:pt>
                <c:pt idx="280">
                  <c:v>4.6618360607913329</c:v>
                </c:pt>
                <c:pt idx="281">
                  <c:v>4.6744016566425275</c:v>
                </c:pt>
                <c:pt idx="282">
                  <c:v>4.6869672524937505</c:v>
                </c:pt>
                <c:pt idx="283">
                  <c:v>4.6995328483449441</c:v>
                </c:pt>
                <c:pt idx="284">
                  <c:v>4.7120984441961671</c:v>
                </c:pt>
                <c:pt idx="285">
                  <c:v>4.7246640400473616</c:v>
                </c:pt>
                <c:pt idx="286">
                  <c:v>4.7372296358985828</c:v>
                </c:pt>
                <c:pt idx="287">
                  <c:v>4.7497952317497774</c:v>
                </c:pt>
                <c:pt idx="288">
                  <c:v>4.7623608276010003</c:v>
                </c:pt>
                <c:pt idx="289">
                  <c:v>4.7749264234521949</c:v>
                </c:pt>
                <c:pt idx="290">
                  <c:v>4.7874920193034169</c:v>
                </c:pt>
                <c:pt idx="291">
                  <c:v>4.8000576151546115</c:v>
                </c:pt>
                <c:pt idx="292">
                  <c:v>4.8126232110058327</c:v>
                </c:pt>
                <c:pt idx="293">
                  <c:v>4.8251888068570272</c:v>
                </c:pt>
                <c:pt idx="294">
                  <c:v>4.8377544027082502</c:v>
                </c:pt>
                <c:pt idx="295">
                  <c:v>4.8503199985594447</c:v>
                </c:pt>
                <c:pt idx="296">
                  <c:v>4.8628855944106668</c:v>
                </c:pt>
                <c:pt idx="297">
                  <c:v>4.8754511902618614</c:v>
                </c:pt>
                <c:pt idx="298">
                  <c:v>4.8880167861130825</c:v>
                </c:pt>
                <c:pt idx="299">
                  <c:v>4.9005823819642771</c:v>
                </c:pt>
                <c:pt idx="300">
                  <c:v>4.9131479778154716</c:v>
                </c:pt>
                <c:pt idx="301">
                  <c:v>4.9257135736666946</c:v>
                </c:pt>
                <c:pt idx="302">
                  <c:v>4.9382791695178891</c:v>
                </c:pt>
                <c:pt idx="303">
                  <c:v>4.9508447653691112</c:v>
                </c:pt>
                <c:pt idx="304">
                  <c:v>4.9634103612203058</c:v>
                </c:pt>
                <c:pt idx="305">
                  <c:v>4.9759759570715278</c:v>
                </c:pt>
                <c:pt idx="306">
                  <c:v>4.9885415529227215</c:v>
                </c:pt>
                <c:pt idx="307">
                  <c:v>5.0011071487739445</c:v>
                </c:pt>
                <c:pt idx="308">
                  <c:v>5.013672744625139</c:v>
                </c:pt>
                <c:pt idx="309">
                  <c:v>5.0262383404763611</c:v>
                </c:pt>
                <c:pt idx="310">
                  <c:v>5.0388039363275556</c:v>
                </c:pt>
                <c:pt idx="311">
                  <c:v>5.0513695321787786</c:v>
                </c:pt>
                <c:pt idx="312">
                  <c:v>5.0639351280299723</c:v>
                </c:pt>
                <c:pt idx="313">
                  <c:v>5.0765007238811943</c:v>
                </c:pt>
                <c:pt idx="314">
                  <c:v>5.0890663197323889</c:v>
                </c:pt>
                <c:pt idx="315">
                  <c:v>5.101631915583611</c:v>
                </c:pt>
                <c:pt idx="316">
                  <c:v>5.1141975114348055</c:v>
                </c:pt>
                <c:pt idx="317">
                  <c:v>5.1267631072860285</c:v>
                </c:pt>
                <c:pt idx="318">
                  <c:v>5.139328703137223</c:v>
                </c:pt>
                <c:pt idx="319">
                  <c:v>5.1518942989884167</c:v>
                </c:pt>
                <c:pt idx="320">
                  <c:v>5.1644598948396387</c:v>
                </c:pt>
                <c:pt idx="321">
                  <c:v>5.1770254906908333</c:v>
                </c:pt>
                <c:pt idx="322">
                  <c:v>5.1895910865420554</c:v>
                </c:pt>
                <c:pt idx="323">
                  <c:v>5.2021566823932499</c:v>
                </c:pt>
                <c:pt idx="324">
                  <c:v>5.2147222782444729</c:v>
                </c:pt>
                <c:pt idx="325">
                  <c:v>5.2272878740956665</c:v>
                </c:pt>
                <c:pt idx="326">
                  <c:v>5.2398534699468886</c:v>
                </c:pt>
                <c:pt idx="327">
                  <c:v>5.2524190657980832</c:v>
                </c:pt>
                <c:pt idx="328">
                  <c:v>5.2649846616493052</c:v>
                </c:pt>
                <c:pt idx="329">
                  <c:v>5.2775502575004998</c:v>
                </c:pt>
                <c:pt idx="330">
                  <c:v>5.2901158533517227</c:v>
                </c:pt>
                <c:pt idx="331">
                  <c:v>5.3026814492029173</c:v>
                </c:pt>
                <c:pt idx="332">
                  <c:v>5.3152470450541385</c:v>
                </c:pt>
                <c:pt idx="333">
                  <c:v>5.327812640905333</c:v>
                </c:pt>
                <c:pt idx="334">
                  <c:v>5.340378236756556</c:v>
                </c:pt>
                <c:pt idx="335">
                  <c:v>5.3529438326077505</c:v>
                </c:pt>
                <c:pt idx="336">
                  <c:v>5.3655094284589726</c:v>
                </c:pt>
                <c:pt idx="337">
                  <c:v>5.3780750243101672</c:v>
                </c:pt>
                <c:pt idx="338">
                  <c:v>5.3906406201613883</c:v>
                </c:pt>
                <c:pt idx="339">
                  <c:v>5.4032062160125829</c:v>
                </c:pt>
                <c:pt idx="340">
                  <c:v>5.4157718118637774</c:v>
                </c:pt>
                <c:pt idx="341">
                  <c:v>5.4283374077150004</c:v>
                </c:pt>
                <c:pt idx="342">
                  <c:v>5.4409030035661949</c:v>
                </c:pt>
                <c:pt idx="343">
                  <c:v>5.453468599417417</c:v>
                </c:pt>
                <c:pt idx="344">
                  <c:v>5.4660341952686116</c:v>
                </c:pt>
                <c:pt idx="345">
                  <c:v>5.4785997911198328</c:v>
                </c:pt>
                <c:pt idx="346">
                  <c:v>5.4911653869710273</c:v>
                </c:pt>
                <c:pt idx="347">
                  <c:v>5.5037309828222503</c:v>
                </c:pt>
                <c:pt idx="348">
                  <c:v>5.5162965786734448</c:v>
                </c:pt>
                <c:pt idx="349">
                  <c:v>5.5288621745246669</c:v>
                </c:pt>
                <c:pt idx="350">
                  <c:v>5.5414277703758614</c:v>
                </c:pt>
                <c:pt idx="351">
                  <c:v>5.5539933662270826</c:v>
                </c:pt>
                <c:pt idx="352">
                  <c:v>5.5665589620782772</c:v>
                </c:pt>
                <c:pt idx="353">
                  <c:v>5.5791245579295001</c:v>
                </c:pt>
                <c:pt idx="354">
                  <c:v>5.5916901537806947</c:v>
                </c:pt>
                <c:pt idx="355">
                  <c:v>5.6042557496319167</c:v>
                </c:pt>
                <c:pt idx="356">
                  <c:v>5.6168213454831113</c:v>
                </c:pt>
                <c:pt idx="357">
                  <c:v>5.6293869413343334</c:v>
                </c:pt>
                <c:pt idx="358">
                  <c:v>5.6419525371855279</c:v>
                </c:pt>
                <c:pt idx="359">
                  <c:v>5.6545181330367216</c:v>
                </c:pt>
                <c:pt idx="360">
                  <c:v>5.6670837288879445</c:v>
                </c:pt>
                <c:pt idx="361">
                  <c:v>5.6796493247391391</c:v>
                </c:pt>
                <c:pt idx="362">
                  <c:v>5.6922149205903612</c:v>
                </c:pt>
                <c:pt idx="363">
                  <c:v>5.7047805164415557</c:v>
                </c:pt>
                <c:pt idx="364">
                  <c:v>5.7173461122927778</c:v>
                </c:pt>
                <c:pt idx="365">
                  <c:v>5.7299117081439723</c:v>
                </c:pt>
                <c:pt idx="366">
                  <c:v>5.7424773039951944</c:v>
                </c:pt>
                <c:pt idx="367">
                  <c:v>5.7550428998463889</c:v>
                </c:pt>
                <c:pt idx="368">
                  <c:v>5.767608495697611</c:v>
                </c:pt>
                <c:pt idx="369">
                  <c:v>5.7801740915488056</c:v>
                </c:pt>
                <c:pt idx="370">
                  <c:v>5.7927396874000276</c:v>
                </c:pt>
                <c:pt idx="371">
                  <c:v>5.8053052832512222</c:v>
                </c:pt>
                <c:pt idx="372">
                  <c:v>5.8178708791024443</c:v>
                </c:pt>
                <c:pt idx="373">
                  <c:v>5.8304364749536388</c:v>
                </c:pt>
                <c:pt idx="374">
                  <c:v>5.8430020708048609</c:v>
                </c:pt>
                <c:pt idx="375">
                  <c:v>5.8555676666560554</c:v>
                </c:pt>
                <c:pt idx="376">
                  <c:v>5.8681332625072775</c:v>
                </c:pt>
                <c:pt idx="377">
                  <c:v>5.8806988583584721</c:v>
                </c:pt>
                <c:pt idx="378">
                  <c:v>5.8932644542096941</c:v>
                </c:pt>
                <c:pt idx="379">
                  <c:v>5.9058300500608887</c:v>
                </c:pt>
                <c:pt idx="380">
                  <c:v>5.9183956459120832</c:v>
                </c:pt>
                <c:pt idx="381">
                  <c:v>5.9309612417633062</c:v>
                </c:pt>
                <c:pt idx="382">
                  <c:v>5.9435268376144998</c:v>
                </c:pt>
                <c:pt idx="383">
                  <c:v>5.9560924334657219</c:v>
                </c:pt>
                <c:pt idx="384">
                  <c:v>5.9686580293169165</c:v>
                </c:pt>
                <c:pt idx="385">
                  <c:v>5.9812236251681385</c:v>
                </c:pt>
                <c:pt idx="386">
                  <c:v>5.9937892210193331</c:v>
                </c:pt>
                <c:pt idx="387">
                  <c:v>6.0063548168705561</c:v>
                </c:pt>
                <c:pt idx="388">
                  <c:v>6.0189204127217506</c:v>
                </c:pt>
                <c:pt idx="389">
                  <c:v>6.0314860085729718</c:v>
                </c:pt>
                <c:pt idx="390">
                  <c:v>6.0440516044241663</c:v>
                </c:pt>
                <c:pt idx="391">
                  <c:v>6.0566172002753884</c:v>
                </c:pt>
                <c:pt idx="392">
                  <c:v>6.069182796126583</c:v>
                </c:pt>
                <c:pt idx="393">
                  <c:v>6.0817483919778059</c:v>
                </c:pt>
                <c:pt idx="394">
                  <c:v>6.0943139878290005</c:v>
                </c:pt>
                <c:pt idx="395">
                  <c:v>6.1068795836802225</c:v>
                </c:pt>
                <c:pt idx="396">
                  <c:v>6.1194451795314162</c:v>
                </c:pt>
                <c:pt idx="397">
                  <c:v>6.1320107753826383</c:v>
                </c:pt>
                <c:pt idx="398">
                  <c:v>6.1445763712338328</c:v>
                </c:pt>
                <c:pt idx="399">
                  <c:v>6.1571419670850274</c:v>
                </c:pt>
                <c:pt idx="400">
                  <c:v>6.1697075629362503</c:v>
                </c:pt>
                <c:pt idx="401">
                  <c:v>6.1822731587874449</c:v>
                </c:pt>
                <c:pt idx="402">
                  <c:v>6.194838754638667</c:v>
                </c:pt>
                <c:pt idx="403">
                  <c:v>6.2074043504898606</c:v>
                </c:pt>
                <c:pt idx="404">
                  <c:v>6.2199699463410836</c:v>
                </c:pt>
                <c:pt idx="405">
                  <c:v>6.2325355421922772</c:v>
                </c:pt>
                <c:pt idx="406">
                  <c:v>6.2451011380435002</c:v>
                </c:pt>
                <c:pt idx="407">
                  <c:v>6.2576667338946947</c:v>
                </c:pt>
                <c:pt idx="408">
                  <c:v>6.2702323297459168</c:v>
                </c:pt>
                <c:pt idx="409">
                  <c:v>6.2827979255971105</c:v>
                </c:pt>
                <c:pt idx="410">
                  <c:v>6.2953635214483334</c:v>
                </c:pt>
                <c:pt idx="411">
                  <c:v>6.307929117299528</c:v>
                </c:pt>
                <c:pt idx="412">
                  <c:v>6.3204947131507501</c:v>
                </c:pt>
                <c:pt idx="413">
                  <c:v>6.3330603090019446</c:v>
                </c:pt>
                <c:pt idx="414">
                  <c:v>6.3456259048531667</c:v>
                </c:pt>
                <c:pt idx="415">
                  <c:v>6.3581915007043612</c:v>
                </c:pt>
                <c:pt idx="416">
                  <c:v>6.3707570965555833</c:v>
                </c:pt>
                <c:pt idx="417">
                  <c:v>6.3833226924067779</c:v>
                </c:pt>
                <c:pt idx="418">
                  <c:v>6.3958882882579999</c:v>
                </c:pt>
                <c:pt idx="419">
                  <c:v>6.4084538841091945</c:v>
                </c:pt>
                <c:pt idx="420">
                  <c:v>6.421019479960389</c:v>
                </c:pt>
                <c:pt idx="421">
                  <c:v>6.4335850758116111</c:v>
                </c:pt>
                <c:pt idx="422">
                  <c:v>6.4461506716628056</c:v>
                </c:pt>
                <c:pt idx="423">
                  <c:v>6.4587162675140277</c:v>
                </c:pt>
                <c:pt idx="424">
                  <c:v>6.4712818633652223</c:v>
                </c:pt>
                <c:pt idx="425">
                  <c:v>6.4838474592164443</c:v>
                </c:pt>
                <c:pt idx="426">
                  <c:v>6.4964130550676389</c:v>
                </c:pt>
                <c:pt idx="427">
                  <c:v>6.5089786509188619</c:v>
                </c:pt>
                <c:pt idx="428">
                  <c:v>6.5215442467700555</c:v>
                </c:pt>
                <c:pt idx="429">
                  <c:v>6.5341098426212776</c:v>
                </c:pt>
                <c:pt idx="430">
                  <c:v>6.5466754384724721</c:v>
                </c:pt>
                <c:pt idx="431">
                  <c:v>6.5592410343236942</c:v>
                </c:pt>
                <c:pt idx="432">
                  <c:v>6.5718066301748888</c:v>
                </c:pt>
                <c:pt idx="433">
                  <c:v>6.5843722260261117</c:v>
                </c:pt>
                <c:pt idx="434">
                  <c:v>6.5969378218773063</c:v>
                </c:pt>
                <c:pt idx="435">
                  <c:v>6.6095034177285275</c:v>
                </c:pt>
                <c:pt idx="436">
                  <c:v>6.622069013579722</c:v>
                </c:pt>
                <c:pt idx="437">
                  <c:v>6.6346346094309441</c:v>
                </c:pt>
                <c:pt idx="438">
                  <c:v>6.6472002052821386</c:v>
                </c:pt>
                <c:pt idx="439">
                  <c:v>6.6597658011333332</c:v>
                </c:pt>
                <c:pt idx="440">
                  <c:v>6.6723313969845561</c:v>
                </c:pt>
                <c:pt idx="441">
                  <c:v>6.6848969928357507</c:v>
                </c:pt>
                <c:pt idx="442">
                  <c:v>6.6974625886869719</c:v>
                </c:pt>
                <c:pt idx="443">
                  <c:v>6.7100281845381664</c:v>
                </c:pt>
                <c:pt idx="444">
                  <c:v>6.7225937803893885</c:v>
                </c:pt>
                <c:pt idx="445">
                  <c:v>6.735159376240583</c:v>
                </c:pt>
                <c:pt idx="446">
                  <c:v>6.747724972091806</c:v>
                </c:pt>
                <c:pt idx="447">
                  <c:v>6.7602905679430005</c:v>
                </c:pt>
                <c:pt idx="448">
                  <c:v>6.7728561637942217</c:v>
                </c:pt>
                <c:pt idx="449">
                  <c:v>6.7854217596454163</c:v>
                </c:pt>
                <c:pt idx="450">
                  <c:v>6.7979873554966392</c:v>
                </c:pt>
                <c:pt idx="451">
                  <c:v>6.8105529513478329</c:v>
                </c:pt>
                <c:pt idx="452">
                  <c:v>6.8231185471990559</c:v>
                </c:pt>
                <c:pt idx="453">
                  <c:v>6.8356841430502504</c:v>
                </c:pt>
                <c:pt idx="454">
                  <c:v>6.8482497389014716</c:v>
                </c:pt>
                <c:pt idx="455">
                  <c:v>6.8608153347526661</c:v>
                </c:pt>
                <c:pt idx="456">
                  <c:v>6.8733809306038891</c:v>
                </c:pt>
                <c:pt idx="457">
                  <c:v>6.8859465264550836</c:v>
                </c:pt>
                <c:pt idx="458">
                  <c:v>6.8985121223063057</c:v>
                </c:pt>
                <c:pt idx="459">
                  <c:v>6.9110777181575003</c:v>
                </c:pt>
                <c:pt idx="460">
                  <c:v>6.9236433140086948</c:v>
                </c:pt>
                <c:pt idx="461">
                  <c:v>6.936208909859916</c:v>
                </c:pt>
                <c:pt idx="462">
                  <c:v>6.9487745057111105</c:v>
                </c:pt>
                <c:pt idx="463">
                  <c:v>6.9613401015623335</c:v>
                </c:pt>
                <c:pt idx="464">
                  <c:v>6.9739056974135281</c:v>
                </c:pt>
                <c:pt idx="465">
                  <c:v>6.9864712932647501</c:v>
                </c:pt>
                <c:pt idx="466">
                  <c:v>6.9990368891159447</c:v>
                </c:pt>
                <c:pt idx="467">
                  <c:v>7.0116024849671659</c:v>
                </c:pt>
                <c:pt idx="468">
                  <c:v>7.0241680808183604</c:v>
                </c:pt>
                <c:pt idx="469">
                  <c:v>7.0367336766695834</c:v>
                </c:pt>
                <c:pt idx="470">
                  <c:v>7.0492992725207779</c:v>
                </c:pt>
                <c:pt idx="471">
                  <c:v>7.061864868372</c:v>
                </c:pt>
                <c:pt idx="472">
                  <c:v>7.0744304642231945</c:v>
                </c:pt>
                <c:pt idx="473">
                  <c:v>7.0869960600744157</c:v>
                </c:pt>
                <c:pt idx="474">
                  <c:v>7.0995616559256103</c:v>
                </c:pt>
                <c:pt idx="475">
                  <c:v>7.1121272517768332</c:v>
                </c:pt>
                <c:pt idx="476">
                  <c:v>7.1246928476280278</c:v>
                </c:pt>
                <c:pt idx="477">
                  <c:v>7.1372584434792499</c:v>
                </c:pt>
                <c:pt idx="478">
                  <c:v>7.1498240393304444</c:v>
                </c:pt>
                <c:pt idx="479">
                  <c:v>7.162389635181639</c:v>
                </c:pt>
                <c:pt idx="480">
                  <c:v>7.1749552310328619</c:v>
                </c:pt>
                <c:pt idx="481">
                  <c:v>7.1875208268840547</c:v>
                </c:pt>
                <c:pt idx="482">
                  <c:v>7.2000864227352777</c:v>
                </c:pt>
                <c:pt idx="483">
                  <c:v>7.2126520185864722</c:v>
                </c:pt>
                <c:pt idx="484">
                  <c:v>7.2252176144376943</c:v>
                </c:pt>
                <c:pt idx="485">
                  <c:v>7.2377832102888888</c:v>
                </c:pt>
                <c:pt idx="486">
                  <c:v>7.2503488061401118</c:v>
                </c:pt>
                <c:pt idx="487">
                  <c:v>7.2629144019913063</c:v>
                </c:pt>
                <c:pt idx="488">
                  <c:v>7.2754799978425275</c:v>
                </c:pt>
                <c:pt idx="489">
                  <c:v>7.2880455936937221</c:v>
                </c:pt>
                <c:pt idx="490">
                  <c:v>7.3006111895449441</c:v>
                </c:pt>
                <c:pt idx="491">
                  <c:v>7.3131767853961387</c:v>
                </c:pt>
                <c:pt idx="492">
                  <c:v>7.3257423812473617</c:v>
                </c:pt>
                <c:pt idx="493">
                  <c:v>7.3383079770985562</c:v>
                </c:pt>
                <c:pt idx="494">
                  <c:v>7.3508735729497774</c:v>
                </c:pt>
                <c:pt idx="495">
                  <c:v>7.3634391688009719</c:v>
                </c:pt>
                <c:pt idx="496">
                  <c:v>7.376004764652194</c:v>
                </c:pt>
                <c:pt idx="497">
                  <c:v>7.3885703605033886</c:v>
                </c:pt>
                <c:pt idx="498">
                  <c:v>7.4011359563546115</c:v>
                </c:pt>
                <c:pt idx="499">
                  <c:v>7.4137015522058061</c:v>
                </c:pt>
                <c:pt idx="500">
                  <c:v>7.4262671480570006</c:v>
                </c:pt>
                <c:pt idx="501">
                  <c:v>7.4388327439082218</c:v>
                </c:pt>
                <c:pt idx="502">
                  <c:v>7.4513983397594163</c:v>
                </c:pt>
                <c:pt idx="503">
                  <c:v>7.4639639356106393</c:v>
                </c:pt>
                <c:pt idx="504">
                  <c:v>7.476529531461833</c:v>
                </c:pt>
                <c:pt idx="505">
                  <c:v>7.4890951273130559</c:v>
                </c:pt>
                <c:pt idx="506">
                  <c:v>7.5016607231642505</c:v>
                </c:pt>
                <c:pt idx="507">
                  <c:v>7.5142263190154717</c:v>
                </c:pt>
                <c:pt idx="508">
                  <c:v>7.5267919148666662</c:v>
                </c:pt>
                <c:pt idx="509">
                  <c:v>7.5393575107178892</c:v>
                </c:pt>
                <c:pt idx="510">
                  <c:v>7.5519231065690837</c:v>
                </c:pt>
                <c:pt idx="511">
                  <c:v>7.5644887024203058</c:v>
                </c:pt>
                <c:pt idx="512">
                  <c:v>7.5770542982715003</c:v>
                </c:pt>
                <c:pt idx="513">
                  <c:v>7.5896198941227215</c:v>
                </c:pt>
                <c:pt idx="514">
                  <c:v>7.6021854899739161</c:v>
                </c:pt>
                <c:pt idx="515">
                  <c:v>7.614751085825139</c:v>
                </c:pt>
                <c:pt idx="516">
                  <c:v>7.6273166816763336</c:v>
                </c:pt>
                <c:pt idx="517">
                  <c:v>7.6398822775275557</c:v>
                </c:pt>
                <c:pt idx="518">
                  <c:v>7.6524478733787502</c:v>
                </c:pt>
                <c:pt idx="519">
                  <c:v>7.6650134692299714</c:v>
                </c:pt>
                <c:pt idx="520">
                  <c:v>7.6775790650811659</c:v>
                </c:pt>
                <c:pt idx="521">
                  <c:v>7.6901446609323605</c:v>
                </c:pt>
                <c:pt idx="522">
                  <c:v>7.7027102567835835</c:v>
                </c:pt>
                <c:pt idx="523">
                  <c:v>7.715275852634778</c:v>
                </c:pt>
                <c:pt idx="524">
                  <c:v>7.7278414484860001</c:v>
                </c:pt>
                <c:pt idx="525">
                  <c:v>7.7404070443371946</c:v>
                </c:pt>
                <c:pt idx="526">
                  <c:v>7.7529726401884176</c:v>
                </c:pt>
                <c:pt idx="527">
                  <c:v>7.7655382360396104</c:v>
                </c:pt>
                <c:pt idx="528">
                  <c:v>7.7781038318908333</c:v>
                </c:pt>
                <c:pt idx="529">
                  <c:v>7.7906694277420279</c:v>
                </c:pt>
                <c:pt idx="530">
                  <c:v>7.8032350235932499</c:v>
                </c:pt>
                <c:pt idx="531">
                  <c:v>7.8158006194444445</c:v>
                </c:pt>
                <c:pt idx="532">
                  <c:v>7.8283662152956675</c:v>
                </c:pt>
                <c:pt idx="533">
                  <c:v>7.8409318111468611</c:v>
                </c:pt>
                <c:pt idx="534">
                  <c:v>7.8534974069980832</c:v>
                </c:pt>
                <c:pt idx="535">
                  <c:v>7.8660630028492777</c:v>
                </c:pt>
                <c:pt idx="536">
                  <c:v>7.8786285987004998</c:v>
                </c:pt>
                <c:pt idx="537">
                  <c:v>7.8911941945516944</c:v>
                </c:pt>
                <c:pt idx="538">
                  <c:v>7.9037597904029173</c:v>
                </c:pt>
                <c:pt idx="539">
                  <c:v>7.9163253862541119</c:v>
                </c:pt>
                <c:pt idx="540">
                  <c:v>7.9288909821053055</c:v>
                </c:pt>
                <c:pt idx="541">
                  <c:v>7.9414565779565276</c:v>
                </c:pt>
                <c:pt idx="542">
                  <c:v>7.9540221738077221</c:v>
                </c:pt>
                <c:pt idx="543">
                  <c:v>7.9665877696589442</c:v>
                </c:pt>
                <c:pt idx="544">
                  <c:v>7.9791533655101388</c:v>
                </c:pt>
                <c:pt idx="545">
                  <c:v>7.9917189613613617</c:v>
                </c:pt>
                <c:pt idx="546">
                  <c:v>8.0042845572125554</c:v>
                </c:pt>
                <c:pt idx="547">
                  <c:v>8.0168501530637784</c:v>
                </c:pt>
                <c:pt idx="548">
                  <c:v>8.0294157489149729</c:v>
                </c:pt>
                <c:pt idx="549">
                  <c:v>8.0419813447661941</c:v>
                </c:pt>
                <c:pt idx="550">
                  <c:v>8.0545469406173886</c:v>
                </c:pt>
                <c:pt idx="551">
                  <c:v>8.0671125364686116</c:v>
                </c:pt>
                <c:pt idx="552">
                  <c:v>8.0796781323198061</c:v>
                </c:pt>
                <c:pt idx="553">
                  <c:v>8.0922437281710273</c:v>
                </c:pt>
                <c:pt idx="554">
                  <c:v>8.1048093240222219</c:v>
                </c:pt>
                <c:pt idx="555">
                  <c:v>8.1173749198734448</c:v>
                </c:pt>
                <c:pt idx="556">
                  <c:v>8.1299405157246394</c:v>
                </c:pt>
                <c:pt idx="557">
                  <c:v>8.1425061115758606</c:v>
                </c:pt>
                <c:pt idx="558">
                  <c:v>8.1550717074270551</c:v>
                </c:pt>
                <c:pt idx="559">
                  <c:v>8.1676373032782781</c:v>
                </c:pt>
                <c:pt idx="560">
                  <c:v>8.1802028991294726</c:v>
                </c:pt>
                <c:pt idx="561">
                  <c:v>8.1927684949806672</c:v>
                </c:pt>
                <c:pt idx="562">
                  <c:v>8.2053340908318884</c:v>
                </c:pt>
                <c:pt idx="563">
                  <c:v>8.2178996866830829</c:v>
                </c:pt>
                <c:pt idx="564">
                  <c:v>8.2304652825343059</c:v>
                </c:pt>
                <c:pt idx="565">
                  <c:v>8.2430308783855004</c:v>
                </c:pt>
                <c:pt idx="566">
                  <c:v>8.2555964742367216</c:v>
                </c:pt>
                <c:pt idx="567">
                  <c:v>8.2681620700879161</c:v>
                </c:pt>
                <c:pt idx="568">
                  <c:v>8.2807276659391391</c:v>
                </c:pt>
                <c:pt idx="569">
                  <c:v>8.2932932617903337</c:v>
                </c:pt>
                <c:pt idx="570">
                  <c:v>8.3058588576415548</c:v>
                </c:pt>
                <c:pt idx="571">
                  <c:v>8.3184244534927494</c:v>
                </c:pt>
                <c:pt idx="572">
                  <c:v>8.3309900493439724</c:v>
                </c:pt>
                <c:pt idx="573">
                  <c:v>8.3435556451951669</c:v>
                </c:pt>
                <c:pt idx="574">
                  <c:v>8.3561212410463899</c:v>
                </c:pt>
                <c:pt idx="575">
                  <c:v>8.3686868368975826</c:v>
                </c:pt>
                <c:pt idx="576">
                  <c:v>8.3812524327488056</c:v>
                </c:pt>
                <c:pt idx="577">
                  <c:v>8.3938180286000001</c:v>
                </c:pt>
                <c:pt idx="578">
                  <c:v>8.4063836244512231</c:v>
                </c:pt>
                <c:pt idx="579">
                  <c:v>8.4189492203024177</c:v>
                </c:pt>
                <c:pt idx="580">
                  <c:v>8.4315148161536104</c:v>
                </c:pt>
                <c:pt idx="581">
                  <c:v>8.4440804120048334</c:v>
                </c:pt>
                <c:pt idx="582">
                  <c:v>8.4566460078560279</c:v>
                </c:pt>
                <c:pt idx="583">
                  <c:v>8.4692116037072491</c:v>
                </c:pt>
                <c:pt idx="584">
                  <c:v>8.4817771995584437</c:v>
                </c:pt>
                <c:pt idx="585">
                  <c:v>8.4943427954096666</c:v>
                </c:pt>
                <c:pt idx="586">
                  <c:v>8.5069083912608612</c:v>
                </c:pt>
                <c:pt idx="587">
                  <c:v>8.5194739871120841</c:v>
                </c:pt>
                <c:pt idx="588">
                  <c:v>8.5320395829632787</c:v>
                </c:pt>
                <c:pt idx="589">
                  <c:v>8.5446051788144999</c:v>
                </c:pt>
                <c:pt idx="590">
                  <c:v>8.5571707746656944</c:v>
                </c:pt>
                <c:pt idx="591">
                  <c:v>8.5697363705169174</c:v>
                </c:pt>
                <c:pt idx="592">
                  <c:v>8.5823019663681119</c:v>
                </c:pt>
                <c:pt idx="593">
                  <c:v>8.5948675622193331</c:v>
                </c:pt>
                <c:pt idx="594">
                  <c:v>8.6074331580705277</c:v>
                </c:pt>
                <c:pt idx="595">
                  <c:v>8.6199987539217506</c:v>
                </c:pt>
                <c:pt idx="596">
                  <c:v>8.6325643497729434</c:v>
                </c:pt>
                <c:pt idx="597">
                  <c:v>8.6451299456241664</c:v>
                </c:pt>
                <c:pt idx="598">
                  <c:v>8.6576955414753609</c:v>
                </c:pt>
                <c:pt idx="599">
                  <c:v>8.6702611373265839</c:v>
                </c:pt>
                <c:pt idx="600">
                  <c:v>8.6828267331777784</c:v>
                </c:pt>
                <c:pt idx="601">
                  <c:v>8.695392329028973</c:v>
                </c:pt>
                <c:pt idx="602">
                  <c:v>8.7079579248801942</c:v>
                </c:pt>
                <c:pt idx="603">
                  <c:v>8.7205235207313887</c:v>
                </c:pt>
                <c:pt idx="604">
                  <c:v>8.7330891165826117</c:v>
                </c:pt>
                <c:pt idx="605">
                  <c:v>8.7456547124338062</c:v>
                </c:pt>
                <c:pt idx="606">
                  <c:v>8.7582203082850274</c:v>
                </c:pt>
                <c:pt idx="607">
                  <c:v>8.7707859041362219</c:v>
                </c:pt>
                <c:pt idx="608">
                  <c:v>8.7833514999874449</c:v>
                </c:pt>
                <c:pt idx="609">
                  <c:v>8.7959170958386395</c:v>
                </c:pt>
                <c:pt idx="610">
                  <c:v>8.8084826916898606</c:v>
                </c:pt>
                <c:pt idx="611">
                  <c:v>8.8210482875410552</c:v>
                </c:pt>
                <c:pt idx="612">
                  <c:v>8.8336138833922782</c:v>
                </c:pt>
                <c:pt idx="613">
                  <c:v>8.8461794792434727</c:v>
                </c:pt>
                <c:pt idx="614">
                  <c:v>8.8587450750946939</c:v>
                </c:pt>
                <c:pt idx="615">
                  <c:v>8.8713106709458884</c:v>
                </c:pt>
                <c:pt idx="616">
                  <c:v>8.8838762667971114</c:v>
                </c:pt>
                <c:pt idx="617">
                  <c:v>8.8964418626483059</c:v>
                </c:pt>
                <c:pt idx="618">
                  <c:v>8.9090074584995271</c:v>
                </c:pt>
                <c:pt idx="619">
                  <c:v>8.9215730543507217</c:v>
                </c:pt>
                <c:pt idx="620">
                  <c:v>8.9341386502019162</c:v>
                </c:pt>
                <c:pt idx="621">
                  <c:v>8.9467042460531392</c:v>
                </c:pt>
                <c:pt idx="622">
                  <c:v>8.9592698419043337</c:v>
                </c:pt>
                <c:pt idx="623">
                  <c:v>8.9718354377555549</c:v>
                </c:pt>
                <c:pt idx="624">
                  <c:v>8.9844010336067495</c:v>
                </c:pt>
                <c:pt idx="625">
                  <c:v>8.9969666294579724</c:v>
                </c:pt>
                <c:pt idx="626">
                  <c:v>9.009532225309167</c:v>
                </c:pt>
                <c:pt idx="627">
                  <c:v>9.0220978211603882</c:v>
                </c:pt>
                <c:pt idx="628">
                  <c:v>9.0346634170115827</c:v>
                </c:pt>
                <c:pt idx="629">
                  <c:v>9.0472290128628057</c:v>
                </c:pt>
                <c:pt idx="630">
                  <c:v>9.0597946087140002</c:v>
                </c:pt>
                <c:pt idx="631">
                  <c:v>9.0723602045652232</c:v>
                </c:pt>
                <c:pt idx="632">
                  <c:v>9.0849258004164177</c:v>
                </c:pt>
                <c:pt idx="633">
                  <c:v>9.0974913962676389</c:v>
                </c:pt>
                <c:pt idx="634">
                  <c:v>9.1100569921188335</c:v>
                </c:pt>
                <c:pt idx="635">
                  <c:v>9.1226225879700564</c:v>
                </c:pt>
                <c:pt idx="636">
                  <c:v>9.135188183821251</c:v>
                </c:pt>
                <c:pt idx="637">
                  <c:v>9.1477537796724722</c:v>
                </c:pt>
                <c:pt idx="638">
                  <c:v>9.1603193755236667</c:v>
                </c:pt>
                <c:pt idx="639">
                  <c:v>9.1728849713748879</c:v>
                </c:pt>
                <c:pt idx="640">
                  <c:v>9.1854505672260824</c:v>
                </c:pt>
                <c:pt idx="641">
                  <c:v>9.1980161630773054</c:v>
                </c:pt>
                <c:pt idx="642">
                  <c:v>9.2105817589285</c:v>
                </c:pt>
                <c:pt idx="643">
                  <c:v>9.2231473547797211</c:v>
                </c:pt>
                <c:pt idx="644">
                  <c:v>9.2357129506309157</c:v>
                </c:pt>
                <c:pt idx="645">
                  <c:v>9.2482785464821387</c:v>
                </c:pt>
                <c:pt idx="646">
                  <c:v>9.2608441423333332</c:v>
                </c:pt>
                <c:pt idx="647">
                  <c:v>9.2734097381845562</c:v>
                </c:pt>
                <c:pt idx="648">
                  <c:v>9.2859753340357507</c:v>
                </c:pt>
                <c:pt idx="649">
                  <c:v>9.2985409298869719</c:v>
                </c:pt>
                <c:pt idx="650">
                  <c:v>9.3111065257381664</c:v>
                </c:pt>
                <c:pt idx="651">
                  <c:v>9.3236721215893894</c:v>
                </c:pt>
                <c:pt idx="652">
                  <c:v>9.3362377174405822</c:v>
                </c:pt>
                <c:pt idx="653">
                  <c:v>9.3488033132918051</c:v>
                </c:pt>
                <c:pt idx="654">
                  <c:v>9.3613689091429997</c:v>
                </c:pt>
                <c:pt idx="655">
                  <c:v>9.3739345049942226</c:v>
                </c:pt>
                <c:pt idx="656">
                  <c:v>9.3865001008454172</c:v>
                </c:pt>
                <c:pt idx="657">
                  <c:v>9.3990656966966384</c:v>
                </c:pt>
                <c:pt idx="658">
                  <c:v>9.4116312925478329</c:v>
                </c:pt>
                <c:pt idx="659">
                  <c:v>9.4241968883990559</c:v>
                </c:pt>
                <c:pt idx="660">
                  <c:v>9.4367624842502504</c:v>
                </c:pt>
                <c:pt idx="661">
                  <c:v>9.4493280801014734</c:v>
                </c:pt>
                <c:pt idx="662">
                  <c:v>9.4618936759526679</c:v>
                </c:pt>
                <c:pt idx="663">
                  <c:v>9.4744592718038891</c:v>
                </c:pt>
                <c:pt idx="664">
                  <c:v>9.4870248676550837</c:v>
                </c:pt>
                <c:pt idx="665">
                  <c:v>9.4995904635063049</c:v>
                </c:pt>
                <c:pt idx="666">
                  <c:v>9.5121560593574994</c:v>
                </c:pt>
                <c:pt idx="667">
                  <c:v>9.5247216552087224</c:v>
                </c:pt>
                <c:pt idx="668">
                  <c:v>9.5372872510599436</c:v>
                </c:pt>
                <c:pt idx="669">
                  <c:v>9.5498528469111381</c:v>
                </c:pt>
                <c:pt idx="670">
                  <c:v>9.5624184427623611</c:v>
                </c:pt>
                <c:pt idx="671">
                  <c:v>9.5749840386135556</c:v>
                </c:pt>
                <c:pt idx="672">
                  <c:v>9.5875496344647786</c:v>
                </c:pt>
                <c:pt idx="673">
                  <c:v>9.6001152303159731</c:v>
                </c:pt>
                <c:pt idx="674">
                  <c:v>9.6126808261671943</c:v>
                </c:pt>
                <c:pt idx="675">
                  <c:v>9.6252464220183889</c:v>
                </c:pt>
                <c:pt idx="676">
                  <c:v>9.6378120178696101</c:v>
                </c:pt>
                <c:pt idx="677">
                  <c:v>9.6503776137208046</c:v>
                </c:pt>
                <c:pt idx="678">
                  <c:v>9.6629432095720276</c:v>
                </c:pt>
                <c:pt idx="679">
                  <c:v>9.6755088054232221</c:v>
                </c:pt>
                <c:pt idx="680">
                  <c:v>9.6880744012744433</c:v>
                </c:pt>
                <c:pt idx="681">
                  <c:v>9.7006399971256378</c:v>
                </c:pt>
                <c:pt idx="682">
                  <c:v>9.7132055929768608</c:v>
                </c:pt>
                <c:pt idx="683">
                  <c:v>9.7257711888280554</c:v>
                </c:pt>
                <c:pt idx="684">
                  <c:v>9.7383367846792783</c:v>
                </c:pt>
                <c:pt idx="685">
                  <c:v>9.7509023805304729</c:v>
                </c:pt>
                <c:pt idx="686">
                  <c:v>9.7634679763816958</c:v>
                </c:pt>
                <c:pt idx="687">
                  <c:v>9.7760335722328886</c:v>
                </c:pt>
                <c:pt idx="688">
                  <c:v>9.7885991680841116</c:v>
                </c:pt>
                <c:pt idx="689">
                  <c:v>9.8011647639353043</c:v>
                </c:pt>
                <c:pt idx="690">
                  <c:v>9.8137303597865273</c:v>
                </c:pt>
                <c:pt idx="691">
                  <c:v>9.8262959556377218</c:v>
                </c:pt>
                <c:pt idx="692">
                  <c:v>9.8388615514889448</c:v>
                </c:pt>
                <c:pt idx="693">
                  <c:v>9.8514271473401394</c:v>
                </c:pt>
                <c:pt idx="694">
                  <c:v>9.8639927431913605</c:v>
                </c:pt>
                <c:pt idx="695">
                  <c:v>9.8765583390425551</c:v>
                </c:pt>
                <c:pt idx="696">
                  <c:v>9.8891239348937781</c:v>
                </c:pt>
                <c:pt idx="697">
                  <c:v>9.9016895307449726</c:v>
                </c:pt>
                <c:pt idx="698">
                  <c:v>9.9142551265961956</c:v>
                </c:pt>
                <c:pt idx="699">
                  <c:v>9.9268207224473901</c:v>
                </c:pt>
                <c:pt idx="700">
                  <c:v>9.9393863182986113</c:v>
                </c:pt>
                <c:pt idx="701">
                  <c:v>9.9519519141498058</c:v>
                </c:pt>
                <c:pt idx="702">
                  <c:v>9.964517510001027</c:v>
                </c:pt>
                <c:pt idx="703">
                  <c:v>9.9770831058522216</c:v>
                </c:pt>
                <c:pt idx="704">
                  <c:v>9.9896487017034445</c:v>
                </c:pt>
                <c:pt idx="705">
                  <c:v>10.002214297554639</c:v>
                </c:pt>
                <c:pt idx="706">
                  <c:v>10.01477989340586</c:v>
                </c:pt>
                <c:pt idx="707">
                  <c:v>10.027345489257055</c:v>
                </c:pt>
                <c:pt idx="708">
                  <c:v>10.039911085108278</c:v>
                </c:pt>
                <c:pt idx="709">
                  <c:v>10.052476680959472</c:v>
                </c:pt>
                <c:pt idx="710">
                  <c:v>10.065042276810695</c:v>
                </c:pt>
                <c:pt idx="711">
                  <c:v>10.077607872661916</c:v>
                </c:pt>
                <c:pt idx="712">
                  <c:v>10.090173468513111</c:v>
                </c:pt>
                <c:pt idx="713">
                  <c:v>10.102739064364332</c:v>
                </c:pt>
                <c:pt idx="714">
                  <c:v>10.115304660215527</c:v>
                </c:pt>
                <c:pt idx="715">
                  <c:v>10.12787025606675</c:v>
                </c:pt>
                <c:pt idx="716">
                  <c:v>10.140435851917944</c:v>
                </c:pt>
                <c:pt idx="717">
                  <c:v>10.153001447769165</c:v>
                </c:pt>
                <c:pt idx="718">
                  <c:v>10.16556704362036</c:v>
                </c:pt>
                <c:pt idx="719">
                  <c:v>10.178132639471583</c:v>
                </c:pt>
                <c:pt idx="720">
                  <c:v>10.190698235322778</c:v>
                </c:pt>
                <c:pt idx="721">
                  <c:v>10.203263831174</c:v>
                </c:pt>
                <c:pt idx="722">
                  <c:v>10.215829427025195</c:v>
                </c:pt>
                <c:pt idx="723">
                  <c:v>10.228395022876418</c:v>
                </c:pt>
                <c:pt idx="724">
                  <c:v>10.240960618727613</c:v>
                </c:pt>
                <c:pt idx="725">
                  <c:v>10.253526214578834</c:v>
                </c:pt>
                <c:pt idx="726">
                  <c:v>10.266091810430026</c:v>
                </c:pt>
                <c:pt idx="727">
                  <c:v>10.278657406281249</c:v>
                </c:pt>
                <c:pt idx="728">
                  <c:v>10.291223002132444</c:v>
                </c:pt>
                <c:pt idx="729">
                  <c:v>10.303788597983667</c:v>
                </c:pt>
                <c:pt idx="730">
                  <c:v>10.316354193834862</c:v>
                </c:pt>
                <c:pt idx="731">
                  <c:v>10.328919789686083</c:v>
                </c:pt>
                <c:pt idx="732">
                  <c:v>10.341485385537277</c:v>
                </c:pt>
                <c:pt idx="733">
                  <c:v>10.3540509813885</c:v>
                </c:pt>
                <c:pt idx="734">
                  <c:v>10.366616577239695</c:v>
                </c:pt>
                <c:pt idx="735">
                  <c:v>10.379182173090918</c:v>
                </c:pt>
                <c:pt idx="736">
                  <c:v>10.391747768942112</c:v>
                </c:pt>
                <c:pt idx="737">
                  <c:v>10.404313364793333</c:v>
                </c:pt>
                <c:pt idx="738">
                  <c:v>10.416878960644528</c:v>
                </c:pt>
                <c:pt idx="739">
                  <c:v>10.429444556495749</c:v>
                </c:pt>
                <c:pt idx="740">
                  <c:v>10.442010152346944</c:v>
                </c:pt>
                <c:pt idx="741">
                  <c:v>10.454575748198167</c:v>
                </c:pt>
                <c:pt idx="742">
                  <c:v>10.467141344049361</c:v>
                </c:pt>
                <c:pt idx="743">
                  <c:v>10.479706939900582</c:v>
                </c:pt>
                <c:pt idx="744">
                  <c:v>10.492272535751777</c:v>
                </c:pt>
                <c:pt idx="745">
                  <c:v>10.504838131603</c:v>
                </c:pt>
                <c:pt idx="746">
                  <c:v>10.517403727454194</c:v>
                </c:pt>
                <c:pt idx="747">
                  <c:v>10.529969323305417</c:v>
                </c:pt>
                <c:pt idx="748">
                  <c:v>10.542534919156612</c:v>
                </c:pt>
                <c:pt idx="749">
                  <c:v>10.555100515007833</c:v>
                </c:pt>
                <c:pt idx="750">
                  <c:v>10.567666110859028</c:v>
                </c:pt>
                <c:pt idx="751">
                  <c:v>10.580231706710249</c:v>
                </c:pt>
                <c:pt idx="752">
                  <c:v>10.592797302561443</c:v>
                </c:pt>
                <c:pt idx="753">
                  <c:v>10.605362898412666</c:v>
                </c:pt>
                <c:pt idx="754">
                  <c:v>10.617928494263861</c:v>
                </c:pt>
                <c:pt idx="755">
                  <c:v>10.630494090115082</c:v>
                </c:pt>
                <c:pt idx="756">
                  <c:v>10.643059685966305</c:v>
                </c:pt>
                <c:pt idx="757">
                  <c:v>10.6556252818175</c:v>
                </c:pt>
                <c:pt idx="758">
                  <c:v>10.668190877668723</c:v>
                </c:pt>
                <c:pt idx="759">
                  <c:v>10.680756473519917</c:v>
                </c:pt>
                <c:pt idx="760">
                  <c:v>10.69332206937114</c:v>
                </c:pt>
                <c:pt idx="761">
                  <c:v>10.705887665222335</c:v>
                </c:pt>
                <c:pt idx="762">
                  <c:v>10.718453261073556</c:v>
                </c:pt>
                <c:pt idx="763">
                  <c:v>10.731018856924749</c:v>
                </c:pt>
                <c:pt idx="764">
                  <c:v>10.743584452775972</c:v>
                </c:pt>
                <c:pt idx="765">
                  <c:v>10.756150048627166</c:v>
                </c:pt>
                <c:pt idx="766">
                  <c:v>10.768715644478389</c:v>
                </c:pt>
                <c:pt idx="767">
                  <c:v>10.781281240329584</c:v>
                </c:pt>
                <c:pt idx="768">
                  <c:v>10.793846836180805</c:v>
                </c:pt>
                <c:pt idx="769">
                  <c:v>10.806412432031999</c:v>
                </c:pt>
                <c:pt idx="770">
                  <c:v>10.818978027883222</c:v>
                </c:pt>
                <c:pt idx="771">
                  <c:v>10.831543623734417</c:v>
                </c:pt>
                <c:pt idx="772">
                  <c:v>10.84410921958564</c:v>
                </c:pt>
                <c:pt idx="773">
                  <c:v>10.856674815436834</c:v>
                </c:pt>
                <c:pt idx="774">
                  <c:v>10.869240411288056</c:v>
                </c:pt>
                <c:pt idx="775">
                  <c:v>10.88180600713925</c:v>
                </c:pt>
                <c:pt idx="776">
                  <c:v>10.894371602990471</c:v>
                </c:pt>
                <c:pt idx="777">
                  <c:v>10.906937198841666</c:v>
                </c:pt>
                <c:pt idx="778">
                  <c:v>10.919502794692889</c:v>
                </c:pt>
                <c:pt idx="779">
                  <c:v>10.932068390544083</c:v>
                </c:pt>
                <c:pt idx="780">
                  <c:v>10.944633986395305</c:v>
                </c:pt>
                <c:pt idx="781">
                  <c:v>10.957199582246499</c:v>
                </c:pt>
                <c:pt idx="782">
                  <c:v>10.969765178097722</c:v>
                </c:pt>
                <c:pt idx="783">
                  <c:v>10.982330773948917</c:v>
                </c:pt>
                <c:pt idx="784">
                  <c:v>10.99489636980014</c:v>
                </c:pt>
                <c:pt idx="785">
                  <c:v>11.007461965651334</c:v>
                </c:pt>
                <c:pt idx="786">
                  <c:v>11.020027561502555</c:v>
                </c:pt>
                <c:pt idx="787">
                  <c:v>11.03259315735375</c:v>
                </c:pt>
                <c:pt idx="788">
                  <c:v>11.045158753204971</c:v>
                </c:pt>
                <c:pt idx="789">
                  <c:v>11.057724349056166</c:v>
                </c:pt>
                <c:pt idx="790">
                  <c:v>11.070289944907389</c:v>
                </c:pt>
                <c:pt idx="791">
                  <c:v>11.082855540758583</c:v>
                </c:pt>
                <c:pt idx="792">
                  <c:v>11.095421136609806</c:v>
                </c:pt>
                <c:pt idx="793">
                  <c:v>11.107986732460999</c:v>
                </c:pt>
                <c:pt idx="794">
                  <c:v>11.120552328312222</c:v>
                </c:pt>
                <c:pt idx="795">
                  <c:v>11.133117924163416</c:v>
                </c:pt>
                <c:pt idx="796">
                  <c:v>11.145683520014639</c:v>
                </c:pt>
                <c:pt idx="797">
                  <c:v>11.158249115865834</c:v>
                </c:pt>
                <c:pt idx="798">
                  <c:v>11.170814711717057</c:v>
                </c:pt>
                <c:pt idx="799">
                  <c:v>11.183380307568278</c:v>
                </c:pt>
                <c:pt idx="800">
                  <c:v>11.195945903419471</c:v>
                </c:pt>
                <c:pt idx="801">
                  <c:v>11.208511499270694</c:v>
                </c:pt>
                <c:pt idx="802">
                  <c:v>11.221077095121888</c:v>
                </c:pt>
                <c:pt idx="803">
                  <c:v>11.233642690973111</c:v>
                </c:pt>
                <c:pt idx="804">
                  <c:v>11.246208286824306</c:v>
                </c:pt>
                <c:pt idx="805">
                  <c:v>11.258773882675527</c:v>
                </c:pt>
                <c:pt idx="806">
                  <c:v>11.271339478526722</c:v>
                </c:pt>
                <c:pt idx="807">
                  <c:v>11.283905074377945</c:v>
                </c:pt>
                <c:pt idx="808">
                  <c:v>11.296470670229139</c:v>
                </c:pt>
                <c:pt idx="809">
                  <c:v>11.309036266080362</c:v>
                </c:pt>
                <c:pt idx="810">
                  <c:v>11.321601861931557</c:v>
                </c:pt>
                <c:pt idx="811">
                  <c:v>11.334167457782778</c:v>
                </c:pt>
                <c:pt idx="812">
                  <c:v>11.346733053633972</c:v>
                </c:pt>
                <c:pt idx="813">
                  <c:v>11.359298649485194</c:v>
                </c:pt>
                <c:pt idx="814">
                  <c:v>11.371864245336388</c:v>
                </c:pt>
                <c:pt idx="815">
                  <c:v>11.384429841187611</c:v>
                </c:pt>
                <c:pt idx="816">
                  <c:v>11.396995437038806</c:v>
                </c:pt>
                <c:pt idx="817">
                  <c:v>11.409561032890027</c:v>
                </c:pt>
                <c:pt idx="818">
                  <c:v>11.422126628741221</c:v>
                </c:pt>
                <c:pt idx="819">
                  <c:v>11.434692224592444</c:v>
                </c:pt>
                <c:pt idx="820">
                  <c:v>11.447257820443639</c:v>
                </c:pt>
                <c:pt idx="821">
                  <c:v>11.459823416294862</c:v>
                </c:pt>
                <c:pt idx="822">
                  <c:v>11.472389012146056</c:v>
                </c:pt>
                <c:pt idx="823">
                  <c:v>11.484954607997278</c:v>
                </c:pt>
                <c:pt idx="824">
                  <c:v>11.497520203848472</c:v>
                </c:pt>
                <c:pt idx="825">
                  <c:v>11.510085799699693</c:v>
                </c:pt>
                <c:pt idx="826">
                  <c:v>11.522651395550888</c:v>
                </c:pt>
                <c:pt idx="827">
                  <c:v>11.535216991402111</c:v>
                </c:pt>
                <c:pt idx="828">
                  <c:v>11.547782587253305</c:v>
                </c:pt>
                <c:pt idx="829">
                  <c:v>11.560348183104528</c:v>
                </c:pt>
                <c:pt idx="830">
                  <c:v>11.572913778955723</c:v>
                </c:pt>
                <c:pt idx="831">
                  <c:v>11.585479374806944</c:v>
                </c:pt>
                <c:pt idx="832">
                  <c:v>11.598044970658139</c:v>
                </c:pt>
                <c:pt idx="833">
                  <c:v>11.610610566509362</c:v>
                </c:pt>
                <c:pt idx="834">
                  <c:v>11.623176162360556</c:v>
                </c:pt>
                <c:pt idx="835">
                  <c:v>11.635741758211779</c:v>
                </c:pt>
                <c:pt idx="836">
                  <c:v>11.648307354062974</c:v>
                </c:pt>
                <c:pt idx="837">
                  <c:v>11.660872949914193</c:v>
                </c:pt>
                <c:pt idx="838">
                  <c:v>11.673438545765388</c:v>
                </c:pt>
                <c:pt idx="839">
                  <c:v>11.68600414161661</c:v>
                </c:pt>
                <c:pt idx="840">
                  <c:v>11.698569737467805</c:v>
                </c:pt>
                <c:pt idx="841">
                  <c:v>11.711135333319028</c:v>
                </c:pt>
                <c:pt idx="842">
                  <c:v>11.723700929170249</c:v>
                </c:pt>
                <c:pt idx="843">
                  <c:v>11.736266525021444</c:v>
                </c:pt>
                <c:pt idx="844">
                  <c:v>11.748832120872667</c:v>
                </c:pt>
                <c:pt idx="845">
                  <c:v>11.761397716723861</c:v>
                </c:pt>
                <c:pt idx="846">
                  <c:v>11.773963312575084</c:v>
                </c:pt>
                <c:pt idx="847">
                  <c:v>11.786528908426279</c:v>
                </c:pt>
                <c:pt idx="848">
                  <c:v>11.7990945042775</c:v>
                </c:pt>
                <c:pt idx="849">
                  <c:v>11.811660100128694</c:v>
                </c:pt>
                <c:pt idx="850">
                  <c:v>11.824225695979916</c:v>
                </c:pt>
                <c:pt idx="851">
                  <c:v>11.83679129183111</c:v>
                </c:pt>
                <c:pt idx="852">
                  <c:v>11.849356887682333</c:v>
                </c:pt>
                <c:pt idx="853">
                  <c:v>11.861922483533528</c:v>
                </c:pt>
                <c:pt idx="854">
                  <c:v>11.874488079384749</c:v>
                </c:pt>
                <c:pt idx="855">
                  <c:v>11.887053675235943</c:v>
                </c:pt>
                <c:pt idx="856">
                  <c:v>11.899619271087166</c:v>
                </c:pt>
                <c:pt idx="857">
                  <c:v>11.912184866938361</c:v>
                </c:pt>
                <c:pt idx="858">
                  <c:v>11.924750462789584</c:v>
                </c:pt>
                <c:pt idx="859">
                  <c:v>11.937316058640778</c:v>
                </c:pt>
                <c:pt idx="860">
                  <c:v>11.949881654492001</c:v>
                </c:pt>
                <c:pt idx="861">
                  <c:v>11.962447250343194</c:v>
                </c:pt>
                <c:pt idx="862">
                  <c:v>11.975012846194415</c:v>
                </c:pt>
                <c:pt idx="863">
                  <c:v>11.98757844204561</c:v>
                </c:pt>
                <c:pt idx="864">
                  <c:v>12.000144037896833</c:v>
                </c:pt>
                <c:pt idx="865">
                  <c:v>12.012709633748027</c:v>
                </c:pt>
                <c:pt idx="866">
                  <c:v>12.02527522959925</c:v>
                </c:pt>
                <c:pt idx="867">
                  <c:v>12.037840825450445</c:v>
                </c:pt>
                <c:pt idx="868">
                  <c:v>12.050406421301666</c:v>
                </c:pt>
                <c:pt idx="869">
                  <c:v>12.062972017152861</c:v>
                </c:pt>
                <c:pt idx="870">
                  <c:v>12.075537613004084</c:v>
                </c:pt>
                <c:pt idx="871">
                  <c:v>12.088103208855278</c:v>
                </c:pt>
                <c:pt idx="872">
                  <c:v>12.100668804706501</c:v>
                </c:pt>
                <c:pt idx="873">
                  <c:v>12.113234400557696</c:v>
                </c:pt>
                <c:pt idx="874">
                  <c:v>12.125799996408915</c:v>
                </c:pt>
                <c:pt idx="875">
                  <c:v>12.13836559226011</c:v>
                </c:pt>
                <c:pt idx="876">
                  <c:v>12.150931188111333</c:v>
                </c:pt>
                <c:pt idx="877">
                  <c:v>12.163496783962527</c:v>
                </c:pt>
                <c:pt idx="878">
                  <c:v>12.17606237981375</c:v>
                </c:pt>
                <c:pt idx="879">
                  <c:v>12.188627975664945</c:v>
                </c:pt>
                <c:pt idx="880">
                  <c:v>12.201193571516166</c:v>
                </c:pt>
                <c:pt idx="881">
                  <c:v>12.21375916736736</c:v>
                </c:pt>
                <c:pt idx="882">
                  <c:v>12.226324763218583</c:v>
                </c:pt>
                <c:pt idx="883">
                  <c:v>12.238890359069778</c:v>
                </c:pt>
                <c:pt idx="884">
                  <c:v>12.251455954921001</c:v>
                </c:pt>
                <c:pt idx="885">
                  <c:v>12.264021550772222</c:v>
                </c:pt>
                <c:pt idx="886">
                  <c:v>12.276587146623417</c:v>
                </c:pt>
                <c:pt idx="887">
                  <c:v>12.289152742474638</c:v>
                </c:pt>
                <c:pt idx="888">
                  <c:v>12.301718338325832</c:v>
                </c:pt>
                <c:pt idx="889">
                  <c:v>12.314283934177055</c:v>
                </c:pt>
                <c:pt idx="890">
                  <c:v>12.32684953002825</c:v>
                </c:pt>
                <c:pt idx="891">
                  <c:v>12.339415125879473</c:v>
                </c:pt>
                <c:pt idx="892">
                  <c:v>12.351980721730666</c:v>
                </c:pt>
                <c:pt idx="893">
                  <c:v>12.364546317581889</c:v>
                </c:pt>
                <c:pt idx="894">
                  <c:v>12.377111913433083</c:v>
                </c:pt>
                <c:pt idx="895">
                  <c:v>12.389677509284306</c:v>
                </c:pt>
                <c:pt idx="896">
                  <c:v>12.402243105135501</c:v>
                </c:pt>
                <c:pt idx="897">
                  <c:v>12.414808700986724</c:v>
                </c:pt>
                <c:pt idx="898">
                  <c:v>12.427374296837918</c:v>
                </c:pt>
                <c:pt idx="899">
                  <c:v>12.439939892689138</c:v>
                </c:pt>
                <c:pt idx="900">
                  <c:v>12.452505488540332</c:v>
                </c:pt>
                <c:pt idx="901">
                  <c:v>12.465071084391555</c:v>
                </c:pt>
                <c:pt idx="902">
                  <c:v>12.47763668024275</c:v>
                </c:pt>
                <c:pt idx="903">
                  <c:v>12.490202276093973</c:v>
                </c:pt>
                <c:pt idx="904">
                  <c:v>12.502767871945167</c:v>
                </c:pt>
                <c:pt idx="905">
                  <c:v>12.515333467796388</c:v>
                </c:pt>
                <c:pt idx="906">
                  <c:v>12.527899063647583</c:v>
                </c:pt>
                <c:pt idx="907">
                  <c:v>12.540464659498806</c:v>
                </c:pt>
                <c:pt idx="908">
                  <c:v>12.55303025535</c:v>
                </c:pt>
                <c:pt idx="909">
                  <c:v>12.565595851201223</c:v>
                </c:pt>
                <c:pt idx="910">
                  <c:v>12.578161447052418</c:v>
                </c:pt>
                <c:pt idx="911">
                  <c:v>12.590727042903637</c:v>
                </c:pt>
                <c:pt idx="912">
                  <c:v>12.603292638754832</c:v>
                </c:pt>
                <c:pt idx="913">
                  <c:v>12.615858234606055</c:v>
                </c:pt>
                <c:pt idx="914">
                  <c:v>12.628423830457249</c:v>
                </c:pt>
                <c:pt idx="915">
                  <c:v>12.640989426308472</c:v>
                </c:pt>
                <c:pt idx="916">
                  <c:v>12.653555022159667</c:v>
                </c:pt>
                <c:pt idx="917">
                  <c:v>12.666120618010888</c:v>
                </c:pt>
                <c:pt idx="918">
                  <c:v>12.678686213862083</c:v>
                </c:pt>
                <c:pt idx="919">
                  <c:v>12.691251809713306</c:v>
                </c:pt>
                <c:pt idx="920">
                  <c:v>12.7038174055645</c:v>
                </c:pt>
                <c:pt idx="921">
                  <c:v>12.716383001415723</c:v>
                </c:pt>
                <c:pt idx="922">
                  <c:v>12.728948597266918</c:v>
                </c:pt>
                <c:pt idx="923">
                  <c:v>12.741514193118139</c:v>
                </c:pt>
                <c:pt idx="924">
                  <c:v>12.754079788969333</c:v>
                </c:pt>
                <c:pt idx="925">
                  <c:v>12.766645384820555</c:v>
                </c:pt>
                <c:pt idx="926">
                  <c:v>12.779210980671749</c:v>
                </c:pt>
                <c:pt idx="927">
                  <c:v>12.791776576522972</c:v>
                </c:pt>
                <c:pt idx="928">
                  <c:v>12.804342172374167</c:v>
                </c:pt>
                <c:pt idx="929">
                  <c:v>12.81690776822539</c:v>
                </c:pt>
                <c:pt idx="930">
                  <c:v>12.829473364076611</c:v>
                </c:pt>
                <c:pt idx="931">
                  <c:v>12.842038959927805</c:v>
                </c:pt>
                <c:pt idx="932">
                  <c:v>12.854604555779028</c:v>
                </c:pt>
                <c:pt idx="933">
                  <c:v>12.867170151630223</c:v>
                </c:pt>
                <c:pt idx="934">
                  <c:v>12.879735747481446</c:v>
                </c:pt>
                <c:pt idx="935">
                  <c:v>12.89230134333264</c:v>
                </c:pt>
                <c:pt idx="936">
                  <c:v>12.90486693918386</c:v>
                </c:pt>
                <c:pt idx="937">
                  <c:v>12.917432535035054</c:v>
                </c:pt>
                <c:pt idx="938">
                  <c:v>12.929998130886277</c:v>
                </c:pt>
                <c:pt idx="939">
                  <c:v>12.942563726737472</c:v>
                </c:pt>
                <c:pt idx="940">
                  <c:v>12.955129322588695</c:v>
                </c:pt>
                <c:pt idx="941">
                  <c:v>12.967694918439889</c:v>
                </c:pt>
                <c:pt idx="942">
                  <c:v>12.98026051429111</c:v>
                </c:pt>
                <c:pt idx="943">
                  <c:v>12.992826110142305</c:v>
                </c:pt>
                <c:pt idx="944">
                  <c:v>13.005391705993528</c:v>
                </c:pt>
                <c:pt idx="945">
                  <c:v>13.017957301844723</c:v>
                </c:pt>
                <c:pt idx="946">
                  <c:v>13.030522897695946</c:v>
                </c:pt>
                <c:pt idx="947">
                  <c:v>13.04308849354714</c:v>
                </c:pt>
                <c:pt idx="948">
                  <c:v>13.055654089398359</c:v>
                </c:pt>
                <c:pt idx="949">
                  <c:v>13.068219685249554</c:v>
                </c:pt>
                <c:pt idx="950">
                  <c:v>13.080785281100777</c:v>
                </c:pt>
                <c:pt idx="951">
                  <c:v>13.093350876951972</c:v>
                </c:pt>
                <c:pt idx="952">
                  <c:v>13.105916472803194</c:v>
                </c:pt>
                <c:pt idx="953">
                  <c:v>13.118482068654389</c:v>
                </c:pt>
                <c:pt idx="954">
                  <c:v>13.13104766450561</c:v>
                </c:pt>
                <c:pt idx="955">
                  <c:v>13.143613260356805</c:v>
                </c:pt>
                <c:pt idx="956">
                  <c:v>13.156178856208028</c:v>
                </c:pt>
                <c:pt idx="957">
                  <c:v>13.168744452059222</c:v>
                </c:pt>
                <c:pt idx="958">
                  <c:v>13.181310047910445</c:v>
                </c:pt>
                <c:pt idx="959">
                  <c:v>13.19387564376164</c:v>
                </c:pt>
                <c:pt idx="960">
                  <c:v>13.206441239612861</c:v>
                </c:pt>
                <c:pt idx="961">
                  <c:v>13.219006835464056</c:v>
                </c:pt>
                <c:pt idx="962">
                  <c:v>13.231572431315277</c:v>
                </c:pt>
                <c:pt idx="963">
                  <c:v>13.244138027166471</c:v>
                </c:pt>
                <c:pt idx="964">
                  <c:v>13.256703623017694</c:v>
                </c:pt>
                <c:pt idx="965">
                  <c:v>13.269269218868889</c:v>
                </c:pt>
                <c:pt idx="966">
                  <c:v>13.281834814720112</c:v>
                </c:pt>
                <c:pt idx="967">
                  <c:v>13.294400410571306</c:v>
                </c:pt>
                <c:pt idx="968">
                  <c:v>13.306966006422527</c:v>
                </c:pt>
                <c:pt idx="969">
                  <c:v>13.319531602273722</c:v>
                </c:pt>
                <c:pt idx="970">
                  <c:v>13.332097198124945</c:v>
                </c:pt>
                <c:pt idx="971">
                  <c:v>13.34466279397614</c:v>
                </c:pt>
                <c:pt idx="972">
                  <c:v>13.357228389827362</c:v>
                </c:pt>
                <c:pt idx="973">
                  <c:v>13.369793985678582</c:v>
                </c:pt>
                <c:pt idx="974">
                  <c:v>13.382359581529776</c:v>
                </c:pt>
                <c:pt idx="975">
                  <c:v>13.394925177380999</c:v>
                </c:pt>
                <c:pt idx="976">
                  <c:v>13.407490773232194</c:v>
                </c:pt>
                <c:pt idx="977">
                  <c:v>13.420056369083417</c:v>
                </c:pt>
                <c:pt idx="978">
                  <c:v>13.432621964934611</c:v>
                </c:pt>
                <c:pt idx="979">
                  <c:v>13.445187560785833</c:v>
                </c:pt>
                <c:pt idx="980">
                  <c:v>13.457753156637027</c:v>
                </c:pt>
                <c:pt idx="981">
                  <c:v>13.47031875248825</c:v>
                </c:pt>
                <c:pt idx="982">
                  <c:v>13.482884348339445</c:v>
                </c:pt>
                <c:pt idx="983">
                  <c:v>13.495449944190668</c:v>
                </c:pt>
                <c:pt idx="984">
                  <c:v>13.508015540041862</c:v>
                </c:pt>
                <c:pt idx="985">
                  <c:v>13.520581135893082</c:v>
                </c:pt>
                <c:pt idx="986">
                  <c:v>13.533146731744276</c:v>
                </c:pt>
                <c:pt idx="987">
                  <c:v>13.545712327595499</c:v>
                </c:pt>
                <c:pt idx="988">
                  <c:v>13.558277923446694</c:v>
                </c:pt>
                <c:pt idx="989">
                  <c:v>13.570843519297917</c:v>
                </c:pt>
                <c:pt idx="990">
                  <c:v>13.583409115149111</c:v>
                </c:pt>
                <c:pt idx="991">
                  <c:v>13.595974711000332</c:v>
                </c:pt>
                <c:pt idx="992">
                  <c:v>13.608540306851527</c:v>
                </c:pt>
                <c:pt idx="993">
                  <c:v>13.62110590270275</c:v>
                </c:pt>
                <c:pt idx="994">
                  <c:v>13.633671498553944</c:v>
                </c:pt>
                <c:pt idx="995">
                  <c:v>13.646237094405167</c:v>
                </c:pt>
                <c:pt idx="996">
                  <c:v>13.658802690256362</c:v>
                </c:pt>
                <c:pt idx="997">
                  <c:v>13.671368286107585</c:v>
                </c:pt>
                <c:pt idx="998">
                  <c:v>13.683933881958778</c:v>
                </c:pt>
                <c:pt idx="999">
                  <c:v>13.696499477809999</c:v>
                </c:pt>
                <c:pt idx="1000">
                  <c:v>13.709065073661193</c:v>
                </c:pt>
                <c:pt idx="1001">
                  <c:v>13.721630669512416</c:v>
                </c:pt>
                <c:pt idx="1002">
                  <c:v>13.734196265363611</c:v>
                </c:pt>
                <c:pt idx="1003">
                  <c:v>13.746761861214834</c:v>
                </c:pt>
                <c:pt idx="1004">
                  <c:v>13.759327457066028</c:v>
                </c:pt>
                <c:pt idx="1005">
                  <c:v>13.77189305291725</c:v>
                </c:pt>
                <c:pt idx="1006">
                  <c:v>13.784458648768444</c:v>
                </c:pt>
                <c:pt idx="1007">
                  <c:v>13.797024244619667</c:v>
                </c:pt>
                <c:pt idx="1008">
                  <c:v>13.809589840470862</c:v>
                </c:pt>
                <c:pt idx="1009">
                  <c:v>13.822155436322085</c:v>
                </c:pt>
                <c:pt idx="1010">
                  <c:v>13.834721032173279</c:v>
                </c:pt>
                <c:pt idx="1011">
                  <c:v>13.847286628024499</c:v>
                </c:pt>
                <c:pt idx="1012">
                  <c:v>13.859852223875693</c:v>
                </c:pt>
                <c:pt idx="1013">
                  <c:v>13.872417819726916</c:v>
                </c:pt>
                <c:pt idx="1014">
                  <c:v>13.884983415578111</c:v>
                </c:pt>
                <c:pt idx="1015">
                  <c:v>13.897549011429334</c:v>
                </c:pt>
                <c:pt idx="1016">
                  <c:v>13.910114607280555</c:v>
                </c:pt>
                <c:pt idx="1017">
                  <c:v>13.922680203131749</c:v>
                </c:pt>
                <c:pt idx="1018">
                  <c:v>13.935245798982972</c:v>
                </c:pt>
                <c:pt idx="1019">
                  <c:v>13.947811394834167</c:v>
                </c:pt>
                <c:pt idx="1020">
                  <c:v>13.96037699068539</c:v>
                </c:pt>
                <c:pt idx="1021">
                  <c:v>13.972942586536584</c:v>
                </c:pt>
                <c:pt idx="1022">
                  <c:v>13.985508182387804</c:v>
                </c:pt>
                <c:pt idx="1023">
                  <c:v>13.998073778238998</c:v>
                </c:pt>
                <c:pt idx="1024">
                  <c:v>14.010639374090221</c:v>
                </c:pt>
                <c:pt idx="1025">
                  <c:v>14.023204969941416</c:v>
                </c:pt>
                <c:pt idx="1026">
                  <c:v>14.035770565792639</c:v>
                </c:pt>
                <c:pt idx="1027">
                  <c:v>14.048336161643833</c:v>
                </c:pt>
                <c:pt idx="1028">
                  <c:v>14.060901757495055</c:v>
                </c:pt>
                <c:pt idx="1029">
                  <c:v>14.073467353346249</c:v>
                </c:pt>
                <c:pt idx="1030">
                  <c:v>14.086032949197472</c:v>
                </c:pt>
                <c:pt idx="1031">
                  <c:v>14.098598545048667</c:v>
                </c:pt>
                <c:pt idx="1032">
                  <c:v>14.11116414089989</c:v>
                </c:pt>
                <c:pt idx="1033">
                  <c:v>14.123729736751084</c:v>
                </c:pt>
                <c:pt idx="1034">
                  <c:v>14.136295332602307</c:v>
                </c:pt>
                <c:pt idx="1035">
                  <c:v>14.148860928453502</c:v>
                </c:pt>
                <c:pt idx="1036">
                  <c:v>14.161426524304721</c:v>
                </c:pt>
                <c:pt idx="1037">
                  <c:v>14.173992120155916</c:v>
                </c:pt>
                <c:pt idx="1038">
                  <c:v>14.186557716007139</c:v>
                </c:pt>
                <c:pt idx="1039">
                  <c:v>14.199123311858333</c:v>
                </c:pt>
                <c:pt idx="1040">
                  <c:v>14.211688907709556</c:v>
                </c:pt>
                <c:pt idx="1041">
                  <c:v>14.224254503560751</c:v>
                </c:pt>
                <c:pt idx="1042">
                  <c:v>14.236820099411972</c:v>
                </c:pt>
                <c:pt idx="1043">
                  <c:v>14.249385695263166</c:v>
                </c:pt>
                <c:pt idx="1044">
                  <c:v>14.261951291114389</c:v>
                </c:pt>
                <c:pt idx="1045">
                  <c:v>14.274516886965584</c:v>
                </c:pt>
                <c:pt idx="1046">
                  <c:v>14.287082482816807</c:v>
                </c:pt>
                <c:pt idx="1047">
                  <c:v>14.299648078668001</c:v>
                </c:pt>
                <c:pt idx="1048">
                  <c:v>14.312213674519221</c:v>
                </c:pt>
                <c:pt idx="1049">
                  <c:v>14.324779270370415</c:v>
                </c:pt>
                <c:pt idx="1050">
                  <c:v>14.337344866221638</c:v>
                </c:pt>
                <c:pt idx="1051">
                  <c:v>14.349910462072833</c:v>
                </c:pt>
                <c:pt idx="1052">
                  <c:v>14.362476057924056</c:v>
                </c:pt>
                <c:pt idx="1053">
                  <c:v>14.37504165377525</c:v>
                </c:pt>
                <c:pt idx="1054">
                  <c:v>14.387607249626472</c:v>
                </c:pt>
                <c:pt idx="1055">
                  <c:v>14.400172845477666</c:v>
                </c:pt>
                <c:pt idx="1056">
                  <c:v>14.412738441328889</c:v>
                </c:pt>
                <c:pt idx="1057">
                  <c:v>14.425304037180084</c:v>
                </c:pt>
                <c:pt idx="1058">
                  <c:v>14.437869633031307</c:v>
                </c:pt>
                <c:pt idx="1059">
                  <c:v>14.450435228882526</c:v>
                </c:pt>
                <c:pt idx="1060">
                  <c:v>14.463000824733721</c:v>
                </c:pt>
                <c:pt idx="1061">
                  <c:v>14.475566420584943</c:v>
                </c:pt>
                <c:pt idx="1062">
                  <c:v>14.488132016436138</c:v>
                </c:pt>
                <c:pt idx="1063">
                  <c:v>14.500697612287361</c:v>
                </c:pt>
                <c:pt idx="1064">
                  <c:v>14.513263208138556</c:v>
                </c:pt>
                <c:pt idx="1065">
                  <c:v>14.525828803989778</c:v>
                </c:pt>
                <c:pt idx="1066">
                  <c:v>14.538394399840971</c:v>
                </c:pt>
                <c:pt idx="1067">
                  <c:v>14.550959995692194</c:v>
                </c:pt>
                <c:pt idx="1068">
                  <c:v>14.563525591543389</c:v>
                </c:pt>
                <c:pt idx="1069">
                  <c:v>14.576091187394612</c:v>
                </c:pt>
                <c:pt idx="1070">
                  <c:v>14.588656783245806</c:v>
                </c:pt>
                <c:pt idx="1071">
                  <c:v>14.601222379097029</c:v>
                </c:pt>
                <c:pt idx="1072">
                  <c:v>14.613787974948224</c:v>
                </c:pt>
                <c:pt idx="1073">
                  <c:v>14.626353570799443</c:v>
                </c:pt>
                <c:pt idx="1074">
                  <c:v>14.638919166650638</c:v>
                </c:pt>
                <c:pt idx="1075">
                  <c:v>14.651484762501861</c:v>
                </c:pt>
                <c:pt idx="1076">
                  <c:v>14.664050358353055</c:v>
                </c:pt>
                <c:pt idx="1077">
                  <c:v>14.676615954204278</c:v>
                </c:pt>
                <c:pt idx="1078">
                  <c:v>14.689181550055473</c:v>
                </c:pt>
                <c:pt idx="1079">
                  <c:v>14.701747145906694</c:v>
                </c:pt>
                <c:pt idx="1080">
                  <c:v>14.714312741757889</c:v>
                </c:pt>
                <c:pt idx="1081">
                  <c:v>14.726878337609111</c:v>
                </c:pt>
                <c:pt idx="1082">
                  <c:v>14.739443933460306</c:v>
                </c:pt>
                <c:pt idx="1083">
                  <c:v>14.752009529311529</c:v>
                </c:pt>
                <c:pt idx="1084">
                  <c:v>14.764575125162724</c:v>
                </c:pt>
                <c:pt idx="1085">
                  <c:v>14.777140721013943</c:v>
                </c:pt>
                <c:pt idx="1086">
                  <c:v>14.789706316865137</c:v>
                </c:pt>
                <c:pt idx="1087">
                  <c:v>14.80227191271636</c:v>
                </c:pt>
                <c:pt idx="1088">
                  <c:v>14.814837508567555</c:v>
                </c:pt>
                <c:pt idx="1089">
                  <c:v>14.827403104418778</c:v>
                </c:pt>
                <c:pt idx="1090">
                  <c:v>14.839968700269973</c:v>
                </c:pt>
                <c:pt idx="1091">
                  <c:v>14.852534296121194</c:v>
                </c:pt>
                <c:pt idx="1092">
                  <c:v>14.865099891972388</c:v>
                </c:pt>
                <c:pt idx="1093">
                  <c:v>14.877665487823611</c:v>
                </c:pt>
                <c:pt idx="1094">
                  <c:v>14.890231083674806</c:v>
                </c:pt>
                <c:pt idx="1095">
                  <c:v>14.902796679526029</c:v>
                </c:pt>
                <c:pt idx="1096">
                  <c:v>14.915362275377223</c:v>
                </c:pt>
                <c:pt idx="1097">
                  <c:v>14.927927871228443</c:v>
                </c:pt>
                <c:pt idx="1098">
                  <c:v>14.940493467079637</c:v>
                </c:pt>
                <c:pt idx="1099">
                  <c:v>14.95305906293086</c:v>
                </c:pt>
                <c:pt idx="1100">
                  <c:v>14.965624658782055</c:v>
                </c:pt>
                <c:pt idx="1101">
                  <c:v>14.978190254633278</c:v>
                </c:pt>
                <c:pt idx="1102">
                  <c:v>14.990755850484472</c:v>
                </c:pt>
                <c:pt idx="1103">
                  <c:v>15.003321446335695</c:v>
                </c:pt>
                <c:pt idx="1104">
                  <c:v>15.015887042186916</c:v>
                </c:pt>
                <c:pt idx="1105">
                  <c:v>15.028452638038111</c:v>
                </c:pt>
                <c:pt idx="1106">
                  <c:v>15.041018233889334</c:v>
                </c:pt>
                <c:pt idx="1107">
                  <c:v>15.053583829740528</c:v>
                </c:pt>
                <c:pt idx="1108">
                  <c:v>15.066149425591751</c:v>
                </c:pt>
                <c:pt idx="1109">
                  <c:v>15.078715021442946</c:v>
                </c:pt>
                <c:pt idx="1110">
                  <c:v>15.091280617294165</c:v>
                </c:pt>
                <c:pt idx="1111">
                  <c:v>15.10384621314536</c:v>
                </c:pt>
                <c:pt idx="1112">
                  <c:v>15.116411808996583</c:v>
                </c:pt>
                <c:pt idx="1113">
                  <c:v>15.128977404847777</c:v>
                </c:pt>
                <c:pt idx="1114">
                  <c:v>15.141543000699</c:v>
                </c:pt>
                <c:pt idx="1115">
                  <c:v>15.154108596550195</c:v>
                </c:pt>
                <c:pt idx="1116">
                  <c:v>15.166674192401416</c:v>
                </c:pt>
                <c:pt idx="1117">
                  <c:v>15.179239788252611</c:v>
                </c:pt>
                <c:pt idx="1118">
                  <c:v>15.191805384103834</c:v>
                </c:pt>
                <c:pt idx="1119">
                  <c:v>15.204370979955028</c:v>
                </c:pt>
                <c:pt idx="1120">
                  <c:v>15.216936575806251</c:v>
                </c:pt>
                <c:pt idx="1121">
                  <c:v>15.229502171657446</c:v>
                </c:pt>
                <c:pt idx="1122">
                  <c:v>15.242067767508665</c:v>
                </c:pt>
                <c:pt idx="1123">
                  <c:v>15.25463336335986</c:v>
                </c:pt>
                <c:pt idx="1124">
                  <c:v>15.267198959211083</c:v>
                </c:pt>
                <c:pt idx="1125">
                  <c:v>15.279764555062277</c:v>
                </c:pt>
                <c:pt idx="1126">
                  <c:v>15.2923301509135</c:v>
                </c:pt>
                <c:pt idx="1127">
                  <c:v>15.304895746764695</c:v>
                </c:pt>
                <c:pt idx="1128">
                  <c:v>15.317461342615916</c:v>
                </c:pt>
                <c:pt idx="1129">
                  <c:v>15.33002693846711</c:v>
                </c:pt>
                <c:pt idx="1130">
                  <c:v>15.342592534318333</c:v>
                </c:pt>
                <c:pt idx="1131">
                  <c:v>15.355158130169528</c:v>
                </c:pt>
                <c:pt idx="1132">
                  <c:v>15.367723726020751</c:v>
                </c:pt>
                <c:pt idx="1133">
                  <c:v>15.380289321871945</c:v>
                </c:pt>
                <c:pt idx="1134">
                  <c:v>15.392854917723165</c:v>
                </c:pt>
                <c:pt idx="1135">
                  <c:v>15.405420513574359</c:v>
                </c:pt>
                <c:pt idx="1136">
                  <c:v>15.417986109425582</c:v>
                </c:pt>
                <c:pt idx="1137">
                  <c:v>15.430551705276777</c:v>
                </c:pt>
                <c:pt idx="1138">
                  <c:v>15.443117301128</c:v>
                </c:pt>
                <c:pt idx="1139">
                  <c:v>15.455682896979194</c:v>
                </c:pt>
                <c:pt idx="1140">
                  <c:v>15.468248492830417</c:v>
                </c:pt>
                <c:pt idx="1141">
                  <c:v>15.480814088681612</c:v>
                </c:pt>
                <c:pt idx="1142">
                  <c:v>15.493379684532833</c:v>
                </c:pt>
                <c:pt idx="1143">
                  <c:v>15.505945280384028</c:v>
                </c:pt>
                <c:pt idx="1144">
                  <c:v>15.518510876235251</c:v>
                </c:pt>
                <c:pt idx="1145">
                  <c:v>15.531076472086445</c:v>
                </c:pt>
                <c:pt idx="1146">
                  <c:v>15.543642067937668</c:v>
                </c:pt>
                <c:pt idx="1147">
                  <c:v>15.556207663788888</c:v>
                </c:pt>
                <c:pt idx="1148">
                  <c:v>15.568773259640082</c:v>
                </c:pt>
                <c:pt idx="1149">
                  <c:v>15.581338855491305</c:v>
                </c:pt>
                <c:pt idx="1150">
                  <c:v>15.5939044513425</c:v>
                </c:pt>
                <c:pt idx="1151">
                  <c:v>15.606470047193723</c:v>
                </c:pt>
                <c:pt idx="1152">
                  <c:v>15.619035643044917</c:v>
                </c:pt>
                <c:pt idx="1153">
                  <c:v>15.631601238896138</c:v>
                </c:pt>
                <c:pt idx="1154">
                  <c:v>15.644166834747333</c:v>
                </c:pt>
                <c:pt idx="1155">
                  <c:v>15.656732430598556</c:v>
                </c:pt>
                <c:pt idx="1156">
                  <c:v>15.66929802644975</c:v>
                </c:pt>
                <c:pt idx="1157">
                  <c:v>15.681863622300973</c:v>
                </c:pt>
                <c:pt idx="1158">
                  <c:v>15.694429218152168</c:v>
                </c:pt>
                <c:pt idx="1159">
                  <c:v>15.706994814003387</c:v>
                </c:pt>
                <c:pt idx="1160">
                  <c:v>15.719560409854582</c:v>
                </c:pt>
                <c:pt idx="1161">
                  <c:v>15.732126005705805</c:v>
                </c:pt>
                <c:pt idx="1162">
                  <c:v>15.744691601556999</c:v>
                </c:pt>
                <c:pt idx="1163">
                  <c:v>15.757257197408222</c:v>
                </c:pt>
                <c:pt idx="1164">
                  <c:v>15.769822793259417</c:v>
                </c:pt>
                <c:pt idx="1165">
                  <c:v>15.782388389110638</c:v>
                </c:pt>
                <c:pt idx="1166">
                  <c:v>15.794953984961833</c:v>
                </c:pt>
                <c:pt idx="1167">
                  <c:v>15.807519580813056</c:v>
                </c:pt>
                <c:pt idx="1168">
                  <c:v>15.82008517666425</c:v>
                </c:pt>
                <c:pt idx="1169">
                  <c:v>15.832650772515473</c:v>
                </c:pt>
                <c:pt idx="1170">
                  <c:v>15.845216368366668</c:v>
                </c:pt>
                <c:pt idx="1171">
                  <c:v>15.857781964217891</c:v>
                </c:pt>
                <c:pt idx="1172">
                  <c:v>15.870347560069082</c:v>
                </c:pt>
                <c:pt idx="1173">
                  <c:v>15.882913155920305</c:v>
                </c:pt>
                <c:pt idx="1174">
                  <c:v>15.895478751771499</c:v>
                </c:pt>
                <c:pt idx="1175">
                  <c:v>15.908044347622722</c:v>
                </c:pt>
                <c:pt idx="1176">
                  <c:v>15.920609943473917</c:v>
                </c:pt>
                <c:pt idx="1177">
                  <c:v>15.93317553932514</c:v>
                </c:pt>
                <c:pt idx="1178">
                  <c:v>15.945741135176334</c:v>
                </c:pt>
                <c:pt idx="1179">
                  <c:v>15.958306731027555</c:v>
                </c:pt>
                <c:pt idx="1180">
                  <c:v>15.97087232687875</c:v>
                </c:pt>
                <c:pt idx="1181">
                  <c:v>15.983437922729973</c:v>
                </c:pt>
                <c:pt idx="1182">
                  <c:v>15.996003518581167</c:v>
                </c:pt>
                <c:pt idx="1183">
                  <c:v>16.00856911443239</c:v>
                </c:pt>
                <c:pt idx="1184">
                  <c:v>16.021134710283583</c:v>
                </c:pt>
                <c:pt idx="1185">
                  <c:v>16.033700306134804</c:v>
                </c:pt>
                <c:pt idx="1186">
                  <c:v>16.046265901986001</c:v>
                </c:pt>
                <c:pt idx="1187">
                  <c:v>16.058831497837222</c:v>
                </c:pt>
                <c:pt idx="1188">
                  <c:v>16.071397093688418</c:v>
                </c:pt>
                <c:pt idx="1189">
                  <c:v>16.083962689539639</c:v>
                </c:pt>
                <c:pt idx="1190">
                  <c:v>16.09652828539086</c:v>
                </c:pt>
                <c:pt idx="1191">
                  <c:v>16.109093881242053</c:v>
                </c:pt>
                <c:pt idx="1192">
                  <c:v>16.121659477093278</c:v>
                </c:pt>
                <c:pt idx="1193">
                  <c:v>16.134225072944471</c:v>
                </c:pt>
                <c:pt idx="1194">
                  <c:v>16.146790668795695</c:v>
                </c:pt>
                <c:pt idx="1195">
                  <c:v>16.159356264646888</c:v>
                </c:pt>
                <c:pt idx="1196">
                  <c:v>16.171921860498109</c:v>
                </c:pt>
                <c:pt idx="1197">
                  <c:v>16.184487456349306</c:v>
                </c:pt>
                <c:pt idx="1198">
                  <c:v>16.197053052200527</c:v>
                </c:pt>
                <c:pt idx="1199">
                  <c:v>16.209618648051723</c:v>
                </c:pt>
                <c:pt idx="1200">
                  <c:v>16.222184243902944</c:v>
                </c:pt>
                <c:pt idx="1201">
                  <c:v>16.234749839754141</c:v>
                </c:pt>
                <c:pt idx="1202">
                  <c:v>16.247315435605358</c:v>
                </c:pt>
                <c:pt idx="1203">
                  <c:v>16.259881031456555</c:v>
                </c:pt>
                <c:pt idx="1204">
                  <c:v>16.272446627307776</c:v>
                </c:pt>
                <c:pt idx="1205">
                  <c:v>16.285012223158972</c:v>
                </c:pt>
                <c:pt idx="1206">
                  <c:v>16.297577819010193</c:v>
                </c:pt>
                <c:pt idx="1207">
                  <c:v>16.31014341486139</c:v>
                </c:pt>
                <c:pt idx="1208">
                  <c:v>16.322709010712611</c:v>
                </c:pt>
                <c:pt idx="1209">
                  <c:v>16.335274606563807</c:v>
                </c:pt>
                <c:pt idx="1210">
                  <c:v>16.347840202415028</c:v>
                </c:pt>
                <c:pt idx="1211">
                  <c:v>16.360405798266221</c:v>
                </c:pt>
                <c:pt idx="1212">
                  <c:v>16.372971394117446</c:v>
                </c:pt>
                <c:pt idx="1213">
                  <c:v>16.385536989968639</c:v>
                </c:pt>
                <c:pt idx="1214">
                  <c:v>16.398102585819863</c:v>
                </c:pt>
                <c:pt idx="1215">
                  <c:v>16.410668181671056</c:v>
                </c:pt>
                <c:pt idx="1216">
                  <c:v>16.423233777522277</c:v>
                </c:pt>
                <c:pt idx="1217">
                  <c:v>16.43579937337347</c:v>
                </c:pt>
                <c:pt idx="1218">
                  <c:v>16.448364969224695</c:v>
                </c:pt>
                <c:pt idx="1219">
                  <c:v>16.460930565075888</c:v>
                </c:pt>
                <c:pt idx="1220">
                  <c:v>16.473496160927112</c:v>
                </c:pt>
                <c:pt idx="1221">
                  <c:v>16.486061756778305</c:v>
                </c:pt>
                <c:pt idx="1222">
                  <c:v>16.498627352629526</c:v>
                </c:pt>
                <c:pt idx="1223">
                  <c:v>16.511192948480723</c:v>
                </c:pt>
                <c:pt idx="1224">
                  <c:v>16.523758544331944</c:v>
                </c:pt>
                <c:pt idx="1225">
                  <c:v>16.53632414018314</c:v>
                </c:pt>
                <c:pt idx="1226">
                  <c:v>16.548889736034361</c:v>
                </c:pt>
                <c:pt idx="1227">
                  <c:v>16.561455331885558</c:v>
                </c:pt>
                <c:pt idx="1228">
                  <c:v>16.574020927736775</c:v>
                </c:pt>
                <c:pt idx="1229">
                  <c:v>16.586586523587972</c:v>
                </c:pt>
                <c:pt idx="1230">
                  <c:v>16.599152119439193</c:v>
                </c:pt>
                <c:pt idx="1231">
                  <c:v>16.611717715290389</c:v>
                </c:pt>
                <c:pt idx="1232">
                  <c:v>16.62428331114161</c:v>
                </c:pt>
                <c:pt idx="1233">
                  <c:v>16.636848906992832</c:v>
                </c:pt>
                <c:pt idx="1234">
                  <c:v>16.649414502844028</c:v>
                </c:pt>
                <c:pt idx="1235">
                  <c:v>16.661980098695249</c:v>
                </c:pt>
                <c:pt idx="1236">
                  <c:v>16.674545694546445</c:v>
                </c:pt>
                <c:pt idx="1237">
                  <c:v>16.687111290397667</c:v>
                </c:pt>
                <c:pt idx="1238">
                  <c:v>16.699676886248863</c:v>
                </c:pt>
                <c:pt idx="1239">
                  <c:v>16.712242482100084</c:v>
                </c:pt>
                <c:pt idx="1240">
                  <c:v>16.724808077951277</c:v>
                </c:pt>
                <c:pt idx="1241">
                  <c:v>16.737373673802498</c:v>
                </c:pt>
                <c:pt idx="1242">
                  <c:v>16.749939269653694</c:v>
                </c:pt>
                <c:pt idx="1243">
                  <c:v>16.762504865504916</c:v>
                </c:pt>
                <c:pt idx="1244">
                  <c:v>16.775070461356112</c:v>
                </c:pt>
                <c:pt idx="1245">
                  <c:v>16.787636057207333</c:v>
                </c:pt>
                <c:pt idx="1246">
                  <c:v>16.800201653058529</c:v>
                </c:pt>
                <c:pt idx="1247">
                  <c:v>16.812767248909751</c:v>
                </c:pt>
                <c:pt idx="1248">
                  <c:v>16.825332844760943</c:v>
                </c:pt>
                <c:pt idx="1249">
                  <c:v>16.837898440612168</c:v>
                </c:pt>
                <c:pt idx="1250">
                  <c:v>16.850464036463361</c:v>
                </c:pt>
                <c:pt idx="1251">
                  <c:v>16.863029632314586</c:v>
                </c:pt>
                <c:pt idx="1252">
                  <c:v>16.875595228165778</c:v>
                </c:pt>
                <c:pt idx="1253">
                  <c:v>16.888160824017</c:v>
                </c:pt>
                <c:pt idx="1254">
                  <c:v>16.900726419868192</c:v>
                </c:pt>
                <c:pt idx="1255">
                  <c:v>16.913292015719417</c:v>
                </c:pt>
                <c:pt idx="1256">
                  <c:v>16.92585761157061</c:v>
                </c:pt>
                <c:pt idx="1257">
                  <c:v>16.938423207421835</c:v>
                </c:pt>
                <c:pt idx="1258">
                  <c:v>16.950988803273027</c:v>
                </c:pt>
                <c:pt idx="1259">
                  <c:v>16.963554399124249</c:v>
                </c:pt>
                <c:pt idx="1260">
                  <c:v>16.976119994975445</c:v>
                </c:pt>
                <c:pt idx="1261">
                  <c:v>16.988685590826666</c:v>
                </c:pt>
                <c:pt idx="1262">
                  <c:v>17.001251186677862</c:v>
                </c:pt>
                <c:pt idx="1263">
                  <c:v>17.013816782529084</c:v>
                </c:pt>
                <c:pt idx="1264">
                  <c:v>17.02638237838028</c:v>
                </c:pt>
                <c:pt idx="1265">
                  <c:v>17.038947974231498</c:v>
                </c:pt>
                <c:pt idx="1266">
                  <c:v>17.051513570082694</c:v>
                </c:pt>
                <c:pt idx="1267">
                  <c:v>17.064079165933915</c:v>
                </c:pt>
                <c:pt idx="1268">
                  <c:v>17.076644761785111</c:v>
                </c:pt>
                <c:pt idx="1269">
                  <c:v>17.089210357636333</c:v>
                </c:pt>
                <c:pt idx="1270">
                  <c:v>17.101775953487529</c:v>
                </c:pt>
                <c:pt idx="1271">
                  <c:v>17.11434154933875</c:v>
                </c:pt>
                <c:pt idx="1272">
                  <c:v>17.126907145189943</c:v>
                </c:pt>
                <c:pt idx="1273">
                  <c:v>17.139472741041168</c:v>
                </c:pt>
                <c:pt idx="1274">
                  <c:v>17.15203833689236</c:v>
                </c:pt>
                <c:pt idx="1275">
                  <c:v>17.164603932743585</c:v>
                </c:pt>
                <c:pt idx="1276">
                  <c:v>17.177169528594778</c:v>
                </c:pt>
                <c:pt idx="1277">
                  <c:v>17.189735124446003</c:v>
                </c:pt>
                <c:pt idx="1278">
                  <c:v>17.20230072029722</c:v>
                </c:pt>
                <c:pt idx="1279">
                  <c:v>17.214866316148417</c:v>
                </c:pt>
                <c:pt idx="1280">
                  <c:v>17.227431911999638</c:v>
                </c:pt>
                <c:pt idx="1281">
                  <c:v>17.239997507850834</c:v>
                </c:pt>
                <c:pt idx="1282">
                  <c:v>17.252563103702055</c:v>
                </c:pt>
                <c:pt idx="1283">
                  <c:v>17.265128699553252</c:v>
                </c:pt>
                <c:pt idx="1284">
                  <c:v>17.277694295404473</c:v>
                </c:pt>
                <c:pt idx="1285">
                  <c:v>17.290259891255666</c:v>
                </c:pt>
                <c:pt idx="1286">
                  <c:v>17.30282548710689</c:v>
                </c:pt>
                <c:pt idx="1287">
                  <c:v>17.315391082958083</c:v>
                </c:pt>
                <c:pt idx="1288">
                  <c:v>17.327956678809308</c:v>
                </c:pt>
                <c:pt idx="1289">
                  <c:v>17.340522274660501</c:v>
                </c:pt>
                <c:pt idx="1290">
                  <c:v>17.353087870511722</c:v>
                </c:pt>
                <c:pt idx="1291">
                  <c:v>17.365653466362915</c:v>
                </c:pt>
                <c:pt idx="1292">
                  <c:v>17.378219062214139</c:v>
                </c:pt>
                <c:pt idx="1293">
                  <c:v>17.390784658065332</c:v>
                </c:pt>
                <c:pt idx="1294">
                  <c:v>17.403350253916557</c:v>
                </c:pt>
                <c:pt idx="1295">
                  <c:v>17.41591584976775</c:v>
                </c:pt>
                <c:pt idx="1296">
                  <c:v>17.428481445618971</c:v>
                </c:pt>
                <c:pt idx="1297">
                  <c:v>17.441047041470167</c:v>
                </c:pt>
                <c:pt idx="1298">
                  <c:v>17.453612637321388</c:v>
                </c:pt>
                <c:pt idx="1299">
                  <c:v>17.466178233172585</c:v>
                </c:pt>
                <c:pt idx="1300">
                  <c:v>17.478743829023806</c:v>
                </c:pt>
                <c:pt idx="1301">
                  <c:v>17.491309424875002</c:v>
                </c:pt>
                <c:pt idx="1302">
                  <c:v>17.50387502072622</c:v>
                </c:pt>
                <c:pt idx="1303">
                  <c:v>17.516440616577416</c:v>
                </c:pt>
                <c:pt idx="1304">
                  <c:v>17.529006212428637</c:v>
                </c:pt>
                <c:pt idx="1305">
                  <c:v>17.541571808279834</c:v>
                </c:pt>
                <c:pt idx="1306">
                  <c:v>17.554137404131055</c:v>
                </c:pt>
                <c:pt idx="1307">
                  <c:v>17.566702999982251</c:v>
                </c:pt>
                <c:pt idx="1308">
                  <c:v>17.579268595833472</c:v>
                </c:pt>
                <c:pt idx="1309">
                  <c:v>17.591834191684665</c:v>
                </c:pt>
                <c:pt idx="1310">
                  <c:v>17.60439978753589</c:v>
                </c:pt>
                <c:pt idx="1311">
                  <c:v>17.616965383387083</c:v>
                </c:pt>
                <c:pt idx="1312">
                  <c:v>17.629530979238307</c:v>
                </c:pt>
                <c:pt idx="1313">
                  <c:v>17.6420965750895</c:v>
                </c:pt>
                <c:pt idx="1314">
                  <c:v>17.654662170940725</c:v>
                </c:pt>
                <c:pt idx="1315">
                  <c:v>17.667227766791918</c:v>
                </c:pt>
                <c:pt idx="1316">
                  <c:v>17.679793362643139</c:v>
                </c:pt>
                <c:pt idx="1317">
                  <c:v>17.692358958494331</c:v>
                </c:pt>
                <c:pt idx="1318">
                  <c:v>17.704924554345556</c:v>
                </c:pt>
                <c:pt idx="1319">
                  <c:v>17.717490150196749</c:v>
                </c:pt>
                <c:pt idx="1320">
                  <c:v>17.730055746047974</c:v>
                </c:pt>
                <c:pt idx="1321">
                  <c:v>17.742621341899195</c:v>
                </c:pt>
                <c:pt idx="1322">
                  <c:v>17.755186937750388</c:v>
                </c:pt>
                <c:pt idx="1323">
                  <c:v>17.767752533601612</c:v>
                </c:pt>
                <c:pt idx="1324">
                  <c:v>17.780318129452805</c:v>
                </c:pt>
                <c:pt idx="1325">
                  <c:v>17.79288372530403</c:v>
                </c:pt>
                <c:pt idx="1326">
                  <c:v>17.805449321155223</c:v>
                </c:pt>
                <c:pt idx="1327">
                  <c:v>17.818014917006444</c:v>
                </c:pt>
                <c:pt idx="1328">
                  <c:v>17.830580512857637</c:v>
                </c:pt>
                <c:pt idx="1329">
                  <c:v>17.843146108708861</c:v>
                </c:pt>
                <c:pt idx="1330">
                  <c:v>17.855711704560054</c:v>
                </c:pt>
                <c:pt idx="1331">
                  <c:v>17.868277300411279</c:v>
                </c:pt>
                <c:pt idx="1332">
                  <c:v>17.880842896262472</c:v>
                </c:pt>
                <c:pt idx="1333">
                  <c:v>17.893408492113693</c:v>
                </c:pt>
                <c:pt idx="1334">
                  <c:v>17.905974087964889</c:v>
                </c:pt>
                <c:pt idx="1335">
                  <c:v>17.91853968381611</c:v>
                </c:pt>
                <c:pt idx="1336">
                  <c:v>17.931105279667307</c:v>
                </c:pt>
                <c:pt idx="1337">
                  <c:v>17.943670875518528</c:v>
                </c:pt>
                <c:pt idx="1338">
                  <c:v>17.956236471369724</c:v>
                </c:pt>
                <c:pt idx="1339">
                  <c:v>17.968802067220942</c:v>
                </c:pt>
                <c:pt idx="1340">
                  <c:v>17.981367663072138</c:v>
                </c:pt>
                <c:pt idx="1341">
                  <c:v>17.993933258923359</c:v>
                </c:pt>
                <c:pt idx="1342">
                  <c:v>18.006498854774556</c:v>
                </c:pt>
                <c:pt idx="1343">
                  <c:v>18.019064450625777</c:v>
                </c:pt>
                <c:pt idx="1344">
                  <c:v>18.031630046476973</c:v>
                </c:pt>
                <c:pt idx="1345">
                  <c:v>18.044195642328194</c:v>
                </c:pt>
                <c:pt idx="1346">
                  <c:v>18.056761238179391</c:v>
                </c:pt>
                <c:pt idx="1347">
                  <c:v>18.069326834030612</c:v>
                </c:pt>
                <c:pt idx="1348">
                  <c:v>18.081892429881805</c:v>
                </c:pt>
                <c:pt idx="1349">
                  <c:v>18.094458025733029</c:v>
                </c:pt>
                <c:pt idx="1350">
                  <c:v>18.107023621584222</c:v>
                </c:pt>
                <c:pt idx="1351">
                  <c:v>18.119589217435447</c:v>
                </c:pt>
                <c:pt idx="1352">
                  <c:v>18.13215481328664</c:v>
                </c:pt>
                <c:pt idx="1353">
                  <c:v>18.144720409137861</c:v>
                </c:pt>
                <c:pt idx="1354">
                  <c:v>18.157286004989054</c:v>
                </c:pt>
                <c:pt idx="1355">
                  <c:v>18.169851600840278</c:v>
                </c:pt>
                <c:pt idx="1356">
                  <c:v>18.182417196691471</c:v>
                </c:pt>
                <c:pt idx="1357">
                  <c:v>18.194982792542696</c:v>
                </c:pt>
                <c:pt idx="1358">
                  <c:v>18.207548388393917</c:v>
                </c:pt>
                <c:pt idx="1359">
                  <c:v>18.220113984245113</c:v>
                </c:pt>
                <c:pt idx="1360">
                  <c:v>18.232679580096335</c:v>
                </c:pt>
                <c:pt idx="1361">
                  <c:v>18.245245175947531</c:v>
                </c:pt>
                <c:pt idx="1362">
                  <c:v>18.257810771798752</c:v>
                </c:pt>
                <c:pt idx="1363">
                  <c:v>18.270376367649941</c:v>
                </c:pt>
                <c:pt idx="1364">
                  <c:v>18.28294196350117</c:v>
                </c:pt>
                <c:pt idx="1365">
                  <c:v>18.295507559352359</c:v>
                </c:pt>
                <c:pt idx="1366">
                  <c:v>18.308073155203584</c:v>
                </c:pt>
                <c:pt idx="1367">
                  <c:v>18.320638751054776</c:v>
                </c:pt>
                <c:pt idx="1368">
                  <c:v>18.333204346905998</c:v>
                </c:pt>
                <c:pt idx="1369">
                  <c:v>18.345769942757194</c:v>
                </c:pt>
                <c:pt idx="1370">
                  <c:v>18.358335538608415</c:v>
                </c:pt>
                <c:pt idx="1371">
                  <c:v>18.370901134459611</c:v>
                </c:pt>
                <c:pt idx="1372">
                  <c:v>18.383466730310833</c:v>
                </c:pt>
                <c:pt idx="1373">
                  <c:v>18.396032326162029</c:v>
                </c:pt>
                <c:pt idx="1374">
                  <c:v>18.40859792201325</c:v>
                </c:pt>
                <c:pt idx="1375">
                  <c:v>18.421163517864443</c:v>
                </c:pt>
                <c:pt idx="1376">
                  <c:v>18.433729113715668</c:v>
                </c:pt>
                <c:pt idx="1377">
                  <c:v>18.44629470956686</c:v>
                </c:pt>
                <c:pt idx="1378">
                  <c:v>18.458860305418085</c:v>
                </c:pt>
                <c:pt idx="1379">
                  <c:v>18.471425901269278</c:v>
                </c:pt>
                <c:pt idx="1380">
                  <c:v>18.483991497120499</c:v>
                </c:pt>
                <c:pt idx="1381">
                  <c:v>18.496557092971695</c:v>
                </c:pt>
                <c:pt idx="1382">
                  <c:v>18.509122688822917</c:v>
                </c:pt>
                <c:pt idx="1383">
                  <c:v>18.521688284674113</c:v>
                </c:pt>
                <c:pt idx="1384">
                  <c:v>18.534253880525334</c:v>
                </c:pt>
                <c:pt idx="1385">
                  <c:v>18.54681947637653</c:v>
                </c:pt>
                <c:pt idx="1386">
                  <c:v>18.559385072227752</c:v>
                </c:pt>
                <c:pt idx="1387">
                  <c:v>18.571950668078944</c:v>
                </c:pt>
                <c:pt idx="1388">
                  <c:v>18.584516263930169</c:v>
                </c:pt>
                <c:pt idx="1389">
                  <c:v>18.597081859781358</c:v>
                </c:pt>
                <c:pt idx="1390">
                  <c:v>18.609647455632583</c:v>
                </c:pt>
                <c:pt idx="1391">
                  <c:v>18.622213051483776</c:v>
                </c:pt>
                <c:pt idx="1392">
                  <c:v>18.634778647334997</c:v>
                </c:pt>
                <c:pt idx="1393">
                  <c:v>18.647344243186193</c:v>
                </c:pt>
                <c:pt idx="1394">
                  <c:v>18.659909839037415</c:v>
                </c:pt>
                <c:pt idx="1395">
                  <c:v>18.672475434888611</c:v>
                </c:pt>
                <c:pt idx="1396">
                  <c:v>18.685041030739832</c:v>
                </c:pt>
                <c:pt idx="1397">
                  <c:v>18.697606626591028</c:v>
                </c:pt>
                <c:pt idx="1398">
                  <c:v>18.71017222244225</c:v>
                </c:pt>
                <c:pt idx="1399">
                  <c:v>18.722737818293471</c:v>
                </c:pt>
                <c:pt idx="1400">
                  <c:v>18.735303414144667</c:v>
                </c:pt>
                <c:pt idx="1401">
                  <c:v>18.747869009995888</c:v>
                </c:pt>
                <c:pt idx="1402">
                  <c:v>18.760434605847085</c:v>
                </c:pt>
                <c:pt idx="1403">
                  <c:v>18.773000201698306</c:v>
                </c:pt>
                <c:pt idx="1404">
                  <c:v>18.785565797549502</c:v>
                </c:pt>
                <c:pt idx="1405">
                  <c:v>18.798131393400723</c:v>
                </c:pt>
                <c:pt idx="1406">
                  <c:v>18.810696989251916</c:v>
                </c:pt>
                <c:pt idx="1407">
                  <c:v>18.823262585103141</c:v>
                </c:pt>
                <c:pt idx="1408">
                  <c:v>18.835828180954334</c:v>
                </c:pt>
                <c:pt idx="1409">
                  <c:v>18.848393776805558</c:v>
                </c:pt>
                <c:pt idx="1410">
                  <c:v>18.860959372656751</c:v>
                </c:pt>
                <c:pt idx="1411">
                  <c:v>18.873524968507972</c:v>
                </c:pt>
                <c:pt idx="1412">
                  <c:v>18.886090564359169</c:v>
                </c:pt>
                <c:pt idx="1413">
                  <c:v>18.898656160210386</c:v>
                </c:pt>
                <c:pt idx="1414">
                  <c:v>18.911221756061586</c:v>
                </c:pt>
                <c:pt idx="1415">
                  <c:v>18.923787351912804</c:v>
                </c:pt>
                <c:pt idx="1416">
                  <c:v>18.936352947764</c:v>
                </c:pt>
                <c:pt idx="1417">
                  <c:v>18.948918543615221</c:v>
                </c:pt>
                <c:pt idx="1418">
                  <c:v>18.961484139466414</c:v>
                </c:pt>
                <c:pt idx="1419">
                  <c:v>18.974049735317639</c:v>
                </c:pt>
                <c:pt idx="1420">
                  <c:v>18.986615331168831</c:v>
                </c:pt>
                <c:pt idx="1421">
                  <c:v>18.999180927020056</c:v>
                </c:pt>
                <c:pt idx="1422">
                  <c:v>19.011746522871249</c:v>
                </c:pt>
                <c:pt idx="1423">
                  <c:v>19.02431211872247</c:v>
                </c:pt>
                <c:pt idx="1424">
                  <c:v>19.036877714573667</c:v>
                </c:pt>
                <c:pt idx="1425">
                  <c:v>19.049443310424888</c:v>
                </c:pt>
                <c:pt idx="1426">
                  <c:v>19.062008906276084</c:v>
                </c:pt>
                <c:pt idx="1427">
                  <c:v>19.074574502127305</c:v>
                </c:pt>
                <c:pt idx="1428">
                  <c:v>19.087140097978502</c:v>
                </c:pt>
                <c:pt idx="1429">
                  <c:v>19.099705693829723</c:v>
                </c:pt>
                <c:pt idx="1430">
                  <c:v>19.112271289680915</c:v>
                </c:pt>
                <c:pt idx="1431">
                  <c:v>19.12483688553214</c:v>
                </c:pt>
                <c:pt idx="1432">
                  <c:v>19.137402481383333</c:v>
                </c:pt>
                <c:pt idx="1433">
                  <c:v>19.149968077234558</c:v>
                </c:pt>
                <c:pt idx="1434">
                  <c:v>19.162533673085751</c:v>
                </c:pt>
                <c:pt idx="1435">
                  <c:v>19.175099268936975</c:v>
                </c:pt>
                <c:pt idx="1436">
                  <c:v>19.187664864788168</c:v>
                </c:pt>
                <c:pt idx="1437">
                  <c:v>19.200230460639386</c:v>
                </c:pt>
                <c:pt idx="1438">
                  <c:v>19.212796056490586</c:v>
                </c:pt>
                <c:pt idx="1439">
                  <c:v>19.225361652341803</c:v>
                </c:pt>
                <c:pt idx="1440">
                  <c:v>19.237927248192999</c:v>
                </c:pt>
                <c:pt idx="1441">
                  <c:v>19.250492844044221</c:v>
                </c:pt>
                <c:pt idx="1442">
                  <c:v>19.263058439895442</c:v>
                </c:pt>
                <c:pt idx="1443">
                  <c:v>19.275624035746638</c:v>
                </c:pt>
                <c:pt idx="1444">
                  <c:v>19.288189631597859</c:v>
                </c:pt>
                <c:pt idx="1445">
                  <c:v>19.300755227449056</c:v>
                </c:pt>
                <c:pt idx="1446">
                  <c:v>19.313320823300277</c:v>
                </c:pt>
                <c:pt idx="1447">
                  <c:v>19.325886419151473</c:v>
                </c:pt>
                <c:pt idx="1448">
                  <c:v>19.338452015002694</c:v>
                </c:pt>
                <c:pt idx="1449">
                  <c:v>19.351017610853887</c:v>
                </c:pt>
                <c:pt idx="1450">
                  <c:v>19.363583206705083</c:v>
                </c:pt>
                <c:pt idx="1451">
                  <c:v>19.376148802556305</c:v>
                </c:pt>
                <c:pt idx="1452">
                  <c:v>19.388714398407501</c:v>
                </c:pt>
                <c:pt idx="1453">
                  <c:v>19.401279994258722</c:v>
                </c:pt>
                <c:pt idx="1454">
                  <c:v>19.413845590109943</c:v>
                </c:pt>
                <c:pt idx="1455">
                  <c:v>19.42641118596114</c:v>
                </c:pt>
                <c:pt idx="1456">
                  <c:v>19.438976781812361</c:v>
                </c:pt>
                <c:pt idx="1457">
                  <c:v>19.451542377663557</c:v>
                </c:pt>
                <c:pt idx="1458">
                  <c:v>19.464107973514778</c:v>
                </c:pt>
                <c:pt idx="1459">
                  <c:v>19.476673569365975</c:v>
                </c:pt>
                <c:pt idx="1460">
                  <c:v>19.489239165217196</c:v>
                </c:pt>
                <c:pt idx="1461">
                  <c:v>19.501804761068389</c:v>
                </c:pt>
                <c:pt idx="1462">
                  <c:v>19.514370356919613</c:v>
                </c:pt>
                <c:pt idx="1463">
                  <c:v>19.526935952770803</c:v>
                </c:pt>
                <c:pt idx="1464">
                  <c:v>19.539501548622027</c:v>
                </c:pt>
                <c:pt idx="1465">
                  <c:v>19.55206714447322</c:v>
                </c:pt>
                <c:pt idx="1466">
                  <c:v>19.564632740324445</c:v>
                </c:pt>
                <c:pt idx="1467">
                  <c:v>19.577198336175638</c:v>
                </c:pt>
                <c:pt idx="1468">
                  <c:v>19.589763932026859</c:v>
                </c:pt>
                <c:pt idx="1469">
                  <c:v>19.602329527878055</c:v>
                </c:pt>
                <c:pt idx="1470">
                  <c:v>19.614895123729276</c:v>
                </c:pt>
                <c:pt idx="1471">
                  <c:v>19.627460719580473</c:v>
                </c:pt>
                <c:pt idx="1472">
                  <c:v>19.640026315431694</c:v>
                </c:pt>
                <c:pt idx="1473">
                  <c:v>19.65259191128289</c:v>
                </c:pt>
                <c:pt idx="1474">
                  <c:v>19.665157507134111</c:v>
                </c:pt>
                <c:pt idx="1475">
                  <c:v>19.677723102985304</c:v>
                </c:pt>
                <c:pt idx="1476">
                  <c:v>19.690288698836529</c:v>
                </c:pt>
                <c:pt idx="1477">
                  <c:v>19.702854294687722</c:v>
                </c:pt>
                <c:pt idx="1478">
                  <c:v>19.715419890538946</c:v>
                </c:pt>
                <c:pt idx="1479">
                  <c:v>19.727985486390139</c:v>
                </c:pt>
                <c:pt idx="1480">
                  <c:v>19.74055108224136</c:v>
                </c:pt>
                <c:pt idx="1481">
                  <c:v>19.753116678092557</c:v>
                </c:pt>
                <c:pt idx="1482">
                  <c:v>19.765682273943778</c:v>
                </c:pt>
                <c:pt idx="1483">
                  <c:v>19.778247869794974</c:v>
                </c:pt>
                <c:pt idx="1484">
                  <c:v>19.790813465646195</c:v>
                </c:pt>
                <c:pt idx="1485">
                  <c:v>19.803379061497392</c:v>
                </c:pt>
                <c:pt idx="1486">
                  <c:v>19.815944657348613</c:v>
                </c:pt>
                <c:pt idx="1487">
                  <c:v>19.828510253199802</c:v>
                </c:pt>
                <c:pt idx="1488">
                  <c:v>19.84107584905103</c:v>
                </c:pt>
                <c:pt idx="1489">
                  <c:v>19.85364144490222</c:v>
                </c:pt>
                <c:pt idx="1490">
                  <c:v>19.866207040753444</c:v>
                </c:pt>
                <c:pt idx="1491">
                  <c:v>19.878772636604637</c:v>
                </c:pt>
                <c:pt idx="1492">
                  <c:v>19.891338232455858</c:v>
                </c:pt>
                <c:pt idx="1493">
                  <c:v>19.903903828307055</c:v>
                </c:pt>
                <c:pt idx="1494">
                  <c:v>19.916469424158276</c:v>
                </c:pt>
                <c:pt idx="1495">
                  <c:v>19.929035020009472</c:v>
                </c:pt>
                <c:pt idx="1496">
                  <c:v>19.941600615860693</c:v>
                </c:pt>
                <c:pt idx="1497">
                  <c:v>19.95416621171189</c:v>
                </c:pt>
                <c:pt idx="1498">
                  <c:v>19.966731807563111</c:v>
                </c:pt>
                <c:pt idx="1499">
                  <c:v>19.979297403414332</c:v>
                </c:pt>
                <c:pt idx="1500">
                  <c:v>19.991862999265528</c:v>
                </c:pt>
                <c:pt idx="1501">
                  <c:v>20.00442859511675</c:v>
                </c:pt>
                <c:pt idx="1502">
                  <c:v>20.016994190967946</c:v>
                </c:pt>
                <c:pt idx="1503">
                  <c:v>20.029559786819167</c:v>
                </c:pt>
                <c:pt idx="1504">
                  <c:v>20.042125382670363</c:v>
                </c:pt>
                <c:pt idx="1505">
                  <c:v>20.054690978521585</c:v>
                </c:pt>
                <c:pt idx="1506">
                  <c:v>20.067256574372777</c:v>
                </c:pt>
                <c:pt idx="1507">
                  <c:v>20.079822170224002</c:v>
                </c:pt>
                <c:pt idx="1508">
                  <c:v>20.092387766075195</c:v>
                </c:pt>
                <c:pt idx="1509">
                  <c:v>20.10495336192642</c:v>
                </c:pt>
                <c:pt idx="1510">
                  <c:v>20.117518957777612</c:v>
                </c:pt>
                <c:pt idx="1511">
                  <c:v>20.13008455362883</c:v>
                </c:pt>
                <c:pt idx="1512">
                  <c:v>20.14265014948003</c:v>
                </c:pt>
                <c:pt idx="1513">
                  <c:v>20.155215745331247</c:v>
                </c:pt>
                <c:pt idx="1514">
                  <c:v>20.167781341182444</c:v>
                </c:pt>
                <c:pt idx="1515">
                  <c:v>20.180346937033665</c:v>
                </c:pt>
                <c:pt idx="1516">
                  <c:v>20.192912532884861</c:v>
                </c:pt>
                <c:pt idx="1517">
                  <c:v>20.205478128736083</c:v>
                </c:pt>
                <c:pt idx="1518">
                  <c:v>20.218043724587275</c:v>
                </c:pt>
                <c:pt idx="1519">
                  <c:v>20.2306093204385</c:v>
                </c:pt>
                <c:pt idx="1520">
                  <c:v>20.243174916289693</c:v>
                </c:pt>
                <c:pt idx="1521">
                  <c:v>20.255740512140918</c:v>
                </c:pt>
                <c:pt idx="1522">
                  <c:v>20.26830610799211</c:v>
                </c:pt>
                <c:pt idx="1523">
                  <c:v>20.280871703843331</c:v>
                </c:pt>
                <c:pt idx="1524">
                  <c:v>20.293437299694528</c:v>
                </c:pt>
                <c:pt idx="1525">
                  <c:v>20.306002895545749</c:v>
                </c:pt>
                <c:pt idx="1526">
                  <c:v>20.318568491396945</c:v>
                </c:pt>
                <c:pt idx="1527">
                  <c:v>20.331134087248167</c:v>
                </c:pt>
                <c:pt idx="1528">
                  <c:v>20.343699683099363</c:v>
                </c:pt>
                <c:pt idx="1529">
                  <c:v>20.356265278950584</c:v>
                </c:pt>
                <c:pt idx="1530">
                  <c:v>20.368830874801777</c:v>
                </c:pt>
                <c:pt idx="1531">
                  <c:v>20.381396470653002</c:v>
                </c:pt>
                <c:pt idx="1532">
                  <c:v>20.393962066504194</c:v>
                </c:pt>
                <c:pt idx="1533">
                  <c:v>20.406527662355419</c:v>
                </c:pt>
                <c:pt idx="1534">
                  <c:v>20.419093258206612</c:v>
                </c:pt>
                <c:pt idx="1535">
                  <c:v>20.431658854057837</c:v>
                </c:pt>
                <c:pt idx="1536">
                  <c:v>20.444224449909029</c:v>
                </c:pt>
                <c:pt idx="1537">
                  <c:v>20.456790045760247</c:v>
                </c:pt>
                <c:pt idx="1538">
                  <c:v>20.469355641611447</c:v>
                </c:pt>
                <c:pt idx="1539">
                  <c:v>20.481921237462664</c:v>
                </c:pt>
                <c:pt idx="1540">
                  <c:v>20.494486833313861</c:v>
                </c:pt>
                <c:pt idx="1541">
                  <c:v>20.507052429165082</c:v>
                </c:pt>
                <c:pt idx="1542">
                  <c:v>20.519618025016303</c:v>
                </c:pt>
                <c:pt idx="1543">
                  <c:v>20.532183620867499</c:v>
                </c:pt>
                <c:pt idx="1544">
                  <c:v>20.544749216718721</c:v>
                </c:pt>
                <c:pt idx="1545">
                  <c:v>20.557314812569917</c:v>
                </c:pt>
                <c:pt idx="1546">
                  <c:v>20.569880408421138</c:v>
                </c:pt>
                <c:pt idx="1547">
                  <c:v>20.582446004272335</c:v>
                </c:pt>
                <c:pt idx="1548">
                  <c:v>20.595011600123556</c:v>
                </c:pt>
                <c:pt idx="1549">
                  <c:v>20.607577195974748</c:v>
                </c:pt>
                <c:pt idx="1550">
                  <c:v>20.620142791825973</c:v>
                </c:pt>
                <c:pt idx="1551">
                  <c:v>20.632708387677166</c:v>
                </c:pt>
                <c:pt idx="1552">
                  <c:v>20.645273983528391</c:v>
                </c:pt>
                <c:pt idx="1553">
                  <c:v>20.657839579379583</c:v>
                </c:pt>
                <c:pt idx="1554">
                  <c:v>20.670405175230805</c:v>
                </c:pt>
                <c:pt idx="1555">
                  <c:v>20.682970771082001</c:v>
                </c:pt>
                <c:pt idx="1556">
                  <c:v>20.695536366933222</c:v>
                </c:pt>
                <c:pt idx="1557">
                  <c:v>20.708101962784419</c:v>
                </c:pt>
                <c:pt idx="1558">
                  <c:v>20.72066755863564</c:v>
                </c:pt>
                <c:pt idx="1559">
                  <c:v>20.733233154486836</c:v>
                </c:pt>
                <c:pt idx="1560">
                  <c:v>20.745798750338057</c:v>
                </c:pt>
                <c:pt idx="1561">
                  <c:v>20.758364346189246</c:v>
                </c:pt>
                <c:pt idx="1562">
                  <c:v>20.770929942040475</c:v>
                </c:pt>
                <c:pt idx="1563">
                  <c:v>20.783495537891664</c:v>
                </c:pt>
                <c:pt idx="1564">
                  <c:v>20.796061133742889</c:v>
                </c:pt>
                <c:pt idx="1565">
                  <c:v>20.808626729594081</c:v>
                </c:pt>
                <c:pt idx="1566">
                  <c:v>20.821192325445303</c:v>
                </c:pt>
                <c:pt idx="1567">
                  <c:v>20.833757921296499</c:v>
                </c:pt>
                <c:pt idx="1568">
                  <c:v>20.84632351714772</c:v>
                </c:pt>
                <c:pt idx="1569">
                  <c:v>20.858889112998916</c:v>
                </c:pt>
                <c:pt idx="1570">
                  <c:v>20.871454708850138</c:v>
                </c:pt>
                <c:pt idx="1571">
                  <c:v>20.884020304701334</c:v>
                </c:pt>
                <c:pt idx="1572">
                  <c:v>20.896585900552555</c:v>
                </c:pt>
                <c:pt idx="1573">
                  <c:v>20.909151496403751</c:v>
                </c:pt>
                <c:pt idx="1574">
                  <c:v>20.921717092254973</c:v>
                </c:pt>
                <c:pt idx="1575">
                  <c:v>20.934282688106165</c:v>
                </c:pt>
                <c:pt idx="1576">
                  <c:v>20.94684828395739</c:v>
                </c:pt>
                <c:pt idx="1577">
                  <c:v>20.959413879808583</c:v>
                </c:pt>
                <c:pt idx="1578">
                  <c:v>20.971979475659808</c:v>
                </c:pt>
                <c:pt idx="1579">
                  <c:v>20.984545071511</c:v>
                </c:pt>
                <c:pt idx="1580">
                  <c:v>20.997110667362222</c:v>
                </c:pt>
                <c:pt idx="1581">
                  <c:v>21.009676263213418</c:v>
                </c:pt>
                <c:pt idx="1582">
                  <c:v>21.022241859064639</c:v>
                </c:pt>
                <c:pt idx="1583">
                  <c:v>21.034807454915835</c:v>
                </c:pt>
                <c:pt idx="1584">
                  <c:v>21.047373050767057</c:v>
                </c:pt>
                <c:pt idx="1585">
                  <c:v>21.059938646618274</c:v>
                </c:pt>
                <c:pt idx="1586">
                  <c:v>21.072504242469474</c:v>
                </c:pt>
                <c:pt idx="1587">
                  <c:v>21.085069838320692</c:v>
                </c:pt>
                <c:pt idx="1588">
                  <c:v>21.097635434171888</c:v>
                </c:pt>
                <c:pt idx="1589">
                  <c:v>21.110201030023109</c:v>
                </c:pt>
                <c:pt idx="1590">
                  <c:v>21.122766625874306</c:v>
                </c:pt>
                <c:pt idx="1591">
                  <c:v>21.135332221725527</c:v>
                </c:pt>
                <c:pt idx="1592">
                  <c:v>21.14789781757672</c:v>
                </c:pt>
                <c:pt idx="1593">
                  <c:v>21.160463413427944</c:v>
                </c:pt>
                <c:pt idx="1594">
                  <c:v>21.173029009279137</c:v>
                </c:pt>
                <c:pt idx="1595">
                  <c:v>21.185594605130362</c:v>
                </c:pt>
                <c:pt idx="1596">
                  <c:v>21.198160200981555</c:v>
                </c:pt>
                <c:pt idx="1597">
                  <c:v>21.210725796832776</c:v>
                </c:pt>
                <c:pt idx="1598">
                  <c:v>21.223291392683972</c:v>
                </c:pt>
                <c:pt idx="1599">
                  <c:v>21.235856988535193</c:v>
                </c:pt>
                <c:pt idx="1600">
                  <c:v>21.24842258438639</c:v>
                </c:pt>
                <c:pt idx="1601">
                  <c:v>21.260988180237611</c:v>
                </c:pt>
                <c:pt idx="1602">
                  <c:v>21.273553776088807</c:v>
                </c:pt>
                <c:pt idx="1603">
                  <c:v>21.286119371940028</c:v>
                </c:pt>
                <c:pt idx="1604">
                  <c:v>21.298684967791221</c:v>
                </c:pt>
                <c:pt idx="1605">
                  <c:v>21.311250563642446</c:v>
                </c:pt>
                <c:pt idx="1606">
                  <c:v>21.323816159493639</c:v>
                </c:pt>
                <c:pt idx="1607">
                  <c:v>21.336381755344863</c:v>
                </c:pt>
                <c:pt idx="1608">
                  <c:v>21.348947351196056</c:v>
                </c:pt>
                <c:pt idx="1609">
                  <c:v>21.361512947047281</c:v>
                </c:pt>
                <c:pt idx="1610">
                  <c:v>21.374078542898474</c:v>
                </c:pt>
                <c:pt idx="1611">
                  <c:v>21.386644138749691</c:v>
                </c:pt>
                <c:pt idx="1612">
                  <c:v>21.399209734600891</c:v>
                </c:pt>
                <c:pt idx="1613">
                  <c:v>21.411775330452109</c:v>
                </c:pt>
                <c:pt idx="1614">
                  <c:v>21.424340926303305</c:v>
                </c:pt>
                <c:pt idx="1615">
                  <c:v>21.436906522154526</c:v>
                </c:pt>
                <c:pt idx="1616">
                  <c:v>21.449472118005723</c:v>
                </c:pt>
                <c:pt idx="1617">
                  <c:v>21.462037713856944</c:v>
                </c:pt>
                <c:pt idx="1618">
                  <c:v>21.474603309708137</c:v>
                </c:pt>
                <c:pt idx="1619">
                  <c:v>21.487168905559361</c:v>
                </c:pt>
                <c:pt idx="1620">
                  <c:v>21.499734501410554</c:v>
                </c:pt>
                <c:pt idx="1621">
                  <c:v>21.512300097261779</c:v>
                </c:pt>
                <c:pt idx="1622">
                  <c:v>21.524865693112972</c:v>
                </c:pt>
                <c:pt idx="1623">
                  <c:v>21.537431288964193</c:v>
                </c:pt>
                <c:pt idx="1624">
                  <c:v>21.549996884815389</c:v>
                </c:pt>
                <c:pt idx="1625">
                  <c:v>21.56256248066661</c:v>
                </c:pt>
                <c:pt idx="1626">
                  <c:v>21.575128076517807</c:v>
                </c:pt>
                <c:pt idx="1627">
                  <c:v>21.587693672369028</c:v>
                </c:pt>
                <c:pt idx="1628">
                  <c:v>21.600259268220249</c:v>
                </c:pt>
                <c:pt idx="1629">
                  <c:v>21.612824864071445</c:v>
                </c:pt>
                <c:pt idx="1630">
                  <c:v>21.625390459922667</c:v>
                </c:pt>
                <c:pt idx="1631">
                  <c:v>21.637956055773863</c:v>
                </c:pt>
                <c:pt idx="1632">
                  <c:v>21.650521651625084</c:v>
                </c:pt>
                <c:pt idx="1633">
                  <c:v>21.66308724747628</c:v>
                </c:pt>
                <c:pt idx="1634">
                  <c:v>21.675652843327502</c:v>
                </c:pt>
                <c:pt idx="1635">
                  <c:v>21.688218439178691</c:v>
                </c:pt>
                <c:pt idx="1636">
                  <c:v>21.700784035029919</c:v>
                </c:pt>
                <c:pt idx="1637">
                  <c:v>21.713349630881108</c:v>
                </c:pt>
                <c:pt idx="1638">
                  <c:v>21.725915226732333</c:v>
                </c:pt>
                <c:pt idx="1639">
                  <c:v>21.738480822583526</c:v>
                </c:pt>
                <c:pt idx="1640">
                  <c:v>21.751046418434751</c:v>
                </c:pt>
                <c:pt idx="1641">
                  <c:v>21.763612014285943</c:v>
                </c:pt>
                <c:pt idx="1642">
                  <c:v>21.776177610137164</c:v>
                </c:pt>
                <c:pt idx="1643">
                  <c:v>21.788743205988361</c:v>
                </c:pt>
                <c:pt idx="1644">
                  <c:v>21.801308801839582</c:v>
                </c:pt>
                <c:pt idx="1645">
                  <c:v>21.813874397690778</c:v>
                </c:pt>
                <c:pt idx="1646">
                  <c:v>21.826439993541999</c:v>
                </c:pt>
                <c:pt idx="1647">
                  <c:v>21.839005589393196</c:v>
                </c:pt>
                <c:pt idx="1648">
                  <c:v>21.851571185244417</c:v>
                </c:pt>
                <c:pt idx="1649">
                  <c:v>21.86413678109561</c:v>
                </c:pt>
                <c:pt idx="1650">
                  <c:v>21.876702376946835</c:v>
                </c:pt>
                <c:pt idx="1651">
                  <c:v>21.889267972798027</c:v>
                </c:pt>
                <c:pt idx="1652">
                  <c:v>21.901833568649252</c:v>
                </c:pt>
                <c:pt idx="1653">
                  <c:v>21.914399164500445</c:v>
                </c:pt>
                <c:pt idx="1654">
                  <c:v>21.926964760351666</c:v>
                </c:pt>
                <c:pt idx="1655">
                  <c:v>21.939530356202862</c:v>
                </c:pt>
                <c:pt idx="1656">
                  <c:v>21.952095952054083</c:v>
                </c:pt>
                <c:pt idx="1657">
                  <c:v>21.96466154790528</c:v>
                </c:pt>
                <c:pt idx="1658">
                  <c:v>21.977227143756501</c:v>
                </c:pt>
                <c:pt idx="1659">
                  <c:v>21.989792739607697</c:v>
                </c:pt>
                <c:pt idx="1660">
                  <c:v>22.002358335458919</c:v>
                </c:pt>
                <c:pt idx="1661">
                  <c:v>22.014923931310108</c:v>
                </c:pt>
                <c:pt idx="1662">
                  <c:v>22.027489527161332</c:v>
                </c:pt>
                <c:pt idx="1663">
                  <c:v>22.040055123012525</c:v>
                </c:pt>
                <c:pt idx="1664">
                  <c:v>22.05262071886375</c:v>
                </c:pt>
                <c:pt idx="1665">
                  <c:v>22.065186314714943</c:v>
                </c:pt>
                <c:pt idx="1666">
                  <c:v>22.077751910566164</c:v>
                </c:pt>
                <c:pt idx="1667">
                  <c:v>22.09031750641736</c:v>
                </c:pt>
                <c:pt idx="1668">
                  <c:v>22.102883102268581</c:v>
                </c:pt>
                <c:pt idx="1669">
                  <c:v>22.115448698119778</c:v>
                </c:pt>
                <c:pt idx="1670">
                  <c:v>22.128014293970999</c:v>
                </c:pt>
                <c:pt idx="1671">
                  <c:v>22.140579889822195</c:v>
                </c:pt>
                <c:pt idx="1672">
                  <c:v>22.153145485673416</c:v>
                </c:pt>
                <c:pt idx="1673">
                  <c:v>22.165711081524638</c:v>
                </c:pt>
                <c:pt idx="1674">
                  <c:v>22.178276677375834</c:v>
                </c:pt>
                <c:pt idx="1675">
                  <c:v>22.190842273227055</c:v>
                </c:pt>
                <c:pt idx="1676">
                  <c:v>22.203407869078251</c:v>
                </c:pt>
                <c:pt idx="1677">
                  <c:v>22.215973464929473</c:v>
                </c:pt>
                <c:pt idx="1678">
                  <c:v>22.228539060780669</c:v>
                </c:pt>
                <c:pt idx="1679">
                  <c:v>22.24110465663189</c:v>
                </c:pt>
                <c:pt idx="1680">
                  <c:v>22.253670252483083</c:v>
                </c:pt>
                <c:pt idx="1681">
                  <c:v>22.266235848334308</c:v>
                </c:pt>
                <c:pt idx="1682">
                  <c:v>22.2788014441855</c:v>
                </c:pt>
                <c:pt idx="1683">
                  <c:v>22.291367040036725</c:v>
                </c:pt>
                <c:pt idx="1684">
                  <c:v>22.303932635887918</c:v>
                </c:pt>
                <c:pt idx="1685">
                  <c:v>22.316498231739136</c:v>
                </c:pt>
                <c:pt idx="1686">
                  <c:v>22.329063827590335</c:v>
                </c:pt>
                <c:pt idx="1687">
                  <c:v>22.341629423441553</c:v>
                </c:pt>
                <c:pt idx="1688">
                  <c:v>22.354195019292749</c:v>
                </c:pt>
                <c:pt idx="1689">
                  <c:v>22.366760615143971</c:v>
                </c:pt>
                <c:pt idx="1690">
                  <c:v>22.379326210995167</c:v>
                </c:pt>
                <c:pt idx="1691">
                  <c:v>22.391891806846388</c:v>
                </c:pt>
                <c:pt idx="1692">
                  <c:v>22.404457402697581</c:v>
                </c:pt>
                <c:pt idx="1693">
                  <c:v>22.417022998548806</c:v>
                </c:pt>
                <c:pt idx="1694">
                  <c:v>22.429588594399998</c:v>
                </c:pt>
                <c:pt idx="1695">
                  <c:v>22.442154190251223</c:v>
                </c:pt>
                <c:pt idx="1696">
                  <c:v>22.454719786102416</c:v>
                </c:pt>
                <c:pt idx="1697">
                  <c:v>22.467285381953637</c:v>
                </c:pt>
                <c:pt idx="1698">
                  <c:v>22.479850977804833</c:v>
                </c:pt>
                <c:pt idx="1699">
                  <c:v>22.492416573656055</c:v>
                </c:pt>
                <c:pt idx="1700">
                  <c:v>22.504982169507251</c:v>
                </c:pt>
                <c:pt idx="1701">
                  <c:v>22.517547765358472</c:v>
                </c:pt>
                <c:pt idx="1702">
                  <c:v>22.530113361209668</c:v>
                </c:pt>
                <c:pt idx="1703">
                  <c:v>22.54267895706089</c:v>
                </c:pt>
                <c:pt idx="1704">
                  <c:v>22.555244552912082</c:v>
                </c:pt>
                <c:pt idx="1705">
                  <c:v>22.567810148763307</c:v>
                </c:pt>
                <c:pt idx="1706">
                  <c:v>22.5803757446145</c:v>
                </c:pt>
                <c:pt idx="1707">
                  <c:v>22.592941340465725</c:v>
                </c:pt>
                <c:pt idx="1708">
                  <c:v>22.605506936316917</c:v>
                </c:pt>
                <c:pt idx="1709">
                  <c:v>22.618072532168142</c:v>
                </c:pt>
                <c:pt idx="1710">
                  <c:v>22.630638128019335</c:v>
                </c:pt>
                <c:pt idx="1711">
                  <c:v>22.643203723870553</c:v>
                </c:pt>
                <c:pt idx="1712">
                  <c:v>22.655769319721749</c:v>
                </c:pt>
                <c:pt idx="1713">
                  <c:v>22.66833491557297</c:v>
                </c:pt>
                <c:pt idx="1714">
                  <c:v>22.680900511424166</c:v>
                </c:pt>
                <c:pt idx="1715">
                  <c:v>22.693466107275388</c:v>
                </c:pt>
                <c:pt idx="1716">
                  <c:v>22.706031703126609</c:v>
                </c:pt>
                <c:pt idx="1717">
                  <c:v>22.718597298977805</c:v>
                </c:pt>
                <c:pt idx="1718">
                  <c:v>22.731162894829026</c:v>
                </c:pt>
                <c:pt idx="1719">
                  <c:v>22.743728490680223</c:v>
                </c:pt>
                <c:pt idx="1720">
                  <c:v>22.756294086531444</c:v>
                </c:pt>
                <c:pt idx="1721">
                  <c:v>22.76885968238264</c:v>
                </c:pt>
                <c:pt idx="1722">
                  <c:v>22.781425278233861</c:v>
                </c:pt>
                <c:pt idx="1723">
                  <c:v>22.793990874085054</c:v>
                </c:pt>
                <c:pt idx="1724">
                  <c:v>22.806556469936279</c:v>
                </c:pt>
                <c:pt idx="1725">
                  <c:v>22.819122065787472</c:v>
                </c:pt>
                <c:pt idx="1726">
                  <c:v>22.831687661638696</c:v>
                </c:pt>
                <c:pt idx="1727">
                  <c:v>22.844253257489889</c:v>
                </c:pt>
                <c:pt idx="1728">
                  <c:v>22.85681885334111</c:v>
                </c:pt>
                <c:pt idx="1729">
                  <c:v>22.869384449192307</c:v>
                </c:pt>
                <c:pt idx="1730">
                  <c:v>22.881950045043528</c:v>
                </c:pt>
                <c:pt idx="1731">
                  <c:v>22.894515640894724</c:v>
                </c:pt>
                <c:pt idx="1732">
                  <c:v>22.907081236745945</c:v>
                </c:pt>
                <c:pt idx="1733">
                  <c:v>22.919646832597142</c:v>
                </c:pt>
                <c:pt idx="1734">
                  <c:v>22.932212428448363</c:v>
                </c:pt>
                <c:pt idx="1735">
                  <c:v>22.944778024299552</c:v>
                </c:pt>
                <c:pt idx="1736">
                  <c:v>22.957343620150777</c:v>
                </c:pt>
                <c:pt idx="1737">
                  <c:v>22.96990921600197</c:v>
                </c:pt>
                <c:pt idx="1738">
                  <c:v>22.982474811853194</c:v>
                </c:pt>
                <c:pt idx="1739">
                  <c:v>22.995040407704387</c:v>
                </c:pt>
                <c:pt idx="1740">
                  <c:v>23.007606003555612</c:v>
                </c:pt>
                <c:pt idx="1741">
                  <c:v>23.020171599406805</c:v>
                </c:pt>
                <c:pt idx="1742">
                  <c:v>23.032737195258026</c:v>
                </c:pt>
                <c:pt idx="1743">
                  <c:v>23.045302791109222</c:v>
                </c:pt>
                <c:pt idx="1744">
                  <c:v>23.057868386960443</c:v>
                </c:pt>
                <c:pt idx="1745">
                  <c:v>23.07043398281164</c:v>
                </c:pt>
                <c:pt idx="1746">
                  <c:v>23.082999578662861</c:v>
                </c:pt>
                <c:pt idx="1747">
                  <c:v>23.095565174514057</c:v>
                </c:pt>
                <c:pt idx="1748">
                  <c:v>23.108130770365278</c:v>
                </c:pt>
                <c:pt idx="1749">
                  <c:v>23.120696366216471</c:v>
                </c:pt>
                <c:pt idx="1750">
                  <c:v>23.133261962067696</c:v>
                </c:pt>
                <c:pt idx="1751">
                  <c:v>23.145827557918889</c:v>
                </c:pt>
                <c:pt idx="1752">
                  <c:v>23.158393153770113</c:v>
                </c:pt>
                <c:pt idx="1753">
                  <c:v>23.170958749621306</c:v>
                </c:pt>
                <c:pt idx="1754">
                  <c:v>23.183524345472527</c:v>
                </c:pt>
                <c:pt idx="1755">
                  <c:v>23.196089941323724</c:v>
                </c:pt>
                <c:pt idx="1756">
                  <c:v>23.208655537174945</c:v>
                </c:pt>
                <c:pt idx="1757">
                  <c:v>23.221221133026141</c:v>
                </c:pt>
                <c:pt idx="1758">
                  <c:v>23.233786728877362</c:v>
                </c:pt>
                <c:pt idx="1759">
                  <c:v>23.24635232472858</c:v>
                </c:pt>
                <c:pt idx="1760">
                  <c:v>23.25891792057978</c:v>
                </c:pt>
                <c:pt idx="1761">
                  <c:v>23.271483516430997</c:v>
                </c:pt>
                <c:pt idx="1762">
                  <c:v>23.284049112282194</c:v>
                </c:pt>
                <c:pt idx="1763">
                  <c:v>23.296614708133415</c:v>
                </c:pt>
                <c:pt idx="1764">
                  <c:v>23.309180303984611</c:v>
                </c:pt>
                <c:pt idx="1765">
                  <c:v>23.321745899835832</c:v>
                </c:pt>
                <c:pt idx="1766">
                  <c:v>23.334311495687025</c:v>
                </c:pt>
                <c:pt idx="1767">
                  <c:v>23.34687709153825</c:v>
                </c:pt>
                <c:pt idx="1768">
                  <c:v>23.359442687389443</c:v>
                </c:pt>
                <c:pt idx="1769">
                  <c:v>23.372008283240667</c:v>
                </c:pt>
                <c:pt idx="1770">
                  <c:v>23.38457387909186</c:v>
                </c:pt>
                <c:pt idx="1771">
                  <c:v>23.397139474943081</c:v>
                </c:pt>
                <c:pt idx="1772">
                  <c:v>23.409705070794278</c:v>
                </c:pt>
                <c:pt idx="1773">
                  <c:v>23.422270666645499</c:v>
                </c:pt>
                <c:pt idx="1774">
                  <c:v>23.434836262496695</c:v>
                </c:pt>
                <c:pt idx="1775">
                  <c:v>23.447401858347916</c:v>
                </c:pt>
                <c:pt idx="1776">
                  <c:v>23.459967454199113</c:v>
                </c:pt>
                <c:pt idx="1777">
                  <c:v>23.472533050050334</c:v>
                </c:pt>
                <c:pt idx="1778">
                  <c:v>23.48509864590153</c:v>
                </c:pt>
                <c:pt idx="1779">
                  <c:v>23.497664241752751</c:v>
                </c:pt>
                <c:pt idx="1780">
                  <c:v>23.510229837603944</c:v>
                </c:pt>
                <c:pt idx="1781">
                  <c:v>23.522795433455169</c:v>
                </c:pt>
                <c:pt idx="1782">
                  <c:v>23.535361029306362</c:v>
                </c:pt>
                <c:pt idx="1783">
                  <c:v>23.547926625157586</c:v>
                </c:pt>
                <c:pt idx="1784">
                  <c:v>23.560492221008779</c:v>
                </c:pt>
                <c:pt idx="1785">
                  <c:v>23.573057816859997</c:v>
                </c:pt>
                <c:pt idx="1786">
                  <c:v>23.585623412711193</c:v>
                </c:pt>
                <c:pt idx="1787">
                  <c:v>23.598189008562414</c:v>
                </c:pt>
                <c:pt idx="1788">
                  <c:v>23.610754604413611</c:v>
                </c:pt>
                <c:pt idx="1789">
                  <c:v>23.623320200264832</c:v>
                </c:pt>
                <c:pt idx="1790">
                  <c:v>23.635885796116028</c:v>
                </c:pt>
                <c:pt idx="1791">
                  <c:v>23.648451391967249</c:v>
                </c:pt>
                <c:pt idx="1792">
                  <c:v>23.661016987818442</c:v>
                </c:pt>
                <c:pt idx="1793">
                  <c:v>23.673582583669667</c:v>
                </c:pt>
                <c:pt idx="1794">
                  <c:v>23.68614817952086</c:v>
                </c:pt>
                <c:pt idx="1795">
                  <c:v>23.698713775372084</c:v>
                </c:pt>
                <c:pt idx="1796">
                  <c:v>23.711279371223277</c:v>
                </c:pt>
                <c:pt idx="1797">
                  <c:v>23.723844967074498</c:v>
                </c:pt>
                <c:pt idx="1798">
                  <c:v>23.736410562925695</c:v>
                </c:pt>
                <c:pt idx="1799">
                  <c:v>23.748976158776916</c:v>
                </c:pt>
                <c:pt idx="1800">
                  <c:v>23.761541754628112</c:v>
                </c:pt>
                <c:pt idx="1801">
                  <c:v>23.774107350479333</c:v>
                </c:pt>
                <c:pt idx="1802">
                  <c:v>23.786672946330555</c:v>
                </c:pt>
                <c:pt idx="1803">
                  <c:v>23.799238542181751</c:v>
                </c:pt>
                <c:pt idx="1804">
                  <c:v>23.811804138032972</c:v>
                </c:pt>
                <c:pt idx="1805">
                  <c:v>23.824369733884168</c:v>
                </c:pt>
                <c:pt idx="1806">
                  <c:v>23.83693532973539</c:v>
                </c:pt>
                <c:pt idx="1807">
                  <c:v>23.849500925586586</c:v>
                </c:pt>
                <c:pt idx="1808">
                  <c:v>23.862066521437807</c:v>
                </c:pt>
                <c:pt idx="1809">
                  <c:v>23.874632117288996</c:v>
                </c:pt>
                <c:pt idx="1810">
                  <c:v>23.887197713140221</c:v>
                </c:pt>
                <c:pt idx="1811">
                  <c:v>23.899763308991414</c:v>
                </c:pt>
                <c:pt idx="1812">
                  <c:v>23.912328904842639</c:v>
                </c:pt>
                <c:pt idx="1813">
                  <c:v>23.924894500693831</c:v>
                </c:pt>
                <c:pt idx="1814">
                  <c:v>23.937460096545056</c:v>
                </c:pt>
                <c:pt idx="1815">
                  <c:v>23.950025692396249</c:v>
                </c:pt>
                <c:pt idx="1816">
                  <c:v>23.96259128824747</c:v>
                </c:pt>
                <c:pt idx="1817">
                  <c:v>23.975156884098666</c:v>
                </c:pt>
                <c:pt idx="1818">
                  <c:v>23.987722479949888</c:v>
                </c:pt>
                <c:pt idx="1819">
                  <c:v>24.000288075801084</c:v>
                </c:pt>
                <c:pt idx="1820">
                  <c:v>24.012853671652305</c:v>
                </c:pt>
                <c:pt idx="1821">
                  <c:v>24.025419267503501</c:v>
                </c:pt>
                <c:pt idx="1822">
                  <c:v>24.037984863354723</c:v>
                </c:pt>
                <c:pt idx="1823">
                  <c:v>24.050550459205915</c:v>
                </c:pt>
                <c:pt idx="1824">
                  <c:v>24.06311605505714</c:v>
                </c:pt>
                <c:pt idx="1825">
                  <c:v>24.075681650908333</c:v>
                </c:pt>
                <c:pt idx="1826">
                  <c:v>24.088247246759558</c:v>
                </c:pt>
                <c:pt idx="1827">
                  <c:v>24.10081284261075</c:v>
                </c:pt>
                <c:pt idx="1828">
                  <c:v>24.113378438461972</c:v>
                </c:pt>
                <c:pt idx="1829">
                  <c:v>24.125944034313168</c:v>
                </c:pt>
                <c:pt idx="1830">
                  <c:v>24.138509630164389</c:v>
                </c:pt>
                <c:pt idx="1831">
                  <c:v>24.151075226015585</c:v>
                </c:pt>
                <c:pt idx="1832">
                  <c:v>24.163640821866807</c:v>
                </c:pt>
                <c:pt idx="1833">
                  <c:v>24.176206417718003</c:v>
                </c:pt>
                <c:pt idx="1834">
                  <c:v>24.188772013569224</c:v>
                </c:pt>
                <c:pt idx="1835">
                  <c:v>24.201337609420413</c:v>
                </c:pt>
                <c:pt idx="1836">
                  <c:v>24.213903205271638</c:v>
                </c:pt>
                <c:pt idx="1837">
                  <c:v>24.226468801122831</c:v>
                </c:pt>
                <c:pt idx="1838">
                  <c:v>24.239034396974056</c:v>
                </c:pt>
                <c:pt idx="1839">
                  <c:v>24.251599992825248</c:v>
                </c:pt>
                <c:pt idx="1840">
                  <c:v>24.26416558867647</c:v>
                </c:pt>
                <c:pt idx="1841">
                  <c:v>24.276731184527666</c:v>
                </c:pt>
                <c:pt idx="1842">
                  <c:v>24.289296780378887</c:v>
                </c:pt>
                <c:pt idx="1843">
                  <c:v>24.301862376230083</c:v>
                </c:pt>
                <c:pt idx="1844">
                  <c:v>24.314427972081305</c:v>
                </c:pt>
                <c:pt idx="1845">
                  <c:v>24.326993567932501</c:v>
                </c:pt>
                <c:pt idx="1846">
                  <c:v>24.339559163783722</c:v>
                </c:pt>
                <c:pt idx="1847">
                  <c:v>24.352124759634943</c:v>
                </c:pt>
                <c:pt idx="1848">
                  <c:v>24.36469035548614</c:v>
                </c:pt>
                <c:pt idx="1849">
                  <c:v>24.377255951337361</c:v>
                </c:pt>
                <c:pt idx="1850">
                  <c:v>24.389821547188557</c:v>
                </c:pt>
                <c:pt idx="1851">
                  <c:v>24.402387143039778</c:v>
                </c:pt>
                <c:pt idx="1852">
                  <c:v>24.414952738890975</c:v>
                </c:pt>
                <c:pt idx="1853">
                  <c:v>24.427518334742196</c:v>
                </c:pt>
                <c:pt idx="1854">
                  <c:v>24.440083930593389</c:v>
                </c:pt>
                <c:pt idx="1855">
                  <c:v>24.452649526444613</c:v>
                </c:pt>
                <c:pt idx="1856">
                  <c:v>24.465215122295806</c:v>
                </c:pt>
                <c:pt idx="1857">
                  <c:v>24.477780718147031</c:v>
                </c:pt>
                <c:pt idx="1858">
                  <c:v>24.490346313998224</c:v>
                </c:pt>
                <c:pt idx="1859">
                  <c:v>24.502911909849441</c:v>
                </c:pt>
                <c:pt idx="1860">
                  <c:v>24.515477505700638</c:v>
                </c:pt>
                <c:pt idx="1861">
                  <c:v>24.528043101551859</c:v>
                </c:pt>
                <c:pt idx="1862">
                  <c:v>24.540608697403055</c:v>
                </c:pt>
                <c:pt idx="1863">
                  <c:v>24.553174293254276</c:v>
                </c:pt>
                <c:pt idx="1864">
                  <c:v>24.565739889105473</c:v>
                </c:pt>
                <c:pt idx="1865">
                  <c:v>24.578305484956694</c:v>
                </c:pt>
                <c:pt idx="1866">
                  <c:v>24.590871080807887</c:v>
                </c:pt>
                <c:pt idx="1867">
                  <c:v>24.603436676659111</c:v>
                </c:pt>
                <c:pt idx="1868">
                  <c:v>24.616002272510304</c:v>
                </c:pt>
                <c:pt idx="1869">
                  <c:v>24.628567868361529</c:v>
                </c:pt>
                <c:pt idx="1870">
                  <c:v>24.641133464212722</c:v>
                </c:pt>
                <c:pt idx="1871">
                  <c:v>24.653699060063943</c:v>
                </c:pt>
                <c:pt idx="1872">
                  <c:v>24.666264655915139</c:v>
                </c:pt>
                <c:pt idx="1873">
                  <c:v>24.67883025176636</c:v>
                </c:pt>
                <c:pt idx="1874">
                  <c:v>24.691395847617557</c:v>
                </c:pt>
                <c:pt idx="1875">
                  <c:v>24.703961443468778</c:v>
                </c:pt>
                <c:pt idx="1876">
                  <c:v>24.716527039319974</c:v>
                </c:pt>
                <c:pt idx="1877">
                  <c:v>24.729092635171195</c:v>
                </c:pt>
                <c:pt idx="1878">
                  <c:v>24.741658231022388</c:v>
                </c:pt>
                <c:pt idx="1879">
                  <c:v>24.754223826873613</c:v>
                </c:pt>
                <c:pt idx="1880">
                  <c:v>24.766789422724806</c:v>
                </c:pt>
                <c:pt idx="1881">
                  <c:v>24.77935501857603</c:v>
                </c:pt>
                <c:pt idx="1882">
                  <c:v>24.791920614427223</c:v>
                </c:pt>
                <c:pt idx="1883">
                  <c:v>24.804486210278448</c:v>
                </c:pt>
                <c:pt idx="1884">
                  <c:v>24.817051806129641</c:v>
                </c:pt>
                <c:pt idx="1885">
                  <c:v>24.829617401980858</c:v>
                </c:pt>
                <c:pt idx="1886">
                  <c:v>24.842182997832055</c:v>
                </c:pt>
                <c:pt idx="1887">
                  <c:v>24.854748593683276</c:v>
                </c:pt>
                <c:pt idx="1888">
                  <c:v>24.867314189534472</c:v>
                </c:pt>
                <c:pt idx="1889">
                  <c:v>24.879879785385693</c:v>
                </c:pt>
                <c:pt idx="1890">
                  <c:v>24.892445381236914</c:v>
                </c:pt>
                <c:pt idx="1891">
                  <c:v>24.905010977088111</c:v>
                </c:pt>
                <c:pt idx="1892">
                  <c:v>24.917576572939332</c:v>
                </c:pt>
                <c:pt idx="1893">
                  <c:v>24.930142168790528</c:v>
                </c:pt>
                <c:pt idx="1894">
                  <c:v>24.942707764641749</c:v>
                </c:pt>
                <c:pt idx="1895">
                  <c:v>24.955273360492946</c:v>
                </c:pt>
                <c:pt idx="1896">
                  <c:v>24.967838956344167</c:v>
                </c:pt>
                <c:pt idx="1897">
                  <c:v>24.98040455219536</c:v>
                </c:pt>
                <c:pt idx="1898">
                  <c:v>24.992970148046584</c:v>
                </c:pt>
                <c:pt idx="1899">
                  <c:v>25.005535743897777</c:v>
                </c:pt>
                <c:pt idx="1900">
                  <c:v>25.018101339749002</c:v>
                </c:pt>
                <c:pt idx="1901">
                  <c:v>25.030666935600195</c:v>
                </c:pt>
                <c:pt idx="1902">
                  <c:v>25.043232531451416</c:v>
                </c:pt>
                <c:pt idx="1903">
                  <c:v>25.055798127302612</c:v>
                </c:pt>
                <c:pt idx="1904">
                  <c:v>25.068363723153833</c:v>
                </c:pt>
                <c:pt idx="1905">
                  <c:v>25.08092931900503</c:v>
                </c:pt>
                <c:pt idx="1906">
                  <c:v>25.093494914856251</c:v>
                </c:pt>
                <c:pt idx="1907">
                  <c:v>25.106060510707447</c:v>
                </c:pt>
                <c:pt idx="1908">
                  <c:v>25.118626106558668</c:v>
                </c:pt>
                <c:pt idx="1909">
                  <c:v>25.131191702409858</c:v>
                </c:pt>
                <c:pt idx="1910">
                  <c:v>25.143757298261082</c:v>
                </c:pt>
                <c:pt idx="1911">
                  <c:v>25.156322894112275</c:v>
                </c:pt>
                <c:pt idx="1912">
                  <c:v>25.1688884899635</c:v>
                </c:pt>
                <c:pt idx="1913">
                  <c:v>25.181454085814693</c:v>
                </c:pt>
                <c:pt idx="1914">
                  <c:v>25.194019681665917</c:v>
                </c:pt>
                <c:pt idx="1915">
                  <c:v>25.20658527751711</c:v>
                </c:pt>
                <c:pt idx="1916">
                  <c:v>25.219150873368331</c:v>
                </c:pt>
                <c:pt idx="1917">
                  <c:v>25.231716469219528</c:v>
                </c:pt>
                <c:pt idx="1918">
                  <c:v>25.244282065070749</c:v>
                </c:pt>
                <c:pt idx="1919">
                  <c:v>25.256847660921945</c:v>
                </c:pt>
                <c:pt idx="1920">
                  <c:v>25.269413256773166</c:v>
                </c:pt>
                <c:pt idx="1921">
                  <c:v>25.281978852624363</c:v>
                </c:pt>
                <c:pt idx="1922">
                  <c:v>25.294544448475584</c:v>
                </c:pt>
                <c:pt idx="1923">
                  <c:v>25.307110044326777</c:v>
                </c:pt>
                <c:pt idx="1924">
                  <c:v>25.319675640178001</c:v>
                </c:pt>
                <c:pt idx="1925">
                  <c:v>25.332241236029194</c:v>
                </c:pt>
                <c:pt idx="1926">
                  <c:v>25.344806831880419</c:v>
                </c:pt>
                <c:pt idx="1927">
                  <c:v>25.357372427731612</c:v>
                </c:pt>
                <c:pt idx="1928">
                  <c:v>25.369938023582833</c:v>
                </c:pt>
                <c:pt idx="1929">
                  <c:v>25.382503619434029</c:v>
                </c:pt>
                <c:pt idx="1930">
                  <c:v>25.39506921528525</c:v>
                </c:pt>
                <c:pt idx="1931">
                  <c:v>25.407634811136447</c:v>
                </c:pt>
                <c:pt idx="1932">
                  <c:v>25.420200406987668</c:v>
                </c:pt>
                <c:pt idx="1933">
                  <c:v>25.432766002838886</c:v>
                </c:pt>
                <c:pt idx="1934">
                  <c:v>25.445331598690082</c:v>
                </c:pt>
                <c:pt idx="1935">
                  <c:v>25.457897194541303</c:v>
                </c:pt>
                <c:pt idx="1936">
                  <c:v>25.470462790392499</c:v>
                </c:pt>
                <c:pt idx="1937">
                  <c:v>25.483028386243721</c:v>
                </c:pt>
                <c:pt idx="1938">
                  <c:v>25.495593982094917</c:v>
                </c:pt>
                <c:pt idx="1939">
                  <c:v>25.508159577946138</c:v>
                </c:pt>
                <c:pt idx="1940">
                  <c:v>25.520725173797331</c:v>
                </c:pt>
                <c:pt idx="1941">
                  <c:v>25.533290769648556</c:v>
                </c:pt>
                <c:pt idx="1942">
                  <c:v>25.545856365499748</c:v>
                </c:pt>
                <c:pt idx="1943">
                  <c:v>25.558421961350973</c:v>
                </c:pt>
                <c:pt idx="1944">
                  <c:v>25.570987557202166</c:v>
                </c:pt>
                <c:pt idx="1945">
                  <c:v>25.583553153053387</c:v>
                </c:pt>
                <c:pt idx="1946">
                  <c:v>25.596118748904583</c:v>
                </c:pt>
                <c:pt idx="1947">
                  <c:v>25.608684344755805</c:v>
                </c:pt>
                <c:pt idx="1948">
                  <c:v>25.621249940607001</c:v>
                </c:pt>
                <c:pt idx="1949">
                  <c:v>25.633815536458222</c:v>
                </c:pt>
                <c:pt idx="1950">
                  <c:v>25.646381132309418</c:v>
                </c:pt>
                <c:pt idx="1951">
                  <c:v>25.65894672816064</c:v>
                </c:pt>
                <c:pt idx="1952">
                  <c:v>25.671512324011836</c:v>
                </c:pt>
                <c:pt idx="1953">
                  <c:v>25.684077919863057</c:v>
                </c:pt>
                <c:pt idx="1954">
                  <c:v>25.69664351571425</c:v>
                </c:pt>
                <c:pt idx="1955">
                  <c:v>25.709209111565475</c:v>
                </c:pt>
                <c:pt idx="1956">
                  <c:v>25.721774707416667</c:v>
                </c:pt>
                <c:pt idx="1957">
                  <c:v>25.734340303267892</c:v>
                </c:pt>
                <c:pt idx="1958">
                  <c:v>25.746905899119085</c:v>
                </c:pt>
                <c:pt idx="1959">
                  <c:v>25.759471494970303</c:v>
                </c:pt>
                <c:pt idx="1960">
                  <c:v>25.772037090821499</c:v>
                </c:pt>
                <c:pt idx="1961">
                  <c:v>25.78460268667272</c:v>
                </c:pt>
                <c:pt idx="1962">
                  <c:v>25.797168282523916</c:v>
                </c:pt>
                <c:pt idx="1963">
                  <c:v>25.809733878375138</c:v>
                </c:pt>
                <c:pt idx="1964">
                  <c:v>25.822299474226334</c:v>
                </c:pt>
                <c:pt idx="1965">
                  <c:v>25.834865070077555</c:v>
                </c:pt>
                <c:pt idx="1966">
                  <c:v>25.847430665928748</c:v>
                </c:pt>
                <c:pt idx="1967">
                  <c:v>25.859996261779973</c:v>
                </c:pt>
                <c:pt idx="1968">
                  <c:v>25.872561857631165</c:v>
                </c:pt>
                <c:pt idx="1969">
                  <c:v>25.88512745348239</c:v>
                </c:pt>
                <c:pt idx="1970">
                  <c:v>25.897693049333583</c:v>
                </c:pt>
                <c:pt idx="1971">
                  <c:v>25.910258645184804</c:v>
                </c:pt>
                <c:pt idx="1972">
                  <c:v>25.922824241036</c:v>
                </c:pt>
                <c:pt idx="1973">
                  <c:v>25.935389836887222</c:v>
                </c:pt>
                <c:pt idx="1974">
                  <c:v>25.947955432738418</c:v>
                </c:pt>
                <c:pt idx="1975">
                  <c:v>25.960521028589639</c:v>
                </c:pt>
                <c:pt idx="1976">
                  <c:v>25.97308662444086</c:v>
                </c:pt>
                <c:pt idx="1977">
                  <c:v>25.985652220292057</c:v>
                </c:pt>
                <c:pt idx="1978">
                  <c:v>25.998217816143278</c:v>
                </c:pt>
                <c:pt idx="1979">
                  <c:v>26.010783411994474</c:v>
                </c:pt>
                <c:pt idx="1980">
                  <c:v>26.023349007845695</c:v>
                </c:pt>
                <c:pt idx="1981">
                  <c:v>26.035914603696892</c:v>
                </c:pt>
                <c:pt idx="1982">
                  <c:v>26.048480199548113</c:v>
                </c:pt>
                <c:pt idx="1983">
                  <c:v>26.061045795399302</c:v>
                </c:pt>
                <c:pt idx="1984">
                  <c:v>26.073611391250527</c:v>
                </c:pt>
                <c:pt idx="1985">
                  <c:v>26.08617698710172</c:v>
                </c:pt>
                <c:pt idx="1986">
                  <c:v>26.098742582952944</c:v>
                </c:pt>
                <c:pt idx="1987">
                  <c:v>26.111308178804137</c:v>
                </c:pt>
                <c:pt idx="1988">
                  <c:v>26.123873774655362</c:v>
                </c:pt>
                <c:pt idx="1989">
                  <c:v>26.136439370506555</c:v>
                </c:pt>
                <c:pt idx="1990">
                  <c:v>26.149004966357776</c:v>
                </c:pt>
                <c:pt idx="1991">
                  <c:v>26.161570562208972</c:v>
                </c:pt>
                <c:pt idx="1992">
                  <c:v>26.174136158060193</c:v>
                </c:pt>
                <c:pt idx="1993">
                  <c:v>26.18670175391139</c:v>
                </c:pt>
                <c:pt idx="1994">
                  <c:v>26.199267349762611</c:v>
                </c:pt>
                <c:pt idx="1995">
                  <c:v>26.211832945613807</c:v>
                </c:pt>
                <c:pt idx="1996">
                  <c:v>26.224398541465028</c:v>
                </c:pt>
                <c:pt idx="1997">
                  <c:v>26.236964137316221</c:v>
                </c:pt>
                <c:pt idx="1998">
                  <c:v>26.249529733167446</c:v>
                </c:pt>
                <c:pt idx="1999">
                  <c:v>26.262095329018639</c:v>
                </c:pt>
                <c:pt idx="2000">
                  <c:v>26.274660924869863</c:v>
                </c:pt>
                <c:pt idx="2001">
                  <c:v>26.287226520721056</c:v>
                </c:pt>
                <c:pt idx="2002">
                  <c:v>26.299792116572277</c:v>
                </c:pt>
                <c:pt idx="2003">
                  <c:v>26.312357712423474</c:v>
                </c:pt>
                <c:pt idx="2004">
                  <c:v>26.324923308274695</c:v>
                </c:pt>
                <c:pt idx="2005">
                  <c:v>26.337488904125891</c:v>
                </c:pt>
                <c:pt idx="2006">
                  <c:v>26.350054499977112</c:v>
                </c:pt>
                <c:pt idx="2007">
                  <c:v>26.362620095828309</c:v>
                </c:pt>
                <c:pt idx="2008">
                  <c:v>26.375185691679526</c:v>
                </c:pt>
                <c:pt idx="2009">
                  <c:v>26.387751287530719</c:v>
                </c:pt>
                <c:pt idx="2010">
                  <c:v>26.400316883381944</c:v>
                </c:pt>
                <c:pt idx="2011">
                  <c:v>26.412882479233136</c:v>
                </c:pt>
                <c:pt idx="2012">
                  <c:v>26.425448075084361</c:v>
                </c:pt>
                <c:pt idx="2013">
                  <c:v>26.438013670935554</c:v>
                </c:pt>
                <c:pt idx="2014">
                  <c:v>26.450579266786775</c:v>
                </c:pt>
                <c:pt idx="2015">
                  <c:v>26.463144862637971</c:v>
                </c:pt>
                <c:pt idx="2016">
                  <c:v>26.475710458489193</c:v>
                </c:pt>
                <c:pt idx="2017">
                  <c:v>26.488276054340389</c:v>
                </c:pt>
                <c:pt idx="2018">
                  <c:v>26.50084165019161</c:v>
                </c:pt>
                <c:pt idx="2019">
                  <c:v>26.513407246042807</c:v>
                </c:pt>
                <c:pt idx="2020">
                  <c:v>26.525972841894028</c:v>
                </c:pt>
                <c:pt idx="2021">
                  <c:v>26.538538437745249</c:v>
                </c:pt>
                <c:pt idx="2022">
                  <c:v>26.551104033596445</c:v>
                </c:pt>
                <c:pt idx="2023">
                  <c:v>26.563669629447666</c:v>
                </c:pt>
                <c:pt idx="2024">
                  <c:v>26.576235225298863</c:v>
                </c:pt>
                <c:pt idx="2025">
                  <c:v>26.588800821150084</c:v>
                </c:pt>
                <c:pt idx="2026">
                  <c:v>26.60136641700128</c:v>
                </c:pt>
                <c:pt idx="2027">
                  <c:v>26.613932012852501</c:v>
                </c:pt>
                <c:pt idx="2028">
                  <c:v>26.626497608703694</c:v>
                </c:pt>
                <c:pt idx="2029">
                  <c:v>26.639063204554919</c:v>
                </c:pt>
                <c:pt idx="2030">
                  <c:v>26.651628800406112</c:v>
                </c:pt>
                <c:pt idx="2031">
                  <c:v>26.664194396257336</c:v>
                </c:pt>
                <c:pt idx="2032">
                  <c:v>26.676759992108529</c:v>
                </c:pt>
                <c:pt idx="2033">
                  <c:v>26.689325587959747</c:v>
                </c:pt>
                <c:pt idx="2034">
                  <c:v>26.701891183810943</c:v>
                </c:pt>
                <c:pt idx="2035">
                  <c:v>26.714456779662164</c:v>
                </c:pt>
                <c:pt idx="2036">
                  <c:v>26.727022375513361</c:v>
                </c:pt>
                <c:pt idx="2037">
                  <c:v>26.739587971364582</c:v>
                </c:pt>
                <c:pt idx="2038">
                  <c:v>26.752153567215778</c:v>
                </c:pt>
                <c:pt idx="2039">
                  <c:v>26.764719163066999</c:v>
                </c:pt>
                <c:pt idx="2040">
                  <c:v>26.777284758918192</c:v>
                </c:pt>
                <c:pt idx="2041">
                  <c:v>26.789850354769417</c:v>
                </c:pt>
                <c:pt idx="2042">
                  <c:v>26.80241595062061</c:v>
                </c:pt>
                <c:pt idx="2043">
                  <c:v>26.814981546471834</c:v>
                </c:pt>
                <c:pt idx="2044">
                  <c:v>26.827547142323027</c:v>
                </c:pt>
                <c:pt idx="2045">
                  <c:v>26.840112738174248</c:v>
                </c:pt>
                <c:pt idx="2046">
                  <c:v>26.852678334025445</c:v>
                </c:pt>
                <c:pt idx="2047">
                  <c:v>26.865243929876666</c:v>
                </c:pt>
                <c:pt idx="2048">
                  <c:v>26.877809525727862</c:v>
                </c:pt>
                <c:pt idx="2049">
                  <c:v>26.890375121579083</c:v>
                </c:pt>
                <c:pt idx="2050">
                  <c:v>26.90294071743028</c:v>
                </c:pt>
                <c:pt idx="2051">
                  <c:v>26.915506313281501</c:v>
                </c:pt>
                <c:pt idx="2052">
                  <c:v>26.928071909132694</c:v>
                </c:pt>
                <c:pt idx="2053">
                  <c:v>26.940637504983918</c:v>
                </c:pt>
                <c:pt idx="2054">
                  <c:v>26.953203100835111</c:v>
                </c:pt>
                <c:pt idx="2055">
                  <c:v>26.965768696686336</c:v>
                </c:pt>
                <c:pt idx="2056">
                  <c:v>26.978334292537529</c:v>
                </c:pt>
                <c:pt idx="2057">
                  <c:v>26.990899888388753</c:v>
                </c:pt>
                <c:pt idx="2058">
                  <c:v>27.003465484239943</c:v>
                </c:pt>
                <c:pt idx="2059">
                  <c:v>27.016031080091164</c:v>
                </c:pt>
                <c:pt idx="2060">
                  <c:v>27.02859667594236</c:v>
                </c:pt>
                <c:pt idx="2061">
                  <c:v>27.041162271793581</c:v>
                </c:pt>
                <c:pt idx="2062">
                  <c:v>27.053727867644778</c:v>
                </c:pt>
                <c:pt idx="2063">
                  <c:v>27.066293463495999</c:v>
                </c:pt>
                <c:pt idx="2064">
                  <c:v>27.07885905934722</c:v>
                </c:pt>
                <c:pt idx="2065">
                  <c:v>27.091424655198416</c:v>
                </c:pt>
                <c:pt idx="2066">
                  <c:v>27.103990251049638</c:v>
                </c:pt>
                <c:pt idx="2067">
                  <c:v>27.116555846900834</c:v>
                </c:pt>
                <c:pt idx="2068">
                  <c:v>27.129121442752055</c:v>
                </c:pt>
                <c:pt idx="2069">
                  <c:v>27.141687038603251</c:v>
                </c:pt>
                <c:pt idx="2070">
                  <c:v>27.154252634454473</c:v>
                </c:pt>
                <c:pt idx="2071">
                  <c:v>27.166818230305665</c:v>
                </c:pt>
                <c:pt idx="2072">
                  <c:v>27.17938382615689</c:v>
                </c:pt>
                <c:pt idx="2073">
                  <c:v>27.191949422008083</c:v>
                </c:pt>
                <c:pt idx="2074">
                  <c:v>27.204515017859308</c:v>
                </c:pt>
                <c:pt idx="2075">
                  <c:v>27.2170806137105</c:v>
                </c:pt>
                <c:pt idx="2076">
                  <c:v>27.229646209561722</c:v>
                </c:pt>
                <c:pt idx="2077">
                  <c:v>27.242211805412918</c:v>
                </c:pt>
                <c:pt idx="2078">
                  <c:v>27.254777401264139</c:v>
                </c:pt>
                <c:pt idx="2079">
                  <c:v>27.267342997115335</c:v>
                </c:pt>
                <c:pt idx="2080">
                  <c:v>27.279908592966557</c:v>
                </c:pt>
                <c:pt idx="2081">
                  <c:v>27.292474188817753</c:v>
                </c:pt>
                <c:pt idx="2082">
                  <c:v>27.305039784668971</c:v>
                </c:pt>
                <c:pt idx="2083">
                  <c:v>27.317605380520163</c:v>
                </c:pt>
                <c:pt idx="2084">
                  <c:v>27.330170976371388</c:v>
                </c:pt>
                <c:pt idx="2085">
                  <c:v>27.342736572222581</c:v>
                </c:pt>
                <c:pt idx="2086">
                  <c:v>27.355302168073806</c:v>
                </c:pt>
                <c:pt idx="2087">
                  <c:v>27.367867763924998</c:v>
                </c:pt>
                <c:pt idx="2088">
                  <c:v>27.380433359776223</c:v>
                </c:pt>
                <c:pt idx="2089">
                  <c:v>27.392998955627416</c:v>
                </c:pt>
                <c:pt idx="2090">
                  <c:v>27.405564551478637</c:v>
                </c:pt>
                <c:pt idx="2091">
                  <c:v>27.418130147329833</c:v>
                </c:pt>
                <c:pt idx="2092">
                  <c:v>27.430695743181055</c:v>
                </c:pt>
                <c:pt idx="2093">
                  <c:v>27.443261339032251</c:v>
                </c:pt>
                <c:pt idx="2094">
                  <c:v>27.455826934883472</c:v>
                </c:pt>
                <c:pt idx="2095">
                  <c:v>27.468392530734668</c:v>
                </c:pt>
                <c:pt idx="2096">
                  <c:v>27.48095812658589</c:v>
                </c:pt>
                <c:pt idx="2097">
                  <c:v>27.493523722437082</c:v>
                </c:pt>
                <c:pt idx="2098">
                  <c:v>27.506089318288307</c:v>
                </c:pt>
                <c:pt idx="2099">
                  <c:v>27.5186549141395</c:v>
                </c:pt>
                <c:pt idx="2100">
                  <c:v>27.531220509990725</c:v>
                </c:pt>
                <c:pt idx="2101">
                  <c:v>27.543786105841917</c:v>
                </c:pt>
                <c:pt idx="2102">
                  <c:v>27.556351701693139</c:v>
                </c:pt>
                <c:pt idx="2103">
                  <c:v>27.568917297544335</c:v>
                </c:pt>
                <c:pt idx="2104">
                  <c:v>27.581482893395556</c:v>
                </c:pt>
                <c:pt idx="2105">
                  <c:v>27.594048489246752</c:v>
                </c:pt>
                <c:pt idx="2106">
                  <c:v>27.606614085097974</c:v>
                </c:pt>
                <c:pt idx="2107">
                  <c:v>27.619179680949191</c:v>
                </c:pt>
                <c:pt idx="2108">
                  <c:v>27.631745276800388</c:v>
                </c:pt>
                <c:pt idx="2109">
                  <c:v>27.644310872651609</c:v>
                </c:pt>
                <c:pt idx="2110">
                  <c:v>27.656876468502805</c:v>
                </c:pt>
                <c:pt idx="2111">
                  <c:v>27.669442064354026</c:v>
                </c:pt>
                <c:pt idx="2112">
                  <c:v>27.682007660205223</c:v>
                </c:pt>
                <c:pt idx="2113">
                  <c:v>27.694573256056444</c:v>
                </c:pt>
                <c:pt idx="2114">
                  <c:v>27.707138851907636</c:v>
                </c:pt>
                <c:pt idx="2115">
                  <c:v>27.719704447758861</c:v>
                </c:pt>
                <c:pt idx="2116">
                  <c:v>27.732270043610054</c:v>
                </c:pt>
                <c:pt idx="2117">
                  <c:v>27.744835639461279</c:v>
                </c:pt>
                <c:pt idx="2118">
                  <c:v>27.757401235312471</c:v>
                </c:pt>
                <c:pt idx="2119">
                  <c:v>27.769966831163696</c:v>
                </c:pt>
                <c:pt idx="2120">
                  <c:v>27.782532427014722</c:v>
                </c:pt>
                <c:pt idx="2121">
                  <c:v>27.79509802286611</c:v>
                </c:pt>
                <c:pt idx="2122">
                  <c:v>27.807663618717221</c:v>
                </c:pt>
                <c:pt idx="2123">
                  <c:v>27.820229214568332</c:v>
                </c:pt>
                <c:pt idx="2124">
                  <c:v>27.832794810419724</c:v>
                </c:pt>
                <c:pt idx="2125">
                  <c:v>27.845360406270835</c:v>
                </c:pt>
                <c:pt idx="2126">
                  <c:v>27.857926002121943</c:v>
                </c:pt>
                <c:pt idx="2127">
                  <c:v>27.870491597973334</c:v>
                </c:pt>
                <c:pt idx="2128">
                  <c:v>27.883057193824445</c:v>
                </c:pt>
                <c:pt idx="2129">
                  <c:v>27.895622789675556</c:v>
                </c:pt>
                <c:pt idx="2130">
                  <c:v>27.908188385526945</c:v>
                </c:pt>
                <c:pt idx="2131">
                  <c:v>27.920753981378056</c:v>
                </c:pt>
                <c:pt idx="2132">
                  <c:v>27.933319577229167</c:v>
                </c:pt>
                <c:pt idx="2133">
                  <c:v>27.945885173080558</c:v>
                </c:pt>
                <c:pt idx="2134">
                  <c:v>27.958450768931669</c:v>
                </c:pt>
                <c:pt idx="2135">
                  <c:v>27.971016364782777</c:v>
                </c:pt>
                <c:pt idx="2136">
                  <c:v>27.983581960634165</c:v>
                </c:pt>
                <c:pt idx="2137">
                  <c:v>27.99614755648528</c:v>
                </c:pt>
                <c:pt idx="2138">
                  <c:v>28.008713152336391</c:v>
                </c:pt>
                <c:pt idx="2139">
                  <c:v>28.021278748187775</c:v>
                </c:pt>
                <c:pt idx="2140">
                  <c:v>28.033844344038886</c:v>
                </c:pt>
                <c:pt idx="2141">
                  <c:v>28.046409939890278</c:v>
                </c:pt>
                <c:pt idx="2142">
                  <c:v>28.058975535741389</c:v>
                </c:pt>
                <c:pt idx="2143">
                  <c:v>28.0715411315925</c:v>
                </c:pt>
                <c:pt idx="2144">
                  <c:v>28.084106727443888</c:v>
                </c:pt>
                <c:pt idx="2145">
                  <c:v>28.096672323295</c:v>
                </c:pt>
                <c:pt idx="2146">
                  <c:v>28.109237919146111</c:v>
                </c:pt>
                <c:pt idx="2147">
                  <c:v>28.121803514997499</c:v>
                </c:pt>
                <c:pt idx="2148">
                  <c:v>28.13436911084861</c:v>
                </c:pt>
                <c:pt idx="2149">
                  <c:v>28.146934706699721</c:v>
                </c:pt>
                <c:pt idx="2150">
                  <c:v>28.159500302551113</c:v>
                </c:pt>
                <c:pt idx="2151">
                  <c:v>28.172065898402224</c:v>
                </c:pt>
                <c:pt idx="2152">
                  <c:v>28.184631494253331</c:v>
                </c:pt>
                <c:pt idx="2153">
                  <c:v>28.197197090104723</c:v>
                </c:pt>
                <c:pt idx="2154">
                  <c:v>28.209762685955834</c:v>
                </c:pt>
                <c:pt idx="2155">
                  <c:v>28.222328281806945</c:v>
                </c:pt>
                <c:pt idx="2156">
                  <c:v>28.234893877658333</c:v>
                </c:pt>
                <c:pt idx="2157">
                  <c:v>28.247459473509444</c:v>
                </c:pt>
                <c:pt idx="2158">
                  <c:v>28.260025069360832</c:v>
                </c:pt>
                <c:pt idx="2159">
                  <c:v>28.272590665211947</c:v>
                </c:pt>
                <c:pt idx="2160">
                  <c:v>28.285156261063058</c:v>
                </c:pt>
                <c:pt idx="2161">
                  <c:v>28.297721856914443</c:v>
                </c:pt>
                <c:pt idx="2162">
                  <c:v>28.310287452765554</c:v>
                </c:pt>
                <c:pt idx="2163">
                  <c:v>28.322853048616668</c:v>
                </c:pt>
                <c:pt idx="2164">
                  <c:v>28.335418644468056</c:v>
                </c:pt>
                <c:pt idx="2165">
                  <c:v>28.347984240319164</c:v>
                </c:pt>
                <c:pt idx="2166">
                  <c:v>28.360549836170275</c:v>
                </c:pt>
                <c:pt idx="2167">
                  <c:v>28.373115432021667</c:v>
                </c:pt>
                <c:pt idx="2168">
                  <c:v>28.385681027872778</c:v>
                </c:pt>
                <c:pt idx="2169">
                  <c:v>28.398246623723889</c:v>
                </c:pt>
                <c:pt idx="2170">
                  <c:v>28.410812219575277</c:v>
                </c:pt>
                <c:pt idx="2171">
                  <c:v>28.423377815426388</c:v>
                </c:pt>
                <c:pt idx="2172">
                  <c:v>28.435943411277499</c:v>
                </c:pt>
                <c:pt idx="2173">
                  <c:v>28.448509007128887</c:v>
                </c:pt>
                <c:pt idx="2174">
                  <c:v>28.461074602979998</c:v>
                </c:pt>
                <c:pt idx="2175">
                  <c:v>28.473640198831109</c:v>
                </c:pt>
                <c:pt idx="2176">
                  <c:v>28.486205794682501</c:v>
                </c:pt>
                <c:pt idx="2177">
                  <c:v>28.498771390533612</c:v>
                </c:pt>
                <c:pt idx="2178">
                  <c:v>28.511336986385</c:v>
                </c:pt>
                <c:pt idx="2179">
                  <c:v>28.523902582236111</c:v>
                </c:pt>
                <c:pt idx="2180">
                  <c:v>28.536468178087222</c:v>
                </c:pt>
                <c:pt idx="2181">
                  <c:v>28.549033773938614</c:v>
                </c:pt>
                <c:pt idx="2182">
                  <c:v>28.561599369789722</c:v>
                </c:pt>
                <c:pt idx="2183">
                  <c:v>28.574164965640833</c:v>
                </c:pt>
                <c:pt idx="2184">
                  <c:v>28.586730561492221</c:v>
                </c:pt>
                <c:pt idx="2185">
                  <c:v>28.599296157343336</c:v>
                </c:pt>
                <c:pt idx="2186">
                  <c:v>28.611861753194447</c:v>
                </c:pt>
                <c:pt idx="2187">
                  <c:v>28.624427349045831</c:v>
                </c:pt>
                <c:pt idx="2188">
                  <c:v>28.636992944896942</c:v>
                </c:pt>
                <c:pt idx="2189">
                  <c:v>28.649558540748057</c:v>
                </c:pt>
                <c:pt idx="2190">
                  <c:v>28.662124136599445</c:v>
                </c:pt>
                <c:pt idx="2191">
                  <c:v>28.674689732450553</c:v>
                </c:pt>
                <c:pt idx="2192">
                  <c:v>28.687255328301664</c:v>
                </c:pt>
                <c:pt idx="2193">
                  <c:v>28.699820924153055</c:v>
                </c:pt>
                <c:pt idx="2194">
                  <c:v>28.712386520004166</c:v>
                </c:pt>
                <c:pt idx="2195">
                  <c:v>28.724952115855555</c:v>
                </c:pt>
                <c:pt idx="2196">
                  <c:v>28.737517711706666</c:v>
                </c:pt>
                <c:pt idx="2197">
                  <c:v>28.750083307557777</c:v>
                </c:pt>
                <c:pt idx="2198">
                  <c:v>28.762648903409168</c:v>
                </c:pt>
                <c:pt idx="2199">
                  <c:v>28.775214499260279</c:v>
                </c:pt>
                <c:pt idx="2200">
                  <c:v>28.787780095111387</c:v>
                </c:pt>
                <c:pt idx="2201">
                  <c:v>28.800345690962779</c:v>
                </c:pt>
                <c:pt idx="2202">
                  <c:v>28.81291128681389</c:v>
                </c:pt>
                <c:pt idx="2203">
                  <c:v>28.825476882665001</c:v>
                </c:pt>
                <c:pt idx="2204">
                  <c:v>28.838042478516389</c:v>
                </c:pt>
                <c:pt idx="2205">
                  <c:v>28.8506080743675</c:v>
                </c:pt>
                <c:pt idx="2206">
                  <c:v>28.863173670218611</c:v>
                </c:pt>
                <c:pt idx="2207">
                  <c:v>28.875739266070003</c:v>
                </c:pt>
                <c:pt idx="2208">
                  <c:v>28.888304861921114</c:v>
                </c:pt>
                <c:pt idx="2209">
                  <c:v>28.900870457772221</c:v>
                </c:pt>
                <c:pt idx="2210">
                  <c:v>28.913436053623609</c:v>
                </c:pt>
                <c:pt idx="2211">
                  <c:v>28.926001649474724</c:v>
                </c:pt>
                <c:pt idx="2212">
                  <c:v>28.938567245325835</c:v>
                </c:pt>
                <c:pt idx="2213">
                  <c:v>28.95113284117722</c:v>
                </c:pt>
                <c:pt idx="2214">
                  <c:v>28.963698437028331</c:v>
                </c:pt>
                <c:pt idx="2215">
                  <c:v>28.976264032879723</c:v>
                </c:pt>
                <c:pt idx="2216">
                  <c:v>28.988829628730834</c:v>
                </c:pt>
                <c:pt idx="2217">
                  <c:v>29.001395224581945</c:v>
                </c:pt>
                <c:pt idx="2218">
                  <c:v>29.013960820433333</c:v>
                </c:pt>
                <c:pt idx="2219">
                  <c:v>29.026526416284444</c:v>
                </c:pt>
                <c:pt idx="2220">
                  <c:v>29.039092012135555</c:v>
                </c:pt>
                <c:pt idx="2221">
                  <c:v>29.051657607986943</c:v>
                </c:pt>
                <c:pt idx="2222">
                  <c:v>29.064223203838054</c:v>
                </c:pt>
                <c:pt idx="2223">
                  <c:v>29.076788799689165</c:v>
                </c:pt>
                <c:pt idx="2224">
                  <c:v>29.089354395540557</c:v>
                </c:pt>
                <c:pt idx="2225">
                  <c:v>29.101919991391668</c:v>
                </c:pt>
                <c:pt idx="2226">
                  <c:v>29.114485587242779</c:v>
                </c:pt>
                <c:pt idx="2227">
                  <c:v>29.127051183094167</c:v>
                </c:pt>
                <c:pt idx="2228">
                  <c:v>29.139616778945278</c:v>
                </c:pt>
                <c:pt idx="2229">
                  <c:v>29.152182374796389</c:v>
                </c:pt>
                <c:pt idx="2230">
                  <c:v>29.164747970647777</c:v>
                </c:pt>
                <c:pt idx="2231">
                  <c:v>29.177313566498889</c:v>
                </c:pt>
                <c:pt idx="2232">
                  <c:v>29.18987916235</c:v>
                </c:pt>
                <c:pt idx="2233">
                  <c:v>29.202444758201391</c:v>
                </c:pt>
                <c:pt idx="2234">
                  <c:v>29.215010354052502</c:v>
                </c:pt>
                <c:pt idx="2235">
                  <c:v>29.227575949903887</c:v>
                </c:pt>
                <c:pt idx="2236">
                  <c:v>29.240141545754998</c:v>
                </c:pt>
                <c:pt idx="2237">
                  <c:v>29.252707141606113</c:v>
                </c:pt>
                <c:pt idx="2238">
                  <c:v>29.265272737457501</c:v>
                </c:pt>
                <c:pt idx="2239">
                  <c:v>29.277838333308608</c:v>
                </c:pt>
                <c:pt idx="2240">
                  <c:v>29.290403929159719</c:v>
                </c:pt>
                <c:pt idx="2241">
                  <c:v>29.302969525011111</c:v>
                </c:pt>
                <c:pt idx="2242">
                  <c:v>29.315535120862222</c:v>
                </c:pt>
                <c:pt idx="2243">
                  <c:v>29.328100716713333</c:v>
                </c:pt>
                <c:pt idx="2244">
                  <c:v>29.340666312564721</c:v>
                </c:pt>
                <c:pt idx="2245">
                  <c:v>29.353231908415832</c:v>
                </c:pt>
                <c:pt idx="2246">
                  <c:v>29.365797504266943</c:v>
                </c:pt>
                <c:pt idx="2247">
                  <c:v>29.378363100118335</c:v>
                </c:pt>
                <c:pt idx="2248">
                  <c:v>29.390928695969443</c:v>
                </c:pt>
                <c:pt idx="2249">
                  <c:v>29.403494291820554</c:v>
                </c:pt>
                <c:pt idx="2250">
                  <c:v>29.416059887671945</c:v>
                </c:pt>
                <c:pt idx="2251">
                  <c:v>29.428625483523057</c:v>
                </c:pt>
                <c:pt idx="2252">
                  <c:v>29.441191079374445</c:v>
                </c:pt>
                <c:pt idx="2253">
                  <c:v>29.453756675225556</c:v>
                </c:pt>
                <c:pt idx="2254">
                  <c:v>29.466322271076667</c:v>
                </c:pt>
                <c:pt idx="2255">
                  <c:v>29.478887866928059</c:v>
                </c:pt>
                <c:pt idx="2256">
                  <c:v>29.49145346277917</c:v>
                </c:pt>
                <c:pt idx="2257">
                  <c:v>29.504019058630277</c:v>
                </c:pt>
                <c:pt idx="2258">
                  <c:v>29.516584654481665</c:v>
                </c:pt>
                <c:pt idx="2259">
                  <c:v>29.52915025033278</c:v>
                </c:pt>
                <c:pt idx="2260">
                  <c:v>29.541715846183891</c:v>
                </c:pt>
                <c:pt idx="2261">
                  <c:v>29.554281442035276</c:v>
                </c:pt>
                <c:pt idx="2262">
                  <c:v>29.566847037886387</c:v>
                </c:pt>
                <c:pt idx="2263">
                  <c:v>29.579412633737501</c:v>
                </c:pt>
                <c:pt idx="2264">
                  <c:v>29.591978229588889</c:v>
                </c:pt>
                <c:pt idx="2265">
                  <c:v>29.604543825439997</c:v>
                </c:pt>
                <c:pt idx="2266">
                  <c:v>29.617109421291108</c:v>
                </c:pt>
                <c:pt idx="2267">
                  <c:v>29.6296750171425</c:v>
                </c:pt>
                <c:pt idx="2268">
                  <c:v>29.642240612993611</c:v>
                </c:pt>
                <c:pt idx="2269">
                  <c:v>29.654806208844722</c:v>
                </c:pt>
                <c:pt idx="2270">
                  <c:v>29.66737180469611</c:v>
                </c:pt>
                <c:pt idx="2271">
                  <c:v>29.679937400547221</c:v>
                </c:pt>
                <c:pt idx="2272">
                  <c:v>29.692502996398613</c:v>
                </c:pt>
                <c:pt idx="2273">
                  <c:v>29.705068592249724</c:v>
                </c:pt>
                <c:pt idx="2274">
                  <c:v>29.717634188100831</c:v>
                </c:pt>
                <c:pt idx="2275">
                  <c:v>29.730199783952223</c:v>
                </c:pt>
                <c:pt idx="2276">
                  <c:v>29.742765379803334</c:v>
                </c:pt>
                <c:pt idx="2277">
                  <c:v>29.755330975654445</c:v>
                </c:pt>
                <c:pt idx="2278">
                  <c:v>29.767896571505833</c:v>
                </c:pt>
                <c:pt idx="2279">
                  <c:v>29.780462167356944</c:v>
                </c:pt>
                <c:pt idx="2280">
                  <c:v>29.793027763208055</c:v>
                </c:pt>
                <c:pt idx="2281">
                  <c:v>29.805593359059447</c:v>
                </c:pt>
                <c:pt idx="2282">
                  <c:v>29.818158954910558</c:v>
                </c:pt>
                <c:pt idx="2283">
                  <c:v>29.830724550761666</c:v>
                </c:pt>
                <c:pt idx="2284">
                  <c:v>29.843290146613054</c:v>
                </c:pt>
                <c:pt idx="2285">
                  <c:v>29.855855742464168</c:v>
                </c:pt>
                <c:pt idx="2286">
                  <c:v>29.868421338315279</c:v>
                </c:pt>
                <c:pt idx="2287">
                  <c:v>29.880986934166664</c:v>
                </c:pt>
                <c:pt idx="2288">
                  <c:v>29.893552530017775</c:v>
                </c:pt>
                <c:pt idx="2289">
                  <c:v>29.906118125869167</c:v>
                </c:pt>
                <c:pt idx="2290">
                  <c:v>29.918683721720278</c:v>
                </c:pt>
                <c:pt idx="2291">
                  <c:v>29.931249317571389</c:v>
                </c:pt>
                <c:pt idx="2292">
                  <c:v>29.943814913422777</c:v>
                </c:pt>
                <c:pt idx="2293">
                  <c:v>29.956380509273888</c:v>
                </c:pt>
                <c:pt idx="2294">
                  <c:v>29.968946105124999</c:v>
                </c:pt>
                <c:pt idx="2295">
                  <c:v>29.981511700976387</c:v>
                </c:pt>
                <c:pt idx="2296">
                  <c:v>29.994077296827498</c:v>
                </c:pt>
                <c:pt idx="2297">
                  <c:v>30.00664289267861</c:v>
                </c:pt>
                <c:pt idx="2298">
                  <c:v>30.019208488530001</c:v>
                </c:pt>
                <c:pt idx="2299">
                  <c:v>30.031774084381112</c:v>
                </c:pt>
                <c:pt idx="2300">
                  <c:v>30.044339680232223</c:v>
                </c:pt>
                <c:pt idx="2301">
                  <c:v>30.056905276083612</c:v>
                </c:pt>
                <c:pt idx="2302">
                  <c:v>30.069470871934723</c:v>
                </c:pt>
                <c:pt idx="2303">
                  <c:v>30.082036467785834</c:v>
                </c:pt>
                <c:pt idx="2304">
                  <c:v>30.094602063637222</c:v>
                </c:pt>
                <c:pt idx="2305">
                  <c:v>30.107167659488333</c:v>
                </c:pt>
                <c:pt idx="2306">
                  <c:v>30.119733255339444</c:v>
                </c:pt>
                <c:pt idx="2307">
                  <c:v>30.132298851190836</c:v>
                </c:pt>
                <c:pt idx="2308">
                  <c:v>30.144864447041947</c:v>
                </c:pt>
                <c:pt idx="2309">
                  <c:v>30.157430042893331</c:v>
                </c:pt>
                <c:pt idx="2310">
                  <c:v>30.169995638744442</c:v>
                </c:pt>
                <c:pt idx="2311">
                  <c:v>30.182561234595557</c:v>
                </c:pt>
                <c:pt idx="2312">
                  <c:v>30.195126830446945</c:v>
                </c:pt>
                <c:pt idx="2313">
                  <c:v>30.207692426298053</c:v>
                </c:pt>
                <c:pt idx="2314">
                  <c:v>30.220258022149164</c:v>
                </c:pt>
                <c:pt idx="2315">
                  <c:v>30.232823618000555</c:v>
                </c:pt>
                <c:pt idx="2316">
                  <c:v>30.245389213851666</c:v>
                </c:pt>
                <c:pt idx="2317">
                  <c:v>30.257954809702778</c:v>
                </c:pt>
                <c:pt idx="2318">
                  <c:v>30.270520405554166</c:v>
                </c:pt>
                <c:pt idx="2319">
                  <c:v>30.283086001405277</c:v>
                </c:pt>
                <c:pt idx="2320">
                  <c:v>30.295651597256388</c:v>
                </c:pt>
                <c:pt idx="2321">
                  <c:v>30.30821719310778</c:v>
                </c:pt>
                <c:pt idx="2322">
                  <c:v>30.320782788958887</c:v>
                </c:pt>
                <c:pt idx="2323">
                  <c:v>30.333348384809998</c:v>
                </c:pt>
                <c:pt idx="2324">
                  <c:v>30.34591398066139</c:v>
                </c:pt>
                <c:pt idx="2325">
                  <c:v>30.358479576512501</c:v>
                </c:pt>
                <c:pt idx="2326">
                  <c:v>30.371045172363889</c:v>
                </c:pt>
                <c:pt idx="2327">
                  <c:v>30.383610768215</c:v>
                </c:pt>
                <c:pt idx="2328">
                  <c:v>30.396176364066111</c:v>
                </c:pt>
                <c:pt idx="2329">
                  <c:v>30.408741959917503</c:v>
                </c:pt>
                <c:pt idx="2330">
                  <c:v>30.421307555768614</c:v>
                </c:pt>
                <c:pt idx="2331">
                  <c:v>30.433873151619721</c:v>
                </c:pt>
                <c:pt idx="2332">
                  <c:v>30.44643874747111</c:v>
                </c:pt>
                <c:pt idx="2333">
                  <c:v>30.459004343322224</c:v>
                </c:pt>
                <c:pt idx="2334">
                  <c:v>30.471569939173335</c:v>
                </c:pt>
                <c:pt idx="2335">
                  <c:v>30.48413553502472</c:v>
                </c:pt>
                <c:pt idx="2336">
                  <c:v>30.496701130875831</c:v>
                </c:pt>
                <c:pt idx="2337">
                  <c:v>30.509266726726946</c:v>
                </c:pt>
                <c:pt idx="2338">
                  <c:v>30.521832322578334</c:v>
                </c:pt>
                <c:pt idx="2339">
                  <c:v>30.534397918429445</c:v>
                </c:pt>
                <c:pt idx="2340">
                  <c:v>30.546963514280552</c:v>
                </c:pt>
                <c:pt idx="2341">
                  <c:v>30.559529110131944</c:v>
                </c:pt>
                <c:pt idx="2342">
                  <c:v>30.572094705983055</c:v>
                </c:pt>
                <c:pt idx="2343">
                  <c:v>30.584660301834166</c:v>
                </c:pt>
                <c:pt idx="2344">
                  <c:v>30.597225897685554</c:v>
                </c:pt>
                <c:pt idx="2345">
                  <c:v>30.609791493536665</c:v>
                </c:pt>
                <c:pt idx="2346">
                  <c:v>30.622357089388057</c:v>
                </c:pt>
                <c:pt idx="2347">
                  <c:v>30.634922685239168</c:v>
                </c:pt>
                <c:pt idx="2348">
                  <c:v>30.647488281090279</c:v>
                </c:pt>
                <c:pt idx="2349">
                  <c:v>30.660053876941667</c:v>
                </c:pt>
                <c:pt idx="2350">
                  <c:v>30.672619472792778</c:v>
                </c:pt>
                <c:pt idx="2351">
                  <c:v>30.685185068643889</c:v>
                </c:pt>
                <c:pt idx="2352">
                  <c:v>30.697750664495278</c:v>
                </c:pt>
                <c:pt idx="2353">
                  <c:v>30.710316260346389</c:v>
                </c:pt>
                <c:pt idx="2354">
                  <c:v>30.7228818561975</c:v>
                </c:pt>
                <c:pt idx="2355">
                  <c:v>30.735447452048891</c:v>
                </c:pt>
                <c:pt idx="2356">
                  <c:v>30.748013047900002</c:v>
                </c:pt>
                <c:pt idx="2357">
                  <c:v>30.76057864375111</c:v>
                </c:pt>
                <c:pt idx="2358">
                  <c:v>30.773144239602498</c:v>
                </c:pt>
                <c:pt idx="2359">
                  <c:v>30.785709835453613</c:v>
                </c:pt>
                <c:pt idx="2360">
                  <c:v>30.798275431304724</c:v>
                </c:pt>
                <c:pt idx="2361">
                  <c:v>30.810841027156108</c:v>
                </c:pt>
                <c:pt idx="2362">
                  <c:v>30.823406623007219</c:v>
                </c:pt>
                <c:pt idx="2363">
                  <c:v>30.835972218858334</c:v>
                </c:pt>
                <c:pt idx="2364">
                  <c:v>30.848537814709722</c:v>
                </c:pt>
                <c:pt idx="2365">
                  <c:v>30.861103410560833</c:v>
                </c:pt>
                <c:pt idx="2366">
                  <c:v>30.873669006412221</c:v>
                </c:pt>
                <c:pt idx="2367">
                  <c:v>30.886234602263333</c:v>
                </c:pt>
                <c:pt idx="2368">
                  <c:v>30.898800198114444</c:v>
                </c:pt>
                <c:pt idx="2369">
                  <c:v>30.911365793965835</c:v>
                </c:pt>
                <c:pt idx="2370">
                  <c:v>30.923931389816943</c:v>
                </c:pt>
                <c:pt idx="2371">
                  <c:v>30.936496985668054</c:v>
                </c:pt>
                <c:pt idx="2372">
                  <c:v>30.949062581519446</c:v>
                </c:pt>
                <c:pt idx="2373">
                  <c:v>30.961628177370557</c:v>
                </c:pt>
                <c:pt idx="2374">
                  <c:v>30.974193773221668</c:v>
                </c:pt>
                <c:pt idx="2375">
                  <c:v>30.986759369073056</c:v>
                </c:pt>
                <c:pt idx="2376">
                  <c:v>30.999324964924167</c:v>
                </c:pt>
                <c:pt idx="2377">
                  <c:v>31.011890560775278</c:v>
                </c:pt>
                <c:pt idx="2378">
                  <c:v>31.024456156626666</c:v>
                </c:pt>
                <c:pt idx="2379">
                  <c:v>31.037021752477777</c:v>
                </c:pt>
                <c:pt idx="2380">
                  <c:v>31.049587348328888</c:v>
                </c:pt>
                <c:pt idx="2381">
                  <c:v>31.06215294418028</c:v>
                </c:pt>
                <c:pt idx="2382">
                  <c:v>31.074718540031391</c:v>
                </c:pt>
                <c:pt idx="2383">
                  <c:v>31.087284135882776</c:v>
                </c:pt>
                <c:pt idx="2384">
                  <c:v>31.099849731733887</c:v>
                </c:pt>
                <c:pt idx="2385">
                  <c:v>31.112415327585001</c:v>
                </c:pt>
                <c:pt idx="2386">
                  <c:v>31.124980923436389</c:v>
                </c:pt>
                <c:pt idx="2387">
                  <c:v>31.137546519287497</c:v>
                </c:pt>
                <c:pt idx="2388">
                  <c:v>31.150112115138608</c:v>
                </c:pt>
                <c:pt idx="2389">
                  <c:v>31.16267771099</c:v>
                </c:pt>
                <c:pt idx="2390">
                  <c:v>31.175243306841111</c:v>
                </c:pt>
                <c:pt idx="2391">
                  <c:v>31.187808902692222</c:v>
                </c:pt>
                <c:pt idx="2392">
                  <c:v>31.20037449854361</c:v>
                </c:pt>
                <c:pt idx="2393">
                  <c:v>31.212940094394721</c:v>
                </c:pt>
                <c:pt idx="2394">
                  <c:v>31.225505690245832</c:v>
                </c:pt>
                <c:pt idx="2395">
                  <c:v>31.238071286097224</c:v>
                </c:pt>
                <c:pt idx="2396">
                  <c:v>31.250636881948331</c:v>
                </c:pt>
                <c:pt idx="2397">
                  <c:v>31.263202477799442</c:v>
                </c:pt>
                <c:pt idx="2398">
                  <c:v>31.275768073650834</c:v>
                </c:pt>
                <c:pt idx="2399">
                  <c:v>31.288333669501945</c:v>
                </c:pt>
                <c:pt idx="2400">
                  <c:v>31.300899265353056</c:v>
                </c:pt>
                <c:pt idx="2401">
                  <c:v>31.313464861204444</c:v>
                </c:pt>
                <c:pt idx="2402">
                  <c:v>31.326030457055555</c:v>
                </c:pt>
                <c:pt idx="2403">
                  <c:v>31.338596052906947</c:v>
                </c:pt>
                <c:pt idx="2404">
                  <c:v>31.351161648758058</c:v>
                </c:pt>
                <c:pt idx="2405">
                  <c:v>31.363727244609166</c:v>
                </c:pt>
                <c:pt idx="2406">
                  <c:v>31.376292840460554</c:v>
                </c:pt>
                <c:pt idx="2407">
                  <c:v>31.388858436311668</c:v>
                </c:pt>
                <c:pt idx="2408">
                  <c:v>31.40142403216278</c:v>
                </c:pt>
                <c:pt idx="2409">
                  <c:v>31.413989628014164</c:v>
                </c:pt>
                <c:pt idx="2410">
                  <c:v>31.426555223865275</c:v>
                </c:pt>
                <c:pt idx="2411">
                  <c:v>31.43912081971639</c:v>
                </c:pt>
                <c:pt idx="2412">
                  <c:v>31.451686415567778</c:v>
                </c:pt>
                <c:pt idx="2413">
                  <c:v>31.464252011418889</c:v>
                </c:pt>
                <c:pt idx="2414">
                  <c:v>31.476817607269997</c:v>
                </c:pt>
                <c:pt idx="2415">
                  <c:v>31.489383203121388</c:v>
                </c:pt>
                <c:pt idx="2416">
                  <c:v>31.501948798972499</c:v>
                </c:pt>
                <c:pt idx="2417">
                  <c:v>31.51451439482361</c:v>
                </c:pt>
                <c:pt idx="2418">
                  <c:v>31.527079990674999</c:v>
                </c:pt>
                <c:pt idx="2419">
                  <c:v>31.53964558652611</c:v>
                </c:pt>
                <c:pt idx="2420">
                  <c:v>31.552211182377501</c:v>
                </c:pt>
                <c:pt idx="2421">
                  <c:v>31.564776778228612</c:v>
                </c:pt>
                <c:pt idx="2422">
                  <c:v>31.577342374079723</c:v>
                </c:pt>
                <c:pt idx="2423">
                  <c:v>31.589907969931112</c:v>
                </c:pt>
                <c:pt idx="2424">
                  <c:v>31.602473565782223</c:v>
                </c:pt>
                <c:pt idx="2425">
                  <c:v>31.615039161633334</c:v>
                </c:pt>
                <c:pt idx="2426">
                  <c:v>31.627604757484722</c:v>
                </c:pt>
                <c:pt idx="2427">
                  <c:v>31.640170353335833</c:v>
                </c:pt>
                <c:pt idx="2428">
                  <c:v>31.652735949186944</c:v>
                </c:pt>
                <c:pt idx="2429">
                  <c:v>31.665301545038336</c:v>
                </c:pt>
                <c:pt idx="2430">
                  <c:v>31.677867140889447</c:v>
                </c:pt>
                <c:pt idx="2431">
                  <c:v>31.690432736740558</c:v>
                </c:pt>
                <c:pt idx="2432">
                  <c:v>31.702998332591942</c:v>
                </c:pt>
                <c:pt idx="2433">
                  <c:v>31.715563928443057</c:v>
                </c:pt>
                <c:pt idx="2434">
                  <c:v>31.728129524294168</c:v>
                </c:pt>
                <c:pt idx="2435">
                  <c:v>31.740695120145553</c:v>
                </c:pt>
                <c:pt idx="2436">
                  <c:v>31.753260715996664</c:v>
                </c:pt>
                <c:pt idx="2437">
                  <c:v>31.765826311847778</c:v>
                </c:pt>
                <c:pt idx="2438">
                  <c:v>31.778391907699167</c:v>
                </c:pt>
                <c:pt idx="2439">
                  <c:v>31.790957503550278</c:v>
                </c:pt>
                <c:pt idx="2440">
                  <c:v>31.803523099401666</c:v>
                </c:pt>
                <c:pt idx="2441">
                  <c:v>31.816088695252777</c:v>
                </c:pt>
                <c:pt idx="2442">
                  <c:v>31.828654291103888</c:v>
                </c:pt>
                <c:pt idx="2443">
                  <c:v>31.84121988695528</c:v>
                </c:pt>
                <c:pt idx="2444">
                  <c:v>31.853785482806387</c:v>
                </c:pt>
                <c:pt idx="2445">
                  <c:v>31.866351078657498</c:v>
                </c:pt>
                <c:pt idx="2446">
                  <c:v>31.87891667450889</c:v>
                </c:pt>
                <c:pt idx="2447">
                  <c:v>31.891482270360001</c:v>
                </c:pt>
                <c:pt idx="2448">
                  <c:v>31.904047866211112</c:v>
                </c:pt>
                <c:pt idx="2449">
                  <c:v>31.9166134620625</c:v>
                </c:pt>
                <c:pt idx="2450">
                  <c:v>31.929179057913611</c:v>
                </c:pt>
                <c:pt idx="2451">
                  <c:v>31.941744653764722</c:v>
                </c:pt>
                <c:pt idx="2452">
                  <c:v>31.954310249616114</c:v>
                </c:pt>
                <c:pt idx="2453">
                  <c:v>31.966875845467221</c:v>
                </c:pt>
                <c:pt idx="2454">
                  <c:v>31.979441441318333</c:v>
                </c:pt>
                <c:pt idx="2455">
                  <c:v>31.992007037169724</c:v>
                </c:pt>
                <c:pt idx="2456">
                  <c:v>32.004572633020835</c:v>
                </c:pt>
                <c:pt idx="2457">
                  <c:v>32.01713822887222</c:v>
                </c:pt>
                <c:pt idx="2458">
                  <c:v>32.029703824723335</c:v>
                </c:pt>
                <c:pt idx="2459">
                  <c:v>32.042269420574442</c:v>
                </c:pt>
                <c:pt idx="2460">
                  <c:v>32.054835016425834</c:v>
                </c:pt>
                <c:pt idx="2461">
                  <c:v>32.067400612276948</c:v>
                </c:pt>
                <c:pt idx="2462">
                  <c:v>32.079966208128056</c:v>
                </c:pt>
                <c:pt idx="2463">
                  <c:v>32.092531803979448</c:v>
                </c:pt>
                <c:pt idx="2464">
                  <c:v>32.105097399830555</c:v>
                </c:pt>
                <c:pt idx="2465">
                  <c:v>32.11766299568167</c:v>
                </c:pt>
                <c:pt idx="2466">
                  <c:v>32.130228591533054</c:v>
                </c:pt>
                <c:pt idx="2467">
                  <c:v>32.142794187384169</c:v>
                </c:pt>
                <c:pt idx="2468">
                  <c:v>32.155359783235276</c:v>
                </c:pt>
                <c:pt idx="2469">
                  <c:v>32.167925379086668</c:v>
                </c:pt>
                <c:pt idx="2470">
                  <c:v>32.180490974937776</c:v>
                </c:pt>
                <c:pt idx="2471">
                  <c:v>32.19305657078889</c:v>
                </c:pt>
                <c:pt idx="2472">
                  <c:v>32.205622166640275</c:v>
                </c:pt>
                <c:pt idx="2473">
                  <c:v>32.218187762491389</c:v>
                </c:pt>
                <c:pt idx="2474">
                  <c:v>32.230753358342504</c:v>
                </c:pt>
                <c:pt idx="2475">
                  <c:v>32.243318954193889</c:v>
                </c:pt>
                <c:pt idx="2476">
                  <c:v>32.255884550044996</c:v>
                </c:pt>
                <c:pt idx="2477">
                  <c:v>32.268450145896388</c:v>
                </c:pt>
                <c:pt idx="2478">
                  <c:v>32.281015741747503</c:v>
                </c:pt>
                <c:pt idx="2479">
                  <c:v>32.29358133759861</c:v>
                </c:pt>
                <c:pt idx="2480">
                  <c:v>32.306146933450002</c:v>
                </c:pt>
                <c:pt idx="2481">
                  <c:v>32.318712529301109</c:v>
                </c:pt>
                <c:pt idx="2482">
                  <c:v>32.331278125152224</c:v>
                </c:pt>
                <c:pt idx="2483">
                  <c:v>32.343843721003608</c:v>
                </c:pt>
                <c:pt idx="2484">
                  <c:v>32.356409316854723</c:v>
                </c:pt>
                <c:pt idx="2485">
                  <c:v>32.368974912705831</c:v>
                </c:pt>
                <c:pt idx="2486">
                  <c:v>32.381540508557222</c:v>
                </c:pt>
                <c:pt idx="2487">
                  <c:v>32.394106104408337</c:v>
                </c:pt>
                <c:pt idx="2488">
                  <c:v>32.406671700259444</c:v>
                </c:pt>
                <c:pt idx="2489">
                  <c:v>32.419237296110836</c:v>
                </c:pt>
                <c:pt idx="2490">
                  <c:v>32.431802891961944</c:v>
                </c:pt>
                <c:pt idx="2491">
                  <c:v>32.444368487813058</c:v>
                </c:pt>
                <c:pt idx="2492">
                  <c:v>32.456934083664443</c:v>
                </c:pt>
                <c:pt idx="2493">
                  <c:v>32.469499679515557</c:v>
                </c:pt>
                <c:pt idx="2494">
                  <c:v>32.482065275366665</c:v>
                </c:pt>
                <c:pt idx="2495">
                  <c:v>32.494630871218057</c:v>
                </c:pt>
                <c:pt idx="2496">
                  <c:v>32.507196467069171</c:v>
                </c:pt>
                <c:pt idx="2497">
                  <c:v>32.519762062920556</c:v>
                </c:pt>
                <c:pt idx="2498">
                  <c:v>32.532327658771663</c:v>
                </c:pt>
                <c:pt idx="2499">
                  <c:v>32.544893254622778</c:v>
                </c:pt>
                <c:pt idx="2500">
                  <c:v>32.557458850474163</c:v>
                </c:pt>
                <c:pt idx="2501">
                  <c:v>32.570024446325277</c:v>
                </c:pt>
                <c:pt idx="2502">
                  <c:v>32.582590042176385</c:v>
                </c:pt>
                <c:pt idx="2503">
                  <c:v>32.595155638027776</c:v>
                </c:pt>
                <c:pt idx="2504">
                  <c:v>32.607721233878891</c:v>
                </c:pt>
                <c:pt idx="2505">
                  <c:v>32.620286829729999</c:v>
                </c:pt>
                <c:pt idx="2506">
                  <c:v>32.63285242558139</c:v>
                </c:pt>
                <c:pt idx="2507">
                  <c:v>32.645418021432498</c:v>
                </c:pt>
                <c:pt idx="2508">
                  <c:v>32.657983617283612</c:v>
                </c:pt>
                <c:pt idx="2509">
                  <c:v>32.670549213134997</c:v>
                </c:pt>
                <c:pt idx="2510">
                  <c:v>32.683114808986112</c:v>
                </c:pt>
                <c:pt idx="2511">
                  <c:v>32.695680404837219</c:v>
                </c:pt>
                <c:pt idx="2512">
                  <c:v>32.708246000688611</c:v>
                </c:pt>
                <c:pt idx="2513">
                  <c:v>32.720811596539725</c:v>
                </c:pt>
                <c:pt idx="2514">
                  <c:v>32.73337719239111</c:v>
                </c:pt>
                <c:pt idx="2515">
                  <c:v>32.745942788242225</c:v>
                </c:pt>
                <c:pt idx="2516">
                  <c:v>32.758508384093332</c:v>
                </c:pt>
                <c:pt idx="2517">
                  <c:v>32.771073979944724</c:v>
                </c:pt>
                <c:pt idx="2518">
                  <c:v>32.783639575795831</c:v>
                </c:pt>
                <c:pt idx="2519">
                  <c:v>32.796205171646946</c:v>
                </c:pt>
                <c:pt idx="2520">
                  <c:v>32.808770767498331</c:v>
                </c:pt>
                <c:pt idx="2521">
                  <c:v>32.821336363349445</c:v>
                </c:pt>
                <c:pt idx="2522">
                  <c:v>32.83390195920056</c:v>
                </c:pt>
                <c:pt idx="2523">
                  <c:v>32.846467555051944</c:v>
                </c:pt>
                <c:pt idx="2524">
                  <c:v>32.859033150903052</c:v>
                </c:pt>
                <c:pt idx="2525">
                  <c:v>32.871598746754167</c:v>
                </c:pt>
                <c:pt idx="2526">
                  <c:v>32.884164342605558</c:v>
                </c:pt>
                <c:pt idx="2527">
                  <c:v>32.896729938456666</c:v>
                </c:pt>
                <c:pt idx="2528">
                  <c:v>32.909295534307773</c:v>
                </c:pt>
                <c:pt idx="2529">
                  <c:v>32.921861130159165</c:v>
                </c:pt>
                <c:pt idx="2530">
                  <c:v>32.93442672601028</c:v>
                </c:pt>
                <c:pt idx="2531">
                  <c:v>32.946992321861387</c:v>
                </c:pt>
                <c:pt idx="2532">
                  <c:v>32.959557917712779</c:v>
                </c:pt>
                <c:pt idx="2533">
                  <c:v>32.972123513563886</c:v>
                </c:pt>
                <c:pt idx="2534">
                  <c:v>32.984689109415278</c:v>
                </c:pt>
                <c:pt idx="2535">
                  <c:v>32.997254705266393</c:v>
                </c:pt>
                <c:pt idx="2536">
                  <c:v>33.0098203011175</c:v>
                </c:pt>
                <c:pt idx="2537">
                  <c:v>33.022385896968892</c:v>
                </c:pt>
                <c:pt idx="2538">
                  <c:v>33.034951492819999</c:v>
                </c:pt>
                <c:pt idx="2539">
                  <c:v>33.047517088671114</c:v>
                </c:pt>
                <c:pt idx="2540">
                  <c:v>33.060082684522499</c:v>
                </c:pt>
                <c:pt idx="2541">
                  <c:v>33.072648280373613</c:v>
                </c:pt>
                <c:pt idx="2542">
                  <c:v>33.085213876224721</c:v>
                </c:pt>
                <c:pt idx="2543">
                  <c:v>33.097779472076112</c:v>
                </c:pt>
                <c:pt idx="2544">
                  <c:v>33.110345067927227</c:v>
                </c:pt>
                <c:pt idx="2545">
                  <c:v>33.122910663778335</c:v>
                </c:pt>
                <c:pt idx="2546">
                  <c:v>33.135476259629719</c:v>
                </c:pt>
                <c:pt idx="2547">
                  <c:v>33.148041855480834</c:v>
                </c:pt>
                <c:pt idx="2548">
                  <c:v>33.160607451331948</c:v>
                </c:pt>
                <c:pt idx="2549">
                  <c:v>33.173173047183333</c:v>
                </c:pt>
                <c:pt idx="2550">
                  <c:v>33.185738643034441</c:v>
                </c:pt>
                <c:pt idx="2551">
                  <c:v>33.198304238885832</c:v>
                </c:pt>
                <c:pt idx="2552">
                  <c:v>33.210869834736947</c:v>
                </c:pt>
                <c:pt idx="2553">
                  <c:v>33.223435430588054</c:v>
                </c:pt>
                <c:pt idx="2554">
                  <c:v>33.236001026439446</c:v>
                </c:pt>
                <c:pt idx="2555">
                  <c:v>33.248566622290554</c:v>
                </c:pt>
                <c:pt idx="2556">
                  <c:v>33.261132218141668</c:v>
                </c:pt>
                <c:pt idx="2557">
                  <c:v>33.273697813993053</c:v>
                </c:pt>
                <c:pt idx="2558">
                  <c:v>33.286263409844167</c:v>
                </c:pt>
                <c:pt idx="2559">
                  <c:v>33.298829005695275</c:v>
                </c:pt>
                <c:pt idx="2560">
                  <c:v>33.311394601546667</c:v>
                </c:pt>
                <c:pt idx="2561">
                  <c:v>33.323960197397781</c:v>
                </c:pt>
                <c:pt idx="2562">
                  <c:v>33.336525793248889</c:v>
                </c:pt>
                <c:pt idx="2563">
                  <c:v>33.34909138910028</c:v>
                </c:pt>
                <c:pt idx="2564">
                  <c:v>33.361656984951388</c:v>
                </c:pt>
                <c:pt idx="2565">
                  <c:v>33.374222580802503</c:v>
                </c:pt>
                <c:pt idx="2566">
                  <c:v>33.386788176653887</c:v>
                </c:pt>
                <c:pt idx="2567">
                  <c:v>33.399353772505002</c:v>
                </c:pt>
                <c:pt idx="2568">
                  <c:v>33.411919368356109</c:v>
                </c:pt>
                <c:pt idx="2569">
                  <c:v>33.424484964207501</c:v>
                </c:pt>
                <c:pt idx="2570">
                  <c:v>33.437050560058616</c:v>
                </c:pt>
                <c:pt idx="2571">
                  <c:v>33.44961615591</c:v>
                </c:pt>
                <c:pt idx="2572">
                  <c:v>33.462181751761108</c:v>
                </c:pt>
                <c:pt idx="2573">
                  <c:v>33.474747347612222</c:v>
                </c:pt>
                <c:pt idx="2574">
                  <c:v>33.487312943463614</c:v>
                </c:pt>
                <c:pt idx="2575">
                  <c:v>33.499878539314722</c:v>
                </c:pt>
                <c:pt idx="2576">
                  <c:v>33.512444135165829</c:v>
                </c:pt>
                <c:pt idx="2577">
                  <c:v>33.525009731017221</c:v>
                </c:pt>
                <c:pt idx="2578">
                  <c:v>33.537575326868335</c:v>
                </c:pt>
                <c:pt idx="2579">
                  <c:v>33.550140922719443</c:v>
                </c:pt>
                <c:pt idx="2580">
                  <c:v>33.562706518570835</c:v>
                </c:pt>
                <c:pt idx="2581">
                  <c:v>33.575272114421942</c:v>
                </c:pt>
                <c:pt idx="2582">
                  <c:v>33.587837710273057</c:v>
                </c:pt>
                <c:pt idx="2583">
                  <c:v>33.600403306124441</c:v>
                </c:pt>
                <c:pt idx="2584">
                  <c:v>33.612968901975556</c:v>
                </c:pt>
                <c:pt idx="2585">
                  <c:v>33.625534497826663</c:v>
                </c:pt>
                <c:pt idx="2586">
                  <c:v>33.638100093678055</c:v>
                </c:pt>
                <c:pt idx="2587">
                  <c:v>33.65066568952917</c:v>
                </c:pt>
                <c:pt idx="2588">
                  <c:v>33.663231285380554</c:v>
                </c:pt>
                <c:pt idx="2589">
                  <c:v>33.675796881231669</c:v>
                </c:pt>
                <c:pt idx="2590">
                  <c:v>33.688362477082777</c:v>
                </c:pt>
                <c:pt idx="2591">
                  <c:v>33.700928072934168</c:v>
                </c:pt>
                <c:pt idx="2592">
                  <c:v>33.713493668785276</c:v>
                </c:pt>
                <c:pt idx="2593">
                  <c:v>33.72605926463639</c:v>
                </c:pt>
                <c:pt idx="2594">
                  <c:v>33.738624860487775</c:v>
                </c:pt>
                <c:pt idx="2595">
                  <c:v>33.75119045633889</c:v>
                </c:pt>
                <c:pt idx="2596">
                  <c:v>33.763756052190004</c:v>
                </c:pt>
                <c:pt idx="2597">
                  <c:v>33.776321648041389</c:v>
                </c:pt>
                <c:pt idx="2598">
                  <c:v>33.788887243892496</c:v>
                </c:pt>
                <c:pt idx="2599">
                  <c:v>33.801452839743611</c:v>
                </c:pt>
                <c:pt idx="2600">
                  <c:v>33.814018435595003</c:v>
                </c:pt>
                <c:pt idx="2601">
                  <c:v>33.82658403144611</c:v>
                </c:pt>
                <c:pt idx="2602">
                  <c:v>33.839149627297218</c:v>
                </c:pt>
                <c:pt idx="2603">
                  <c:v>33.851715223148609</c:v>
                </c:pt>
                <c:pt idx="2604">
                  <c:v>33.864280818999724</c:v>
                </c:pt>
                <c:pt idx="2605">
                  <c:v>33.876846414850831</c:v>
                </c:pt>
                <c:pt idx="2606">
                  <c:v>33.889412010702223</c:v>
                </c:pt>
                <c:pt idx="2607">
                  <c:v>33.901977606553331</c:v>
                </c:pt>
                <c:pt idx="2608">
                  <c:v>33.914543202404722</c:v>
                </c:pt>
                <c:pt idx="2609">
                  <c:v>33.927108798255837</c:v>
                </c:pt>
                <c:pt idx="2610">
                  <c:v>33.939674394106945</c:v>
                </c:pt>
                <c:pt idx="2611">
                  <c:v>33.952239989958336</c:v>
                </c:pt>
                <c:pt idx="2612">
                  <c:v>33.964805585809444</c:v>
                </c:pt>
                <c:pt idx="2613">
                  <c:v>33.977371181660558</c:v>
                </c:pt>
                <c:pt idx="2614">
                  <c:v>33.989936777511943</c:v>
                </c:pt>
                <c:pt idx="2615">
                  <c:v>34.002502373363058</c:v>
                </c:pt>
                <c:pt idx="2616">
                  <c:v>34.015067969214165</c:v>
                </c:pt>
                <c:pt idx="2617">
                  <c:v>34.027633565065557</c:v>
                </c:pt>
                <c:pt idx="2618">
                  <c:v>34.040199160916671</c:v>
                </c:pt>
                <c:pt idx="2619">
                  <c:v>34.052764756767779</c:v>
                </c:pt>
                <c:pt idx="2620">
                  <c:v>34.065330352619164</c:v>
                </c:pt>
                <c:pt idx="2621">
                  <c:v>34.077895948470278</c:v>
                </c:pt>
                <c:pt idx="2622">
                  <c:v>34.090461544321393</c:v>
                </c:pt>
                <c:pt idx="2623">
                  <c:v>34.103027140172777</c:v>
                </c:pt>
                <c:pt idx="2624">
                  <c:v>34.115592736023885</c:v>
                </c:pt>
                <c:pt idx="2625">
                  <c:v>34.128158331874999</c:v>
                </c:pt>
                <c:pt idx="2626">
                  <c:v>34.140723927726391</c:v>
                </c:pt>
                <c:pt idx="2627">
                  <c:v>34.153289523577499</c:v>
                </c:pt>
                <c:pt idx="2628">
                  <c:v>34.16585511942889</c:v>
                </c:pt>
                <c:pt idx="2629">
                  <c:v>34.178420715279998</c:v>
                </c:pt>
                <c:pt idx="2630">
                  <c:v>34.190986311131113</c:v>
                </c:pt>
                <c:pt idx="2631">
                  <c:v>34.203551906982497</c:v>
                </c:pt>
                <c:pt idx="2632">
                  <c:v>34.216117502833612</c:v>
                </c:pt>
                <c:pt idx="2633">
                  <c:v>34.228683098684719</c:v>
                </c:pt>
                <c:pt idx="2634">
                  <c:v>34.241248694536111</c:v>
                </c:pt>
                <c:pt idx="2635">
                  <c:v>34.253814290387226</c:v>
                </c:pt>
                <c:pt idx="2636">
                  <c:v>34.266379886238333</c:v>
                </c:pt>
                <c:pt idx="2637">
                  <c:v>34.278945482089725</c:v>
                </c:pt>
                <c:pt idx="2638">
                  <c:v>34.291511077940832</c:v>
                </c:pt>
                <c:pt idx="2639">
                  <c:v>34.304076673791947</c:v>
                </c:pt>
                <c:pt idx="2640">
                  <c:v>34.316642269643332</c:v>
                </c:pt>
                <c:pt idx="2641">
                  <c:v>34.329207865494446</c:v>
                </c:pt>
                <c:pt idx="2642">
                  <c:v>34.341773461345554</c:v>
                </c:pt>
                <c:pt idx="2643">
                  <c:v>34.354339057196945</c:v>
                </c:pt>
                <c:pt idx="2644">
                  <c:v>34.36690465304806</c:v>
                </c:pt>
                <c:pt idx="2645">
                  <c:v>34.379470248899445</c:v>
                </c:pt>
                <c:pt idx="2646">
                  <c:v>34.392035844750552</c:v>
                </c:pt>
                <c:pt idx="2647">
                  <c:v>34.404601440601667</c:v>
                </c:pt>
                <c:pt idx="2648">
                  <c:v>34.417167036453058</c:v>
                </c:pt>
                <c:pt idx="2649">
                  <c:v>34.429732632304166</c:v>
                </c:pt>
                <c:pt idx="2650">
                  <c:v>34.442298228155273</c:v>
                </c:pt>
                <c:pt idx="2651">
                  <c:v>34.454863824006665</c:v>
                </c:pt>
                <c:pt idx="2652">
                  <c:v>34.46742941985778</c:v>
                </c:pt>
                <c:pt idx="2653">
                  <c:v>34.479995015708887</c:v>
                </c:pt>
                <c:pt idx="2654">
                  <c:v>34.492560611560279</c:v>
                </c:pt>
                <c:pt idx="2655">
                  <c:v>34.505126207411386</c:v>
                </c:pt>
                <c:pt idx="2656">
                  <c:v>34.517691803262501</c:v>
                </c:pt>
                <c:pt idx="2657">
                  <c:v>34.530257399113893</c:v>
                </c:pt>
                <c:pt idx="2658">
                  <c:v>34.542822994965</c:v>
                </c:pt>
                <c:pt idx="2659">
                  <c:v>34.555388590816108</c:v>
                </c:pt>
                <c:pt idx="2660">
                  <c:v>34.5679541866675</c:v>
                </c:pt>
                <c:pt idx="2661">
                  <c:v>34.580519782518614</c:v>
                </c:pt>
                <c:pt idx="2662">
                  <c:v>34.593085378369722</c:v>
                </c:pt>
                <c:pt idx="2663">
                  <c:v>34.605650974221113</c:v>
                </c:pt>
                <c:pt idx="2664">
                  <c:v>34.618216570072221</c:v>
                </c:pt>
                <c:pt idx="2665">
                  <c:v>34.630782165923613</c:v>
                </c:pt>
                <c:pt idx="2666">
                  <c:v>34.64334776177472</c:v>
                </c:pt>
                <c:pt idx="2667">
                  <c:v>34.655913357625835</c:v>
                </c:pt>
                <c:pt idx="2668">
                  <c:v>34.668478953477219</c:v>
                </c:pt>
                <c:pt idx="2669">
                  <c:v>34.681044549328334</c:v>
                </c:pt>
                <c:pt idx="2670">
                  <c:v>34.693610145179449</c:v>
                </c:pt>
                <c:pt idx="2671">
                  <c:v>34.706175741030833</c:v>
                </c:pt>
                <c:pt idx="2672">
                  <c:v>34.718741336881941</c:v>
                </c:pt>
                <c:pt idx="2673">
                  <c:v>34.731306932733055</c:v>
                </c:pt>
                <c:pt idx="2674">
                  <c:v>34.743872528584447</c:v>
                </c:pt>
                <c:pt idx="2675">
                  <c:v>34.756438124435554</c:v>
                </c:pt>
                <c:pt idx="2676">
                  <c:v>34.769003720286662</c:v>
                </c:pt>
                <c:pt idx="2677">
                  <c:v>34.781569316138054</c:v>
                </c:pt>
                <c:pt idx="2678">
                  <c:v>34.794134911989168</c:v>
                </c:pt>
                <c:pt idx="2679">
                  <c:v>34.806700507840276</c:v>
                </c:pt>
                <c:pt idx="2680">
                  <c:v>34.819266103691668</c:v>
                </c:pt>
                <c:pt idx="2681">
                  <c:v>34.831831699542775</c:v>
                </c:pt>
                <c:pt idx="2682">
                  <c:v>34.844397295394167</c:v>
                </c:pt>
                <c:pt idx="2683">
                  <c:v>34.856962891245281</c:v>
                </c:pt>
                <c:pt idx="2684">
                  <c:v>34.869528487096389</c:v>
                </c:pt>
                <c:pt idx="2685">
                  <c:v>34.882094082947781</c:v>
                </c:pt>
                <c:pt idx="2686">
                  <c:v>34.894659678798888</c:v>
                </c:pt>
                <c:pt idx="2687">
                  <c:v>34.907225274650003</c:v>
                </c:pt>
                <c:pt idx="2688">
                  <c:v>34.919790870501387</c:v>
                </c:pt>
                <c:pt idx="2689">
                  <c:v>34.932356466352502</c:v>
                </c:pt>
                <c:pt idx="2690">
                  <c:v>34.944922062203609</c:v>
                </c:pt>
                <c:pt idx="2691">
                  <c:v>34.957487658055001</c:v>
                </c:pt>
                <c:pt idx="2692">
                  <c:v>34.970053253906116</c:v>
                </c:pt>
                <c:pt idx="2693">
                  <c:v>34.982618849757223</c:v>
                </c:pt>
                <c:pt idx="2694">
                  <c:v>34.995184445608608</c:v>
                </c:pt>
                <c:pt idx="2695">
                  <c:v>35.007750041459722</c:v>
                </c:pt>
                <c:pt idx="2696">
                  <c:v>35.020315637310837</c:v>
                </c:pt>
                <c:pt idx="2697">
                  <c:v>35.032881233162222</c:v>
                </c:pt>
                <c:pt idx="2698">
                  <c:v>35.045446829013329</c:v>
                </c:pt>
                <c:pt idx="2699">
                  <c:v>35.058012424864444</c:v>
                </c:pt>
                <c:pt idx="2700">
                  <c:v>35.070578020715836</c:v>
                </c:pt>
                <c:pt idx="2701">
                  <c:v>35.083143616566943</c:v>
                </c:pt>
                <c:pt idx="2702">
                  <c:v>35.095709212418335</c:v>
                </c:pt>
                <c:pt idx="2703">
                  <c:v>35.108274808269442</c:v>
                </c:pt>
                <c:pt idx="2704">
                  <c:v>35.120840404120557</c:v>
                </c:pt>
                <c:pt idx="2705">
                  <c:v>35.133405999971941</c:v>
                </c:pt>
                <c:pt idx="2706">
                  <c:v>35.145971595823056</c:v>
                </c:pt>
                <c:pt idx="2707">
                  <c:v>35.158537191674164</c:v>
                </c:pt>
                <c:pt idx="2708">
                  <c:v>35.171102787525555</c:v>
                </c:pt>
                <c:pt idx="2709">
                  <c:v>35.18366838337667</c:v>
                </c:pt>
                <c:pt idx="2710">
                  <c:v>35.196233979227777</c:v>
                </c:pt>
                <c:pt idx="2711">
                  <c:v>35.208799575079169</c:v>
                </c:pt>
                <c:pt idx="2712">
                  <c:v>35.221365170930277</c:v>
                </c:pt>
                <c:pt idx="2713">
                  <c:v>35.233930766781391</c:v>
                </c:pt>
                <c:pt idx="2714">
                  <c:v>35.246496362632776</c:v>
                </c:pt>
                <c:pt idx="2715">
                  <c:v>35.25906195848389</c:v>
                </c:pt>
                <c:pt idx="2716">
                  <c:v>35.271627554334998</c:v>
                </c:pt>
                <c:pt idx="2717">
                  <c:v>35.28419315018639</c:v>
                </c:pt>
                <c:pt idx="2718">
                  <c:v>35.296758746037504</c:v>
                </c:pt>
                <c:pt idx="2719">
                  <c:v>35.309324341888889</c:v>
                </c:pt>
                <c:pt idx="2720">
                  <c:v>35.321889937739996</c:v>
                </c:pt>
                <c:pt idx="2721">
                  <c:v>35.334455533591111</c:v>
                </c:pt>
                <c:pt idx="2722">
                  <c:v>35.347021129442503</c:v>
                </c:pt>
                <c:pt idx="2723">
                  <c:v>35.35958672529361</c:v>
                </c:pt>
                <c:pt idx="2724">
                  <c:v>35.372152321144718</c:v>
                </c:pt>
                <c:pt idx="2725">
                  <c:v>35.384717916996109</c:v>
                </c:pt>
                <c:pt idx="2726">
                  <c:v>35.397283512847224</c:v>
                </c:pt>
                <c:pt idx="2727">
                  <c:v>35.409849108698332</c:v>
                </c:pt>
                <c:pt idx="2728">
                  <c:v>35.422414704549723</c:v>
                </c:pt>
                <c:pt idx="2729">
                  <c:v>35.434980300400831</c:v>
                </c:pt>
                <c:pt idx="2730">
                  <c:v>35.447545896251945</c:v>
                </c:pt>
                <c:pt idx="2731">
                  <c:v>35.460111492103337</c:v>
                </c:pt>
                <c:pt idx="2732">
                  <c:v>35.472677087954445</c:v>
                </c:pt>
                <c:pt idx="2733">
                  <c:v>35.485242683805552</c:v>
                </c:pt>
                <c:pt idx="2734">
                  <c:v>35.497808279656944</c:v>
                </c:pt>
                <c:pt idx="2735">
                  <c:v>35.510373875508058</c:v>
                </c:pt>
                <c:pt idx="2736">
                  <c:v>35.522939471359166</c:v>
                </c:pt>
                <c:pt idx="2737">
                  <c:v>35.535505067210558</c:v>
                </c:pt>
                <c:pt idx="2738">
                  <c:v>35.548070663061665</c:v>
                </c:pt>
                <c:pt idx="2739">
                  <c:v>35.560636258913057</c:v>
                </c:pt>
                <c:pt idx="2740">
                  <c:v>35.573201854764172</c:v>
                </c:pt>
                <c:pt idx="2741">
                  <c:v>35.585767450615279</c:v>
                </c:pt>
                <c:pt idx="2742">
                  <c:v>35.598333046466664</c:v>
                </c:pt>
                <c:pt idx="2743">
                  <c:v>35.610898642317778</c:v>
                </c:pt>
                <c:pt idx="2744">
                  <c:v>35.623464238168893</c:v>
                </c:pt>
                <c:pt idx="2745">
                  <c:v>35.636029834020277</c:v>
                </c:pt>
                <c:pt idx="2746">
                  <c:v>35.648595429871385</c:v>
                </c:pt>
                <c:pt idx="2747">
                  <c:v>35.6611610257225</c:v>
                </c:pt>
                <c:pt idx="2748">
                  <c:v>35.673726621573891</c:v>
                </c:pt>
                <c:pt idx="2749">
                  <c:v>35.686292217424999</c:v>
                </c:pt>
                <c:pt idx="2750">
                  <c:v>35.698857813276106</c:v>
                </c:pt>
                <c:pt idx="2751">
                  <c:v>35.711423409127498</c:v>
                </c:pt>
                <c:pt idx="2752">
                  <c:v>35.723989004978613</c:v>
                </c:pt>
                <c:pt idx="2753">
                  <c:v>35.73655460082972</c:v>
                </c:pt>
                <c:pt idx="2754">
                  <c:v>35.749120196681112</c:v>
                </c:pt>
                <c:pt idx="2755">
                  <c:v>35.761685792532219</c:v>
                </c:pt>
                <c:pt idx="2756">
                  <c:v>35.774251388383334</c:v>
                </c:pt>
                <c:pt idx="2757">
                  <c:v>35.786816984234726</c:v>
                </c:pt>
                <c:pt idx="2758">
                  <c:v>35.799382580085833</c:v>
                </c:pt>
                <c:pt idx="2759">
                  <c:v>35.811948175937225</c:v>
                </c:pt>
                <c:pt idx="2760">
                  <c:v>35.824513771788332</c:v>
                </c:pt>
                <c:pt idx="2761">
                  <c:v>35.837079367639447</c:v>
                </c:pt>
                <c:pt idx="2762">
                  <c:v>35.849644963490832</c:v>
                </c:pt>
                <c:pt idx="2763">
                  <c:v>35.862210559341946</c:v>
                </c:pt>
                <c:pt idx="2764">
                  <c:v>35.874776155193054</c:v>
                </c:pt>
                <c:pt idx="2765">
                  <c:v>35.887341751044445</c:v>
                </c:pt>
                <c:pt idx="2766">
                  <c:v>35.89990734689556</c:v>
                </c:pt>
                <c:pt idx="2767">
                  <c:v>35.912472942746668</c:v>
                </c:pt>
                <c:pt idx="2768">
                  <c:v>35.925038538598052</c:v>
                </c:pt>
                <c:pt idx="2769">
                  <c:v>35.937604134449167</c:v>
                </c:pt>
                <c:pt idx="2770">
                  <c:v>35.950169730300281</c:v>
                </c:pt>
                <c:pt idx="2771">
                  <c:v>35.962735326151666</c:v>
                </c:pt>
                <c:pt idx="2772">
                  <c:v>35.975300922002774</c:v>
                </c:pt>
                <c:pt idx="2773">
                  <c:v>35.987866517853888</c:v>
                </c:pt>
                <c:pt idx="2774">
                  <c:v>36.00043211370528</c:v>
                </c:pt>
                <c:pt idx="2775">
                  <c:v>36.012997709556387</c:v>
                </c:pt>
                <c:pt idx="2776">
                  <c:v>36.025563305407779</c:v>
                </c:pt>
                <c:pt idx="2777">
                  <c:v>36.038128901258887</c:v>
                </c:pt>
                <c:pt idx="2778">
                  <c:v>36.050694497110001</c:v>
                </c:pt>
                <c:pt idx="2779">
                  <c:v>36.063260092961386</c:v>
                </c:pt>
                <c:pt idx="2780">
                  <c:v>36.0758256888125</c:v>
                </c:pt>
                <c:pt idx="2781">
                  <c:v>36.088391284663608</c:v>
                </c:pt>
                <c:pt idx="2782">
                  <c:v>36.100956880515</c:v>
                </c:pt>
                <c:pt idx="2783">
                  <c:v>36.113522476366114</c:v>
                </c:pt>
                <c:pt idx="2784">
                  <c:v>36.126088072217222</c:v>
                </c:pt>
                <c:pt idx="2785">
                  <c:v>36.138653668068613</c:v>
                </c:pt>
                <c:pt idx="2786">
                  <c:v>36.151219263919721</c:v>
                </c:pt>
                <c:pt idx="2787">
                  <c:v>36.163784859770836</c:v>
                </c:pt>
                <c:pt idx="2788">
                  <c:v>36.17635045562222</c:v>
                </c:pt>
                <c:pt idx="2789">
                  <c:v>36.188916051473335</c:v>
                </c:pt>
                <c:pt idx="2790">
                  <c:v>36.201481647324442</c:v>
                </c:pt>
                <c:pt idx="2791">
                  <c:v>36.214047243175834</c:v>
                </c:pt>
                <c:pt idx="2792">
                  <c:v>36.226612839026949</c:v>
                </c:pt>
                <c:pt idx="2793">
                  <c:v>36.239178434878056</c:v>
                </c:pt>
                <c:pt idx="2794">
                  <c:v>36.251744030729441</c:v>
                </c:pt>
                <c:pt idx="2795">
                  <c:v>36.264309626580555</c:v>
                </c:pt>
                <c:pt idx="2796">
                  <c:v>36.276875222431947</c:v>
                </c:pt>
                <c:pt idx="2797">
                  <c:v>36.289440818283055</c:v>
                </c:pt>
                <c:pt idx="2798">
                  <c:v>36.302006414134162</c:v>
                </c:pt>
                <c:pt idx="2799">
                  <c:v>36.314572009985554</c:v>
                </c:pt>
                <c:pt idx="2800">
                  <c:v>36.327137605836668</c:v>
                </c:pt>
                <c:pt idx="2801">
                  <c:v>36.339703201687776</c:v>
                </c:pt>
                <c:pt idx="2802">
                  <c:v>36.352268797539168</c:v>
                </c:pt>
                <c:pt idx="2803">
                  <c:v>36.364834393390275</c:v>
                </c:pt>
                <c:pt idx="2804">
                  <c:v>36.37739998924139</c:v>
                </c:pt>
                <c:pt idx="2805">
                  <c:v>36.389965585092781</c:v>
                </c:pt>
                <c:pt idx="2806">
                  <c:v>36.402531180943889</c:v>
                </c:pt>
                <c:pt idx="2807">
                  <c:v>36.415096776795004</c:v>
                </c:pt>
                <c:pt idx="2808">
                  <c:v>36.427662372646388</c:v>
                </c:pt>
                <c:pt idx="2809">
                  <c:v>36.440227968497503</c:v>
                </c:pt>
                <c:pt idx="2810">
                  <c:v>36.45279356434861</c:v>
                </c:pt>
                <c:pt idx="2811">
                  <c:v>36.465359160200002</c:v>
                </c:pt>
                <c:pt idx="2812">
                  <c:v>36.47792475605111</c:v>
                </c:pt>
                <c:pt idx="2813">
                  <c:v>36.490490351902494</c:v>
                </c:pt>
                <c:pt idx="2814">
                  <c:v>36.503055947753609</c:v>
                </c:pt>
                <c:pt idx="2815">
                  <c:v>36.515621543604723</c:v>
                </c:pt>
                <c:pt idx="2816">
                  <c:v>36.528187139456115</c:v>
                </c:pt>
                <c:pt idx="2817">
                  <c:v>36.540752735307215</c:v>
                </c:pt>
                <c:pt idx="2818">
                  <c:v>36.55331833115833</c:v>
                </c:pt>
                <c:pt idx="2819">
                  <c:v>36.565883927009722</c:v>
                </c:pt>
                <c:pt idx="2820">
                  <c:v>36.578449522860836</c:v>
                </c:pt>
                <c:pt idx="2821">
                  <c:v>36.591015118711951</c:v>
                </c:pt>
                <c:pt idx="2822">
                  <c:v>36.603580714563336</c:v>
                </c:pt>
                <c:pt idx="2823">
                  <c:v>36.616146310414443</c:v>
                </c:pt>
                <c:pt idx="2824">
                  <c:v>36.628711906265558</c:v>
                </c:pt>
                <c:pt idx="2825">
                  <c:v>36.641277502116942</c:v>
                </c:pt>
                <c:pt idx="2826">
                  <c:v>36.653843097968057</c:v>
                </c:pt>
                <c:pt idx="2827">
                  <c:v>36.666408693819164</c:v>
                </c:pt>
                <c:pt idx="2828">
                  <c:v>36.678974289670556</c:v>
                </c:pt>
                <c:pt idx="2829">
                  <c:v>36.691539885521664</c:v>
                </c:pt>
                <c:pt idx="2830">
                  <c:v>36.704105481373055</c:v>
                </c:pt>
                <c:pt idx="2831">
                  <c:v>36.716671077224163</c:v>
                </c:pt>
                <c:pt idx="2832">
                  <c:v>36.729236673075278</c:v>
                </c:pt>
                <c:pt idx="2833">
                  <c:v>36.741802268926669</c:v>
                </c:pt>
                <c:pt idx="2834">
                  <c:v>36.754367864777777</c:v>
                </c:pt>
                <c:pt idx="2835">
                  <c:v>36.766933460628884</c:v>
                </c:pt>
                <c:pt idx="2836">
                  <c:v>36.779499056480283</c:v>
                </c:pt>
                <c:pt idx="2837">
                  <c:v>36.792064652331391</c:v>
                </c:pt>
                <c:pt idx="2838">
                  <c:v>36.804630248182505</c:v>
                </c:pt>
                <c:pt idx="2839">
                  <c:v>36.81719584403389</c:v>
                </c:pt>
                <c:pt idx="2840">
                  <c:v>36.829761439885004</c:v>
                </c:pt>
                <c:pt idx="2841">
                  <c:v>36.842327035736112</c:v>
                </c:pt>
                <c:pt idx="2842">
                  <c:v>36.854892631587497</c:v>
                </c:pt>
                <c:pt idx="2843">
                  <c:v>36.867458227438611</c:v>
                </c:pt>
                <c:pt idx="2844">
                  <c:v>36.880023823289726</c:v>
                </c:pt>
                <c:pt idx="2845">
                  <c:v>36.89258941914111</c:v>
                </c:pt>
                <c:pt idx="2846">
                  <c:v>36.905155014992218</c:v>
                </c:pt>
                <c:pt idx="2847">
                  <c:v>36.917720610843332</c:v>
                </c:pt>
                <c:pt idx="2848">
                  <c:v>36.930286206694717</c:v>
                </c:pt>
                <c:pt idx="2849">
                  <c:v>36.942851802545832</c:v>
                </c:pt>
                <c:pt idx="2850">
                  <c:v>36.955417398397223</c:v>
                </c:pt>
                <c:pt idx="2851">
                  <c:v>36.967982994248338</c:v>
                </c:pt>
                <c:pt idx="2852">
                  <c:v>36.980548590099438</c:v>
                </c:pt>
                <c:pt idx="2853">
                  <c:v>36.993114185950837</c:v>
                </c:pt>
                <c:pt idx="2854">
                  <c:v>37.005679781801945</c:v>
                </c:pt>
                <c:pt idx="2855">
                  <c:v>37.018245377653059</c:v>
                </c:pt>
                <c:pt idx="2856">
                  <c:v>37.030810973504444</c:v>
                </c:pt>
                <c:pt idx="2857">
                  <c:v>37.043376569355559</c:v>
                </c:pt>
                <c:pt idx="2858">
                  <c:v>37.055942165206666</c:v>
                </c:pt>
                <c:pt idx="2859">
                  <c:v>37.068507761058058</c:v>
                </c:pt>
                <c:pt idx="2860">
                  <c:v>37.081073356909165</c:v>
                </c:pt>
                <c:pt idx="2861">
                  <c:v>37.09363895276028</c:v>
                </c:pt>
                <c:pt idx="2862">
                  <c:v>37.106204548611665</c:v>
                </c:pt>
                <c:pt idx="2863">
                  <c:v>37.118770144462779</c:v>
                </c:pt>
                <c:pt idx="2864">
                  <c:v>37.131335740313887</c:v>
                </c:pt>
                <c:pt idx="2865">
                  <c:v>37.143901336165271</c:v>
                </c:pt>
                <c:pt idx="2866">
                  <c:v>37.156466932016386</c:v>
                </c:pt>
                <c:pt idx="2867">
                  <c:v>37.1690325278675</c:v>
                </c:pt>
                <c:pt idx="2868">
                  <c:v>37.181598123718892</c:v>
                </c:pt>
                <c:pt idx="2869">
                  <c:v>37.194163719570007</c:v>
                </c:pt>
                <c:pt idx="2870">
                  <c:v>37.206729315421391</c:v>
                </c:pt>
                <c:pt idx="2871">
                  <c:v>37.219294911272499</c:v>
                </c:pt>
                <c:pt idx="2872">
                  <c:v>37.231860507123614</c:v>
                </c:pt>
                <c:pt idx="2873">
                  <c:v>37.244426102974998</c:v>
                </c:pt>
                <c:pt idx="2874">
                  <c:v>37.256991698826113</c:v>
                </c:pt>
                <c:pt idx="2875">
                  <c:v>37.26955729467722</c:v>
                </c:pt>
                <c:pt idx="2876">
                  <c:v>37.282122890528612</c:v>
                </c:pt>
                <c:pt idx="2877">
                  <c:v>37.294688486379719</c:v>
                </c:pt>
                <c:pt idx="2878">
                  <c:v>37.307254082230834</c:v>
                </c:pt>
                <c:pt idx="2879">
                  <c:v>37.319819678082219</c:v>
                </c:pt>
                <c:pt idx="2880">
                  <c:v>37.332385273933333</c:v>
                </c:pt>
                <c:pt idx="2881">
                  <c:v>37.344950869784441</c:v>
                </c:pt>
                <c:pt idx="2882">
                  <c:v>37.357516465635833</c:v>
                </c:pt>
                <c:pt idx="2883">
                  <c:v>37.37008206148694</c:v>
                </c:pt>
                <c:pt idx="2884">
                  <c:v>37.382647657338055</c:v>
                </c:pt>
                <c:pt idx="2885">
                  <c:v>37.395213253189446</c:v>
                </c:pt>
                <c:pt idx="2886">
                  <c:v>37.407778849040561</c:v>
                </c:pt>
                <c:pt idx="2887">
                  <c:v>37.420344444891946</c:v>
                </c:pt>
                <c:pt idx="2888">
                  <c:v>37.43291004074306</c:v>
                </c:pt>
                <c:pt idx="2889">
                  <c:v>37.445475636594168</c:v>
                </c:pt>
                <c:pt idx="2890">
                  <c:v>37.458041232445552</c:v>
                </c:pt>
                <c:pt idx="2891">
                  <c:v>37.470606828296667</c:v>
                </c:pt>
                <c:pt idx="2892">
                  <c:v>37.483172424147781</c:v>
                </c:pt>
                <c:pt idx="2893">
                  <c:v>37.495738019999166</c:v>
                </c:pt>
                <c:pt idx="2894">
                  <c:v>37.508303615850274</c:v>
                </c:pt>
                <c:pt idx="2895">
                  <c:v>37.520869211701388</c:v>
                </c:pt>
                <c:pt idx="2896">
                  <c:v>37.533434807552773</c:v>
                </c:pt>
                <c:pt idx="2897">
                  <c:v>37.546000403403887</c:v>
                </c:pt>
                <c:pt idx="2898">
                  <c:v>37.558565999254995</c:v>
                </c:pt>
                <c:pt idx="2899">
                  <c:v>37.571131595106394</c:v>
                </c:pt>
                <c:pt idx="2900">
                  <c:v>37.583697190957494</c:v>
                </c:pt>
                <c:pt idx="2901">
                  <c:v>37.596262786808609</c:v>
                </c:pt>
                <c:pt idx="2902">
                  <c:v>37.60882838266</c:v>
                </c:pt>
                <c:pt idx="2903">
                  <c:v>37.621393978511115</c:v>
                </c:pt>
                <c:pt idx="2904">
                  <c:v>37.633959574362223</c:v>
                </c:pt>
                <c:pt idx="2905">
                  <c:v>37.646525170213614</c:v>
                </c:pt>
                <c:pt idx="2906">
                  <c:v>37.659090766064722</c:v>
                </c:pt>
                <c:pt idx="2907">
                  <c:v>37.671656361916114</c:v>
                </c:pt>
                <c:pt idx="2908">
                  <c:v>37.684221957767221</c:v>
                </c:pt>
                <c:pt idx="2909">
                  <c:v>37.696787553618336</c:v>
                </c:pt>
                <c:pt idx="2910">
                  <c:v>37.70935314946972</c:v>
                </c:pt>
                <c:pt idx="2911">
                  <c:v>37.721918745320835</c:v>
                </c:pt>
                <c:pt idx="2912">
                  <c:v>37.734484341171942</c:v>
                </c:pt>
                <c:pt idx="2913">
                  <c:v>37.747049937023327</c:v>
                </c:pt>
                <c:pt idx="2914">
                  <c:v>37.759615532874442</c:v>
                </c:pt>
                <c:pt idx="2915">
                  <c:v>37.772181128725556</c:v>
                </c:pt>
                <c:pt idx="2916">
                  <c:v>37.784746724576948</c:v>
                </c:pt>
                <c:pt idx="2917">
                  <c:v>37.797312320428048</c:v>
                </c:pt>
                <c:pt idx="2918">
                  <c:v>37.809877916279163</c:v>
                </c:pt>
                <c:pt idx="2919">
                  <c:v>37.822443512130555</c:v>
                </c:pt>
                <c:pt idx="2920">
                  <c:v>37.835009107981669</c:v>
                </c:pt>
                <c:pt idx="2921">
                  <c:v>37.847574703832784</c:v>
                </c:pt>
                <c:pt idx="2922">
                  <c:v>37.860140299684168</c:v>
                </c:pt>
                <c:pt idx="2923">
                  <c:v>37.872705895535276</c:v>
                </c:pt>
                <c:pt idx="2924">
                  <c:v>37.885271491386668</c:v>
                </c:pt>
                <c:pt idx="2925">
                  <c:v>37.897837087237775</c:v>
                </c:pt>
                <c:pt idx="2926">
                  <c:v>37.91040268308889</c:v>
                </c:pt>
                <c:pt idx="2927">
                  <c:v>37.922968278940274</c:v>
                </c:pt>
                <c:pt idx="2928">
                  <c:v>37.935533874791389</c:v>
                </c:pt>
                <c:pt idx="2929">
                  <c:v>37.948099470642497</c:v>
                </c:pt>
                <c:pt idx="2930">
                  <c:v>37.960665066493888</c:v>
                </c:pt>
                <c:pt idx="2931">
                  <c:v>37.973230662344996</c:v>
                </c:pt>
                <c:pt idx="2932">
                  <c:v>37.98579625819611</c:v>
                </c:pt>
                <c:pt idx="2933">
                  <c:v>37.998361854047502</c:v>
                </c:pt>
                <c:pt idx="2934">
                  <c:v>38.010927449898617</c:v>
                </c:pt>
                <c:pt idx="2935">
                  <c:v>38.023493045749717</c:v>
                </c:pt>
                <c:pt idx="2936">
                  <c:v>38.036058641601116</c:v>
                </c:pt>
                <c:pt idx="2937">
                  <c:v>38.048624237452223</c:v>
                </c:pt>
                <c:pt idx="2938">
                  <c:v>38.061189833303338</c:v>
                </c:pt>
                <c:pt idx="2939">
                  <c:v>38.073755429154723</c:v>
                </c:pt>
                <c:pt idx="2940">
                  <c:v>38.086321025005837</c:v>
                </c:pt>
                <c:pt idx="2941">
                  <c:v>38.098886620856945</c:v>
                </c:pt>
                <c:pt idx="2942">
                  <c:v>38.111452216708329</c:v>
                </c:pt>
                <c:pt idx="2943">
                  <c:v>38.124017812559444</c:v>
                </c:pt>
                <c:pt idx="2944">
                  <c:v>38.136583408410829</c:v>
                </c:pt>
                <c:pt idx="2945">
                  <c:v>38.149149004261943</c:v>
                </c:pt>
                <c:pt idx="2946">
                  <c:v>38.161714600113051</c:v>
                </c:pt>
                <c:pt idx="2947">
                  <c:v>38.174280195964442</c:v>
                </c:pt>
                <c:pt idx="2948">
                  <c:v>38.18684579181555</c:v>
                </c:pt>
                <c:pt idx="2949">
                  <c:v>38.199411387666665</c:v>
                </c:pt>
                <c:pt idx="2950">
                  <c:v>38.211976983518056</c:v>
                </c:pt>
                <c:pt idx="2951">
                  <c:v>38.224542579369171</c:v>
                </c:pt>
                <c:pt idx="2952">
                  <c:v>38.237108175220278</c:v>
                </c:pt>
                <c:pt idx="2953">
                  <c:v>38.24967377107167</c:v>
                </c:pt>
                <c:pt idx="2954">
                  <c:v>38.262239366922778</c:v>
                </c:pt>
                <c:pt idx="2955">
                  <c:v>38.274804962773892</c:v>
                </c:pt>
                <c:pt idx="2956">
                  <c:v>38.287370558625277</c:v>
                </c:pt>
                <c:pt idx="2957">
                  <c:v>38.299936154476391</c:v>
                </c:pt>
                <c:pt idx="2958">
                  <c:v>38.312501750327499</c:v>
                </c:pt>
                <c:pt idx="2959">
                  <c:v>38.325067346178891</c:v>
                </c:pt>
                <c:pt idx="2960">
                  <c:v>38.337632942029998</c:v>
                </c:pt>
                <c:pt idx="2961">
                  <c:v>38.350198537881383</c:v>
                </c:pt>
                <c:pt idx="2962">
                  <c:v>38.362764133732497</c:v>
                </c:pt>
                <c:pt idx="2963">
                  <c:v>38.375329729583612</c:v>
                </c:pt>
                <c:pt idx="2964">
                  <c:v>38.387895325435004</c:v>
                </c:pt>
                <c:pt idx="2965">
                  <c:v>38.400460921286104</c:v>
                </c:pt>
                <c:pt idx="2966">
                  <c:v>38.413026517137219</c:v>
                </c:pt>
                <c:pt idx="2967">
                  <c:v>38.42559211298861</c:v>
                </c:pt>
                <c:pt idx="2968">
                  <c:v>38.438157708839725</c:v>
                </c:pt>
                <c:pt idx="2969">
                  <c:v>38.45072330469084</c:v>
                </c:pt>
                <c:pt idx="2970">
                  <c:v>38.463288900542224</c:v>
                </c:pt>
                <c:pt idx="2971">
                  <c:v>38.475854496393332</c:v>
                </c:pt>
                <c:pt idx="2972">
                  <c:v>38.488420092244446</c:v>
                </c:pt>
                <c:pt idx="2973">
                  <c:v>38.500985688095831</c:v>
                </c:pt>
                <c:pt idx="2974">
                  <c:v>38.513551283946946</c:v>
                </c:pt>
                <c:pt idx="2975">
                  <c:v>38.526116879798053</c:v>
                </c:pt>
                <c:pt idx="2976">
                  <c:v>38.538682475649445</c:v>
                </c:pt>
                <c:pt idx="2977">
                  <c:v>38.551248071500552</c:v>
                </c:pt>
                <c:pt idx="2978">
                  <c:v>38.563813667351667</c:v>
                </c:pt>
                <c:pt idx="2979">
                  <c:v>38.576379263203052</c:v>
                </c:pt>
                <c:pt idx="2980">
                  <c:v>38.588944859054166</c:v>
                </c:pt>
                <c:pt idx="2981">
                  <c:v>38.601510454905558</c:v>
                </c:pt>
                <c:pt idx="2982">
                  <c:v>38.614076050756672</c:v>
                </c:pt>
                <c:pt idx="2983">
                  <c:v>38.626641646607773</c:v>
                </c:pt>
                <c:pt idx="2984">
                  <c:v>38.639207242459172</c:v>
                </c:pt>
                <c:pt idx="2985">
                  <c:v>38.651772838310279</c:v>
                </c:pt>
                <c:pt idx="2986">
                  <c:v>38.664338434161394</c:v>
                </c:pt>
                <c:pt idx="2987">
                  <c:v>38.676904030012778</c:v>
                </c:pt>
                <c:pt idx="2988">
                  <c:v>38.689469625863893</c:v>
                </c:pt>
                <c:pt idx="2989">
                  <c:v>38.702035221715001</c:v>
                </c:pt>
                <c:pt idx="2990">
                  <c:v>38.714600817566385</c:v>
                </c:pt>
                <c:pt idx="2991">
                  <c:v>38.7271664134175</c:v>
                </c:pt>
                <c:pt idx="2992">
                  <c:v>38.739732009268614</c:v>
                </c:pt>
                <c:pt idx="2993">
                  <c:v>38.752297605119999</c:v>
                </c:pt>
                <c:pt idx="2994">
                  <c:v>38.764863200971106</c:v>
                </c:pt>
                <c:pt idx="2995">
                  <c:v>38.777428796822221</c:v>
                </c:pt>
                <c:pt idx="2996">
                  <c:v>38.789994392673606</c:v>
                </c:pt>
                <c:pt idx="2997">
                  <c:v>38.80255998852472</c:v>
                </c:pt>
                <c:pt idx="2998">
                  <c:v>38.815125584375828</c:v>
                </c:pt>
                <c:pt idx="2999">
                  <c:v>38.827691180227227</c:v>
                </c:pt>
                <c:pt idx="3000">
                  <c:v>38.840256776078327</c:v>
                </c:pt>
                <c:pt idx="3001">
                  <c:v>38.852822371929726</c:v>
                </c:pt>
                <c:pt idx="3002">
                  <c:v>38.865387967780833</c:v>
                </c:pt>
                <c:pt idx="3003">
                  <c:v>38.877953563631948</c:v>
                </c:pt>
                <c:pt idx="3004">
                  <c:v>38.890519159483333</c:v>
                </c:pt>
                <c:pt idx="3005">
                  <c:v>38.903084755334447</c:v>
                </c:pt>
                <c:pt idx="3006">
                  <c:v>38.915650351185555</c:v>
                </c:pt>
                <c:pt idx="3007">
                  <c:v>38.928215947036946</c:v>
                </c:pt>
                <c:pt idx="3008">
                  <c:v>38.940781542888054</c:v>
                </c:pt>
                <c:pt idx="3009">
                  <c:v>38.953347138739169</c:v>
                </c:pt>
                <c:pt idx="3010">
                  <c:v>38.965912734590553</c:v>
                </c:pt>
                <c:pt idx="3011">
                  <c:v>38.978478330441668</c:v>
                </c:pt>
                <c:pt idx="3012">
                  <c:v>38.991043926292775</c:v>
                </c:pt>
                <c:pt idx="3013">
                  <c:v>39.00360952214416</c:v>
                </c:pt>
                <c:pt idx="3014">
                  <c:v>39.016175117995274</c:v>
                </c:pt>
                <c:pt idx="3015">
                  <c:v>39.028740713846389</c:v>
                </c:pt>
                <c:pt idx="3016">
                  <c:v>39.041306309697781</c:v>
                </c:pt>
                <c:pt idx="3017">
                  <c:v>39.053871905548895</c:v>
                </c:pt>
                <c:pt idx="3018">
                  <c:v>39.06643750140028</c:v>
                </c:pt>
                <c:pt idx="3019">
                  <c:v>39.079003097251388</c:v>
                </c:pt>
                <c:pt idx="3020">
                  <c:v>39.091568693102502</c:v>
                </c:pt>
                <c:pt idx="3021">
                  <c:v>39.104134288953887</c:v>
                </c:pt>
                <c:pt idx="3022">
                  <c:v>39.116699884805001</c:v>
                </c:pt>
                <c:pt idx="3023">
                  <c:v>39.129265480656109</c:v>
                </c:pt>
                <c:pt idx="3024">
                  <c:v>39.141831076507501</c:v>
                </c:pt>
                <c:pt idx="3025">
                  <c:v>39.154396672358608</c:v>
                </c:pt>
                <c:pt idx="3026">
                  <c:v>39.166962268209723</c:v>
                </c:pt>
                <c:pt idx="3027">
                  <c:v>39.179527864061107</c:v>
                </c:pt>
                <c:pt idx="3028">
                  <c:v>39.192093459912222</c:v>
                </c:pt>
                <c:pt idx="3029">
                  <c:v>39.204659055763329</c:v>
                </c:pt>
                <c:pt idx="3030">
                  <c:v>39.217224651614721</c:v>
                </c:pt>
                <c:pt idx="3031">
                  <c:v>39.229790247465829</c:v>
                </c:pt>
                <c:pt idx="3032">
                  <c:v>39.242355843316943</c:v>
                </c:pt>
                <c:pt idx="3033">
                  <c:v>39.254921439168335</c:v>
                </c:pt>
                <c:pt idx="3034">
                  <c:v>39.26748703501945</c:v>
                </c:pt>
                <c:pt idx="3035">
                  <c:v>39.280052630870557</c:v>
                </c:pt>
                <c:pt idx="3036">
                  <c:v>39.292618226721949</c:v>
                </c:pt>
                <c:pt idx="3037">
                  <c:v>39.305183822573056</c:v>
                </c:pt>
                <c:pt idx="3038">
                  <c:v>39.317749418424441</c:v>
                </c:pt>
                <c:pt idx="3039">
                  <c:v>39.330315014275556</c:v>
                </c:pt>
                <c:pt idx="3040">
                  <c:v>39.34288061012667</c:v>
                </c:pt>
                <c:pt idx="3041">
                  <c:v>39.355446205978055</c:v>
                </c:pt>
                <c:pt idx="3042">
                  <c:v>39.368011801829162</c:v>
                </c:pt>
                <c:pt idx="3043">
                  <c:v>39.380577397680277</c:v>
                </c:pt>
                <c:pt idx="3044">
                  <c:v>39.393142993531661</c:v>
                </c:pt>
                <c:pt idx="3045">
                  <c:v>39.405708589382776</c:v>
                </c:pt>
                <c:pt idx="3046">
                  <c:v>39.418274185233884</c:v>
                </c:pt>
                <c:pt idx="3047">
                  <c:v>39.430839781085282</c:v>
                </c:pt>
                <c:pt idx="3048">
                  <c:v>39.443405376936383</c:v>
                </c:pt>
                <c:pt idx="3049">
                  <c:v>39.455970972787497</c:v>
                </c:pt>
                <c:pt idx="3050">
                  <c:v>39.468536568638889</c:v>
                </c:pt>
                <c:pt idx="3051">
                  <c:v>39.481102164490004</c:v>
                </c:pt>
                <c:pt idx="3052">
                  <c:v>39.493667760341111</c:v>
                </c:pt>
                <c:pt idx="3053">
                  <c:v>39.506233356192503</c:v>
                </c:pt>
                <c:pt idx="3054">
                  <c:v>39.51879895204361</c:v>
                </c:pt>
                <c:pt idx="3055">
                  <c:v>39.531364547895002</c:v>
                </c:pt>
                <c:pt idx="3056">
                  <c:v>39.54393014374611</c:v>
                </c:pt>
                <c:pt idx="3057">
                  <c:v>39.556495739597224</c:v>
                </c:pt>
                <c:pt idx="3058">
                  <c:v>39.569061335448609</c:v>
                </c:pt>
                <c:pt idx="3059">
                  <c:v>39.581626931299724</c:v>
                </c:pt>
                <c:pt idx="3060">
                  <c:v>39.594192527150831</c:v>
                </c:pt>
                <c:pt idx="3061">
                  <c:v>39.606758123002216</c:v>
                </c:pt>
                <c:pt idx="3062">
                  <c:v>39.61932371885333</c:v>
                </c:pt>
                <c:pt idx="3063">
                  <c:v>39.631889314704445</c:v>
                </c:pt>
                <c:pt idx="3064">
                  <c:v>39.644454910555837</c:v>
                </c:pt>
                <c:pt idx="3065">
                  <c:v>39.657020506406951</c:v>
                </c:pt>
                <c:pt idx="3066">
                  <c:v>39.669586102258052</c:v>
                </c:pt>
                <c:pt idx="3067">
                  <c:v>39.682151698109443</c:v>
                </c:pt>
                <c:pt idx="3068">
                  <c:v>39.694717293960558</c:v>
                </c:pt>
                <c:pt idx="3069">
                  <c:v>39.707282889811673</c:v>
                </c:pt>
                <c:pt idx="3070">
                  <c:v>39.719848485663057</c:v>
                </c:pt>
                <c:pt idx="3071">
                  <c:v>39.732414081514165</c:v>
                </c:pt>
                <c:pt idx="3072">
                  <c:v>39.744979677365279</c:v>
                </c:pt>
                <c:pt idx="3073">
                  <c:v>39.757545273216664</c:v>
                </c:pt>
                <c:pt idx="3074">
                  <c:v>39.770110869067778</c:v>
                </c:pt>
                <c:pt idx="3075">
                  <c:v>39.782676464919163</c:v>
                </c:pt>
                <c:pt idx="3076">
                  <c:v>39.795242060770278</c:v>
                </c:pt>
                <c:pt idx="3077">
                  <c:v>39.807807656621385</c:v>
                </c:pt>
                <c:pt idx="3078">
                  <c:v>39.820373252472777</c:v>
                </c:pt>
                <c:pt idx="3079">
                  <c:v>39.832938848323884</c:v>
                </c:pt>
                <c:pt idx="3080">
                  <c:v>39.845504444174999</c:v>
                </c:pt>
                <c:pt idx="3081">
                  <c:v>39.858070040026391</c:v>
                </c:pt>
                <c:pt idx="3082">
                  <c:v>39.870635635877505</c:v>
                </c:pt>
                <c:pt idx="3083">
                  <c:v>39.883201231728613</c:v>
                </c:pt>
                <c:pt idx="3084">
                  <c:v>39.895766827580005</c:v>
                </c:pt>
                <c:pt idx="3085">
                  <c:v>39.908332423431112</c:v>
                </c:pt>
                <c:pt idx="3086">
                  <c:v>39.920898019282227</c:v>
                </c:pt>
                <c:pt idx="3087">
                  <c:v>39.933463615133611</c:v>
                </c:pt>
                <c:pt idx="3088">
                  <c:v>39.946029210984726</c:v>
                </c:pt>
                <c:pt idx="3089">
                  <c:v>39.958594806835833</c:v>
                </c:pt>
                <c:pt idx="3090">
                  <c:v>39.971160402687218</c:v>
                </c:pt>
                <c:pt idx="3091">
                  <c:v>39.983725998538333</c:v>
                </c:pt>
                <c:pt idx="3092">
                  <c:v>39.996291594389717</c:v>
                </c:pt>
                <c:pt idx="3093">
                  <c:v>40.008857190240832</c:v>
                </c:pt>
                <c:pt idx="3094">
                  <c:v>40.021422786091939</c:v>
                </c:pt>
                <c:pt idx="3095">
                  <c:v>40.033988381943338</c:v>
                </c:pt>
                <c:pt idx="3096">
                  <c:v>40.046553977794439</c:v>
                </c:pt>
                <c:pt idx="3097">
                  <c:v>40.059119573645553</c:v>
                </c:pt>
                <c:pt idx="3098">
                  <c:v>40.071685169496945</c:v>
                </c:pt>
                <c:pt idx="3099">
                  <c:v>40.08425076534806</c:v>
                </c:pt>
                <c:pt idx="3100">
                  <c:v>40.096816361199167</c:v>
                </c:pt>
                <c:pt idx="3101">
                  <c:v>40.109381957050559</c:v>
                </c:pt>
                <c:pt idx="3102">
                  <c:v>40.121947552901666</c:v>
                </c:pt>
                <c:pt idx="3103">
                  <c:v>40.134513148752781</c:v>
                </c:pt>
                <c:pt idx="3104">
                  <c:v>40.147078744604165</c:v>
                </c:pt>
                <c:pt idx="3105">
                  <c:v>40.15964434045528</c:v>
                </c:pt>
                <c:pt idx="3106">
                  <c:v>40.172209936306388</c:v>
                </c:pt>
                <c:pt idx="3107">
                  <c:v>40.184775532157779</c:v>
                </c:pt>
                <c:pt idx="3108">
                  <c:v>40.197341128008887</c:v>
                </c:pt>
                <c:pt idx="3109">
                  <c:v>40.209906723860001</c:v>
                </c:pt>
                <c:pt idx="3110">
                  <c:v>40.222472319711386</c:v>
                </c:pt>
                <c:pt idx="3111">
                  <c:v>40.235037915562501</c:v>
                </c:pt>
                <c:pt idx="3112">
                  <c:v>40.247603511413892</c:v>
                </c:pt>
                <c:pt idx="3113">
                  <c:v>40.260169107265007</c:v>
                </c:pt>
                <c:pt idx="3114">
                  <c:v>40.272734703116107</c:v>
                </c:pt>
                <c:pt idx="3115">
                  <c:v>40.285300298967499</c:v>
                </c:pt>
                <c:pt idx="3116">
                  <c:v>40.297865894818614</c:v>
                </c:pt>
                <c:pt idx="3117">
                  <c:v>40.310431490669728</c:v>
                </c:pt>
                <c:pt idx="3118">
                  <c:v>40.322997086521113</c:v>
                </c:pt>
                <c:pt idx="3119">
                  <c:v>40.33556268237222</c:v>
                </c:pt>
                <c:pt idx="3120">
                  <c:v>40.348128278223335</c:v>
                </c:pt>
                <c:pt idx="3121">
                  <c:v>40.36069387407472</c:v>
                </c:pt>
                <c:pt idx="3122">
                  <c:v>40.373259469925834</c:v>
                </c:pt>
                <c:pt idx="3123">
                  <c:v>40.385825065776942</c:v>
                </c:pt>
                <c:pt idx="3124">
                  <c:v>40.398390661628333</c:v>
                </c:pt>
                <c:pt idx="3125">
                  <c:v>40.410956257479441</c:v>
                </c:pt>
                <c:pt idx="3126">
                  <c:v>40.423521853330556</c:v>
                </c:pt>
                <c:pt idx="3127">
                  <c:v>40.43608744918194</c:v>
                </c:pt>
                <c:pt idx="3128">
                  <c:v>40.448653045033055</c:v>
                </c:pt>
                <c:pt idx="3129">
                  <c:v>40.461218640884162</c:v>
                </c:pt>
                <c:pt idx="3130">
                  <c:v>40.473784236735561</c:v>
                </c:pt>
                <c:pt idx="3131">
                  <c:v>40.486349832586662</c:v>
                </c:pt>
                <c:pt idx="3132">
                  <c:v>40.49891542843806</c:v>
                </c:pt>
                <c:pt idx="3133">
                  <c:v>40.511481024289168</c:v>
                </c:pt>
                <c:pt idx="3134">
                  <c:v>40.524046620140282</c:v>
                </c:pt>
                <c:pt idx="3135">
                  <c:v>40.536612215991667</c:v>
                </c:pt>
                <c:pt idx="3136">
                  <c:v>40.549177811842782</c:v>
                </c:pt>
                <c:pt idx="3137">
                  <c:v>40.561743407693889</c:v>
                </c:pt>
                <c:pt idx="3138">
                  <c:v>40.574309003545274</c:v>
                </c:pt>
                <c:pt idx="3139">
                  <c:v>40.586874599396388</c:v>
                </c:pt>
                <c:pt idx="3140">
                  <c:v>40.599440195247503</c:v>
                </c:pt>
                <c:pt idx="3141">
                  <c:v>40.612005791098888</c:v>
                </c:pt>
                <c:pt idx="3142">
                  <c:v>40.624571386949995</c:v>
                </c:pt>
                <c:pt idx="3143">
                  <c:v>40.63713698280111</c:v>
                </c:pt>
                <c:pt idx="3144">
                  <c:v>40.649702578652494</c:v>
                </c:pt>
                <c:pt idx="3145">
                  <c:v>40.662268174503609</c:v>
                </c:pt>
                <c:pt idx="3146">
                  <c:v>40.674833770354716</c:v>
                </c:pt>
                <c:pt idx="3147">
                  <c:v>40.687399366206115</c:v>
                </c:pt>
                <c:pt idx="3148">
                  <c:v>40.699964962057223</c:v>
                </c:pt>
                <c:pt idx="3149">
                  <c:v>40.712530557908615</c:v>
                </c:pt>
                <c:pt idx="3150">
                  <c:v>40.725096153759722</c:v>
                </c:pt>
                <c:pt idx="3151">
                  <c:v>40.737661749610837</c:v>
                </c:pt>
                <c:pt idx="3152">
                  <c:v>40.750227345462221</c:v>
                </c:pt>
                <c:pt idx="3153">
                  <c:v>40.762792941313336</c:v>
                </c:pt>
                <c:pt idx="3154">
                  <c:v>40.775358537164443</c:v>
                </c:pt>
                <c:pt idx="3155">
                  <c:v>40.787924133015835</c:v>
                </c:pt>
                <c:pt idx="3156">
                  <c:v>40.800489728866943</c:v>
                </c:pt>
                <c:pt idx="3157">
                  <c:v>40.813055324718057</c:v>
                </c:pt>
                <c:pt idx="3158">
                  <c:v>40.825620920569442</c:v>
                </c:pt>
                <c:pt idx="3159">
                  <c:v>40.838186516420556</c:v>
                </c:pt>
                <c:pt idx="3160">
                  <c:v>40.850752112271664</c:v>
                </c:pt>
                <c:pt idx="3161">
                  <c:v>40.863317708123049</c:v>
                </c:pt>
                <c:pt idx="3162">
                  <c:v>40.875883303974163</c:v>
                </c:pt>
                <c:pt idx="3163">
                  <c:v>40.888448899825278</c:v>
                </c:pt>
                <c:pt idx="3164">
                  <c:v>40.901014495676669</c:v>
                </c:pt>
                <c:pt idx="3165">
                  <c:v>40.913580091527784</c:v>
                </c:pt>
                <c:pt idx="3166">
                  <c:v>40.926145687378892</c:v>
                </c:pt>
                <c:pt idx="3167">
                  <c:v>40.938711283230276</c:v>
                </c:pt>
                <c:pt idx="3168">
                  <c:v>40.951276879081391</c:v>
                </c:pt>
                <c:pt idx="3169">
                  <c:v>40.963842474932775</c:v>
                </c:pt>
                <c:pt idx="3170">
                  <c:v>40.97640807078389</c:v>
                </c:pt>
                <c:pt idx="3171">
                  <c:v>40.988973666634998</c:v>
                </c:pt>
                <c:pt idx="3172">
                  <c:v>41.001539262486389</c:v>
                </c:pt>
                <c:pt idx="3173">
                  <c:v>41.014104858337497</c:v>
                </c:pt>
                <c:pt idx="3174">
                  <c:v>41.026670454188611</c:v>
                </c:pt>
                <c:pt idx="3175">
                  <c:v>41.039236050039996</c:v>
                </c:pt>
                <c:pt idx="3176">
                  <c:v>41.051801645891111</c:v>
                </c:pt>
                <c:pt idx="3177">
                  <c:v>41.064367241742218</c:v>
                </c:pt>
                <c:pt idx="3178">
                  <c:v>41.076932837593617</c:v>
                </c:pt>
                <c:pt idx="3179">
                  <c:v>41.089498433444717</c:v>
                </c:pt>
                <c:pt idx="3180">
                  <c:v>41.102064029295832</c:v>
                </c:pt>
                <c:pt idx="3181">
                  <c:v>41.114629625147224</c:v>
                </c:pt>
                <c:pt idx="3182">
                  <c:v>41.127195220998338</c:v>
                </c:pt>
                <c:pt idx="3183">
                  <c:v>41.139760816849446</c:v>
                </c:pt>
                <c:pt idx="3184">
                  <c:v>41.152326412700837</c:v>
                </c:pt>
                <c:pt idx="3185">
                  <c:v>41.164892008551945</c:v>
                </c:pt>
                <c:pt idx="3186">
                  <c:v>41.17745760440333</c:v>
                </c:pt>
                <c:pt idx="3187">
                  <c:v>41.190023200254444</c:v>
                </c:pt>
                <c:pt idx="3188">
                  <c:v>41.202588796105559</c:v>
                </c:pt>
                <c:pt idx="3189">
                  <c:v>41.215154391956943</c:v>
                </c:pt>
                <c:pt idx="3190">
                  <c:v>41.227719987808051</c:v>
                </c:pt>
                <c:pt idx="3191">
                  <c:v>41.240285583659166</c:v>
                </c:pt>
                <c:pt idx="3192">
                  <c:v>41.25285117951055</c:v>
                </c:pt>
                <c:pt idx="3193">
                  <c:v>41.265416775361665</c:v>
                </c:pt>
                <c:pt idx="3194">
                  <c:v>41.277982371212772</c:v>
                </c:pt>
                <c:pt idx="3195">
                  <c:v>41.290547967064171</c:v>
                </c:pt>
                <c:pt idx="3196">
                  <c:v>41.303113562915279</c:v>
                </c:pt>
                <c:pt idx="3197">
                  <c:v>41.315679158766386</c:v>
                </c:pt>
                <c:pt idx="3198">
                  <c:v>41.328244754617778</c:v>
                </c:pt>
                <c:pt idx="3199">
                  <c:v>41.340810350468892</c:v>
                </c:pt>
                <c:pt idx="3200">
                  <c:v>41.35337594632</c:v>
                </c:pt>
                <c:pt idx="3201">
                  <c:v>41.365941542171392</c:v>
                </c:pt>
                <c:pt idx="3202">
                  <c:v>41.378507138022499</c:v>
                </c:pt>
                <c:pt idx="3203">
                  <c:v>41.391072733873614</c:v>
                </c:pt>
                <c:pt idx="3204">
                  <c:v>41.403638329724998</c:v>
                </c:pt>
                <c:pt idx="3205">
                  <c:v>41.416203925576113</c:v>
                </c:pt>
                <c:pt idx="3206">
                  <c:v>41.428769521427498</c:v>
                </c:pt>
                <c:pt idx="3207">
                  <c:v>41.441335117278612</c:v>
                </c:pt>
                <c:pt idx="3208">
                  <c:v>41.45390071312972</c:v>
                </c:pt>
                <c:pt idx="3209">
                  <c:v>41.466466308981104</c:v>
                </c:pt>
                <c:pt idx="3210">
                  <c:v>41.479031904832219</c:v>
                </c:pt>
                <c:pt idx="3211">
                  <c:v>41.491597500683334</c:v>
                </c:pt>
                <c:pt idx="3212">
                  <c:v>41.504163096534725</c:v>
                </c:pt>
                <c:pt idx="3213">
                  <c:v>41.51672869238584</c:v>
                </c:pt>
                <c:pt idx="3214">
                  <c:v>41.52929428823694</c:v>
                </c:pt>
                <c:pt idx="3215">
                  <c:v>41.541859884088332</c:v>
                </c:pt>
                <c:pt idx="3216">
                  <c:v>41.554425479939447</c:v>
                </c:pt>
                <c:pt idx="3217">
                  <c:v>41.566991075790561</c:v>
                </c:pt>
                <c:pt idx="3218">
                  <c:v>41.579556671641946</c:v>
                </c:pt>
                <c:pt idx="3219">
                  <c:v>41.592122267493053</c:v>
                </c:pt>
                <c:pt idx="3220">
                  <c:v>41.604687863344168</c:v>
                </c:pt>
                <c:pt idx="3221">
                  <c:v>41.617253459195553</c:v>
                </c:pt>
                <c:pt idx="3222">
                  <c:v>41.629819055046667</c:v>
                </c:pt>
                <c:pt idx="3223">
                  <c:v>41.642384650898052</c:v>
                </c:pt>
                <c:pt idx="3224">
                  <c:v>41.654950246749166</c:v>
                </c:pt>
                <c:pt idx="3225">
                  <c:v>41.667515842600274</c:v>
                </c:pt>
                <c:pt idx="3226">
                  <c:v>41.680081438451673</c:v>
                </c:pt>
                <c:pt idx="3227">
                  <c:v>41.692647034302773</c:v>
                </c:pt>
                <c:pt idx="3228">
                  <c:v>41.705212630153888</c:v>
                </c:pt>
                <c:pt idx="3229">
                  <c:v>41.717778226005279</c:v>
                </c:pt>
                <c:pt idx="3230">
                  <c:v>41.730343821856394</c:v>
                </c:pt>
                <c:pt idx="3231">
                  <c:v>41.742909417707502</c:v>
                </c:pt>
                <c:pt idx="3232">
                  <c:v>41.755475013558893</c:v>
                </c:pt>
                <c:pt idx="3233">
                  <c:v>41.768040609410001</c:v>
                </c:pt>
                <c:pt idx="3234">
                  <c:v>41.780606205261115</c:v>
                </c:pt>
                <c:pt idx="3235">
                  <c:v>41.7931718011125</c:v>
                </c:pt>
                <c:pt idx="3236">
                  <c:v>41.805737396963615</c:v>
                </c:pt>
                <c:pt idx="3237">
                  <c:v>41.818302992814722</c:v>
                </c:pt>
                <c:pt idx="3238">
                  <c:v>41.830868588666107</c:v>
                </c:pt>
                <c:pt idx="3239">
                  <c:v>41.843434184517221</c:v>
                </c:pt>
                <c:pt idx="3240">
                  <c:v>41.855999780368336</c:v>
                </c:pt>
                <c:pt idx="3241">
                  <c:v>41.868565376219721</c:v>
                </c:pt>
                <c:pt idx="3242">
                  <c:v>41.881130972070828</c:v>
                </c:pt>
                <c:pt idx="3243">
                  <c:v>41.893696567922227</c:v>
                </c:pt>
                <c:pt idx="3244">
                  <c:v>41.906262163773327</c:v>
                </c:pt>
                <c:pt idx="3245">
                  <c:v>41.918827759624442</c:v>
                </c:pt>
                <c:pt idx="3246">
                  <c:v>41.931393355475834</c:v>
                </c:pt>
                <c:pt idx="3247">
                  <c:v>41.943958951326948</c:v>
                </c:pt>
                <c:pt idx="3248">
                  <c:v>41.956524547178056</c:v>
                </c:pt>
                <c:pt idx="3249">
                  <c:v>41.969090143029447</c:v>
                </c:pt>
                <c:pt idx="3250">
                  <c:v>41.981655738880555</c:v>
                </c:pt>
                <c:pt idx="3251">
                  <c:v>41.99422133473167</c:v>
                </c:pt>
                <c:pt idx="3252">
                  <c:v>42.006786930583054</c:v>
                </c:pt>
                <c:pt idx="3253">
                  <c:v>42.019352526434169</c:v>
                </c:pt>
                <c:pt idx="3254">
                  <c:v>42.031918122285276</c:v>
                </c:pt>
                <c:pt idx="3255">
                  <c:v>42.044483718136668</c:v>
                </c:pt>
                <c:pt idx="3256">
                  <c:v>42.057049313987775</c:v>
                </c:pt>
                <c:pt idx="3257">
                  <c:v>42.06961490983889</c:v>
                </c:pt>
                <c:pt idx="3258">
                  <c:v>42.082180505690275</c:v>
                </c:pt>
                <c:pt idx="3259">
                  <c:v>42.094746101541389</c:v>
                </c:pt>
                <c:pt idx="3260">
                  <c:v>42.107311697392497</c:v>
                </c:pt>
                <c:pt idx="3261">
                  <c:v>42.119877293243896</c:v>
                </c:pt>
                <c:pt idx="3262">
                  <c:v>42.132442889094996</c:v>
                </c:pt>
                <c:pt idx="3263">
                  <c:v>42.145008484946388</c:v>
                </c:pt>
                <c:pt idx="3264">
                  <c:v>42.157574080797502</c:v>
                </c:pt>
                <c:pt idx="3265">
                  <c:v>42.170139676648617</c:v>
                </c:pt>
                <c:pt idx="3266">
                  <c:v>42.182705272500002</c:v>
                </c:pt>
                <c:pt idx="3267">
                  <c:v>42.195270868351109</c:v>
                </c:pt>
                <c:pt idx="3268">
                  <c:v>42.207836464202224</c:v>
                </c:pt>
                <c:pt idx="3269">
                  <c:v>42.220402060053608</c:v>
                </c:pt>
                <c:pt idx="3270">
                  <c:v>42.232967655904723</c:v>
                </c:pt>
                <c:pt idx="3271">
                  <c:v>42.24553325175583</c:v>
                </c:pt>
                <c:pt idx="3272">
                  <c:v>42.258098847607222</c:v>
                </c:pt>
                <c:pt idx="3273">
                  <c:v>42.27066444345833</c:v>
                </c:pt>
                <c:pt idx="3274">
                  <c:v>42.283230039309444</c:v>
                </c:pt>
                <c:pt idx="3275">
                  <c:v>42.295795635160829</c:v>
                </c:pt>
                <c:pt idx="3276">
                  <c:v>42.308361231011943</c:v>
                </c:pt>
                <c:pt idx="3277">
                  <c:v>42.320926826863051</c:v>
                </c:pt>
                <c:pt idx="3278">
                  <c:v>42.33349242271445</c:v>
                </c:pt>
                <c:pt idx="3279">
                  <c:v>42.346058018565557</c:v>
                </c:pt>
                <c:pt idx="3280">
                  <c:v>42.358623614416949</c:v>
                </c:pt>
                <c:pt idx="3281">
                  <c:v>42.371189210268057</c:v>
                </c:pt>
                <c:pt idx="3282">
                  <c:v>42.383754806119171</c:v>
                </c:pt>
                <c:pt idx="3283">
                  <c:v>42.396320401970556</c:v>
                </c:pt>
                <c:pt idx="3284">
                  <c:v>42.40888599782167</c:v>
                </c:pt>
                <c:pt idx="3285">
                  <c:v>42.421451593672778</c:v>
                </c:pt>
                <c:pt idx="3286">
                  <c:v>42.434017189524162</c:v>
                </c:pt>
                <c:pt idx="3287">
                  <c:v>42.446582785375277</c:v>
                </c:pt>
                <c:pt idx="3288">
                  <c:v>42.459148381226392</c:v>
                </c:pt>
                <c:pt idx="3289">
                  <c:v>42.471713977077776</c:v>
                </c:pt>
                <c:pt idx="3290">
                  <c:v>42.484279572928884</c:v>
                </c:pt>
                <c:pt idx="3291">
                  <c:v>42.496845168779998</c:v>
                </c:pt>
                <c:pt idx="3292">
                  <c:v>42.509410764631383</c:v>
                </c:pt>
                <c:pt idx="3293">
                  <c:v>42.521976360482498</c:v>
                </c:pt>
                <c:pt idx="3294">
                  <c:v>42.534541956333605</c:v>
                </c:pt>
                <c:pt idx="3295">
                  <c:v>42.547107552185004</c:v>
                </c:pt>
                <c:pt idx="3296">
                  <c:v>42.559673148036111</c:v>
                </c:pt>
                <c:pt idx="3297">
                  <c:v>42.572238743887219</c:v>
                </c:pt>
                <c:pt idx="3298">
                  <c:v>42.584804339738611</c:v>
                </c:pt>
                <c:pt idx="3299">
                  <c:v>42.597369935589725</c:v>
                </c:pt>
                <c:pt idx="3300">
                  <c:v>42.60993553144111</c:v>
                </c:pt>
                <c:pt idx="3301">
                  <c:v>42.622501127292225</c:v>
                </c:pt>
                <c:pt idx="3302">
                  <c:v>42.635066723143332</c:v>
                </c:pt>
                <c:pt idx="3303">
                  <c:v>42.647632318994724</c:v>
                </c:pt>
                <c:pt idx="3304">
                  <c:v>42.660197914845831</c:v>
                </c:pt>
                <c:pt idx="3305">
                  <c:v>42.672763510696946</c:v>
                </c:pt>
                <c:pt idx="3306">
                  <c:v>42.68532910654833</c:v>
                </c:pt>
                <c:pt idx="3307">
                  <c:v>42.697894702399445</c:v>
                </c:pt>
                <c:pt idx="3308">
                  <c:v>42.710460298250553</c:v>
                </c:pt>
                <c:pt idx="3309">
                  <c:v>42.723025894101951</c:v>
                </c:pt>
                <c:pt idx="3310">
                  <c:v>42.735591489953052</c:v>
                </c:pt>
                <c:pt idx="3311">
                  <c:v>42.748157085804166</c:v>
                </c:pt>
                <c:pt idx="3312">
                  <c:v>42.760722681655558</c:v>
                </c:pt>
                <c:pt idx="3313">
                  <c:v>42.773288277506673</c:v>
                </c:pt>
                <c:pt idx="3314">
                  <c:v>42.78585387335778</c:v>
                </c:pt>
                <c:pt idx="3315">
                  <c:v>42.798419469209165</c:v>
                </c:pt>
                <c:pt idx="3316">
                  <c:v>42.810985065060279</c:v>
                </c:pt>
                <c:pt idx="3317">
                  <c:v>42.823550660911664</c:v>
                </c:pt>
                <c:pt idx="3318">
                  <c:v>42.836116256762779</c:v>
                </c:pt>
                <c:pt idx="3319">
                  <c:v>42.848681852613886</c:v>
                </c:pt>
                <c:pt idx="3320">
                  <c:v>42.861247448465278</c:v>
                </c:pt>
                <c:pt idx="3321">
                  <c:v>42.873813044316385</c:v>
                </c:pt>
                <c:pt idx="3322">
                  <c:v>42.8863786401675</c:v>
                </c:pt>
                <c:pt idx="3323">
                  <c:v>42.898944236018885</c:v>
                </c:pt>
                <c:pt idx="3324">
                  <c:v>42.911509831869999</c:v>
                </c:pt>
                <c:pt idx="3325">
                  <c:v>42.924075427721107</c:v>
                </c:pt>
                <c:pt idx="3326">
                  <c:v>42.936641023572506</c:v>
                </c:pt>
                <c:pt idx="3327">
                  <c:v>42.949206619423606</c:v>
                </c:pt>
                <c:pt idx="3328">
                  <c:v>42.961772215274721</c:v>
                </c:pt>
                <c:pt idx="3329">
                  <c:v>42.974337811126112</c:v>
                </c:pt>
                <c:pt idx="3330">
                  <c:v>42.986903406977227</c:v>
                </c:pt>
                <c:pt idx="3331">
                  <c:v>42.999469002828334</c:v>
                </c:pt>
                <c:pt idx="3332">
                  <c:v>43.012034598679726</c:v>
                </c:pt>
                <c:pt idx="3333">
                  <c:v>43.024600194530834</c:v>
                </c:pt>
                <c:pt idx="3334">
                  <c:v>43.037165790381948</c:v>
                </c:pt>
                <c:pt idx="3335">
                  <c:v>43.049731386233333</c:v>
                </c:pt>
                <c:pt idx="3336">
                  <c:v>43.062296982084447</c:v>
                </c:pt>
                <c:pt idx="3337">
                  <c:v>43.074862577935832</c:v>
                </c:pt>
                <c:pt idx="3338">
                  <c:v>43.08742817378694</c:v>
                </c:pt>
                <c:pt idx="3339">
                  <c:v>43.099993769638054</c:v>
                </c:pt>
                <c:pt idx="3340">
                  <c:v>43.112559365489439</c:v>
                </c:pt>
                <c:pt idx="3341">
                  <c:v>43.125124961340553</c:v>
                </c:pt>
                <c:pt idx="3342">
                  <c:v>43.137690557191661</c:v>
                </c:pt>
                <c:pt idx="3343">
                  <c:v>43.15025615304306</c:v>
                </c:pt>
                <c:pt idx="3344">
                  <c:v>43.162821748894167</c:v>
                </c:pt>
                <c:pt idx="3345">
                  <c:v>43.175387344745275</c:v>
                </c:pt>
                <c:pt idx="3346">
                  <c:v>43.187952940596666</c:v>
                </c:pt>
                <c:pt idx="3347">
                  <c:v>43.200518536447781</c:v>
                </c:pt>
                <c:pt idx="3348">
                  <c:v>43.213084132298889</c:v>
                </c:pt>
                <c:pt idx="3349">
                  <c:v>43.22564972815028</c:v>
                </c:pt>
                <c:pt idx="3350">
                  <c:v>43.238215324001388</c:v>
                </c:pt>
                <c:pt idx="3351">
                  <c:v>43.250780919852502</c:v>
                </c:pt>
                <c:pt idx="3352">
                  <c:v>43.263346515703887</c:v>
                </c:pt>
                <c:pt idx="3353">
                  <c:v>43.275912111555002</c:v>
                </c:pt>
                <c:pt idx="3354">
                  <c:v>43.288477707406386</c:v>
                </c:pt>
                <c:pt idx="3355">
                  <c:v>43.301043303257501</c:v>
                </c:pt>
                <c:pt idx="3356">
                  <c:v>43.313608899108608</c:v>
                </c:pt>
                <c:pt idx="3357">
                  <c:v>43.326174494959993</c:v>
                </c:pt>
                <c:pt idx="3358">
                  <c:v>43.338740090811108</c:v>
                </c:pt>
                <c:pt idx="3359">
                  <c:v>43.351305686662222</c:v>
                </c:pt>
                <c:pt idx="3360">
                  <c:v>43.363871282513614</c:v>
                </c:pt>
                <c:pt idx="3361">
                  <c:v>43.376436878364728</c:v>
                </c:pt>
                <c:pt idx="3362">
                  <c:v>43.389002474215836</c:v>
                </c:pt>
                <c:pt idx="3363">
                  <c:v>43.401568070067221</c:v>
                </c:pt>
                <c:pt idx="3364">
                  <c:v>43.414133665918335</c:v>
                </c:pt>
                <c:pt idx="3365">
                  <c:v>43.42669926176945</c:v>
                </c:pt>
                <c:pt idx="3366">
                  <c:v>43.439264857620834</c:v>
                </c:pt>
                <c:pt idx="3367">
                  <c:v>43.451830453471942</c:v>
                </c:pt>
                <c:pt idx="3368">
                  <c:v>43.464396049323057</c:v>
                </c:pt>
                <c:pt idx="3369">
                  <c:v>43.476961645174441</c:v>
                </c:pt>
                <c:pt idx="3370">
                  <c:v>43.489527241025556</c:v>
                </c:pt>
                <c:pt idx="3371">
                  <c:v>43.502092836876663</c:v>
                </c:pt>
                <c:pt idx="3372">
                  <c:v>43.514658432728055</c:v>
                </c:pt>
                <c:pt idx="3373">
                  <c:v>43.527224028579163</c:v>
                </c:pt>
                <c:pt idx="3374">
                  <c:v>43.539789624430561</c:v>
                </c:pt>
                <c:pt idx="3375">
                  <c:v>43.552355220281662</c:v>
                </c:pt>
                <c:pt idx="3376">
                  <c:v>43.564920816132776</c:v>
                </c:pt>
                <c:pt idx="3377">
                  <c:v>43.577486411984168</c:v>
                </c:pt>
                <c:pt idx="3378">
                  <c:v>43.590052007835283</c:v>
                </c:pt>
                <c:pt idx="3379">
                  <c:v>43.60261760368639</c:v>
                </c:pt>
                <c:pt idx="3380">
                  <c:v>43.615183199537782</c:v>
                </c:pt>
                <c:pt idx="3381">
                  <c:v>43.627748795388889</c:v>
                </c:pt>
                <c:pt idx="3382">
                  <c:v>43.640314391240004</c:v>
                </c:pt>
                <c:pt idx="3383">
                  <c:v>43.652879987091389</c:v>
                </c:pt>
                <c:pt idx="3384">
                  <c:v>43.665445582942503</c:v>
                </c:pt>
                <c:pt idx="3385">
                  <c:v>43.678011178793611</c:v>
                </c:pt>
                <c:pt idx="3386">
                  <c:v>43.690576774644995</c:v>
                </c:pt>
                <c:pt idx="3387">
                  <c:v>43.70314237049611</c:v>
                </c:pt>
                <c:pt idx="3388">
                  <c:v>43.715707966347225</c:v>
                </c:pt>
                <c:pt idx="3389">
                  <c:v>43.728273562198609</c:v>
                </c:pt>
                <c:pt idx="3390">
                  <c:v>43.740839158049717</c:v>
                </c:pt>
                <c:pt idx="3391">
                  <c:v>43.753404753900831</c:v>
                </c:pt>
                <c:pt idx="3392">
                  <c:v>43.765970349752223</c:v>
                </c:pt>
                <c:pt idx="3393">
                  <c:v>43.778535945603331</c:v>
                </c:pt>
                <c:pt idx="3394">
                  <c:v>43.791101541454722</c:v>
                </c:pt>
                <c:pt idx="3395">
                  <c:v>43.803667137305837</c:v>
                </c:pt>
                <c:pt idx="3396">
                  <c:v>43.816232733156944</c:v>
                </c:pt>
                <c:pt idx="3397">
                  <c:v>43.828798329008336</c:v>
                </c:pt>
                <c:pt idx="3398">
                  <c:v>43.841363924859444</c:v>
                </c:pt>
                <c:pt idx="3399">
                  <c:v>43.853929520710558</c:v>
                </c:pt>
                <c:pt idx="3400">
                  <c:v>43.866495116561943</c:v>
                </c:pt>
                <c:pt idx="3401">
                  <c:v>43.879060712413057</c:v>
                </c:pt>
                <c:pt idx="3402">
                  <c:v>43.891626308264165</c:v>
                </c:pt>
                <c:pt idx="3403">
                  <c:v>43.904191904115557</c:v>
                </c:pt>
                <c:pt idx="3404">
                  <c:v>43.916757499966664</c:v>
                </c:pt>
                <c:pt idx="3405">
                  <c:v>43.929323095817779</c:v>
                </c:pt>
                <c:pt idx="3406">
                  <c:v>43.941888691669163</c:v>
                </c:pt>
                <c:pt idx="3407">
                  <c:v>43.954454287520278</c:v>
                </c:pt>
                <c:pt idx="3408">
                  <c:v>43.967019883371385</c:v>
                </c:pt>
                <c:pt idx="3409">
                  <c:v>43.979585479222784</c:v>
                </c:pt>
                <c:pt idx="3410">
                  <c:v>43.992151075073885</c:v>
                </c:pt>
                <c:pt idx="3411">
                  <c:v>44.004716670925276</c:v>
                </c:pt>
                <c:pt idx="3412">
                  <c:v>44.017282266776391</c:v>
                </c:pt>
                <c:pt idx="3413">
                  <c:v>44.029847862627506</c:v>
                </c:pt>
                <c:pt idx="3414">
                  <c:v>44.04241345847889</c:v>
                </c:pt>
                <c:pt idx="3415">
                  <c:v>44.054979054329998</c:v>
                </c:pt>
                <c:pt idx="3416">
                  <c:v>44.067544650181112</c:v>
                </c:pt>
                <c:pt idx="3417">
                  <c:v>44.080110246032497</c:v>
                </c:pt>
                <c:pt idx="3418">
                  <c:v>44.092675841883612</c:v>
                </c:pt>
                <c:pt idx="3419">
                  <c:v>44.105241437734719</c:v>
                </c:pt>
                <c:pt idx="3420">
                  <c:v>44.117807033586111</c:v>
                </c:pt>
                <c:pt idx="3421">
                  <c:v>44.130372629437218</c:v>
                </c:pt>
                <c:pt idx="3422">
                  <c:v>44.142938225288333</c:v>
                </c:pt>
                <c:pt idx="3423">
                  <c:v>44.155503821139718</c:v>
                </c:pt>
                <c:pt idx="3424">
                  <c:v>44.168069416990832</c:v>
                </c:pt>
                <c:pt idx="3425">
                  <c:v>44.18063501284194</c:v>
                </c:pt>
                <c:pt idx="3426">
                  <c:v>44.193200608693338</c:v>
                </c:pt>
                <c:pt idx="3427">
                  <c:v>44.205766204544446</c:v>
                </c:pt>
                <c:pt idx="3428">
                  <c:v>44.218331800395553</c:v>
                </c:pt>
                <c:pt idx="3429">
                  <c:v>44.230897396246945</c:v>
                </c:pt>
                <c:pt idx="3430">
                  <c:v>44.24346299209806</c:v>
                </c:pt>
                <c:pt idx="3431">
                  <c:v>44.256028587949444</c:v>
                </c:pt>
                <c:pt idx="3432">
                  <c:v>44.268594183800559</c:v>
                </c:pt>
                <c:pt idx="3433">
                  <c:v>44.281159779651666</c:v>
                </c:pt>
                <c:pt idx="3434">
                  <c:v>44.293725375503051</c:v>
                </c:pt>
                <c:pt idx="3435">
                  <c:v>44.306290971354166</c:v>
                </c:pt>
                <c:pt idx="3436">
                  <c:v>44.31885656720528</c:v>
                </c:pt>
                <c:pt idx="3437">
                  <c:v>44.331422163056665</c:v>
                </c:pt>
                <c:pt idx="3438">
                  <c:v>44.343987758907772</c:v>
                </c:pt>
                <c:pt idx="3439">
                  <c:v>44.356553354758887</c:v>
                </c:pt>
                <c:pt idx="3440">
                  <c:v>44.369118950610272</c:v>
                </c:pt>
                <c:pt idx="3441">
                  <c:v>44.381684546461386</c:v>
                </c:pt>
                <c:pt idx="3442">
                  <c:v>44.394250142312494</c:v>
                </c:pt>
                <c:pt idx="3443">
                  <c:v>44.406815738163893</c:v>
                </c:pt>
                <c:pt idx="3444">
                  <c:v>44.419381334015</c:v>
                </c:pt>
                <c:pt idx="3445">
                  <c:v>44.431946929866115</c:v>
                </c:pt>
                <c:pt idx="3446">
                  <c:v>44.444512525717499</c:v>
                </c:pt>
                <c:pt idx="3447">
                  <c:v>44.457078121568614</c:v>
                </c:pt>
                <c:pt idx="3448">
                  <c:v>44.469643717419999</c:v>
                </c:pt>
                <c:pt idx="3449">
                  <c:v>44.482209313271113</c:v>
                </c:pt>
                <c:pt idx="3450">
                  <c:v>44.494774909122221</c:v>
                </c:pt>
                <c:pt idx="3451">
                  <c:v>44.507340504973612</c:v>
                </c:pt>
                <c:pt idx="3452">
                  <c:v>44.51990610082472</c:v>
                </c:pt>
                <c:pt idx="3453">
                  <c:v>44.532471696675834</c:v>
                </c:pt>
                <c:pt idx="3454">
                  <c:v>44.545037292527219</c:v>
                </c:pt>
                <c:pt idx="3455">
                  <c:v>44.557602888378334</c:v>
                </c:pt>
                <c:pt idx="3456">
                  <c:v>44.570168484229441</c:v>
                </c:pt>
                <c:pt idx="3457">
                  <c:v>44.58273408008084</c:v>
                </c:pt>
                <c:pt idx="3458">
                  <c:v>44.59529967593194</c:v>
                </c:pt>
                <c:pt idx="3459">
                  <c:v>44.607865271783055</c:v>
                </c:pt>
                <c:pt idx="3460">
                  <c:v>44.620430867634447</c:v>
                </c:pt>
                <c:pt idx="3461">
                  <c:v>44.632996463485561</c:v>
                </c:pt>
                <c:pt idx="3462">
                  <c:v>44.645562059336669</c:v>
                </c:pt>
                <c:pt idx="3463">
                  <c:v>44.658127655188053</c:v>
                </c:pt>
                <c:pt idx="3464">
                  <c:v>44.670693251039168</c:v>
                </c:pt>
                <c:pt idx="3465">
                  <c:v>44.683258846890283</c:v>
                </c:pt>
                <c:pt idx="3466">
                  <c:v>44.695824442741667</c:v>
                </c:pt>
                <c:pt idx="3467">
                  <c:v>44.708390038592775</c:v>
                </c:pt>
                <c:pt idx="3468">
                  <c:v>44.720955634444167</c:v>
                </c:pt>
                <c:pt idx="3469">
                  <c:v>44.733521230295274</c:v>
                </c:pt>
                <c:pt idx="3470">
                  <c:v>44.746086826146389</c:v>
                </c:pt>
                <c:pt idx="3471">
                  <c:v>44.758652421997773</c:v>
                </c:pt>
                <c:pt idx="3472">
                  <c:v>44.771218017848888</c:v>
                </c:pt>
                <c:pt idx="3473">
                  <c:v>44.783783613699995</c:v>
                </c:pt>
                <c:pt idx="3474">
                  <c:v>44.796349209551394</c:v>
                </c:pt>
                <c:pt idx="3475">
                  <c:v>44.808914805402502</c:v>
                </c:pt>
                <c:pt idx="3476">
                  <c:v>44.821480401253609</c:v>
                </c:pt>
                <c:pt idx="3477">
                  <c:v>44.834045997105001</c:v>
                </c:pt>
                <c:pt idx="3478">
                  <c:v>44.846611592956116</c:v>
                </c:pt>
                <c:pt idx="3479">
                  <c:v>44.859177188807223</c:v>
                </c:pt>
                <c:pt idx="3480">
                  <c:v>44.871742784658615</c:v>
                </c:pt>
                <c:pt idx="3481">
                  <c:v>44.884308380509722</c:v>
                </c:pt>
                <c:pt idx="3482">
                  <c:v>44.896873976360837</c:v>
                </c:pt>
                <c:pt idx="3483">
                  <c:v>44.909439572212221</c:v>
                </c:pt>
                <c:pt idx="3484">
                  <c:v>44.922005168063336</c:v>
                </c:pt>
                <c:pt idx="3485">
                  <c:v>44.934570763914721</c:v>
                </c:pt>
                <c:pt idx="3486">
                  <c:v>44.947136359765828</c:v>
                </c:pt>
                <c:pt idx="3487">
                  <c:v>44.959701955616943</c:v>
                </c:pt>
                <c:pt idx="3488">
                  <c:v>44.972267551468327</c:v>
                </c:pt>
                <c:pt idx="3489">
                  <c:v>44.984833147319442</c:v>
                </c:pt>
                <c:pt idx="3490">
                  <c:v>44.99739874317055</c:v>
                </c:pt>
                <c:pt idx="3491">
                  <c:v>45.009964339021948</c:v>
                </c:pt>
                <c:pt idx="3492">
                  <c:v>45.022529934873056</c:v>
                </c:pt>
                <c:pt idx="3493">
                  <c:v>45.035095530724163</c:v>
                </c:pt>
                <c:pt idx="3494">
                  <c:v>45.047661126575555</c:v>
                </c:pt>
                <c:pt idx="3495">
                  <c:v>45.06022672242667</c:v>
                </c:pt>
                <c:pt idx="3496">
                  <c:v>45.072792318277777</c:v>
                </c:pt>
                <c:pt idx="3497">
                  <c:v>45.085357914129169</c:v>
                </c:pt>
                <c:pt idx="3498">
                  <c:v>45.097923509980276</c:v>
                </c:pt>
                <c:pt idx="3499">
                  <c:v>45.110489105831391</c:v>
                </c:pt>
                <c:pt idx="3500">
                  <c:v>45.123054701682776</c:v>
                </c:pt>
                <c:pt idx="3501">
                  <c:v>45.13562029753389</c:v>
                </c:pt>
                <c:pt idx="3502">
                  <c:v>45.148185893384998</c:v>
                </c:pt>
                <c:pt idx="3503">
                  <c:v>45.160751489236389</c:v>
                </c:pt>
                <c:pt idx="3504">
                  <c:v>45.173317085087497</c:v>
                </c:pt>
                <c:pt idx="3505">
                  <c:v>45.185882680938896</c:v>
                </c:pt>
                <c:pt idx="3506">
                  <c:v>45.198448276789996</c:v>
                </c:pt>
                <c:pt idx="3507">
                  <c:v>45.211013872641111</c:v>
                </c:pt>
                <c:pt idx="3508">
                  <c:v>45.223579468492503</c:v>
                </c:pt>
                <c:pt idx="3509">
                  <c:v>45.236145064343617</c:v>
                </c:pt>
                <c:pt idx="3510">
                  <c:v>45.248710660194725</c:v>
                </c:pt>
                <c:pt idx="3511">
                  <c:v>45.261276256046109</c:v>
                </c:pt>
                <c:pt idx="3512">
                  <c:v>45.273841851897224</c:v>
                </c:pt>
                <c:pt idx="3513">
                  <c:v>45.286407447748338</c:v>
                </c:pt>
                <c:pt idx="3514">
                  <c:v>45.298973043599723</c:v>
                </c:pt>
                <c:pt idx="3515">
                  <c:v>45.311538639450831</c:v>
                </c:pt>
                <c:pt idx="3516">
                  <c:v>45.324104235301945</c:v>
                </c:pt>
                <c:pt idx="3517">
                  <c:v>45.33666983115333</c:v>
                </c:pt>
                <c:pt idx="3518">
                  <c:v>45.349235427004444</c:v>
                </c:pt>
                <c:pt idx="3519">
                  <c:v>45.361801022855552</c:v>
                </c:pt>
                <c:pt idx="3520">
                  <c:v>45.374366618706944</c:v>
                </c:pt>
                <c:pt idx="3521">
                  <c:v>45.386932214558051</c:v>
                </c:pt>
                <c:pt idx="3522">
                  <c:v>45.399497810409166</c:v>
                </c:pt>
                <c:pt idx="3523">
                  <c:v>45.41206340626055</c:v>
                </c:pt>
                <c:pt idx="3524">
                  <c:v>45.424629002111665</c:v>
                </c:pt>
                <c:pt idx="3525">
                  <c:v>45.437194597963057</c:v>
                </c:pt>
                <c:pt idx="3526">
                  <c:v>45.449760193814171</c:v>
                </c:pt>
                <c:pt idx="3527">
                  <c:v>45.462325789665279</c:v>
                </c:pt>
                <c:pt idx="3528">
                  <c:v>45.474891385516671</c:v>
                </c:pt>
                <c:pt idx="3529">
                  <c:v>45.487456981367778</c:v>
                </c:pt>
                <c:pt idx="3530">
                  <c:v>45.500022577218893</c:v>
                </c:pt>
                <c:pt idx="3531">
                  <c:v>45.512588173070277</c:v>
                </c:pt>
                <c:pt idx="3532">
                  <c:v>45.525153768921392</c:v>
                </c:pt>
                <c:pt idx="3533">
                  <c:v>45.537719364772499</c:v>
                </c:pt>
                <c:pt idx="3534">
                  <c:v>45.550284960623884</c:v>
                </c:pt>
                <c:pt idx="3535">
                  <c:v>45.562850556474999</c:v>
                </c:pt>
                <c:pt idx="3536">
                  <c:v>45.575416152326113</c:v>
                </c:pt>
                <c:pt idx="3537">
                  <c:v>45.587981748177498</c:v>
                </c:pt>
                <c:pt idx="3538">
                  <c:v>45.600547344028605</c:v>
                </c:pt>
                <c:pt idx="3539">
                  <c:v>45.61311293987972</c:v>
                </c:pt>
                <c:pt idx="3540">
                  <c:v>45.625678535731112</c:v>
                </c:pt>
                <c:pt idx="3541">
                  <c:v>45.638244131582219</c:v>
                </c:pt>
                <c:pt idx="3542">
                  <c:v>45.650809727433611</c:v>
                </c:pt>
                <c:pt idx="3543">
                  <c:v>45.663375323284725</c:v>
                </c:pt>
                <c:pt idx="3544">
                  <c:v>45.675940919135833</c:v>
                </c:pt>
                <c:pt idx="3545">
                  <c:v>45.688506514987225</c:v>
                </c:pt>
                <c:pt idx="3546">
                  <c:v>45.701072110838332</c:v>
                </c:pt>
                <c:pt idx="3547">
                  <c:v>45.713637706689447</c:v>
                </c:pt>
                <c:pt idx="3548">
                  <c:v>45.726203302540831</c:v>
                </c:pt>
                <c:pt idx="3549">
                  <c:v>45.738768898391946</c:v>
                </c:pt>
                <c:pt idx="3550">
                  <c:v>45.751334494243054</c:v>
                </c:pt>
                <c:pt idx="3551">
                  <c:v>45.763900090094445</c:v>
                </c:pt>
                <c:pt idx="3552">
                  <c:v>45.776465685945553</c:v>
                </c:pt>
                <c:pt idx="3553">
                  <c:v>45.789031281796667</c:v>
                </c:pt>
                <c:pt idx="3554">
                  <c:v>45.801596877648052</c:v>
                </c:pt>
                <c:pt idx="3555">
                  <c:v>45.814162473499167</c:v>
                </c:pt>
                <c:pt idx="3556">
                  <c:v>45.826728069350274</c:v>
                </c:pt>
                <c:pt idx="3557">
                  <c:v>45.839293665201673</c:v>
                </c:pt>
                <c:pt idx="3558">
                  <c:v>45.85185926105278</c:v>
                </c:pt>
                <c:pt idx="3559">
                  <c:v>45.864424856903888</c:v>
                </c:pt>
                <c:pt idx="3560">
                  <c:v>45.87699045275528</c:v>
                </c:pt>
                <c:pt idx="3561">
                  <c:v>45.889556048606394</c:v>
                </c:pt>
                <c:pt idx="3562">
                  <c:v>45.902121644457779</c:v>
                </c:pt>
                <c:pt idx="3563">
                  <c:v>45.914687240308886</c:v>
                </c:pt>
                <c:pt idx="3564">
                  <c:v>45.927252836160001</c:v>
                </c:pt>
                <c:pt idx="3565">
                  <c:v>45.939818432011386</c:v>
                </c:pt>
                <c:pt idx="3566">
                  <c:v>45.9523840278625</c:v>
                </c:pt>
                <c:pt idx="3567">
                  <c:v>45.964949623713608</c:v>
                </c:pt>
                <c:pt idx="3568">
                  <c:v>45.977515219564999</c:v>
                </c:pt>
                <c:pt idx="3569">
                  <c:v>45.990080815416107</c:v>
                </c:pt>
                <c:pt idx="3570">
                  <c:v>46.002646411267222</c:v>
                </c:pt>
                <c:pt idx="3571">
                  <c:v>46.015212007118606</c:v>
                </c:pt>
                <c:pt idx="3572">
                  <c:v>46.027777602969721</c:v>
                </c:pt>
                <c:pt idx="3573">
                  <c:v>46.040343198820828</c:v>
                </c:pt>
                <c:pt idx="3574">
                  <c:v>46.052908794672227</c:v>
                </c:pt>
                <c:pt idx="3575">
                  <c:v>46.065474390523335</c:v>
                </c:pt>
                <c:pt idx="3576">
                  <c:v>46.078039986374449</c:v>
                </c:pt>
                <c:pt idx="3577">
                  <c:v>46.090605582225834</c:v>
                </c:pt>
                <c:pt idx="3578">
                  <c:v>46.103171178076948</c:v>
                </c:pt>
                <c:pt idx="3579">
                  <c:v>46.115736773928333</c:v>
                </c:pt>
                <c:pt idx="3580">
                  <c:v>46.128302369779448</c:v>
                </c:pt>
                <c:pt idx="3581">
                  <c:v>46.140867965630555</c:v>
                </c:pt>
                <c:pt idx="3582">
                  <c:v>46.15343356148194</c:v>
                </c:pt>
                <c:pt idx="3583">
                  <c:v>46.165999157333054</c:v>
                </c:pt>
                <c:pt idx="3584">
                  <c:v>46.178564753184169</c:v>
                </c:pt>
                <c:pt idx="3585">
                  <c:v>46.191130349035554</c:v>
                </c:pt>
                <c:pt idx="3586">
                  <c:v>46.203695944886661</c:v>
                </c:pt>
                <c:pt idx="3587">
                  <c:v>46.216261540737776</c:v>
                </c:pt>
                <c:pt idx="3588">
                  <c:v>46.228827136589167</c:v>
                </c:pt>
                <c:pt idx="3589">
                  <c:v>46.241392732440275</c:v>
                </c:pt>
                <c:pt idx="3590">
                  <c:v>46.253958328291382</c:v>
                </c:pt>
                <c:pt idx="3591">
                  <c:v>46.266523924142781</c:v>
                </c:pt>
                <c:pt idx="3592">
                  <c:v>46.279089519993889</c:v>
                </c:pt>
                <c:pt idx="3593">
                  <c:v>46.291655115845003</c:v>
                </c:pt>
                <c:pt idx="3594">
                  <c:v>46.304220711696388</c:v>
                </c:pt>
                <c:pt idx="3595">
                  <c:v>46.316786307547503</c:v>
                </c:pt>
                <c:pt idx="3596">
                  <c:v>46.32935190339861</c:v>
                </c:pt>
                <c:pt idx="3597">
                  <c:v>46.341917499250002</c:v>
                </c:pt>
                <c:pt idx="3598">
                  <c:v>46.354483095101109</c:v>
                </c:pt>
                <c:pt idx="3599">
                  <c:v>46.367048690952501</c:v>
                </c:pt>
                <c:pt idx="3600">
                  <c:v>46.379614286803609</c:v>
                </c:pt>
                <c:pt idx="3601">
                  <c:v>46.392179882654723</c:v>
                </c:pt>
                <c:pt idx="3602">
                  <c:v>46.404745478506108</c:v>
                </c:pt>
                <c:pt idx="3603">
                  <c:v>46.417311074357222</c:v>
                </c:pt>
                <c:pt idx="3604">
                  <c:v>46.42987667020833</c:v>
                </c:pt>
                <c:pt idx="3605">
                  <c:v>46.442442266059729</c:v>
                </c:pt>
                <c:pt idx="3606">
                  <c:v>46.455007861910836</c:v>
                </c:pt>
                <c:pt idx="3607">
                  <c:v>46.467573457761944</c:v>
                </c:pt>
                <c:pt idx="3608">
                  <c:v>46.480139053613335</c:v>
                </c:pt>
                <c:pt idx="3609">
                  <c:v>46.49270464946445</c:v>
                </c:pt>
                <c:pt idx="3610">
                  <c:v>46.505270245315558</c:v>
                </c:pt>
                <c:pt idx="3611">
                  <c:v>46.517835841166942</c:v>
                </c:pt>
                <c:pt idx="3612">
                  <c:v>46.530401437018057</c:v>
                </c:pt>
                <c:pt idx="3613">
                  <c:v>46.542967032869171</c:v>
                </c:pt>
                <c:pt idx="3614">
                  <c:v>46.555532628720556</c:v>
                </c:pt>
                <c:pt idx="3615">
                  <c:v>46.568098224571663</c:v>
                </c:pt>
                <c:pt idx="3616">
                  <c:v>46.580663820423055</c:v>
                </c:pt>
                <c:pt idx="3617">
                  <c:v>46.593229416274163</c:v>
                </c:pt>
                <c:pt idx="3618">
                  <c:v>46.605795012125277</c:v>
                </c:pt>
                <c:pt idx="3619">
                  <c:v>46.618360607976662</c:v>
                </c:pt>
                <c:pt idx="3620">
                  <c:v>46.630926203827777</c:v>
                </c:pt>
                <c:pt idx="3621">
                  <c:v>46.643491799678884</c:v>
                </c:pt>
                <c:pt idx="3622">
                  <c:v>46.656057395530283</c:v>
                </c:pt>
                <c:pt idx="3623">
                  <c:v>46.66862299138139</c:v>
                </c:pt>
                <c:pt idx="3624">
                  <c:v>46.681188587232498</c:v>
                </c:pt>
                <c:pt idx="3625">
                  <c:v>46.69375418308389</c:v>
                </c:pt>
                <c:pt idx="3626">
                  <c:v>46.706319778935004</c:v>
                </c:pt>
                <c:pt idx="3627">
                  <c:v>46.718885374786112</c:v>
                </c:pt>
                <c:pt idx="3628">
                  <c:v>46.731450970637503</c:v>
                </c:pt>
                <c:pt idx="3629">
                  <c:v>46.744016566488611</c:v>
                </c:pt>
                <c:pt idx="3630">
                  <c:v>46.756582162339726</c:v>
                </c:pt>
                <c:pt idx="3631">
                  <c:v>46.76914775819111</c:v>
                </c:pt>
                <c:pt idx="3632">
                  <c:v>46.781713354042225</c:v>
                </c:pt>
                <c:pt idx="3633">
                  <c:v>46.794278949893332</c:v>
                </c:pt>
                <c:pt idx="3634">
                  <c:v>46.806844545744717</c:v>
                </c:pt>
                <c:pt idx="3635">
                  <c:v>46.819410141595831</c:v>
                </c:pt>
                <c:pt idx="3636">
                  <c:v>46.831975737447216</c:v>
                </c:pt>
                <c:pt idx="3637">
                  <c:v>46.844541333298331</c:v>
                </c:pt>
                <c:pt idx="3638">
                  <c:v>46.857106929149438</c:v>
                </c:pt>
                <c:pt idx="3639">
                  <c:v>46.869672525000837</c:v>
                </c:pt>
                <c:pt idx="3640">
                  <c:v>46.882238120851945</c:v>
                </c:pt>
                <c:pt idx="3641">
                  <c:v>46.894803716703059</c:v>
                </c:pt>
                <c:pt idx="3642">
                  <c:v>46.907369312554444</c:v>
                </c:pt>
                <c:pt idx="3643">
                  <c:v>46.919934908405558</c:v>
                </c:pt>
                <c:pt idx="3644">
                  <c:v>46.932500504256666</c:v>
                </c:pt>
                <c:pt idx="3645">
                  <c:v>46.945066100108058</c:v>
                </c:pt>
                <c:pt idx="3646">
                  <c:v>46.957631695959165</c:v>
                </c:pt>
                <c:pt idx="3647">
                  <c:v>46.97019729181028</c:v>
                </c:pt>
                <c:pt idx="3648">
                  <c:v>46.982762887661664</c:v>
                </c:pt>
                <c:pt idx="3649">
                  <c:v>46.995328483512779</c:v>
                </c:pt>
                <c:pt idx="3650">
                  <c:v>47.007894079363886</c:v>
                </c:pt>
                <c:pt idx="3651">
                  <c:v>47.020459675215278</c:v>
                </c:pt>
                <c:pt idx="3652">
                  <c:v>47.033025271066386</c:v>
                </c:pt>
                <c:pt idx="3653">
                  <c:v>47.0455908669175</c:v>
                </c:pt>
                <c:pt idx="3654">
                  <c:v>47.058156462768885</c:v>
                </c:pt>
                <c:pt idx="3655">
                  <c:v>47.070722058619999</c:v>
                </c:pt>
                <c:pt idx="3656">
                  <c:v>47.083287654471391</c:v>
                </c:pt>
                <c:pt idx="3657">
                  <c:v>47.095853250322506</c:v>
                </c:pt>
                <c:pt idx="3658">
                  <c:v>47.108418846173613</c:v>
                </c:pt>
                <c:pt idx="3659">
                  <c:v>47.120984442024998</c:v>
                </c:pt>
                <c:pt idx="3660">
                  <c:v>47.133550037876113</c:v>
                </c:pt>
                <c:pt idx="3661">
                  <c:v>47.146115633727227</c:v>
                </c:pt>
                <c:pt idx="3662">
                  <c:v>47.158681229578612</c:v>
                </c:pt>
                <c:pt idx="3663">
                  <c:v>47.171246825429719</c:v>
                </c:pt>
                <c:pt idx="3664">
                  <c:v>47.183812421280834</c:v>
                </c:pt>
                <c:pt idx="3665">
                  <c:v>47.196378017132218</c:v>
                </c:pt>
                <c:pt idx="3666">
                  <c:v>47.208943612983333</c:v>
                </c:pt>
                <c:pt idx="3667">
                  <c:v>47.221509208834441</c:v>
                </c:pt>
                <c:pt idx="3668">
                  <c:v>47.234074804685832</c:v>
                </c:pt>
                <c:pt idx="3669">
                  <c:v>47.24664040053694</c:v>
                </c:pt>
                <c:pt idx="3670">
                  <c:v>47.259205996388054</c:v>
                </c:pt>
                <c:pt idx="3671">
                  <c:v>47.271771592239446</c:v>
                </c:pt>
                <c:pt idx="3672">
                  <c:v>47.284337188090554</c:v>
                </c:pt>
                <c:pt idx="3673">
                  <c:v>47.296902783941945</c:v>
                </c:pt>
                <c:pt idx="3674">
                  <c:v>47.30946837979306</c:v>
                </c:pt>
                <c:pt idx="3675">
                  <c:v>47.322033975644167</c:v>
                </c:pt>
                <c:pt idx="3676">
                  <c:v>47.334599571495559</c:v>
                </c:pt>
                <c:pt idx="3677">
                  <c:v>47.347165167346667</c:v>
                </c:pt>
                <c:pt idx="3678">
                  <c:v>47.359730763197781</c:v>
                </c:pt>
                <c:pt idx="3679">
                  <c:v>47.372296359049166</c:v>
                </c:pt>
                <c:pt idx="3680">
                  <c:v>47.384861954900281</c:v>
                </c:pt>
                <c:pt idx="3681">
                  <c:v>47.397427550751388</c:v>
                </c:pt>
                <c:pt idx="3682">
                  <c:v>47.409993146602773</c:v>
                </c:pt>
                <c:pt idx="3683">
                  <c:v>47.422558742453887</c:v>
                </c:pt>
                <c:pt idx="3684">
                  <c:v>47.435124338305002</c:v>
                </c:pt>
                <c:pt idx="3685">
                  <c:v>47.447689934156386</c:v>
                </c:pt>
                <c:pt idx="3686">
                  <c:v>47.460255530007494</c:v>
                </c:pt>
                <c:pt idx="3687">
                  <c:v>47.472821125858609</c:v>
                </c:pt>
                <c:pt idx="3688">
                  <c:v>47.48538672171</c:v>
                </c:pt>
                <c:pt idx="3689">
                  <c:v>47.497952317561115</c:v>
                </c:pt>
                <c:pt idx="3690">
                  <c:v>47.510517913412215</c:v>
                </c:pt>
                <c:pt idx="3691">
                  <c:v>47.523083509263614</c:v>
                </c:pt>
                <c:pt idx="3692">
                  <c:v>47.535649105114722</c:v>
                </c:pt>
                <c:pt idx="3693">
                  <c:v>47.548214700966113</c:v>
                </c:pt>
                <c:pt idx="3694">
                  <c:v>47.560780296817221</c:v>
                </c:pt>
                <c:pt idx="3695">
                  <c:v>47.573345892668335</c:v>
                </c:pt>
                <c:pt idx="3696">
                  <c:v>47.58591148851972</c:v>
                </c:pt>
                <c:pt idx="3697">
                  <c:v>47.598477084370835</c:v>
                </c:pt>
                <c:pt idx="3698">
                  <c:v>47.611042680221942</c:v>
                </c:pt>
                <c:pt idx="3699">
                  <c:v>47.623608276073334</c:v>
                </c:pt>
                <c:pt idx="3700">
                  <c:v>47.636173871924441</c:v>
                </c:pt>
                <c:pt idx="3701">
                  <c:v>47.648739467775556</c:v>
                </c:pt>
                <c:pt idx="3702">
                  <c:v>47.661305063626941</c:v>
                </c:pt>
                <c:pt idx="3703">
                  <c:v>47.673870659478055</c:v>
                </c:pt>
                <c:pt idx="3704">
                  <c:v>47.686436255329163</c:v>
                </c:pt>
                <c:pt idx="3705">
                  <c:v>47.699001851180562</c:v>
                </c:pt>
                <c:pt idx="3706">
                  <c:v>47.711567447031669</c:v>
                </c:pt>
                <c:pt idx="3707">
                  <c:v>47.724133042882777</c:v>
                </c:pt>
                <c:pt idx="3708">
                  <c:v>47.736698638734168</c:v>
                </c:pt>
                <c:pt idx="3709">
                  <c:v>47.749264234585283</c:v>
                </c:pt>
                <c:pt idx="3710">
                  <c:v>47.761829830436668</c:v>
                </c:pt>
                <c:pt idx="3711">
                  <c:v>47.774395426287775</c:v>
                </c:pt>
                <c:pt idx="3712">
                  <c:v>47.78696102213889</c:v>
                </c:pt>
                <c:pt idx="3713">
                  <c:v>47.799526617990274</c:v>
                </c:pt>
                <c:pt idx="3714">
                  <c:v>47.812092213841389</c:v>
                </c:pt>
                <c:pt idx="3715">
                  <c:v>47.824657809692496</c:v>
                </c:pt>
                <c:pt idx="3716">
                  <c:v>47.837223405543888</c:v>
                </c:pt>
                <c:pt idx="3717">
                  <c:v>47.849789001394996</c:v>
                </c:pt>
                <c:pt idx="3718">
                  <c:v>47.86235459724611</c:v>
                </c:pt>
                <c:pt idx="3719">
                  <c:v>47.874920193097502</c:v>
                </c:pt>
                <c:pt idx="3720">
                  <c:v>47.887485788948609</c:v>
                </c:pt>
                <c:pt idx="3721">
                  <c:v>47.900051384799717</c:v>
                </c:pt>
                <c:pt idx="3722">
                  <c:v>47.912616980651116</c:v>
                </c:pt>
                <c:pt idx="3723">
                  <c:v>47.925182576502223</c:v>
                </c:pt>
                <c:pt idx="3724">
                  <c:v>47.937748172353338</c:v>
                </c:pt>
                <c:pt idx="3725">
                  <c:v>47.950313768204722</c:v>
                </c:pt>
                <c:pt idx="3726">
                  <c:v>47.962879364055837</c:v>
                </c:pt>
                <c:pt idx="3727">
                  <c:v>47.975444959906945</c:v>
                </c:pt>
                <c:pt idx="3728">
                  <c:v>47.988010555758336</c:v>
                </c:pt>
                <c:pt idx="3729">
                  <c:v>48.000576151609444</c:v>
                </c:pt>
                <c:pt idx="3730">
                  <c:v>48.013141747460828</c:v>
                </c:pt>
                <c:pt idx="3731">
                  <c:v>48.025707343311943</c:v>
                </c:pt>
                <c:pt idx="3732">
                  <c:v>48.038272939163058</c:v>
                </c:pt>
                <c:pt idx="3733">
                  <c:v>48.050838535014442</c:v>
                </c:pt>
                <c:pt idx="3734">
                  <c:v>48.06340413086555</c:v>
                </c:pt>
                <c:pt idx="3735">
                  <c:v>48.075969726716664</c:v>
                </c:pt>
                <c:pt idx="3736">
                  <c:v>48.088535322568056</c:v>
                </c:pt>
                <c:pt idx="3737">
                  <c:v>48.101100918419164</c:v>
                </c:pt>
                <c:pt idx="3738">
                  <c:v>48.113666514270271</c:v>
                </c:pt>
                <c:pt idx="3739">
                  <c:v>48.12623211012167</c:v>
                </c:pt>
                <c:pt idx="3740">
                  <c:v>48.138797705972777</c:v>
                </c:pt>
                <c:pt idx="3741">
                  <c:v>48.151363301823892</c:v>
                </c:pt>
                <c:pt idx="3742">
                  <c:v>48.163928897675277</c:v>
                </c:pt>
                <c:pt idx="3743">
                  <c:v>48.176494493526391</c:v>
                </c:pt>
                <c:pt idx="3744">
                  <c:v>48.189060089377499</c:v>
                </c:pt>
                <c:pt idx="3745">
                  <c:v>48.20162568522889</c:v>
                </c:pt>
                <c:pt idx="3746">
                  <c:v>48.214191281079998</c:v>
                </c:pt>
                <c:pt idx="3747">
                  <c:v>48.22675687693139</c:v>
                </c:pt>
                <c:pt idx="3748">
                  <c:v>48.239322472782497</c:v>
                </c:pt>
                <c:pt idx="3749">
                  <c:v>48.251888068633612</c:v>
                </c:pt>
                <c:pt idx="3750">
                  <c:v>48.264453664484996</c:v>
                </c:pt>
                <c:pt idx="3751">
                  <c:v>48.277019260336111</c:v>
                </c:pt>
                <c:pt idx="3752">
                  <c:v>48.289584856187219</c:v>
                </c:pt>
                <c:pt idx="3753">
                  <c:v>48.302150452038617</c:v>
                </c:pt>
                <c:pt idx="3754">
                  <c:v>48.314716047889725</c:v>
                </c:pt>
                <c:pt idx="3755">
                  <c:v>48.327281643740832</c:v>
                </c:pt>
                <c:pt idx="3756">
                  <c:v>48.339847239592224</c:v>
                </c:pt>
                <c:pt idx="3757">
                  <c:v>48.352412835443339</c:v>
                </c:pt>
                <c:pt idx="3758">
                  <c:v>48.364978431294446</c:v>
                </c:pt>
                <c:pt idx="3759">
                  <c:v>48.377544027145831</c:v>
                </c:pt>
                <c:pt idx="3760">
                  <c:v>48.390109622996945</c:v>
                </c:pt>
                <c:pt idx="3761">
                  <c:v>48.40267521884806</c:v>
                </c:pt>
                <c:pt idx="3762">
                  <c:v>48.415240814699445</c:v>
                </c:pt>
                <c:pt idx="3763">
                  <c:v>48.427806410550552</c:v>
                </c:pt>
                <c:pt idx="3764">
                  <c:v>48.440372006401667</c:v>
                </c:pt>
                <c:pt idx="3765">
                  <c:v>48.452937602253051</c:v>
                </c:pt>
                <c:pt idx="3766">
                  <c:v>48.465503198104166</c:v>
                </c:pt>
                <c:pt idx="3767">
                  <c:v>48.478068793955551</c:v>
                </c:pt>
                <c:pt idx="3768">
                  <c:v>48.490634389806665</c:v>
                </c:pt>
                <c:pt idx="3769">
                  <c:v>48.503199985657773</c:v>
                </c:pt>
                <c:pt idx="3770">
                  <c:v>48.515765581509172</c:v>
                </c:pt>
                <c:pt idx="3771">
                  <c:v>48.528331177360279</c:v>
                </c:pt>
                <c:pt idx="3772">
                  <c:v>48.540896773211394</c:v>
                </c:pt>
                <c:pt idx="3773">
                  <c:v>48.553462369062778</c:v>
                </c:pt>
                <c:pt idx="3774">
                  <c:v>48.566027964913893</c:v>
                </c:pt>
                <c:pt idx="3775">
                  <c:v>48.578593560765</c:v>
                </c:pt>
                <c:pt idx="3776">
                  <c:v>48.591159156616392</c:v>
                </c:pt>
                <c:pt idx="3777">
                  <c:v>48.6037247524675</c:v>
                </c:pt>
                <c:pt idx="3778">
                  <c:v>48.616290348318614</c:v>
                </c:pt>
                <c:pt idx="3779">
                  <c:v>48.628855944169999</c:v>
                </c:pt>
                <c:pt idx="3780">
                  <c:v>48.641421540021113</c:v>
                </c:pt>
                <c:pt idx="3781">
                  <c:v>48.653987135872221</c:v>
                </c:pt>
                <c:pt idx="3782">
                  <c:v>48.666552731723606</c:v>
                </c:pt>
                <c:pt idx="3783">
                  <c:v>48.67911832757472</c:v>
                </c:pt>
                <c:pt idx="3784">
                  <c:v>48.691683923425835</c:v>
                </c:pt>
                <c:pt idx="3785">
                  <c:v>48.704249519277219</c:v>
                </c:pt>
                <c:pt idx="3786">
                  <c:v>48.716815115128327</c:v>
                </c:pt>
                <c:pt idx="3787">
                  <c:v>48.729380710979726</c:v>
                </c:pt>
                <c:pt idx="3788">
                  <c:v>48.741946306830833</c:v>
                </c:pt>
                <c:pt idx="3789">
                  <c:v>48.754511902681948</c:v>
                </c:pt>
                <c:pt idx="3790">
                  <c:v>48.767077498533332</c:v>
                </c:pt>
                <c:pt idx="3791">
                  <c:v>48.779643094384447</c:v>
                </c:pt>
                <c:pt idx="3792">
                  <c:v>48.792208690235555</c:v>
                </c:pt>
                <c:pt idx="3793">
                  <c:v>48.804774286086946</c:v>
                </c:pt>
                <c:pt idx="3794">
                  <c:v>48.817339881938054</c:v>
                </c:pt>
                <c:pt idx="3795">
                  <c:v>48.829905477789168</c:v>
                </c:pt>
                <c:pt idx="3796">
                  <c:v>48.842471073640553</c:v>
                </c:pt>
                <c:pt idx="3797">
                  <c:v>48.855036669491668</c:v>
                </c:pt>
                <c:pt idx="3798">
                  <c:v>48.867602265342775</c:v>
                </c:pt>
                <c:pt idx="3799">
                  <c:v>48.880167861194167</c:v>
                </c:pt>
                <c:pt idx="3800">
                  <c:v>48.892733457045274</c:v>
                </c:pt>
                <c:pt idx="3801">
                  <c:v>48.905299052896389</c:v>
                </c:pt>
                <c:pt idx="3802">
                  <c:v>48.917864648747781</c:v>
                </c:pt>
                <c:pt idx="3803">
                  <c:v>48.930430244598888</c:v>
                </c:pt>
                <c:pt idx="3804">
                  <c:v>48.94299584045028</c:v>
                </c:pt>
                <c:pt idx="3805">
                  <c:v>48.955561436301394</c:v>
                </c:pt>
                <c:pt idx="3806">
                  <c:v>48.968127032152502</c:v>
                </c:pt>
                <c:pt idx="3807">
                  <c:v>48.980692628003887</c:v>
                </c:pt>
                <c:pt idx="3808">
                  <c:v>48.993258223855001</c:v>
                </c:pt>
                <c:pt idx="3809">
                  <c:v>49.005823819706116</c:v>
                </c:pt>
                <c:pt idx="3810">
                  <c:v>49.0183894155575</c:v>
                </c:pt>
                <c:pt idx="3811">
                  <c:v>49.030955011408608</c:v>
                </c:pt>
                <c:pt idx="3812">
                  <c:v>49.043520607259723</c:v>
                </c:pt>
                <c:pt idx="3813">
                  <c:v>49.056086203111107</c:v>
                </c:pt>
                <c:pt idx="3814">
                  <c:v>49.068651798962222</c:v>
                </c:pt>
                <c:pt idx="3815">
                  <c:v>49.081217394813329</c:v>
                </c:pt>
                <c:pt idx="3816">
                  <c:v>49.093782990664721</c:v>
                </c:pt>
                <c:pt idx="3817">
                  <c:v>49.106348586515828</c:v>
                </c:pt>
                <c:pt idx="3818">
                  <c:v>49.118914182366943</c:v>
                </c:pt>
                <c:pt idx="3819">
                  <c:v>49.131479778218335</c:v>
                </c:pt>
                <c:pt idx="3820">
                  <c:v>49.144045374069442</c:v>
                </c:pt>
                <c:pt idx="3821">
                  <c:v>49.15661096992055</c:v>
                </c:pt>
                <c:pt idx="3822">
                  <c:v>49.169176565771949</c:v>
                </c:pt>
                <c:pt idx="3823">
                  <c:v>49.181742161623056</c:v>
                </c:pt>
                <c:pt idx="3824">
                  <c:v>49.194307757474448</c:v>
                </c:pt>
                <c:pt idx="3825">
                  <c:v>49.206873353325555</c:v>
                </c:pt>
                <c:pt idx="3826">
                  <c:v>49.21943894917667</c:v>
                </c:pt>
                <c:pt idx="3827">
                  <c:v>49.232004545028055</c:v>
                </c:pt>
                <c:pt idx="3828">
                  <c:v>49.244570140879169</c:v>
                </c:pt>
                <c:pt idx="3829">
                  <c:v>49.257135736730277</c:v>
                </c:pt>
                <c:pt idx="3830">
                  <c:v>49.269701332581661</c:v>
                </c:pt>
                <c:pt idx="3831">
                  <c:v>49.282266928432776</c:v>
                </c:pt>
                <c:pt idx="3832">
                  <c:v>49.294832524283891</c:v>
                </c:pt>
                <c:pt idx="3833">
                  <c:v>49.307398120135275</c:v>
                </c:pt>
                <c:pt idx="3834">
                  <c:v>49.319963715986383</c:v>
                </c:pt>
                <c:pt idx="3835">
                  <c:v>49.332529311837497</c:v>
                </c:pt>
                <c:pt idx="3836">
                  <c:v>49.345094907688889</c:v>
                </c:pt>
                <c:pt idx="3837">
                  <c:v>49.357660503540004</c:v>
                </c:pt>
                <c:pt idx="3838">
                  <c:v>49.370226099391104</c:v>
                </c:pt>
                <c:pt idx="3839">
                  <c:v>49.382791695242503</c:v>
                </c:pt>
                <c:pt idx="3840">
                  <c:v>49.39535729109361</c:v>
                </c:pt>
                <c:pt idx="3841">
                  <c:v>49.407922886945002</c:v>
                </c:pt>
                <c:pt idx="3842">
                  <c:v>49.42048848279611</c:v>
                </c:pt>
                <c:pt idx="3843">
                  <c:v>49.433054078647224</c:v>
                </c:pt>
                <c:pt idx="3844">
                  <c:v>49.445619674498609</c:v>
                </c:pt>
                <c:pt idx="3845">
                  <c:v>49.458185270349723</c:v>
                </c:pt>
                <c:pt idx="3846">
                  <c:v>49.470750866200831</c:v>
                </c:pt>
                <c:pt idx="3847">
                  <c:v>49.483316462052223</c:v>
                </c:pt>
                <c:pt idx="3848">
                  <c:v>49.49588205790333</c:v>
                </c:pt>
                <c:pt idx="3849">
                  <c:v>49.508447653754445</c:v>
                </c:pt>
                <c:pt idx="3850">
                  <c:v>49.521013249605829</c:v>
                </c:pt>
                <c:pt idx="3851">
                  <c:v>49.533578845456944</c:v>
                </c:pt>
                <c:pt idx="3852">
                  <c:v>49.546144441308051</c:v>
                </c:pt>
                <c:pt idx="3853">
                  <c:v>49.55871003715945</c:v>
                </c:pt>
                <c:pt idx="3854">
                  <c:v>49.571275633010558</c:v>
                </c:pt>
                <c:pt idx="3855">
                  <c:v>49.583841228861672</c:v>
                </c:pt>
                <c:pt idx="3856">
                  <c:v>49.596406824713057</c:v>
                </c:pt>
                <c:pt idx="3857">
                  <c:v>49.608972420564172</c:v>
                </c:pt>
                <c:pt idx="3858">
                  <c:v>49.621538016415279</c:v>
                </c:pt>
                <c:pt idx="3859">
                  <c:v>49.634103612266664</c:v>
                </c:pt>
                <c:pt idx="3860">
                  <c:v>49.646669208117778</c:v>
                </c:pt>
                <c:pt idx="3861">
                  <c:v>49.659234803969163</c:v>
                </c:pt>
                <c:pt idx="3862">
                  <c:v>49.671800399820278</c:v>
                </c:pt>
                <c:pt idx="3863">
                  <c:v>49.684365995671385</c:v>
                </c:pt>
                <c:pt idx="3864">
                  <c:v>49.696931591522777</c:v>
                </c:pt>
                <c:pt idx="3865">
                  <c:v>49.709497187373884</c:v>
                </c:pt>
                <c:pt idx="3866">
                  <c:v>49.722062783224999</c:v>
                </c:pt>
                <c:pt idx="3867">
                  <c:v>49.734628379076391</c:v>
                </c:pt>
                <c:pt idx="3868">
                  <c:v>49.747193974927498</c:v>
                </c:pt>
                <c:pt idx="3869">
                  <c:v>49.759759570778606</c:v>
                </c:pt>
                <c:pt idx="3870">
                  <c:v>49.772325166630004</c:v>
                </c:pt>
                <c:pt idx="3871">
                  <c:v>49.784890762481112</c:v>
                </c:pt>
                <c:pt idx="3872">
                  <c:v>49.797456358332227</c:v>
                </c:pt>
                <c:pt idx="3873">
                  <c:v>49.810021954183611</c:v>
                </c:pt>
                <c:pt idx="3874">
                  <c:v>49.822587550034726</c:v>
                </c:pt>
                <c:pt idx="3875">
                  <c:v>49.835153145885833</c:v>
                </c:pt>
                <c:pt idx="3876">
                  <c:v>49.847718741737225</c:v>
                </c:pt>
                <c:pt idx="3877">
                  <c:v>49.860284337588332</c:v>
                </c:pt>
                <c:pt idx="3878">
                  <c:v>49.872849933439717</c:v>
                </c:pt>
                <c:pt idx="3879">
                  <c:v>49.885415529290832</c:v>
                </c:pt>
                <c:pt idx="3880">
                  <c:v>49.897981125141946</c:v>
                </c:pt>
                <c:pt idx="3881">
                  <c:v>49.910546720993331</c:v>
                </c:pt>
                <c:pt idx="3882">
                  <c:v>49.923112316844438</c:v>
                </c:pt>
                <c:pt idx="3883">
                  <c:v>49.935677912695553</c:v>
                </c:pt>
                <c:pt idx="3884">
                  <c:v>49.948243508546945</c:v>
                </c:pt>
                <c:pt idx="3885">
                  <c:v>49.960809104398059</c:v>
                </c:pt>
                <c:pt idx="3886">
                  <c:v>49.97337470024916</c:v>
                </c:pt>
                <c:pt idx="3887">
                  <c:v>49.985940296100559</c:v>
                </c:pt>
                <c:pt idx="3888">
                  <c:v>49.998505891951666</c:v>
                </c:pt>
                <c:pt idx="3889">
                  <c:v>50.011071487802781</c:v>
                </c:pt>
                <c:pt idx="3890">
                  <c:v>50.023637083654165</c:v>
                </c:pt>
                <c:pt idx="3891">
                  <c:v>50.03620267950528</c:v>
                </c:pt>
                <c:pt idx="3892">
                  <c:v>50.048768275356387</c:v>
                </c:pt>
                <c:pt idx="3893">
                  <c:v>50.061333871207779</c:v>
                </c:pt>
                <c:pt idx="3894">
                  <c:v>50.073899467058887</c:v>
                </c:pt>
                <c:pt idx="3895">
                  <c:v>50.086465062910001</c:v>
                </c:pt>
                <c:pt idx="3896">
                  <c:v>50.099030658761386</c:v>
                </c:pt>
                <c:pt idx="3897">
                  <c:v>50.1115962546125</c:v>
                </c:pt>
                <c:pt idx="3898">
                  <c:v>50.124161850463885</c:v>
                </c:pt>
                <c:pt idx="3899">
                  <c:v>50.136727446315</c:v>
                </c:pt>
                <c:pt idx="3900">
                  <c:v>50.149293042166107</c:v>
                </c:pt>
                <c:pt idx="3901">
                  <c:v>50.161858638017506</c:v>
                </c:pt>
                <c:pt idx="3902">
                  <c:v>50.174424233868613</c:v>
                </c:pt>
                <c:pt idx="3903">
                  <c:v>50.186989829719721</c:v>
                </c:pt>
                <c:pt idx="3904">
                  <c:v>50.199555425571113</c:v>
                </c:pt>
                <c:pt idx="3905">
                  <c:v>50.212121021422227</c:v>
                </c:pt>
                <c:pt idx="3906">
                  <c:v>50.224686617273335</c:v>
                </c:pt>
                <c:pt idx="3907">
                  <c:v>50.237252213124719</c:v>
                </c:pt>
                <c:pt idx="3908">
                  <c:v>50.249817808975834</c:v>
                </c:pt>
                <c:pt idx="3909">
                  <c:v>50.262383404826949</c:v>
                </c:pt>
                <c:pt idx="3910">
                  <c:v>50.274949000678333</c:v>
                </c:pt>
                <c:pt idx="3911">
                  <c:v>50.287514596529441</c:v>
                </c:pt>
                <c:pt idx="3912">
                  <c:v>50.300080192380555</c:v>
                </c:pt>
                <c:pt idx="3913">
                  <c:v>50.309931109331117</c:v>
                </c:pt>
              </c:numCache>
            </c:numRef>
          </c:xVal>
          <c:yVal>
            <c:numRef>
              <c:f>Sheet1!$E$1:$E$3914</c:f>
              <c:numCache>
                <c:formatCode>General</c:formatCode>
                <c:ptCount val="3914"/>
                <c:pt idx="0">
                  <c:v>-2.24538169406389</c:v>
                </c:pt>
                <c:pt idx="1">
                  <c:v>-2.2122782065961402</c:v>
                </c:pt>
                <c:pt idx="2">
                  <c:v>-2.17771985256574</c:v>
                </c:pt>
                <c:pt idx="3">
                  <c:v>-2.1416331147253498</c:v>
                </c:pt>
                <c:pt idx="4">
                  <c:v>-2.1057300750958099</c:v>
                </c:pt>
                <c:pt idx="5">
                  <c:v>-2.0731361207744898</c:v>
                </c:pt>
                <c:pt idx="6">
                  <c:v>-2.0452617333523802</c:v>
                </c:pt>
                <c:pt idx="7">
                  <c:v>-2.0204106942639499</c:v>
                </c:pt>
                <c:pt idx="8">
                  <c:v>-1.99574668290792</c:v>
                </c:pt>
                <c:pt idx="9">
                  <c:v>-1.96966602028509</c:v>
                </c:pt>
                <c:pt idx="10">
                  <c:v>-1.9420992477890999</c:v>
                </c:pt>
                <c:pt idx="11">
                  <c:v>-1.9138226458046199</c:v>
                </c:pt>
                <c:pt idx="12">
                  <c:v>-1.8859916839965201</c:v>
                </c:pt>
                <c:pt idx="13">
                  <c:v>-1.85939657290041</c:v>
                </c:pt>
                <c:pt idx="14">
                  <c:v>-1.8339108709051799</c:v>
                </c:pt>
                <c:pt idx="15">
                  <c:v>-1.8089781697530101</c:v>
                </c:pt>
                <c:pt idx="16">
                  <c:v>-1.78421976230275</c:v>
                </c:pt>
                <c:pt idx="17">
                  <c:v>-1.7596165650937901</c:v>
                </c:pt>
                <c:pt idx="18">
                  <c:v>-1.7355618595464599</c:v>
                </c:pt>
                <c:pt idx="19">
                  <c:v>-1.7124127111894301</c:v>
                </c:pt>
                <c:pt idx="20">
                  <c:v>-1.6897320688986399</c:v>
                </c:pt>
                <c:pt idx="21">
                  <c:v>-1.6665431999203399</c:v>
                </c:pt>
                <c:pt idx="22">
                  <c:v>-1.6421671976657799</c:v>
                </c:pt>
                <c:pt idx="23">
                  <c:v>-1.6169406053831501</c:v>
                </c:pt>
                <c:pt idx="24">
                  <c:v>-1.59257050480763</c:v>
                </c:pt>
                <c:pt idx="25">
                  <c:v>-1.57106611423356</c:v>
                </c:pt>
                <c:pt idx="26">
                  <c:v>-1.5528396139393099</c:v>
                </c:pt>
                <c:pt idx="27">
                  <c:v>-1.5364587991683401</c:v>
                </c:pt>
                <c:pt idx="28">
                  <c:v>-1.52015474970293</c:v>
                </c:pt>
                <c:pt idx="29">
                  <c:v>-1.5029427978338901</c:v>
                </c:pt>
                <c:pt idx="30">
                  <c:v>-1.4847758716956501</c:v>
                </c:pt>
                <c:pt idx="31">
                  <c:v>-1.4660205077771999</c:v>
                </c:pt>
                <c:pt idx="32">
                  <c:v>-1.44641360142469</c:v>
                </c:pt>
                <c:pt idx="33">
                  <c:v>-1.4253541782347601</c:v>
                </c:pt>
                <c:pt idx="34">
                  <c:v>-1.40372082510076</c:v>
                </c:pt>
                <c:pt idx="35">
                  <c:v>-1.3834712058230501</c:v>
                </c:pt>
                <c:pt idx="36">
                  <c:v>-1.36504512980714</c:v>
                </c:pt>
                <c:pt idx="37">
                  <c:v>-1.3474345018665901</c:v>
                </c:pt>
                <c:pt idx="38">
                  <c:v>-1.3303651748140499</c:v>
                </c:pt>
                <c:pt idx="39">
                  <c:v>-1.3139132053100699</c:v>
                </c:pt>
                <c:pt idx="40">
                  <c:v>-1.2972262147046001</c:v>
                </c:pt>
                <c:pt idx="41">
                  <c:v>-1.2793970829100301</c:v>
                </c:pt>
                <c:pt idx="42">
                  <c:v>-1.2603844256362899</c:v>
                </c:pt>
                <c:pt idx="43">
                  <c:v>-1.2408987276714201</c:v>
                </c:pt>
                <c:pt idx="44">
                  <c:v>-1.2217550525215499</c:v>
                </c:pt>
                <c:pt idx="45">
                  <c:v>-1.2033520292006199</c:v>
                </c:pt>
                <c:pt idx="46">
                  <c:v>-1.1862025066831601</c:v>
                </c:pt>
                <c:pt idx="47">
                  <c:v>-1.1709345616539899</c:v>
                </c:pt>
                <c:pt idx="48">
                  <c:v>-1.15656696347218</c:v>
                </c:pt>
                <c:pt idx="49">
                  <c:v>-1.1410221947691901</c:v>
                </c:pt>
                <c:pt idx="50">
                  <c:v>-1.1241820875644399</c:v>
                </c:pt>
                <c:pt idx="51">
                  <c:v>-1.1080961397587099</c:v>
                </c:pt>
                <c:pt idx="52">
                  <c:v>-1.0939043257582199</c:v>
                </c:pt>
                <c:pt idx="53">
                  <c:v>-1.07999017082775</c:v>
                </c:pt>
                <c:pt idx="54">
                  <c:v>-1.0638454587614901</c:v>
                </c:pt>
                <c:pt idx="55">
                  <c:v>-1.0450536769996599</c:v>
                </c:pt>
                <c:pt idx="56">
                  <c:v>-1.0255732116109699</c:v>
                </c:pt>
                <c:pt idx="57">
                  <c:v>-1.0071575965664801</c:v>
                </c:pt>
                <c:pt idx="58">
                  <c:v>-0.98982803563019495</c:v>
                </c:pt>
                <c:pt idx="59">
                  <c:v>-0.97324913922527301</c:v>
                </c:pt>
                <c:pt idx="60">
                  <c:v>-0.95782650183612605</c:v>
                </c:pt>
                <c:pt idx="61">
                  <c:v>-0.94386756925813897</c:v>
                </c:pt>
                <c:pt idx="62">
                  <c:v>-0.93063759166387805</c:v>
                </c:pt>
                <c:pt idx="63">
                  <c:v>-0.917041176532297</c:v>
                </c:pt>
                <c:pt idx="64">
                  <c:v>-0.90257968448110004</c:v>
                </c:pt>
                <c:pt idx="65">
                  <c:v>-0.88702952670364799</c:v>
                </c:pt>
                <c:pt idx="66">
                  <c:v>-0.87007002880588802</c:v>
                </c:pt>
                <c:pt idx="67">
                  <c:v>-0.85174989563577297</c:v>
                </c:pt>
                <c:pt idx="68">
                  <c:v>-0.83277470636811102</c:v>
                </c:pt>
                <c:pt idx="69">
                  <c:v>-0.81404439125413297</c:v>
                </c:pt>
                <c:pt idx="70">
                  <c:v>-0.79607032212219697</c:v>
                </c:pt>
                <c:pt idx="71">
                  <c:v>-0.77885870489806097</c:v>
                </c:pt>
                <c:pt idx="72">
                  <c:v>-0.76187946156591901</c:v>
                </c:pt>
                <c:pt idx="73">
                  <c:v>-0.74427267243782202</c:v>
                </c:pt>
                <c:pt idx="74">
                  <c:v>-0.72589704170964997</c:v>
                </c:pt>
                <c:pt idx="75">
                  <c:v>-0.707749382060197</c:v>
                </c:pt>
                <c:pt idx="76">
                  <c:v>-0.69053198090689405</c:v>
                </c:pt>
                <c:pt idx="77">
                  <c:v>-0.67367029396989997</c:v>
                </c:pt>
                <c:pt idx="78">
                  <c:v>-0.65634385162056497</c:v>
                </c:pt>
                <c:pt idx="79">
                  <c:v>-0.63823731568240605</c:v>
                </c:pt>
                <c:pt idx="80">
                  <c:v>-0.61908562841502202</c:v>
                </c:pt>
                <c:pt idx="81">
                  <c:v>-0.59899538073125402</c:v>
                </c:pt>
                <c:pt idx="82">
                  <c:v>-0.57898663897590397</c:v>
                </c:pt>
                <c:pt idx="83">
                  <c:v>-0.55973137415672802</c:v>
                </c:pt>
                <c:pt idx="84">
                  <c:v>-0.54047569713272503</c:v>
                </c:pt>
                <c:pt idx="85">
                  <c:v>-0.52022562135300399</c:v>
                </c:pt>
                <c:pt idx="86">
                  <c:v>-0.49902661935022802</c:v>
                </c:pt>
                <c:pt idx="87">
                  <c:v>-0.47751045124601799</c:v>
                </c:pt>
                <c:pt idx="88">
                  <c:v>-0.45624818961452801</c:v>
                </c:pt>
                <c:pt idx="89">
                  <c:v>-0.43582590830745299</c:v>
                </c:pt>
                <c:pt idx="90">
                  <c:v>-0.416249589979242</c:v>
                </c:pt>
                <c:pt idx="91">
                  <c:v>-0.39654941421746198</c:v>
                </c:pt>
                <c:pt idx="92">
                  <c:v>-0.37572090242293599</c:v>
                </c:pt>
                <c:pt idx="93">
                  <c:v>-0.35296756760282699</c:v>
                </c:pt>
                <c:pt idx="94">
                  <c:v>-0.32798729469914101</c:v>
                </c:pt>
                <c:pt idx="95">
                  <c:v>-0.30216141493367199</c:v>
                </c:pt>
                <c:pt idx="96">
                  <c:v>-0.27718887932832997</c:v>
                </c:pt>
                <c:pt idx="97">
                  <c:v>-0.253127836011316</c:v>
                </c:pt>
                <c:pt idx="98">
                  <c:v>-0.22951525185114699</c:v>
                </c:pt>
                <c:pt idx="99">
                  <c:v>-0.206427467736086</c:v>
                </c:pt>
                <c:pt idx="100">
                  <c:v>-0.18354560165219899</c:v>
                </c:pt>
                <c:pt idx="101">
                  <c:v>-0.16018941315393001</c:v>
                </c:pt>
                <c:pt idx="102">
                  <c:v>-0.13622705981830999</c:v>
                </c:pt>
                <c:pt idx="103">
                  <c:v>-0.111570230556995</c:v>
                </c:pt>
                <c:pt idx="104">
                  <c:v>-8.5714709457890906E-2</c:v>
                </c:pt>
                <c:pt idx="105">
                  <c:v>-5.86401706985425E-2</c:v>
                </c:pt>
                <c:pt idx="106">
                  <c:v>-3.1185285223228401E-2</c:v>
                </c:pt>
                <c:pt idx="107">
                  <c:v>-4.2372447833338399E-3</c:v>
                </c:pt>
                <c:pt idx="108">
                  <c:v>2.1876468589053701E-2</c:v>
                </c:pt>
                <c:pt idx="109">
                  <c:v>4.7793619796627697E-2</c:v>
                </c:pt>
                <c:pt idx="110">
                  <c:v>7.5053878647517405E-2</c:v>
                </c:pt>
                <c:pt idx="111">
                  <c:v>0.104752297326012</c:v>
                </c:pt>
                <c:pt idx="112">
                  <c:v>0.13622484704361801</c:v>
                </c:pt>
                <c:pt idx="113">
                  <c:v>0.16747977848923801</c:v>
                </c:pt>
                <c:pt idx="114">
                  <c:v>0.19704789603848299</c:v>
                </c:pt>
                <c:pt idx="115">
                  <c:v>0.22541068588775201</c:v>
                </c:pt>
                <c:pt idx="116">
                  <c:v>0.25420141224809001</c:v>
                </c:pt>
                <c:pt idx="117">
                  <c:v>0.28427617728340998</c:v>
                </c:pt>
                <c:pt idx="118">
                  <c:v>0.31524293382283203</c:v>
                </c:pt>
                <c:pt idx="119">
                  <c:v>0.34635117980137098</c:v>
                </c:pt>
                <c:pt idx="120">
                  <c:v>0.37735576015955402</c:v>
                </c:pt>
                <c:pt idx="121">
                  <c:v>0.40878912795446698</c:v>
                </c:pt>
                <c:pt idx="122">
                  <c:v>0.44134643220827202</c:v>
                </c:pt>
                <c:pt idx="123">
                  <c:v>0.47512748551305001</c:v>
                </c:pt>
                <c:pt idx="124">
                  <c:v>0.50955347256427597</c:v>
                </c:pt>
                <c:pt idx="125">
                  <c:v>0.54399771127479302</c:v>
                </c:pt>
                <c:pt idx="126">
                  <c:v>0.57849789702151599</c:v>
                </c:pt>
                <c:pt idx="127">
                  <c:v>0.613454209752616</c:v>
                </c:pt>
                <c:pt idx="128">
                  <c:v>0.64897122169070298</c:v>
                </c:pt>
                <c:pt idx="129">
                  <c:v>0.68498315776919405</c:v>
                </c:pt>
                <c:pt idx="130">
                  <c:v>0.72191292491799997</c:v>
                </c:pt>
                <c:pt idx="131">
                  <c:v>0.76084121400196203</c:v>
                </c:pt>
                <c:pt idx="132">
                  <c:v>0.80209510226029401</c:v>
                </c:pt>
                <c:pt idx="133">
                  <c:v>0.84444914927265302</c:v>
                </c:pt>
                <c:pt idx="134">
                  <c:v>0.88666408707504496</c:v>
                </c:pt>
                <c:pt idx="135">
                  <c:v>0.92882808991530197</c:v>
                </c:pt>
                <c:pt idx="136">
                  <c:v>0.97177124763914602</c:v>
                </c:pt>
                <c:pt idx="137">
                  <c:v>1.0162274505815001</c:v>
                </c:pt>
                <c:pt idx="138">
                  <c:v>1.0628717462367001</c:v>
                </c:pt>
                <c:pt idx="139">
                  <c:v>1.11194021708605</c:v>
                </c:pt>
                <c:pt idx="140">
                  <c:v>1.16233944968599</c:v>
                </c:pt>
                <c:pt idx="141">
                  <c:v>1.2120756035165601</c:v>
                </c:pt>
                <c:pt idx="142">
                  <c:v>1.25987413475943</c:v>
                </c:pt>
                <c:pt idx="143">
                  <c:v>1.30611257877012</c:v>
                </c:pt>
                <c:pt idx="144">
                  <c:v>1.3523402770969299</c:v>
                </c:pt>
                <c:pt idx="145">
                  <c:v>1.40007776813957</c:v>
                </c:pt>
                <c:pt idx="146">
                  <c:v>1.4499158793597999</c:v>
                </c:pt>
                <c:pt idx="147">
                  <c:v>1.5014745423910401</c:v>
                </c:pt>
                <c:pt idx="148">
                  <c:v>1.55399698752824</c:v>
                </c:pt>
                <c:pt idx="149">
                  <c:v>1.6070451015841201</c:v>
                </c:pt>
                <c:pt idx="150">
                  <c:v>1.6608703061541601</c:v>
                </c:pt>
                <c:pt idx="151">
                  <c:v>1.71593724135923</c:v>
                </c:pt>
                <c:pt idx="152">
                  <c:v>1.7721498607972099</c:v>
                </c:pt>
                <c:pt idx="153">
                  <c:v>1.82916985618558</c:v>
                </c:pt>
                <c:pt idx="154">
                  <c:v>1.8871133855570501</c:v>
                </c:pt>
                <c:pt idx="155">
                  <c:v>1.9464020519912499</c:v>
                </c:pt>
                <c:pt idx="156">
                  <c:v>2.0076124293932698</c:v>
                </c:pt>
                <c:pt idx="157">
                  <c:v>2.0715414534853398</c:v>
                </c:pt>
                <c:pt idx="158">
                  <c:v>2.1383402679710102</c:v>
                </c:pt>
                <c:pt idx="159">
                  <c:v>2.20665363885391</c:v>
                </c:pt>
                <c:pt idx="160">
                  <c:v>2.27483883428093</c:v>
                </c:pt>
                <c:pt idx="161">
                  <c:v>2.3426821766796899</c:v>
                </c:pt>
                <c:pt idx="162">
                  <c:v>2.41106761898441</c:v>
                </c:pt>
                <c:pt idx="163">
                  <c:v>2.4809029970137302</c:v>
                </c:pt>
                <c:pt idx="164">
                  <c:v>2.5525071717709999</c:v>
                </c:pt>
                <c:pt idx="165">
                  <c:v>2.62553397905703</c:v>
                </c:pt>
                <c:pt idx="166">
                  <c:v>2.69954435325121</c:v>
                </c:pt>
                <c:pt idx="167">
                  <c:v>2.77431336844265</c:v>
                </c:pt>
                <c:pt idx="168">
                  <c:v>2.8498293290946899</c:v>
                </c:pt>
                <c:pt idx="169">
                  <c:v>2.9265562453485399</c:v>
                </c:pt>
                <c:pt idx="170">
                  <c:v>3.0051872564036901</c:v>
                </c:pt>
                <c:pt idx="171">
                  <c:v>3.0858261363155401</c:v>
                </c:pt>
                <c:pt idx="172">
                  <c:v>3.1678569341327498</c:v>
                </c:pt>
                <c:pt idx="173">
                  <c:v>3.2509569179144102</c:v>
                </c:pt>
                <c:pt idx="174">
                  <c:v>3.3357193390517401</c:v>
                </c:pt>
                <c:pt idx="175">
                  <c:v>3.4226977719923402</c:v>
                </c:pt>
                <c:pt idx="176">
                  <c:v>3.5117071053259901</c:v>
                </c:pt>
                <c:pt idx="177">
                  <c:v>3.6025551256820001</c:v>
                </c:pt>
                <c:pt idx="178">
                  <c:v>3.69539570119505</c:v>
                </c:pt>
                <c:pt idx="179">
                  <c:v>3.7904131996322699</c:v>
                </c:pt>
                <c:pt idx="180">
                  <c:v>3.8873612644858899</c:v>
                </c:pt>
                <c:pt idx="181">
                  <c:v>3.9853967655822098</c:v>
                </c:pt>
                <c:pt idx="182">
                  <c:v>4.0842173970886897</c:v>
                </c:pt>
                <c:pt idx="183">
                  <c:v>4.1848606962972097</c:v>
                </c:pt>
                <c:pt idx="184">
                  <c:v>4.2883346448370201</c:v>
                </c:pt>
                <c:pt idx="185">
                  <c:v>4.3946663223771498</c:v>
                </c:pt>
                <c:pt idx="186">
                  <c:v>4.5033482411483501</c:v>
                </c:pt>
                <c:pt idx="187">
                  <c:v>4.6134450860482996</c:v>
                </c:pt>
                <c:pt idx="188">
                  <c:v>4.7242925089091301</c:v>
                </c:pt>
                <c:pt idx="189">
                  <c:v>4.8365003920838596</c:v>
                </c:pt>
                <c:pt idx="190">
                  <c:v>4.9514381131719203</c:v>
                </c:pt>
                <c:pt idx="191">
                  <c:v>5.0699799965703898</c:v>
                </c:pt>
                <c:pt idx="192">
                  <c:v>5.1918873226895101</c:v>
                </c:pt>
                <c:pt idx="193">
                  <c:v>5.3158451404376397</c:v>
                </c:pt>
                <c:pt idx="194">
                  <c:v>5.4403205143234796</c:v>
                </c:pt>
                <c:pt idx="195">
                  <c:v>5.56520031033698</c:v>
                </c:pt>
                <c:pt idx="196">
                  <c:v>5.6922641737347499</c:v>
                </c:pt>
                <c:pt idx="197">
                  <c:v>5.8231982633134898</c:v>
                </c:pt>
                <c:pt idx="198">
                  <c:v>5.95790317114243</c:v>
                </c:pt>
                <c:pt idx="199">
                  <c:v>6.0956840968689896</c:v>
                </c:pt>
                <c:pt idx="200">
                  <c:v>6.2368091514227597</c:v>
                </c:pt>
                <c:pt idx="201">
                  <c:v>6.3816255170512397</c:v>
                </c:pt>
                <c:pt idx="202">
                  <c:v>6.5295080123489999</c:v>
                </c:pt>
                <c:pt idx="203">
                  <c:v>6.6801374170752901</c:v>
                </c:pt>
                <c:pt idx="204">
                  <c:v>6.83368589132564</c:v>
                </c:pt>
                <c:pt idx="205">
                  <c:v>6.98913373405626</c:v>
                </c:pt>
                <c:pt idx="206">
                  <c:v>7.1453436885481798</c:v>
                </c:pt>
                <c:pt idx="207">
                  <c:v>7.3031595120833401</c:v>
                </c:pt>
                <c:pt idx="208">
                  <c:v>7.4644941678112096</c:v>
                </c:pt>
                <c:pt idx="209">
                  <c:v>7.6301410605875803</c:v>
                </c:pt>
                <c:pt idx="210">
                  <c:v>7.7995574933597798</c:v>
                </c:pt>
                <c:pt idx="211">
                  <c:v>7.9721445135988702</c:v>
                </c:pt>
                <c:pt idx="212">
                  <c:v>8.1479003481180605</c:v>
                </c:pt>
                <c:pt idx="213">
                  <c:v>8.3270141075889299</c:v>
                </c:pt>
                <c:pt idx="214">
                  <c:v>8.5093253943668703</c:v>
                </c:pt>
                <c:pt idx="215">
                  <c:v>8.6944146294667792</c:v>
                </c:pt>
                <c:pt idx="216">
                  <c:v>8.8821695247140706</c:v>
                </c:pt>
                <c:pt idx="217">
                  <c:v>9.0730845181632809</c:v>
                </c:pt>
                <c:pt idx="218">
                  <c:v>9.26793097784644</c:v>
                </c:pt>
                <c:pt idx="219">
                  <c:v>9.4669952963643507</c:v>
                </c:pt>
                <c:pt idx="220">
                  <c:v>9.66973289293359</c:v>
                </c:pt>
                <c:pt idx="221">
                  <c:v>9.8756236908848294</c:v>
                </c:pt>
                <c:pt idx="222">
                  <c:v>10.084779864488601</c:v>
                </c:pt>
                <c:pt idx="223">
                  <c:v>10.297217308996199</c:v>
                </c:pt>
                <c:pt idx="224">
                  <c:v>10.513086611928999</c:v>
                </c:pt>
                <c:pt idx="225">
                  <c:v>10.7333863643334</c:v>
                </c:pt>
                <c:pt idx="226">
                  <c:v>10.9584781231409</c:v>
                </c:pt>
                <c:pt idx="227">
                  <c:v>11.186978451804301</c:v>
                </c:pt>
                <c:pt idx="228">
                  <c:v>11.4174428382301</c:v>
                </c:pt>
                <c:pt idx="229">
                  <c:v>11.6499103049686</c:v>
                </c:pt>
                <c:pt idx="230">
                  <c:v>11.885068253830401</c:v>
                </c:pt>
                <c:pt idx="231">
                  <c:v>12.122741742111399</c:v>
                </c:pt>
                <c:pt idx="232">
                  <c:v>12.361942311216399</c:v>
                </c:pt>
                <c:pt idx="233">
                  <c:v>12.602228594350301</c:v>
                </c:pt>
                <c:pt idx="234">
                  <c:v>12.8445979483346</c:v>
                </c:pt>
                <c:pt idx="235">
                  <c:v>13.0903988691229</c:v>
                </c:pt>
                <c:pt idx="236">
                  <c:v>13.3386384064393</c:v>
                </c:pt>
                <c:pt idx="237">
                  <c:v>13.585035203825299</c:v>
                </c:pt>
                <c:pt idx="238">
                  <c:v>13.823947011845</c:v>
                </c:pt>
                <c:pt idx="239">
                  <c:v>14.049073328409101</c:v>
                </c:pt>
                <c:pt idx="240">
                  <c:v>14.2483282910647</c:v>
                </c:pt>
                <c:pt idx="241">
                  <c:v>14.4002445148822</c:v>
                </c:pt>
                <c:pt idx="242">
                  <c:v>14.480572396327799</c:v>
                </c:pt>
                <c:pt idx="243">
                  <c:v>14.474865680393901</c:v>
                </c:pt>
                <c:pt idx="244">
                  <c:v>14.3903171314735</c:v>
                </c:pt>
                <c:pt idx="245">
                  <c:v>14.255134796735501</c:v>
                </c:pt>
                <c:pt idx="246">
                  <c:v>14.104695884970001</c:v>
                </c:pt>
                <c:pt idx="247">
                  <c:v>13.9634929811999</c:v>
                </c:pt>
                <c:pt idx="248">
                  <c:v>13.837521450537499</c:v>
                </c:pt>
                <c:pt idx="249">
                  <c:v>13.7270287545293</c:v>
                </c:pt>
                <c:pt idx="250">
                  <c:v>13.64332145611</c:v>
                </c:pt>
                <c:pt idx="251">
                  <c:v>13.6048578429066</c:v>
                </c:pt>
                <c:pt idx="252">
                  <c:v>13.6216230307205</c:v>
                </c:pt>
                <c:pt idx="253">
                  <c:v>13.690412261619599</c:v>
                </c:pt>
                <c:pt idx="254">
                  <c:v>13.8009159747062</c:v>
                </c:pt>
                <c:pt idx="255">
                  <c:v>13.941826801683201</c:v>
                </c:pt>
                <c:pt idx="256">
                  <c:v>14.1038804697176</c:v>
                </c:pt>
                <c:pt idx="257">
                  <c:v>14.2809068123304</c:v>
                </c:pt>
                <c:pt idx="258">
                  <c:v>14.468965488027001</c:v>
                </c:pt>
                <c:pt idx="259">
                  <c:v>14.665124873113299</c:v>
                </c:pt>
                <c:pt idx="260">
                  <c:v>14.8668340338834</c:v>
                </c:pt>
                <c:pt idx="261">
                  <c:v>15.071993801206601</c:v>
                </c:pt>
                <c:pt idx="262">
                  <c:v>15.279600710929399</c:v>
                </c:pt>
                <c:pt idx="263">
                  <c:v>15.48991799098</c:v>
                </c:pt>
                <c:pt idx="264">
                  <c:v>15.703728332728501</c:v>
                </c:pt>
                <c:pt idx="265">
                  <c:v>15.922155703411599</c:v>
                </c:pt>
                <c:pt idx="266">
                  <c:v>16.147106697641401</c:v>
                </c:pt>
                <c:pt idx="267">
                  <c:v>16.380597968732101</c:v>
                </c:pt>
                <c:pt idx="268">
                  <c:v>16.623981573910399</c:v>
                </c:pt>
                <c:pt idx="269">
                  <c:v>16.8787932007873</c:v>
                </c:pt>
                <c:pt idx="270">
                  <c:v>17.1477049183977</c:v>
                </c:pt>
                <c:pt idx="271">
                  <c:v>17.433845137707099</c:v>
                </c:pt>
                <c:pt idx="272">
                  <c:v>17.739457576800501</c:v>
                </c:pt>
                <c:pt idx="273">
                  <c:v>18.064941077406399</c:v>
                </c:pt>
                <c:pt idx="274">
                  <c:v>18.4087642042917</c:v>
                </c:pt>
                <c:pt idx="275">
                  <c:v>18.768674453027501</c:v>
                </c:pt>
                <c:pt idx="276">
                  <c:v>19.142897576416601</c:v>
                </c:pt>
                <c:pt idx="277">
                  <c:v>19.529485176101002</c:v>
                </c:pt>
                <c:pt idx="278">
                  <c:v>19.925845561071799</c:v>
                </c:pt>
                <c:pt idx="279">
                  <c:v>20.330081291705099</c:v>
                </c:pt>
                <c:pt idx="280">
                  <c:v>20.7419032270234</c:v>
                </c:pt>
                <c:pt idx="281">
                  <c:v>21.161113882536</c:v>
                </c:pt>
                <c:pt idx="282">
                  <c:v>21.582907215830001</c:v>
                </c:pt>
                <c:pt idx="283">
                  <c:v>21.991707629352099</c:v>
                </c:pt>
                <c:pt idx="284">
                  <c:v>22.359768043886</c:v>
                </c:pt>
                <c:pt idx="285">
                  <c:v>22.6580851342957</c:v>
                </c:pt>
                <c:pt idx="286">
                  <c:v>22.875269235834899</c:v>
                </c:pt>
                <c:pt idx="287">
                  <c:v>23.023176454732699</c:v>
                </c:pt>
                <c:pt idx="288">
                  <c:v>23.1169153794538</c:v>
                </c:pt>
                <c:pt idx="289">
                  <c:v>23.152584006635301</c:v>
                </c:pt>
                <c:pt idx="290">
                  <c:v>23.1160934256086</c:v>
                </c:pt>
                <c:pt idx="291">
                  <c:v>23.0119296766849</c:v>
                </c:pt>
                <c:pt idx="292">
                  <c:v>22.8736000662092</c:v>
                </c:pt>
                <c:pt idx="293">
                  <c:v>22.7473986635137</c:v>
                </c:pt>
                <c:pt idx="294">
                  <c:v>22.669310097967301</c:v>
                </c:pt>
                <c:pt idx="295">
                  <c:v>22.6524280784054</c:v>
                </c:pt>
                <c:pt idx="296">
                  <c:v>22.686258692338399</c:v>
                </c:pt>
                <c:pt idx="297">
                  <c:v>22.744437797431701</c:v>
                </c:pt>
                <c:pt idx="298">
                  <c:v>22.7969590842911</c:v>
                </c:pt>
                <c:pt idx="299">
                  <c:v>22.821404090675401</c:v>
                </c:pt>
                <c:pt idx="300">
                  <c:v>22.812624886461801</c:v>
                </c:pt>
                <c:pt idx="301">
                  <c:v>22.788200741133</c:v>
                </c:pt>
                <c:pt idx="302">
                  <c:v>22.7767360649175</c:v>
                </c:pt>
                <c:pt idx="303">
                  <c:v>22.792723674291398</c:v>
                </c:pt>
                <c:pt idx="304">
                  <c:v>22.826421249744101</c:v>
                </c:pt>
                <c:pt idx="305">
                  <c:v>22.858648436228201</c:v>
                </c:pt>
                <c:pt idx="306">
                  <c:v>22.881990652660299</c:v>
                </c:pt>
                <c:pt idx="307">
                  <c:v>22.909573467132802</c:v>
                </c:pt>
                <c:pt idx="308">
                  <c:v>22.965938184515799</c:v>
                </c:pt>
                <c:pt idx="309">
                  <c:v>23.069175494108801</c:v>
                </c:pt>
                <c:pt idx="310">
                  <c:v>23.2200061017314</c:v>
                </c:pt>
                <c:pt idx="311">
                  <c:v>23.4058136532317</c:v>
                </c:pt>
                <c:pt idx="312">
                  <c:v>23.6103639223127</c:v>
                </c:pt>
                <c:pt idx="313">
                  <c:v>23.813139915656301</c:v>
                </c:pt>
                <c:pt idx="314">
                  <c:v>23.984080759954399</c:v>
                </c:pt>
                <c:pt idx="315">
                  <c:v>24.101617846104499</c:v>
                </c:pt>
                <c:pt idx="316">
                  <c:v>24.178873296718699</c:v>
                </c:pt>
                <c:pt idx="317">
                  <c:v>24.257790732310099</c:v>
                </c:pt>
                <c:pt idx="318">
                  <c:v>24.36960897745</c:v>
                </c:pt>
                <c:pt idx="319">
                  <c:v>24.510021858855701</c:v>
                </c:pt>
                <c:pt idx="320">
                  <c:v>24.653565554512699</c:v>
                </c:pt>
                <c:pt idx="321">
                  <c:v>24.778604314578299</c:v>
                </c:pt>
                <c:pt idx="322">
                  <c:v>24.874010294706199</c:v>
                </c:pt>
                <c:pt idx="323">
                  <c:v>24.934085355874501</c:v>
                </c:pt>
                <c:pt idx="324">
                  <c:v>24.9632001291317</c:v>
                </c:pt>
                <c:pt idx="325">
                  <c:v>24.983882638261399</c:v>
                </c:pt>
                <c:pt idx="326">
                  <c:v>25.027799438479899</c:v>
                </c:pt>
                <c:pt idx="327">
                  <c:v>25.118183862884901</c:v>
                </c:pt>
                <c:pt idx="328">
                  <c:v>25.261881628003898</c:v>
                </c:pt>
                <c:pt idx="329">
                  <c:v>25.450465686507801</c:v>
                </c:pt>
                <c:pt idx="330">
                  <c:v>25.660956512048301</c:v>
                </c:pt>
                <c:pt idx="331">
                  <c:v>25.859002954352</c:v>
                </c:pt>
                <c:pt idx="332">
                  <c:v>26.0153726750728</c:v>
                </c:pt>
                <c:pt idx="333">
                  <c:v>26.1279030356365</c:v>
                </c:pt>
                <c:pt idx="334">
                  <c:v>26.223021969047799</c:v>
                </c:pt>
                <c:pt idx="335">
                  <c:v>26.3314305090184</c:v>
                </c:pt>
                <c:pt idx="336">
                  <c:v>26.466052282466201</c:v>
                </c:pt>
                <c:pt idx="337">
                  <c:v>26.6227062302472</c:v>
                </c:pt>
                <c:pt idx="338">
                  <c:v>26.792824004059199</c:v>
                </c:pt>
                <c:pt idx="339">
                  <c:v>26.970290691667199</c:v>
                </c:pt>
                <c:pt idx="340">
                  <c:v>27.14786146046</c:v>
                </c:pt>
                <c:pt idx="341">
                  <c:v>27.3138407695029</c:v>
                </c:pt>
                <c:pt idx="342">
                  <c:v>27.460979815656799</c:v>
                </c:pt>
                <c:pt idx="343">
                  <c:v>27.599310412500198</c:v>
                </c:pt>
                <c:pt idx="344">
                  <c:v>27.753050980585201</c:v>
                </c:pt>
                <c:pt idx="345">
                  <c:v>27.9423370865313</c:v>
                </c:pt>
                <c:pt idx="346">
                  <c:v>28.168080998127301</c:v>
                </c:pt>
                <c:pt idx="347">
                  <c:v>28.4107837832032</c:v>
                </c:pt>
                <c:pt idx="348">
                  <c:v>28.642684331375602</c:v>
                </c:pt>
                <c:pt idx="349">
                  <c:v>28.840488514763901</c:v>
                </c:pt>
                <c:pt idx="350">
                  <c:v>28.9907163215465</c:v>
                </c:pt>
                <c:pt idx="351">
                  <c:v>29.095965176884398</c:v>
                </c:pt>
                <c:pt idx="352">
                  <c:v>29.181547472238901</c:v>
                </c:pt>
                <c:pt idx="353">
                  <c:v>29.287355788379902</c:v>
                </c:pt>
                <c:pt idx="354">
                  <c:v>29.4439959807282</c:v>
                </c:pt>
                <c:pt idx="355">
                  <c:v>29.654923241252501</c:v>
                </c:pt>
                <c:pt idx="356">
                  <c:v>29.900618868339802</c:v>
                </c:pt>
                <c:pt idx="357">
                  <c:v>30.1563981744792</c:v>
                </c:pt>
                <c:pt idx="358">
                  <c:v>30.406671038109</c:v>
                </c:pt>
                <c:pt idx="359">
                  <c:v>30.648775848321598</c:v>
                </c:pt>
                <c:pt idx="360">
                  <c:v>30.886897015410899</c:v>
                </c:pt>
                <c:pt idx="361">
                  <c:v>31.121228667707701</c:v>
                </c:pt>
                <c:pt idx="362">
                  <c:v>31.342094381151298</c:v>
                </c:pt>
                <c:pt idx="363">
                  <c:v>31.534368550149999</c:v>
                </c:pt>
                <c:pt idx="364">
                  <c:v>31.687309053114198</c:v>
                </c:pt>
                <c:pt idx="365">
                  <c:v>31.8026228185247</c:v>
                </c:pt>
                <c:pt idx="366">
                  <c:v>31.8956286180407</c:v>
                </c:pt>
                <c:pt idx="367">
                  <c:v>31.987034705005801</c:v>
                </c:pt>
                <c:pt idx="368">
                  <c:v>32.095028358565202</c:v>
                </c:pt>
                <c:pt idx="369">
                  <c:v>32.237619185293603</c:v>
                </c:pt>
                <c:pt idx="370">
                  <c:v>32.435110732459201</c:v>
                </c:pt>
                <c:pt idx="371">
                  <c:v>32.699927871893898</c:v>
                </c:pt>
                <c:pt idx="372">
                  <c:v>33.020026615567602</c:v>
                </c:pt>
                <c:pt idx="373">
                  <c:v>33.357443500531602</c:v>
                </c:pt>
                <c:pt idx="374">
                  <c:v>33.673605925873098</c:v>
                </c:pt>
                <c:pt idx="375">
                  <c:v>33.952999463892503</c:v>
                </c:pt>
                <c:pt idx="376">
                  <c:v>34.199540384008799</c:v>
                </c:pt>
                <c:pt idx="377">
                  <c:v>34.422079969140903</c:v>
                </c:pt>
                <c:pt idx="378">
                  <c:v>34.630953799324402</c:v>
                </c:pt>
                <c:pt idx="379">
                  <c:v>34.841739810987399</c:v>
                </c:pt>
                <c:pt idx="380">
                  <c:v>35.070598058578199</c:v>
                </c:pt>
                <c:pt idx="381">
                  <c:v>35.324867149641598</c:v>
                </c:pt>
                <c:pt idx="382">
                  <c:v>35.600396422558497</c:v>
                </c:pt>
                <c:pt idx="383">
                  <c:v>35.886184387597503</c:v>
                </c:pt>
                <c:pt idx="384">
                  <c:v>36.1703895926154</c:v>
                </c:pt>
                <c:pt idx="385">
                  <c:v>36.446472221055402</c:v>
                </c:pt>
                <c:pt idx="386">
                  <c:v>36.715999552240703</c:v>
                </c:pt>
                <c:pt idx="387">
                  <c:v>36.984409958172201</c:v>
                </c:pt>
                <c:pt idx="388">
                  <c:v>37.253535025445501</c:v>
                </c:pt>
                <c:pt idx="389">
                  <c:v>37.520608100286097</c:v>
                </c:pt>
                <c:pt idx="390">
                  <c:v>37.784554116121001</c:v>
                </c:pt>
                <c:pt idx="391">
                  <c:v>38.049952704826303</c:v>
                </c:pt>
                <c:pt idx="392">
                  <c:v>38.323647855433499</c:v>
                </c:pt>
                <c:pt idx="393">
                  <c:v>38.608765048256799</c:v>
                </c:pt>
                <c:pt idx="394">
                  <c:v>38.901118070769797</c:v>
                </c:pt>
                <c:pt idx="395">
                  <c:v>39.188736458757496</c:v>
                </c:pt>
                <c:pt idx="396">
                  <c:v>39.456528516697901</c:v>
                </c:pt>
                <c:pt idx="397">
                  <c:v>39.698316844477603</c:v>
                </c:pt>
                <c:pt idx="398">
                  <c:v>39.927465617991103</c:v>
                </c:pt>
                <c:pt idx="399">
                  <c:v>40.173504495455099</c:v>
                </c:pt>
                <c:pt idx="400">
                  <c:v>40.465284158115999</c:v>
                </c:pt>
                <c:pt idx="401">
                  <c:v>40.815055523424597</c:v>
                </c:pt>
                <c:pt idx="402">
                  <c:v>41.214940823971403</c:v>
                </c:pt>
                <c:pt idx="403">
                  <c:v>41.6457086148691</c:v>
                </c:pt>
                <c:pt idx="404">
                  <c:v>42.090712270066902</c:v>
                </c:pt>
                <c:pt idx="405">
                  <c:v>42.543184072364298</c:v>
                </c:pt>
                <c:pt idx="406">
                  <c:v>43.000788559713897</c:v>
                </c:pt>
                <c:pt idx="407">
                  <c:v>43.455754627971103</c:v>
                </c:pt>
                <c:pt idx="408">
                  <c:v>43.893024964762098</c:v>
                </c:pt>
                <c:pt idx="409">
                  <c:v>44.299159077910197</c:v>
                </c:pt>
                <c:pt idx="410">
                  <c:v>44.672318578407001</c:v>
                </c:pt>
                <c:pt idx="411">
                  <c:v>45.0238732051276</c:v>
                </c:pt>
                <c:pt idx="412">
                  <c:v>45.3740566994801</c:v>
                </c:pt>
                <c:pt idx="413">
                  <c:v>45.746535572371997</c:v>
                </c:pt>
                <c:pt idx="414">
                  <c:v>46.160150137757398</c:v>
                </c:pt>
                <c:pt idx="415">
                  <c:v>46.620310705642702</c:v>
                </c:pt>
                <c:pt idx="416">
                  <c:v>47.118935881636801</c:v>
                </c:pt>
                <c:pt idx="417">
                  <c:v>47.642767618238999</c:v>
                </c:pt>
                <c:pt idx="418">
                  <c:v>48.179970287309402</c:v>
                </c:pt>
                <c:pt idx="419">
                  <c:v>48.719754094944001</c:v>
                </c:pt>
                <c:pt idx="420">
                  <c:v>49.250246465772001</c:v>
                </c:pt>
                <c:pt idx="421">
                  <c:v>49.7631546645623</c:v>
                </c:pt>
                <c:pt idx="422">
                  <c:v>50.260052260925498</c:v>
                </c:pt>
                <c:pt idx="423">
                  <c:v>50.750990829932597</c:v>
                </c:pt>
                <c:pt idx="424">
                  <c:v>51.245736509458901</c:v>
                </c:pt>
                <c:pt idx="425">
                  <c:v>51.746071998293203</c:v>
                </c:pt>
                <c:pt idx="426">
                  <c:v>52.2471213603989</c:v>
                </c:pt>
                <c:pt idx="427">
                  <c:v>52.748787514996103</c:v>
                </c:pt>
                <c:pt idx="428">
                  <c:v>53.264537113460499</c:v>
                </c:pt>
                <c:pt idx="429">
                  <c:v>53.813207158281003</c:v>
                </c:pt>
                <c:pt idx="430">
                  <c:v>54.402345873010503</c:v>
                </c:pt>
                <c:pt idx="431">
                  <c:v>55.022340960535502</c:v>
                </c:pt>
                <c:pt idx="432">
                  <c:v>55.656604907529299</c:v>
                </c:pt>
                <c:pt idx="433">
                  <c:v>56.293638958961502</c:v>
                </c:pt>
                <c:pt idx="434">
                  <c:v>56.929333440745602</c:v>
                </c:pt>
                <c:pt idx="435">
                  <c:v>57.5649017088124</c:v>
                </c:pt>
                <c:pt idx="436">
                  <c:v>58.207573276472203</c:v>
                </c:pt>
                <c:pt idx="437">
                  <c:v>58.870024109044699</c:v>
                </c:pt>
                <c:pt idx="438">
                  <c:v>59.562840911445498</c:v>
                </c:pt>
                <c:pt idx="439">
                  <c:v>60.287025556240401</c:v>
                </c:pt>
                <c:pt idx="440">
                  <c:v>61.034891075914203</c:v>
                </c:pt>
                <c:pt idx="441">
                  <c:v>61.800499472918702</c:v>
                </c:pt>
                <c:pt idx="442">
                  <c:v>62.583601363500399</c:v>
                </c:pt>
                <c:pt idx="443">
                  <c:v>63.387250477404201</c:v>
                </c:pt>
                <c:pt idx="444">
                  <c:v>64.213042905890902</c:v>
                </c:pt>
                <c:pt idx="445">
                  <c:v>65.058808750955393</c:v>
                </c:pt>
                <c:pt idx="446">
                  <c:v>65.920209696937206</c:v>
                </c:pt>
                <c:pt idx="447">
                  <c:v>66.793380181450004</c:v>
                </c:pt>
                <c:pt idx="448">
                  <c:v>67.675501112816903</c:v>
                </c:pt>
                <c:pt idx="449">
                  <c:v>68.564377622897794</c:v>
                </c:pt>
                <c:pt idx="450">
                  <c:v>69.459459625588096</c:v>
                </c:pt>
                <c:pt idx="451">
                  <c:v>70.362787048584806</c:v>
                </c:pt>
                <c:pt idx="452">
                  <c:v>71.277945788354899</c:v>
                </c:pt>
                <c:pt idx="453">
                  <c:v>72.208710641165894</c:v>
                </c:pt>
                <c:pt idx="454">
                  <c:v>73.158098995286906</c:v>
                </c:pt>
                <c:pt idx="455">
                  <c:v>74.1271203837359</c:v>
                </c:pt>
                <c:pt idx="456">
                  <c:v>75.114211251379999</c:v>
                </c:pt>
                <c:pt idx="457">
                  <c:v>76.115986312184006</c:v>
                </c:pt>
                <c:pt idx="458">
                  <c:v>77.129387939741903</c:v>
                </c:pt>
                <c:pt idx="459">
                  <c:v>78.152702904440901</c:v>
                </c:pt>
                <c:pt idx="460">
                  <c:v>79.184432535796802</c:v>
                </c:pt>
                <c:pt idx="461">
                  <c:v>80.224702266945002</c:v>
                </c:pt>
                <c:pt idx="462">
                  <c:v>81.276070186638407</c:v>
                </c:pt>
                <c:pt idx="463">
                  <c:v>82.341197328995307</c:v>
                </c:pt>
                <c:pt idx="464">
                  <c:v>83.421875405952207</c:v>
                </c:pt>
                <c:pt idx="465">
                  <c:v>84.518934362103494</c:v>
                </c:pt>
                <c:pt idx="466">
                  <c:v>85.631676964069996</c:v>
                </c:pt>
                <c:pt idx="467">
                  <c:v>86.757253044810298</c:v>
                </c:pt>
                <c:pt idx="468">
                  <c:v>87.888356532109299</c:v>
                </c:pt>
                <c:pt idx="469">
                  <c:v>89.012795147546498</c:v>
                </c:pt>
                <c:pt idx="470">
                  <c:v>90.119218964417399</c:v>
                </c:pt>
                <c:pt idx="471">
                  <c:v>91.2047646273315</c:v>
                </c:pt>
                <c:pt idx="472">
                  <c:v>92.275709052554205</c:v>
                </c:pt>
                <c:pt idx="473">
                  <c:v>93.340542217228602</c:v>
                </c:pt>
                <c:pt idx="474">
                  <c:v>94.404053063061596</c:v>
                </c:pt>
                <c:pt idx="475">
                  <c:v>95.466702831936601</c:v>
                </c:pt>
                <c:pt idx="476">
                  <c:v>96.525238733331605</c:v>
                </c:pt>
                <c:pt idx="477">
                  <c:v>97.5728830254169</c:v>
                </c:pt>
                <c:pt idx="478">
                  <c:v>98.602062443809004</c:v>
                </c:pt>
                <c:pt idx="479">
                  <c:v>99.607591854783493</c:v>
                </c:pt>
                <c:pt idx="480">
                  <c:v>100.58548832040201</c:v>
                </c:pt>
                <c:pt idx="481">
                  <c:v>101.53131236354101</c:v>
                </c:pt>
                <c:pt idx="482">
                  <c:v>102.444431032848</c:v>
                </c:pt>
                <c:pt idx="483">
                  <c:v>103.33314783933599</c:v>
                </c:pt>
                <c:pt idx="484">
                  <c:v>104.210888520423</c:v>
                </c:pt>
                <c:pt idx="485">
                  <c:v>105.08552200991301</c:v>
                </c:pt>
                <c:pt idx="486">
                  <c:v>105.953970637941</c:v>
                </c:pt>
                <c:pt idx="487">
                  <c:v>106.80814626053299</c:v>
                </c:pt>
                <c:pt idx="488">
                  <c:v>107.645214280595</c:v>
                </c:pt>
                <c:pt idx="489">
                  <c:v>108.470157882046</c:v>
                </c:pt>
                <c:pt idx="490">
                  <c:v>109.287420175487</c:v>
                </c:pt>
                <c:pt idx="491">
                  <c:v>110.09298114449101</c:v>
                </c:pt>
                <c:pt idx="492">
                  <c:v>110.879463902045</c:v>
                </c:pt>
                <c:pt idx="493">
                  <c:v>111.643995737457</c:v>
                </c:pt>
                <c:pt idx="494">
                  <c:v>112.382002126157</c:v>
                </c:pt>
                <c:pt idx="495">
                  <c:v>113.078955461981</c:v>
                </c:pt>
                <c:pt idx="496">
                  <c:v>113.72717813627899</c:v>
                </c:pt>
                <c:pt idx="497">
                  <c:v>114.342801235689</c:v>
                </c:pt>
                <c:pt idx="498">
                  <c:v>114.93842834540899</c:v>
                </c:pt>
                <c:pt idx="499">
                  <c:v>115.50938535996799</c:v>
                </c:pt>
                <c:pt idx="500">
                  <c:v>116.05167887890001</c:v>
                </c:pt>
                <c:pt idx="501">
                  <c:v>116.56962448056601</c:v>
                </c:pt>
                <c:pt idx="502">
                  <c:v>117.066517347935</c:v>
                </c:pt>
                <c:pt idx="503">
                  <c:v>117.540388747747</c:v>
                </c:pt>
                <c:pt idx="504">
                  <c:v>117.986863608617</c:v>
                </c:pt>
                <c:pt idx="505">
                  <c:v>118.401486811716</c:v>
                </c:pt>
                <c:pt idx="506">
                  <c:v>118.782837799121</c:v>
                </c:pt>
                <c:pt idx="507">
                  <c:v>119.132031479825</c:v>
                </c:pt>
                <c:pt idx="508">
                  <c:v>119.449999093863</c:v>
                </c:pt>
                <c:pt idx="509">
                  <c:v>119.73461065806499</c:v>
                </c:pt>
                <c:pt idx="510">
                  <c:v>119.98132655729</c:v>
                </c:pt>
                <c:pt idx="511">
                  <c:v>120.184697471947</c:v>
                </c:pt>
                <c:pt idx="512">
                  <c:v>120.34003905957999</c:v>
                </c:pt>
                <c:pt idx="513">
                  <c:v>120.44662698090499</c:v>
                </c:pt>
                <c:pt idx="514">
                  <c:v>120.50749752102099</c:v>
                </c:pt>
                <c:pt idx="515">
                  <c:v>120.523618504277</c:v>
                </c:pt>
                <c:pt idx="516">
                  <c:v>120.489924836182</c:v>
                </c:pt>
                <c:pt idx="517">
                  <c:v>120.398195150242</c:v>
                </c:pt>
                <c:pt idx="518">
                  <c:v>120.242072997885</c:v>
                </c:pt>
                <c:pt idx="519">
                  <c:v>120.018802766128</c:v>
                </c:pt>
                <c:pt idx="520">
                  <c:v>119.72782362863001</c:v>
                </c:pt>
                <c:pt idx="521">
                  <c:v>119.368941017607</c:v>
                </c:pt>
                <c:pt idx="522">
                  <c:v>118.94128185201799</c:v>
                </c:pt>
                <c:pt idx="523">
                  <c:v>118.44347372635799</c:v>
                </c:pt>
                <c:pt idx="524">
                  <c:v>117.87355932872801</c:v>
                </c:pt>
                <c:pt idx="525">
                  <c:v>117.227796927499</c:v>
                </c:pt>
                <c:pt idx="526">
                  <c:v>116.500680785168</c:v>
                </c:pt>
                <c:pt idx="527">
                  <c:v>115.68819212878201</c:v>
                </c:pt>
                <c:pt idx="528">
                  <c:v>114.787553020385</c:v>
                </c:pt>
                <c:pt idx="529">
                  <c:v>113.794986925595</c:v>
                </c:pt>
                <c:pt idx="530">
                  <c:v>112.706962050298</c:v>
                </c:pt>
                <c:pt idx="531">
                  <c:v>111.520636653864</c:v>
                </c:pt>
                <c:pt idx="532">
                  <c:v>110.23528978862601</c:v>
                </c:pt>
                <c:pt idx="533">
                  <c:v>108.85124778007</c:v>
                </c:pt>
                <c:pt idx="534">
                  <c:v>107.37093935929001</c:v>
                </c:pt>
                <c:pt idx="535">
                  <c:v>105.79810268235001</c:v>
                </c:pt>
                <c:pt idx="536">
                  <c:v>104.13590377023699</c:v>
                </c:pt>
                <c:pt idx="537">
                  <c:v>102.38748440528499</c:v>
                </c:pt>
                <c:pt idx="538">
                  <c:v>100.557584565634</c:v>
                </c:pt>
                <c:pt idx="539">
                  <c:v>98.651845627612502</c:v>
                </c:pt>
                <c:pt idx="540">
                  <c:v>96.675480572475394</c:v>
                </c:pt>
                <c:pt idx="541">
                  <c:v>94.633249094491106</c:v>
                </c:pt>
                <c:pt idx="542">
                  <c:v>92.530375532925206</c:v>
                </c:pt>
                <c:pt idx="543">
                  <c:v>90.373822630264101</c:v>
                </c:pt>
                <c:pt idx="544">
                  <c:v>88.171757340985593</c:v>
                </c:pt>
                <c:pt idx="545">
                  <c:v>85.930311361630103</c:v>
                </c:pt>
                <c:pt idx="546">
                  <c:v>83.652223259216498</c:v>
                </c:pt>
                <c:pt idx="547">
                  <c:v>81.3401145842506</c:v>
                </c:pt>
                <c:pt idx="548">
                  <c:v>78.998961957478997</c:v>
                </c:pt>
                <c:pt idx="549">
                  <c:v>76.633846845517695</c:v>
                </c:pt>
                <c:pt idx="550">
                  <c:v>74.247412798596997</c:v>
                </c:pt>
                <c:pt idx="551">
                  <c:v>71.840781821575007</c:v>
                </c:pt>
                <c:pt idx="552">
                  <c:v>69.415308068616994</c:v>
                </c:pt>
                <c:pt idx="553">
                  <c:v>66.972456685491494</c:v>
                </c:pt>
                <c:pt idx="554">
                  <c:v>64.513125253106693</c:v>
                </c:pt>
                <c:pt idx="555">
                  <c:v>62.038005253267002</c:v>
                </c:pt>
                <c:pt idx="556">
                  <c:v>59.547736661359799</c:v>
                </c:pt>
                <c:pt idx="557">
                  <c:v>57.042753672809297</c:v>
                </c:pt>
                <c:pt idx="558">
                  <c:v>54.5241696541962</c:v>
                </c:pt>
                <c:pt idx="559">
                  <c:v>51.994363033727403</c:v>
                </c:pt>
                <c:pt idx="560">
                  <c:v>49.455763859144497</c:v>
                </c:pt>
                <c:pt idx="561">
                  <c:v>46.910118651520399</c:v>
                </c:pt>
                <c:pt idx="562">
                  <c:v>44.360376663981803</c:v>
                </c:pt>
                <c:pt idx="563">
                  <c:v>41.812522384247501</c:v>
                </c:pt>
                <c:pt idx="564">
                  <c:v>39.275287578352</c:v>
                </c:pt>
                <c:pt idx="565">
                  <c:v>36.759823415294399</c:v>
                </c:pt>
                <c:pt idx="566">
                  <c:v>34.278665713307099</c:v>
                </c:pt>
                <c:pt idx="567">
                  <c:v>31.845689431784098</c:v>
                </c:pt>
                <c:pt idx="568">
                  <c:v>29.476483069991701</c:v>
                </c:pt>
                <c:pt idx="569">
                  <c:v>27.187318064010899</c:v>
                </c:pt>
                <c:pt idx="570">
                  <c:v>24.995684597197201</c:v>
                </c:pt>
                <c:pt idx="571">
                  <c:v>22.9224072253466</c:v>
                </c:pt>
                <c:pt idx="572">
                  <c:v>20.985984461965899</c:v>
                </c:pt>
                <c:pt idx="573">
                  <c:v>19.201732256357001</c:v>
                </c:pt>
                <c:pt idx="574">
                  <c:v>17.5808798124093</c:v>
                </c:pt>
                <c:pt idx="575">
                  <c:v>16.130224874155701</c:v>
                </c:pt>
                <c:pt idx="576">
                  <c:v>14.851799619173599</c:v>
                </c:pt>
                <c:pt idx="577">
                  <c:v>13.7428234494687</c:v>
                </c:pt>
                <c:pt idx="578">
                  <c:v>12.7960801809859</c:v>
                </c:pt>
                <c:pt idx="579">
                  <c:v>11.998911323960399</c:v>
                </c:pt>
                <c:pt idx="580">
                  <c:v>11.3338223458207</c:v>
                </c:pt>
                <c:pt idx="581">
                  <c:v>10.782265897773801</c:v>
                </c:pt>
                <c:pt idx="582">
                  <c:v>10.327223945983301</c:v>
                </c:pt>
                <c:pt idx="583">
                  <c:v>9.9536043438474398</c:v>
                </c:pt>
                <c:pt idx="584">
                  <c:v>9.6473090316784393</c:v>
                </c:pt>
                <c:pt idx="585">
                  <c:v>9.3942701441869794</c:v>
                </c:pt>
                <c:pt idx="586">
                  <c:v>9.1813576090832001</c:v>
                </c:pt>
                <c:pt idx="587">
                  <c:v>8.9981730883782092</c:v>
                </c:pt>
                <c:pt idx="588">
                  <c:v>8.8371705695951004</c:v>
                </c:pt>
                <c:pt idx="589">
                  <c:v>8.6923069544439109</c:v>
                </c:pt>
                <c:pt idx="590">
                  <c:v>8.5582781567003803</c:v>
                </c:pt>
                <c:pt idx="591">
                  <c:v>8.4316326533895296</c:v>
                </c:pt>
                <c:pt idx="592">
                  <c:v>8.3118296682903292</c:v>
                </c:pt>
                <c:pt idx="593">
                  <c:v>8.1990368845171897</c:v>
                </c:pt>
                <c:pt idx="594">
                  <c:v>8.0909335670581797</c:v>
                </c:pt>
                <c:pt idx="595">
                  <c:v>7.9831897926739401</c:v>
                </c:pt>
                <c:pt idx="596">
                  <c:v>7.8726680785386502</c:v>
                </c:pt>
                <c:pt idx="597">
                  <c:v>7.7587942234384002</c:v>
                </c:pt>
                <c:pt idx="598">
                  <c:v>7.6424064647099499</c:v>
                </c:pt>
                <c:pt idx="599">
                  <c:v>7.5243427040128497</c:v>
                </c:pt>
                <c:pt idx="600">
                  <c:v>7.4047884144995404</c:v>
                </c:pt>
                <c:pt idx="601">
                  <c:v>7.2832620399595598</c:v>
                </c:pt>
                <c:pt idx="602">
                  <c:v>7.1594904766348</c:v>
                </c:pt>
                <c:pt idx="603">
                  <c:v>7.0340812207409904</c:v>
                </c:pt>
                <c:pt idx="604">
                  <c:v>6.9085710949827996</c:v>
                </c:pt>
                <c:pt idx="605">
                  <c:v>6.78534504399535</c:v>
                </c:pt>
                <c:pt idx="606">
                  <c:v>6.6663229114828697</c:v>
                </c:pt>
                <c:pt idx="607">
                  <c:v>6.5517654056668899</c:v>
                </c:pt>
                <c:pt idx="608">
                  <c:v>6.4413077818722799</c:v>
                </c:pt>
                <c:pt idx="609">
                  <c:v>6.33530818195484</c:v>
                </c:pt>
                <c:pt idx="610">
                  <c:v>6.2346441828677497</c:v>
                </c:pt>
                <c:pt idx="611">
                  <c:v>6.1398360464003296</c:v>
                </c:pt>
                <c:pt idx="612">
                  <c:v>6.0507720026367</c:v>
                </c:pt>
                <c:pt idx="613">
                  <c:v>5.9671305656078397</c:v>
                </c:pt>
                <c:pt idx="614">
                  <c:v>5.8886115308112901</c:v>
                </c:pt>
                <c:pt idx="615">
                  <c:v>5.8146021961503296</c:v>
                </c:pt>
                <c:pt idx="616">
                  <c:v>5.7443005020523703</c:v>
                </c:pt>
                <c:pt idx="617">
                  <c:v>5.6777208651653197</c:v>
                </c:pt>
                <c:pt idx="618">
                  <c:v>5.6156914920260999</c:v>
                </c:pt>
                <c:pt idx="619">
                  <c:v>5.5583316319151397</c:v>
                </c:pt>
                <c:pt idx="620">
                  <c:v>5.5045239865310602</c:v>
                </c:pt>
                <c:pt idx="621">
                  <c:v>5.45286990812619</c:v>
                </c:pt>
                <c:pt idx="622">
                  <c:v>5.40247446951998</c:v>
                </c:pt>
                <c:pt idx="623">
                  <c:v>5.3531964797057396</c:v>
                </c:pt>
                <c:pt idx="624">
                  <c:v>5.3055714482795704</c:v>
                </c:pt>
                <c:pt idx="625">
                  <c:v>5.2601807011444501</c:v>
                </c:pt>
                <c:pt idx="626">
                  <c:v>5.2168856181200498</c:v>
                </c:pt>
                <c:pt idx="627">
                  <c:v>5.1749066687779797</c:v>
                </c:pt>
                <c:pt idx="628">
                  <c:v>5.1335140427237</c:v>
                </c:pt>
                <c:pt idx="629">
                  <c:v>5.0923985365751498</c:v>
                </c:pt>
                <c:pt idx="630">
                  <c:v>5.0517061530753198</c:v>
                </c:pt>
                <c:pt idx="631">
                  <c:v>5.0114922913371096</c:v>
                </c:pt>
                <c:pt idx="632">
                  <c:v>4.9715696027859302</c:v>
                </c:pt>
                <c:pt idx="633">
                  <c:v>4.9326232965186101</c:v>
                </c:pt>
                <c:pt idx="634">
                  <c:v>4.89552733063808</c:v>
                </c:pt>
                <c:pt idx="635">
                  <c:v>4.8591673999465099</c:v>
                </c:pt>
                <c:pt idx="636">
                  <c:v>4.8220626320877704</c:v>
                </c:pt>
                <c:pt idx="637">
                  <c:v>4.7844526003226298</c:v>
                </c:pt>
                <c:pt idx="638">
                  <c:v>4.7471452256529201</c:v>
                </c:pt>
                <c:pt idx="639">
                  <c:v>4.7103453430766002</c:v>
                </c:pt>
                <c:pt idx="640">
                  <c:v>4.6743806060973796</c:v>
                </c:pt>
                <c:pt idx="641">
                  <c:v>4.6394238827349898</c:v>
                </c:pt>
                <c:pt idx="642">
                  <c:v>4.6049880340988496</c:v>
                </c:pt>
                <c:pt idx="643">
                  <c:v>4.5711167320616601</c:v>
                </c:pt>
                <c:pt idx="644">
                  <c:v>4.5387087237901502</c:v>
                </c:pt>
                <c:pt idx="645">
                  <c:v>4.5078060898199297</c:v>
                </c:pt>
                <c:pt idx="646">
                  <c:v>4.4768050964289703</c:v>
                </c:pt>
                <c:pt idx="647">
                  <c:v>4.4440971391037598</c:v>
                </c:pt>
                <c:pt idx="648">
                  <c:v>4.4100091726672304</c:v>
                </c:pt>
                <c:pt idx="649">
                  <c:v>4.3764507279148601</c:v>
                </c:pt>
                <c:pt idx="650">
                  <c:v>4.34462171834162</c:v>
                </c:pt>
                <c:pt idx="651">
                  <c:v>4.3139001683327196</c:v>
                </c:pt>
                <c:pt idx="652">
                  <c:v>4.2831817958363096</c:v>
                </c:pt>
                <c:pt idx="653">
                  <c:v>4.2523070357514801</c:v>
                </c:pt>
                <c:pt idx="654">
                  <c:v>4.22192774461561</c:v>
                </c:pt>
                <c:pt idx="655">
                  <c:v>4.1930007789257999</c:v>
                </c:pt>
                <c:pt idx="656">
                  <c:v>4.1664902504733003</c:v>
                </c:pt>
                <c:pt idx="657">
                  <c:v>4.1420764995358201</c:v>
                </c:pt>
                <c:pt idx="658">
                  <c:v>4.1173420906612197</c:v>
                </c:pt>
                <c:pt idx="659">
                  <c:v>4.0902636163224502</c:v>
                </c:pt>
                <c:pt idx="660">
                  <c:v>4.0618572908439896</c:v>
                </c:pt>
                <c:pt idx="661">
                  <c:v>4.0343455024326698</c:v>
                </c:pt>
                <c:pt idx="662">
                  <c:v>4.0082262577152701</c:v>
                </c:pt>
                <c:pt idx="663">
                  <c:v>3.9826217967782802</c:v>
                </c:pt>
                <c:pt idx="664">
                  <c:v>3.9568034381872401</c:v>
                </c:pt>
                <c:pt idx="665">
                  <c:v>3.9306156216902401</c:v>
                </c:pt>
                <c:pt idx="666">
                  <c:v>3.9043587555311698</c:v>
                </c:pt>
                <c:pt idx="667">
                  <c:v>3.8781676370650402</c:v>
                </c:pt>
                <c:pt idx="668">
                  <c:v>3.8516157908607802</c:v>
                </c:pt>
                <c:pt idx="669">
                  <c:v>3.8246856990665101</c:v>
                </c:pt>
                <c:pt idx="670">
                  <c:v>3.7983206858969498</c:v>
                </c:pt>
                <c:pt idx="671">
                  <c:v>3.7732682935739801</c:v>
                </c:pt>
                <c:pt idx="672">
                  <c:v>3.7492856712695901</c:v>
                </c:pt>
                <c:pt idx="673">
                  <c:v>3.7256925815573201</c:v>
                </c:pt>
                <c:pt idx="674">
                  <c:v>3.7018757695431099</c:v>
                </c:pt>
                <c:pt idx="675">
                  <c:v>3.6774886218928202</c:v>
                </c:pt>
                <c:pt idx="676">
                  <c:v>3.6528241619499902</c:v>
                </c:pt>
                <c:pt idx="677">
                  <c:v>3.6284540502386702</c:v>
                </c:pt>
                <c:pt idx="678">
                  <c:v>3.60452034148995</c:v>
                </c:pt>
                <c:pt idx="679">
                  <c:v>3.5811102696747699</c:v>
                </c:pt>
                <c:pt idx="680">
                  <c:v>3.55876977593313</c:v>
                </c:pt>
                <c:pt idx="681">
                  <c:v>3.5378149563700898</c:v>
                </c:pt>
                <c:pt idx="682">
                  <c:v>3.5174834943836299</c:v>
                </c:pt>
                <c:pt idx="683">
                  <c:v>3.4965401877094902</c:v>
                </c:pt>
                <c:pt idx="684">
                  <c:v>3.4747898560735799</c:v>
                </c:pt>
                <c:pt idx="685">
                  <c:v>3.4533044101852299</c:v>
                </c:pt>
                <c:pt idx="686">
                  <c:v>3.4330253202168</c:v>
                </c:pt>
                <c:pt idx="687">
                  <c:v>3.4137103553413799</c:v>
                </c:pt>
                <c:pt idx="688">
                  <c:v>3.3943694413288998</c:v>
                </c:pt>
                <c:pt idx="689">
                  <c:v>3.3742995959437798</c:v>
                </c:pt>
                <c:pt idx="690">
                  <c:v>3.3536995833460601</c:v>
                </c:pt>
                <c:pt idx="691">
                  <c:v>3.3336923414456301</c:v>
                </c:pt>
                <c:pt idx="692">
                  <c:v>3.3152341120487101</c:v>
                </c:pt>
                <c:pt idx="693">
                  <c:v>3.29758270761962</c:v>
                </c:pt>
                <c:pt idx="694">
                  <c:v>3.2790069917093301</c:v>
                </c:pt>
                <c:pt idx="695">
                  <c:v>3.2592073646875401</c:v>
                </c:pt>
                <c:pt idx="696">
                  <c:v>3.2392642339225</c:v>
                </c:pt>
                <c:pt idx="697">
                  <c:v>3.219338419714</c:v>
                </c:pt>
                <c:pt idx="698">
                  <c:v>3.1988733472917201</c:v>
                </c:pt>
                <c:pt idx="699">
                  <c:v>3.1786192221357199</c:v>
                </c:pt>
                <c:pt idx="700">
                  <c:v>3.1599542841223198</c:v>
                </c:pt>
                <c:pt idx="701">
                  <c:v>3.1425870623612502</c:v>
                </c:pt>
                <c:pt idx="702">
                  <c:v>3.1246918582291601</c:v>
                </c:pt>
                <c:pt idx="703">
                  <c:v>3.1052184140567198</c:v>
                </c:pt>
                <c:pt idx="704">
                  <c:v>3.0850965123824499</c:v>
                </c:pt>
                <c:pt idx="705">
                  <c:v>3.0659535353406899</c:v>
                </c:pt>
                <c:pt idx="706">
                  <c:v>3.0484136933584902</c:v>
                </c:pt>
                <c:pt idx="707">
                  <c:v>3.0313054260579602</c:v>
                </c:pt>
                <c:pt idx="708">
                  <c:v>3.0132335722847299</c:v>
                </c:pt>
                <c:pt idx="709">
                  <c:v>2.9945347598372201</c:v>
                </c:pt>
                <c:pt idx="710">
                  <c:v>2.9763003074546299</c:v>
                </c:pt>
                <c:pt idx="711">
                  <c:v>2.9584786415809998</c:v>
                </c:pt>
                <c:pt idx="712">
                  <c:v>2.9408327422939902</c:v>
                </c:pt>
                <c:pt idx="713">
                  <c:v>2.9245199868565801</c:v>
                </c:pt>
                <c:pt idx="714">
                  <c:v>2.9102159928640101</c:v>
                </c:pt>
                <c:pt idx="715">
                  <c:v>2.8961358286910501</c:v>
                </c:pt>
                <c:pt idx="716">
                  <c:v>2.8797905992110699</c:v>
                </c:pt>
                <c:pt idx="717">
                  <c:v>2.86104320941558</c:v>
                </c:pt>
                <c:pt idx="718">
                  <c:v>2.8423240036772301</c:v>
                </c:pt>
                <c:pt idx="719">
                  <c:v>2.8260756077147402</c:v>
                </c:pt>
                <c:pt idx="720">
                  <c:v>2.8124638653668801</c:v>
                </c:pt>
                <c:pt idx="721">
                  <c:v>2.7994852009606501</c:v>
                </c:pt>
                <c:pt idx="722">
                  <c:v>2.7852543726754599</c:v>
                </c:pt>
                <c:pt idx="723">
                  <c:v>2.7700369455629001</c:v>
                </c:pt>
                <c:pt idx="724">
                  <c:v>2.7555178059798799</c:v>
                </c:pt>
                <c:pt idx="725">
                  <c:v>2.7422089176051898</c:v>
                </c:pt>
                <c:pt idx="726">
                  <c:v>2.72907575625675</c:v>
                </c:pt>
                <c:pt idx="727">
                  <c:v>2.7155584979887299</c:v>
                </c:pt>
                <c:pt idx="728">
                  <c:v>2.70156403114306</c:v>
                </c:pt>
                <c:pt idx="729">
                  <c:v>2.6861445542876798</c:v>
                </c:pt>
                <c:pt idx="730">
                  <c:v>2.6687348522657999</c:v>
                </c:pt>
                <c:pt idx="731">
                  <c:v>2.6507584487211502</c:v>
                </c:pt>
                <c:pt idx="732">
                  <c:v>2.6340655099510402</c:v>
                </c:pt>
                <c:pt idx="733">
                  <c:v>2.6188951930706299</c:v>
                </c:pt>
                <c:pt idx="734">
                  <c:v>2.6044886850046098</c:v>
                </c:pt>
                <c:pt idx="735">
                  <c:v>2.5906094045585699</c:v>
                </c:pt>
                <c:pt idx="736">
                  <c:v>2.57780956438233</c:v>
                </c:pt>
                <c:pt idx="737">
                  <c:v>2.5663909109451102</c:v>
                </c:pt>
                <c:pt idx="738">
                  <c:v>2.5553517639354801</c:v>
                </c:pt>
                <c:pt idx="739">
                  <c:v>2.54323260333353</c:v>
                </c:pt>
                <c:pt idx="740">
                  <c:v>2.5298709213294801</c:v>
                </c:pt>
                <c:pt idx="741">
                  <c:v>2.5163151064328799</c:v>
                </c:pt>
                <c:pt idx="742">
                  <c:v>2.5033660479853501</c:v>
                </c:pt>
                <c:pt idx="743">
                  <c:v>2.4909472230554401</c:v>
                </c:pt>
                <c:pt idx="744">
                  <c:v>2.4785081227374399</c:v>
                </c:pt>
                <c:pt idx="745">
                  <c:v>2.4655476187880798</c:v>
                </c:pt>
                <c:pt idx="746">
                  <c:v>2.45201841982347</c:v>
                </c:pt>
                <c:pt idx="747">
                  <c:v>2.4385187782102302</c:v>
                </c:pt>
                <c:pt idx="748">
                  <c:v>2.4258360375193</c:v>
                </c:pt>
                <c:pt idx="749">
                  <c:v>2.4136680117142402</c:v>
                </c:pt>
                <c:pt idx="750">
                  <c:v>2.4004229111920199</c:v>
                </c:pt>
                <c:pt idx="751">
                  <c:v>2.3858159057974402</c:v>
                </c:pt>
                <c:pt idx="752">
                  <c:v>2.3721423491703302</c:v>
                </c:pt>
                <c:pt idx="753">
                  <c:v>2.3607563487605701</c:v>
                </c:pt>
                <c:pt idx="754">
                  <c:v>2.3498605380497102</c:v>
                </c:pt>
                <c:pt idx="755">
                  <c:v>2.33745117732107</c:v>
                </c:pt>
                <c:pt idx="756">
                  <c:v>2.32382613342652</c:v>
                </c:pt>
                <c:pt idx="757">
                  <c:v>2.3104346927939101</c:v>
                </c:pt>
                <c:pt idx="758">
                  <c:v>2.2982357228846801</c:v>
                </c:pt>
                <c:pt idx="759">
                  <c:v>2.2874721621418401</c:v>
                </c:pt>
                <c:pt idx="760">
                  <c:v>2.2775427057504798</c:v>
                </c:pt>
                <c:pt idx="761">
                  <c:v>2.2670166075098299</c:v>
                </c:pt>
                <c:pt idx="762">
                  <c:v>2.2547445152653398</c:v>
                </c:pt>
                <c:pt idx="763">
                  <c:v>2.2409511400981299</c:v>
                </c:pt>
                <c:pt idx="764">
                  <c:v>2.22671355288497</c:v>
                </c:pt>
                <c:pt idx="765">
                  <c:v>2.2126289697722301</c:v>
                </c:pt>
                <c:pt idx="766">
                  <c:v>2.1988539994991498</c:v>
                </c:pt>
                <c:pt idx="767">
                  <c:v>2.1861525296425999</c:v>
                </c:pt>
                <c:pt idx="768">
                  <c:v>2.1755174274262901</c:v>
                </c:pt>
                <c:pt idx="769">
                  <c:v>2.1664705971451501</c:v>
                </c:pt>
                <c:pt idx="770">
                  <c:v>2.1570638480501199</c:v>
                </c:pt>
                <c:pt idx="771">
                  <c:v>2.1462450621420199</c:v>
                </c:pt>
                <c:pt idx="772">
                  <c:v>2.1345943076727201</c:v>
                </c:pt>
                <c:pt idx="773">
                  <c:v>2.1228576338451601</c:v>
                </c:pt>
                <c:pt idx="774">
                  <c:v>2.1110255768320099</c:v>
                </c:pt>
                <c:pt idx="775">
                  <c:v>2.0988773582754199</c:v>
                </c:pt>
                <c:pt idx="776">
                  <c:v>2.0869220322908402</c:v>
                </c:pt>
                <c:pt idx="777">
                  <c:v>2.07595818538725</c:v>
                </c:pt>
                <c:pt idx="778">
                  <c:v>2.06589154129452</c:v>
                </c:pt>
                <c:pt idx="779">
                  <c:v>2.0559357369900702</c:v>
                </c:pt>
                <c:pt idx="780">
                  <c:v>2.0455723784583801</c:v>
                </c:pt>
                <c:pt idx="781">
                  <c:v>2.0348777101810498</c:v>
                </c:pt>
                <c:pt idx="782">
                  <c:v>2.0244325037955102</c:v>
                </c:pt>
                <c:pt idx="783">
                  <c:v>2.0149670795721</c:v>
                </c:pt>
                <c:pt idx="784">
                  <c:v>2.00680432148418</c:v>
                </c:pt>
                <c:pt idx="785">
                  <c:v>1.9992115895690901</c:v>
                </c:pt>
                <c:pt idx="786">
                  <c:v>1.9907927977020901</c:v>
                </c:pt>
                <c:pt idx="787">
                  <c:v>1.9813804352333799</c:v>
                </c:pt>
                <c:pt idx="788">
                  <c:v>1.9722315578677201</c:v>
                </c:pt>
                <c:pt idx="789">
                  <c:v>1.96397020245764</c:v>
                </c:pt>
                <c:pt idx="790">
                  <c:v>1.9557553961927101</c:v>
                </c:pt>
                <c:pt idx="791">
                  <c:v>1.94639710492828</c:v>
                </c:pt>
                <c:pt idx="792">
                  <c:v>1.93554581857653</c:v>
                </c:pt>
                <c:pt idx="793">
                  <c:v>1.9239483620667099</c:v>
                </c:pt>
                <c:pt idx="794">
                  <c:v>1.9127482466335599</c:v>
                </c:pt>
                <c:pt idx="795">
                  <c:v>1.9025190856383301</c:v>
                </c:pt>
                <c:pt idx="796">
                  <c:v>1.89297862235754</c:v>
                </c:pt>
                <c:pt idx="797">
                  <c:v>1.8835518886890401</c:v>
                </c:pt>
                <c:pt idx="798">
                  <c:v>1.87387417029595</c:v>
                </c:pt>
                <c:pt idx="799">
                  <c:v>1.86343979285494</c:v>
                </c:pt>
                <c:pt idx="800">
                  <c:v>1.8513500262220599</c:v>
                </c:pt>
                <c:pt idx="801">
                  <c:v>1.83740660345148</c:v>
                </c:pt>
                <c:pt idx="802">
                  <c:v>1.82313681443861</c:v>
                </c:pt>
                <c:pt idx="803">
                  <c:v>1.81086641166548</c:v>
                </c:pt>
                <c:pt idx="804">
                  <c:v>1.80201252729475</c:v>
                </c:pt>
                <c:pt idx="805">
                  <c:v>1.79633153536584</c:v>
                </c:pt>
                <c:pt idx="806">
                  <c:v>1.7921345127020001</c:v>
                </c:pt>
                <c:pt idx="807">
                  <c:v>1.7872809262243099</c:v>
                </c:pt>
                <c:pt idx="808">
                  <c:v>1.7805353646625199</c:v>
                </c:pt>
                <c:pt idx="809">
                  <c:v>1.7725470228537401</c:v>
                </c:pt>
                <c:pt idx="810">
                  <c:v>1.76518053968777</c:v>
                </c:pt>
                <c:pt idx="811">
                  <c:v>1.75879138317134</c:v>
                </c:pt>
                <c:pt idx="812">
                  <c:v>1.7513310604218</c:v>
                </c:pt>
                <c:pt idx="813">
                  <c:v>1.74116591859271</c:v>
                </c:pt>
                <c:pt idx="814">
                  <c:v>1.7291255196412201</c:v>
                </c:pt>
                <c:pt idx="815">
                  <c:v>1.7173313999012501</c:v>
                </c:pt>
                <c:pt idx="816">
                  <c:v>1.7068873630971899</c:v>
                </c:pt>
                <c:pt idx="817">
                  <c:v>1.69744167245458</c:v>
                </c:pt>
                <c:pt idx="818">
                  <c:v>1.6886967230115</c:v>
                </c:pt>
                <c:pt idx="819">
                  <c:v>1.68092910835336</c:v>
                </c:pt>
                <c:pt idx="820">
                  <c:v>1.6741038789529401</c:v>
                </c:pt>
                <c:pt idx="821">
                  <c:v>1.66774488517507</c:v>
                </c:pt>
                <c:pt idx="822">
                  <c:v>1.6614596248078399</c:v>
                </c:pt>
                <c:pt idx="823">
                  <c:v>1.6546136245494201</c:v>
                </c:pt>
                <c:pt idx="824">
                  <c:v>1.6464889002163701</c:v>
                </c:pt>
                <c:pt idx="825">
                  <c:v>1.6374164778057501</c:v>
                </c:pt>
                <c:pt idx="826">
                  <c:v>1.62863340050593</c:v>
                </c:pt>
                <c:pt idx="827">
                  <c:v>1.6208584302821301</c:v>
                </c:pt>
                <c:pt idx="828">
                  <c:v>1.61368365694932</c:v>
                </c:pt>
                <c:pt idx="829">
                  <c:v>1.6061635448337701</c:v>
                </c:pt>
                <c:pt idx="830">
                  <c:v>1.5978240024485</c:v>
                </c:pt>
                <c:pt idx="831">
                  <c:v>1.5890432172278699</c:v>
                </c:pt>
                <c:pt idx="832">
                  <c:v>1.5803799997338199</c:v>
                </c:pt>
                <c:pt idx="833">
                  <c:v>1.5722662892007599</c:v>
                </c:pt>
                <c:pt idx="834">
                  <c:v>1.5651159718908001</c:v>
                </c:pt>
                <c:pt idx="835">
                  <c:v>1.5588223838787001</c:v>
                </c:pt>
                <c:pt idx="836">
                  <c:v>1.5527124292522501</c:v>
                </c:pt>
                <c:pt idx="837">
                  <c:v>1.54619359281431</c:v>
                </c:pt>
                <c:pt idx="838">
                  <c:v>1.53906734559407</c:v>
                </c:pt>
                <c:pt idx="839">
                  <c:v>1.5313404853729899</c:v>
                </c:pt>
                <c:pt idx="840">
                  <c:v>1.5227570955087399</c:v>
                </c:pt>
                <c:pt idx="841">
                  <c:v>1.51318315732564</c:v>
                </c:pt>
                <c:pt idx="842">
                  <c:v>1.5035906314412699</c:v>
                </c:pt>
                <c:pt idx="843">
                  <c:v>1.49556378442927</c:v>
                </c:pt>
                <c:pt idx="844">
                  <c:v>1.4897371871994001</c:v>
                </c:pt>
                <c:pt idx="845">
                  <c:v>1.4849164031722699</c:v>
                </c:pt>
                <c:pt idx="846">
                  <c:v>1.4789271463615801</c:v>
                </c:pt>
                <c:pt idx="847">
                  <c:v>1.4707613384420599</c:v>
                </c:pt>
                <c:pt idx="848">
                  <c:v>1.4615995425203601</c:v>
                </c:pt>
                <c:pt idx="849">
                  <c:v>1.45351540319882</c:v>
                </c:pt>
                <c:pt idx="850">
                  <c:v>1.4473820035484299</c:v>
                </c:pt>
                <c:pt idx="851">
                  <c:v>1.4423789663143101</c:v>
                </c:pt>
                <c:pt idx="852">
                  <c:v>1.4375194470874799</c:v>
                </c:pt>
                <c:pt idx="853">
                  <c:v>1.4324666294767601</c:v>
                </c:pt>
                <c:pt idx="854">
                  <c:v>1.42681753381281</c:v>
                </c:pt>
                <c:pt idx="855">
                  <c:v>1.4203000143064901</c:v>
                </c:pt>
                <c:pt idx="856">
                  <c:v>1.41335123030219</c:v>
                </c:pt>
                <c:pt idx="857">
                  <c:v>1.40627983071656</c:v>
                </c:pt>
                <c:pt idx="858">
                  <c:v>1.3987795631694899</c:v>
                </c:pt>
                <c:pt idx="859">
                  <c:v>1.3907646247760499</c:v>
                </c:pt>
                <c:pt idx="860">
                  <c:v>1.3828235912020099</c:v>
                </c:pt>
                <c:pt idx="861">
                  <c:v>1.37542150772703</c:v>
                </c:pt>
                <c:pt idx="862">
                  <c:v>1.3680283893217999</c:v>
                </c:pt>
                <c:pt idx="863">
                  <c:v>1.3601904258925099</c:v>
                </c:pt>
                <c:pt idx="864">
                  <c:v>1.3529519505619001</c:v>
                </c:pt>
                <c:pt idx="865">
                  <c:v>1.34759832922108</c:v>
                </c:pt>
                <c:pt idx="866">
                  <c:v>1.34383639521572</c:v>
                </c:pt>
                <c:pt idx="867">
                  <c:v>1.3403136810774601</c:v>
                </c:pt>
                <c:pt idx="868">
                  <c:v>1.3360698839188001</c:v>
                </c:pt>
                <c:pt idx="869">
                  <c:v>1.3310532233035399</c:v>
                </c:pt>
                <c:pt idx="870">
                  <c:v>1.32566501321172</c:v>
                </c:pt>
                <c:pt idx="871">
                  <c:v>1.3201242167762799</c:v>
                </c:pt>
                <c:pt idx="872">
                  <c:v>1.3144910275206501</c:v>
                </c:pt>
                <c:pt idx="873">
                  <c:v>1.3090584822893001</c:v>
                </c:pt>
                <c:pt idx="874">
                  <c:v>1.3042271013701701</c:v>
                </c:pt>
                <c:pt idx="875">
                  <c:v>1.3000551473142301</c:v>
                </c:pt>
                <c:pt idx="876">
                  <c:v>1.29629137139796</c:v>
                </c:pt>
                <c:pt idx="877">
                  <c:v>1.2926382796039499</c:v>
                </c:pt>
                <c:pt idx="878">
                  <c:v>1.28873512654137</c:v>
                </c:pt>
                <c:pt idx="879">
                  <c:v>1.28438130074806</c:v>
                </c:pt>
                <c:pt idx="880">
                  <c:v>1.2799196142084699</c:v>
                </c:pt>
                <c:pt idx="881">
                  <c:v>1.27565347647622</c:v>
                </c:pt>
                <c:pt idx="882">
                  <c:v>1.2710410614882099</c:v>
                </c:pt>
                <c:pt idx="883">
                  <c:v>1.2655171030688599</c:v>
                </c:pt>
                <c:pt idx="884">
                  <c:v>1.2597210040290201</c:v>
                </c:pt>
                <c:pt idx="885">
                  <c:v>1.2547587556826001</c:v>
                </c:pt>
                <c:pt idx="886">
                  <c:v>1.2506073184153501</c:v>
                </c:pt>
                <c:pt idx="887">
                  <c:v>1.2460726480489801</c:v>
                </c:pt>
                <c:pt idx="888">
                  <c:v>1.24033948762282</c:v>
                </c:pt>
                <c:pt idx="889">
                  <c:v>1.23414585915014</c:v>
                </c:pt>
                <c:pt idx="890">
                  <c:v>1.2286269785700099</c:v>
                </c:pt>
                <c:pt idx="891">
                  <c:v>1.2234559423204201</c:v>
                </c:pt>
                <c:pt idx="892">
                  <c:v>1.21773438754966</c:v>
                </c:pt>
                <c:pt idx="893">
                  <c:v>1.21169457412617</c:v>
                </c:pt>
                <c:pt idx="894">
                  <c:v>1.2056491620563099</c:v>
                </c:pt>
                <c:pt idx="895">
                  <c:v>1.1990336186905699</c:v>
                </c:pt>
                <c:pt idx="896">
                  <c:v>1.1918310289756699</c:v>
                </c:pt>
                <c:pt idx="897">
                  <c:v>1.1851556090876501</c:v>
                </c:pt>
                <c:pt idx="898">
                  <c:v>1.1798481590707599</c:v>
                </c:pt>
                <c:pt idx="899">
                  <c:v>1.1753661173438199</c:v>
                </c:pt>
                <c:pt idx="900">
                  <c:v>1.1704845616256701</c:v>
                </c:pt>
                <c:pt idx="901">
                  <c:v>1.16451988905797</c:v>
                </c:pt>
                <c:pt idx="902">
                  <c:v>1.1576430374708899</c:v>
                </c:pt>
                <c:pt idx="903">
                  <c:v>1.1507958168772401</c:v>
                </c:pt>
                <c:pt idx="904">
                  <c:v>1.1451213504092499</c:v>
                </c:pt>
                <c:pt idx="905">
                  <c:v>1.14110170522818</c:v>
                </c:pt>
                <c:pt idx="906">
                  <c:v>1.1388145203825399</c:v>
                </c:pt>
                <c:pt idx="907">
                  <c:v>1.1383279159900701</c:v>
                </c:pt>
                <c:pt idx="908">
                  <c:v>1.1386283743979899</c:v>
                </c:pt>
                <c:pt idx="909">
                  <c:v>1.1378356865524799</c:v>
                </c:pt>
                <c:pt idx="910">
                  <c:v>1.1353042824822299</c:v>
                </c:pt>
                <c:pt idx="911">
                  <c:v>1.13177525295722</c:v>
                </c:pt>
                <c:pt idx="912">
                  <c:v>1.12781208482133</c:v>
                </c:pt>
                <c:pt idx="913">
                  <c:v>1.12357195041771</c:v>
                </c:pt>
                <c:pt idx="914">
                  <c:v>1.11933954494342</c:v>
                </c:pt>
                <c:pt idx="915">
                  <c:v>1.11529164841265</c:v>
                </c:pt>
                <c:pt idx="916">
                  <c:v>1.1111944656967201</c:v>
                </c:pt>
                <c:pt idx="917">
                  <c:v>1.1069471673839</c:v>
                </c:pt>
                <c:pt idx="918">
                  <c:v>1.1027566605461501</c:v>
                </c:pt>
                <c:pt idx="919">
                  <c:v>1.09840676259696</c:v>
                </c:pt>
                <c:pt idx="920">
                  <c:v>1.0937714904032301</c:v>
                </c:pt>
                <c:pt idx="921">
                  <c:v>1.0899143484281</c:v>
                </c:pt>
                <c:pt idx="922">
                  <c:v>1.0876357668747201</c:v>
                </c:pt>
                <c:pt idx="923">
                  <c:v>1.08597061711403</c:v>
                </c:pt>
                <c:pt idx="924">
                  <c:v>1.08375554627358</c:v>
                </c:pt>
                <c:pt idx="925">
                  <c:v>1.0809160766208501</c:v>
                </c:pt>
                <c:pt idx="926">
                  <c:v>1.0776265302160599</c:v>
                </c:pt>
                <c:pt idx="927">
                  <c:v>1.07386175925544</c:v>
                </c:pt>
                <c:pt idx="928">
                  <c:v>1.0695195422575801</c:v>
                </c:pt>
                <c:pt idx="929">
                  <c:v>1.0642609545272801</c:v>
                </c:pt>
                <c:pt idx="930">
                  <c:v>1.0584603788465801</c:v>
                </c:pt>
                <c:pt idx="931">
                  <c:v>1.0535442665790899</c:v>
                </c:pt>
                <c:pt idx="932">
                  <c:v>1.0499309782450199</c:v>
                </c:pt>
                <c:pt idx="933">
                  <c:v>1.0466498230113701</c:v>
                </c:pt>
                <c:pt idx="934">
                  <c:v>1.0433352694844</c:v>
                </c:pt>
                <c:pt idx="935">
                  <c:v>1.04053829227017</c:v>
                </c:pt>
                <c:pt idx="936">
                  <c:v>1.0383242600231399</c:v>
                </c:pt>
                <c:pt idx="937">
                  <c:v>1.03610090176667</c:v>
                </c:pt>
                <c:pt idx="938">
                  <c:v>1.03364013769628</c:v>
                </c:pt>
                <c:pt idx="939">
                  <c:v>1.0311209955268901</c:v>
                </c:pt>
                <c:pt idx="940">
                  <c:v>1.02819091260912</c:v>
                </c:pt>
                <c:pt idx="941">
                  <c:v>1.02399864068095</c:v>
                </c:pt>
                <c:pt idx="942">
                  <c:v>1.0183754811677701</c:v>
                </c:pt>
                <c:pt idx="943">
                  <c:v>1.0122853887160801</c:v>
                </c:pt>
                <c:pt idx="944">
                  <c:v>1.0070496608653401</c:v>
                </c:pt>
                <c:pt idx="945">
                  <c:v>1.00353450757</c:v>
                </c:pt>
                <c:pt idx="946">
                  <c:v>1.0017143972543501</c:v>
                </c:pt>
                <c:pt idx="947">
                  <c:v>1.0005430832851201</c:v>
                </c:pt>
                <c:pt idx="948">
                  <c:v>0.99834287293812196</c:v>
                </c:pt>
                <c:pt idx="949">
                  <c:v>0.99410320873890401</c:v>
                </c:pt>
                <c:pt idx="950">
                  <c:v>0.98894567322069504</c:v>
                </c:pt>
                <c:pt idx="951">
                  <c:v>0.98483022037914203</c:v>
                </c:pt>
                <c:pt idx="952">
                  <c:v>0.98140355995903605</c:v>
                </c:pt>
                <c:pt idx="953">
                  <c:v>0.97664451662088003</c:v>
                </c:pt>
                <c:pt idx="954">
                  <c:v>0.97055497190967099</c:v>
                </c:pt>
                <c:pt idx="955">
                  <c:v>0.96537169322961203</c:v>
                </c:pt>
                <c:pt idx="956">
                  <c:v>0.96226598638934902</c:v>
                </c:pt>
                <c:pt idx="957">
                  <c:v>0.95999143112639496</c:v>
                </c:pt>
                <c:pt idx="958">
                  <c:v>0.95707502707978498</c:v>
                </c:pt>
                <c:pt idx="959">
                  <c:v>0.95367041130215502</c:v>
                </c:pt>
                <c:pt idx="960">
                  <c:v>0.95045369217764297</c:v>
                </c:pt>
                <c:pt idx="961">
                  <c:v>0.94729252135782505</c:v>
                </c:pt>
                <c:pt idx="962">
                  <c:v>0.94383051777528104</c:v>
                </c:pt>
                <c:pt idx="963">
                  <c:v>0.94015795790811396</c:v>
                </c:pt>
                <c:pt idx="964">
                  <c:v>0.93669784502138498</c:v>
                </c:pt>
                <c:pt idx="965">
                  <c:v>0.934029797006666</c:v>
                </c:pt>
                <c:pt idx="966">
                  <c:v>0.93202508227069403</c:v>
                </c:pt>
                <c:pt idx="967">
                  <c:v>0.92959472232913398</c:v>
                </c:pt>
                <c:pt idx="968">
                  <c:v>0.92681432709747702</c:v>
                </c:pt>
                <c:pt idx="969">
                  <c:v>0.92511477794557095</c:v>
                </c:pt>
                <c:pt idx="970">
                  <c:v>0.92466726071862604</c:v>
                </c:pt>
                <c:pt idx="971">
                  <c:v>0.92406949106551395</c:v>
                </c:pt>
                <c:pt idx="972">
                  <c:v>0.92239696938434301</c:v>
                </c:pt>
                <c:pt idx="973">
                  <c:v>0.91990272778270799</c:v>
                </c:pt>
                <c:pt idx="974">
                  <c:v>0.91684973608063203</c:v>
                </c:pt>
                <c:pt idx="975">
                  <c:v>0.91284814151126503</c:v>
                </c:pt>
                <c:pt idx="976">
                  <c:v>0.90791938925335403</c:v>
                </c:pt>
                <c:pt idx="977">
                  <c:v>0.90368567304416203</c:v>
                </c:pt>
                <c:pt idx="978">
                  <c:v>0.90238502614972105</c:v>
                </c:pt>
                <c:pt idx="979">
                  <c:v>0.90425165572612998</c:v>
                </c:pt>
                <c:pt idx="980">
                  <c:v>0.90685141304314498</c:v>
                </c:pt>
                <c:pt idx="981">
                  <c:v>0.90762557892475604</c:v>
                </c:pt>
                <c:pt idx="982">
                  <c:v>0.90613284640138003</c:v>
                </c:pt>
                <c:pt idx="983">
                  <c:v>0.90391061503806502</c:v>
                </c:pt>
                <c:pt idx="984">
                  <c:v>0.90211717493353805</c:v>
                </c:pt>
                <c:pt idx="985">
                  <c:v>0.89954160140553296</c:v>
                </c:pt>
                <c:pt idx="986">
                  <c:v>0.89483067109961101</c:v>
                </c:pt>
                <c:pt idx="987">
                  <c:v>0.88931197080601498</c:v>
                </c:pt>
                <c:pt idx="988">
                  <c:v>0.88498349379805497</c:v>
                </c:pt>
                <c:pt idx="989">
                  <c:v>0.88158289744676999</c:v>
                </c:pt>
                <c:pt idx="990">
                  <c:v>0.877651184720175</c:v>
                </c:pt>
                <c:pt idx="991">
                  <c:v>0.87306116771443998</c:v>
                </c:pt>
                <c:pt idx="992">
                  <c:v>0.86870919229947796</c:v>
                </c:pt>
                <c:pt idx="993">
                  <c:v>0.86497560746175495</c:v>
                </c:pt>
                <c:pt idx="994">
                  <c:v>0.86181362212009205</c:v>
                </c:pt>
                <c:pt idx="995">
                  <c:v>0.85923272726470801</c:v>
                </c:pt>
                <c:pt idx="996">
                  <c:v>0.85707030150510799</c:v>
                </c:pt>
                <c:pt idx="997">
                  <c:v>0.85504476059081302</c:v>
                </c:pt>
                <c:pt idx="998">
                  <c:v>0.85315500890894103</c:v>
                </c:pt>
                <c:pt idx="999">
                  <c:v>0.851703708795853</c:v>
                </c:pt>
                <c:pt idx="1000">
                  <c:v>0.85095017141575602</c:v>
                </c:pt>
                <c:pt idx="1001">
                  <c:v>0.85049458411804502</c:v>
                </c:pt>
                <c:pt idx="1002">
                  <c:v>0.84920919194213595</c:v>
                </c:pt>
                <c:pt idx="1003">
                  <c:v>0.84661251979186103</c:v>
                </c:pt>
                <c:pt idx="1004">
                  <c:v>0.84347890635028</c:v>
                </c:pt>
                <c:pt idx="1005">
                  <c:v>0.840336267214291</c:v>
                </c:pt>
                <c:pt idx="1006">
                  <c:v>0.83681544305284195</c:v>
                </c:pt>
                <c:pt idx="1007">
                  <c:v>0.83288197132876896</c:v>
                </c:pt>
                <c:pt idx="1008">
                  <c:v>0.82946007432881197</c:v>
                </c:pt>
                <c:pt idx="1009">
                  <c:v>0.827476103553486</c:v>
                </c:pt>
                <c:pt idx="1010">
                  <c:v>0.82681833152508599</c:v>
                </c:pt>
                <c:pt idx="1011">
                  <c:v>0.82652680045275595</c:v>
                </c:pt>
                <c:pt idx="1012">
                  <c:v>0.82581671244233601</c:v>
                </c:pt>
                <c:pt idx="1013">
                  <c:v>0.82447513402991801</c:v>
                </c:pt>
                <c:pt idx="1014">
                  <c:v>0.82243307485016603</c:v>
                </c:pt>
                <c:pt idx="1015">
                  <c:v>0.81974285064206798</c:v>
                </c:pt>
                <c:pt idx="1016">
                  <c:v>0.81704726785126902</c:v>
                </c:pt>
                <c:pt idx="1017">
                  <c:v>0.814919584805473</c:v>
                </c:pt>
                <c:pt idx="1018">
                  <c:v>0.81253194032334697</c:v>
                </c:pt>
                <c:pt idx="1019">
                  <c:v>0.80883149624419104</c:v>
                </c:pt>
                <c:pt idx="1020">
                  <c:v>0.80468704928759605</c:v>
                </c:pt>
                <c:pt idx="1021">
                  <c:v>0.80143672202119998</c:v>
                </c:pt>
                <c:pt idx="1022">
                  <c:v>0.79888733062702</c:v>
                </c:pt>
                <c:pt idx="1023">
                  <c:v>0.79678746107249399</c:v>
                </c:pt>
                <c:pt idx="1024">
                  <c:v>0.79574658564728495</c:v>
                </c:pt>
                <c:pt idx="1025">
                  <c:v>0.79539769050773701</c:v>
                </c:pt>
                <c:pt idx="1026">
                  <c:v>0.79410369158275795</c:v>
                </c:pt>
                <c:pt idx="1027">
                  <c:v>0.79108992327287997</c:v>
                </c:pt>
                <c:pt idx="1028">
                  <c:v>0.78735153868364804</c:v>
                </c:pt>
                <c:pt idx="1029">
                  <c:v>0.78434869948312802</c:v>
                </c:pt>
                <c:pt idx="1030">
                  <c:v>0.78245827294558601</c:v>
                </c:pt>
                <c:pt idx="1031">
                  <c:v>0.78064869614974497</c:v>
                </c:pt>
                <c:pt idx="1032">
                  <c:v>0.77752038878325302</c:v>
                </c:pt>
                <c:pt idx="1033">
                  <c:v>0.77278072613642002</c:v>
                </c:pt>
                <c:pt idx="1034">
                  <c:v>0.76753801018857803</c:v>
                </c:pt>
                <c:pt idx="1035">
                  <c:v>0.76296423612891595</c:v>
                </c:pt>
                <c:pt idx="1036">
                  <c:v>0.759166930552439</c:v>
                </c:pt>
                <c:pt idx="1037">
                  <c:v>0.75565235446807999</c:v>
                </c:pt>
                <c:pt idx="1038">
                  <c:v>0.75232147909200398</c:v>
                </c:pt>
                <c:pt idx="1039">
                  <c:v>0.74981773950624497</c:v>
                </c:pt>
                <c:pt idx="1040">
                  <c:v>0.748569182265719</c:v>
                </c:pt>
                <c:pt idx="1041">
                  <c:v>0.74798260485211798</c:v>
                </c:pt>
                <c:pt idx="1042">
                  <c:v>0.74706502256844598</c:v>
                </c:pt>
                <c:pt idx="1043">
                  <c:v>0.74494944878476799</c:v>
                </c:pt>
                <c:pt idx="1044">
                  <c:v>0.74171349622139504</c:v>
                </c:pt>
                <c:pt idx="1045">
                  <c:v>0.73877895333926202</c:v>
                </c:pt>
                <c:pt idx="1046">
                  <c:v>0.73680575435906404</c:v>
                </c:pt>
                <c:pt idx="1047">
                  <c:v>0.73482756282547301</c:v>
                </c:pt>
                <c:pt idx="1048">
                  <c:v>0.73263246261453596</c:v>
                </c:pt>
                <c:pt idx="1049">
                  <c:v>0.73138169254254703</c:v>
                </c:pt>
                <c:pt idx="1050">
                  <c:v>0.73102259295405903</c:v>
                </c:pt>
                <c:pt idx="1051">
                  <c:v>0.72989311839229798</c:v>
                </c:pt>
                <c:pt idx="1052">
                  <c:v>0.72680292108190303</c:v>
                </c:pt>
                <c:pt idx="1053">
                  <c:v>0.72192429455524199</c:v>
                </c:pt>
                <c:pt idx="1054">
                  <c:v>0.71670358875072404</c:v>
                </c:pt>
                <c:pt idx="1055">
                  <c:v>0.71299422916239696</c:v>
                </c:pt>
                <c:pt idx="1056">
                  <c:v>0.71165599386119105</c:v>
                </c:pt>
                <c:pt idx="1057">
                  <c:v>0.71204700842607604</c:v>
                </c:pt>
                <c:pt idx="1058">
                  <c:v>0.712588566218752</c:v>
                </c:pt>
                <c:pt idx="1059">
                  <c:v>0.71198287621360201</c:v>
                </c:pt>
                <c:pt idx="1060">
                  <c:v>0.71034679752105101</c:v>
                </c:pt>
                <c:pt idx="1061">
                  <c:v>0.70882816710072205</c:v>
                </c:pt>
                <c:pt idx="1062">
                  <c:v>0.70810651141663505</c:v>
                </c:pt>
                <c:pt idx="1063">
                  <c:v>0.70787515536549395</c:v>
                </c:pt>
                <c:pt idx="1064">
                  <c:v>0.70731796584023399</c:v>
                </c:pt>
                <c:pt idx="1065">
                  <c:v>0.70549351332031895</c:v>
                </c:pt>
                <c:pt idx="1066">
                  <c:v>0.70213126896408595</c:v>
                </c:pt>
                <c:pt idx="1067">
                  <c:v>0.69815994047402696</c:v>
                </c:pt>
                <c:pt idx="1068">
                  <c:v>0.69464105199464599</c:v>
                </c:pt>
                <c:pt idx="1069">
                  <c:v>0.69190338799200501</c:v>
                </c:pt>
                <c:pt idx="1070">
                  <c:v>0.68994661793567502</c:v>
                </c:pt>
                <c:pt idx="1071">
                  <c:v>0.68859288225465198</c:v>
                </c:pt>
                <c:pt idx="1072">
                  <c:v>0.68734860119892804</c:v>
                </c:pt>
                <c:pt idx="1073">
                  <c:v>0.68567401108261405</c:v>
                </c:pt>
                <c:pt idx="1074">
                  <c:v>0.68336973702950798</c:v>
                </c:pt>
                <c:pt idx="1075">
                  <c:v>0.68089315421768704</c:v>
                </c:pt>
                <c:pt idx="1076">
                  <c:v>0.67892748606115105</c:v>
                </c:pt>
                <c:pt idx="1077">
                  <c:v>0.67731564594851901</c:v>
                </c:pt>
                <c:pt idx="1078">
                  <c:v>0.67525989632529504</c:v>
                </c:pt>
                <c:pt idx="1079">
                  <c:v>0.67251353519128398</c:v>
                </c:pt>
                <c:pt idx="1080">
                  <c:v>0.66970234364550296</c:v>
                </c:pt>
                <c:pt idx="1081">
                  <c:v>0.66766635435182398</c:v>
                </c:pt>
                <c:pt idx="1082">
                  <c:v>0.66667051456295401</c:v>
                </c:pt>
                <c:pt idx="1083">
                  <c:v>0.66589074508208701</c:v>
                </c:pt>
                <c:pt idx="1084">
                  <c:v>0.66402644796111898</c:v>
                </c:pt>
                <c:pt idx="1085">
                  <c:v>0.66109664095727505</c:v>
                </c:pt>
                <c:pt idx="1086">
                  <c:v>0.65830664763609104</c:v>
                </c:pt>
                <c:pt idx="1087">
                  <c:v>0.65577978938410597</c:v>
                </c:pt>
                <c:pt idx="1088">
                  <c:v>0.65261691716672199</c:v>
                </c:pt>
                <c:pt idx="1089">
                  <c:v>0.64869921733754299</c:v>
                </c:pt>
                <c:pt idx="1090">
                  <c:v>0.64482865863724503</c:v>
                </c:pt>
                <c:pt idx="1091">
                  <c:v>0.64172350553260005</c:v>
                </c:pt>
                <c:pt idx="1092">
                  <c:v>0.63967379509134503</c:v>
                </c:pt>
                <c:pt idx="1093">
                  <c:v>0.63891727282775901</c:v>
                </c:pt>
                <c:pt idx="1094">
                  <c:v>0.63954009302197301</c:v>
                </c:pt>
                <c:pt idx="1095">
                  <c:v>0.64089862096528605</c:v>
                </c:pt>
                <c:pt idx="1096">
                  <c:v>0.64165814428560297</c:v>
                </c:pt>
                <c:pt idx="1097">
                  <c:v>0.64061057225565199</c:v>
                </c:pt>
                <c:pt idx="1098">
                  <c:v>0.63748989440690595</c:v>
                </c:pt>
                <c:pt idx="1099">
                  <c:v>0.63320323934928202</c:v>
                </c:pt>
                <c:pt idx="1100">
                  <c:v>0.629257507082989</c:v>
                </c:pt>
                <c:pt idx="1101">
                  <c:v>0.62651432649388294</c:v>
                </c:pt>
                <c:pt idx="1102">
                  <c:v>0.62467571077291295</c:v>
                </c:pt>
                <c:pt idx="1103">
                  <c:v>0.62333493512621196</c:v>
                </c:pt>
                <c:pt idx="1104">
                  <c:v>0.62258465666788898</c:v>
                </c:pt>
                <c:pt idx="1105">
                  <c:v>0.62188471747516905</c:v>
                </c:pt>
                <c:pt idx="1106">
                  <c:v>0.61982914356329499</c:v>
                </c:pt>
                <c:pt idx="1107">
                  <c:v>0.61592522611415301</c:v>
                </c:pt>
                <c:pt idx="1108">
                  <c:v>0.61123226036147604</c:v>
                </c:pt>
                <c:pt idx="1109">
                  <c:v>0.60700818829257397</c:v>
                </c:pt>
                <c:pt idx="1110">
                  <c:v>0.60378941399045605</c:v>
                </c:pt>
                <c:pt idx="1111">
                  <c:v>0.60186339954122603</c:v>
                </c:pt>
                <c:pt idx="1112">
                  <c:v>0.60113289409569703</c:v>
                </c:pt>
                <c:pt idx="1113">
                  <c:v>0.60046899331869197</c:v>
                </c:pt>
                <c:pt idx="1114">
                  <c:v>0.59940213271762199</c:v>
                </c:pt>
                <c:pt idx="1115">
                  <c:v>0.59882995786462201</c:v>
                </c:pt>
                <c:pt idx="1116">
                  <c:v>0.59891168437386599</c:v>
                </c:pt>
                <c:pt idx="1117">
                  <c:v>0.59849852645981405</c:v>
                </c:pt>
                <c:pt idx="1118">
                  <c:v>0.59696661681751595</c:v>
                </c:pt>
                <c:pt idx="1119">
                  <c:v>0.59472349334524999</c:v>
                </c:pt>
                <c:pt idx="1120">
                  <c:v>0.59237783726540205</c:v>
                </c:pt>
                <c:pt idx="1121">
                  <c:v>0.59037193578878899</c:v>
                </c:pt>
                <c:pt idx="1122">
                  <c:v>0.58892216020466504</c:v>
                </c:pt>
                <c:pt idx="1123">
                  <c:v>0.58791582123259201</c:v>
                </c:pt>
                <c:pt idx="1124">
                  <c:v>0.58690853065549897</c:v>
                </c:pt>
                <c:pt idx="1125">
                  <c:v>0.58551573947304703</c:v>
                </c:pt>
                <c:pt idx="1126">
                  <c:v>0.58373730013420499</c:v>
                </c:pt>
                <c:pt idx="1127">
                  <c:v>0.58184162403330097</c:v>
                </c:pt>
                <c:pt idx="1128">
                  <c:v>0.58057766283394896</c:v>
                </c:pt>
                <c:pt idx="1129">
                  <c:v>0.581072404005884</c:v>
                </c:pt>
                <c:pt idx="1130">
                  <c:v>0.58334561550132302</c:v>
                </c:pt>
                <c:pt idx="1131">
                  <c:v>0.58557463470987703</c:v>
                </c:pt>
                <c:pt idx="1132">
                  <c:v>0.58577705117445</c:v>
                </c:pt>
                <c:pt idx="1133">
                  <c:v>0.58356571960871695</c:v>
                </c:pt>
                <c:pt idx="1134">
                  <c:v>0.57992507959390704</c:v>
                </c:pt>
                <c:pt idx="1135">
                  <c:v>0.57615250455043898</c:v>
                </c:pt>
                <c:pt idx="1136">
                  <c:v>0.57322023852827197</c:v>
                </c:pt>
                <c:pt idx="1137">
                  <c:v>0.57131171355703703</c:v>
                </c:pt>
                <c:pt idx="1138">
                  <c:v>0.56979207179243296</c:v>
                </c:pt>
                <c:pt idx="1139">
                  <c:v>0.56817732427026202</c:v>
                </c:pt>
                <c:pt idx="1140">
                  <c:v>0.56693811003578198</c:v>
                </c:pt>
                <c:pt idx="1141">
                  <c:v>0.56685697427578097</c:v>
                </c:pt>
                <c:pt idx="1142">
                  <c:v>0.56775198234110302</c:v>
                </c:pt>
                <c:pt idx="1143">
                  <c:v>0.568152598996849</c:v>
                </c:pt>
                <c:pt idx="1144">
                  <c:v>0.56648499576087996</c:v>
                </c:pt>
                <c:pt idx="1145">
                  <c:v>0.56253533720163396</c:v>
                </c:pt>
                <c:pt idx="1146">
                  <c:v>0.55777320016236198</c:v>
                </c:pt>
                <c:pt idx="1147">
                  <c:v>0.55462767351417597</c:v>
                </c:pt>
                <c:pt idx="1148">
                  <c:v>0.55492041964333505</c:v>
                </c:pt>
                <c:pt idx="1149">
                  <c:v>0.55789024376279805</c:v>
                </c:pt>
                <c:pt idx="1150">
                  <c:v>0.56055968282265101</c:v>
                </c:pt>
                <c:pt idx="1151">
                  <c:v>0.56035177057428698</c:v>
                </c:pt>
                <c:pt idx="1152">
                  <c:v>0.55717261773541005</c:v>
                </c:pt>
                <c:pt idx="1153">
                  <c:v>0.55239590411744699</c:v>
                </c:pt>
                <c:pt idx="1154">
                  <c:v>0.54793408276921196</c:v>
                </c:pt>
                <c:pt idx="1155">
                  <c:v>0.54618692525227897</c:v>
                </c:pt>
                <c:pt idx="1156">
                  <c:v>0.54759461650994801</c:v>
                </c:pt>
                <c:pt idx="1157">
                  <c:v>0.54948753723243604</c:v>
                </c:pt>
                <c:pt idx="1158">
                  <c:v>0.54951853359677805</c:v>
                </c:pt>
                <c:pt idx="1159">
                  <c:v>0.548068021730859</c:v>
                </c:pt>
                <c:pt idx="1160">
                  <c:v>0.54669457597946003</c:v>
                </c:pt>
                <c:pt idx="1161">
                  <c:v>0.54615322617395801</c:v>
                </c:pt>
                <c:pt idx="1162">
                  <c:v>0.54594850087510505</c:v>
                </c:pt>
                <c:pt idx="1163">
                  <c:v>0.54495065504280005</c:v>
                </c:pt>
                <c:pt idx="1164">
                  <c:v>0.54278238115911104</c:v>
                </c:pt>
                <c:pt idx="1165">
                  <c:v>0.54053716481275704</c:v>
                </c:pt>
                <c:pt idx="1166">
                  <c:v>0.53954130818985702</c:v>
                </c:pt>
                <c:pt idx="1167">
                  <c:v>0.53978640481329998</c:v>
                </c:pt>
                <c:pt idx="1168">
                  <c:v>0.54023389404832201</c:v>
                </c:pt>
                <c:pt idx="1169">
                  <c:v>0.53987329050779298</c:v>
                </c:pt>
                <c:pt idx="1170">
                  <c:v>0.53843592835490595</c:v>
                </c:pt>
                <c:pt idx="1171">
                  <c:v>0.53670528010280905</c:v>
                </c:pt>
                <c:pt idx="1172">
                  <c:v>0.53547232695233504</c:v>
                </c:pt>
                <c:pt idx="1173">
                  <c:v>0.53445130081710401</c:v>
                </c:pt>
                <c:pt idx="1174">
                  <c:v>0.53282683291413702</c:v>
                </c:pt>
                <c:pt idx="1175">
                  <c:v>0.53016747576022805</c:v>
                </c:pt>
                <c:pt idx="1176">
                  <c:v>0.52698648940426296</c:v>
                </c:pt>
                <c:pt idx="1177">
                  <c:v>0.524515088710934</c:v>
                </c:pt>
                <c:pt idx="1178">
                  <c:v>0.52337990391081901</c:v>
                </c:pt>
                <c:pt idx="1179">
                  <c:v>0.52322211292218901</c:v>
                </c:pt>
                <c:pt idx="1180">
                  <c:v>0.52332853131377199</c:v>
                </c:pt>
                <c:pt idx="1181">
                  <c:v>0.52256043203526104</c:v>
                </c:pt>
                <c:pt idx="1182">
                  <c:v>0.51999890118782299</c:v>
                </c:pt>
                <c:pt idx="1183">
                  <c:v>0.51645852966938699</c:v>
                </c:pt>
                <c:pt idx="1184">
                  <c:v>0.51419757673919697</c:v>
                </c:pt>
                <c:pt idx="1185">
                  <c:v>0.51449982423472396</c:v>
                </c:pt>
                <c:pt idx="1186">
                  <c:v>0.51611293713918305</c:v>
                </c:pt>
                <c:pt idx="1187">
                  <c:v>0.51712719722217504</c:v>
                </c:pt>
                <c:pt idx="1188">
                  <c:v>0.51709526746113998</c:v>
                </c:pt>
                <c:pt idx="1189">
                  <c:v>0.51631703863850997</c:v>
                </c:pt>
                <c:pt idx="1190">
                  <c:v>0.51501883771816903</c:v>
                </c:pt>
                <c:pt idx="1191">
                  <c:v>0.51394135199989299</c:v>
                </c:pt>
                <c:pt idx="1192">
                  <c:v>0.514107363689845</c:v>
                </c:pt>
                <c:pt idx="1193">
                  <c:v>0.515206088887602</c:v>
                </c:pt>
                <c:pt idx="1194">
                  <c:v>0.51544924056463903</c:v>
                </c:pt>
                <c:pt idx="1195">
                  <c:v>0.51387057113184298</c:v>
                </c:pt>
                <c:pt idx="1196">
                  <c:v>0.51158604256961304</c:v>
                </c:pt>
                <c:pt idx="1197">
                  <c:v>0.51013146720162805</c:v>
                </c:pt>
                <c:pt idx="1198">
                  <c:v>0.50976939155124701</c:v>
                </c:pt>
                <c:pt idx="1199">
                  <c:v>0.50974872043158304</c:v>
                </c:pt>
                <c:pt idx="1200">
                  <c:v>0.509398525768054</c:v>
                </c:pt>
                <c:pt idx="1201">
                  <c:v>0.50852207889004897</c:v>
                </c:pt>
                <c:pt idx="1202">
                  <c:v>0.50707259945976002</c:v>
                </c:pt>
                <c:pt idx="1203">
                  <c:v>0.50518036214358297</c:v>
                </c:pt>
                <c:pt idx="1204">
                  <c:v>0.50334919818454604</c:v>
                </c:pt>
                <c:pt idx="1205">
                  <c:v>0.501903297432716</c:v>
                </c:pt>
                <c:pt idx="1206">
                  <c:v>0.50039143247739304</c:v>
                </c:pt>
                <c:pt idx="1207">
                  <c:v>0.49817018516331002</c:v>
                </c:pt>
                <c:pt idx="1208">
                  <c:v>0.495486680365885</c:v>
                </c:pt>
                <c:pt idx="1209">
                  <c:v>0.493388002576928</c:v>
                </c:pt>
                <c:pt idx="1210">
                  <c:v>0.49234892053373502</c:v>
                </c:pt>
                <c:pt idx="1211">
                  <c:v>0.49155404742414999</c:v>
                </c:pt>
                <c:pt idx="1212">
                  <c:v>0.49008160804301398</c:v>
                </c:pt>
                <c:pt idx="1213">
                  <c:v>0.48838107071412701</c:v>
                </c:pt>
                <c:pt idx="1214">
                  <c:v>0.48783103249861298</c:v>
                </c:pt>
                <c:pt idx="1215">
                  <c:v>0.48895349466626797</c:v>
                </c:pt>
                <c:pt idx="1216">
                  <c:v>0.49038945918416998</c:v>
                </c:pt>
                <c:pt idx="1217">
                  <c:v>0.490186534275667</c:v>
                </c:pt>
                <c:pt idx="1218">
                  <c:v>0.48842424913070398</c:v>
                </c:pt>
                <c:pt idx="1219">
                  <c:v>0.48708118787048899</c:v>
                </c:pt>
                <c:pt idx="1220">
                  <c:v>0.48702064162166298</c:v>
                </c:pt>
                <c:pt idx="1221">
                  <c:v>0.48696150844845598</c:v>
                </c:pt>
                <c:pt idx="1222">
                  <c:v>0.48581043357008802</c:v>
                </c:pt>
                <c:pt idx="1223">
                  <c:v>0.48357978831860299</c:v>
                </c:pt>
                <c:pt idx="1224">
                  <c:v>0.48045129824375499</c:v>
                </c:pt>
                <c:pt idx="1225">
                  <c:v>0.477640705420048</c:v>
                </c:pt>
                <c:pt idx="1226">
                  <c:v>0.47675845309976</c:v>
                </c:pt>
                <c:pt idx="1227">
                  <c:v>0.47741430632667597</c:v>
                </c:pt>
                <c:pt idx="1228">
                  <c:v>0.47803997995280001</c:v>
                </c:pt>
                <c:pt idx="1229">
                  <c:v>0.47800782881117998</c:v>
                </c:pt>
                <c:pt idx="1230">
                  <c:v>0.477824548072184</c:v>
                </c:pt>
                <c:pt idx="1231">
                  <c:v>0.47816486996626301</c:v>
                </c:pt>
                <c:pt idx="1232">
                  <c:v>0.478762381010156</c:v>
                </c:pt>
                <c:pt idx="1233">
                  <c:v>0.47856714715946802</c:v>
                </c:pt>
                <c:pt idx="1234">
                  <c:v>0.477351820624415</c:v>
                </c:pt>
                <c:pt idx="1235">
                  <c:v>0.47566124331514498</c:v>
                </c:pt>
                <c:pt idx="1236">
                  <c:v>0.47363877074859401</c:v>
                </c:pt>
                <c:pt idx="1237">
                  <c:v>0.47166672403024801</c:v>
                </c:pt>
                <c:pt idx="1238">
                  <c:v>0.47091902836030503</c:v>
                </c:pt>
                <c:pt idx="1239">
                  <c:v>0.47188688689238101</c:v>
                </c:pt>
                <c:pt idx="1240">
                  <c:v>0.47376821930726098</c:v>
                </c:pt>
                <c:pt idx="1241">
                  <c:v>0.47586045910474201</c:v>
                </c:pt>
                <c:pt idx="1242">
                  <c:v>0.47816606566411901</c:v>
                </c:pt>
                <c:pt idx="1243">
                  <c:v>0.48043711662116201</c:v>
                </c:pt>
                <c:pt idx="1244">
                  <c:v>0.482037570822832</c:v>
                </c:pt>
                <c:pt idx="1245">
                  <c:v>0.48255086392348301</c:v>
                </c:pt>
                <c:pt idx="1246">
                  <c:v>0.48146420866004702</c:v>
                </c:pt>
                <c:pt idx="1247">
                  <c:v>0.478475603866229</c:v>
                </c:pt>
                <c:pt idx="1248">
                  <c:v>0.47478065134434899</c:v>
                </c:pt>
                <c:pt idx="1249">
                  <c:v>0.47262588329309202</c:v>
                </c:pt>
                <c:pt idx="1250">
                  <c:v>0.47261872535704902</c:v>
                </c:pt>
                <c:pt idx="1251">
                  <c:v>0.472738973042515</c:v>
                </c:pt>
                <c:pt idx="1252">
                  <c:v>0.470947811230778</c:v>
                </c:pt>
                <c:pt idx="1253">
                  <c:v>0.46697849749290898</c:v>
                </c:pt>
                <c:pt idx="1254">
                  <c:v>0.46233694044317603</c:v>
                </c:pt>
                <c:pt idx="1255">
                  <c:v>0.45939749975281202</c:v>
                </c:pt>
                <c:pt idx="1256">
                  <c:v>0.45891312246045801</c:v>
                </c:pt>
                <c:pt idx="1257">
                  <c:v>0.45934905664893599</c:v>
                </c:pt>
                <c:pt idx="1258">
                  <c:v>0.45897388481179202</c:v>
                </c:pt>
                <c:pt idx="1259">
                  <c:v>0.45762353087107799</c:v>
                </c:pt>
                <c:pt idx="1260">
                  <c:v>0.45649810199095903</c:v>
                </c:pt>
                <c:pt idx="1261">
                  <c:v>0.45667989343995402</c:v>
                </c:pt>
                <c:pt idx="1262">
                  <c:v>0.45805679270608601</c:v>
                </c:pt>
                <c:pt idx="1263">
                  <c:v>0.45962175914479803</c:v>
                </c:pt>
                <c:pt idx="1264">
                  <c:v>0.46041085404707499</c:v>
                </c:pt>
                <c:pt idx="1265">
                  <c:v>0.46005270951178601</c:v>
                </c:pt>
                <c:pt idx="1266">
                  <c:v>0.45886704590733801</c:v>
                </c:pt>
                <c:pt idx="1267">
                  <c:v>0.45756021949708497</c:v>
                </c:pt>
                <c:pt idx="1268">
                  <c:v>0.45664390413845901</c:v>
                </c:pt>
                <c:pt idx="1269">
                  <c:v>0.45634411208915299</c:v>
                </c:pt>
                <c:pt idx="1270">
                  <c:v>0.45695767015569499</c:v>
                </c:pt>
                <c:pt idx="1271">
                  <c:v>0.45860739665842298</c:v>
                </c:pt>
                <c:pt idx="1272">
                  <c:v>0.46055641041096801</c:v>
                </c:pt>
                <c:pt idx="1273">
                  <c:v>0.461331697545252</c:v>
                </c:pt>
                <c:pt idx="1274">
                  <c:v>0.46004024288824202</c:v>
                </c:pt>
                <c:pt idx="1275">
                  <c:v>0.45752758960194501</c:v>
                </c:pt>
                <c:pt idx="1276">
                  <c:v>0.45547611588808301</c:v>
                </c:pt>
                <c:pt idx="1277">
                  <c:v>0.45438827406986199</c:v>
                </c:pt>
                <c:pt idx="1278">
                  <c:v>0.453503104816317</c:v>
                </c:pt>
                <c:pt idx="1279">
                  <c:v>0.45243542139196202</c:v>
                </c:pt>
                <c:pt idx="1280">
                  <c:v>0.45154636095725398</c:v>
                </c:pt>
                <c:pt idx="1281">
                  <c:v>0.45112409604874298</c:v>
                </c:pt>
                <c:pt idx="1282">
                  <c:v>0.451185247859962</c:v>
                </c:pt>
                <c:pt idx="1283">
                  <c:v>0.45165371641915297</c:v>
                </c:pt>
                <c:pt idx="1284">
                  <c:v>0.45262755341283201</c:v>
                </c:pt>
                <c:pt idx="1285">
                  <c:v>0.45427123581845003</c:v>
                </c:pt>
                <c:pt idx="1286">
                  <c:v>0.45591395960092901</c:v>
                </c:pt>
                <c:pt idx="1287">
                  <c:v>0.45616121770481499</c:v>
                </c:pt>
                <c:pt idx="1288">
                  <c:v>0.454650365838842</c:v>
                </c:pt>
                <c:pt idx="1289">
                  <c:v>0.452871002530297</c:v>
                </c:pt>
                <c:pt idx="1290">
                  <c:v>0.45261423708204102</c:v>
                </c:pt>
                <c:pt idx="1291">
                  <c:v>0.45425900977082201</c:v>
                </c:pt>
                <c:pt idx="1292">
                  <c:v>0.456541780347062</c:v>
                </c:pt>
                <c:pt idx="1293">
                  <c:v>0.45735258053146</c:v>
                </c:pt>
                <c:pt idx="1294">
                  <c:v>0.45544191506985798</c:v>
                </c:pt>
                <c:pt idx="1295">
                  <c:v>0.45204667481661798</c:v>
                </c:pt>
                <c:pt idx="1296">
                  <c:v>0.449340527291687</c:v>
                </c:pt>
                <c:pt idx="1297">
                  <c:v>0.44783830878522701</c:v>
                </c:pt>
                <c:pt idx="1298">
                  <c:v>0.44670549133891302</c:v>
                </c:pt>
                <c:pt idx="1299">
                  <c:v>0.44554419920690203</c:v>
                </c:pt>
                <c:pt idx="1300">
                  <c:v>0.44411795683128302</c:v>
                </c:pt>
                <c:pt idx="1301">
                  <c:v>0.44189543908519802</c:v>
                </c:pt>
                <c:pt idx="1302">
                  <c:v>0.438506585754391</c:v>
                </c:pt>
                <c:pt idx="1303">
                  <c:v>0.43414090402657901</c:v>
                </c:pt>
                <c:pt idx="1304">
                  <c:v>0.43038801539493798</c:v>
                </c:pt>
                <c:pt idx="1305">
                  <c:v>0.42948303081567302</c:v>
                </c:pt>
                <c:pt idx="1306">
                  <c:v>0.43152793606765399</c:v>
                </c:pt>
                <c:pt idx="1307">
                  <c:v>0.43436242592474</c:v>
                </c:pt>
                <c:pt idx="1308">
                  <c:v>0.43613706477506597</c:v>
                </c:pt>
                <c:pt idx="1309">
                  <c:v>0.43645401173921</c:v>
                </c:pt>
                <c:pt idx="1310">
                  <c:v>0.43565702343708401</c:v>
                </c:pt>
                <c:pt idx="1311">
                  <c:v>0.43393073661532</c:v>
                </c:pt>
                <c:pt idx="1312">
                  <c:v>0.43130001133027701</c:v>
                </c:pt>
                <c:pt idx="1313">
                  <c:v>0.428381156013944</c:v>
                </c:pt>
                <c:pt idx="1314">
                  <c:v>0.42626556769426699</c:v>
                </c:pt>
                <c:pt idx="1315">
                  <c:v>0.42533626299844501</c:v>
                </c:pt>
                <c:pt idx="1316">
                  <c:v>0.42498450503109803</c:v>
                </c:pt>
                <c:pt idx="1317">
                  <c:v>0.424612315615081</c:v>
                </c:pt>
                <c:pt idx="1318">
                  <c:v>0.424067471210401</c:v>
                </c:pt>
                <c:pt idx="1319">
                  <c:v>0.42305559989334002</c:v>
                </c:pt>
                <c:pt idx="1320">
                  <c:v>0.42124387635113902</c:v>
                </c:pt>
                <c:pt idx="1321">
                  <c:v>0.41933462650373399</c:v>
                </c:pt>
                <c:pt idx="1322">
                  <c:v>0.41906840519380301</c:v>
                </c:pt>
                <c:pt idx="1323">
                  <c:v>0.42127807000133</c:v>
                </c:pt>
                <c:pt idx="1324">
                  <c:v>0.42444866121388403</c:v>
                </c:pt>
                <c:pt idx="1325">
                  <c:v>0.42622443395140702</c:v>
                </c:pt>
                <c:pt idx="1326">
                  <c:v>0.42570038663250898</c:v>
                </c:pt>
                <c:pt idx="1327">
                  <c:v>0.42352680921825597</c:v>
                </c:pt>
                <c:pt idx="1328">
                  <c:v>0.42081914193917003</c:v>
                </c:pt>
                <c:pt idx="1329">
                  <c:v>0.41864972759178898</c:v>
                </c:pt>
                <c:pt idx="1330">
                  <c:v>0.41793191647195199</c:v>
                </c:pt>
                <c:pt idx="1331">
                  <c:v>0.418714708105412</c:v>
                </c:pt>
                <c:pt idx="1332">
                  <c:v>0.419942717029751</c:v>
                </c:pt>
                <c:pt idx="1333">
                  <c:v>0.42022671920854299</c:v>
                </c:pt>
                <c:pt idx="1334">
                  <c:v>0.41850704065453198</c:v>
                </c:pt>
                <c:pt idx="1335">
                  <c:v>0.41506044834148098</c:v>
                </c:pt>
                <c:pt idx="1336">
                  <c:v>0.41211208166208302</c:v>
                </c:pt>
                <c:pt idx="1337">
                  <c:v>0.41155807513756199</c:v>
                </c:pt>
                <c:pt idx="1338">
                  <c:v>0.41236280508039502</c:v>
                </c:pt>
                <c:pt idx="1339">
                  <c:v>0.41234076818706999</c:v>
                </c:pt>
                <c:pt idx="1340">
                  <c:v>0.41129454203090798</c:v>
                </c:pt>
                <c:pt idx="1341">
                  <c:v>0.41050681359761898</c:v>
                </c:pt>
                <c:pt idx="1342">
                  <c:v>0.410661157573675</c:v>
                </c:pt>
                <c:pt idx="1343">
                  <c:v>0.41143389920680401</c:v>
                </c:pt>
                <c:pt idx="1344">
                  <c:v>0.41221414697403702</c:v>
                </c:pt>
                <c:pt idx="1345">
                  <c:v>0.41292017032696698</c:v>
                </c:pt>
                <c:pt idx="1346">
                  <c:v>0.41412659294082099</c:v>
                </c:pt>
                <c:pt idx="1347">
                  <c:v>0.41589075830495997</c:v>
                </c:pt>
                <c:pt idx="1348">
                  <c:v>0.41705626416101099</c:v>
                </c:pt>
                <c:pt idx="1349">
                  <c:v>0.41653377166718702</c:v>
                </c:pt>
                <c:pt idx="1350">
                  <c:v>0.41459014564930302</c:v>
                </c:pt>
                <c:pt idx="1351">
                  <c:v>0.41252024401634502</c:v>
                </c:pt>
                <c:pt idx="1352">
                  <c:v>0.411575622339379</c:v>
                </c:pt>
                <c:pt idx="1353">
                  <c:v>0.41213874865826999</c:v>
                </c:pt>
                <c:pt idx="1354">
                  <c:v>0.41337422873211299</c:v>
                </c:pt>
                <c:pt idx="1355">
                  <c:v>0.41364211969779302</c:v>
                </c:pt>
                <c:pt idx="1356">
                  <c:v>0.41247866009415401</c:v>
                </c:pt>
                <c:pt idx="1357">
                  <c:v>0.411912584362298</c:v>
                </c:pt>
                <c:pt idx="1358">
                  <c:v>0.41295350528484598</c:v>
                </c:pt>
                <c:pt idx="1359">
                  <c:v>0.41329212226245399</c:v>
                </c:pt>
                <c:pt idx="1360">
                  <c:v>0.41243242655363799</c:v>
                </c:pt>
                <c:pt idx="1361">
                  <c:v>0.41256435911433698</c:v>
                </c:pt>
                <c:pt idx="1362">
                  <c:v>0.41388048699878299</c:v>
                </c:pt>
                <c:pt idx="1363">
                  <c:v>0.41474204225033401</c:v>
                </c:pt>
                <c:pt idx="1364">
                  <c:v>0.41450892276940199</c:v>
                </c:pt>
                <c:pt idx="1365">
                  <c:v>0.413486378130002</c:v>
                </c:pt>
                <c:pt idx="1366">
                  <c:v>0.412189364481783</c:v>
                </c:pt>
                <c:pt idx="1367">
                  <c:v>0.41136422614916601</c:v>
                </c:pt>
                <c:pt idx="1368">
                  <c:v>0.41114900483788402</c:v>
                </c:pt>
                <c:pt idx="1369">
                  <c:v>0.41102894643784998</c:v>
                </c:pt>
                <c:pt idx="1370">
                  <c:v>0.41097119537359</c:v>
                </c:pt>
                <c:pt idx="1371">
                  <c:v>0.411077259952987</c:v>
                </c:pt>
                <c:pt idx="1372">
                  <c:v>0.41044615499971399</c:v>
                </c:pt>
                <c:pt idx="1373">
                  <c:v>0.40791403917547697</c:v>
                </c:pt>
                <c:pt idx="1374">
                  <c:v>0.40368864772190399</c:v>
                </c:pt>
                <c:pt idx="1375">
                  <c:v>0.39935270952848501</c:v>
                </c:pt>
                <c:pt idx="1376">
                  <c:v>0.39656044553937497</c:v>
                </c:pt>
                <c:pt idx="1377">
                  <c:v>0.39579211767065398</c:v>
                </c:pt>
                <c:pt idx="1378">
                  <c:v>0.39621515732068102</c:v>
                </c:pt>
                <c:pt idx="1379">
                  <c:v>0.396843257438313</c:v>
                </c:pt>
                <c:pt idx="1380">
                  <c:v>0.39766843560926102</c:v>
                </c:pt>
                <c:pt idx="1381">
                  <c:v>0.39923816263692702</c:v>
                </c:pt>
                <c:pt idx="1382">
                  <c:v>0.400849442389619</c:v>
                </c:pt>
                <c:pt idx="1383">
                  <c:v>0.40031953105933399</c:v>
                </c:pt>
                <c:pt idx="1384">
                  <c:v>0.396670599423467</c:v>
                </c:pt>
                <c:pt idx="1385">
                  <c:v>0.39187234557217698</c:v>
                </c:pt>
                <c:pt idx="1386">
                  <c:v>0.38892589391041898</c:v>
                </c:pt>
                <c:pt idx="1387">
                  <c:v>0.38913184764346898</c:v>
                </c:pt>
                <c:pt idx="1388">
                  <c:v>0.39131380943025801</c:v>
                </c:pt>
                <c:pt idx="1389">
                  <c:v>0.39293370115678</c:v>
                </c:pt>
                <c:pt idx="1390">
                  <c:v>0.39236217007510399</c:v>
                </c:pt>
                <c:pt idx="1391">
                  <c:v>0.39031622846389502</c:v>
                </c:pt>
                <c:pt idx="1392">
                  <c:v>0.388644475095691</c:v>
                </c:pt>
                <c:pt idx="1393">
                  <c:v>0.38817210955164699</c:v>
                </c:pt>
                <c:pt idx="1394">
                  <c:v>0.38846604508253202</c:v>
                </c:pt>
                <c:pt idx="1395">
                  <c:v>0.38891297718581103</c:v>
                </c:pt>
                <c:pt idx="1396">
                  <c:v>0.388904331721795</c:v>
                </c:pt>
                <c:pt idx="1397">
                  <c:v>0.387708157610545</c:v>
                </c:pt>
                <c:pt idx="1398">
                  <c:v>0.38504852288334601</c:v>
                </c:pt>
                <c:pt idx="1399">
                  <c:v>0.38145060646280499</c:v>
                </c:pt>
                <c:pt idx="1400">
                  <c:v>0.37790258350786898</c:v>
                </c:pt>
                <c:pt idx="1401">
                  <c:v>0.375486354960684</c:v>
                </c:pt>
                <c:pt idx="1402">
                  <c:v>0.37474281796623099</c:v>
                </c:pt>
                <c:pt idx="1403">
                  <c:v>0.375081070170241</c:v>
                </c:pt>
                <c:pt idx="1404">
                  <c:v>0.37523737377442401</c:v>
                </c:pt>
                <c:pt idx="1405">
                  <c:v>0.37432983326331898</c:v>
                </c:pt>
                <c:pt idx="1406">
                  <c:v>0.37237333561859898</c:v>
                </c:pt>
                <c:pt idx="1407">
                  <c:v>0.37003423689910198</c:v>
                </c:pt>
                <c:pt idx="1408">
                  <c:v>0.36822585753136</c:v>
                </c:pt>
                <c:pt idx="1409">
                  <c:v>0.36770618609343902</c:v>
                </c:pt>
                <c:pt idx="1410">
                  <c:v>0.36845950877192502</c:v>
                </c:pt>
                <c:pt idx="1411">
                  <c:v>0.36967619280828801</c:v>
                </c:pt>
                <c:pt idx="1412">
                  <c:v>0.37068855504951098</c:v>
                </c:pt>
                <c:pt idx="1413">
                  <c:v>0.371530056244888</c:v>
                </c:pt>
                <c:pt idx="1414">
                  <c:v>0.37239188070069801</c:v>
                </c:pt>
                <c:pt idx="1415">
                  <c:v>0.37301379083512698</c:v>
                </c:pt>
                <c:pt idx="1416">
                  <c:v>0.373030135110067</c:v>
                </c:pt>
                <c:pt idx="1417">
                  <c:v>0.37251736958732001</c:v>
                </c:pt>
                <c:pt idx="1418">
                  <c:v>0.37146190725332401</c:v>
                </c:pt>
                <c:pt idx="1419">
                  <c:v>0.36954892161671599</c:v>
                </c:pt>
                <c:pt idx="1420">
                  <c:v>0.36739446478215898</c:v>
                </c:pt>
                <c:pt idx="1421">
                  <c:v>0.36654176001838501</c:v>
                </c:pt>
                <c:pt idx="1422">
                  <c:v>0.36782809177473602</c:v>
                </c:pt>
                <c:pt idx="1423">
                  <c:v>0.37113246200903</c:v>
                </c:pt>
                <c:pt idx="1424">
                  <c:v>0.37586001855772599</c:v>
                </c:pt>
                <c:pt idx="1425">
                  <c:v>0.38070764914189997</c:v>
                </c:pt>
                <c:pt idx="1426">
                  <c:v>0.384272642443865</c:v>
                </c:pt>
                <c:pt idx="1427">
                  <c:v>0.38587848443822298</c:v>
                </c:pt>
                <c:pt idx="1428">
                  <c:v>0.38514905188252102</c:v>
                </c:pt>
                <c:pt idx="1429">
                  <c:v>0.38200082392804502</c:v>
                </c:pt>
                <c:pt idx="1430">
                  <c:v>0.37752044520903899</c:v>
                </c:pt>
                <c:pt idx="1431">
                  <c:v>0.37341506348868098</c:v>
                </c:pt>
                <c:pt idx="1432">
                  <c:v>0.37033248556433501</c:v>
                </c:pt>
                <c:pt idx="1433">
                  <c:v>0.36790867926645598</c:v>
                </c:pt>
                <c:pt idx="1434">
                  <c:v>0.36629118718481302</c:v>
                </c:pt>
                <c:pt idx="1435">
                  <c:v>0.36622581339726901</c:v>
                </c:pt>
                <c:pt idx="1436">
                  <c:v>0.36739953898974698</c:v>
                </c:pt>
                <c:pt idx="1437">
                  <c:v>0.36797075470482798</c:v>
                </c:pt>
                <c:pt idx="1438">
                  <c:v>0.36636879408523998</c:v>
                </c:pt>
                <c:pt idx="1439">
                  <c:v>0.36334524416960901</c:v>
                </c:pt>
                <c:pt idx="1440">
                  <c:v>0.361748154057424</c:v>
                </c:pt>
                <c:pt idx="1441">
                  <c:v>0.36344006284492297</c:v>
                </c:pt>
                <c:pt idx="1442">
                  <c:v>0.36700770188408599</c:v>
                </c:pt>
                <c:pt idx="1443">
                  <c:v>0.36950047149203002</c:v>
                </c:pt>
                <c:pt idx="1444">
                  <c:v>0.369772572739753</c:v>
                </c:pt>
                <c:pt idx="1445">
                  <c:v>0.36902305009245401</c:v>
                </c:pt>
                <c:pt idx="1446">
                  <c:v>0.36882629559726898</c:v>
                </c:pt>
                <c:pt idx="1447">
                  <c:v>0.36987754933125599</c:v>
                </c:pt>
                <c:pt idx="1448">
                  <c:v>0.37211377592824402</c:v>
                </c:pt>
                <c:pt idx="1449">
                  <c:v>0.37423011007797202</c:v>
                </c:pt>
                <c:pt idx="1450">
                  <c:v>0.37402223230049902</c:v>
                </c:pt>
                <c:pt idx="1451">
                  <c:v>0.371165113510114</c:v>
                </c:pt>
                <c:pt idx="1452">
                  <c:v>0.36804427901635201</c:v>
                </c:pt>
                <c:pt idx="1453">
                  <c:v>0.36704918131519298</c:v>
                </c:pt>
                <c:pt idx="1454">
                  <c:v>0.36859880223882702</c:v>
                </c:pt>
                <c:pt idx="1455">
                  <c:v>0.37129043836987302</c:v>
                </c:pt>
                <c:pt idx="1456">
                  <c:v>0.37319240654238101</c:v>
                </c:pt>
                <c:pt idx="1457">
                  <c:v>0.37350824724857101</c:v>
                </c:pt>
                <c:pt idx="1458">
                  <c:v>0.37282474951139899</c:v>
                </c:pt>
                <c:pt idx="1459">
                  <c:v>0.37179868663034199</c:v>
                </c:pt>
                <c:pt idx="1460">
                  <c:v>0.37094590140345302</c:v>
                </c:pt>
                <c:pt idx="1461">
                  <c:v>0.371483186597723</c:v>
                </c:pt>
                <c:pt idx="1462">
                  <c:v>0.37430442215533999</c:v>
                </c:pt>
                <c:pt idx="1463">
                  <c:v>0.378399129313302</c:v>
                </c:pt>
                <c:pt idx="1464">
                  <c:v>0.38202833118697399</c:v>
                </c:pt>
                <c:pt idx="1465">
                  <c:v>0.38448820877273099</c:v>
                </c:pt>
                <c:pt idx="1466">
                  <c:v>0.38569031193777797</c:v>
                </c:pt>
                <c:pt idx="1467">
                  <c:v>0.38544966644329398</c:v>
                </c:pt>
                <c:pt idx="1468">
                  <c:v>0.38399809824252701</c:v>
                </c:pt>
                <c:pt idx="1469">
                  <c:v>0.38238866693610801</c:v>
                </c:pt>
                <c:pt idx="1470">
                  <c:v>0.38176147785689601</c:v>
                </c:pt>
                <c:pt idx="1471">
                  <c:v>0.38201668561487701</c:v>
                </c:pt>
                <c:pt idx="1472">
                  <c:v>0.38151703465346198</c:v>
                </c:pt>
                <c:pt idx="1473">
                  <c:v>0.37886469677000401</c:v>
                </c:pt>
                <c:pt idx="1474">
                  <c:v>0.374807473251701</c:v>
                </c:pt>
                <c:pt idx="1475">
                  <c:v>0.37125328067201002</c:v>
                </c:pt>
                <c:pt idx="1476">
                  <c:v>0.36875125339638198</c:v>
                </c:pt>
                <c:pt idx="1477">
                  <c:v>0.36633874414749301</c:v>
                </c:pt>
                <c:pt idx="1478">
                  <c:v>0.36367062558204299</c:v>
                </c:pt>
                <c:pt idx="1479">
                  <c:v>0.36150729965019202</c:v>
                </c:pt>
                <c:pt idx="1480">
                  <c:v>0.36048981980894601</c:v>
                </c:pt>
                <c:pt idx="1481">
                  <c:v>0.36090916880018098</c:v>
                </c:pt>
                <c:pt idx="1482">
                  <c:v>0.36291893546549597</c:v>
                </c:pt>
                <c:pt idx="1483">
                  <c:v>0.365922113213073</c:v>
                </c:pt>
                <c:pt idx="1484">
                  <c:v>0.36855266908859402</c:v>
                </c:pt>
                <c:pt idx="1485">
                  <c:v>0.369975895687433</c:v>
                </c:pt>
                <c:pt idx="1486">
                  <c:v>0.370422595580917</c:v>
                </c:pt>
                <c:pt idx="1487">
                  <c:v>0.37033801071151201</c:v>
                </c:pt>
                <c:pt idx="1488">
                  <c:v>0.36985335816069098</c:v>
                </c:pt>
                <c:pt idx="1489">
                  <c:v>0.36905867834316503</c:v>
                </c:pt>
                <c:pt idx="1490">
                  <c:v>0.36859078133046602</c:v>
                </c:pt>
                <c:pt idx="1491">
                  <c:v>0.36958988387184399</c:v>
                </c:pt>
                <c:pt idx="1492">
                  <c:v>0.37221108201559899</c:v>
                </c:pt>
                <c:pt idx="1493">
                  <c:v>0.37477094957196599</c:v>
                </c:pt>
                <c:pt idx="1494">
                  <c:v>0.37546789632739302</c:v>
                </c:pt>
                <c:pt idx="1495">
                  <c:v>0.37398724457607901</c:v>
                </c:pt>
                <c:pt idx="1496">
                  <c:v>0.371055701544453</c:v>
                </c:pt>
                <c:pt idx="1497">
                  <c:v>0.367836999168622</c:v>
                </c:pt>
                <c:pt idx="1498">
                  <c:v>0.365405097393597</c:v>
                </c:pt>
                <c:pt idx="1499">
                  <c:v>0.36381191829315601</c:v>
                </c:pt>
                <c:pt idx="1500">
                  <c:v>0.362019886769404</c:v>
                </c:pt>
                <c:pt idx="1501">
                  <c:v>0.35914245540502698</c:v>
                </c:pt>
                <c:pt idx="1502">
                  <c:v>0.35579502937889201</c:v>
                </c:pt>
                <c:pt idx="1503">
                  <c:v>0.35381342758196799</c:v>
                </c:pt>
                <c:pt idx="1504">
                  <c:v>0.35445370838060702</c:v>
                </c:pt>
                <c:pt idx="1505">
                  <c:v>0.35708635639757302</c:v>
                </c:pt>
                <c:pt idx="1506">
                  <c:v>0.35985008760248199</c:v>
                </c:pt>
                <c:pt idx="1507">
                  <c:v>0.36160258925834299</c:v>
                </c:pt>
                <c:pt idx="1508">
                  <c:v>0.36243939376425099</c:v>
                </c:pt>
                <c:pt idx="1509">
                  <c:v>0.36263791269479501</c:v>
                </c:pt>
                <c:pt idx="1510">
                  <c:v>0.36224014885426298</c:v>
                </c:pt>
                <c:pt idx="1511">
                  <c:v>0.36110285987097201</c:v>
                </c:pt>
                <c:pt idx="1512">
                  <c:v>0.35908637351063799</c:v>
                </c:pt>
                <c:pt idx="1513">
                  <c:v>0.35657115632500103</c:v>
                </c:pt>
                <c:pt idx="1514">
                  <c:v>0.35466829272249401</c:v>
                </c:pt>
                <c:pt idx="1515">
                  <c:v>0.35447848719793301</c:v>
                </c:pt>
                <c:pt idx="1516">
                  <c:v>0.35579344060763402</c:v>
                </c:pt>
                <c:pt idx="1517">
                  <c:v>0.356821419893178</c:v>
                </c:pt>
                <c:pt idx="1518">
                  <c:v>0.35602309206738803</c:v>
                </c:pt>
                <c:pt idx="1519">
                  <c:v>0.35346877775894198</c:v>
                </c:pt>
                <c:pt idx="1520">
                  <c:v>0.35025493587742401</c:v>
                </c:pt>
                <c:pt idx="1521">
                  <c:v>0.34754350052730998</c:v>
                </c:pt>
                <c:pt idx="1522">
                  <c:v>0.345859794010629</c:v>
                </c:pt>
                <c:pt idx="1523">
                  <c:v>0.34498879456126502</c:v>
                </c:pt>
                <c:pt idx="1524">
                  <c:v>0.344586958533243</c:v>
                </c:pt>
                <c:pt idx="1525">
                  <c:v>0.34444853658185598</c:v>
                </c:pt>
                <c:pt idx="1526">
                  <c:v>0.344412624944746</c:v>
                </c:pt>
                <c:pt idx="1527">
                  <c:v>0.34460426251764997</c:v>
                </c:pt>
                <c:pt idx="1528">
                  <c:v>0.34543893276333998</c:v>
                </c:pt>
                <c:pt idx="1529">
                  <c:v>0.34703417844115297</c:v>
                </c:pt>
                <c:pt idx="1530">
                  <c:v>0.34867984712376598</c:v>
                </c:pt>
                <c:pt idx="1531">
                  <c:v>0.348991306387061</c:v>
                </c:pt>
                <c:pt idx="1532">
                  <c:v>0.34719375072603897</c:v>
                </c:pt>
                <c:pt idx="1533">
                  <c:v>0.34423913460247801</c:v>
                </c:pt>
                <c:pt idx="1534">
                  <c:v>0.34151198668786997</c:v>
                </c:pt>
                <c:pt idx="1535">
                  <c:v>0.33885877730841002</c:v>
                </c:pt>
                <c:pt idx="1536">
                  <c:v>0.33550401923622297</c:v>
                </c:pt>
                <c:pt idx="1537">
                  <c:v>0.33240121425658298</c:v>
                </c:pt>
                <c:pt idx="1538">
                  <c:v>0.332110549322085</c:v>
                </c:pt>
                <c:pt idx="1539">
                  <c:v>0.33579450818871498</c:v>
                </c:pt>
                <c:pt idx="1540">
                  <c:v>0.34102959088342699</c:v>
                </c:pt>
                <c:pt idx="1541">
                  <c:v>0.34428999735589799</c:v>
                </c:pt>
                <c:pt idx="1542">
                  <c:v>0.34510952416220803</c:v>
                </c:pt>
                <c:pt idx="1543">
                  <c:v>0.34527417016633599</c:v>
                </c:pt>
                <c:pt idx="1544">
                  <c:v>0.34538901901908797</c:v>
                </c:pt>
                <c:pt idx="1545">
                  <c:v>0.34511390158203997</c:v>
                </c:pt>
                <c:pt idx="1546">
                  <c:v>0.34483883992936798</c:v>
                </c:pt>
                <c:pt idx="1547">
                  <c:v>0.34496045823507199</c:v>
                </c:pt>
                <c:pt idx="1548">
                  <c:v>0.34490382929026903</c:v>
                </c:pt>
                <c:pt idx="1549">
                  <c:v>0.34413656930721398</c:v>
                </c:pt>
                <c:pt idx="1550">
                  <c:v>0.34314422647766002</c:v>
                </c:pt>
                <c:pt idx="1551">
                  <c:v>0.342654059484158</c:v>
                </c:pt>
                <c:pt idx="1552">
                  <c:v>0.34280865079296302</c:v>
                </c:pt>
                <c:pt idx="1553">
                  <c:v>0.34319125572743597</c:v>
                </c:pt>
                <c:pt idx="1554">
                  <c:v>0.34330520010444798</c:v>
                </c:pt>
                <c:pt idx="1555">
                  <c:v>0.34293979562918198</c:v>
                </c:pt>
                <c:pt idx="1556">
                  <c:v>0.341972061697494</c:v>
                </c:pt>
                <c:pt idx="1557">
                  <c:v>0.33995628618998203</c:v>
                </c:pt>
                <c:pt idx="1558">
                  <c:v>0.336545105167186</c:v>
                </c:pt>
                <c:pt idx="1559">
                  <c:v>0.33247339605221299</c:v>
                </c:pt>
                <c:pt idx="1560">
                  <c:v>0.32945766922084402</c:v>
                </c:pt>
                <c:pt idx="1561">
                  <c:v>0.32849926688291597</c:v>
                </c:pt>
                <c:pt idx="1562">
                  <c:v>0.32855093314974299</c:v>
                </c:pt>
                <c:pt idx="1563">
                  <c:v>0.32754967981541799</c:v>
                </c:pt>
                <c:pt idx="1564">
                  <c:v>0.32476499031436401</c:v>
                </c:pt>
                <c:pt idx="1565">
                  <c:v>0.32182204213395499</c:v>
                </c:pt>
                <c:pt idx="1566">
                  <c:v>0.32110596384367202</c:v>
                </c:pt>
                <c:pt idx="1567">
                  <c:v>0.32287728925004899</c:v>
                </c:pt>
                <c:pt idx="1568">
                  <c:v>0.32598919360100898</c:v>
                </c:pt>
                <c:pt idx="1569">
                  <c:v>0.32998066446014002</c:v>
                </c:pt>
                <c:pt idx="1570">
                  <c:v>0.33367765362285101</c:v>
                </c:pt>
                <c:pt idx="1571">
                  <c:v>0.33486395607066599</c:v>
                </c:pt>
                <c:pt idx="1572">
                  <c:v>0.333394561443139</c:v>
                </c:pt>
                <c:pt idx="1573">
                  <c:v>0.33146725189090698</c:v>
                </c:pt>
                <c:pt idx="1574">
                  <c:v>0.33041331190315598</c:v>
                </c:pt>
                <c:pt idx="1575">
                  <c:v>0.32983563048835601</c:v>
                </c:pt>
                <c:pt idx="1576">
                  <c:v>0.32919212579776702</c:v>
                </c:pt>
                <c:pt idx="1577">
                  <c:v>0.32848016299571797</c:v>
                </c:pt>
                <c:pt idx="1578">
                  <c:v>0.32780602070106002</c:v>
                </c:pt>
                <c:pt idx="1579">
                  <c:v>0.32672270388277003</c:v>
                </c:pt>
                <c:pt idx="1580">
                  <c:v>0.32469068855380101</c:v>
                </c:pt>
                <c:pt idx="1581">
                  <c:v>0.32237674952096601</c:v>
                </c:pt>
                <c:pt idx="1582">
                  <c:v>0.32138208546562802</c:v>
                </c:pt>
                <c:pt idx="1583">
                  <c:v>0.32274239178986402</c:v>
                </c:pt>
                <c:pt idx="1584">
                  <c:v>0.326124832856929</c:v>
                </c:pt>
                <c:pt idx="1585">
                  <c:v>0.32970998808467</c:v>
                </c:pt>
                <c:pt idx="1586">
                  <c:v>0.33127251694098397</c:v>
                </c:pt>
                <c:pt idx="1587">
                  <c:v>0.33045902945769301</c:v>
                </c:pt>
                <c:pt idx="1588">
                  <c:v>0.328781015463599</c:v>
                </c:pt>
                <c:pt idx="1589">
                  <c:v>0.327254991005346</c:v>
                </c:pt>
                <c:pt idx="1590">
                  <c:v>0.32588706758583602</c:v>
                </c:pt>
                <c:pt idx="1591">
                  <c:v>0.32502215555561598</c:v>
                </c:pt>
                <c:pt idx="1592">
                  <c:v>0.32518431149513199</c:v>
                </c:pt>
                <c:pt idx="1593">
                  <c:v>0.32605199168987398</c:v>
                </c:pt>
                <c:pt idx="1594">
                  <c:v>0.32655172755044398</c:v>
                </c:pt>
                <c:pt idx="1595">
                  <c:v>0.32555574967165402</c:v>
                </c:pt>
                <c:pt idx="1596">
                  <c:v>0.32305025889278499</c:v>
                </c:pt>
                <c:pt idx="1597">
                  <c:v>0.320898948445623</c:v>
                </c:pt>
                <c:pt idx="1598">
                  <c:v>0.32095737635208899</c:v>
                </c:pt>
                <c:pt idx="1599">
                  <c:v>0.322698147470108</c:v>
                </c:pt>
                <c:pt idx="1600">
                  <c:v>0.32416315719715599</c:v>
                </c:pt>
                <c:pt idx="1601">
                  <c:v>0.32449661629864701</c:v>
                </c:pt>
                <c:pt idx="1602">
                  <c:v>0.32412372517197302</c:v>
                </c:pt>
                <c:pt idx="1603">
                  <c:v>0.32302342143504298</c:v>
                </c:pt>
                <c:pt idx="1604">
                  <c:v>0.32095216543107202</c:v>
                </c:pt>
                <c:pt idx="1605">
                  <c:v>0.31918749018655801</c:v>
                </c:pt>
                <c:pt idx="1606">
                  <c:v>0.319215387939289</c:v>
                </c:pt>
                <c:pt idx="1607">
                  <c:v>0.32042624124510999</c:v>
                </c:pt>
                <c:pt idx="1608">
                  <c:v>0.32117315944462699</c:v>
                </c:pt>
                <c:pt idx="1609">
                  <c:v>0.32064198718833797</c:v>
                </c:pt>
                <c:pt idx="1610">
                  <c:v>0.31929494161410898</c:v>
                </c:pt>
                <c:pt idx="1611">
                  <c:v>0.318412725442065</c:v>
                </c:pt>
                <c:pt idx="1612">
                  <c:v>0.31854447191987301</c:v>
                </c:pt>
                <c:pt idx="1613">
                  <c:v>0.31887066342676401</c:v>
                </c:pt>
                <c:pt idx="1614">
                  <c:v>0.31894309387511999</c:v>
                </c:pt>
                <c:pt idx="1615">
                  <c:v>0.31960060666869899</c:v>
                </c:pt>
                <c:pt idx="1616">
                  <c:v>0.32147269173074799</c:v>
                </c:pt>
                <c:pt idx="1617">
                  <c:v>0.32383041887258801</c:v>
                </c:pt>
                <c:pt idx="1618">
                  <c:v>0.32521030190115202</c:v>
                </c:pt>
                <c:pt idx="1619">
                  <c:v>0.324589277167257</c:v>
                </c:pt>
                <c:pt idx="1620">
                  <c:v>0.32206551871230299</c:v>
                </c:pt>
                <c:pt idx="1621">
                  <c:v>0.318803802243181</c:v>
                </c:pt>
                <c:pt idx="1622">
                  <c:v>0.31612409847713902</c:v>
                </c:pt>
                <c:pt idx="1623">
                  <c:v>0.314493166940984</c:v>
                </c:pt>
                <c:pt idx="1624">
                  <c:v>0.31391438832511398</c:v>
                </c:pt>
                <c:pt idx="1625">
                  <c:v>0.31418150813305801</c:v>
                </c:pt>
                <c:pt idx="1626">
                  <c:v>0.314680475225048</c:v>
                </c:pt>
                <c:pt idx="1627">
                  <c:v>0.31441967988927499</c:v>
                </c:pt>
                <c:pt idx="1628">
                  <c:v>0.312224327416254</c:v>
                </c:pt>
                <c:pt idx="1629">
                  <c:v>0.308647284516961</c:v>
                </c:pt>
                <c:pt idx="1630">
                  <c:v>0.306550403484112</c:v>
                </c:pt>
                <c:pt idx="1631">
                  <c:v>0.307064304963721</c:v>
                </c:pt>
                <c:pt idx="1632">
                  <c:v>0.30797056606344703</c:v>
                </c:pt>
                <c:pt idx="1633">
                  <c:v>0.307719519541585</c:v>
                </c:pt>
                <c:pt idx="1634">
                  <c:v>0.30774335411081999</c:v>
                </c:pt>
                <c:pt idx="1635">
                  <c:v>0.30864813277798198</c:v>
                </c:pt>
                <c:pt idx="1636">
                  <c:v>0.30817626288865801</c:v>
                </c:pt>
                <c:pt idx="1637">
                  <c:v>0.30504947827388501</c:v>
                </c:pt>
                <c:pt idx="1638">
                  <c:v>0.301263795243988</c:v>
                </c:pt>
                <c:pt idx="1639">
                  <c:v>0.29964426391860399</c:v>
                </c:pt>
                <c:pt idx="1640">
                  <c:v>0.30074508180277199</c:v>
                </c:pt>
                <c:pt idx="1641">
                  <c:v>0.30285615874013</c:v>
                </c:pt>
                <c:pt idx="1642">
                  <c:v>0.30459113414821398</c:v>
                </c:pt>
                <c:pt idx="1643">
                  <c:v>0.305779195509366</c:v>
                </c:pt>
                <c:pt idx="1644">
                  <c:v>0.30639523660498602</c:v>
                </c:pt>
                <c:pt idx="1645">
                  <c:v>0.30628808557940501</c:v>
                </c:pt>
                <c:pt idx="1646">
                  <c:v>0.30537629653847798</c:v>
                </c:pt>
                <c:pt idx="1647">
                  <c:v>0.30340632394818801</c:v>
                </c:pt>
                <c:pt idx="1648">
                  <c:v>0.30029114598422502</c:v>
                </c:pt>
                <c:pt idx="1649">
                  <c:v>0.29687476357838799</c:v>
                </c:pt>
                <c:pt idx="1650">
                  <c:v>0.29464309670049998</c:v>
                </c:pt>
                <c:pt idx="1651">
                  <c:v>0.29458773955268203</c:v>
                </c:pt>
                <c:pt idx="1652">
                  <c:v>0.29639056387144602</c:v>
                </c:pt>
                <c:pt idx="1653">
                  <c:v>0.29850093642595699</c:v>
                </c:pt>
                <c:pt idx="1654">
                  <c:v>0.29952088007076699</c:v>
                </c:pt>
                <c:pt idx="1655">
                  <c:v>0.29964975151800399</c:v>
                </c:pt>
                <c:pt idx="1656">
                  <c:v>0.29996986586154401</c:v>
                </c:pt>
                <c:pt idx="1657">
                  <c:v>0.30090722817536703</c:v>
                </c:pt>
                <c:pt idx="1658">
                  <c:v>0.30228883917879101</c:v>
                </c:pt>
                <c:pt idx="1659">
                  <c:v>0.303976973553642</c:v>
                </c:pt>
                <c:pt idx="1660">
                  <c:v>0.30597574240375602</c:v>
                </c:pt>
                <c:pt idx="1661">
                  <c:v>0.30833262750101398</c:v>
                </c:pt>
                <c:pt idx="1662">
                  <c:v>0.31094042243915299</c:v>
                </c:pt>
                <c:pt idx="1663">
                  <c:v>0.31351855306437598</c:v>
                </c:pt>
                <c:pt idx="1664">
                  <c:v>0.31575573705196203</c:v>
                </c:pt>
                <c:pt idx="1665">
                  <c:v>0.31704612187871101</c:v>
                </c:pt>
                <c:pt idx="1666">
                  <c:v>0.31638146667018002</c:v>
                </c:pt>
                <c:pt idx="1667">
                  <c:v>0.31362133666636199</c:v>
                </c:pt>
                <c:pt idx="1668">
                  <c:v>0.310322395466333</c:v>
                </c:pt>
                <c:pt idx="1669">
                  <c:v>0.30814435681015001</c:v>
                </c:pt>
                <c:pt idx="1670">
                  <c:v>0.307151926265119</c:v>
                </c:pt>
                <c:pt idx="1671">
                  <c:v>0.30687486560181598</c:v>
                </c:pt>
                <c:pt idx="1672">
                  <c:v>0.30775414682400098</c:v>
                </c:pt>
                <c:pt idx="1673">
                  <c:v>0.31010677618159999</c:v>
                </c:pt>
                <c:pt idx="1674">
                  <c:v>0.31286718990780299</c:v>
                </c:pt>
                <c:pt idx="1675">
                  <c:v>0.314450614509861</c:v>
                </c:pt>
                <c:pt idx="1676">
                  <c:v>0.31400539611593797</c:v>
                </c:pt>
                <c:pt idx="1677">
                  <c:v>0.31221401702092599</c:v>
                </c:pt>
                <c:pt idx="1678">
                  <c:v>0.31102216513883801</c:v>
                </c:pt>
                <c:pt idx="1679">
                  <c:v>0.311232116016115</c:v>
                </c:pt>
                <c:pt idx="1680">
                  <c:v>0.31142788974301999</c:v>
                </c:pt>
                <c:pt idx="1681">
                  <c:v>0.310177492015552</c:v>
                </c:pt>
                <c:pt idx="1682">
                  <c:v>0.30771789451566101</c:v>
                </c:pt>
                <c:pt idx="1683">
                  <c:v>0.30529699284360201</c:v>
                </c:pt>
                <c:pt idx="1684">
                  <c:v>0.30398760556257198</c:v>
                </c:pt>
                <c:pt idx="1685">
                  <c:v>0.30419890447012199</c:v>
                </c:pt>
                <c:pt idx="1686">
                  <c:v>0.30576425520950101</c:v>
                </c:pt>
                <c:pt idx="1687">
                  <c:v>0.307987538685494</c:v>
                </c:pt>
                <c:pt idx="1688">
                  <c:v>0.30964088248495403</c:v>
                </c:pt>
                <c:pt idx="1689">
                  <c:v>0.30985906130394902</c:v>
                </c:pt>
                <c:pt idx="1690">
                  <c:v>0.30913340429535002</c:v>
                </c:pt>
                <c:pt idx="1691">
                  <c:v>0.30821522443163601</c:v>
                </c:pt>
                <c:pt idx="1692">
                  <c:v>0.30673161156489698</c:v>
                </c:pt>
                <c:pt idx="1693">
                  <c:v>0.30438642240038599</c:v>
                </c:pt>
                <c:pt idx="1694">
                  <c:v>0.302338601149924</c:v>
                </c:pt>
                <c:pt idx="1695">
                  <c:v>0.30195646450798702</c:v>
                </c:pt>
                <c:pt idx="1696">
                  <c:v>0.302543388162958</c:v>
                </c:pt>
                <c:pt idx="1697">
                  <c:v>0.30229082000323998</c:v>
                </c:pt>
                <c:pt idx="1698">
                  <c:v>0.30091323860861802</c:v>
                </c:pt>
                <c:pt idx="1699">
                  <c:v>0.29954517730491298</c:v>
                </c:pt>
                <c:pt idx="1700">
                  <c:v>0.298959043560663</c:v>
                </c:pt>
                <c:pt idx="1701">
                  <c:v>0.29899769167000401</c:v>
                </c:pt>
                <c:pt idx="1702">
                  <c:v>0.29843843088002903</c:v>
                </c:pt>
                <c:pt idx="1703">
                  <c:v>0.29591458316190999</c:v>
                </c:pt>
                <c:pt idx="1704">
                  <c:v>0.29198756964091799</c:v>
                </c:pt>
                <c:pt idx="1705">
                  <c:v>0.28890968467962003</c:v>
                </c:pt>
                <c:pt idx="1706">
                  <c:v>0.28813889796233</c:v>
                </c:pt>
                <c:pt idx="1707">
                  <c:v>0.289126124754707</c:v>
                </c:pt>
                <c:pt idx="1708">
                  <c:v>0.29011000943946902</c:v>
                </c:pt>
                <c:pt idx="1709">
                  <c:v>0.28976811963616</c:v>
                </c:pt>
                <c:pt idx="1710">
                  <c:v>0.28822929699084499</c:v>
                </c:pt>
                <c:pt idx="1711">
                  <c:v>0.28631435216811102</c:v>
                </c:pt>
                <c:pt idx="1712">
                  <c:v>0.28475087084894701</c:v>
                </c:pt>
                <c:pt idx="1713">
                  <c:v>0.28410489901164399</c:v>
                </c:pt>
                <c:pt idx="1714">
                  <c:v>0.28429429409606599</c:v>
                </c:pt>
                <c:pt idx="1715">
                  <c:v>0.28485840411762098</c:v>
                </c:pt>
                <c:pt idx="1716">
                  <c:v>0.28543501448238501</c:v>
                </c:pt>
                <c:pt idx="1717">
                  <c:v>0.28496679361822003</c:v>
                </c:pt>
                <c:pt idx="1718">
                  <c:v>0.28211954607787998</c:v>
                </c:pt>
                <c:pt idx="1719">
                  <c:v>0.27723690163910197</c:v>
                </c:pt>
                <c:pt idx="1720">
                  <c:v>0.272223968636918</c:v>
                </c:pt>
                <c:pt idx="1721">
                  <c:v>0.268461533321528</c:v>
                </c:pt>
                <c:pt idx="1722">
                  <c:v>0.26612439184547199</c:v>
                </c:pt>
                <c:pt idx="1723">
                  <c:v>0.26516802203648199</c:v>
                </c:pt>
                <c:pt idx="1724">
                  <c:v>0.265672392993624</c:v>
                </c:pt>
                <c:pt idx="1725">
                  <c:v>0.26725285252660902</c:v>
                </c:pt>
                <c:pt idx="1726">
                  <c:v>0.26898314565076897</c:v>
                </c:pt>
                <c:pt idx="1727">
                  <c:v>0.27002892232766701</c:v>
                </c:pt>
                <c:pt idx="1728">
                  <c:v>0.27021103120071999</c:v>
                </c:pt>
                <c:pt idx="1729">
                  <c:v>0.26993102245516198</c:v>
                </c:pt>
                <c:pt idx="1730">
                  <c:v>0.26935367960726803</c:v>
                </c:pt>
                <c:pt idx="1731">
                  <c:v>0.26794565932964098</c:v>
                </c:pt>
                <c:pt idx="1732">
                  <c:v>0.26566503882658898</c:v>
                </c:pt>
                <c:pt idx="1733">
                  <c:v>0.26412545216587102</c:v>
                </c:pt>
                <c:pt idx="1734">
                  <c:v>0.26479554309028902</c:v>
                </c:pt>
                <c:pt idx="1735">
                  <c:v>0.26647695023288098</c:v>
                </c:pt>
                <c:pt idx="1736">
                  <c:v>0.26715321153052402</c:v>
                </c:pt>
                <c:pt idx="1737">
                  <c:v>0.26682367839698801</c:v>
                </c:pt>
                <c:pt idx="1738">
                  <c:v>0.26647217589942401</c:v>
                </c:pt>
                <c:pt idx="1739">
                  <c:v>0.26644748820472097</c:v>
                </c:pt>
                <c:pt idx="1740">
                  <c:v>0.26705477430851199</c:v>
                </c:pt>
                <c:pt idx="1741">
                  <c:v>0.26886600459350102</c:v>
                </c:pt>
                <c:pt idx="1742">
                  <c:v>0.27142315087904401</c:v>
                </c:pt>
                <c:pt idx="1743">
                  <c:v>0.273089562372547</c:v>
                </c:pt>
                <c:pt idx="1744">
                  <c:v>0.27284946009837502</c:v>
                </c:pt>
                <c:pt idx="1745">
                  <c:v>0.27100120669307398</c:v>
                </c:pt>
                <c:pt idx="1746">
                  <c:v>0.26849917418422498</c:v>
                </c:pt>
                <c:pt idx="1747">
                  <c:v>0.26639918733500201</c:v>
                </c:pt>
                <c:pt idx="1748">
                  <c:v>0.26523325801535402</c:v>
                </c:pt>
                <c:pt idx="1749">
                  <c:v>0.26479311482671403</c:v>
                </c:pt>
                <c:pt idx="1750">
                  <c:v>0.26471251802698897</c:v>
                </c:pt>
                <c:pt idx="1751">
                  <c:v>0.26492575971587001</c:v>
                </c:pt>
                <c:pt idx="1752">
                  <c:v>0.265569297578019</c:v>
                </c:pt>
                <c:pt idx="1753">
                  <c:v>0.26667757237017697</c:v>
                </c:pt>
                <c:pt idx="1754">
                  <c:v>0.26808159317283597</c:v>
                </c:pt>
                <c:pt idx="1755">
                  <c:v>0.269707390602962</c:v>
                </c:pt>
                <c:pt idx="1756">
                  <c:v>0.27162568231826401</c:v>
                </c:pt>
                <c:pt idx="1757">
                  <c:v>0.27344735237089601</c:v>
                </c:pt>
                <c:pt idx="1758">
                  <c:v>0.27414392016807798</c:v>
                </c:pt>
                <c:pt idx="1759">
                  <c:v>0.27259034382722602</c:v>
                </c:pt>
                <c:pt idx="1760">
                  <c:v>0.26847640155505997</c:v>
                </c:pt>
                <c:pt idx="1761">
                  <c:v>0.26388143004776199</c:v>
                </c:pt>
                <c:pt idx="1762">
                  <c:v>0.262035745633178</c:v>
                </c:pt>
                <c:pt idx="1763">
                  <c:v>0.26314442989821801</c:v>
                </c:pt>
                <c:pt idx="1764">
                  <c:v>0.26512003739532097</c:v>
                </c:pt>
                <c:pt idx="1765">
                  <c:v>0.267010278809103</c:v>
                </c:pt>
                <c:pt idx="1766">
                  <c:v>0.26848512590967399</c:v>
                </c:pt>
                <c:pt idx="1767">
                  <c:v>0.26857239779789099</c:v>
                </c:pt>
                <c:pt idx="1768">
                  <c:v>0.26684009981500301</c:v>
                </c:pt>
                <c:pt idx="1769">
                  <c:v>0.26353163617942399</c:v>
                </c:pt>
                <c:pt idx="1770">
                  <c:v>0.25905511379576102</c:v>
                </c:pt>
                <c:pt idx="1771">
                  <c:v>0.254863776458852</c:v>
                </c:pt>
                <c:pt idx="1772">
                  <c:v>0.253334262920963</c:v>
                </c:pt>
                <c:pt idx="1773">
                  <c:v>0.25470395595631101</c:v>
                </c:pt>
                <c:pt idx="1774">
                  <c:v>0.25573358041632399</c:v>
                </c:pt>
                <c:pt idx="1775">
                  <c:v>0.25391931750659702</c:v>
                </c:pt>
                <c:pt idx="1776">
                  <c:v>0.25057234006961299</c:v>
                </c:pt>
                <c:pt idx="1777">
                  <c:v>0.24841005276566699</c:v>
                </c:pt>
                <c:pt idx="1778">
                  <c:v>0.24822523427403101</c:v>
                </c:pt>
                <c:pt idx="1779">
                  <c:v>0.24880255609679899</c:v>
                </c:pt>
                <c:pt idx="1780">
                  <c:v>0.24887498012574299</c:v>
                </c:pt>
                <c:pt idx="1781">
                  <c:v>0.24844814912593499</c:v>
                </c:pt>
                <c:pt idx="1782">
                  <c:v>0.24836208271664201</c:v>
                </c:pt>
                <c:pt idx="1783">
                  <c:v>0.24887981752566701</c:v>
                </c:pt>
                <c:pt idx="1784">
                  <c:v>0.24947651875096499</c:v>
                </c:pt>
                <c:pt idx="1785">
                  <c:v>0.25006785822474398</c:v>
                </c:pt>
                <c:pt idx="1786">
                  <c:v>0.25116107607982502</c:v>
                </c:pt>
                <c:pt idx="1787">
                  <c:v>0.25261988691618398</c:v>
                </c:pt>
                <c:pt idx="1788">
                  <c:v>0.25346965369756702</c:v>
                </c:pt>
                <c:pt idx="1789">
                  <c:v>0.25303513375825198</c:v>
                </c:pt>
                <c:pt idx="1790">
                  <c:v>0.25162747483394698</c:v>
                </c:pt>
                <c:pt idx="1791">
                  <c:v>0.250148999985989</c:v>
                </c:pt>
                <c:pt idx="1792">
                  <c:v>0.249410866265178</c:v>
                </c:pt>
                <c:pt idx="1793">
                  <c:v>0.24974332240851499</c:v>
                </c:pt>
                <c:pt idx="1794">
                  <c:v>0.25083061485748598</c:v>
                </c:pt>
                <c:pt idx="1795">
                  <c:v>0.25182753173914801</c:v>
                </c:pt>
                <c:pt idx="1796">
                  <c:v>0.251574319827717</c:v>
                </c:pt>
                <c:pt idx="1797">
                  <c:v>0.249321284001642</c:v>
                </c:pt>
                <c:pt idx="1798">
                  <c:v>0.245937663171343</c:v>
                </c:pt>
                <c:pt idx="1799">
                  <c:v>0.243368515045088</c:v>
                </c:pt>
                <c:pt idx="1800">
                  <c:v>0.242647685591968</c:v>
                </c:pt>
                <c:pt idx="1801">
                  <c:v>0.24319643906881</c:v>
                </c:pt>
                <c:pt idx="1802">
                  <c:v>0.24343428011847401</c:v>
                </c:pt>
                <c:pt idx="1803">
                  <c:v>0.24207289462596501</c:v>
                </c:pt>
                <c:pt idx="1804">
                  <c:v>0.23946651353732601</c:v>
                </c:pt>
                <c:pt idx="1805">
                  <c:v>0.237439819880299</c:v>
                </c:pt>
                <c:pt idx="1806">
                  <c:v>0.237397308378792</c:v>
                </c:pt>
                <c:pt idx="1807">
                  <c:v>0.238950111391067</c:v>
                </c:pt>
                <c:pt idx="1808">
                  <c:v>0.24075469586999201</c:v>
                </c:pt>
                <c:pt idx="1809">
                  <c:v>0.24184602355849999</c:v>
                </c:pt>
                <c:pt idx="1810">
                  <c:v>0.242045515533893</c:v>
                </c:pt>
                <c:pt idx="1811">
                  <c:v>0.24179624511257</c:v>
                </c:pt>
                <c:pt idx="1812">
                  <c:v>0.241617914365438</c:v>
                </c:pt>
                <c:pt idx="1813">
                  <c:v>0.24148483141811899</c:v>
                </c:pt>
                <c:pt idx="1814">
                  <c:v>0.240907214448048</c:v>
                </c:pt>
                <c:pt idx="1815">
                  <c:v>0.239780227200209</c:v>
                </c:pt>
                <c:pt idx="1816">
                  <c:v>0.238755441755267</c:v>
                </c:pt>
                <c:pt idx="1817">
                  <c:v>0.23845065254645101</c:v>
                </c:pt>
                <c:pt idx="1818">
                  <c:v>0.23870855484978301</c:v>
                </c:pt>
                <c:pt idx="1819">
                  <c:v>0.239102216943304</c:v>
                </c:pt>
                <c:pt idx="1820">
                  <c:v>0.239625249997451</c:v>
                </c:pt>
                <c:pt idx="1821">
                  <c:v>0.24021112767498201</c:v>
                </c:pt>
                <c:pt idx="1822">
                  <c:v>0.240311946172721</c:v>
                </c:pt>
                <c:pt idx="1823">
                  <c:v>0.23971190169259199</c:v>
                </c:pt>
                <c:pt idx="1824">
                  <c:v>0.23909570825051099</c:v>
                </c:pt>
                <c:pt idx="1825">
                  <c:v>0.23918720616247</c:v>
                </c:pt>
                <c:pt idx="1826">
                  <c:v>0.239643980443525</c:v>
                </c:pt>
                <c:pt idx="1827">
                  <c:v>0.23924549959500799</c:v>
                </c:pt>
                <c:pt idx="1828">
                  <c:v>0.23722683184212001</c:v>
                </c:pt>
                <c:pt idx="1829">
                  <c:v>0.23417010120551601</c:v>
                </c:pt>
                <c:pt idx="1830">
                  <c:v>0.23134980328031499</c:v>
                </c:pt>
                <c:pt idx="1831">
                  <c:v>0.229816224861282</c:v>
                </c:pt>
                <c:pt idx="1832">
                  <c:v>0.23003490775369501</c:v>
                </c:pt>
                <c:pt idx="1833">
                  <c:v>0.23162479395517299</c:v>
                </c:pt>
                <c:pt idx="1834">
                  <c:v>0.2337949943297</c:v>
                </c:pt>
                <c:pt idx="1835">
                  <c:v>0.23600945828674699</c:v>
                </c:pt>
                <c:pt idx="1836">
                  <c:v>0.23732397867034399</c:v>
                </c:pt>
                <c:pt idx="1837">
                  <c:v>0.236449245103628</c:v>
                </c:pt>
                <c:pt idx="1838">
                  <c:v>0.23359050707518</c:v>
                </c:pt>
                <c:pt idx="1839">
                  <c:v>0.23052291333060501</c:v>
                </c:pt>
                <c:pt idx="1840">
                  <c:v>0.228645835295787</c:v>
                </c:pt>
                <c:pt idx="1841">
                  <c:v>0.22839083376699801</c:v>
                </c:pt>
                <c:pt idx="1842">
                  <c:v>0.22947695394751499</c:v>
                </c:pt>
                <c:pt idx="1843">
                  <c:v>0.230884820026455</c:v>
                </c:pt>
                <c:pt idx="1844">
                  <c:v>0.23154449330259699</c:v>
                </c:pt>
                <c:pt idx="1845">
                  <c:v>0.23147815018990001</c:v>
                </c:pt>
                <c:pt idx="1846">
                  <c:v>0.231622201717574</c:v>
                </c:pt>
                <c:pt idx="1847">
                  <c:v>0.23249693327742901</c:v>
                </c:pt>
                <c:pt idx="1848">
                  <c:v>0.23334971435652899</c:v>
                </c:pt>
                <c:pt idx="1849">
                  <c:v>0.232906327708884</c:v>
                </c:pt>
                <c:pt idx="1850">
                  <c:v>0.23091254105012901</c:v>
                </c:pt>
                <c:pt idx="1851">
                  <c:v>0.22837694596705099</c:v>
                </c:pt>
                <c:pt idx="1852">
                  <c:v>0.22621004472855399</c:v>
                </c:pt>
                <c:pt idx="1853">
                  <c:v>0.22445413500460401</c:v>
                </c:pt>
                <c:pt idx="1854">
                  <c:v>0.22291350848757899</c:v>
                </c:pt>
                <c:pt idx="1855">
                  <c:v>0.22148933560926101</c:v>
                </c:pt>
                <c:pt idx="1856">
                  <c:v>0.219729032725899</c:v>
                </c:pt>
                <c:pt idx="1857">
                  <c:v>0.21707710580653899</c:v>
                </c:pt>
                <c:pt idx="1858">
                  <c:v>0.214099488455267</c:v>
                </c:pt>
                <c:pt idx="1859">
                  <c:v>0.212469708431968</c:v>
                </c:pt>
                <c:pt idx="1860">
                  <c:v>0.212783864790342</c:v>
                </c:pt>
                <c:pt idx="1861">
                  <c:v>0.213535806107543</c:v>
                </c:pt>
                <c:pt idx="1862">
                  <c:v>0.21339415605998499</c:v>
                </c:pt>
                <c:pt idx="1863">
                  <c:v>0.21306243035360301</c:v>
                </c:pt>
                <c:pt idx="1864">
                  <c:v>0.21375800368867801</c:v>
                </c:pt>
                <c:pt idx="1865">
                  <c:v>0.21515211688683999</c:v>
                </c:pt>
                <c:pt idx="1866">
                  <c:v>0.21579401207847401</c:v>
                </c:pt>
                <c:pt idx="1867">
                  <c:v>0.215048675439932</c:v>
                </c:pt>
                <c:pt idx="1868">
                  <c:v>0.213903414182091</c:v>
                </c:pt>
                <c:pt idx="1869">
                  <c:v>0.21345058819965099</c:v>
                </c:pt>
                <c:pt idx="1870">
                  <c:v>0.213244525267104</c:v>
                </c:pt>
                <c:pt idx="1871">
                  <c:v>0.211921338997798</c:v>
                </c:pt>
                <c:pt idx="1872">
                  <c:v>0.20876959107500001</c:v>
                </c:pt>
                <c:pt idx="1873">
                  <c:v>0.20448572987879199</c:v>
                </c:pt>
                <c:pt idx="1874">
                  <c:v>0.200924809040261</c:v>
                </c:pt>
                <c:pt idx="1875">
                  <c:v>0.19954016070802999</c:v>
                </c:pt>
                <c:pt idx="1876">
                  <c:v>0.19967791113591701</c:v>
                </c:pt>
                <c:pt idx="1877">
                  <c:v>0.199412775361129</c:v>
                </c:pt>
                <c:pt idx="1878">
                  <c:v>0.198017857420548</c:v>
                </c:pt>
                <c:pt idx="1879">
                  <c:v>0.196369381524507</c:v>
                </c:pt>
                <c:pt idx="1880">
                  <c:v>0.19546298535513801</c:v>
                </c:pt>
                <c:pt idx="1881">
                  <c:v>0.196774650890886</c:v>
                </c:pt>
                <c:pt idx="1882">
                  <c:v>0.20152742099704399</c:v>
                </c:pt>
                <c:pt idx="1883">
                  <c:v>0.20747136936411001</c:v>
                </c:pt>
                <c:pt idx="1884">
                  <c:v>0.21115952501632801</c:v>
                </c:pt>
                <c:pt idx="1885">
                  <c:v>0.212469124009178</c:v>
                </c:pt>
                <c:pt idx="1886">
                  <c:v>0.213086676487897</c:v>
                </c:pt>
                <c:pt idx="1887">
                  <c:v>0.21348130938832699</c:v>
                </c:pt>
                <c:pt idx="1888">
                  <c:v>0.213386893604532</c:v>
                </c:pt>
                <c:pt idx="1889">
                  <c:v>0.21312464935834599</c:v>
                </c:pt>
                <c:pt idx="1890">
                  <c:v>0.213641558474015</c:v>
                </c:pt>
                <c:pt idx="1891">
                  <c:v>0.21528446467423801</c:v>
                </c:pt>
                <c:pt idx="1892">
                  <c:v>0.216622924221861</c:v>
                </c:pt>
                <c:pt idx="1893">
                  <c:v>0.21594537787847401</c:v>
                </c:pt>
                <c:pt idx="1894">
                  <c:v>0.21326444601922001</c:v>
                </c:pt>
                <c:pt idx="1895">
                  <c:v>0.209579570475244</c:v>
                </c:pt>
                <c:pt idx="1896">
                  <c:v>0.20590988967551399</c:v>
                </c:pt>
                <c:pt idx="1897">
                  <c:v>0.20358946543113399</c:v>
                </c:pt>
                <c:pt idx="1898">
                  <c:v>0.20355896732669099</c:v>
                </c:pt>
                <c:pt idx="1899">
                  <c:v>0.20530040716506301</c:v>
                </c:pt>
                <c:pt idx="1900">
                  <c:v>0.20709207245710701</c:v>
                </c:pt>
                <c:pt idx="1901">
                  <c:v>0.20757382568372501</c:v>
                </c:pt>
                <c:pt idx="1902">
                  <c:v>0.20710634040261999</c:v>
                </c:pt>
                <c:pt idx="1903">
                  <c:v>0.206798584101658</c:v>
                </c:pt>
                <c:pt idx="1904">
                  <c:v>0.206857410949223</c:v>
                </c:pt>
                <c:pt idx="1905">
                  <c:v>0.20701889754897099</c:v>
                </c:pt>
                <c:pt idx="1906">
                  <c:v>0.207318648865354</c:v>
                </c:pt>
                <c:pt idx="1907">
                  <c:v>0.207758179479239</c:v>
                </c:pt>
                <c:pt idx="1908">
                  <c:v>0.20818462624562201</c:v>
                </c:pt>
                <c:pt idx="1909">
                  <c:v>0.208437511190768</c:v>
                </c:pt>
                <c:pt idx="1910">
                  <c:v>0.20814867177827201</c:v>
                </c:pt>
                <c:pt idx="1911">
                  <c:v>0.20745659042751299</c:v>
                </c:pt>
                <c:pt idx="1912">
                  <c:v>0.20738751819001</c:v>
                </c:pt>
                <c:pt idx="1913">
                  <c:v>0.20813930445072401</c:v>
                </c:pt>
                <c:pt idx="1914">
                  <c:v>0.208577002922195</c:v>
                </c:pt>
                <c:pt idx="1915">
                  <c:v>0.20798686622315901</c:v>
                </c:pt>
                <c:pt idx="1916">
                  <c:v>0.207249525862406</c:v>
                </c:pt>
                <c:pt idx="1917">
                  <c:v>0.20819852313784601</c:v>
                </c:pt>
                <c:pt idx="1918">
                  <c:v>0.211519838940772</c:v>
                </c:pt>
                <c:pt idx="1919">
                  <c:v>0.21593638173565499</c:v>
                </c:pt>
                <c:pt idx="1920">
                  <c:v>0.21959684529044099</c:v>
                </c:pt>
                <c:pt idx="1921">
                  <c:v>0.221551310542488</c:v>
                </c:pt>
                <c:pt idx="1922">
                  <c:v>0.22218841744089701</c:v>
                </c:pt>
                <c:pt idx="1923">
                  <c:v>0.22264083305630999</c:v>
                </c:pt>
                <c:pt idx="1924">
                  <c:v>0.223822700325397</c:v>
                </c:pt>
                <c:pt idx="1925">
                  <c:v>0.22579100124467</c:v>
                </c:pt>
                <c:pt idx="1926">
                  <c:v>0.22758788502063801</c:v>
                </c:pt>
                <c:pt idx="1927">
                  <c:v>0.22801949081353001</c:v>
                </c:pt>
                <c:pt idx="1928">
                  <c:v>0.22681153540395699</c:v>
                </c:pt>
                <c:pt idx="1929">
                  <c:v>0.22465362164111899</c:v>
                </c:pt>
                <c:pt idx="1930">
                  <c:v>0.22248121726992401</c:v>
                </c:pt>
                <c:pt idx="1931">
                  <c:v>0.22108875840230899</c:v>
                </c:pt>
                <c:pt idx="1932">
                  <c:v>0.22090197197748601</c:v>
                </c:pt>
                <c:pt idx="1933">
                  <c:v>0.221550627591028</c:v>
                </c:pt>
                <c:pt idx="1934">
                  <c:v>0.221965439121521</c:v>
                </c:pt>
                <c:pt idx="1935">
                  <c:v>0.22132947501814801</c:v>
                </c:pt>
                <c:pt idx="1936">
                  <c:v>0.21952842563399499</c:v>
                </c:pt>
                <c:pt idx="1937">
                  <c:v>0.21690325310790501</c:v>
                </c:pt>
                <c:pt idx="1938">
                  <c:v>0.21449226231546301</c:v>
                </c:pt>
                <c:pt idx="1939">
                  <c:v>0.213901105984275</c:v>
                </c:pt>
                <c:pt idx="1940">
                  <c:v>0.21560812035306001</c:v>
                </c:pt>
                <c:pt idx="1941">
                  <c:v>0.21780967700447301</c:v>
                </c:pt>
                <c:pt idx="1942">
                  <c:v>0.21851599138799399</c:v>
                </c:pt>
                <c:pt idx="1943">
                  <c:v>0.21834690261011599</c:v>
                </c:pt>
                <c:pt idx="1944">
                  <c:v>0.21916971368596899</c:v>
                </c:pt>
                <c:pt idx="1945">
                  <c:v>0.220951490315064</c:v>
                </c:pt>
                <c:pt idx="1946">
                  <c:v>0.22213908044226499</c:v>
                </c:pt>
                <c:pt idx="1947">
                  <c:v>0.22145474885156499</c:v>
                </c:pt>
                <c:pt idx="1948">
                  <c:v>0.219181852956738</c:v>
                </c:pt>
                <c:pt idx="1949">
                  <c:v>0.216930085314681</c:v>
                </c:pt>
                <c:pt idx="1950">
                  <c:v>0.21568629720166099</c:v>
                </c:pt>
                <c:pt idx="1951">
                  <c:v>0.21531491723217999</c:v>
                </c:pt>
                <c:pt idx="1952">
                  <c:v>0.21561799471493601</c:v>
                </c:pt>
                <c:pt idx="1953">
                  <c:v>0.21648249931983199</c:v>
                </c:pt>
                <c:pt idx="1954">
                  <c:v>0.21763323132318499</c:v>
                </c:pt>
                <c:pt idx="1955">
                  <c:v>0.21881882666115601</c:v>
                </c:pt>
                <c:pt idx="1956">
                  <c:v>0.219954651827552</c:v>
                </c:pt>
                <c:pt idx="1957">
                  <c:v>0.220586670424326</c:v>
                </c:pt>
                <c:pt idx="1958">
                  <c:v>0.21992879960075501</c:v>
                </c:pt>
                <c:pt idx="1959">
                  <c:v>0.218415965085096</c:v>
                </c:pt>
                <c:pt idx="1960">
                  <c:v>0.217976425726813</c:v>
                </c:pt>
                <c:pt idx="1961">
                  <c:v>0.21937782558216601</c:v>
                </c:pt>
                <c:pt idx="1962">
                  <c:v>0.22125210526455</c:v>
                </c:pt>
                <c:pt idx="1963">
                  <c:v>0.22225739137348699</c:v>
                </c:pt>
                <c:pt idx="1964">
                  <c:v>0.22205630076584201</c:v>
                </c:pt>
                <c:pt idx="1965">
                  <c:v>0.220680831880429</c:v>
                </c:pt>
                <c:pt idx="1966">
                  <c:v>0.21911565584173101</c:v>
                </c:pt>
                <c:pt idx="1967">
                  <c:v>0.218946965595679</c:v>
                </c:pt>
                <c:pt idx="1968">
                  <c:v>0.21991032479713801</c:v>
                </c:pt>
                <c:pt idx="1969">
                  <c:v>0.21997980232033401</c:v>
                </c:pt>
                <c:pt idx="1970">
                  <c:v>0.21846990425583299</c:v>
                </c:pt>
                <c:pt idx="1971">
                  <c:v>0.21667193278442401</c:v>
                </c:pt>
                <c:pt idx="1972">
                  <c:v>0.21529797486480901</c:v>
                </c:pt>
                <c:pt idx="1973">
                  <c:v>0.21353125459546601</c:v>
                </c:pt>
                <c:pt idx="1974">
                  <c:v>0.21119260904915299</c:v>
                </c:pt>
                <c:pt idx="1975">
                  <c:v>0.20996306874192799</c:v>
                </c:pt>
                <c:pt idx="1976">
                  <c:v>0.21099176156167301</c:v>
                </c:pt>
                <c:pt idx="1977">
                  <c:v>0.21316025163951999</c:v>
                </c:pt>
                <c:pt idx="1978">
                  <c:v>0.21498468490202299</c:v>
                </c:pt>
                <c:pt idx="1979">
                  <c:v>0.21615449268022</c:v>
                </c:pt>
                <c:pt idx="1980">
                  <c:v>0.21660922447778899</c:v>
                </c:pt>
                <c:pt idx="1981">
                  <c:v>0.216203806787332</c:v>
                </c:pt>
                <c:pt idx="1982">
                  <c:v>0.215354738651028</c:v>
                </c:pt>
                <c:pt idx="1983">
                  <c:v>0.21443276038571599</c:v>
                </c:pt>
                <c:pt idx="1984">
                  <c:v>0.21311618978736099</c:v>
                </c:pt>
                <c:pt idx="1985">
                  <c:v>0.211378011689211</c:v>
                </c:pt>
                <c:pt idx="1986">
                  <c:v>0.21003963185284699</c:v>
                </c:pt>
                <c:pt idx="1987">
                  <c:v>0.20982737084080899</c:v>
                </c:pt>
                <c:pt idx="1988">
                  <c:v>0.21085876191345401</c:v>
                </c:pt>
                <c:pt idx="1989">
                  <c:v>0.21259119050928099</c:v>
                </c:pt>
                <c:pt idx="1990">
                  <c:v>0.21379107796845001</c:v>
                </c:pt>
                <c:pt idx="1991">
                  <c:v>0.213438820415563</c:v>
                </c:pt>
                <c:pt idx="1992">
                  <c:v>0.211711182742811</c:v>
                </c:pt>
                <c:pt idx="1993">
                  <c:v>0.20962860092473601</c:v>
                </c:pt>
                <c:pt idx="1994">
                  <c:v>0.20810351545193101</c:v>
                </c:pt>
                <c:pt idx="1995">
                  <c:v>0.20757548582600599</c:v>
                </c:pt>
                <c:pt idx="1996">
                  <c:v>0.20775825661203301</c:v>
                </c:pt>
                <c:pt idx="1997">
                  <c:v>0.207736720570047</c:v>
                </c:pt>
                <c:pt idx="1998">
                  <c:v>0.20696926115273301</c:v>
                </c:pt>
                <c:pt idx="1999">
                  <c:v>0.20595887119946199</c:v>
                </c:pt>
                <c:pt idx="2000">
                  <c:v>0.205688524696134</c:v>
                </c:pt>
                <c:pt idx="2001">
                  <c:v>0.20639085283358599</c:v>
                </c:pt>
                <c:pt idx="2002">
                  <c:v>0.207017491977638</c:v>
                </c:pt>
                <c:pt idx="2003">
                  <c:v>0.20655006180569599</c:v>
                </c:pt>
                <c:pt idx="2004">
                  <c:v>0.20543919566320701</c:v>
                </c:pt>
                <c:pt idx="2005">
                  <c:v>0.20472099967080001</c:v>
                </c:pt>
                <c:pt idx="2006">
                  <c:v>0.204217577466694</c:v>
                </c:pt>
                <c:pt idx="2007">
                  <c:v>0.20276446161289899</c:v>
                </c:pt>
                <c:pt idx="2008">
                  <c:v>0.200032539340324</c:v>
                </c:pt>
                <c:pt idx="2009">
                  <c:v>0.197024647217967</c:v>
                </c:pt>
                <c:pt idx="2010">
                  <c:v>0.19484360466884401</c:v>
                </c:pt>
                <c:pt idx="2011">
                  <c:v>0.19393427706173899</c:v>
                </c:pt>
                <c:pt idx="2012">
                  <c:v>0.19454527929732801</c:v>
                </c:pt>
                <c:pt idx="2013">
                  <c:v>0.19651297500986301</c:v>
                </c:pt>
                <c:pt idx="2014">
                  <c:v>0.198569984710884</c:v>
                </c:pt>
                <c:pt idx="2015">
                  <c:v>0.199542975599485</c:v>
                </c:pt>
                <c:pt idx="2016">
                  <c:v>0.19959127524023201</c:v>
                </c:pt>
                <c:pt idx="2017">
                  <c:v>0.19974279727201899</c:v>
                </c:pt>
                <c:pt idx="2018">
                  <c:v>0.20036591832821801</c:v>
                </c:pt>
                <c:pt idx="2019">
                  <c:v>0.20066895690473999</c:v>
                </c:pt>
                <c:pt idx="2020">
                  <c:v>0.200291684251616</c:v>
                </c:pt>
                <c:pt idx="2021">
                  <c:v>0.19984069720212899</c:v>
                </c:pt>
                <c:pt idx="2022">
                  <c:v>0.19985338142842701</c:v>
                </c:pt>
                <c:pt idx="2023">
                  <c:v>0.20054382446688601</c:v>
                </c:pt>
                <c:pt idx="2024">
                  <c:v>0.20151027156513199</c:v>
                </c:pt>
                <c:pt idx="2025">
                  <c:v>0.201625252746196</c:v>
                </c:pt>
                <c:pt idx="2026">
                  <c:v>0.200255866564755</c:v>
                </c:pt>
                <c:pt idx="2027">
                  <c:v>0.19846224710603699</c:v>
                </c:pt>
                <c:pt idx="2028">
                  <c:v>0.197806005042372</c:v>
                </c:pt>
                <c:pt idx="2029">
                  <c:v>0.19798172204261499</c:v>
                </c:pt>
                <c:pt idx="2030">
                  <c:v>0.196914485077644</c:v>
                </c:pt>
                <c:pt idx="2031">
                  <c:v>0.193667296894076</c:v>
                </c:pt>
                <c:pt idx="2032">
                  <c:v>0.19011669863663599</c:v>
                </c:pt>
                <c:pt idx="2033">
                  <c:v>0.189187558097722</c:v>
                </c:pt>
                <c:pt idx="2034">
                  <c:v>0.19136844726706001</c:v>
                </c:pt>
                <c:pt idx="2035">
                  <c:v>0.19395709305520301</c:v>
                </c:pt>
                <c:pt idx="2036">
                  <c:v>0.194125694416874</c:v>
                </c:pt>
                <c:pt idx="2037">
                  <c:v>0.191805100596499</c:v>
                </c:pt>
                <c:pt idx="2038">
                  <c:v>0.189233537033141</c:v>
                </c:pt>
                <c:pt idx="2039">
                  <c:v>0.18821489902095401</c:v>
                </c:pt>
                <c:pt idx="2040">
                  <c:v>0.18859517018768701</c:v>
                </c:pt>
                <c:pt idx="2041">
                  <c:v>0.18905615763104799</c:v>
                </c:pt>
                <c:pt idx="2042">
                  <c:v>0.18856190308462301</c:v>
                </c:pt>
                <c:pt idx="2043">
                  <c:v>0.18714249039422901</c:v>
                </c:pt>
                <c:pt idx="2044">
                  <c:v>0.18574596364742399</c:v>
                </c:pt>
                <c:pt idx="2045">
                  <c:v>0.185437363856994</c:v>
                </c:pt>
                <c:pt idx="2046">
                  <c:v>0.186319762986627</c:v>
                </c:pt>
                <c:pt idx="2047">
                  <c:v>0.18720716268270299</c:v>
                </c:pt>
                <c:pt idx="2048">
                  <c:v>0.187152864105775</c:v>
                </c:pt>
                <c:pt idx="2049">
                  <c:v>0.18670026694789499</c:v>
                </c:pt>
                <c:pt idx="2050">
                  <c:v>0.186516603710879</c:v>
                </c:pt>
                <c:pt idx="2051">
                  <c:v>0.18635437567145</c:v>
                </c:pt>
                <c:pt idx="2052">
                  <c:v>0.18608432089516899</c:v>
                </c:pt>
                <c:pt idx="2053">
                  <c:v>0.18627052303641101</c:v>
                </c:pt>
                <c:pt idx="2054">
                  <c:v>0.18739035430077</c:v>
                </c:pt>
                <c:pt idx="2055">
                  <c:v>0.18925483622217601</c:v>
                </c:pt>
                <c:pt idx="2056">
                  <c:v>0.19107921749109499</c:v>
                </c:pt>
                <c:pt idx="2057">
                  <c:v>0.19210517031662999</c:v>
                </c:pt>
                <c:pt idx="2058">
                  <c:v>0.192408607181865</c:v>
                </c:pt>
                <c:pt idx="2059">
                  <c:v>0.192494153169289</c:v>
                </c:pt>
                <c:pt idx="2060">
                  <c:v>0.19235186796008999</c:v>
                </c:pt>
                <c:pt idx="2061">
                  <c:v>0.191793359379301</c:v>
                </c:pt>
                <c:pt idx="2062">
                  <c:v>0.19079794985203299</c:v>
                </c:pt>
                <c:pt idx="2063">
                  <c:v>0.188807993258549</c:v>
                </c:pt>
                <c:pt idx="2064">
                  <c:v>0.18494730458265299</c:v>
                </c:pt>
                <c:pt idx="2065">
                  <c:v>0.17975306918584</c:v>
                </c:pt>
                <c:pt idx="2066">
                  <c:v>0.17571492573660799</c:v>
                </c:pt>
                <c:pt idx="2067">
                  <c:v>0.17496778555106399</c:v>
                </c:pt>
                <c:pt idx="2068">
                  <c:v>0.176833747469822</c:v>
                </c:pt>
                <c:pt idx="2069">
                  <c:v>0.178739705286972</c:v>
                </c:pt>
                <c:pt idx="2070">
                  <c:v>0.179281649675474</c:v>
                </c:pt>
                <c:pt idx="2071">
                  <c:v>0.179078992481608</c:v>
                </c:pt>
                <c:pt idx="2072">
                  <c:v>0.178807219190038</c:v>
                </c:pt>
                <c:pt idx="2073">
                  <c:v>0.17816874227531401</c:v>
                </c:pt>
                <c:pt idx="2074">
                  <c:v>0.177096884919697</c:v>
                </c:pt>
                <c:pt idx="2075">
                  <c:v>0.176354812290411</c:v>
                </c:pt>
                <c:pt idx="2076">
                  <c:v>0.176497730949465</c:v>
                </c:pt>
                <c:pt idx="2077">
                  <c:v>0.17739378792371999</c:v>
                </c:pt>
                <c:pt idx="2078">
                  <c:v>0.178613259636412</c:v>
                </c:pt>
                <c:pt idx="2079">
                  <c:v>0.17944329089935501</c:v>
                </c:pt>
                <c:pt idx="2080">
                  <c:v>0.179492878742845</c:v>
                </c:pt>
                <c:pt idx="2081">
                  <c:v>0.17955102062759201</c:v>
                </c:pt>
                <c:pt idx="2082">
                  <c:v>0.18037982945304201</c:v>
                </c:pt>
                <c:pt idx="2083">
                  <c:v>0.181207959226829</c:v>
                </c:pt>
                <c:pt idx="2084">
                  <c:v>0.181222701695644</c:v>
                </c:pt>
                <c:pt idx="2085">
                  <c:v>0.181207918949497</c:v>
                </c:pt>
                <c:pt idx="2086">
                  <c:v>0.18223246670929</c:v>
                </c:pt>
                <c:pt idx="2087">
                  <c:v>0.18385358001819799</c:v>
                </c:pt>
                <c:pt idx="2088">
                  <c:v>0.184623157953995</c:v>
                </c:pt>
                <c:pt idx="2089">
                  <c:v>0.18418598396402999</c:v>
                </c:pt>
                <c:pt idx="2090">
                  <c:v>0.18348059968387001</c:v>
                </c:pt>
                <c:pt idx="2091">
                  <c:v>0.18270063180696799</c:v>
                </c:pt>
                <c:pt idx="2092">
                  <c:v>0.18166927537660399</c:v>
                </c:pt>
                <c:pt idx="2093">
                  <c:v>0.181364452519547</c:v>
                </c:pt>
                <c:pt idx="2094">
                  <c:v>0.18179998355527599</c:v>
                </c:pt>
                <c:pt idx="2095">
                  <c:v>0.180861338034571</c:v>
                </c:pt>
                <c:pt idx="2096">
                  <c:v>0.177951931192357</c:v>
                </c:pt>
                <c:pt idx="2097">
                  <c:v>0.17560782877656</c:v>
                </c:pt>
                <c:pt idx="2098">
                  <c:v>0.17564602532151</c:v>
                </c:pt>
                <c:pt idx="2099">
                  <c:v>0.17738150045854001</c:v>
                </c:pt>
                <c:pt idx="2100">
                  <c:v>0.179654117623858</c:v>
                </c:pt>
                <c:pt idx="2101">
                  <c:v>0.181568626668237</c:v>
                </c:pt>
                <c:pt idx="2102">
                  <c:v>0.182071629329118</c:v>
                </c:pt>
                <c:pt idx="2103">
                  <c:v>0.18125957049671801</c:v>
                </c:pt>
                <c:pt idx="2104">
                  <c:v>0.18079403160853399</c:v>
                </c:pt>
                <c:pt idx="2105">
                  <c:v>0.181941285638961</c:v>
                </c:pt>
                <c:pt idx="2106">
                  <c:v>0.18436098869363299</c:v>
                </c:pt>
                <c:pt idx="2107">
                  <c:v>0.18694685458511001</c:v>
                </c:pt>
                <c:pt idx="2108">
                  <c:v>0.18873233321559599</c:v>
                </c:pt>
                <c:pt idx="2109">
                  <c:v>0.18925023826201101</c:v>
                </c:pt>
                <c:pt idx="2110">
                  <c:v>0.189056982811143</c:v>
                </c:pt>
                <c:pt idx="2111">
                  <c:v>0.189240266016443</c:v>
                </c:pt>
                <c:pt idx="2112">
                  <c:v>0.189929843737068</c:v>
                </c:pt>
                <c:pt idx="2113">
                  <c:v>0.19037558132818599</c:v>
                </c:pt>
                <c:pt idx="2114">
                  <c:v>0.190533034519554</c:v>
                </c:pt>
                <c:pt idx="2115">
                  <c:v>0.19117471826193599</c:v>
                </c:pt>
                <c:pt idx="2116">
                  <c:v>0.19210381991935599</c:v>
                </c:pt>
                <c:pt idx="2117">
                  <c:v>0.19175713882607801</c:v>
                </c:pt>
                <c:pt idx="2118">
                  <c:v>0.18942198022656101</c:v>
                </c:pt>
                <c:pt idx="2119">
                  <c:v>0.18652025508544201</c:v>
                </c:pt>
                <c:pt idx="2120">
                  <c:v>0.184776105338368</c:v>
                </c:pt>
                <c:pt idx="2121">
                  <c:v>0.184079929307923</c:v>
                </c:pt>
                <c:pt idx="2122">
                  <c:v>0.18312104469131299</c:v>
                </c:pt>
                <c:pt idx="2123">
                  <c:v>0.18134572440962399</c:v>
                </c:pt>
                <c:pt idx="2124">
                  <c:v>0.179851571541534</c:v>
                </c:pt>
                <c:pt idx="2125">
                  <c:v>0.180632422303002</c:v>
                </c:pt>
                <c:pt idx="2126">
                  <c:v>0.18390877135596401</c:v>
                </c:pt>
                <c:pt idx="2127">
                  <c:v>0.18691754454232001</c:v>
                </c:pt>
                <c:pt idx="2128">
                  <c:v>0.18690144973269701</c:v>
                </c:pt>
                <c:pt idx="2129">
                  <c:v>0.18408403261318201</c:v>
                </c:pt>
                <c:pt idx="2130">
                  <c:v>0.18103155059383899</c:v>
                </c:pt>
                <c:pt idx="2131">
                  <c:v>0.18029321892751399</c:v>
                </c:pt>
                <c:pt idx="2132">
                  <c:v>0.18245723684634901</c:v>
                </c:pt>
                <c:pt idx="2133">
                  <c:v>0.18594090530224</c:v>
                </c:pt>
                <c:pt idx="2134">
                  <c:v>0.18879600722773701</c:v>
                </c:pt>
                <c:pt idx="2135">
                  <c:v>0.19025096256683699</c:v>
                </c:pt>
                <c:pt idx="2136">
                  <c:v>0.19073098150694001</c:v>
                </c:pt>
                <c:pt idx="2137">
                  <c:v>0.190801754598283</c:v>
                </c:pt>
                <c:pt idx="2138">
                  <c:v>0.19059040071990499</c:v>
                </c:pt>
                <c:pt idx="2139">
                  <c:v>0.19010587460077799</c:v>
                </c:pt>
                <c:pt idx="2140">
                  <c:v>0.18908315418376601</c:v>
                </c:pt>
                <c:pt idx="2141">
                  <c:v>0.18690061833240201</c:v>
                </c:pt>
                <c:pt idx="2142">
                  <c:v>0.18352623550101499</c:v>
                </c:pt>
                <c:pt idx="2143">
                  <c:v>0.179726111199252</c:v>
                </c:pt>
                <c:pt idx="2144">
                  <c:v>0.17625899149622901</c:v>
                </c:pt>
                <c:pt idx="2145">
                  <c:v>0.174053944133512</c:v>
                </c:pt>
                <c:pt idx="2146">
                  <c:v>0.174167934629815</c:v>
                </c:pt>
                <c:pt idx="2147">
                  <c:v>0.17634014706357501</c:v>
                </c:pt>
                <c:pt idx="2148">
                  <c:v>0.17884994803642101</c:v>
                </c:pt>
                <c:pt idx="2149">
                  <c:v>0.18018504226756099</c:v>
                </c:pt>
                <c:pt idx="2150">
                  <c:v>0.17966074081792399</c:v>
                </c:pt>
                <c:pt idx="2151">
                  <c:v>0.17657876589076399</c:v>
                </c:pt>
                <c:pt idx="2152">
                  <c:v>0.17155055960705201</c:v>
                </c:pt>
                <c:pt idx="2153">
                  <c:v>0.16804590832302099</c:v>
                </c:pt>
                <c:pt idx="2154">
                  <c:v>0.16815575542813699</c:v>
                </c:pt>
                <c:pt idx="2155">
                  <c:v>0.16918353943393399</c:v>
                </c:pt>
                <c:pt idx="2156">
                  <c:v>0.168574857358571</c:v>
                </c:pt>
                <c:pt idx="2157">
                  <c:v>0.167693664300442</c:v>
                </c:pt>
                <c:pt idx="2158">
                  <c:v>0.16787536378295501</c:v>
                </c:pt>
                <c:pt idx="2159">
                  <c:v>0.168211757824102</c:v>
                </c:pt>
                <c:pt idx="2160">
                  <c:v>0.16816429360934901</c:v>
                </c:pt>
                <c:pt idx="2161">
                  <c:v>0.16827966004462999</c:v>
                </c:pt>
                <c:pt idx="2162">
                  <c:v>0.16879306276637801</c:v>
                </c:pt>
                <c:pt idx="2163">
                  <c:v>0.16883406502210599</c:v>
                </c:pt>
                <c:pt idx="2164">
                  <c:v>0.16757909608110599</c:v>
                </c:pt>
                <c:pt idx="2165">
                  <c:v>0.16545284818893899</c:v>
                </c:pt>
                <c:pt idx="2166">
                  <c:v>0.163575156808169</c:v>
                </c:pt>
                <c:pt idx="2167">
                  <c:v>0.162941561892849</c:v>
                </c:pt>
                <c:pt idx="2168">
                  <c:v>0.163811106284874</c:v>
                </c:pt>
                <c:pt idx="2169">
                  <c:v>0.165430534401315</c:v>
                </c:pt>
                <c:pt idx="2170">
                  <c:v>0.16679530676209101</c:v>
                </c:pt>
                <c:pt idx="2171">
                  <c:v>0.16726096344821401</c:v>
                </c:pt>
                <c:pt idx="2172">
                  <c:v>0.166982501554575</c:v>
                </c:pt>
                <c:pt idx="2173">
                  <c:v>0.166917281252772</c:v>
                </c:pt>
                <c:pt idx="2174">
                  <c:v>0.16741802019457999</c:v>
                </c:pt>
                <c:pt idx="2175">
                  <c:v>0.16800818866398301</c:v>
                </c:pt>
                <c:pt idx="2176">
                  <c:v>0.16849526944075499</c:v>
                </c:pt>
                <c:pt idx="2177">
                  <c:v>0.168731505006633</c:v>
                </c:pt>
                <c:pt idx="2178">
                  <c:v>0.168445390533629</c:v>
                </c:pt>
                <c:pt idx="2179">
                  <c:v>0.16770994095077901</c:v>
                </c:pt>
                <c:pt idx="2180">
                  <c:v>0.16672255471307801</c:v>
                </c:pt>
                <c:pt idx="2181">
                  <c:v>0.16573003585575999</c:v>
                </c:pt>
                <c:pt idx="2182">
                  <c:v>0.16531916192916399</c:v>
                </c:pt>
                <c:pt idx="2183">
                  <c:v>0.16627450751085601</c:v>
                </c:pt>
                <c:pt idx="2184">
                  <c:v>0.16875877353532201</c:v>
                </c:pt>
                <c:pt idx="2185">
                  <c:v>0.171340499227433</c:v>
                </c:pt>
                <c:pt idx="2186">
                  <c:v>0.17191138619268001</c:v>
                </c:pt>
                <c:pt idx="2187">
                  <c:v>0.170203639427181</c:v>
                </c:pt>
                <c:pt idx="2188">
                  <c:v>0.167731622365039</c:v>
                </c:pt>
                <c:pt idx="2189">
                  <c:v>0.16531069762094899</c:v>
                </c:pt>
                <c:pt idx="2190">
                  <c:v>0.162907598896355</c:v>
                </c:pt>
                <c:pt idx="2191">
                  <c:v>0.16125586999240199</c:v>
                </c:pt>
                <c:pt idx="2192">
                  <c:v>0.16114098819917899</c:v>
                </c:pt>
                <c:pt idx="2193">
                  <c:v>0.161950947865412</c:v>
                </c:pt>
                <c:pt idx="2194">
                  <c:v>0.16246580260566301</c:v>
                </c:pt>
                <c:pt idx="2195">
                  <c:v>0.162267485192542</c:v>
                </c:pt>
                <c:pt idx="2196">
                  <c:v>0.16198988959692701</c:v>
                </c:pt>
                <c:pt idx="2197">
                  <c:v>0.16238186935687801</c:v>
                </c:pt>
                <c:pt idx="2198">
                  <c:v>0.163196528717996</c:v>
                </c:pt>
                <c:pt idx="2199">
                  <c:v>0.163370448603431</c:v>
                </c:pt>
                <c:pt idx="2200">
                  <c:v>0.162131460938615</c:v>
                </c:pt>
                <c:pt idx="2201">
                  <c:v>0.15977220907645301</c:v>
                </c:pt>
                <c:pt idx="2202">
                  <c:v>0.15734361472521599</c:v>
                </c:pt>
                <c:pt idx="2203">
                  <c:v>0.15579721166808499</c:v>
                </c:pt>
                <c:pt idx="2204">
                  <c:v>0.15585933698282201</c:v>
                </c:pt>
                <c:pt idx="2205">
                  <c:v>0.15774418393406101</c:v>
                </c:pt>
                <c:pt idx="2206">
                  <c:v>0.16022178019736699</c:v>
                </c:pt>
                <c:pt idx="2207">
                  <c:v>0.161424071241488</c:v>
                </c:pt>
                <c:pt idx="2208">
                  <c:v>0.160891187504067</c:v>
                </c:pt>
                <c:pt idx="2209">
                  <c:v>0.15980718721620499</c:v>
                </c:pt>
                <c:pt idx="2210">
                  <c:v>0.159308934336372</c:v>
                </c:pt>
                <c:pt idx="2211">
                  <c:v>0.15938163437699801</c:v>
                </c:pt>
                <c:pt idx="2212">
                  <c:v>0.159213472292379</c:v>
                </c:pt>
                <c:pt idx="2213">
                  <c:v>0.15802662960033201</c:v>
                </c:pt>
                <c:pt idx="2214">
                  <c:v>0.15591178316541501</c:v>
                </c:pt>
                <c:pt idx="2215">
                  <c:v>0.15421162815292599</c:v>
                </c:pt>
                <c:pt idx="2216">
                  <c:v>0.154569392586514</c:v>
                </c:pt>
                <c:pt idx="2217">
                  <c:v>0.15753274224451699</c:v>
                </c:pt>
                <c:pt idx="2218">
                  <c:v>0.16228759009765301</c:v>
                </c:pt>
                <c:pt idx="2219">
                  <c:v>0.16691204019574901</c:v>
                </c:pt>
                <c:pt idx="2220">
                  <c:v>0.16910313357426601</c:v>
                </c:pt>
                <c:pt idx="2221">
                  <c:v>0.16822984642959901</c:v>
                </c:pt>
                <c:pt idx="2222">
                  <c:v>0.16608616795549999</c:v>
                </c:pt>
                <c:pt idx="2223">
                  <c:v>0.165085839194967</c:v>
                </c:pt>
                <c:pt idx="2224">
                  <c:v>0.166013266241717</c:v>
                </c:pt>
                <c:pt idx="2225">
                  <c:v>0.16718285678133499</c:v>
                </c:pt>
                <c:pt idx="2226">
                  <c:v>0.16656327187529199</c:v>
                </c:pt>
                <c:pt idx="2227">
                  <c:v>0.16389011199055201</c:v>
                </c:pt>
                <c:pt idx="2228">
                  <c:v>0.16049517048925199</c:v>
                </c:pt>
                <c:pt idx="2229">
                  <c:v>0.158044492134017</c:v>
                </c:pt>
                <c:pt idx="2230">
                  <c:v>0.15752490060631799</c:v>
                </c:pt>
                <c:pt idx="2231">
                  <c:v>0.15841321325163199</c:v>
                </c:pt>
                <c:pt idx="2232">
                  <c:v>0.15917762393412099</c:v>
                </c:pt>
                <c:pt idx="2233">
                  <c:v>0.159244695279016</c:v>
                </c:pt>
                <c:pt idx="2234">
                  <c:v>0.159371106003209</c:v>
                </c:pt>
                <c:pt idx="2235">
                  <c:v>0.159999351070371</c:v>
                </c:pt>
                <c:pt idx="2236">
                  <c:v>0.16056127346380999</c:v>
                </c:pt>
                <c:pt idx="2237">
                  <c:v>0.16028098339074001</c:v>
                </c:pt>
                <c:pt idx="2238">
                  <c:v>0.15913671113555899</c:v>
                </c:pt>
                <c:pt idx="2239">
                  <c:v>0.158222448779273</c:v>
                </c:pt>
                <c:pt idx="2240">
                  <c:v>0.15839574446199201</c:v>
                </c:pt>
                <c:pt idx="2241">
                  <c:v>0.15869686279815801</c:v>
                </c:pt>
                <c:pt idx="2242">
                  <c:v>0.158003652979156</c:v>
                </c:pt>
                <c:pt idx="2243">
                  <c:v>0.157351801991366</c:v>
                </c:pt>
                <c:pt idx="2244">
                  <c:v>0.15829126305792399</c:v>
                </c:pt>
                <c:pt idx="2245">
                  <c:v>0.160486570628181</c:v>
                </c:pt>
                <c:pt idx="2246">
                  <c:v>0.16222712914502399</c:v>
                </c:pt>
                <c:pt idx="2247">
                  <c:v>0.16247320947031099</c:v>
                </c:pt>
                <c:pt idx="2248">
                  <c:v>0.16180105314843099</c:v>
                </c:pt>
                <c:pt idx="2249">
                  <c:v>0.16122777655915799</c:v>
                </c:pt>
                <c:pt idx="2250">
                  <c:v>0.160720184841321</c:v>
                </c:pt>
                <c:pt idx="2251">
                  <c:v>0.15961178396956799</c:v>
                </c:pt>
                <c:pt idx="2252">
                  <c:v>0.15799132539046201</c:v>
                </c:pt>
                <c:pt idx="2253">
                  <c:v>0.157016540550073</c:v>
                </c:pt>
                <c:pt idx="2254">
                  <c:v>0.15763328162680901</c:v>
                </c:pt>
                <c:pt idx="2255">
                  <c:v>0.15926764283640901</c:v>
                </c:pt>
                <c:pt idx="2256">
                  <c:v>0.160497111158457</c:v>
                </c:pt>
                <c:pt idx="2257">
                  <c:v>0.160697981805694</c:v>
                </c:pt>
                <c:pt idx="2258">
                  <c:v>0.16000600101517601</c:v>
                </c:pt>
                <c:pt idx="2259">
                  <c:v>0.158659282438465</c:v>
                </c:pt>
                <c:pt idx="2260">
                  <c:v>0.157664155299092</c:v>
                </c:pt>
                <c:pt idx="2261">
                  <c:v>0.158331502922478</c:v>
                </c:pt>
                <c:pt idx="2262">
                  <c:v>0.1599895542302</c:v>
                </c:pt>
                <c:pt idx="2263">
                  <c:v>0.16075052106236301</c:v>
                </c:pt>
                <c:pt idx="2264">
                  <c:v>0.160512481874928</c:v>
                </c:pt>
                <c:pt idx="2265">
                  <c:v>0.16009625156707999</c:v>
                </c:pt>
                <c:pt idx="2266">
                  <c:v>0.159257041909799</c:v>
                </c:pt>
                <c:pt idx="2267">
                  <c:v>0.15785145198655801</c:v>
                </c:pt>
                <c:pt idx="2268">
                  <c:v>0.15675313161313301</c:v>
                </c:pt>
                <c:pt idx="2269">
                  <c:v>0.15661897788420601</c:v>
                </c:pt>
                <c:pt idx="2270">
                  <c:v>0.15723122422539301</c:v>
                </c:pt>
                <c:pt idx="2271">
                  <c:v>0.15824523139055999</c:v>
                </c:pt>
                <c:pt idx="2272">
                  <c:v>0.159459200085492</c:v>
                </c:pt>
                <c:pt idx="2273">
                  <c:v>0.16043933160892901</c:v>
                </c:pt>
                <c:pt idx="2274">
                  <c:v>0.16062403529419</c:v>
                </c:pt>
                <c:pt idx="2275">
                  <c:v>0.15980604179949801</c:v>
                </c:pt>
                <c:pt idx="2276">
                  <c:v>0.158442956223903</c:v>
                </c:pt>
                <c:pt idx="2277">
                  <c:v>0.15733855916220199</c:v>
                </c:pt>
                <c:pt idx="2278">
                  <c:v>0.157009185035202</c:v>
                </c:pt>
                <c:pt idx="2279">
                  <c:v>0.15772836100766099</c:v>
                </c:pt>
                <c:pt idx="2280">
                  <c:v>0.159496255045291</c:v>
                </c:pt>
                <c:pt idx="2281">
                  <c:v>0.16122196294420599</c:v>
                </c:pt>
                <c:pt idx="2282">
                  <c:v>0.16134786088303599</c:v>
                </c:pt>
                <c:pt idx="2283">
                  <c:v>0.16056491368582201</c:v>
                </c:pt>
                <c:pt idx="2284">
                  <c:v>0.161030381776714</c:v>
                </c:pt>
                <c:pt idx="2285">
                  <c:v>0.16240835470706599</c:v>
                </c:pt>
                <c:pt idx="2286">
                  <c:v>0.16276634531925599</c:v>
                </c:pt>
                <c:pt idx="2287">
                  <c:v>0.16202562081534599</c:v>
                </c:pt>
                <c:pt idx="2288">
                  <c:v>0.16140030908130301</c:v>
                </c:pt>
                <c:pt idx="2289">
                  <c:v>0.16170637894425899</c:v>
                </c:pt>
                <c:pt idx="2290">
                  <c:v>0.16299423326461901</c:v>
                </c:pt>
                <c:pt idx="2291">
                  <c:v>0.16390863127615499</c:v>
                </c:pt>
                <c:pt idx="2292">
                  <c:v>0.16343681092450901</c:v>
                </c:pt>
                <c:pt idx="2293">
                  <c:v>0.162881260880615</c:v>
                </c:pt>
                <c:pt idx="2294">
                  <c:v>0.16312430811331499</c:v>
                </c:pt>
                <c:pt idx="2295">
                  <c:v>0.16306043315242</c:v>
                </c:pt>
                <c:pt idx="2296">
                  <c:v>0.16232824919099101</c:v>
                </c:pt>
                <c:pt idx="2297">
                  <c:v>0.161624750476942</c:v>
                </c:pt>
                <c:pt idx="2298">
                  <c:v>0.161226632273621</c:v>
                </c:pt>
                <c:pt idx="2299">
                  <c:v>0.161092951542918</c:v>
                </c:pt>
                <c:pt idx="2300">
                  <c:v>0.160853144753245</c:v>
                </c:pt>
                <c:pt idx="2301">
                  <c:v>0.159921073121427</c:v>
                </c:pt>
                <c:pt idx="2302">
                  <c:v>0.15832949724223899</c:v>
                </c:pt>
                <c:pt idx="2303">
                  <c:v>0.156530096541039</c:v>
                </c:pt>
                <c:pt idx="2304">
                  <c:v>0.154857805901463</c:v>
                </c:pt>
                <c:pt idx="2305">
                  <c:v>0.154066512707801</c:v>
                </c:pt>
                <c:pt idx="2306">
                  <c:v>0.15498974361593801</c:v>
                </c:pt>
                <c:pt idx="2307">
                  <c:v>0.157047306084454</c:v>
                </c:pt>
                <c:pt idx="2308">
                  <c:v>0.15858842488393499</c:v>
                </c:pt>
                <c:pt idx="2309">
                  <c:v>0.158843604789631</c:v>
                </c:pt>
                <c:pt idx="2310">
                  <c:v>0.15848538827254</c:v>
                </c:pt>
                <c:pt idx="2311">
                  <c:v>0.15877982123127901</c:v>
                </c:pt>
                <c:pt idx="2312">
                  <c:v>0.16063156475958901</c:v>
                </c:pt>
                <c:pt idx="2313">
                  <c:v>0.16369972743317401</c:v>
                </c:pt>
                <c:pt idx="2314">
                  <c:v>0.16628873793205101</c:v>
                </c:pt>
                <c:pt idx="2315">
                  <c:v>0.16678778700337901</c:v>
                </c:pt>
                <c:pt idx="2316">
                  <c:v>0.16538297997313101</c:v>
                </c:pt>
                <c:pt idx="2317">
                  <c:v>0.16348388759308799</c:v>
                </c:pt>
                <c:pt idx="2318">
                  <c:v>0.161773763407873</c:v>
                </c:pt>
                <c:pt idx="2319">
                  <c:v>0.16028093859126999</c:v>
                </c:pt>
                <c:pt idx="2320">
                  <c:v>0.159435061121525</c:v>
                </c:pt>
                <c:pt idx="2321">
                  <c:v>0.15914305444604501</c:v>
                </c:pt>
                <c:pt idx="2322">
                  <c:v>0.158381644856005</c:v>
                </c:pt>
                <c:pt idx="2323">
                  <c:v>0.156741750001893</c:v>
                </c:pt>
                <c:pt idx="2324">
                  <c:v>0.154974192441025</c:v>
                </c:pt>
                <c:pt idx="2325">
                  <c:v>0.154147971398581</c:v>
                </c:pt>
                <c:pt idx="2326">
                  <c:v>0.154980748978884</c:v>
                </c:pt>
                <c:pt idx="2327">
                  <c:v>0.15731928646389401</c:v>
                </c:pt>
                <c:pt idx="2328">
                  <c:v>0.15970761313666501</c:v>
                </c:pt>
                <c:pt idx="2329">
                  <c:v>0.16038525823034999</c:v>
                </c:pt>
                <c:pt idx="2330">
                  <c:v>0.15915040351677201</c:v>
                </c:pt>
                <c:pt idx="2331">
                  <c:v>0.15722673448395499</c:v>
                </c:pt>
                <c:pt idx="2332">
                  <c:v>0.155563065128274</c:v>
                </c:pt>
                <c:pt idx="2333">
                  <c:v>0.15440315932682599</c:v>
                </c:pt>
                <c:pt idx="2334">
                  <c:v>0.153910686732042</c:v>
                </c:pt>
                <c:pt idx="2335">
                  <c:v>0.15417054028915</c:v>
                </c:pt>
                <c:pt idx="2336">
                  <c:v>0.154980658749543</c:v>
                </c:pt>
                <c:pt idx="2337">
                  <c:v>0.15600994689952599</c:v>
                </c:pt>
                <c:pt idx="2338">
                  <c:v>0.15664141674453699</c:v>
                </c:pt>
                <c:pt idx="2339">
                  <c:v>0.15611076549063399</c:v>
                </c:pt>
                <c:pt idx="2340">
                  <c:v>0.15484300478103499</c:v>
                </c:pt>
                <c:pt idx="2341">
                  <c:v>0.15479005885417099</c:v>
                </c:pt>
                <c:pt idx="2342">
                  <c:v>0.15694522234862399</c:v>
                </c:pt>
                <c:pt idx="2343">
                  <c:v>0.15962072879571301</c:v>
                </c:pt>
                <c:pt idx="2344">
                  <c:v>0.16092167645400199</c:v>
                </c:pt>
                <c:pt idx="2345">
                  <c:v>0.16079640391827299</c:v>
                </c:pt>
                <c:pt idx="2346">
                  <c:v>0.15983128710182201</c:v>
                </c:pt>
                <c:pt idx="2347">
                  <c:v>0.158500470035839</c:v>
                </c:pt>
                <c:pt idx="2348">
                  <c:v>0.15660859324524001</c:v>
                </c:pt>
                <c:pt idx="2349">
                  <c:v>0.15412956118990501</c:v>
                </c:pt>
                <c:pt idx="2350">
                  <c:v>0.15307442885115999</c:v>
                </c:pt>
                <c:pt idx="2351">
                  <c:v>0.15470437304075799</c:v>
                </c:pt>
                <c:pt idx="2352">
                  <c:v>0.15739796646885301</c:v>
                </c:pt>
                <c:pt idx="2353">
                  <c:v>0.15964811952914401</c:v>
                </c:pt>
                <c:pt idx="2354">
                  <c:v>0.161291532283246</c:v>
                </c:pt>
                <c:pt idx="2355">
                  <c:v>0.16229204821967</c:v>
                </c:pt>
                <c:pt idx="2356">
                  <c:v>0.16171375685220299</c:v>
                </c:pt>
                <c:pt idx="2357">
                  <c:v>0.15857891827082099</c:v>
                </c:pt>
                <c:pt idx="2358">
                  <c:v>0.15415840592208199</c:v>
                </c:pt>
                <c:pt idx="2359">
                  <c:v>0.150986488618394</c:v>
                </c:pt>
                <c:pt idx="2360">
                  <c:v>0.15013216060220899</c:v>
                </c:pt>
                <c:pt idx="2361">
                  <c:v>0.15129344601448699</c:v>
                </c:pt>
                <c:pt idx="2362">
                  <c:v>0.15371231741631999</c:v>
                </c:pt>
                <c:pt idx="2363">
                  <c:v>0.15634467198396801</c:v>
                </c:pt>
                <c:pt idx="2364">
                  <c:v>0.158134990830892</c:v>
                </c:pt>
                <c:pt idx="2365">
                  <c:v>0.158491733528969</c:v>
                </c:pt>
                <c:pt idx="2366">
                  <c:v>0.157785639217463</c:v>
                </c:pt>
                <c:pt idx="2367">
                  <c:v>0.157154744191771</c:v>
                </c:pt>
                <c:pt idx="2368">
                  <c:v>0.157317694800229</c:v>
                </c:pt>
                <c:pt idx="2369">
                  <c:v>0.158064479747414</c:v>
                </c:pt>
                <c:pt idx="2370">
                  <c:v>0.15923321297682799</c:v>
                </c:pt>
                <c:pt idx="2371">
                  <c:v>0.16111687385412499</c:v>
                </c:pt>
                <c:pt idx="2372">
                  <c:v>0.163360030873477</c:v>
                </c:pt>
                <c:pt idx="2373">
                  <c:v>0.16483104853385599</c:v>
                </c:pt>
                <c:pt idx="2374">
                  <c:v>0.16535357626804001</c:v>
                </c:pt>
                <c:pt idx="2375">
                  <c:v>0.16603856847985701</c:v>
                </c:pt>
                <c:pt idx="2376">
                  <c:v>0.16739544967800199</c:v>
                </c:pt>
                <c:pt idx="2377">
                  <c:v>0.16841045018449799</c:v>
                </c:pt>
                <c:pt idx="2378">
                  <c:v>0.167876990612048</c:v>
                </c:pt>
                <c:pt idx="2379">
                  <c:v>0.16632846858181199</c:v>
                </c:pt>
                <c:pt idx="2380">
                  <c:v>0.16545043762131201</c:v>
                </c:pt>
                <c:pt idx="2381">
                  <c:v>0.16548109665597099</c:v>
                </c:pt>
                <c:pt idx="2382">
                  <c:v>0.16501748428082699</c:v>
                </c:pt>
                <c:pt idx="2383">
                  <c:v>0.163158131395119</c:v>
                </c:pt>
                <c:pt idx="2384">
                  <c:v>0.16078881063467801</c:v>
                </c:pt>
                <c:pt idx="2385">
                  <c:v>0.15958194348431901</c:v>
                </c:pt>
                <c:pt idx="2386">
                  <c:v>0.15981813367004</c:v>
                </c:pt>
                <c:pt idx="2387">
                  <c:v>0.16046903915588501</c:v>
                </c:pt>
                <c:pt idx="2388">
                  <c:v>0.160920010790986</c:v>
                </c:pt>
                <c:pt idx="2389">
                  <c:v>0.16091161091084799</c:v>
                </c:pt>
                <c:pt idx="2390">
                  <c:v>0.16005679147289401</c:v>
                </c:pt>
                <c:pt idx="2391">
                  <c:v>0.15856293975632499</c:v>
                </c:pt>
                <c:pt idx="2392">
                  <c:v>0.157582562074815</c:v>
                </c:pt>
                <c:pt idx="2393">
                  <c:v>0.15807676706649401</c:v>
                </c:pt>
                <c:pt idx="2394">
                  <c:v>0.159568612707956</c:v>
                </c:pt>
                <c:pt idx="2395">
                  <c:v>0.160452810903952</c:v>
                </c:pt>
                <c:pt idx="2396">
                  <c:v>0.15946574587321599</c:v>
                </c:pt>
                <c:pt idx="2397">
                  <c:v>0.156992602309211</c:v>
                </c:pt>
                <c:pt idx="2398">
                  <c:v>0.15491863838397699</c:v>
                </c:pt>
                <c:pt idx="2399">
                  <c:v>0.15478089845402501</c:v>
                </c:pt>
                <c:pt idx="2400">
                  <c:v>0.15614935876569699</c:v>
                </c:pt>
                <c:pt idx="2401">
                  <c:v>0.15712208964649901</c:v>
                </c:pt>
                <c:pt idx="2402">
                  <c:v>0.15657157279512501</c:v>
                </c:pt>
                <c:pt idx="2403">
                  <c:v>0.15578222063998001</c:v>
                </c:pt>
                <c:pt idx="2404">
                  <c:v>0.156642415662581</c:v>
                </c:pt>
                <c:pt idx="2405">
                  <c:v>0.158790273817279</c:v>
                </c:pt>
                <c:pt idx="2406">
                  <c:v>0.160342680869311</c:v>
                </c:pt>
                <c:pt idx="2407">
                  <c:v>0.16026017964261</c:v>
                </c:pt>
                <c:pt idx="2408">
                  <c:v>0.15919473130491099</c:v>
                </c:pt>
                <c:pt idx="2409">
                  <c:v>0.15843635633939601</c:v>
                </c:pt>
                <c:pt idx="2410">
                  <c:v>0.15796544197458701</c:v>
                </c:pt>
                <c:pt idx="2411">
                  <c:v>0.15686584949697099</c:v>
                </c:pt>
                <c:pt idx="2412">
                  <c:v>0.155541067707928</c:v>
                </c:pt>
                <c:pt idx="2413">
                  <c:v>0.15522008630596401</c:v>
                </c:pt>
                <c:pt idx="2414">
                  <c:v>0.15571436071549999</c:v>
                </c:pt>
                <c:pt idx="2415">
                  <c:v>0.15549734051723499</c:v>
                </c:pt>
                <c:pt idx="2416">
                  <c:v>0.153695613030052</c:v>
                </c:pt>
                <c:pt idx="2417">
                  <c:v>0.151007224009677</c:v>
                </c:pt>
                <c:pt idx="2418">
                  <c:v>0.148580004399085</c:v>
                </c:pt>
                <c:pt idx="2419">
                  <c:v>0.14718780331865799</c:v>
                </c:pt>
                <c:pt idx="2420">
                  <c:v>0.14757866934844999</c:v>
                </c:pt>
                <c:pt idx="2421">
                  <c:v>0.14975217863463999</c:v>
                </c:pt>
                <c:pt idx="2422">
                  <c:v>0.15227645516305399</c:v>
                </c:pt>
                <c:pt idx="2423">
                  <c:v>0.15363112508051099</c:v>
                </c:pt>
                <c:pt idx="2424">
                  <c:v>0.15394629427727999</c:v>
                </c:pt>
                <c:pt idx="2425">
                  <c:v>0.15414932190831901</c:v>
                </c:pt>
                <c:pt idx="2426">
                  <c:v>0.15384453728851899</c:v>
                </c:pt>
                <c:pt idx="2427">
                  <c:v>0.15166355312645</c:v>
                </c:pt>
                <c:pt idx="2428">
                  <c:v>0.14776840360267601</c:v>
                </c:pt>
                <c:pt idx="2429">
                  <c:v>0.14433885184014</c:v>
                </c:pt>
                <c:pt idx="2430">
                  <c:v>0.143435746145013</c:v>
                </c:pt>
                <c:pt idx="2431">
                  <c:v>0.14500831223675401</c:v>
                </c:pt>
                <c:pt idx="2432">
                  <c:v>0.14715792256521501</c:v>
                </c:pt>
                <c:pt idx="2433">
                  <c:v>0.148602233600969</c:v>
                </c:pt>
                <c:pt idx="2434">
                  <c:v>0.14987140195863699</c:v>
                </c:pt>
                <c:pt idx="2435">
                  <c:v>0.15150512562328999</c:v>
                </c:pt>
                <c:pt idx="2436">
                  <c:v>0.15287598792907001</c:v>
                </c:pt>
                <c:pt idx="2437">
                  <c:v>0.153304379370826</c:v>
                </c:pt>
                <c:pt idx="2438">
                  <c:v>0.15257308985144599</c:v>
                </c:pt>
                <c:pt idx="2439">
                  <c:v>0.15081945366125701</c:v>
                </c:pt>
                <c:pt idx="2440">
                  <c:v>0.14901621920335001</c:v>
                </c:pt>
                <c:pt idx="2441">
                  <c:v>0.14818074331382899</c:v>
                </c:pt>
                <c:pt idx="2442">
                  <c:v>0.14798052325377001</c:v>
                </c:pt>
                <c:pt idx="2443">
                  <c:v>0.14734626813230001</c:v>
                </c:pt>
                <c:pt idx="2444">
                  <c:v>0.14595333941741401</c:v>
                </c:pt>
                <c:pt idx="2445">
                  <c:v>0.14437755061296001</c:v>
                </c:pt>
                <c:pt idx="2446">
                  <c:v>0.14332669964536601</c:v>
                </c:pt>
                <c:pt idx="2447">
                  <c:v>0.14325663175913</c:v>
                </c:pt>
                <c:pt idx="2448">
                  <c:v>0.14399980555942599</c:v>
                </c:pt>
                <c:pt idx="2449">
                  <c:v>0.14438717547235899</c:v>
                </c:pt>
                <c:pt idx="2450">
                  <c:v>0.143503117548618</c:v>
                </c:pt>
                <c:pt idx="2451">
                  <c:v>0.142337018247641</c:v>
                </c:pt>
                <c:pt idx="2452">
                  <c:v>0.14262903471649399</c:v>
                </c:pt>
                <c:pt idx="2453">
                  <c:v>0.14456386267306601</c:v>
                </c:pt>
                <c:pt idx="2454">
                  <c:v>0.14707227774325099</c:v>
                </c:pt>
                <c:pt idx="2455">
                  <c:v>0.14957017460167901</c:v>
                </c:pt>
                <c:pt idx="2456">
                  <c:v>0.15214112468284999</c:v>
                </c:pt>
                <c:pt idx="2457">
                  <c:v>0.15459114048594699</c:v>
                </c:pt>
                <c:pt idx="2458">
                  <c:v>0.15648659046417401</c:v>
                </c:pt>
                <c:pt idx="2459">
                  <c:v>0.158126032569879</c:v>
                </c:pt>
                <c:pt idx="2460">
                  <c:v>0.16018410445276299</c:v>
                </c:pt>
                <c:pt idx="2461">
                  <c:v>0.162101355199638</c:v>
                </c:pt>
                <c:pt idx="2462">
                  <c:v>0.16250343504149101</c:v>
                </c:pt>
                <c:pt idx="2463">
                  <c:v>0.16129623241354801</c:v>
                </c:pt>
                <c:pt idx="2464">
                  <c:v>0.15974636007844401</c:v>
                </c:pt>
                <c:pt idx="2465">
                  <c:v>0.158608270534008</c:v>
                </c:pt>
                <c:pt idx="2466">
                  <c:v>0.15726467926252599</c:v>
                </c:pt>
                <c:pt idx="2467">
                  <c:v>0.15495674578941501</c:v>
                </c:pt>
                <c:pt idx="2468">
                  <c:v>0.152007129708566</c:v>
                </c:pt>
                <c:pt idx="2469">
                  <c:v>0.14922283669385</c:v>
                </c:pt>
                <c:pt idx="2470">
                  <c:v>0.14698766505033201</c:v>
                </c:pt>
                <c:pt idx="2471">
                  <c:v>0.14567696622233101</c:v>
                </c:pt>
                <c:pt idx="2472">
                  <c:v>0.145910493922881</c:v>
                </c:pt>
                <c:pt idx="2473">
                  <c:v>0.14774892384577901</c:v>
                </c:pt>
                <c:pt idx="2474">
                  <c:v>0.150298291526545</c:v>
                </c:pt>
                <c:pt idx="2475">
                  <c:v>0.15221309464181099</c:v>
                </c:pt>
                <c:pt idx="2476">
                  <c:v>0.15248251725742001</c:v>
                </c:pt>
                <c:pt idx="2477">
                  <c:v>0.15108694765640299</c:v>
                </c:pt>
                <c:pt idx="2478">
                  <c:v>0.14882956896452301</c:v>
                </c:pt>
                <c:pt idx="2479">
                  <c:v>0.14656341164252601</c:v>
                </c:pt>
                <c:pt idx="2480">
                  <c:v>0.14527101763061001</c:v>
                </c:pt>
                <c:pt idx="2481">
                  <c:v>0.14600341386031099</c:v>
                </c:pt>
                <c:pt idx="2482">
                  <c:v>0.148215943961888</c:v>
                </c:pt>
                <c:pt idx="2483">
                  <c:v>0.14980405136691899</c:v>
                </c:pt>
                <c:pt idx="2484">
                  <c:v>0.14991382309512499</c:v>
                </c:pt>
                <c:pt idx="2485">
                  <c:v>0.14959122347117801</c:v>
                </c:pt>
                <c:pt idx="2486">
                  <c:v>0.14978850074953401</c:v>
                </c:pt>
                <c:pt idx="2487">
                  <c:v>0.150426763214387</c:v>
                </c:pt>
                <c:pt idx="2488">
                  <c:v>0.15075013069048901</c:v>
                </c:pt>
                <c:pt idx="2489">
                  <c:v>0.15014567770822199</c:v>
                </c:pt>
                <c:pt idx="2490">
                  <c:v>0.148806252150259</c:v>
                </c:pt>
                <c:pt idx="2491">
                  <c:v>0.14719702425638401</c:v>
                </c:pt>
                <c:pt idx="2492">
                  <c:v>0.14583254923885</c:v>
                </c:pt>
                <c:pt idx="2493">
                  <c:v>0.14501872101181401</c:v>
                </c:pt>
                <c:pt idx="2494">
                  <c:v>0.14423334360940199</c:v>
                </c:pt>
                <c:pt idx="2495">
                  <c:v>0.14301371748366701</c:v>
                </c:pt>
                <c:pt idx="2496">
                  <c:v>0.14192969615724599</c:v>
                </c:pt>
                <c:pt idx="2497">
                  <c:v>0.141800012746951</c:v>
                </c:pt>
                <c:pt idx="2498">
                  <c:v>0.14306443643765299</c:v>
                </c:pt>
                <c:pt idx="2499">
                  <c:v>0.145466023824321</c:v>
                </c:pt>
                <c:pt idx="2500">
                  <c:v>0.147987590137721</c:v>
                </c:pt>
                <c:pt idx="2501">
                  <c:v>0.15007945997132599</c:v>
                </c:pt>
                <c:pt idx="2502">
                  <c:v>0.15160152948125599</c:v>
                </c:pt>
                <c:pt idx="2503">
                  <c:v>0.151953191747285</c:v>
                </c:pt>
                <c:pt idx="2504">
                  <c:v>0.15082519935532701</c:v>
                </c:pt>
                <c:pt idx="2505">
                  <c:v>0.149078085721253</c:v>
                </c:pt>
                <c:pt idx="2506">
                  <c:v>0.14818146165464699</c:v>
                </c:pt>
                <c:pt idx="2507">
                  <c:v>0.148966601191209</c:v>
                </c:pt>
                <c:pt idx="2508">
                  <c:v>0.15088561644288001</c:v>
                </c:pt>
                <c:pt idx="2509">
                  <c:v>0.15260248369642901</c:v>
                </c:pt>
                <c:pt idx="2510">
                  <c:v>0.15335136475747299</c:v>
                </c:pt>
                <c:pt idx="2511">
                  <c:v>0.153463939440243</c:v>
                </c:pt>
                <c:pt idx="2512">
                  <c:v>0.153499456829368</c:v>
                </c:pt>
                <c:pt idx="2513">
                  <c:v>0.15340024187908699</c:v>
                </c:pt>
                <c:pt idx="2514">
                  <c:v>0.153225473160988</c:v>
                </c:pt>
                <c:pt idx="2515">
                  <c:v>0.153689457515892</c:v>
                </c:pt>
                <c:pt idx="2516">
                  <c:v>0.15448465479916401</c:v>
                </c:pt>
                <c:pt idx="2517">
                  <c:v>0.15382599454447701</c:v>
                </c:pt>
                <c:pt idx="2518">
                  <c:v>0.15103398032100199</c:v>
                </c:pt>
                <c:pt idx="2519">
                  <c:v>0.147643838152857</c:v>
                </c:pt>
                <c:pt idx="2520">
                  <c:v>0.145371918628494</c:v>
                </c:pt>
                <c:pt idx="2521">
                  <c:v>0.14455110051147901</c:v>
                </c:pt>
                <c:pt idx="2522">
                  <c:v>0.14483979652881801</c:v>
                </c:pt>
                <c:pt idx="2523">
                  <c:v>0.14610629643602899</c:v>
                </c:pt>
                <c:pt idx="2524">
                  <c:v>0.148216332049976</c:v>
                </c:pt>
                <c:pt idx="2525">
                  <c:v>0.150692962252824</c:v>
                </c:pt>
                <c:pt idx="2526">
                  <c:v>0.15277583437355499</c:v>
                </c:pt>
                <c:pt idx="2527">
                  <c:v>0.153633148436877</c:v>
                </c:pt>
                <c:pt idx="2528">
                  <c:v>0.15291479358222199</c:v>
                </c:pt>
                <c:pt idx="2529">
                  <c:v>0.15119512444699101</c:v>
                </c:pt>
                <c:pt idx="2530">
                  <c:v>0.14883373370233599</c:v>
                </c:pt>
                <c:pt idx="2531">
                  <c:v>0.145572483280585</c:v>
                </c:pt>
                <c:pt idx="2532">
                  <c:v>0.14213483430741999</c:v>
                </c:pt>
                <c:pt idx="2533">
                  <c:v>0.14012618358946299</c:v>
                </c:pt>
                <c:pt idx="2534">
                  <c:v>0.140151585872199</c:v>
                </c:pt>
                <c:pt idx="2535">
                  <c:v>0.140975478021827</c:v>
                </c:pt>
                <c:pt idx="2536">
                  <c:v>0.14098260839674501</c:v>
                </c:pt>
                <c:pt idx="2537">
                  <c:v>0.14009469934730201</c:v>
                </c:pt>
                <c:pt idx="2538">
                  <c:v>0.13927159707147899</c:v>
                </c:pt>
                <c:pt idx="2539">
                  <c:v>0.138630872410099</c:v>
                </c:pt>
                <c:pt idx="2540">
                  <c:v>0.13733655703577899</c:v>
                </c:pt>
                <c:pt idx="2541">
                  <c:v>0.135371059162297</c:v>
                </c:pt>
                <c:pt idx="2542">
                  <c:v>0.13393421958742899</c:v>
                </c:pt>
                <c:pt idx="2543">
                  <c:v>0.13418675800396301</c:v>
                </c:pt>
                <c:pt idx="2544">
                  <c:v>0.13645418391918701</c:v>
                </c:pt>
                <c:pt idx="2545">
                  <c:v>0.14003080642697099</c:v>
                </c:pt>
                <c:pt idx="2546">
                  <c:v>0.14358634455979</c:v>
                </c:pt>
                <c:pt idx="2547">
                  <c:v>0.14608364841378499</c:v>
                </c:pt>
                <c:pt idx="2548">
                  <c:v>0.147381440390872</c:v>
                </c:pt>
                <c:pt idx="2549">
                  <c:v>0.14810150822037399</c:v>
                </c:pt>
                <c:pt idx="2550">
                  <c:v>0.148743418512116</c:v>
                </c:pt>
                <c:pt idx="2551">
                  <c:v>0.14900613648188801</c:v>
                </c:pt>
                <c:pt idx="2552">
                  <c:v>0.14873336253594799</c:v>
                </c:pt>
                <c:pt idx="2553">
                  <c:v>0.14937814170928801</c:v>
                </c:pt>
                <c:pt idx="2554">
                  <c:v>0.15183007689149999</c:v>
                </c:pt>
                <c:pt idx="2555">
                  <c:v>0.15276385878748</c:v>
                </c:pt>
                <c:pt idx="2556">
                  <c:v>0.14970027163617899</c:v>
                </c:pt>
                <c:pt idx="2557">
                  <c:v>0.146448181530481</c:v>
                </c:pt>
                <c:pt idx="2558">
                  <c:v>0.14695743260864699</c:v>
                </c:pt>
                <c:pt idx="2559">
                  <c:v>0.149523308917071</c:v>
                </c:pt>
                <c:pt idx="2560">
                  <c:v>0.150447568718482</c:v>
                </c:pt>
                <c:pt idx="2561">
                  <c:v>0.14931327263540101</c:v>
                </c:pt>
                <c:pt idx="2562">
                  <c:v>0.14825914652856201</c:v>
                </c:pt>
                <c:pt idx="2563">
                  <c:v>0.14883463434441199</c:v>
                </c:pt>
                <c:pt idx="2564">
                  <c:v>0.15060599993538601</c:v>
                </c:pt>
                <c:pt idx="2565">
                  <c:v>0.15166417964196699</c:v>
                </c:pt>
                <c:pt idx="2566">
                  <c:v>0.15087609282884201</c:v>
                </c:pt>
                <c:pt idx="2567">
                  <c:v>0.14910854844347399</c:v>
                </c:pt>
                <c:pt idx="2568">
                  <c:v>0.14782140986655201</c:v>
                </c:pt>
                <c:pt idx="2569">
                  <c:v>0.14760019616744299</c:v>
                </c:pt>
                <c:pt idx="2570">
                  <c:v>0.14798815325353101</c:v>
                </c:pt>
                <c:pt idx="2571">
                  <c:v>0.148406858238636</c:v>
                </c:pt>
                <c:pt idx="2572">
                  <c:v>0.14888468003493399</c:v>
                </c:pt>
                <c:pt idx="2573">
                  <c:v>0.14928599403162601</c:v>
                </c:pt>
                <c:pt idx="2574">
                  <c:v>0.14873786492128399</c:v>
                </c:pt>
                <c:pt idx="2575">
                  <c:v>0.14716344653669899</c:v>
                </c:pt>
                <c:pt idx="2576">
                  <c:v>0.14619035162852301</c:v>
                </c:pt>
                <c:pt idx="2577">
                  <c:v>0.146747445232044</c:v>
                </c:pt>
                <c:pt idx="2578">
                  <c:v>0.14744350558738201</c:v>
                </c:pt>
                <c:pt idx="2579">
                  <c:v>0.147129180831614</c:v>
                </c:pt>
                <c:pt idx="2580">
                  <c:v>0.146608128198982</c:v>
                </c:pt>
                <c:pt idx="2581">
                  <c:v>0.146742315695952</c:v>
                </c:pt>
                <c:pt idx="2582">
                  <c:v>0.14707913980510701</c:v>
                </c:pt>
                <c:pt idx="2583">
                  <c:v>0.146544580546034</c:v>
                </c:pt>
                <c:pt idx="2584">
                  <c:v>0.144786182935003</c:v>
                </c:pt>
                <c:pt idx="2585">
                  <c:v>0.142941029080629</c:v>
                </c:pt>
                <c:pt idx="2586">
                  <c:v>0.14248590388732499</c:v>
                </c:pt>
                <c:pt idx="2587">
                  <c:v>0.143395763417248</c:v>
                </c:pt>
                <c:pt idx="2588">
                  <c:v>0.14445071936999401</c:v>
                </c:pt>
                <c:pt idx="2589">
                  <c:v>0.14489350581031399</c:v>
                </c:pt>
                <c:pt idx="2590">
                  <c:v>0.14442863622164601</c:v>
                </c:pt>
                <c:pt idx="2591">
                  <c:v>0.14270544686786099</c:v>
                </c:pt>
                <c:pt idx="2592">
                  <c:v>0.140178198709906</c:v>
                </c:pt>
                <c:pt idx="2593">
                  <c:v>0.13788607549741599</c:v>
                </c:pt>
                <c:pt idx="2594">
                  <c:v>0.13605959380236901</c:v>
                </c:pt>
                <c:pt idx="2595">
                  <c:v>0.13447108625086099</c:v>
                </c:pt>
                <c:pt idx="2596">
                  <c:v>0.13331603923136701</c:v>
                </c:pt>
                <c:pt idx="2597">
                  <c:v>0.132621402619961</c:v>
                </c:pt>
                <c:pt idx="2598">
                  <c:v>0.132303031099365</c:v>
                </c:pt>
                <c:pt idx="2599">
                  <c:v>0.132807576150544</c:v>
                </c:pt>
                <c:pt idx="2600">
                  <c:v>0.134101341468603</c:v>
                </c:pt>
                <c:pt idx="2601">
                  <c:v>0.13547085299891701</c:v>
                </c:pt>
                <c:pt idx="2602">
                  <c:v>0.136535842866672</c:v>
                </c:pt>
                <c:pt idx="2603">
                  <c:v>0.13710691606764699</c:v>
                </c:pt>
                <c:pt idx="2604">
                  <c:v>0.13711983483314799</c:v>
                </c:pt>
                <c:pt idx="2605">
                  <c:v>0.13733554074830301</c:v>
                </c:pt>
                <c:pt idx="2606">
                  <c:v>0.13878809495393801</c:v>
                </c:pt>
                <c:pt idx="2607">
                  <c:v>0.14108354659943001</c:v>
                </c:pt>
                <c:pt idx="2608">
                  <c:v>0.1429175779896</c:v>
                </c:pt>
                <c:pt idx="2609">
                  <c:v>0.14383750701807299</c:v>
                </c:pt>
                <c:pt idx="2610">
                  <c:v>0.143546430924057</c:v>
                </c:pt>
                <c:pt idx="2611">
                  <c:v>0.14172979031208199</c:v>
                </c:pt>
                <c:pt idx="2612">
                  <c:v>0.13946751661573401</c:v>
                </c:pt>
                <c:pt idx="2613">
                  <c:v>0.13791840460329899</c:v>
                </c:pt>
                <c:pt idx="2614">
                  <c:v>0.137068140976981</c:v>
                </c:pt>
                <c:pt idx="2615">
                  <c:v>0.136906160364135</c:v>
                </c:pt>
                <c:pt idx="2616">
                  <c:v>0.13748601172299599</c:v>
                </c:pt>
                <c:pt idx="2617">
                  <c:v>0.13763496788361501</c:v>
                </c:pt>
                <c:pt idx="2618">
                  <c:v>0.13520332875732399</c:v>
                </c:pt>
                <c:pt idx="2619">
                  <c:v>0.12973517764780801</c:v>
                </c:pt>
                <c:pt idx="2620">
                  <c:v>0.123643347011239</c:v>
                </c:pt>
                <c:pt idx="2621">
                  <c:v>0.119339348591694</c:v>
                </c:pt>
                <c:pt idx="2622">
                  <c:v>0.11672930542205399</c:v>
                </c:pt>
                <c:pt idx="2623">
                  <c:v>0.11498304059688701</c:v>
                </c:pt>
                <c:pt idx="2624">
                  <c:v>0.114429559945304</c:v>
                </c:pt>
                <c:pt idx="2625">
                  <c:v>0.115554039472142</c:v>
                </c:pt>
                <c:pt idx="2626">
                  <c:v>0.117462371813499</c:v>
                </c:pt>
                <c:pt idx="2627">
                  <c:v>0.118892726939217</c:v>
                </c:pt>
                <c:pt idx="2628">
                  <c:v>0.12039010897771001</c:v>
                </c:pt>
                <c:pt idx="2629">
                  <c:v>0.123379773418544</c:v>
                </c:pt>
                <c:pt idx="2630">
                  <c:v>0.12742018672230301</c:v>
                </c:pt>
                <c:pt idx="2631">
                  <c:v>0.130806033662803</c:v>
                </c:pt>
                <c:pt idx="2632">
                  <c:v>0.13294857112615999</c:v>
                </c:pt>
                <c:pt idx="2633">
                  <c:v>0.13409402793924699</c:v>
                </c:pt>
                <c:pt idx="2634">
                  <c:v>0.13404541361179301</c:v>
                </c:pt>
                <c:pt idx="2635">
                  <c:v>0.13310843974688699</c:v>
                </c:pt>
                <c:pt idx="2636">
                  <c:v>0.13295066558227001</c:v>
                </c:pt>
                <c:pt idx="2637">
                  <c:v>0.134639264889784</c:v>
                </c:pt>
                <c:pt idx="2638">
                  <c:v>0.136973562629079</c:v>
                </c:pt>
                <c:pt idx="2639">
                  <c:v>0.13815298217076899</c:v>
                </c:pt>
                <c:pt idx="2640">
                  <c:v>0.138271579117065</c:v>
                </c:pt>
                <c:pt idx="2641">
                  <c:v>0.139045264726984</c:v>
                </c:pt>
                <c:pt idx="2642">
                  <c:v>0.141264779214966</c:v>
                </c:pt>
                <c:pt idx="2643">
                  <c:v>0.14360934374366799</c:v>
                </c:pt>
                <c:pt idx="2644">
                  <c:v>0.144515173700872</c:v>
                </c:pt>
                <c:pt idx="2645">
                  <c:v>0.144083004451837</c:v>
                </c:pt>
                <c:pt idx="2646">
                  <c:v>0.143525429902642</c:v>
                </c:pt>
                <c:pt idx="2647">
                  <c:v>0.143698563850818</c:v>
                </c:pt>
                <c:pt idx="2648">
                  <c:v>0.14444690926515599</c:v>
                </c:pt>
                <c:pt idx="2649">
                  <c:v>0.14483550361304201</c:v>
                </c:pt>
                <c:pt idx="2650">
                  <c:v>0.144340956616059</c:v>
                </c:pt>
                <c:pt idx="2651">
                  <c:v>0.14315506109878401</c:v>
                </c:pt>
                <c:pt idx="2652">
                  <c:v>0.141227294624929</c:v>
                </c:pt>
                <c:pt idx="2653">
                  <c:v>0.138608733402109</c:v>
                </c:pt>
                <c:pt idx="2654">
                  <c:v>0.136350923346654</c:v>
                </c:pt>
                <c:pt idx="2655">
                  <c:v>0.135917781164128</c:v>
                </c:pt>
                <c:pt idx="2656">
                  <c:v>0.13779259956332801</c:v>
                </c:pt>
                <c:pt idx="2657">
                  <c:v>0.140890051599636</c:v>
                </c:pt>
                <c:pt idx="2658">
                  <c:v>0.14347336507127501</c:v>
                </c:pt>
                <c:pt idx="2659">
                  <c:v>0.144538714265803</c:v>
                </c:pt>
                <c:pt idx="2660">
                  <c:v>0.144220601966986</c:v>
                </c:pt>
                <c:pt idx="2661">
                  <c:v>0.14322393283013299</c:v>
                </c:pt>
                <c:pt idx="2662">
                  <c:v>0.142251525734886</c:v>
                </c:pt>
                <c:pt idx="2663">
                  <c:v>0.14200672190146901</c:v>
                </c:pt>
                <c:pt idx="2664">
                  <c:v>0.142830021214295</c:v>
                </c:pt>
                <c:pt idx="2665">
                  <c:v>0.14395065233257601</c:v>
                </c:pt>
                <c:pt idx="2666">
                  <c:v>0.14428795170813299</c:v>
                </c:pt>
                <c:pt idx="2667">
                  <c:v>0.14375540809907</c:v>
                </c:pt>
                <c:pt idx="2668">
                  <c:v>0.14265930695732701</c:v>
                </c:pt>
                <c:pt idx="2669">
                  <c:v>0.14089856013357899</c:v>
                </c:pt>
                <c:pt idx="2670">
                  <c:v>0.13868255669645799</c:v>
                </c:pt>
                <c:pt idx="2671">
                  <c:v>0.13702758834620801</c:v>
                </c:pt>
                <c:pt idx="2672">
                  <c:v>0.13682432303919001</c:v>
                </c:pt>
                <c:pt idx="2673">
                  <c:v>0.137646177632755</c:v>
                </c:pt>
                <c:pt idx="2674">
                  <c:v>0.138186402933725</c:v>
                </c:pt>
                <c:pt idx="2675">
                  <c:v>0.13748719324361</c:v>
                </c:pt>
                <c:pt idx="2676">
                  <c:v>0.135243173090174</c:v>
                </c:pt>
                <c:pt idx="2677">
                  <c:v>0.13217188278169101</c:v>
                </c:pt>
                <c:pt idx="2678">
                  <c:v>0.130365957683306</c:v>
                </c:pt>
                <c:pt idx="2679">
                  <c:v>0.131119270767314</c:v>
                </c:pt>
                <c:pt idx="2680">
                  <c:v>0.132720614057943</c:v>
                </c:pt>
                <c:pt idx="2681">
                  <c:v>0.13323330074966799</c:v>
                </c:pt>
                <c:pt idx="2682">
                  <c:v>0.133303748728822</c:v>
                </c:pt>
                <c:pt idx="2683">
                  <c:v>0.13445808579745899</c:v>
                </c:pt>
                <c:pt idx="2684">
                  <c:v>0.13693266663293099</c:v>
                </c:pt>
                <c:pt idx="2685">
                  <c:v>0.140102040257885</c:v>
                </c:pt>
                <c:pt idx="2686">
                  <c:v>0.14302894920286299</c:v>
                </c:pt>
                <c:pt idx="2687">
                  <c:v>0.14454204631578399</c:v>
                </c:pt>
                <c:pt idx="2688">
                  <c:v>0.14423908371487601</c:v>
                </c:pt>
                <c:pt idx="2689">
                  <c:v>0.143056133717505</c:v>
                </c:pt>
                <c:pt idx="2690">
                  <c:v>0.142013322781532</c:v>
                </c:pt>
                <c:pt idx="2691">
                  <c:v>0.14087421659470301</c:v>
                </c:pt>
                <c:pt idx="2692">
                  <c:v>0.13915070737294</c:v>
                </c:pt>
                <c:pt idx="2693">
                  <c:v>0.137557789675326</c:v>
                </c:pt>
                <c:pt idx="2694">
                  <c:v>0.137057763197557</c:v>
                </c:pt>
                <c:pt idx="2695">
                  <c:v>0.1374085539213</c:v>
                </c:pt>
                <c:pt idx="2696">
                  <c:v>0.13767324440199399</c:v>
                </c:pt>
                <c:pt idx="2697">
                  <c:v>0.13735203424324199</c:v>
                </c:pt>
                <c:pt idx="2698">
                  <c:v>0.13652617949427201</c:v>
                </c:pt>
                <c:pt idx="2699">
                  <c:v>0.135485257138726</c:v>
                </c:pt>
                <c:pt idx="2700">
                  <c:v>0.13443859800625399</c:v>
                </c:pt>
                <c:pt idx="2701">
                  <c:v>0.133490889045843</c:v>
                </c:pt>
                <c:pt idx="2702">
                  <c:v>0.13287790856211101</c:v>
                </c:pt>
                <c:pt idx="2703">
                  <c:v>0.132564244074237</c:v>
                </c:pt>
                <c:pt idx="2704">
                  <c:v>0.131968791451096</c:v>
                </c:pt>
                <c:pt idx="2705">
                  <c:v>0.13093642449211501</c:v>
                </c:pt>
                <c:pt idx="2706">
                  <c:v>0.12984241416505601</c:v>
                </c:pt>
                <c:pt idx="2707">
                  <c:v>0.129122485171695</c:v>
                </c:pt>
                <c:pt idx="2708">
                  <c:v>0.12957285671340099</c:v>
                </c:pt>
                <c:pt idx="2709">
                  <c:v>0.13176326971155</c:v>
                </c:pt>
                <c:pt idx="2710">
                  <c:v>0.13476155212365201</c:v>
                </c:pt>
                <c:pt idx="2711">
                  <c:v>0.136362104961256</c:v>
                </c:pt>
                <c:pt idx="2712">
                  <c:v>0.135041836850433</c:v>
                </c:pt>
                <c:pt idx="2713">
                  <c:v>0.131783441996741</c:v>
                </c:pt>
                <c:pt idx="2714">
                  <c:v>0.12909094943930299</c:v>
                </c:pt>
                <c:pt idx="2715">
                  <c:v>0.12791760209799299</c:v>
                </c:pt>
                <c:pt idx="2716">
                  <c:v>0.12757673203056499</c:v>
                </c:pt>
                <c:pt idx="2717">
                  <c:v>0.12780596381979401</c:v>
                </c:pt>
                <c:pt idx="2718">
                  <c:v>0.12892914626187699</c:v>
                </c:pt>
                <c:pt idx="2719">
                  <c:v>0.13171725849354199</c:v>
                </c:pt>
                <c:pt idx="2720">
                  <c:v>0.13613816716690399</c:v>
                </c:pt>
                <c:pt idx="2721">
                  <c:v>0.14027128616156301</c:v>
                </c:pt>
                <c:pt idx="2722">
                  <c:v>0.14236941756473501</c:v>
                </c:pt>
                <c:pt idx="2723">
                  <c:v>0.142682664723326</c:v>
                </c:pt>
                <c:pt idx="2724">
                  <c:v>0.14224680258078201</c:v>
                </c:pt>
                <c:pt idx="2725">
                  <c:v>0.141443968247769</c:v>
                </c:pt>
                <c:pt idx="2726">
                  <c:v>0.140583393543873</c:v>
                </c:pt>
                <c:pt idx="2727">
                  <c:v>0.14063131589661201</c:v>
                </c:pt>
                <c:pt idx="2728">
                  <c:v>0.14199245556245699</c:v>
                </c:pt>
                <c:pt idx="2729">
                  <c:v>0.14327684086239401</c:v>
                </c:pt>
                <c:pt idx="2730">
                  <c:v>0.14286944309150501</c:v>
                </c:pt>
                <c:pt idx="2731">
                  <c:v>0.14132645861583801</c:v>
                </c:pt>
                <c:pt idx="2732">
                  <c:v>0.14068303531252299</c:v>
                </c:pt>
                <c:pt idx="2733">
                  <c:v>0.14166830367553199</c:v>
                </c:pt>
                <c:pt idx="2734">
                  <c:v>0.142852005234817</c:v>
                </c:pt>
                <c:pt idx="2735">
                  <c:v>0.14232739828982499</c:v>
                </c:pt>
                <c:pt idx="2736">
                  <c:v>0.139734905092434</c:v>
                </c:pt>
                <c:pt idx="2737">
                  <c:v>0.13679437672785699</c:v>
                </c:pt>
                <c:pt idx="2738">
                  <c:v>0.135178278841524</c:v>
                </c:pt>
                <c:pt idx="2739">
                  <c:v>0.13458234781733999</c:v>
                </c:pt>
                <c:pt idx="2740">
                  <c:v>0.133707774716569</c:v>
                </c:pt>
                <c:pt idx="2741">
                  <c:v>0.13190277057160699</c:v>
                </c:pt>
                <c:pt idx="2742">
                  <c:v>0.129913423665489</c:v>
                </c:pt>
                <c:pt idx="2743">
                  <c:v>0.12931413829563099</c:v>
                </c:pt>
                <c:pt idx="2744">
                  <c:v>0.130535973885444</c:v>
                </c:pt>
                <c:pt idx="2745">
                  <c:v>0.13212008376856499</c:v>
                </c:pt>
                <c:pt idx="2746">
                  <c:v>0.13268364016363399</c:v>
                </c:pt>
                <c:pt idx="2747">
                  <c:v>0.13209898445842699</c:v>
                </c:pt>
                <c:pt idx="2748">
                  <c:v>0.131165528607044</c:v>
                </c:pt>
                <c:pt idx="2749">
                  <c:v>0.13088667299845999</c:v>
                </c:pt>
                <c:pt idx="2750">
                  <c:v>0.13110988602555501</c:v>
                </c:pt>
                <c:pt idx="2751">
                  <c:v>0.13078411006830401</c:v>
                </c:pt>
                <c:pt idx="2752">
                  <c:v>0.13021164426106199</c:v>
                </c:pt>
                <c:pt idx="2753">
                  <c:v>0.13105802027848201</c:v>
                </c:pt>
                <c:pt idx="2754">
                  <c:v>0.13372790835149201</c:v>
                </c:pt>
                <c:pt idx="2755">
                  <c:v>0.136699112106557</c:v>
                </c:pt>
                <c:pt idx="2756">
                  <c:v>0.138617546135926</c:v>
                </c:pt>
                <c:pt idx="2757">
                  <c:v>0.13903819607749299</c:v>
                </c:pt>
                <c:pt idx="2758">
                  <c:v>0.13776160124376499</c:v>
                </c:pt>
                <c:pt idx="2759">
                  <c:v>0.13538202830464599</c:v>
                </c:pt>
                <c:pt idx="2760">
                  <c:v>0.13333929179794399</c:v>
                </c:pt>
                <c:pt idx="2761">
                  <c:v>0.13242795005211799</c:v>
                </c:pt>
                <c:pt idx="2762">
                  <c:v>0.13258222787373999</c:v>
                </c:pt>
                <c:pt idx="2763">
                  <c:v>0.13349753697771899</c:v>
                </c:pt>
                <c:pt idx="2764">
                  <c:v>0.13443325961546801</c:v>
                </c:pt>
                <c:pt idx="2765">
                  <c:v>0.13489505621523801</c:v>
                </c:pt>
                <c:pt idx="2766">
                  <c:v>0.13582181473633101</c:v>
                </c:pt>
                <c:pt idx="2767">
                  <c:v>0.138109235463237</c:v>
                </c:pt>
                <c:pt idx="2768">
                  <c:v>0.14064853539441299</c:v>
                </c:pt>
                <c:pt idx="2769">
                  <c:v>0.14154831434297099</c:v>
                </c:pt>
                <c:pt idx="2770">
                  <c:v>0.14011708008556001</c:v>
                </c:pt>
                <c:pt idx="2771">
                  <c:v>0.137416583448915</c:v>
                </c:pt>
                <c:pt idx="2772">
                  <c:v>0.135705140777621</c:v>
                </c:pt>
                <c:pt idx="2773">
                  <c:v>0.136345377090763</c:v>
                </c:pt>
                <c:pt idx="2774">
                  <c:v>0.13834449881031799</c:v>
                </c:pt>
                <c:pt idx="2775">
                  <c:v>0.13997592869120301</c:v>
                </c:pt>
                <c:pt idx="2776">
                  <c:v>0.140632521228336</c:v>
                </c:pt>
                <c:pt idx="2777">
                  <c:v>0.140742031032527</c:v>
                </c:pt>
                <c:pt idx="2778">
                  <c:v>0.14128474467039101</c:v>
                </c:pt>
                <c:pt idx="2779">
                  <c:v>0.14271141437166801</c:v>
                </c:pt>
                <c:pt idx="2780">
                  <c:v>0.14378940019418099</c:v>
                </c:pt>
                <c:pt idx="2781">
                  <c:v>0.142764939772833</c:v>
                </c:pt>
                <c:pt idx="2782">
                  <c:v>0.139820298331603</c:v>
                </c:pt>
                <c:pt idx="2783">
                  <c:v>0.13729162249836699</c:v>
                </c:pt>
                <c:pt idx="2784">
                  <c:v>0.13673538102666799</c:v>
                </c:pt>
                <c:pt idx="2785">
                  <c:v>0.136970746478462</c:v>
                </c:pt>
                <c:pt idx="2786">
                  <c:v>0.13661916763856399</c:v>
                </c:pt>
                <c:pt idx="2787">
                  <c:v>0.13653091455386501</c:v>
                </c:pt>
                <c:pt idx="2788">
                  <c:v>0.13799370461077501</c:v>
                </c:pt>
                <c:pt idx="2789">
                  <c:v>0.14046123710886499</c:v>
                </c:pt>
                <c:pt idx="2790">
                  <c:v>0.14194005240237501</c:v>
                </c:pt>
                <c:pt idx="2791">
                  <c:v>0.141291490517126</c:v>
                </c:pt>
                <c:pt idx="2792">
                  <c:v>0.139492234732285</c:v>
                </c:pt>
                <c:pt idx="2793">
                  <c:v>0.13805206961991301</c:v>
                </c:pt>
                <c:pt idx="2794">
                  <c:v>0.137105809100314</c:v>
                </c:pt>
                <c:pt idx="2795">
                  <c:v>0.135823027218516</c:v>
                </c:pt>
                <c:pt idx="2796">
                  <c:v>0.13403374732678</c:v>
                </c:pt>
                <c:pt idx="2797">
                  <c:v>0.13256523805916701</c:v>
                </c:pt>
                <c:pt idx="2798">
                  <c:v>0.13197605270815299</c:v>
                </c:pt>
                <c:pt idx="2799">
                  <c:v>0.131736384460759</c:v>
                </c:pt>
                <c:pt idx="2800">
                  <c:v>0.13119520981446001</c:v>
                </c:pt>
                <c:pt idx="2801">
                  <c:v>0.13066069319936599</c:v>
                </c:pt>
                <c:pt idx="2802">
                  <c:v>0.13056355858134699</c:v>
                </c:pt>
                <c:pt idx="2803">
                  <c:v>0.13031794144196501</c:v>
                </c:pt>
                <c:pt idx="2804">
                  <c:v>0.129501878749327</c:v>
                </c:pt>
                <c:pt idx="2805">
                  <c:v>0.128978892393633</c:v>
                </c:pt>
                <c:pt idx="2806">
                  <c:v>0.128989902312803</c:v>
                </c:pt>
                <c:pt idx="2807">
                  <c:v>0.12820623293501299</c:v>
                </c:pt>
                <c:pt idx="2808">
                  <c:v>0.12611266673759</c:v>
                </c:pt>
                <c:pt idx="2809">
                  <c:v>0.12469308163326</c:v>
                </c:pt>
                <c:pt idx="2810">
                  <c:v>0.12614438864638999</c:v>
                </c:pt>
                <c:pt idx="2811">
                  <c:v>0.12933098965422099</c:v>
                </c:pt>
                <c:pt idx="2812">
                  <c:v>0.13139501890819</c:v>
                </c:pt>
                <c:pt idx="2813">
                  <c:v>0.13138712012459799</c:v>
                </c:pt>
                <c:pt idx="2814">
                  <c:v>0.130147308956538</c:v>
                </c:pt>
                <c:pt idx="2815">
                  <c:v>0.129006945934144</c:v>
                </c:pt>
                <c:pt idx="2816">
                  <c:v>0.12832643424426701</c:v>
                </c:pt>
                <c:pt idx="2817">
                  <c:v>0.12781662394656601</c:v>
                </c:pt>
                <c:pt idx="2818">
                  <c:v>0.12829288271432401</c:v>
                </c:pt>
                <c:pt idx="2819">
                  <c:v>0.130473333567344</c:v>
                </c:pt>
                <c:pt idx="2820">
                  <c:v>0.133385583690007</c:v>
                </c:pt>
                <c:pt idx="2821">
                  <c:v>0.13565795945504799</c:v>
                </c:pt>
                <c:pt idx="2822">
                  <c:v>0.136698576542573</c:v>
                </c:pt>
                <c:pt idx="2823">
                  <c:v>0.13639515155667001</c:v>
                </c:pt>
                <c:pt idx="2824">
                  <c:v>0.13486396639186099</c:v>
                </c:pt>
                <c:pt idx="2825">
                  <c:v>0.13303666879558301</c:v>
                </c:pt>
                <c:pt idx="2826">
                  <c:v>0.132447681641435</c:v>
                </c:pt>
                <c:pt idx="2827">
                  <c:v>0.13370873059218699</c:v>
                </c:pt>
                <c:pt idx="2828">
                  <c:v>0.13573869562334001</c:v>
                </c:pt>
                <c:pt idx="2829">
                  <c:v>0.13671449290089899</c:v>
                </c:pt>
                <c:pt idx="2830">
                  <c:v>0.135134626300182</c:v>
                </c:pt>
                <c:pt idx="2831">
                  <c:v>0.130994049262771</c:v>
                </c:pt>
                <c:pt idx="2832">
                  <c:v>0.126831566392138</c:v>
                </c:pt>
                <c:pt idx="2833">
                  <c:v>0.12533437868213701</c:v>
                </c:pt>
                <c:pt idx="2834">
                  <c:v>0.12569374993028501</c:v>
                </c:pt>
                <c:pt idx="2835">
                  <c:v>0.124916233636226</c:v>
                </c:pt>
                <c:pt idx="2836">
                  <c:v>0.122200614300189</c:v>
                </c:pt>
                <c:pt idx="2837">
                  <c:v>0.119835632393139</c:v>
                </c:pt>
                <c:pt idx="2838">
                  <c:v>0.119692687134627</c:v>
                </c:pt>
                <c:pt idx="2839">
                  <c:v>0.12130277022949899</c:v>
                </c:pt>
                <c:pt idx="2840">
                  <c:v>0.12362594722716</c:v>
                </c:pt>
                <c:pt idx="2841">
                  <c:v>0.12594031139603401</c:v>
                </c:pt>
                <c:pt idx="2842">
                  <c:v>0.12768789512981699</c:v>
                </c:pt>
                <c:pt idx="2843">
                  <c:v>0.128780463195515</c:v>
                </c:pt>
                <c:pt idx="2844">
                  <c:v>0.12936657152032199</c:v>
                </c:pt>
                <c:pt idx="2845">
                  <c:v>0.12967147779854701</c:v>
                </c:pt>
                <c:pt idx="2846">
                  <c:v>0.13012680096648699</c:v>
                </c:pt>
                <c:pt idx="2847">
                  <c:v>0.13084842786747899</c:v>
                </c:pt>
                <c:pt idx="2848">
                  <c:v>0.13145509137618999</c:v>
                </c:pt>
                <c:pt idx="2849">
                  <c:v>0.13161417988473101</c:v>
                </c:pt>
                <c:pt idx="2850">
                  <c:v>0.130971033175489</c:v>
                </c:pt>
                <c:pt idx="2851">
                  <c:v>0.12915805063439501</c:v>
                </c:pt>
                <c:pt idx="2852">
                  <c:v>0.12639258501948</c:v>
                </c:pt>
                <c:pt idx="2853">
                  <c:v>0.12361154561723001</c:v>
                </c:pt>
                <c:pt idx="2854">
                  <c:v>0.122068877450197</c:v>
                </c:pt>
                <c:pt idx="2855">
                  <c:v>0.12247689391231099</c:v>
                </c:pt>
                <c:pt idx="2856">
                  <c:v>0.12421915072498201</c:v>
                </c:pt>
                <c:pt idx="2857">
                  <c:v>0.12579186041113699</c:v>
                </c:pt>
                <c:pt idx="2858">
                  <c:v>0.126238679557969</c:v>
                </c:pt>
                <c:pt idx="2859">
                  <c:v>0.125798276190659</c:v>
                </c:pt>
                <c:pt idx="2860">
                  <c:v>0.12517694378935099</c:v>
                </c:pt>
                <c:pt idx="2861">
                  <c:v>0.125029143622192</c:v>
                </c:pt>
                <c:pt idx="2862">
                  <c:v>0.12589537119578401</c:v>
                </c:pt>
                <c:pt idx="2863">
                  <c:v>0.12743594800786701</c:v>
                </c:pt>
                <c:pt idx="2864">
                  <c:v>0.12827967739089099</c:v>
                </c:pt>
                <c:pt idx="2865">
                  <c:v>0.127690556337582</c:v>
                </c:pt>
                <c:pt idx="2866">
                  <c:v>0.126589460694217</c:v>
                </c:pt>
                <c:pt idx="2867">
                  <c:v>0.126503873040337</c:v>
                </c:pt>
                <c:pt idx="2868">
                  <c:v>0.12785561578026799</c:v>
                </c:pt>
                <c:pt idx="2869">
                  <c:v>0.12941609674943999</c:v>
                </c:pt>
                <c:pt idx="2870">
                  <c:v>0.12985217624923601</c:v>
                </c:pt>
                <c:pt idx="2871">
                  <c:v>0.129072512091295</c:v>
                </c:pt>
                <c:pt idx="2872">
                  <c:v>0.12793458118009601</c:v>
                </c:pt>
                <c:pt idx="2873">
                  <c:v>0.127403808084217</c:v>
                </c:pt>
                <c:pt idx="2874">
                  <c:v>0.12725133767928601</c:v>
                </c:pt>
                <c:pt idx="2875">
                  <c:v>0.12608307525516699</c:v>
                </c:pt>
                <c:pt idx="2876">
                  <c:v>0.123644736246211</c:v>
                </c:pt>
                <c:pt idx="2877">
                  <c:v>0.121303918562989</c:v>
                </c:pt>
                <c:pt idx="2878">
                  <c:v>0.12013998321989799</c:v>
                </c:pt>
                <c:pt idx="2879">
                  <c:v>0.12015866798510801</c:v>
                </c:pt>
                <c:pt idx="2880">
                  <c:v>0.120902767143259</c:v>
                </c:pt>
                <c:pt idx="2881">
                  <c:v>0.122077940790907</c:v>
                </c:pt>
                <c:pt idx="2882">
                  <c:v>0.12369470122354601</c:v>
                </c:pt>
                <c:pt idx="2883">
                  <c:v>0.125596209713253</c:v>
                </c:pt>
                <c:pt idx="2884">
                  <c:v>0.12699126887298601</c:v>
                </c:pt>
                <c:pt idx="2885">
                  <c:v>0.126964212054305</c:v>
                </c:pt>
                <c:pt idx="2886">
                  <c:v>0.125635073705885</c:v>
                </c:pt>
                <c:pt idx="2887">
                  <c:v>0.124206653983311</c:v>
                </c:pt>
                <c:pt idx="2888">
                  <c:v>0.123867926141577</c:v>
                </c:pt>
                <c:pt idx="2889">
                  <c:v>0.12506321382798399</c:v>
                </c:pt>
                <c:pt idx="2890">
                  <c:v>0.12697870828312799</c:v>
                </c:pt>
                <c:pt idx="2891">
                  <c:v>0.12801841185375501</c:v>
                </c:pt>
                <c:pt idx="2892">
                  <c:v>0.12782955385190301</c:v>
                </c:pt>
                <c:pt idx="2893">
                  <c:v>0.12777089896205199</c:v>
                </c:pt>
                <c:pt idx="2894">
                  <c:v>0.128767551843888</c:v>
                </c:pt>
                <c:pt idx="2895">
                  <c:v>0.130236139531308</c:v>
                </c:pt>
                <c:pt idx="2896">
                  <c:v>0.13109632247135</c:v>
                </c:pt>
                <c:pt idx="2897">
                  <c:v>0.130601565036259</c:v>
                </c:pt>
                <c:pt idx="2898">
                  <c:v>0.128994916288178</c:v>
                </c:pt>
                <c:pt idx="2899">
                  <c:v>0.127743269712699</c:v>
                </c:pt>
                <c:pt idx="2900">
                  <c:v>0.12807146201632899</c:v>
                </c:pt>
                <c:pt idx="2901">
                  <c:v>0.12955656674105401</c:v>
                </c:pt>
                <c:pt idx="2902">
                  <c:v>0.130815404892798</c:v>
                </c:pt>
                <c:pt idx="2903">
                  <c:v>0.131067547741374</c:v>
                </c:pt>
                <c:pt idx="2904">
                  <c:v>0.130510389469391</c:v>
                </c:pt>
                <c:pt idx="2905">
                  <c:v>0.12934076036535599</c:v>
                </c:pt>
                <c:pt idx="2906">
                  <c:v>0.12842138212995999</c:v>
                </c:pt>
                <c:pt idx="2907">
                  <c:v>0.129256376519155</c:v>
                </c:pt>
                <c:pt idx="2908">
                  <c:v>0.13119256619707101</c:v>
                </c:pt>
                <c:pt idx="2909">
                  <c:v>0.132269053639996</c:v>
                </c:pt>
                <c:pt idx="2910">
                  <c:v>0.131948392007847</c:v>
                </c:pt>
                <c:pt idx="2911">
                  <c:v>0.13024030389029401</c:v>
                </c:pt>
                <c:pt idx="2912">
                  <c:v>0.126771917703766</c:v>
                </c:pt>
                <c:pt idx="2913">
                  <c:v>0.122432585291068</c:v>
                </c:pt>
                <c:pt idx="2914">
                  <c:v>0.119541469951775</c:v>
                </c:pt>
                <c:pt idx="2915">
                  <c:v>0.119007259994609</c:v>
                </c:pt>
                <c:pt idx="2916">
                  <c:v>0.119250166075586</c:v>
                </c:pt>
                <c:pt idx="2917">
                  <c:v>0.118678304562785</c:v>
                </c:pt>
                <c:pt idx="2918">
                  <c:v>0.117715523249016</c:v>
                </c:pt>
                <c:pt idx="2919">
                  <c:v>0.117879261452592</c:v>
                </c:pt>
                <c:pt idx="2920">
                  <c:v>0.119604743220461</c:v>
                </c:pt>
                <c:pt idx="2921">
                  <c:v>0.121704076133529</c:v>
                </c:pt>
                <c:pt idx="2922">
                  <c:v>0.123036292390675</c:v>
                </c:pt>
                <c:pt idx="2923">
                  <c:v>0.123792314078067</c:v>
                </c:pt>
                <c:pt idx="2924">
                  <c:v>0.12432974855314199</c:v>
                </c:pt>
                <c:pt idx="2925">
                  <c:v>0.12375219876141801</c:v>
                </c:pt>
                <c:pt idx="2926">
                  <c:v>0.12125526056178899</c:v>
                </c:pt>
                <c:pt idx="2927">
                  <c:v>0.118016840384268</c:v>
                </c:pt>
                <c:pt idx="2928">
                  <c:v>0.11601812697734699</c:v>
                </c:pt>
                <c:pt idx="2929">
                  <c:v>0.11607481555424801</c:v>
                </c:pt>
                <c:pt idx="2930">
                  <c:v>0.117397613434145</c:v>
                </c:pt>
                <c:pt idx="2931">
                  <c:v>0.117767577526791</c:v>
                </c:pt>
                <c:pt idx="2932">
                  <c:v>0.115865410956075</c:v>
                </c:pt>
                <c:pt idx="2933">
                  <c:v>0.11354923984181001</c:v>
                </c:pt>
                <c:pt idx="2934">
                  <c:v>0.113425684309098</c:v>
                </c:pt>
                <c:pt idx="2935">
                  <c:v>0.11564855234103399</c:v>
                </c:pt>
                <c:pt idx="2936">
                  <c:v>0.11805020336945</c:v>
                </c:pt>
                <c:pt idx="2937">
                  <c:v>0.118873574293016</c:v>
                </c:pt>
                <c:pt idx="2938">
                  <c:v>0.118502802652466</c:v>
                </c:pt>
                <c:pt idx="2939">
                  <c:v>0.117828002268348</c:v>
                </c:pt>
                <c:pt idx="2940">
                  <c:v>0.117248930459985</c:v>
                </c:pt>
                <c:pt idx="2941">
                  <c:v>0.117371679596592</c:v>
                </c:pt>
                <c:pt idx="2942">
                  <c:v>0.118569771955298</c:v>
                </c:pt>
                <c:pt idx="2943">
                  <c:v>0.119713887812266</c:v>
                </c:pt>
                <c:pt idx="2944">
                  <c:v>0.11875659821651099</c:v>
                </c:pt>
                <c:pt idx="2945">
                  <c:v>0.115341809537142</c:v>
                </c:pt>
                <c:pt idx="2946">
                  <c:v>0.111177552577842</c:v>
                </c:pt>
                <c:pt idx="2947">
                  <c:v>0.10812551728356699</c:v>
                </c:pt>
                <c:pt idx="2948">
                  <c:v>0.10737353698545</c:v>
                </c:pt>
                <c:pt idx="2949">
                  <c:v>0.10836179193017299</c:v>
                </c:pt>
                <c:pt idx="2950">
                  <c:v>0.10909762047326001</c:v>
                </c:pt>
                <c:pt idx="2951">
                  <c:v>0.108580978534586</c:v>
                </c:pt>
                <c:pt idx="2952">
                  <c:v>0.106940162256471</c:v>
                </c:pt>
                <c:pt idx="2953">
                  <c:v>0.10432288841338699</c:v>
                </c:pt>
                <c:pt idx="2954">
                  <c:v>0.101470053570585</c:v>
                </c:pt>
                <c:pt idx="2955">
                  <c:v>9.9854767834745395E-2</c:v>
                </c:pt>
                <c:pt idx="2956">
                  <c:v>0.100163806005961</c:v>
                </c:pt>
                <c:pt idx="2957">
                  <c:v>0.101507391897285</c:v>
                </c:pt>
                <c:pt idx="2958">
                  <c:v>0.102737043936118</c:v>
                </c:pt>
                <c:pt idx="2959">
                  <c:v>0.103415621542021</c:v>
                </c:pt>
                <c:pt idx="2960">
                  <c:v>0.10321336705324</c:v>
                </c:pt>
                <c:pt idx="2961">
                  <c:v>0.102049634320326</c:v>
                </c:pt>
                <c:pt idx="2962">
                  <c:v>0.100839521330997</c:v>
                </c:pt>
                <c:pt idx="2963">
                  <c:v>0.100513942297155</c:v>
                </c:pt>
                <c:pt idx="2964">
                  <c:v>0.10106926181313799</c:v>
                </c:pt>
                <c:pt idx="2965">
                  <c:v>0.102292328242194</c:v>
                </c:pt>
                <c:pt idx="2966">
                  <c:v>0.103734905559587</c:v>
                </c:pt>
                <c:pt idx="2967">
                  <c:v>0.104644575535805</c:v>
                </c:pt>
                <c:pt idx="2968">
                  <c:v>0.105409057092585</c:v>
                </c:pt>
                <c:pt idx="2969">
                  <c:v>0.106723625209456</c:v>
                </c:pt>
                <c:pt idx="2970">
                  <c:v>0.108020821182977</c:v>
                </c:pt>
                <c:pt idx="2971">
                  <c:v>0.10914240174139</c:v>
                </c:pt>
                <c:pt idx="2972">
                  <c:v>0.110475688985125</c:v>
                </c:pt>
                <c:pt idx="2973">
                  <c:v>0.11163469028494701</c:v>
                </c:pt>
                <c:pt idx="2974">
                  <c:v>0.11150045195252101</c:v>
                </c:pt>
                <c:pt idx="2975">
                  <c:v>0.108848434942226</c:v>
                </c:pt>
                <c:pt idx="2976">
                  <c:v>0.104125696281809</c:v>
                </c:pt>
                <c:pt idx="2977">
                  <c:v>9.9788167481009896E-2</c:v>
                </c:pt>
                <c:pt idx="2978">
                  <c:v>9.8027768925854894E-2</c:v>
                </c:pt>
                <c:pt idx="2979">
                  <c:v>9.8949583222431595E-2</c:v>
                </c:pt>
                <c:pt idx="2980">
                  <c:v>0.100707208364283</c:v>
                </c:pt>
                <c:pt idx="2981">
                  <c:v>0.101512375798085</c:v>
                </c:pt>
                <c:pt idx="2982">
                  <c:v>0.10142506673476499</c:v>
                </c:pt>
                <c:pt idx="2983">
                  <c:v>0.10155385269539099</c:v>
                </c:pt>
                <c:pt idx="2984">
                  <c:v>0.102278225499405</c:v>
                </c:pt>
                <c:pt idx="2985">
                  <c:v>0.103145986491658</c:v>
                </c:pt>
                <c:pt idx="2986">
                  <c:v>0.10379640946212799</c:v>
                </c:pt>
                <c:pt idx="2987">
                  <c:v>0.103998289446377</c:v>
                </c:pt>
                <c:pt idx="2988">
                  <c:v>0.103433637760537</c:v>
                </c:pt>
                <c:pt idx="2989">
                  <c:v>0.102268195230763</c:v>
                </c:pt>
                <c:pt idx="2990">
                  <c:v>0.101364429507908</c:v>
                </c:pt>
                <c:pt idx="2991">
                  <c:v>0.10131358721146699</c:v>
                </c:pt>
                <c:pt idx="2992">
                  <c:v>0.10185268125178901</c:v>
                </c:pt>
                <c:pt idx="2993">
                  <c:v>0.102703475343384</c:v>
                </c:pt>
                <c:pt idx="2994">
                  <c:v>0.104288434187975</c:v>
                </c:pt>
                <c:pt idx="2995">
                  <c:v>0.107075109853613</c:v>
                </c:pt>
                <c:pt idx="2996">
                  <c:v>0.11010229407163399</c:v>
                </c:pt>
                <c:pt idx="2997">
                  <c:v>0.11098533266558699</c:v>
                </c:pt>
                <c:pt idx="2998">
                  <c:v>0.108244134947793</c:v>
                </c:pt>
                <c:pt idx="2999">
                  <c:v>0.103158869125182</c:v>
                </c:pt>
                <c:pt idx="3000">
                  <c:v>9.9355461814035803E-2</c:v>
                </c:pt>
                <c:pt idx="3001">
                  <c:v>0.10012073871357401</c:v>
                </c:pt>
                <c:pt idx="3002">
                  <c:v>0.104811053184755</c:v>
                </c:pt>
                <c:pt idx="3003">
                  <c:v>0.109078247732478</c:v>
                </c:pt>
                <c:pt idx="3004">
                  <c:v>0.109686123646036</c:v>
                </c:pt>
                <c:pt idx="3005">
                  <c:v>0.107442969891743</c:v>
                </c:pt>
                <c:pt idx="3006">
                  <c:v>0.104990261397062</c:v>
                </c:pt>
                <c:pt idx="3007">
                  <c:v>0.104085988909495</c:v>
                </c:pt>
                <c:pt idx="3008">
                  <c:v>0.105063637269296</c:v>
                </c:pt>
                <c:pt idx="3009">
                  <c:v>0.10761697387906401</c:v>
                </c:pt>
                <c:pt idx="3010">
                  <c:v>0.111408492312299</c:v>
                </c:pt>
                <c:pt idx="3011">
                  <c:v>0.115241228227006</c:v>
                </c:pt>
                <c:pt idx="3012">
                  <c:v>0.116964633807692</c:v>
                </c:pt>
                <c:pt idx="3013">
                  <c:v>0.115980135859891</c:v>
                </c:pt>
                <c:pt idx="3014">
                  <c:v>0.114257144847178</c:v>
                </c:pt>
                <c:pt idx="3015">
                  <c:v>0.112988510092548</c:v>
                </c:pt>
                <c:pt idx="3016">
                  <c:v>0.111388268800796</c:v>
                </c:pt>
                <c:pt idx="3017">
                  <c:v>0.10936433313812401</c:v>
                </c:pt>
                <c:pt idx="3018">
                  <c:v>0.107003339937398</c:v>
                </c:pt>
                <c:pt idx="3019">
                  <c:v>0.103684184414762</c:v>
                </c:pt>
                <c:pt idx="3020">
                  <c:v>0.100749566826164</c:v>
                </c:pt>
                <c:pt idx="3021">
                  <c:v>0.100435532001871</c:v>
                </c:pt>
                <c:pt idx="3022">
                  <c:v>0.102825086925901</c:v>
                </c:pt>
                <c:pt idx="3023">
                  <c:v>0.106864481429643</c:v>
                </c:pt>
                <c:pt idx="3024">
                  <c:v>0.11117915566219</c:v>
                </c:pt>
                <c:pt idx="3025">
                  <c:v>0.11386844903269799</c:v>
                </c:pt>
                <c:pt idx="3026">
                  <c:v>0.113883978787105</c:v>
                </c:pt>
                <c:pt idx="3027">
                  <c:v>0.111971549495519</c:v>
                </c:pt>
                <c:pt idx="3028">
                  <c:v>0.109558944523287</c:v>
                </c:pt>
                <c:pt idx="3029">
                  <c:v>0.107206491429178</c:v>
                </c:pt>
                <c:pt idx="3030">
                  <c:v>0.10502775725130099</c:v>
                </c:pt>
                <c:pt idx="3031">
                  <c:v>0.10380229979592299</c:v>
                </c:pt>
                <c:pt idx="3032">
                  <c:v>0.10422409461993</c:v>
                </c:pt>
                <c:pt idx="3033">
                  <c:v>0.105807826119517</c:v>
                </c:pt>
                <c:pt idx="3034">
                  <c:v>0.107128212717251</c:v>
                </c:pt>
                <c:pt idx="3035">
                  <c:v>0.10704891390896</c:v>
                </c:pt>
                <c:pt idx="3036">
                  <c:v>0.106053212713608</c:v>
                </c:pt>
                <c:pt idx="3037">
                  <c:v>0.10552665258395399</c:v>
                </c:pt>
                <c:pt idx="3038">
                  <c:v>0.105524250374585</c:v>
                </c:pt>
                <c:pt idx="3039">
                  <c:v>0.105156931872203</c:v>
                </c:pt>
                <c:pt idx="3040">
                  <c:v>0.104582460892215</c:v>
                </c:pt>
                <c:pt idx="3041">
                  <c:v>0.10453627993008401</c:v>
                </c:pt>
                <c:pt idx="3042">
                  <c:v>0.10481161401926301</c:v>
                </c:pt>
                <c:pt idx="3043">
                  <c:v>0.104650767955438</c:v>
                </c:pt>
                <c:pt idx="3044">
                  <c:v>0.10422915386274099</c:v>
                </c:pt>
                <c:pt idx="3045">
                  <c:v>0.104911294188286</c:v>
                </c:pt>
                <c:pt idx="3046">
                  <c:v>0.107224189143009</c:v>
                </c:pt>
                <c:pt idx="3047">
                  <c:v>0.109865615110603</c:v>
                </c:pt>
                <c:pt idx="3048">
                  <c:v>0.11210449727456701</c:v>
                </c:pt>
                <c:pt idx="3049">
                  <c:v>0.11433768132862</c:v>
                </c:pt>
                <c:pt idx="3050">
                  <c:v>0.11581645455042899</c:v>
                </c:pt>
                <c:pt idx="3051">
                  <c:v>0.115609028566795</c:v>
                </c:pt>
                <c:pt idx="3052">
                  <c:v>0.114752764873281</c:v>
                </c:pt>
                <c:pt idx="3053">
                  <c:v>0.11440776011187501</c:v>
                </c:pt>
                <c:pt idx="3054">
                  <c:v>0.11397197292392</c:v>
                </c:pt>
                <c:pt idx="3055">
                  <c:v>0.112787107202104</c:v>
                </c:pt>
                <c:pt idx="3056">
                  <c:v>0.111724309016839</c:v>
                </c:pt>
                <c:pt idx="3057">
                  <c:v>0.11162720465609199</c:v>
                </c:pt>
                <c:pt idx="3058">
                  <c:v>0.11170205601295401</c:v>
                </c:pt>
                <c:pt idx="3059">
                  <c:v>0.110735282146741</c:v>
                </c:pt>
                <c:pt idx="3060">
                  <c:v>0.108627887814447</c:v>
                </c:pt>
                <c:pt idx="3061">
                  <c:v>0.105751660725296</c:v>
                </c:pt>
                <c:pt idx="3062">
                  <c:v>0.102275187169053</c:v>
                </c:pt>
                <c:pt idx="3063">
                  <c:v>9.9039041544524697E-2</c:v>
                </c:pt>
                <c:pt idx="3064">
                  <c:v>9.7501458263226801E-2</c:v>
                </c:pt>
                <c:pt idx="3065">
                  <c:v>9.8376807501291394E-2</c:v>
                </c:pt>
                <c:pt idx="3066">
                  <c:v>0.101158008425231</c:v>
                </c:pt>
                <c:pt idx="3067">
                  <c:v>0.104440693792239</c:v>
                </c:pt>
                <c:pt idx="3068">
                  <c:v>0.106398785132531</c:v>
                </c:pt>
                <c:pt idx="3069">
                  <c:v>0.106133695222083</c:v>
                </c:pt>
                <c:pt idx="3070">
                  <c:v>0.104960030051099</c:v>
                </c:pt>
                <c:pt idx="3071">
                  <c:v>0.104897452373219</c:v>
                </c:pt>
                <c:pt idx="3072">
                  <c:v>0.105879020884124</c:v>
                </c:pt>
                <c:pt idx="3073">
                  <c:v>0.106557284320088</c:v>
                </c:pt>
                <c:pt idx="3074">
                  <c:v>0.10683718103903</c:v>
                </c:pt>
                <c:pt idx="3075">
                  <c:v>0.107238645312088</c:v>
                </c:pt>
                <c:pt idx="3076">
                  <c:v>0.10808650590571001</c:v>
                </c:pt>
                <c:pt idx="3077">
                  <c:v>0.10981650303908901</c:v>
                </c:pt>
                <c:pt idx="3078">
                  <c:v>0.111689854184643</c:v>
                </c:pt>
                <c:pt idx="3079">
                  <c:v>0.11159941877077301</c:v>
                </c:pt>
                <c:pt idx="3080">
                  <c:v>0.108882852533864</c:v>
                </c:pt>
                <c:pt idx="3081">
                  <c:v>0.10483578998372101</c:v>
                </c:pt>
                <c:pt idx="3082">
                  <c:v>0.101309248137192</c:v>
                </c:pt>
                <c:pt idx="3083">
                  <c:v>0.10019279037661601</c:v>
                </c:pt>
                <c:pt idx="3084">
                  <c:v>0.101729105107905</c:v>
                </c:pt>
                <c:pt idx="3085">
                  <c:v>0.104038148133077</c:v>
                </c:pt>
                <c:pt idx="3086">
                  <c:v>0.10536661553733</c:v>
                </c:pt>
                <c:pt idx="3087">
                  <c:v>0.106150981520164</c:v>
                </c:pt>
                <c:pt idx="3088">
                  <c:v>0.10743801733372001</c:v>
                </c:pt>
                <c:pt idx="3089">
                  <c:v>0.10873428898848</c:v>
                </c:pt>
                <c:pt idx="3090">
                  <c:v>0.10923175349855301</c:v>
                </c:pt>
                <c:pt idx="3091">
                  <c:v>0.10936226130088</c:v>
                </c:pt>
                <c:pt idx="3092">
                  <c:v>0.110248050527744</c:v>
                </c:pt>
                <c:pt idx="3093">
                  <c:v>0.111946396726949</c:v>
                </c:pt>
                <c:pt idx="3094">
                  <c:v>0.11305709918899599</c:v>
                </c:pt>
                <c:pt idx="3095">
                  <c:v>0.112726753723197</c:v>
                </c:pt>
                <c:pt idx="3096">
                  <c:v>0.112139704811641</c:v>
                </c:pt>
                <c:pt idx="3097">
                  <c:v>0.113050590691332</c:v>
                </c:pt>
                <c:pt idx="3098">
                  <c:v>0.11544271559361501</c:v>
                </c:pt>
                <c:pt idx="3099">
                  <c:v>0.117542711212821</c:v>
                </c:pt>
                <c:pt idx="3100">
                  <c:v>0.11820220786745</c:v>
                </c:pt>
                <c:pt idx="3101">
                  <c:v>0.11839132279985499</c:v>
                </c:pt>
                <c:pt idx="3102">
                  <c:v>0.119263436100302</c:v>
                </c:pt>
                <c:pt idx="3103">
                  <c:v>0.120206814193957</c:v>
                </c:pt>
                <c:pt idx="3104">
                  <c:v>0.120322397189161</c:v>
                </c:pt>
                <c:pt idx="3105">
                  <c:v>0.11947520900117301</c:v>
                </c:pt>
                <c:pt idx="3106">
                  <c:v>0.117541449061421</c:v>
                </c:pt>
                <c:pt idx="3107">
                  <c:v>0.115112210205926</c:v>
                </c:pt>
                <c:pt idx="3108">
                  <c:v>0.113676641975856</c:v>
                </c:pt>
                <c:pt idx="3109">
                  <c:v>0.113865059028621</c:v>
                </c:pt>
                <c:pt idx="3110">
                  <c:v>0.114804962404216</c:v>
                </c:pt>
                <c:pt idx="3111">
                  <c:v>0.115068243211586</c:v>
                </c:pt>
                <c:pt idx="3112">
                  <c:v>0.114106549161706</c:v>
                </c:pt>
                <c:pt idx="3113">
                  <c:v>0.113041671174792</c:v>
                </c:pt>
                <c:pt idx="3114">
                  <c:v>0.11340654076710301</c:v>
                </c:pt>
                <c:pt idx="3115">
                  <c:v>0.114924469376696</c:v>
                </c:pt>
                <c:pt idx="3116">
                  <c:v>0.11542776042049301</c:v>
                </c:pt>
                <c:pt idx="3117">
                  <c:v>0.113381660635339</c:v>
                </c:pt>
                <c:pt idx="3118">
                  <c:v>0.10980243354395</c:v>
                </c:pt>
                <c:pt idx="3119">
                  <c:v>0.107170113554327</c:v>
                </c:pt>
                <c:pt idx="3120">
                  <c:v>0.106860432449182</c:v>
                </c:pt>
                <c:pt idx="3121">
                  <c:v>0.107640244413263</c:v>
                </c:pt>
                <c:pt idx="3122">
                  <c:v>0.106696821709007</c:v>
                </c:pt>
                <c:pt idx="3123">
                  <c:v>0.103145819866614</c:v>
                </c:pt>
                <c:pt idx="3124">
                  <c:v>9.92185302480251E-2</c:v>
                </c:pt>
                <c:pt idx="3125">
                  <c:v>9.7018045495132002E-2</c:v>
                </c:pt>
                <c:pt idx="3126">
                  <c:v>9.6791127992839607E-2</c:v>
                </c:pt>
                <c:pt idx="3127">
                  <c:v>9.8543726818556901E-2</c:v>
                </c:pt>
                <c:pt idx="3128">
                  <c:v>0.10244175499321399</c:v>
                </c:pt>
                <c:pt idx="3129">
                  <c:v>0.107402742893388</c:v>
                </c:pt>
                <c:pt idx="3130">
                  <c:v>0.111341602875256</c:v>
                </c:pt>
                <c:pt idx="3131">
                  <c:v>0.11324335115152601</c:v>
                </c:pt>
                <c:pt idx="3132">
                  <c:v>0.113536609053026</c:v>
                </c:pt>
                <c:pt idx="3133">
                  <c:v>0.112390234843481</c:v>
                </c:pt>
                <c:pt idx="3134">
                  <c:v>0.109677729635904</c:v>
                </c:pt>
                <c:pt idx="3135">
                  <c:v>0.10630641868733599</c:v>
                </c:pt>
                <c:pt idx="3136">
                  <c:v>0.10352503381120499</c:v>
                </c:pt>
                <c:pt idx="3137">
                  <c:v>0.101971227338883</c:v>
                </c:pt>
                <c:pt idx="3138">
                  <c:v>0.101623305726691</c:v>
                </c:pt>
                <c:pt idx="3139">
                  <c:v>0.101629945065564</c:v>
                </c:pt>
                <c:pt idx="3140">
                  <c:v>0.101636504644901</c:v>
                </c:pt>
                <c:pt idx="3141">
                  <c:v>0.10248003122372901</c:v>
                </c:pt>
                <c:pt idx="3142">
                  <c:v>0.10422943164472701</c:v>
                </c:pt>
                <c:pt idx="3143">
                  <c:v>0.105601505280151</c:v>
                </c:pt>
                <c:pt idx="3144">
                  <c:v>0.105630760035735</c:v>
                </c:pt>
                <c:pt idx="3145">
                  <c:v>0.10391964844188201</c:v>
                </c:pt>
                <c:pt idx="3146">
                  <c:v>0.100721284867362</c:v>
                </c:pt>
                <c:pt idx="3147">
                  <c:v>9.7889295076596494E-2</c:v>
                </c:pt>
                <c:pt idx="3148">
                  <c:v>9.72656028267124E-2</c:v>
                </c:pt>
                <c:pt idx="3149">
                  <c:v>9.8471886018074203E-2</c:v>
                </c:pt>
                <c:pt idx="3150">
                  <c:v>0.100128339004111</c:v>
                </c:pt>
                <c:pt idx="3151">
                  <c:v>0.102324247878309</c:v>
                </c:pt>
                <c:pt idx="3152">
                  <c:v>0.105743611540323</c:v>
                </c:pt>
                <c:pt idx="3153">
                  <c:v>0.10926623834615599</c:v>
                </c:pt>
                <c:pt idx="3154">
                  <c:v>0.11164381139063401</c:v>
                </c:pt>
                <c:pt idx="3155">
                  <c:v>0.112463903239633</c:v>
                </c:pt>
                <c:pt idx="3156">
                  <c:v>0.111418726745919</c:v>
                </c:pt>
                <c:pt idx="3157">
                  <c:v>0.109093072310639</c:v>
                </c:pt>
                <c:pt idx="3158">
                  <c:v>0.106894210282342</c:v>
                </c:pt>
                <c:pt idx="3159">
                  <c:v>0.105428710906267</c:v>
                </c:pt>
                <c:pt idx="3160">
                  <c:v>0.104190818010181</c:v>
                </c:pt>
                <c:pt idx="3161">
                  <c:v>0.10267177379947801</c:v>
                </c:pt>
                <c:pt idx="3162">
                  <c:v>0.101131772114643</c:v>
                </c:pt>
                <c:pt idx="3163">
                  <c:v>0.100336979160213</c:v>
                </c:pt>
                <c:pt idx="3164">
                  <c:v>0.101059113921419</c:v>
                </c:pt>
                <c:pt idx="3165">
                  <c:v>0.103154784414368</c:v>
                </c:pt>
                <c:pt idx="3166">
                  <c:v>0.105005621554944</c:v>
                </c:pt>
                <c:pt idx="3167">
                  <c:v>0.105094185830621</c:v>
                </c:pt>
                <c:pt idx="3168">
                  <c:v>0.103683019684997</c:v>
                </c:pt>
                <c:pt idx="3169">
                  <c:v>0.10213063040439301</c:v>
                </c:pt>
                <c:pt idx="3170">
                  <c:v>0.101143810260527</c:v>
                </c:pt>
                <c:pt idx="3171">
                  <c:v>0.10059762835640799</c:v>
                </c:pt>
                <c:pt idx="3172">
                  <c:v>0.10055882763889</c:v>
                </c:pt>
                <c:pt idx="3173">
                  <c:v>0.101275822422908</c:v>
                </c:pt>
                <c:pt idx="3174">
                  <c:v>0.10232260891562101</c:v>
                </c:pt>
                <c:pt idx="3175">
                  <c:v>0.10255615980289599</c:v>
                </c:pt>
                <c:pt idx="3176">
                  <c:v>0.101631356563279</c:v>
                </c:pt>
                <c:pt idx="3177">
                  <c:v>0.10106924463713</c:v>
                </c:pt>
                <c:pt idx="3178">
                  <c:v>0.102472125199768</c:v>
                </c:pt>
                <c:pt idx="3179">
                  <c:v>0.105086926498422</c:v>
                </c:pt>
                <c:pt idx="3180">
                  <c:v>0.106581838859815</c:v>
                </c:pt>
                <c:pt idx="3181">
                  <c:v>0.10612284453649699</c:v>
                </c:pt>
                <c:pt idx="3182">
                  <c:v>0.105080707428948</c:v>
                </c:pt>
                <c:pt idx="3183">
                  <c:v>0.10490130949328801</c:v>
                </c:pt>
                <c:pt idx="3184">
                  <c:v>0.10561797096858901</c:v>
                </c:pt>
                <c:pt idx="3185">
                  <c:v>0.106127019114664</c:v>
                </c:pt>
                <c:pt idx="3186">
                  <c:v>0.105712860433753</c:v>
                </c:pt>
                <c:pt idx="3187">
                  <c:v>0.10503976619557601</c:v>
                </c:pt>
                <c:pt idx="3188">
                  <c:v>0.104806982981425</c:v>
                </c:pt>
                <c:pt idx="3189">
                  <c:v>0.104335418985189</c:v>
                </c:pt>
                <c:pt idx="3190">
                  <c:v>0.102856553495503</c:v>
                </c:pt>
                <c:pt idx="3191">
                  <c:v>0.10102163151525199</c:v>
                </c:pt>
                <c:pt idx="3192">
                  <c:v>9.9732106714752106E-2</c:v>
                </c:pt>
                <c:pt idx="3193">
                  <c:v>9.8946268649572303E-2</c:v>
                </c:pt>
                <c:pt idx="3194">
                  <c:v>9.8571577866723797E-2</c:v>
                </c:pt>
                <c:pt idx="3195">
                  <c:v>9.8986219155367303E-2</c:v>
                </c:pt>
                <c:pt idx="3196">
                  <c:v>9.9985285749126698E-2</c:v>
                </c:pt>
                <c:pt idx="3197">
                  <c:v>0.100395138789003</c:v>
                </c:pt>
                <c:pt idx="3198">
                  <c:v>9.8955628652025396E-2</c:v>
                </c:pt>
                <c:pt idx="3199">
                  <c:v>9.52394191332009E-2</c:v>
                </c:pt>
                <c:pt idx="3200">
                  <c:v>9.1263244750177594E-2</c:v>
                </c:pt>
                <c:pt idx="3201">
                  <c:v>9.0062735265434499E-2</c:v>
                </c:pt>
                <c:pt idx="3202">
                  <c:v>9.1370846299197395E-2</c:v>
                </c:pt>
                <c:pt idx="3203">
                  <c:v>9.2572682373797302E-2</c:v>
                </c:pt>
                <c:pt idx="3204">
                  <c:v>9.2847207290550904E-2</c:v>
                </c:pt>
                <c:pt idx="3205">
                  <c:v>9.3302673748383497E-2</c:v>
                </c:pt>
                <c:pt idx="3206">
                  <c:v>9.4782465360360502E-2</c:v>
                </c:pt>
                <c:pt idx="3207">
                  <c:v>9.6882128510923704E-2</c:v>
                </c:pt>
                <c:pt idx="3208">
                  <c:v>9.8451166122348902E-2</c:v>
                </c:pt>
                <c:pt idx="3209">
                  <c:v>9.8942956452593794E-2</c:v>
                </c:pt>
                <c:pt idx="3210">
                  <c:v>9.9168612191664396E-2</c:v>
                </c:pt>
                <c:pt idx="3211">
                  <c:v>0.100462212900752</c:v>
                </c:pt>
                <c:pt idx="3212">
                  <c:v>0.102733079842353</c:v>
                </c:pt>
                <c:pt idx="3213">
                  <c:v>0.104203717337942</c:v>
                </c:pt>
                <c:pt idx="3214">
                  <c:v>0.10410541368488301</c:v>
                </c:pt>
                <c:pt idx="3215">
                  <c:v>0.10351368900930701</c:v>
                </c:pt>
                <c:pt idx="3216">
                  <c:v>0.103024590297444</c:v>
                </c:pt>
                <c:pt idx="3217">
                  <c:v>0.102738526505132</c:v>
                </c:pt>
                <c:pt idx="3218">
                  <c:v>0.102880089885846</c:v>
                </c:pt>
                <c:pt idx="3219">
                  <c:v>0.102468093258246</c:v>
                </c:pt>
                <c:pt idx="3220">
                  <c:v>0.100787299577752</c:v>
                </c:pt>
                <c:pt idx="3221">
                  <c:v>9.9223133991503898E-2</c:v>
                </c:pt>
                <c:pt idx="3222">
                  <c:v>9.9183300182537099E-2</c:v>
                </c:pt>
                <c:pt idx="3223">
                  <c:v>0.10027264167252301</c:v>
                </c:pt>
                <c:pt idx="3224">
                  <c:v>0.10046857220038299</c:v>
                </c:pt>
                <c:pt idx="3225">
                  <c:v>9.8878920624531103E-2</c:v>
                </c:pt>
                <c:pt idx="3226">
                  <c:v>9.7049301264173105E-2</c:v>
                </c:pt>
                <c:pt idx="3227">
                  <c:v>9.6072047863858104E-2</c:v>
                </c:pt>
                <c:pt idx="3228">
                  <c:v>9.6410643681939606E-2</c:v>
                </c:pt>
                <c:pt idx="3229">
                  <c:v>9.7670179394649795E-2</c:v>
                </c:pt>
                <c:pt idx="3230">
                  <c:v>9.8012352339335002E-2</c:v>
                </c:pt>
                <c:pt idx="3231">
                  <c:v>9.6408462471598705E-2</c:v>
                </c:pt>
                <c:pt idx="3232">
                  <c:v>9.3852368218482002E-2</c:v>
                </c:pt>
                <c:pt idx="3233">
                  <c:v>9.1612090000268195E-2</c:v>
                </c:pt>
                <c:pt idx="3234">
                  <c:v>8.9702838190841697E-2</c:v>
                </c:pt>
                <c:pt idx="3235">
                  <c:v>8.8119848359236003E-2</c:v>
                </c:pt>
                <c:pt idx="3236">
                  <c:v>8.7507710991703402E-2</c:v>
                </c:pt>
                <c:pt idx="3237">
                  <c:v>8.7505992343541394E-2</c:v>
                </c:pt>
                <c:pt idx="3238">
                  <c:v>8.7440988462419197E-2</c:v>
                </c:pt>
                <c:pt idx="3239">
                  <c:v>8.8301182228127398E-2</c:v>
                </c:pt>
                <c:pt idx="3240">
                  <c:v>9.0928803454408805E-2</c:v>
                </c:pt>
                <c:pt idx="3241">
                  <c:v>9.4045620755306994E-2</c:v>
                </c:pt>
                <c:pt idx="3242">
                  <c:v>9.6139668848825396E-2</c:v>
                </c:pt>
                <c:pt idx="3243">
                  <c:v>9.7057686327256601E-2</c:v>
                </c:pt>
                <c:pt idx="3244">
                  <c:v>9.7118577013006399E-2</c:v>
                </c:pt>
                <c:pt idx="3245">
                  <c:v>9.6320177093300305E-2</c:v>
                </c:pt>
                <c:pt idx="3246">
                  <c:v>9.4570740060915703E-2</c:v>
                </c:pt>
                <c:pt idx="3247">
                  <c:v>9.2416896346006194E-2</c:v>
                </c:pt>
                <c:pt idx="3248">
                  <c:v>9.0877302902245397E-2</c:v>
                </c:pt>
                <c:pt idx="3249">
                  <c:v>9.0020008155651698E-2</c:v>
                </c:pt>
                <c:pt idx="3250">
                  <c:v>8.9017088717949E-2</c:v>
                </c:pt>
                <c:pt idx="3251">
                  <c:v>8.7956061817581199E-2</c:v>
                </c:pt>
                <c:pt idx="3252">
                  <c:v>8.8400796765473202E-2</c:v>
                </c:pt>
                <c:pt idx="3253">
                  <c:v>9.1155482896346895E-2</c:v>
                </c:pt>
                <c:pt idx="3254">
                  <c:v>9.4267745460234795E-2</c:v>
                </c:pt>
                <c:pt idx="3255">
                  <c:v>9.5353265204240895E-2</c:v>
                </c:pt>
                <c:pt idx="3256">
                  <c:v>9.4125709086363099E-2</c:v>
                </c:pt>
                <c:pt idx="3257">
                  <c:v>9.1591061202342297E-2</c:v>
                </c:pt>
                <c:pt idx="3258">
                  <c:v>8.9495563770846803E-2</c:v>
                </c:pt>
                <c:pt idx="3259">
                  <c:v>8.9421530403511099E-2</c:v>
                </c:pt>
                <c:pt idx="3260">
                  <c:v>9.0646393532522004E-2</c:v>
                </c:pt>
                <c:pt idx="3261">
                  <c:v>9.1071825307879106E-2</c:v>
                </c:pt>
                <c:pt idx="3262">
                  <c:v>9.0466652079443099E-2</c:v>
                </c:pt>
                <c:pt idx="3263">
                  <c:v>8.9985162529371596E-2</c:v>
                </c:pt>
                <c:pt idx="3264">
                  <c:v>8.9531148531420898E-2</c:v>
                </c:pt>
                <c:pt idx="3265">
                  <c:v>8.8285347693069394E-2</c:v>
                </c:pt>
                <c:pt idx="3266">
                  <c:v>8.6957755485423005E-2</c:v>
                </c:pt>
                <c:pt idx="3267">
                  <c:v>8.67103093696832E-2</c:v>
                </c:pt>
                <c:pt idx="3268">
                  <c:v>8.7557597258237502E-2</c:v>
                </c:pt>
                <c:pt idx="3269">
                  <c:v>8.9102074884635896E-2</c:v>
                </c:pt>
                <c:pt idx="3270">
                  <c:v>9.0369889885512297E-2</c:v>
                </c:pt>
                <c:pt idx="3271">
                  <c:v>8.9910083887795506E-2</c:v>
                </c:pt>
                <c:pt idx="3272">
                  <c:v>8.7466118587456398E-2</c:v>
                </c:pt>
                <c:pt idx="3273">
                  <c:v>8.4319743017808299E-2</c:v>
                </c:pt>
                <c:pt idx="3274">
                  <c:v>8.22138941680403E-2</c:v>
                </c:pt>
                <c:pt idx="3275">
                  <c:v>8.1960732113202997E-2</c:v>
                </c:pt>
                <c:pt idx="3276">
                  <c:v>8.2920515254320398E-2</c:v>
                </c:pt>
                <c:pt idx="3277">
                  <c:v>8.4879885035691396E-2</c:v>
                </c:pt>
                <c:pt idx="3278">
                  <c:v>8.8697721693091203E-2</c:v>
                </c:pt>
                <c:pt idx="3279">
                  <c:v>9.3223265165721797E-2</c:v>
                </c:pt>
                <c:pt idx="3280">
                  <c:v>9.5023682523199995E-2</c:v>
                </c:pt>
                <c:pt idx="3281">
                  <c:v>9.3377684742866701E-2</c:v>
                </c:pt>
                <c:pt idx="3282">
                  <c:v>9.1079002692926403E-2</c:v>
                </c:pt>
                <c:pt idx="3283">
                  <c:v>8.9445722504834596E-2</c:v>
                </c:pt>
                <c:pt idx="3284">
                  <c:v>8.7539411811670104E-2</c:v>
                </c:pt>
                <c:pt idx="3285">
                  <c:v>8.5356813048310901E-2</c:v>
                </c:pt>
                <c:pt idx="3286">
                  <c:v>8.4532680032344099E-2</c:v>
                </c:pt>
                <c:pt idx="3287">
                  <c:v>8.6219382550077897E-2</c:v>
                </c:pt>
                <c:pt idx="3288">
                  <c:v>8.9115117156290502E-2</c:v>
                </c:pt>
                <c:pt idx="3289">
                  <c:v>9.0993491916249697E-2</c:v>
                </c:pt>
                <c:pt idx="3290">
                  <c:v>9.1156709660724297E-2</c:v>
                </c:pt>
                <c:pt idx="3291">
                  <c:v>8.9426530971443194E-2</c:v>
                </c:pt>
                <c:pt idx="3292">
                  <c:v>8.5814211769121199E-2</c:v>
                </c:pt>
                <c:pt idx="3293">
                  <c:v>8.2259981291090495E-2</c:v>
                </c:pt>
                <c:pt idx="3294">
                  <c:v>8.1184919176747999E-2</c:v>
                </c:pt>
                <c:pt idx="3295">
                  <c:v>8.2521451884473906E-2</c:v>
                </c:pt>
                <c:pt idx="3296">
                  <c:v>8.4195145246571304E-2</c:v>
                </c:pt>
                <c:pt idx="3297">
                  <c:v>8.4121586741467497E-2</c:v>
                </c:pt>
                <c:pt idx="3298">
                  <c:v>8.1852541357264996E-2</c:v>
                </c:pt>
                <c:pt idx="3299">
                  <c:v>7.9221590321007396E-2</c:v>
                </c:pt>
                <c:pt idx="3300">
                  <c:v>7.8402833522904697E-2</c:v>
                </c:pt>
                <c:pt idx="3301">
                  <c:v>7.9797659077767896E-2</c:v>
                </c:pt>
                <c:pt idx="3302">
                  <c:v>8.0959768121273396E-2</c:v>
                </c:pt>
                <c:pt idx="3303">
                  <c:v>7.9148459364785595E-2</c:v>
                </c:pt>
                <c:pt idx="3304">
                  <c:v>7.4627828260410298E-2</c:v>
                </c:pt>
                <c:pt idx="3305">
                  <c:v>7.0256812543862499E-2</c:v>
                </c:pt>
                <c:pt idx="3306">
                  <c:v>6.9036953010807006E-2</c:v>
                </c:pt>
                <c:pt idx="3307">
                  <c:v>7.1989114225369605E-2</c:v>
                </c:pt>
                <c:pt idx="3308">
                  <c:v>7.7279482483748496E-2</c:v>
                </c:pt>
                <c:pt idx="3309">
                  <c:v>8.1233130946889096E-2</c:v>
                </c:pt>
                <c:pt idx="3310">
                  <c:v>8.1894057239512902E-2</c:v>
                </c:pt>
                <c:pt idx="3311">
                  <c:v>8.0701043552376395E-2</c:v>
                </c:pt>
                <c:pt idx="3312">
                  <c:v>7.9771520651037195E-2</c:v>
                </c:pt>
                <c:pt idx="3313">
                  <c:v>7.9966408341780496E-2</c:v>
                </c:pt>
                <c:pt idx="3314">
                  <c:v>8.1540771819578195E-2</c:v>
                </c:pt>
                <c:pt idx="3315">
                  <c:v>8.4138698182357002E-2</c:v>
                </c:pt>
                <c:pt idx="3316">
                  <c:v>8.6254774875859905E-2</c:v>
                </c:pt>
                <c:pt idx="3317">
                  <c:v>8.6381512074518899E-2</c:v>
                </c:pt>
                <c:pt idx="3318">
                  <c:v>8.4655896557647006E-2</c:v>
                </c:pt>
                <c:pt idx="3319">
                  <c:v>8.2315341622069105E-2</c:v>
                </c:pt>
                <c:pt idx="3320">
                  <c:v>7.9943890972974899E-2</c:v>
                </c:pt>
                <c:pt idx="3321">
                  <c:v>7.7402225453961998E-2</c:v>
                </c:pt>
                <c:pt idx="3322">
                  <c:v>7.4840392498871103E-2</c:v>
                </c:pt>
                <c:pt idx="3323">
                  <c:v>7.2604839575252905E-2</c:v>
                </c:pt>
                <c:pt idx="3324">
                  <c:v>7.0907792777084006E-2</c:v>
                </c:pt>
                <c:pt idx="3325">
                  <c:v>7.0309260426027198E-2</c:v>
                </c:pt>
                <c:pt idx="3326">
                  <c:v>7.1017065742388599E-2</c:v>
                </c:pt>
                <c:pt idx="3327">
                  <c:v>7.2276523467356996E-2</c:v>
                </c:pt>
                <c:pt idx="3328">
                  <c:v>7.4029194907785797E-2</c:v>
                </c:pt>
                <c:pt idx="3329">
                  <c:v>7.6187624350932306E-2</c:v>
                </c:pt>
                <c:pt idx="3330">
                  <c:v>7.7410104185953496E-2</c:v>
                </c:pt>
                <c:pt idx="3331">
                  <c:v>7.8126303572368896E-2</c:v>
                </c:pt>
                <c:pt idx="3332">
                  <c:v>8.0143419523929602E-2</c:v>
                </c:pt>
                <c:pt idx="3333">
                  <c:v>8.3106192270771095E-2</c:v>
                </c:pt>
                <c:pt idx="3334">
                  <c:v>8.4877558615012699E-2</c:v>
                </c:pt>
                <c:pt idx="3335">
                  <c:v>8.4516925648589702E-2</c:v>
                </c:pt>
                <c:pt idx="3336">
                  <c:v>8.3122014406522504E-2</c:v>
                </c:pt>
                <c:pt idx="3337">
                  <c:v>8.2128532472317994E-2</c:v>
                </c:pt>
                <c:pt idx="3338">
                  <c:v>8.1661831701428503E-2</c:v>
                </c:pt>
                <c:pt idx="3339">
                  <c:v>8.0733347317743898E-2</c:v>
                </c:pt>
                <c:pt idx="3340">
                  <c:v>7.8770995882398595E-2</c:v>
                </c:pt>
                <c:pt idx="3341">
                  <c:v>7.6509274425339294E-2</c:v>
                </c:pt>
                <c:pt idx="3342">
                  <c:v>7.49322775356627E-2</c:v>
                </c:pt>
                <c:pt idx="3343">
                  <c:v>7.4226211326657798E-2</c:v>
                </c:pt>
                <c:pt idx="3344">
                  <c:v>7.4418426317129693E-2</c:v>
                </c:pt>
                <c:pt idx="3345">
                  <c:v>7.5613531858304994E-2</c:v>
                </c:pt>
                <c:pt idx="3346">
                  <c:v>7.7123563083287994E-2</c:v>
                </c:pt>
                <c:pt idx="3347">
                  <c:v>7.8315304136666E-2</c:v>
                </c:pt>
                <c:pt idx="3348">
                  <c:v>8.0220597210810096E-2</c:v>
                </c:pt>
                <c:pt idx="3349">
                  <c:v>8.3987444687407195E-2</c:v>
                </c:pt>
                <c:pt idx="3350">
                  <c:v>8.8280192743957195E-2</c:v>
                </c:pt>
                <c:pt idx="3351">
                  <c:v>9.0909100739418006E-2</c:v>
                </c:pt>
                <c:pt idx="3352">
                  <c:v>9.1894680352847702E-2</c:v>
                </c:pt>
                <c:pt idx="3353">
                  <c:v>9.2390917330699596E-2</c:v>
                </c:pt>
                <c:pt idx="3354">
                  <c:v>9.2005973031450403E-2</c:v>
                </c:pt>
                <c:pt idx="3355">
                  <c:v>8.9512907262052105E-2</c:v>
                </c:pt>
                <c:pt idx="3356">
                  <c:v>8.5064712481040305E-2</c:v>
                </c:pt>
                <c:pt idx="3357">
                  <c:v>8.0861835483650293E-2</c:v>
                </c:pt>
                <c:pt idx="3358">
                  <c:v>7.9664710659163904E-2</c:v>
                </c:pt>
                <c:pt idx="3359">
                  <c:v>8.13468164856882E-2</c:v>
                </c:pt>
                <c:pt idx="3360">
                  <c:v>8.3430081096164094E-2</c:v>
                </c:pt>
                <c:pt idx="3361">
                  <c:v>8.4112443395174E-2</c:v>
                </c:pt>
                <c:pt idx="3362">
                  <c:v>8.2898710298421802E-2</c:v>
                </c:pt>
                <c:pt idx="3363">
                  <c:v>8.0220875142820003E-2</c:v>
                </c:pt>
                <c:pt idx="3364">
                  <c:v>7.6893771197504804E-2</c:v>
                </c:pt>
                <c:pt idx="3365">
                  <c:v>7.3934620599320294E-2</c:v>
                </c:pt>
                <c:pt idx="3366">
                  <c:v>7.20168905637152E-2</c:v>
                </c:pt>
                <c:pt idx="3367">
                  <c:v>7.1441891033622404E-2</c:v>
                </c:pt>
                <c:pt idx="3368">
                  <c:v>7.2778339414541496E-2</c:v>
                </c:pt>
                <c:pt idx="3369">
                  <c:v>7.5560547030493003E-2</c:v>
                </c:pt>
                <c:pt idx="3370">
                  <c:v>7.7758113519277694E-2</c:v>
                </c:pt>
                <c:pt idx="3371">
                  <c:v>7.7928389619282806E-2</c:v>
                </c:pt>
                <c:pt idx="3372">
                  <c:v>7.6057896603844793E-2</c:v>
                </c:pt>
                <c:pt idx="3373">
                  <c:v>7.3151459016991605E-2</c:v>
                </c:pt>
                <c:pt idx="3374">
                  <c:v>7.0826107562483795E-2</c:v>
                </c:pt>
                <c:pt idx="3375">
                  <c:v>6.9743235385864702E-2</c:v>
                </c:pt>
                <c:pt idx="3376">
                  <c:v>6.9469562106191901E-2</c:v>
                </c:pt>
                <c:pt idx="3377">
                  <c:v>6.9709477348393403E-2</c:v>
                </c:pt>
                <c:pt idx="3378">
                  <c:v>7.0245717228964694E-2</c:v>
                </c:pt>
                <c:pt idx="3379">
                  <c:v>7.0597104082881598E-2</c:v>
                </c:pt>
                <c:pt idx="3380">
                  <c:v>7.0557031741517007E-2</c:v>
                </c:pt>
                <c:pt idx="3381">
                  <c:v>7.0424471434124003E-2</c:v>
                </c:pt>
                <c:pt idx="3382">
                  <c:v>7.0612515149406002E-2</c:v>
                </c:pt>
                <c:pt idx="3383">
                  <c:v>7.1452910581854101E-2</c:v>
                </c:pt>
                <c:pt idx="3384">
                  <c:v>7.3000145604419794E-2</c:v>
                </c:pt>
                <c:pt idx="3385">
                  <c:v>7.47292315651608E-2</c:v>
                </c:pt>
                <c:pt idx="3386">
                  <c:v>7.5985440684149599E-2</c:v>
                </c:pt>
                <c:pt idx="3387">
                  <c:v>7.6754328154980497E-2</c:v>
                </c:pt>
                <c:pt idx="3388">
                  <c:v>7.7317369354578003E-2</c:v>
                </c:pt>
                <c:pt idx="3389">
                  <c:v>7.7939666309750799E-2</c:v>
                </c:pt>
                <c:pt idx="3390">
                  <c:v>7.91607718591337E-2</c:v>
                </c:pt>
                <c:pt idx="3391">
                  <c:v>8.0870632894056896E-2</c:v>
                </c:pt>
                <c:pt idx="3392">
                  <c:v>8.1599315810114106E-2</c:v>
                </c:pt>
                <c:pt idx="3393">
                  <c:v>8.0123056885476801E-2</c:v>
                </c:pt>
                <c:pt idx="3394">
                  <c:v>7.7541431710112296E-2</c:v>
                </c:pt>
                <c:pt idx="3395">
                  <c:v>7.5648346761004806E-2</c:v>
                </c:pt>
                <c:pt idx="3396">
                  <c:v>7.4329583020027304E-2</c:v>
                </c:pt>
                <c:pt idx="3397">
                  <c:v>7.3561298934234104E-2</c:v>
                </c:pt>
                <c:pt idx="3398">
                  <c:v>7.4283181345474805E-2</c:v>
                </c:pt>
                <c:pt idx="3399">
                  <c:v>7.5693885750143006E-2</c:v>
                </c:pt>
                <c:pt idx="3400">
                  <c:v>7.5998873642238798E-2</c:v>
                </c:pt>
                <c:pt idx="3401">
                  <c:v>7.5480452895987801E-2</c:v>
                </c:pt>
                <c:pt idx="3402">
                  <c:v>7.5849390998058902E-2</c:v>
                </c:pt>
                <c:pt idx="3403">
                  <c:v>7.7388192986976995E-2</c:v>
                </c:pt>
                <c:pt idx="3404">
                  <c:v>7.8179240519348103E-2</c:v>
                </c:pt>
                <c:pt idx="3405">
                  <c:v>7.6440624208532107E-2</c:v>
                </c:pt>
                <c:pt idx="3406">
                  <c:v>7.3129621400715994E-2</c:v>
                </c:pt>
                <c:pt idx="3407">
                  <c:v>7.06641924647404E-2</c:v>
                </c:pt>
                <c:pt idx="3408">
                  <c:v>6.9890524777895799E-2</c:v>
                </c:pt>
                <c:pt idx="3409">
                  <c:v>7.0283136098440696E-2</c:v>
                </c:pt>
                <c:pt idx="3410">
                  <c:v>7.1421307811344606E-2</c:v>
                </c:pt>
                <c:pt idx="3411">
                  <c:v>7.4026752386474895E-2</c:v>
                </c:pt>
                <c:pt idx="3412">
                  <c:v>7.9075319599884494E-2</c:v>
                </c:pt>
                <c:pt idx="3413">
                  <c:v>8.5273806677642297E-2</c:v>
                </c:pt>
                <c:pt idx="3414">
                  <c:v>8.9873569731740599E-2</c:v>
                </c:pt>
                <c:pt idx="3415">
                  <c:v>9.1585054097636107E-2</c:v>
                </c:pt>
                <c:pt idx="3416">
                  <c:v>9.09179285211138E-2</c:v>
                </c:pt>
                <c:pt idx="3417">
                  <c:v>8.9647808877562699E-2</c:v>
                </c:pt>
                <c:pt idx="3418">
                  <c:v>8.9537487763933304E-2</c:v>
                </c:pt>
                <c:pt idx="3419">
                  <c:v>9.0123754125640998E-2</c:v>
                </c:pt>
                <c:pt idx="3420">
                  <c:v>8.9151899305228696E-2</c:v>
                </c:pt>
                <c:pt idx="3421">
                  <c:v>8.6204583164723597E-2</c:v>
                </c:pt>
                <c:pt idx="3422">
                  <c:v>8.4692034152538606E-2</c:v>
                </c:pt>
                <c:pt idx="3423">
                  <c:v>8.7054299512481906E-2</c:v>
                </c:pt>
                <c:pt idx="3424">
                  <c:v>9.0573598543605097E-2</c:v>
                </c:pt>
                <c:pt idx="3425">
                  <c:v>9.1922978312371395E-2</c:v>
                </c:pt>
                <c:pt idx="3426">
                  <c:v>9.1779746380511895E-2</c:v>
                </c:pt>
                <c:pt idx="3427">
                  <c:v>9.1491329893075998E-2</c:v>
                </c:pt>
                <c:pt idx="3428">
                  <c:v>9.0454027809610205E-2</c:v>
                </c:pt>
                <c:pt idx="3429">
                  <c:v>8.9489218363295195E-2</c:v>
                </c:pt>
                <c:pt idx="3430">
                  <c:v>9.0423153429075101E-2</c:v>
                </c:pt>
                <c:pt idx="3431">
                  <c:v>9.2648442228460304E-2</c:v>
                </c:pt>
                <c:pt idx="3432">
                  <c:v>9.4603768112770603E-2</c:v>
                </c:pt>
                <c:pt idx="3433">
                  <c:v>9.6168563461493994E-2</c:v>
                </c:pt>
                <c:pt idx="3434">
                  <c:v>9.7285503847956895E-2</c:v>
                </c:pt>
                <c:pt idx="3435">
                  <c:v>9.6983261632845597E-2</c:v>
                </c:pt>
                <c:pt idx="3436">
                  <c:v>9.5115628903493704E-2</c:v>
                </c:pt>
                <c:pt idx="3437">
                  <c:v>9.3743321231499505E-2</c:v>
                </c:pt>
                <c:pt idx="3438">
                  <c:v>9.4919345929427898E-2</c:v>
                </c:pt>
                <c:pt idx="3439">
                  <c:v>9.7821033146715905E-2</c:v>
                </c:pt>
                <c:pt idx="3440">
                  <c:v>0.10033889495746499</c:v>
                </c:pt>
                <c:pt idx="3441">
                  <c:v>0.10172402179899501</c:v>
                </c:pt>
                <c:pt idx="3442">
                  <c:v>0.102233136287364</c:v>
                </c:pt>
                <c:pt idx="3443">
                  <c:v>0.102030198354761</c:v>
                </c:pt>
                <c:pt idx="3444">
                  <c:v>0.101152483997673</c:v>
                </c:pt>
                <c:pt idx="3445">
                  <c:v>9.9774131376992897E-2</c:v>
                </c:pt>
                <c:pt idx="3446">
                  <c:v>9.7976632118845997E-2</c:v>
                </c:pt>
                <c:pt idx="3447">
                  <c:v>9.5715801639017495E-2</c:v>
                </c:pt>
                <c:pt idx="3448">
                  <c:v>9.34577621148487E-2</c:v>
                </c:pt>
                <c:pt idx="3449">
                  <c:v>9.2202238010481996E-2</c:v>
                </c:pt>
                <c:pt idx="3450">
                  <c:v>9.2334946750292704E-2</c:v>
                </c:pt>
                <c:pt idx="3451">
                  <c:v>9.2919777684685095E-2</c:v>
                </c:pt>
                <c:pt idx="3452">
                  <c:v>9.24754743393469E-2</c:v>
                </c:pt>
                <c:pt idx="3453">
                  <c:v>9.0709889335007898E-2</c:v>
                </c:pt>
                <c:pt idx="3454">
                  <c:v>8.9732228360745098E-2</c:v>
                </c:pt>
                <c:pt idx="3455">
                  <c:v>9.2400756942742496E-2</c:v>
                </c:pt>
                <c:pt idx="3456">
                  <c:v>9.8340894726260702E-2</c:v>
                </c:pt>
                <c:pt idx="3457">
                  <c:v>0.10276418870306001</c:v>
                </c:pt>
                <c:pt idx="3458">
                  <c:v>0.10190595053224</c:v>
                </c:pt>
                <c:pt idx="3459">
                  <c:v>9.7933673183170394E-2</c:v>
                </c:pt>
                <c:pt idx="3460">
                  <c:v>9.5971017456570801E-2</c:v>
                </c:pt>
                <c:pt idx="3461">
                  <c:v>9.8155967154037793E-2</c:v>
                </c:pt>
                <c:pt idx="3462">
                  <c:v>0.101752295220983</c:v>
                </c:pt>
                <c:pt idx="3463">
                  <c:v>0.103000469371612</c:v>
                </c:pt>
                <c:pt idx="3464">
                  <c:v>0.10106591388135901</c:v>
                </c:pt>
                <c:pt idx="3465">
                  <c:v>9.7938652405303903E-2</c:v>
                </c:pt>
                <c:pt idx="3466">
                  <c:v>9.64794862326568E-2</c:v>
                </c:pt>
                <c:pt idx="3467">
                  <c:v>9.7431218679552997E-2</c:v>
                </c:pt>
                <c:pt idx="3468">
                  <c:v>9.8676600929601094E-2</c:v>
                </c:pt>
                <c:pt idx="3469">
                  <c:v>9.8664849687715606E-2</c:v>
                </c:pt>
                <c:pt idx="3470">
                  <c:v>9.7995614621273305E-2</c:v>
                </c:pt>
                <c:pt idx="3471">
                  <c:v>9.7247503619002501E-2</c:v>
                </c:pt>
                <c:pt idx="3472">
                  <c:v>9.6152633866287696E-2</c:v>
                </c:pt>
                <c:pt idx="3473">
                  <c:v>9.5256666960064296E-2</c:v>
                </c:pt>
                <c:pt idx="3474">
                  <c:v>9.5959768947247295E-2</c:v>
                </c:pt>
                <c:pt idx="3475">
                  <c:v>9.8222120526017503E-2</c:v>
                </c:pt>
                <c:pt idx="3476">
                  <c:v>0.100106503656594</c:v>
                </c:pt>
                <c:pt idx="3477">
                  <c:v>0.10062761841810799</c:v>
                </c:pt>
                <c:pt idx="3478">
                  <c:v>0.101056983109005</c:v>
                </c:pt>
                <c:pt idx="3479">
                  <c:v>0.102247230916838</c:v>
                </c:pt>
                <c:pt idx="3480">
                  <c:v>0.10373205694361</c:v>
                </c:pt>
                <c:pt idx="3481">
                  <c:v>0.10529750471091801</c:v>
                </c:pt>
                <c:pt idx="3482">
                  <c:v>0.106632173951755</c:v>
                </c:pt>
                <c:pt idx="3483">
                  <c:v>0.107832528758013</c:v>
                </c:pt>
                <c:pt idx="3484">
                  <c:v>0.109665112811139</c:v>
                </c:pt>
                <c:pt idx="3485">
                  <c:v>0.111934692639354</c:v>
                </c:pt>
                <c:pt idx="3486">
                  <c:v>0.113418818575443</c:v>
                </c:pt>
                <c:pt idx="3487">
                  <c:v>0.112835060987499</c:v>
                </c:pt>
                <c:pt idx="3488">
                  <c:v>0.11017801208025101</c:v>
                </c:pt>
                <c:pt idx="3489">
                  <c:v>0.10749173706647799</c:v>
                </c:pt>
                <c:pt idx="3490">
                  <c:v>0.105880181130767</c:v>
                </c:pt>
                <c:pt idx="3491">
                  <c:v>0.10415479504675999</c:v>
                </c:pt>
                <c:pt idx="3492">
                  <c:v>0.10179935145810901</c:v>
                </c:pt>
                <c:pt idx="3493">
                  <c:v>9.9648267548807595E-2</c:v>
                </c:pt>
                <c:pt idx="3494">
                  <c:v>9.82904458762415E-2</c:v>
                </c:pt>
                <c:pt idx="3495">
                  <c:v>9.7610706518518595E-2</c:v>
                </c:pt>
                <c:pt idx="3496">
                  <c:v>9.7105306564532007E-2</c:v>
                </c:pt>
                <c:pt idx="3497">
                  <c:v>9.6484209974135302E-2</c:v>
                </c:pt>
                <c:pt idx="3498">
                  <c:v>9.6284540657267506E-2</c:v>
                </c:pt>
                <c:pt idx="3499">
                  <c:v>9.7114592286397794E-2</c:v>
                </c:pt>
                <c:pt idx="3500">
                  <c:v>9.91924659876149E-2</c:v>
                </c:pt>
                <c:pt idx="3501">
                  <c:v>0.10217760722500301</c:v>
                </c:pt>
                <c:pt idx="3502">
                  <c:v>0.10442473734482199</c:v>
                </c:pt>
                <c:pt idx="3503">
                  <c:v>0.10405145888782601</c:v>
                </c:pt>
                <c:pt idx="3504">
                  <c:v>0.101512134387336</c:v>
                </c:pt>
                <c:pt idx="3505">
                  <c:v>9.9606183825195094E-2</c:v>
                </c:pt>
                <c:pt idx="3506">
                  <c:v>0.100024881400555</c:v>
                </c:pt>
                <c:pt idx="3507">
                  <c:v>0.101244951969262</c:v>
                </c:pt>
                <c:pt idx="3508">
                  <c:v>0.10144589406606901</c:v>
                </c:pt>
                <c:pt idx="3509">
                  <c:v>0.101253155658341</c:v>
                </c:pt>
                <c:pt idx="3510">
                  <c:v>0.10143314556525999</c:v>
                </c:pt>
                <c:pt idx="3511">
                  <c:v>0.101373078831807</c:v>
                </c:pt>
                <c:pt idx="3512">
                  <c:v>0.101090302352078</c:v>
                </c:pt>
                <c:pt idx="3513">
                  <c:v>0.10122420208359099</c:v>
                </c:pt>
                <c:pt idx="3514">
                  <c:v>0.101513082275707</c:v>
                </c:pt>
                <c:pt idx="3515">
                  <c:v>0.100900348333437</c:v>
                </c:pt>
                <c:pt idx="3516">
                  <c:v>9.8739193225712799E-2</c:v>
                </c:pt>
                <c:pt idx="3517">
                  <c:v>9.5901030181747296E-2</c:v>
                </c:pt>
                <c:pt idx="3518">
                  <c:v>9.3593071279410106E-2</c:v>
                </c:pt>
                <c:pt idx="3519">
                  <c:v>9.2094638705990703E-2</c:v>
                </c:pt>
                <c:pt idx="3520">
                  <c:v>9.1314768452496003E-2</c:v>
                </c:pt>
                <c:pt idx="3521">
                  <c:v>9.1259568478242098E-2</c:v>
                </c:pt>
                <c:pt idx="3522">
                  <c:v>9.1764445179628298E-2</c:v>
                </c:pt>
                <c:pt idx="3523">
                  <c:v>9.2252514746459E-2</c:v>
                </c:pt>
                <c:pt idx="3524">
                  <c:v>9.2333001221043501E-2</c:v>
                </c:pt>
                <c:pt idx="3525">
                  <c:v>9.2314178438079805E-2</c:v>
                </c:pt>
                <c:pt idx="3526">
                  <c:v>9.2753989851324894E-2</c:v>
                </c:pt>
                <c:pt idx="3527">
                  <c:v>9.3639137470047096E-2</c:v>
                </c:pt>
                <c:pt idx="3528">
                  <c:v>9.4495737372279204E-2</c:v>
                </c:pt>
                <c:pt idx="3529">
                  <c:v>9.4821470227108198E-2</c:v>
                </c:pt>
                <c:pt idx="3530">
                  <c:v>9.4084498035516398E-2</c:v>
                </c:pt>
                <c:pt idx="3531">
                  <c:v>9.2640591906969993E-2</c:v>
                </c:pt>
                <c:pt idx="3532">
                  <c:v>9.1839952567488503E-2</c:v>
                </c:pt>
                <c:pt idx="3533">
                  <c:v>9.1844536020159698E-2</c:v>
                </c:pt>
                <c:pt idx="3534">
                  <c:v>9.1600875205229304E-2</c:v>
                </c:pt>
                <c:pt idx="3535">
                  <c:v>9.1429476703003706E-2</c:v>
                </c:pt>
                <c:pt idx="3536">
                  <c:v>9.2417009015500207E-2</c:v>
                </c:pt>
                <c:pt idx="3537">
                  <c:v>9.3685731779247897E-2</c:v>
                </c:pt>
                <c:pt idx="3538">
                  <c:v>9.3371473486166395E-2</c:v>
                </c:pt>
                <c:pt idx="3539">
                  <c:v>9.1224934093746296E-2</c:v>
                </c:pt>
                <c:pt idx="3540">
                  <c:v>8.9091910353715206E-2</c:v>
                </c:pt>
                <c:pt idx="3541">
                  <c:v>8.9147279686455194E-2</c:v>
                </c:pt>
                <c:pt idx="3542">
                  <c:v>9.1554622121802098E-2</c:v>
                </c:pt>
                <c:pt idx="3543">
                  <c:v>9.4653890114413705E-2</c:v>
                </c:pt>
                <c:pt idx="3544">
                  <c:v>9.7046617927612905E-2</c:v>
                </c:pt>
                <c:pt idx="3545">
                  <c:v>9.8510673512992405E-2</c:v>
                </c:pt>
                <c:pt idx="3546">
                  <c:v>9.9215835991753307E-2</c:v>
                </c:pt>
                <c:pt idx="3547">
                  <c:v>9.97198624103941E-2</c:v>
                </c:pt>
                <c:pt idx="3548">
                  <c:v>0.10100783477729</c:v>
                </c:pt>
                <c:pt idx="3549">
                  <c:v>0.102478313219208</c:v>
                </c:pt>
                <c:pt idx="3550">
                  <c:v>0.102114598170938</c:v>
                </c:pt>
                <c:pt idx="3551">
                  <c:v>9.9382918695153893E-2</c:v>
                </c:pt>
                <c:pt idx="3552">
                  <c:v>9.6087098917318203E-2</c:v>
                </c:pt>
                <c:pt idx="3553">
                  <c:v>9.4837339104566501E-2</c:v>
                </c:pt>
                <c:pt idx="3554">
                  <c:v>9.6015088649319902E-2</c:v>
                </c:pt>
                <c:pt idx="3555">
                  <c:v>9.7015134570806294E-2</c:v>
                </c:pt>
                <c:pt idx="3556">
                  <c:v>9.5621097557803097E-2</c:v>
                </c:pt>
                <c:pt idx="3557">
                  <c:v>9.2758059828706302E-2</c:v>
                </c:pt>
                <c:pt idx="3558">
                  <c:v>9.0434484279583699E-2</c:v>
                </c:pt>
                <c:pt idx="3559">
                  <c:v>8.9487705329430095E-2</c:v>
                </c:pt>
                <c:pt idx="3560">
                  <c:v>9.0249319794229996E-2</c:v>
                </c:pt>
                <c:pt idx="3561">
                  <c:v>9.2121647783945299E-2</c:v>
                </c:pt>
                <c:pt idx="3562">
                  <c:v>9.3833391738602098E-2</c:v>
                </c:pt>
                <c:pt idx="3563">
                  <c:v>9.4373578637239303E-2</c:v>
                </c:pt>
                <c:pt idx="3564">
                  <c:v>9.3226293028957699E-2</c:v>
                </c:pt>
                <c:pt idx="3565">
                  <c:v>9.1676736120804903E-2</c:v>
                </c:pt>
                <c:pt idx="3566">
                  <c:v>9.2054551150504496E-2</c:v>
                </c:pt>
                <c:pt idx="3567">
                  <c:v>9.4571365479577799E-2</c:v>
                </c:pt>
                <c:pt idx="3568">
                  <c:v>9.7448057958334194E-2</c:v>
                </c:pt>
                <c:pt idx="3569">
                  <c:v>9.9296486200547901E-2</c:v>
                </c:pt>
                <c:pt idx="3570">
                  <c:v>9.9430376089952699E-2</c:v>
                </c:pt>
                <c:pt idx="3571">
                  <c:v>9.7900675883353203E-2</c:v>
                </c:pt>
                <c:pt idx="3572">
                  <c:v>9.6101976835778993E-2</c:v>
                </c:pt>
                <c:pt idx="3573">
                  <c:v>9.5455627626268899E-2</c:v>
                </c:pt>
                <c:pt idx="3574">
                  <c:v>9.5263143870542702E-2</c:v>
                </c:pt>
                <c:pt idx="3575">
                  <c:v>9.3436851971912899E-2</c:v>
                </c:pt>
                <c:pt idx="3576">
                  <c:v>8.9950038854807596E-2</c:v>
                </c:pt>
                <c:pt idx="3577">
                  <c:v>8.7882763181563503E-2</c:v>
                </c:pt>
                <c:pt idx="3578">
                  <c:v>8.9296341968795503E-2</c:v>
                </c:pt>
                <c:pt idx="3579">
                  <c:v>9.2225779781899206E-2</c:v>
                </c:pt>
                <c:pt idx="3580">
                  <c:v>9.40486552559711E-2</c:v>
                </c:pt>
                <c:pt idx="3581">
                  <c:v>9.4706350219990201E-2</c:v>
                </c:pt>
                <c:pt idx="3582">
                  <c:v>9.5044855432233802E-2</c:v>
                </c:pt>
                <c:pt idx="3583">
                  <c:v>9.5009158678023897E-2</c:v>
                </c:pt>
                <c:pt idx="3584">
                  <c:v>9.4401678799984706E-2</c:v>
                </c:pt>
                <c:pt idx="3585">
                  <c:v>9.3773203883918396E-2</c:v>
                </c:pt>
                <c:pt idx="3586">
                  <c:v>9.3623121081031893E-2</c:v>
                </c:pt>
                <c:pt idx="3587">
                  <c:v>9.3675507234256897E-2</c:v>
                </c:pt>
                <c:pt idx="3588">
                  <c:v>9.3553162182362301E-2</c:v>
                </c:pt>
                <c:pt idx="3589">
                  <c:v>9.3026827289859504E-2</c:v>
                </c:pt>
                <c:pt idx="3590">
                  <c:v>9.20041654997861E-2</c:v>
                </c:pt>
                <c:pt idx="3591">
                  <c:v>9.1051525798560698E-2</c:v>
                </c:pt>
                <c:pt idx="3592">
                  <c:v>9.0984318257150407E-2</c:v>
                </c:pt>
                <c:pt idx="3593">
                  <c:v>9.1720402813315505E-2</c:v>
                </c:pt>
                <c:pt idx="3594">
                  <c:v>9.2082548366524394E-2</c:v>
                </c:pt>
                <c:pt idx="3595">
                  <c:v>9.1242078380551997E-2</c:v>
                </c:pt>
                <c:pt idx="3596">
                  <c:v>8.9421311039501197E-2</c:v>
                </c:pt>
                <c:pt idx="3597">
                  <c:v>8.7059964545738194E-2</c:v>
                </c:pt>
                <c:pt idx="3598">
                  <c:v>8.4687804107982698E-2</c:v>
                </c:pt>
                <c:pt idx="3599">
                  <c:v>8.2976808913890102E-2</c:v>
                </c:pt>
                <c:pt idx="3600">
                  <c:v>8.2366984761297404E-2</c:v>
                </c:pt>
                <c:pt idx="3601">
                  <c:v>8.3170710119561397E-2</c:v>
                </c:pt>
                <c:pt idx="3602">
                  <c:v>8.5551698334004098E-2</c:v>
                </c:pt>
                <c:pt idx="3603">
                  <c:v>8.8651386416558994E-2</c:v>
                </c:pt>
                <c:pt idx="3604">
                  <c:v>9.1120771232916106E-2</c:v>
                </c:pt>
                <c:pt idx="3605">
                  <c:v>9.2931896173324105E-2</c:v>
                </c:pt>
                <c:pt idx="3606">
                  <c:v>9.4174830673950494E-2</c:v>
                </c:pt>
                <c:pt idx="3607">
                  <c:v>9.3606832378215502E-2</c:v>
                </c:pt>
                <c:pt idx="3608">
                  <c:v>9.0753674367945097E-2</c:v>
                </c:pt>
                <c:pt idx="3609">
                  <c:v>8.6698534965883395E-2</c:v>
                </c:pt>
                <c:pt idx="3610">
                  <c:v>8.3324356230560198E-2</c:v>
                </c:pt>
                <c:pt idx="3611">
                  <c:v>8.2025900947216304E-2</c:v>
                </c:pt>
                <c:pt idx="3612">
                  <c:v>8.2486308092884694E-2</c:v>
                </c:pt>
                <c:pt idx="3613">
                  <c:v>8.3716942598485E-2</c:v>
                </c:pt>
                <c:pt idx="3614">
                  <c:v>8.4992086609471398E-2</c:v>
                </c:pt>
                <c:pt idx="3615">
                  <c:v>8.5783133995986804E-2</c:v>
                </c:pt>
                <c:pt idx="3616">
                  <c:v>8.6161341048141896E-2</c:v>
                </c:pt>
                <c:pt idx="3617">
                  <c:v>8.6988809436508802E-2</c:v>
                </c:pt>
                <c:pt idx="3618">
                  <c:v>8.8935363987073898E-2</c:v>
                </c:pt>
                <c:pt idx="3619">
                  <c:v>9.1325859158950501E-2</c:v>
                </c:pt>
                <c:pt idx="3620">
                  <c:v>9.2129320800919595E-2</c:v>
                </c:pt>
                <c:pt idx="3621">
                  <c:v>8.9969301929731196E-2</c:v>
                </c:pt>
                <c:pt idx="3622">
                  <c:v>8.6331453063531599E-2</c:v>
                </c:pt>
                <c:pt idx="3623">
                  <c:v>8.4017186460881396E-2</c:v>
                </c:pt>
                <c:pt idx="3624">
                  <c:v>8.37623840084286E-2</c:v>
                </c:pt>
                <c:pt idx="3625">
                  <c:v>8.4467198564615598E-2</c:v>
                </c:pt>
                <c:pt idx="3626">
                  <c:v>8.4906856215510695E-2</c:v>
                </c:pt>
                <c:pt idx="3627">
                  <c:v>8.4147102595589607E-2</c:v>
                </c:pt>
                <c:pt idx="3628">
                  <c:v>8.2976099072017306E-2</c:v>
                </c:pt>
                <c:pt idx="3629">
                  <c:v>8.2814903485219193E-2</c:v>
                </c:pt>
                <c:pt idx="3630">
                  <c:v>8.2694126677230501E-2</c:v>
                </c:pt>
                <c:pt idx="3631">
                  <c:v>8.2084459058673606E-2</c:v>
                </c:pt>
                <c:pt idx="3632">
                  <c:v>8.3095418873393598E-2</c:v>
                </c:pt>
                <c:pt idx="3633">
                  <c:v>8.6170934997113993E-2</c:v>
                </c:pt>
                <c:pt idx="3634">
                  <c:v>8.8752333742592601E-2</c:v>
                </c:pt>
                <c:pt idx="3635">
                  <c:v>8.8458286286964699E-2</c:v>
                </c:pt>
                <c:pt idx="3636">
                  <c:v>8.5657382517087405E-2</c:v>
                </c:pt>
                <c:pt idx="3637">
                  <c:v>8.3054391040371198E-2</c:v>
                </c:pt>
                <c:pt idx="3638">
                  <c:v>8.2659102436135695E-2</c:v>
                </c:pt>
                <c:pt idx="3639">
                  <c:v>8.3768404965255505E-2</c:v>
                </c:pt>
                <c:pt idx="3640">
                  <c:v>8.4096907526901105E-2</c:v>
                </c:pt>
                <c:pt idx="3641">
                  <c:v>8.2637170610209504E-2</c:v>
                </c:pt>
                <c:pt idx="3642">
                  <c:v>8.0308661050092905E-2</c:v>
                </c:pt>
                <c:pt idx="3643">
                  <c:v>7.8198163780955607E-2</c:v>
                </c:pt>
                <c:pt idx="3644">
                  <c:v>7.6643185262920396E-2</c:v>
                </c:pt>
                <c:pt idx="3645">
                  <c:v>7.5515221267490398E-2</c:v>
                </c:pt>
                <c:pt idx="3646">
                  <c:v>7.4782168625727605E-2</c:v>
                </c:pt>
                <c:pt idx="3647">
                  <c:v>7.4967648531941405E-2</c:v>
                </c:pt>
                <c:pt idx="3648">
                  <c:v>7.6581431299306196E-2</c:v>
                </c:pt>
                <c:pt idx="3649">
                  <c:v>7.9131232618234904E-2</c:v>
                </c:pt>
                <c:pt idx="3650">
                  <c:v>8.1019168998078997E-2</c:v>
                </c:pt>
                <c:pt idx="3651">
                  <c:v>8.0555862460565494E-2</c:v>
                </c:pt>
                <c:pt idx="3652">
                  <c:v>7.7399909718837701E-2</c:v>
                </c:pt>
                <c:pt idx="3653">
                  <c:v>7.2369265920192993E-2</c:v>
                </c:pt>
                <c:pt idx="3654">
                  <c:v>6.6926319658448197E-2</c:v>
                </c:pt>
                <c:pt idx="3655">
                  <c:v>6.3700333282160404E-2</c:v>
                </c:pt>
                <c:pt idx="3656">
                  <c:v>6.4525578872184505E-2</c:v>
                </c:pt>
                <c:pt idx="3657">
                  <c:v>6.8165290472511103E-2</c:v>
                </c:pt>
                <c:pt idx="3658">
                  <c:v>7.2004959002731003E-2</c:v>
                </c:pt>
                <c:pt idx="3659">
                  <c:v>7.47463395501584E-2</c:v>
                </c:pt>
                <c:pt idx="3660">
                  <c:v>7.6148363263687902E-2</c:v>
                </c:pt>
                <c:pt idx="3661">
                  <c:v>7.6499048397603103E-2</c:v>
                </c:pt>
                <c:pt idx="3662">
                  <c:v>7.7476748595382394E-2</c:v>
                </c:pt>
                <c:pt idx="3663">
                  <c:v>7.9195609365309297E-2</c:v>
                </c:pt>
                <c:pt idx="3664">
                  <c:v>7.9275984724566706E-2</c:v>
                </c:pt>
                <c:pt idx="3665">
                  <c:v>7.7257025896130302E-2</c:v>
                </c:pt>
                <c:pt idx="3666">
                  <c:v>7.5148955679951196E-2</c:v>
                </c:pt>
                <c:pt idx="3667">
                  <c:v>7.5080553108040293E-2</c:v>
                </c:pt>
                <c:pt idx="3668">
                  <c:v>7.7430144490431202E-2</c:v>
                </c:pt>
                <c:pt idx="3669">
                  <c:v>7.9983164773848398E-2</c:v>
                </c:pt>
                <c:pt idx="3670">
                  <c:v>8.1538617612347E-2</c:v>
                </c:pt>
                <c:pt idx="3671">
                  <c:v>8.2331756068519904E-2</c:v>
                </c:pt>
                <c:pt idx="3672">
                  <c:v>8.2023600925166501E-2</c:v>
                </c:pt>
                <c:pt idx="3673">
                  <c:v>8.0483802307598107E-2</c:v>
                </c:pt>
                <c:pt idx="3674">
                  <c:v>7.7957968496680893E-2</c:v>
                </c:pt>
                <c:pt idx="3675">
                  <c:v>7.4597360818086197E-2</c:v>
                </c:pt>
                <c:pt idx="3676">
                  <c:v>7.1025138336078694E-2</c:v>
                </c:pt>
                <c:pt idx="3677">
                  <c:v>6.8345742985582505E-2</c:v>
                </c:pt>
                <c:pt idx="3678">
                  <c:v>6.7135158806806094E-2</c:v>
                </c:pt>
                <c:pt idx="3679">
                  <c:v>6.7372093597891203E-2</c:v>
                </c:pt>
                <c:pt idx="3680">
                  <c:v>6.8964173146161906E-2</c:v>
                </c:pt>
                <c:pt idx="3681">
                  <c:v>7.1784883915171405E-2</c:v>
                </c:pt>
                <c:pt idx="3682">
                  <c:v>7.4990165786066806E-2</c:v>
                </c:pt>
                <c:pt idx="3683">
                  <c:v>7.7127414364475094E-2</c:v>
                </c:pt>
                <c:pt idx="3684">
                  <c:v>7.75731361740985E-2</c:v>
                </c:pt>
                <c:pt idx="3685">
                  <c:v>7.6724492277617504E-2</c:v>
                </c:pt>
                <c:pt idx="3686">
                  <c:v>7.5576833886198694E-2</c:v>
                </c:pt>
                <c:pt idx="3687">
                  <c:v>7.6694115865385104E-2</c:v>
                </c:pt>
                <c:pt idx="3688">
                  <c:v>8.0724158705662394E-2</c:v>
                </c:pt>
                <c:pt idx="3689">
                  <c:v>8.3405848051610901E-2</c:v>
                </c:pt>
                <c:pt idx="3690">
                  <c:v>8.3732992635477496E-2</c:v>
                </c:pt>
                <c:pt idx="3691">
                  <c:v>8.37565801542247E-2</c:v>
                </c:pt>
                <c:pt idx="3692">
                  <c:v>8.1610438995722095E-2</c:v>
                </c:pt>
                <c:pt idx="3693">
                  <c:v>7.7275643384692602E-2</c:v>
                </c:pt>
                <c:pt idx="3694">
                  <c:v>7.4179191068392006E-2</c:v>
                </c:pt>
                <c:pt idx="3695">
                  <c:v>7.2994626809321103E-2</c:v>
                </c:pt>
                <c:pt idx="3696">
                  <c:v>7.1913940372695204E-2</c:v>
                </c:pt>
                <c:pt idx="3697">
                  <c:v>6.99627213793131E-2</c:v>
                </c:pt>
                <c:pt idx="3698">
                  <c:v>6.7475627896348395E-2</c:v>
                </c:pt>
                <c:pt idx="3699">
                  <c:v>6.5054245607118796E-2</c:v>
                </c:pt>
                <c:pt idx="3700">
                  <c:v>6.2816005853807505E-2</c:v>
                </c:pt>
                <c:pt idx="3701">
                  <c:v>6.02285010293096E-2</c:v>
                </c:pt>
                <c:pt idx="3702">
                  <c:v>5.7043027869152697E-2</c:v>
                </c:pt>
                <c:pt idx="3703">
                  <c:v>5.3907304482954298E-2</c:v>
                </c:pt>
                <c:pt idx="3704">
                  <c:v>5.2004219581939799E-2</c:v>
                </c:pt>
                <c:pt idx="3705">
                  <c:v>5.1759287016981598E-2</c:v>
                </c:pt>
                <c:pt idx="3706">
                  <c:v>5.1892558044392301E-2</c:v>
                </c:pt>
                <c:pt idx="3707">
                  <c:v>5.1105961745275597E-2</c:v>
                </c:pt>
                <c:pt idx="3708">
                  <c:v>5.0065977898617102E-2</c:v>
                </c:pt>
                <c:pt idx="3709">
                  <c:v>4.9802370481055201E-2</c:v>
                </c:pt>
                <c:pt idx="3710">
                  <c:v>4.99849792950018E-2</c:v>
                </c:pt>
                <c:pt idx="3711">
                  <c:v>5.0605935720882601E-2</c:v>
                </c:pt>
                <c:pt idx="3712">
                  <c:v>5.23059044389656E-2</c:v>
                </c:pt>
                <c:pt idx="3713">
                  <c:v>5.4131198731077398E-2</c:v>
                </c:pt>
                <c:pt idx="3714">
                  <c:v>5.3965284181661098E-2</c:v>
                </c:pt>
                <c:pt idx="3715">
                  <c:v>5.1697774184166101E-2</c:v>
                </c:pt>
                <c:pt idx="3716">
                  <c:v>4.9686974157015402E-2</c:v>
                </c:pt>
                <c:pt idx="3717">
                  <c:v>4.9650732470628102E-2</c:v>
                </c:pt>
                <c:pt idx="3718">
                  <c:v>5.0840445613218398E-2</c:v>
                </c:pt>
                <c:pt idx="3719">
                  <c:v>5.2132923204024302E-2</c:v>
                </c:pt>
                <c:pt idx="3720">
                  <c:v>5.3638435271468901E-2</c:v>
                </c:pt>
                <c:pt idx="3721">
                  <c:v>5.4924239843050997E-2</c:v>
                </c:pt>
                <c:pt idx="3722">
                  <c:v>5.4659843175183499E-2</c:v>
                </c:pt>
                <c:pt idx="3723">
                  <c:v>5.3094545549163201E-2</c:v>
                </c:pt>
                <c:pt idx="3724">
                  <c:v>5.2165693496020397E-2</c:v>
                </c:pt>
                <c:pt idx="3725">
                  <c:v>5.31530842285085E-2</c:v>
                </c:pt>
                <c:pt idx="3726">
                  <c:v>5.55033058169664E-2</c:v>
                </c:pt>
                <c:pt idx="3727">
                  <c:v>5.7781308940512803E-2</c:v>
                </c:pt>
                <c:pt idx="3728">
                  <c:v>5.9834264519493301E-2</c:v>
                </c:pt>
                <c:pt idx="3729">
                  <c:v>6.1504811949342597E-2</c:v>
                </c:pt>
                <c:pt idx="3730">
                  <c:v>6.09380057034822E-2</c:v>
                </c:pt>
                <c:pt idx="3731">
                  <c:v>5.9088643023390799E-2</c:v>
                </c:pt>
                <c:pt idx="3732">
                  <c:v>5.9610573062509699E-2</c:v>
                </c:pt>
                <c:pt idx="3733">
                  <c:v>6.1406607062218198E-2</c:v>
                </c:pt>
                <c:pt idx="3734">
                  <c:v>6.0171277537220597E-2</c:v>
                </c:pt>
                <c:pt idx="3735">
                  <c:v>5.6902819590912999E-2</c:v>
                </c:pt>
                <c:pt idx="3736">
                  <c:v>5.5626249710160197E-2</c:v>
                </c:pt>
                <c:pt idx="3737">
                  <c:v>5.5831473937412703E-2</c:v>
                </c:pt>
                <c:pt idx="3738">
                  <c:v>5.52733511416926E-2</c:v>
                </c:pt>
                <c:pt idx="3739">
                  <c:v>5.4423529030791298E-2</c:v>
                </c:pt>
                <c:pt idx="3740">
                  <c:v>5.4757680503336299E-2</c:v>
                </c:pt>
                <c:pt idx="3741">
                  <c:v>5.6178202607014602E-2</c:v>
                </c:pt>
                <c:pt idx="3742">
                  <c:v>5.8356576908571302E-2</c:v>
                </c:pt>
                <c:pt idx="3743">
                  <c:v>6.0843961944864799E-2</c:v>
                </c:pt>
                <c:pt idx="3744">
                  <c:v>6.1934776680998102E-2</c:v>
                </c:pt>
                <c:pt idx="3745">
                  <c:v>6.07612914109458E-2</c:v>
                </c:pt>
                <c:pt idx="3746">
                  <c:v>5.8183565341013002E-2</c:v>
                </c:pt>
                <c:pt idx="3747">
                  <c:v>5.5781231158248699E-2</c:v>
                </c:pt>
                <c:pt idx="3748">
                  <c:v>5.4685187325924103E-2</c:v>
                </c:pt>
                <c:pt idx="3749">
                  <c:v>5.4466896429794902E-2</c:v>
                </c:pt>
                <c:pt idx="3750">
                  <c:v>5.3873577994151302E-2</c:v>
                </c:pt>
                <c:pt idx="3751">
                  <c:v>5.2306426958975201E-2</c:v>
                </c:pt>
                <c:pt idx="3752">
                  <c:v>5.0632618502793603E-2</c:v>
                </c:pt>
                <c:pt idx="3753">
                  <c:v>4.9969737219505303E-2</c:v>
                </c:pt>
                <c:pt idx="3754">
                  <c:v>4.9985563422135497E-2</c:v>
                </c:pt>
                <c:pt idx="3755">
                  <c:v>4.9768262741271697E-2</c:v>
                </c:pt>
                <c:pt idx="3756">
                  <c:v>4.9209765914980198E-2</c:v>
                </c:pt>
                <c:pt idx="3757">
                  <c:v>4.9370104576539203E-2</c:v>
                </c:pt>
                <c:pt idx="3758">
                  <c:v>5.0721291404850002E-2</c:v>
                </c:pt>
                <c:pt idx="3759">
                  <c:v>5.15273746603657E-2</c:v>
                </c:pt>
                <c:pt idx="3760">
                  <c:v>5.0530096601731002E-2</c:v>
                </c:pt>
                <c:pt idx="3761">
                  <c:v>4.8733827238512599E-2</c:v>
                </c:pt>
                <c:pt idx="3762">
                  <c:v>4.8204874353664502E-2</c:v>
                </c:pt>
                <c:pt idx="3763">
                  <c:v>5.0215331044258897E-2</c:v>
                </c:pt>
                <c:pt idx="3764">
                  <c:v>5.3546156035426E-2</c:v>
                </c:pt>
                <c:pt idx="3765">
                  <c:v>5.5533934506004898E-2</c:v>
                </c:pt>
                <c:pt idx="3766">
                  <c:v>5.5087332899316797E-2</c:v>
                </c:pt>
                <c:pt idx="3767">
                  <c:v>5.3736905692970301E-2</c:v>
                </c:pt>
                <c:pt idx="3768">
                  <c:v>5.3434657705270498E-2</c:v>
                </c:pt>
                <c:pt idx="3769">
                  <c:v>5.3987723092364097E-2</c:v>
                </c:pt>
                <c:pt idx="3770">
                  <c:v>5.3341871421125203E-2</c:v>
                </c:pt>
                <c:pt idx="3771">
                  <c:v>5.0556618447185002E-2</c:v>
                </c:pt>
                <c:pt idx="3772">
                  <c:v>4.7546971388115297E-2</c:v>
                </c:pt>
                <c:pt idx="3773">
                  <c:v>4.6127581901687101E-2</c:v>
                </c:pt>
                <c:pt idx="3774">
                  <c:v>4.5884867637976397E-2</c:v>
                </c:pt>
                <c:pt idx="3775">
                  <c:v>4.6435042743118798E-2</c:v>
                </c:pt>
                <c:pt idx="3776">
                  <c:v>4.8017505272170802E-2</c:v>
                </c:pt>
                <c:pt idx="3777">
                  <c:v>5.0134103524555898E-2</c:v>
                </c:pt>
                <c:pt idx="3778">
                  <c:v>5.1760082193045398E-2</c:v>
                </c:pt>
                <c:pt idx="3779">
                  <c:v>5.2541682313566603E-2</c:v>
                </c:pt>
                <c:pt idx="3780">
                  <c:v>5.3091059228220903E-2</c:v>
                </c:pt>
                <c:pt idx="3781">
                  <c:v>5.3863571031169198E-2</c:v>
                </c:pt>
                <c:pt idx="3782">
                  <c:v>5.4568309256879201E-2</c:v>
                </c:pt>
                <c:pt idx="3783">
                  <c:v>5.5227169782617803E-2</c:v>
                </c:pt>
                <c:pt idx="3784">
                  <c:v>5.5880895196128301E-2</c:v>
                </c:pt>
                <c:pt idx="3785">
                  <c:v>5.5710637475596299E-2</c:v>
                </c:pt>
                <c:pt idx="3786">
                  <c:v>5.4922399367046203E-2</c:v>
                </c:pt>
                <c:pt idx="3787">
                  <c:v>5.5589676283140002E-2</c:v>
                </c:pt>
                <c:pt idx="3788">
                  <c:v>5.8253623374972502E-2</c:v>
                </c:pt>
                <c:pt idx="3789">
                  <c:v>6.05878430400692E-2</c:v>
                </c:pt>
                <c:pt idx="3790">
                  <c:v>6.1089645968054197E-2</c:v>
                </c:pt>
                <c:pt idx="3791">
                  <c:v>6.0427436122017501E-2</c:v>
                </c:pt>
                <c:pt idx="3792">
                  <c:v>5.8676690486867203E-2</c:v>
                </c:pt>
                <c:pt idx="3793">
                  <c:v>5.5830325721489202E-2</c:v>
                </c:pt>
                <c:pt idx="3794">
                  <c:v>5.3927449425642399E-2</c:v>
                </c:pt>
                <c:pt idx="3795">
                  <c:v>5.3807318299094402E-2</c:v>
                </c:pt>
                <c:pt idx="3796">
                  <c:v>5.3532502378871E-2</c:v>
                </c:pt>
                <c:pt idx="3797">
                  <c:v>5.2212335821244599E-2</c:v>
                </c:pt>
                <c:pt idx="3798">
                  <c:v>5.1134141824881997E-2</c:v>
                </c:pt>
                <c:pt idx="3799">
                  <c:v>5.1503950617953702E-2</c:v>
                </c:pt>
                <c:pt idx="3800">
                  <c:v>5.35979886326566E-2</c:v>
                </c:pt>
                <c:pt idx="3801">
                  <c:v>5.6987399545315703E-2</c:v>
                </c:pt>
                <c:pt idx="3802">
                  <c:v>5.9662426738069603E-2</c:v>
                </c:pt>
                <c:pt idx="3803">
                  <c:v>5.9674259387381502E-2</c:v>
                </c:pt>
                <c:pt idx="3804">
                  <c:v>5.8483703444309199E-2</c:v>
                </c:pt>
                <c:pt idx="3805">
                  <c:v>5.84617773659293E-2</c:v>
                </c:pt>
                <c:pt idx="3806">
                  <c:v>5.8806706022044103E-2</c:v>
                </c:pt>
                <c:pt idx="3807">
                  <c:v>5.68085310693471E-2</c:v>
                </c:pt>
                <c:pt idx="3808">
                  <c:v>5.2251296925510303E-2</c:v>
                </c:pt>
                <c:pt idx="3809">
                  <c:v>4.8893707317108098E-2</c:v>
                </c:pt>
                <c:pt idx="3810">
                  <c:v>4.9657920048215599E-2</c:v>
                </c:pt>
                <c:pt idx="3811">
                  <c:v>5.34160419379935E-2</c:v>
                </c:pt>
                <c:pt idx="3812">
                  <c:v>5.7403603385607599E-2</c:v>
                </c:pt>
                <c:pt idx="3813">
                  <c:v>6.0257874670774599E-2</c:v>
                </c:pt>
                <c:pt idx="3814">
                  <c:v>6.1514392601288201E-2</c:v>
                </c:pt>
                <c:pt idx="3815">
                  <c:v>6.0617345866976299E-2</c:v>
                </c:pt>
                <c:pt idx="3816">
                  <c:v>5.8152300473429903E-2</c:v>
                </c:pt>
                <c:pt idx="3817">
                  <c:v>5.5947200237365997E-2</c:v>
                </c:pt>
                <c:pt idx="3818">
                  <c:v>5.5158521298679597E-2</c:v>
                </c:pt>
                <c:pt idx="3819">
                  <c:v>5.58200740046274E-2</c:v>
                </c:pt>
                <c:pt idx="3820">
                  <c:v>5.7058629664337203E-2</c:v>
                </c:pt>
                <c:pt idx="3821">
                  <c:v>5.7901860942302402E-2</c:v>
                </c:pt>
                <c:pt idx="3822">
                  <c:v>5.8077003955763998E-2</c:v>
                </c:pt>
                <c:pt idx="3823">
                  <c:v>5.7295574841396399E-2</c:v>
                </c:pt>
                <c:pt idx="3824">
                  <c:v>5.6191193662402703E-2</c:v>
                </c:pt>
                <c:pt idx="3825">
                  <c:v>5.6285346302111801E-2</c:v>
                </c:pt>
                <c:pt idx="3826">
                  <c:v>5.7097383335067697E-2</c:v>
                </c:pt>
                <c:pt idx="3827">
                  <c:v>5.6738495164145801E-2</c:v>
                </c:pt>
                <c:pt idx="3828">
                  <c:v>5.5338880631812602E-2</c:v>
                </c:pt>
                <c:pt idx="3829">
                  <c:v>5.46427437970343E-2</c:v>
                </c:pt>
                <c:pt idx="3830">
                  <c:v>5.5089699508420603E-2</c:v>
                </c:pt>
                <c:pt idx="3831">
                  <c:v>5.5669338713297503E-2</c:v>
                </c:pt>
                <c:pt idx="3832">
                  <c:v>5.5968830592223601E-2</c:v>
                </c:pt>
                <c:pt idx="3833">
                  <c:v>5.6075086408116301E-2</c:v>
                </c:pt>
                <c:pt idx="3834">
                  <c:v>5.5356262790456502E-2</c:v>
                </c:pt>
                <c:pt idx="3835">
                  <c:v>5.3545559556461397E-2</c:v>
                </c:pt>
                <c:pt idx="3836">
                  <c:v>5.1640303393263601E-2</c:v>
                </c:pt>
                <c:pt idx="3837">
                  <c:v>5.1213105321676798E-2</c:v>
                </c:pt>
                <c:pt idx="3838">
                  <c:v>5.3096957688088302E-2</c:v>
                </c:pt>
                <c:pt idx="3839">
                  <c:v>5.5632677877437399E-2</c:v>
                </c:pt>
                <c:pt idx="3840">
                  <c:v>5.6083635777739102E-2</c:v>
                </c:pt>
                <c:pt idx="3841">
                  <c:v>5.47063781183912E-2</c:v>
                </c:pt>
                <c:pt idx="3842">
                  <c:v>5.3627456501245098E-2</c:v>
                </c:pt>
                <c:pt idx="3843">
                  <c:v>5.3386671673928E-2</c:v>
                </c:pt>
                <c:pt idx="3844">
                  <c:v>5.3383905866800703E-2</c:v>
                </c:pt>
                <c:pt idx="3845">
                  <c:v>5.3480121426901797E-2</c:v>
                </c:pt>
                <c:pt idx="3846">
                  <c:v>5.4552015759339101E-2</c:v>
                </c:pt>
                <c:pt idx="3847">
                  <c:v>5.60416404287509E-2</c:v>
                </c:pt>
                <c:pt idx="3848">
                  <c:v>5.5898929532552398E-2</c:v>
                </c:pt>
                <c:pt idx="3849">
                  <c:v>5.5102233622409597E-2</c:v>
                </c:pt>
                <c:pt idx="3850">
                  <c:v>5.6522005123468902E-2</c:v>
                </c:pt>
                <c:pt idx="3851">
                  <c:v>5.9971625759173697E-2</c:v>
                </c:pt>
                <c:pt idx="3852">
                  <c:v>6.33029333457963E-2</c:v>
                </c:pt>
                <c:pt idx="3853">
                  <c:v>6.5146908536747303E-2</c:v>
                </c:pt>
                <c:pt idx="3854">
                  <c:v>6.4023951197392001E-2</c:v>
                </c:pt>
                <c:pt idx="3855">
                  <c:v>5.9606276021976802E-2</c:v>
                </c:pt>
                <c:pt idx="3856">
                  <c:v>5.5013055316797801E-2</c:v>
                </c:pt>
                <c:pt idx="3857">
                  <c:v>5.3925278683540301E-2</c:v>
                </c:pt>
                <c:pt idx="3858">
                  <c:v>5.5719712570250601E-2</c:v>
                </c:pt>
                <c:pt idx="3859">
                  <c:v>5.7096574637421398E-2</c:v>
                </c:pt>
                <c:pt idx="3860">
                  <c:v>5.6392845701197299E-2</c:v>
                </c:pt>
                <c:pt idx="3861">
                  <c:v>5.3869924970741799E-2</c:v>
                </c:pt>
                <c:pt idx="3862">
                  <c:v>5.09356551945402E-2</c:v>
                </c:pt>
                <c:pt idx="3863">
                  <c:v>4.9299959969990002E-2</c:v>
                </c:pt>
                <c:pt idx="3864">
                  <c:v>4.90166648639873E-2</c:v>
                </c:pt>
                <c:pt idx="3865">
                  <c:v>4.86729545610953E-2</c:v>
                </c:pt>
                <c:pt idx="3866">
                  <c:v>4.8207258127200302E-2</c:v>
                </c:pt>
                <c:pt idx="3867">
                  <c:v>4.8662493487743402E-2</c:v>
                </c:pt>
                <c:pt idx="3868">
                  <c:v>5.0019503548436102E-2</c:v>
                </c:pt>
                <c:pt idx="3869">
                  <c:v>5.1767507358507103E-2</c:v>
                </c:pt>
                <c:pt idx="3870">
                  <c:v>5.2478635648490098E-2</c:v>
                </c:pt>
                <c:pt idx="3871">
                  <c:v>5.0962121137038997E-2</c:v>
                </c:pt>
                <c:pt idx="3872">
                  <c:v>4.8852093236589199E-2</c:v>
                </c:pt>
                <c:pt idx="3873">
                  <c:v>4.6724542122361302E-2</c:v>
                </c:pt>
                <c:pt idx="3874">
                  <c:v>4.4686382194965901E-2</c:v>
                </c:pt>
                <c:pt idx="3875">
                  <c:v>4.6579852957287199E-2</c:v>
                </c:pt>
                <c:pt idx="3876">
                  <c:v>5.29999143804461E-2</c:v>
                </c:pt>
                <c:pt idx="3877">
                  <c:v>5.8356305864878499E-2</c:v>
                </c:pt>
                <c:pt idx="3878">
                  <c:v>6.0113120256633401E-2</c:v>
                </c:pt>
                <c:pt idx="3879">
                  <c:v>5.9798758339877203E-2</c:v>
                </c:pt>
                <c:pt idx="3880">
                  <c:v>5.9512746681915599E-2</c:v>
                </c:pt>
                <c:pt idx="3881">
                  <c:v>6.1481377595938302E-2</c:v>
                </c:pt>
                <c:pt idx="3882">
                  <c:v>6.6823489859234295E-2</c:v>
                </c:pt>
                <c:pt idx="3883">
                  <c:v>7.3645578431795297E-2</c:v>
                </c:pt>
                <c:pt idx="3884">
                  <c:v>7.6115546826204597E-2</c:v>
                </c:pt>
                <c:pt idx="3885">
                  <c:v>7.1203882348777406E-2</c:v>
                </c:pt>
                <c:pt idx="3886">
                  <c:v>6.3051176236425296E-2</c:v>
                </c:pt>
                <c:pt idx="3887">
                  <c:v>5.6923831037259197E-2</c:v>
                </c:pt>
                <c:pt idx="3888">
                  <c:v>5.4908920291721799E-2</c:v>
                </c:pt>
                <c:pt idx="3889">
                  <c:v>5.6518552473780397E-2</c:v>
                </c:pt>
                <c:pt idx="3890">
                  <c:v>5.95930976042581E-2</c:v>
                </c:pt>
                <c:pt idx="3891">
                  <c:v>6.27520887607151E-2</c:v>
                </c:pt>
                <c:pt idx="3892">
                  <c:v>6.6836372464964003E-2</c:v>
                </c:pt>
                <c:pt idx="3893">
                  <c:v>7.1151103826191706E-2</c:v>
                </c:pt>
                <c:pt idx="3894">
                  <c:v>7.2503712928112196E-2</c:v>
                </c:pt>
                <c:pt idx="3895">
                  <c:v>6.9593453398173605E-2</c:v>
                </c:pt>
                <c:pt idx="3896">
                  <c:v>6.4766892068031504E-2</c:v>
                </c:pt>
                <c:pt idx="3897">
                  <c:v>6.0741335883566103E-2</c:v>
                </c:pt>
                <c:pt idx="3898">
                  <c:v>5.8507256223223197E-2</c:v>
                </c:pt>
                <c:pt idx="3899">
                  <c:v>5.8144356259753102E-2</c:v>
                </c:pt>
                <c:pt idx="3900">
                  <c:v>5.8974299265117699E-2</c:v>
                </c:pt>
                <c:pt idx="3901">
                  <c:v>6.0636317461495899E-2</c:v>
                </c:pt>
                <c:pt idx="3902">
                  <c:v>6.4516433137419796E-2</c:v>
                </c:pt>
                <c:pt idx="3903">
                  <c:v>7.0468546409165597E-2</c:v>
                </c:pt>
                <c:pt idx="3904">
                  <c:v>7.4667288721883607E-2</c:v>
                </c:pt>
                <c:pt idx="3905">
                  <c:v>7.4710120859090207E-2</c:v>
                </c:pt>
                <c:pt idx="3906">
                  <c:v>7.2036452247354693E-2</c:v>
                </c:pt>
                <c:pt idx="3907">
                  <c:v>6.8924580104243599E-2</c:v>
                </c:pt>
                <c:pt idx="3908">
                  <c:v>6.7203231774995695E-2</c:v>
                </c:pt>
                <c:pt idx="3909">
                  <c:v>6.6592290642825194E-2</c:v>
                </c:pt>
                <c:pt idx="3910">
                  <c:v>6.4589000602918098E-2</c:v>
                </c:pt>
                <c:pt idx="3911">
                  <c:v>6.1121543551775501E-2</c:v>
                </c:pt>
                <c:pt idx="3912">
                  <c:v>5.9067428818456599E-2</c:v>
                </c:pt>
                <c:pt idx="3913">
                  <c:v>5.9658849698499897E-2</c:v>
                </c:pt>
              </c:numCache>
            </c:numRef>
          </c:yVal>
          <c:smooth val="1"/>
          <c:extLst>
            <c:ext xmlns:c16="http://schemas.microsoft.com/office/drawing/2014/chart" uri="{C3380CC4-5D6E-409C-BE32-E72D297353CC}">
              <c16:uniqueId val="{00000001-632B-457D-8825-392F4C773ABE}"/>
            </c:ext>
          </c:extLst>
        </c:ser>
        <c:dLbls>
          <c:showLegendKey val="0"/>
          <c:showVal val="0"/>
          <c:showCatName val="0"/>
          <c:showSerName val="0"/>
          <c:showPercent val="0"/>
          <c:showBubbleSize val="0"/>
        </c:dLbls>
        <c:axId val="281413711"/>
        <c:axId val="281412879"/>
      </c:scatterChart>
      <c:valAx>
        <c:axId val="281413711"/>
        <c:scaling>
          <c:orientation val="minMax"/>
          <c:max val="10"/>
          <c:min val="1"/>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sz="2000" dirty="0" err="1"/>
                  <a:t>Time</a:t>
                </a:r>
                <a:r>
                  <a:rPr lang="sv-SE" sz="2000" dirty="0"/>
                  <a:t>, 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E"/>
          </a:p>
        </c:txPr>
        <c:crossAx val="281412879"/>
        <c:crosses val="autoZero"/>
        <c:crossBetween val="midCat"/>
      </c:valAx>
      <c:valAx>
        <c:axId val="281412879"/>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sz="2000" dirty="0"/>
                  <a:t>Heat </a:t>
                </a:r>
                <a:r>
                  <a:rPr lang="sv-SE" sz="2000" dirty="0" err="1"/>
                  <a:t>flow</a:t>
                </a:r>
                <a:r>
                  <a:rPr lang="sv-SE" sz="2000" dirty="0"/>
                  <a:t>, µW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E"/>
          </a:p>
        </c:txPr>
        <c:crossAx val="28141371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48381452318462"/>
          <c:y val="5.715446547919973E-2"/>
          <c:w val="0.80596062992125983"/>
          <c:h val="0.78011971525142088"/>
        </c:manualLayout>
      </c:layout>
      <c:scatterChart>
        <c:scatterStyle val="smoothMarker"/>
        <c:varyColors val="0"/>
        <c:ser>
          <c:idx val="0"/>
          <c:order val="0"/>
          <c:tx>
            <c:strRef>
              <c:f>Sheet1!$D$1</c:f>
              <c:strCache>
                <c:ptCount val="1"/>
                <c:pt idx="0">
                  <c:v>0</c:v>
                </c:pt>
              </c:strCache>
            </c:strRef>
          </c:tx>
          <c:spPr>
            <a:ln w="19050" cap="rnd">
              <a:solidFill>
                <a:schemeClr val="accent1"/>
              </a:solidFill>
              <a:round/>
            </a:ln>
            <a:effectLst/>
          </c:spPr>
          <c:marker>
            <c:symbol val="none"/>
          </c:marker>
          <c:xVal>
            <c:numRef>
              <c:f>Sheet1!$B$2:$B$3914</c:f>
              <c:numCache>
                <c:formatCode>General</c:formatCode>
                <c:ptCount val="3913"/>
                <c:pt idx="0">
                  <c:v>1.156034818304275</c:v>
                </c:pt>
                <c:pt idx="1">
                  <c:v>1.1686004141554833</c:v>
                </c:pt>
                <c:pt idx="2">
                  <c:v>1.1811660100066916</c:v>
                </c:pt>
                <c:pt idx="3">
                  <c:v>1.1937316058578999</c:v>
                </c:pt>
                <c:pt idx="4">
                  <c:v>1.2062972017091085</c:v>
                </c:pt>
                <c:pt idx="5">
                  <c:v>1.2188627975603168</c:v>
                </c:pt>
                <c:pt idx="6">
                  <c:v>1.2314283934115249</c:v>
                </c:pt>
                <c:pt idx="7">
                  <c:v>1.2439939892627334</c:v>
                </c:pt>
                <c:pt idx="8">
                  <c:v>1.2565595851139388</c:v>
                </c:pt>
                <c:pt idx="9">
                  <c:v>1.2691251809651474</c:v>
                </c:pt>
                <c:pt idx="10">
                  <c:v>1.2816907768163555</c:v>
                </c:pt>
                <c:pt idx="11">
                  <c:v>1.294256372667564</c:v>
                </c:pt>
                <c:pt idx="12">
                  <c:v>1.3068219685187723</c:v>
                </c:pt>
                <c:pt idx="13">
                  <c:v>1.3193875643699804</c:v>
                </c:pt>
                <c:pt idx="14">
                  <c:v>1.3319531602211889</c:v>
                </c:pt>
                <c:pt idx="15">
                  <c:v>1.3445187560723972</c:v>
                </c:pt>
                <c:pt idx="16">
                  <c:v>1.3570843519236055</c:v>
                </c:pt>
                <c:pt idx="17">
                  <c:v>1.3696499477748139</c:v>
                </c:pt>
                <c:pt idx="18">
                  <c:v>1.3822155436260222</c:v>
                </c:pt>
                <c:pt idx="19">
                  <c:v>1.3947811394772305</c:v>
                </c:pt>
                <c:pt idx="20">
                  <c:v>1.407346735328439</c:v>
                </c:pt>
                <c:pt idx="21">
                  <c:v>1.4199123311796471</c:v>
                </c:pt>
                <c:pt idx="22">
                  <c:v>1.4324779270308556</c:v>
                </c:pt>
                <c:pt idx="23">
                  <c:v>1.4450435228820611</c:v>
                </c:pt>
                <c:pt idx="24">
                  <c:v>1.4576091187332696</c:v>
                </c:pt>
                <c:pt idx="25">
                  <c:v>1.4701747145844777</c:v>
                </c:pt>
                <c:pt idx="26">
                  <c:v>1.482740310435686</c:v>
                </c:pt>
                <c:pt idx="27">
                  <c:v>1.4953059062868945</c:v>
                </c:pt>
                <c:pt idx="28">
                  <c:v>1.5078715021381028</c:v>
                </c:pt>
                <c:pt idx="29">
                  <c:v>1.5204370979893111</c:v>
                </c:pt>
                <c:pt idx="30">
                  <c:v>1.5330026938405195</c:v>
                </c:pt>
                <c:pt idx="31">
                  <c:v>1.5455682896917278</c:v>
                </c:pt>
                <c:pt idx="32">
                  <c:v>1.5581338855429361</c:v>
                </c:pt>
                <c:pt idx="33">
                  <c:v>1.5706994813941444</c:v>
                </c:pt>
                <c:pt idx="34">
                  <c:v>1.5832650772453527</c:v>
                </c:pt>
                <c:pt idx="35">
                  <c:v>1.5958306730965612</c:v>
                </c:pt>
                <c:pt idx="36">
                  <c:v>1.6083962689477693</c:v>
                </c:pt>
                <c:pt idx="37">
                  <c:v>1.6209618647989776</c:v>
                </c:pt>
                <c:pt idx="38">
                  <c:v>1.6335274606501833</c:v>
                </c:pt>
                <c:pt idx="39">
                  <c:v>1.6460930565013918</c:v>
                </c:pt>
                <c:pt idx="40">
                  <c:v>1.6586586523525999</c:v>
                </c:pt>
                <c:pt idx="41">
                  <c:v>1.6712242482038082</c:v>
                </c:pt>
                <c:pt idx="42">
                  <c:v>1.6837898440550167</c:v>
                </c:pt>
                <c:pt idx="43">
                  <c:v>1.6963554399062251</c:v>
                </c:pt>
                <c:pt idx="44">
                  <c:v>1.7089210357574331</c:v>
                </c:pt>
                <c:pt idx="45">
                  <c:v>1.7214866316086417</c:v>
                </c:pt>
                <c:pt idx="46">
                  <c:v>1.73405222745985</c:v>
                </c:pt>
                <c:pt idx="47">
                  <c:v>1.7466178233110585</c:v>
                </c:pt>
                <c:pt idx="48">
                  <c:v>1.7591834191622666</c:v>
                </c:pt>
                <c:pt idx="49">
                  <c:v>1.7717490150134749</c:v>
                </c:pt>
                <c:pt idx="50">
                  <c:v>1.7843146108646835</c:v>
                </c:pt>
                <c:pt idx="51">
                  <c:v>1.7968802067158915</c:v>
                </c:pt>
                <c:pt idx="52">
                  <c:v>1.8094458025670999</c:v>
                </c:pt>
                <c:pt idx="53">
                  <c:v>1.8220113984183055</c:v>
                </c:pt>
                <c:pt idx="54">
                  <c:v>1.834576994269514</c:v>
                </c:pt>
                <c:pt idx="55">
                  <c:v>1.8471425901207221</c:v>
                </c:pt>
                <c:pt idx="56">
                  <c:v>1.8597081859719304</c:v>
                </c:pt>
                <c:pt idx="57">
                  <c:v>1.872273781823139</c:v>
                </c:pt>
                <c:pt idx="58">
                  <c:v>1.8848393776743473</c:v>
                </c:pt>
                <c:pt idx="59">
                  <c:v>1.8974049735255554</c:v>
                </c:pt>
                <c:pt idx="60">
                  <c:v>1.9099705693767639</c:v>
                </c:pt>
                <c:pt idx="61">
                  <c:v>1.9225361652279722</c:v>
                </c:pt>
                <c:pt idx="62">
                  <c:v>1.9351017610791807</c:v>
                </c:pt>
                <c:pt idx="63">
                  <c:v>1.9476673569303888</c:v>
                </c:pt>
                <c:pt idx="64">
                  <c:v>1.9602329527815971</c:v>
                </c:pt>
                <c:pt idx="65">
                  <c:v>1.9727985486328057</c:v>
                </c:pt>
                <c:pt idx="66">
                  <c:v>1.985364144484014</c:v>
                </c:pt>
                <c:pt idx="67">
                  <c:v>1.9979297403352221</c:v>
                </c:pt>
                <c:pt idx="68">
                  <c:v>2.0104953361864277</c:v>
                </c:pt>
                <c:pt idx="69">
                  <c:v>2.023060932037636</c:v>
                </c:pt>
                <c:pt idx="70">
                  <c:v>2.0356265278888444</c:v>
                </c:pt>
                <c:pt idx="71">
                  <c:v>2.0481921237400527</c:v>
                </c:pt>
                <c:pt idx="72">
                  <c:v>2.060757719591261</c:v>
                </c:pt>
                <c:pt idx="73">
                  <c:v>2.0733233154424697</c:v>
                </c:pt>
                <c:pt idx="74">
                  <c:v>2.0858889112936776</c:v>
                </c:pt>
                <c:pt idx="75">
                  <c:v>2.0984545071448859</c:v>
                </c:pt>
                <c:pt idx="76">
                  <c:v>2.1110201029960947</c:v>
                </c:pt>
                <c:pt idx="77">
                  <c:v>2.123585698847303</c:v>
                </c:pt>
                <c:pt idx="78">
                  <c:v>2.1361512946985108</c:v>
                </c:pt>
                <c:pt idx="79">
                  <c:v>2.1487168905497196</c:v>
                </c:pt>
                <c:pt idx="80">
                  <c:v>2.1612824864009279</c:v>
                </c:pt>
                <c:pt idx="81">
                  <c:v>2.1738480822521362</c:v>
                </c:pt>
                <c:pt idx="82">
                  <c:v>2.1864136781033445</c:v>
                </c:pt>
                <c:pt idx="83">
                  <c:v>2.1989792739545502</c:v>
                </c:pt>
                <c:pt idx="84">
                  <c:v>2.2115448698057585</c:v>
                </c:pt>
                <c:pt idx="85">
                  <c:v>2.2241104656569668</c:v>
                </c:pt>
                <c:pt idx="86">
                  <c:v>2.2366760615081751</c:v>
                </c:pt>
                <c:pt idx="87">
                  <c:v>2.2492416573593834</c:v>
                </c:pt>
                <c:pt idx="88">
                  <c:v>2.2618072532105917</c:v>
                </c:pt>
                <c:pt idx="89">
                  <c:v>2.2743728490618</c:v>
                </c:pt>
                <c:pt idx="90">
                  <c:v>2.2869384449130084</c:v>
                </c:pt>
                <c:pt idx="91">
                  <c:v>2.2995040407642167</c:v>
                </c:pt>
                <c:pt idx="92">
                  <c:v>2.312069636615425</c:v>
                </c:pt>
                <c:pt idx="93">
                  <c:v>2.3246352324666333</c:v>
                </c:pt>
                <c:pt idx="94">
                  <c:v>2.3372008283178416</c:v>
                </c:pt>
                <c:pt idx="95">
                  <c:v>2.3497664241690499</c:v>
                </c:pt>
                <c:pt idx="96">
                  <c:v>2.3623320200202556</c:v>
                </c:pt>
                <c:pt idx="97">
                  <c:v>2.3748976158714665</c:v>
                </c:pt>
                <c:pt idx="98">
                  <c:v>2.3874632117226722</c:v>
                </c:pt>
                <c:pt idx="99">
                  <c:v>2.4000288075738805</c:v>
                </c:pt>
                <c:pt idx="100">
                  <c:v>2.4125944034250888</c:v>
                </c:pt>
                <c:pt idx="101">
                  <c:v>2.4251599992762971</c:v>
                </c:pt>
                <c:pt idx="102">
                  <c:v>2.4377255951275059</c:v>
                </c:pt>
                <c:pt idx="103">
                  <c:v>2.4502911909787137</c:v>
                </c:pt>
                <c:pt idx="104">
                  <c:v>2.462856786829922</c:v>
                </c:pt>
                <c:pt idx="105">
                  <c:v>2.4754223826811308</c:v>
                </c:pt>
                <c:pt idx="106">
                  <c:v>2.4879879785323387</c:v>
                </c:pt>
                <c:pt idx="107">
                  <c:v>2.500553574383547</c:v>
                </c:pt>
                <c:pt idx="108">
                  <c:v>2.5131191702347557</c:v>
                </c:pt>
                <c:pt idx="109">
                  <c:v>2.525684766085964</c:v>
                </c:pt>
                <c:pt idx="110">
                  <c:v>2.5382503619371719</c:v>
                </c:pt>
                <c:pt idx="111">
                  <c:v>2.5508159577883807</c:v>
                </c:pt>
                <c:pt idx="112">
                  <c:v>2.5633815536395863</c:v>
                </c:pt>
                <c:pt idx="113">
                  <c:v>2.5759471494907942</c:v>
                </c:pt>
                <c:pt idx="114">
                  <c:v>2.5885127453420025</c:v>
                </c:pt>
                <c:pt idx="115">
                  <c:v>2.6010783411932112</c:v>
                </c:pt>
                <c:pt idx="116">
                  <c:v>2.6136439370444196</c:v>
                </c:pt>
                <c:pt idx="117">
                  <c:v>2.6262095328956279</c:v>
                </c:pt>
                <c:pt idx="118">
                  <c:v>2.6387751287468362</c:v>
                </c:pt>
                <c:pt idx="119">
                  <c:v>2.6513407245980445</c:v>
                </c:pt>
                <c:pt idx="120">
                  <c:v>2.6639063204492528</c:v>
                </c:pt>
                <c:pt idx="121">
                  <c:v>2.6764719163004611</c:v>
                </c:pt>
                <c:pt idx="122">
                  <c:v>2.6890375121516694</c:v>
                </c:pt>
                <c:pt idx="123">
                  <c:v>2.7016031080028777</c:v>
                </c:pt>
                <c:pt idx="124">
                  <c:v>2.714168703854086</c:v>
                </c:pt>
                <c:pt idx="125">
                  <c:v>2.7267342997052948</c:v>
                </c:pt>
                <c:pt idx="126">
                  <c:v>2.7392998955565</c:v>
                </c:pt>
                <c:pt idx="127">
                  <c:v>2.751865491407711</c:v>
                </c:pt>
                <c:pt idx="128">
                  <c:v>2.7644310872589166</c:v>
                </c:pt>
                <c:pt idx="129">
                  <c:v>2.7769966831101249</c:v>
                </c:pt>
                <c:pt idx="130">
                  <c:v>2.7895622789613332</c:v>
                </c:pt>
                <c:pt idx="131">
                  <c:v>2.8021278748125278</c:v>
                </c:pt>
                <c:pt idx="132">
                  <c:v>2.8146934706637503</c:v>
                </c:pt>
                <c:pt idx="133">
                  <c:v>2.8272590665149444</c:v>
                </c:pt>
                <c:pt idx="134">
                  <c:v>2.8398246623661665</c:v>
                </c:pt>
                <c:pt idx="135">
                  <c:v>2.852390258217361</c:v>
                </c:pt>
                <c:pt idx="136">
                  <c:v>2.8649558540685831</c:v>
                </c:pt>
                <c:pt idx="137">
                  <c:v>2.8775214499197777</c:v>
                </c:pt>
                <c:pt idx="138">
                  <c:v>2.8900870457710002</c:v>
                </c:pt>
                <c:pt idx="139">
                  <c:v>2.9026526416221947</c:v>
                </c:pt>
                <c:pt idx="140">
                  <c:v>2.9152182374733893</c:v>
                </c:pt>
                <c:pt idx="141">
                  <c:v>2.9277838333246109</c:v>
                </c:pt>
                <c:pt idx="142">
                  <c:v>2.9403494291758054</c:v>
                </c:pt>
                <c:pt idx="143">
                  <c:v>2.9529150250270275</c:v>
                </c:pt>
                <c:pt idx="144">
                  <c:v>2.9654806208782221</c:v>
                </c:pt>
                <c:pt idx="145">
                  <c:v>2.9780462167294446</c:v>
                </c:pt>
                <c:pt idx="146">
                  <c:v>2.9906118125806391</c:v>
                </c:pt>
                <c:pt idx="147">
                  <c:v>3.0031774084318612</c:v>
                </c:pt>
                <c:pt idx="148">
                  <c:v>3.0157430042830558</c:v>
                </c:pt>
                <c:pt idx="149">
                  <c:v>3.0283086001342774</c:v>
                </c:pt>
                <c:pt idx="150">
                  <c:v>3.0408741959854719</c:v>
                </c:pt>
                <c:pt idx="151">
                  <c:v>3.0534397918366945</c:v>
                </c:pt>
                <c:pt idx="152">
                  <c:v>3.066005387687889</c:v>
                </c:pt>
                <c:pt idx="153">
                  <c:v>3.0785709835391111</c:v>
                </c:pt>
                <c:pt idx="154">
                  <c:v>3.0911365793903056</c:v>
                </c:pt>
                <c:pt idx="155">
                  <c:v>3.1037021752415281</c:v>
                </c:pt>
                <c:pt idx="156">
                  <c:v>3.1162677710927218</c:v>
                </c:pt>
                <c:pt idx="157">
                  <c:v>3.1288333669439443</c:v>
                </c:pt>
                <c:pt idx="158">
                  <c:v>3.1413989627951389</c:v>
                </c:pt>
                <c:pt idx="159">
                  <c:v>3.1539645586463609</c:v>
                </c:pt>
                <c:pt idx="160">
                  <c:v>3.1665301544975555</c:v>
                </c:pt>
                <c:pt idx="161">
                  <c:v>3.179095750348778</c:v>
                </c:pt>
                <c:pt idx="162">
                  <c:v>3.1916613461999725</c:v>
                </c:pt>
                <c:pt idx="163">
                  <c:v>3.2042269420511946</c:v>
                </c:pt>
                <c:pt idx="164">
                  <c:v>3.2167925379023887</c:v>
                </c:pt>
                <c:pt idx="165">
                  <c:v>3.2293581337536108</c:v>
                </c:pt>
                <c:pt idx="166">
                  <c:v>3.2419237296048053</c:v>
                </c:pt>
                <c:pt idx="167">
                  <c:v>3.2544893254560279</c:v>
                </c:pt>
                <c:pt idx="168">
                  <c:v>3.2670549213072224</c:v>
                </c:pt>
                <c:pt idx="169">
                  <c:v>3.2796205171584445</c:v>
                </c:pt>
                <c:pt idx="170">
                  <c:v>3.292186113009639</c:v>
                </c:pt>
                <c:pt idx="171">
                  <c:v>3.3047517088608607</c:v>
                </c:pt>
                <c:pt idx="172">
                  <c:v>3.3173173047120552</c:v>
                </c:pt>
                <c:pt idx="173">
                  <c:v>3.3298829005632777</c:v>
                </c:pt>
                <c:pt idx="174">
                  <c:v>3.3424484964144723</c:v>
                </c:pt>
                <c:pt idx="175">
                  <c:v>3.3550140922656944</c:v>
                </c:pt>
                <c:pt idx="176">
                  <c:v>3.3675796881168889</c:v>
                </c:pt>
                <c:pt idx="177">
                  <c:v>3.3801452839681114</c:v>
                </c:pt>
                <c:pt idx="178">
                  <c:v>3.392710879819306</c:v>
                </c:pt>
                <c:pt idx="179">
                  <c:v>3.4052764756705276</c:v>
                </c:pt>
                <c:pt idx="180">
                  <c:v>3.4178420715217221</c:v>
                </c:pt>
                <c:pt idx="181">
                  <c:v>3.4304076673729442</c:v>
                </c:pt>
                <c:pt idx="182">
                  <c:v>3.4429732632241388</c:v>
                </c:pt>
                <c:pt idx="183">
                  <c:v>3.4555388590753613</c:v>
                </c:pt>
                <c:pt idx="184">
                  <c:v>3.4681044549265558</c:v>
                </c:pt>
                <c:pt idx="185">
                  <c:v>3.4806700507777779</c:v>
                </c:pt>
                <c:pt idx="186">
                  <c:v>3.4932356466289725</c:v>
                </c:pt>
                <c:pt idx="187">
                  <c:v>3.5058012424801941</c:v>
                </c:pt>
                <c:pt idx="188">
                  <c:v>3.5183668383313886</c:v>
                </c:pt>
                <c:pt idx="189">
                  <c:v>3.5309324341826112</c:v>
                </c:pt>
                <c:pt idx="190">
                  <c:v>3.5434980300338057</c:v>
                </c:pt>
                <c:pt idx="191">
                  <c:v>3.5560636258850278</c:v>
                </c:pt>
                <c:pt idx="192">
                  <c:v>3.5686292217362223</c:v>
                </c:pt>
                <c:pt idx="193">
                  <c:v>3.5811948175874448</c:v>
                </c:pt>
                <c:pt idx="194">
                  <c:v>3.5937604134386385</c:v>
                </c:pt>
                <c:pt idx="195">
                  <c:v>3.606326009289861</c:v>
                </c:pt>
                <c:pt idx="196">
                  <c:v>3.6188916051410556</c:v>
                </c:pt>
                <c:pt idx="197">
                  <c:v>3.6314572009922776</c:v>
                </c:pt>
                <c:pt idx="198">
                  <c:v>3.6440227968434722</c:v>
                </c:pt>
                <c:pt idx="199">
                  <c:v>3.6565883926946947</c:v>
                </c:pt>
                <c:pt idx="200">
                  <c:v>3.6691539885458893</c:v>
                </c:pt>
                <c:pt idx="201">
                  <c:v>3.6817195843971113</c:v>
                </c:pt>
                <c:pt idx="202">
                  <c:v>3.6942851802483054</c:v>
                </c:pt>
                <c:pt idx="203">
                  <c:v>3.7068507760995275</c:v>
                </c:pt>
                <c:pt idx="204">
                  <c:v>3.7194163719507221</c:v>
                </c:pt>
                <c:pt idx="205">
                  <c:v>3.7319819678019446</c:v>
                </c:pt>
                <c:pt idx="206">
                  <c:v>3.7445475636531391</c:v>
                </c:pt>
                <c:pt idx="207">
                  <c:v>3.7571131595043612</c:v>
                </c:pt>
                <c:pt idx="208">
                  <c:v>3.7696787553555557</c:v>
                </c:pt>
                <c:pt idx="209">
                  <c:v>3.7822443512067774</c:v>
                </c:pt>
                <c:pt idx="210">
                  <c:v>3.7948099470579719</c:v>
                </c:pt>
                <c:pt idx="211">
                  <c:v>3.8073755429091944</c:v>
                </c:pt>
                <c:pt idx="212">
                  <c:v>3.819941138760389</c:v>
                </c:pt>
                <c:pt idx="213">
                  <c:v>3.8325067346116111</c:v>
                </c:pt>
                <c:pt idx="214">
                  <c:v>3.8450723304628056</c:v>
                </c:pt>
                <c:pt idx="215">
                  <c:v>3.8576379263140281</c:v>
                </c:pt>
                <c:pt idx="216">
                  <c:v>3.8702035221652222</c:v>
                </c:pt>
                <c:pt idx="217">
                  <c:v>3.8827691180164443</c:v>
                </c:pt>
                <c:pt idx="218">
                  <c:v>3.8953347138676389</c:v>
                </c:pt>
                <c:pt idx="219">
                  <c:v>3.9079003097188334</c:v>
                </c:pt>
                <c:pt idx="220">
                  <c:v>3.9204659055700555</c:v>
                </c:pt>
                <c:pt idx="221">
                  <c:v>3.93303150142125</c:v>
                </c:pt>
                <c:pt idx="222">
                  <c:v>3.9455970972724725</c:v>
                </c:pt>
                <c:pt idx="223">
                  <c:v>3.9581626931236666</c:v>
                </c:pt>
                <c:pt idx="224">
                  <c:v>3.9707282889748892</c:v>
                </c:pt>
                <c:pt idx="225">
                  <c:v>3.9832938848260833</c:v>
                </c:pt>
                <c:pt idx="226">
                  <c:v>3.9958594806773053</c:v>
                </c:pt>
                <c:pt idx="227">
                  <c:v>4.0084250765284999</c:v>
                </c:pt>
                <c:pt idx="228">
                  <c:v>4.020990672379722</c:v>
                </c:pt>
                <c:pt idx="229">
                  <c:v>4.0335562682309165</c:v>
                </c:pt>
                <c:pt idx="230">
                  <c:v>4.0461218640821386</c:v>
                </c:pt>
                <c:pt idx="231">
                  <c:v>4.0586874599333331</c:v>
                </c:pt>
                <c:pt idx="232">
                  <c:v>4.0712530557845552</c:v>
                </c:pt>
                <c:pt idx="233">
                  <c:v>4.0838186516357498</c:v>
                </c:pt>
                <c:pt idx="234">
                  <c:v>4.0963842474869718</c:v>
                </c:pt>
                <c:pt idx="235">
                  <c:v>4.1089498433381664</c:v>
                </c:pt>
                <c:pt idx="236">
                  <c:v>4.1215154391893893</c:v>
                </c:pt>
                <c:pt idx="237">
                  <c:v>4.134081035040583</c:v>
                </c:pt>
                <c:pt idx="238">
                  <c:v>4.146646630891806</c:v>
                </c:pt>
                <c:pt idx="239">
                  <c:v>4.1592122267430005</c:v>
                </c:pt>
                <c:pt idx="240">
                  <c:v>4.1717778225942217</c:v>
                </c:pt>
                <c:pt idx="241">
                  <c:v>4.1843434184454162</c:v>
                </c:pt>
                <c:pt idx="242">
                  <c:v>4.1969090142966392</c:v>
                </c:pt>
                <c:pt idx="243">
                  <c:v>4.2094746101478338</c:v>
                </c:pt>
                <c:pt idx="244">
                  <c:v>4.2220402059990558</c:v>
                </c:pt>
                <c:pt idx="245">
                  <c:v>4.2346058018502504</c:v>
                </c:pt>
                <c:pt idx="246">
                  <c:v>4.2471713977014725</c:v>
                </c:pt>
                <c:pt idx="247">
                  <c:v>4.2597369935526661</c:v>
                </c:pt>
                <c:pt idx="248">
                  <c:v>4.2723025894038891</c:v>
                </c:pt>
                <c:pt idx="249">
                  <c:v>4.2848681852550836</c:v>
                </c:pt>
                <c:pt idx="250">
                  <c:v>4.2974337811063057</c:v>
                </c:pt>
                <c:pt idx="251">
                  <c:v>4.3099993769575002</c:v>
                </c:pt>
                <c:pt idx="252">
                  <c:v>4.3225649728087223</c:v>
                </c:pt>
                <c:pt idx="253">
                  <c:v>4.3351305686599169</c:v>
                </c:pt>
                <c:pt idx="254">
                  <c:v>4.3476961645111389</c:v>
                </c:pt>
                <c:pt idx="255">
                  <c:v>4.3602617603623335</c:v>
                </c:pt>
                <c:pt idx="256">
                  <c:v>4.3728273562135556</c:v>
                </c:pt>
                <c:pt idx="257">
                  <c:v>4.3853929520647501</c:v>
                </c:pt>
                <c:pt idx="258">
                  <c:v>4.3979585479159722</c:v>
                </c:pt>
                <c:pt idx="259">
                  <c:v>4.4105241437671667</c:v>
                </c:pt>
                <c:pt idx="260">
                  <c:v>4.4230897396183888</c:v>
                </c:pt>
                <c:pt idx="261">
                  <c:v>4.4356553354695833</c:v>
                </c:pt>
                <c:pt idx="262">
                  <c:v>4.4482209313208054</c:v>
                </c:pt>
                <c:pt idx="263">
                  <c:v>4.460786527172</c:v>
                </c:pt>
                <c:pt idx="264">
                  <c:v>4.473352123023222</c:v>
                </c:pt>
                <c:pt idx="265">
                  <c:v>4.4859177188744166</c:v>
                </c:pt>
                <c:pt idx="266">
                  <c:v>4.4984833147256387</c:v>
                </c:pt>
                <c:pt idx="267">
                  <c:v>4.5110489105768332</c:v>
                </c:pt>
                <c:pt idx="268">
                  <c:v>4.5236145064280553</c:v>
                </c:pt>
                <c:pt idx="269">
                  <c:v>4.5361801022792498</c:v>
                </c:pt>
                <c:pt idx="270">
                  <c:v>4.5487456981304719</c:v>
                </c:pt>
                <c:pt idx="271">
                  <c:v>4.5613112939816673</c:v>
                </c:pt>
                <c:pt idx="272">
                  <c:v>4.5738768898328885</c:v>
                </c:pt>
                <c:pt idx="273">
                  <c:v>4.5864424856840831</c:v>
                </c:pt>
                <c:pt idx="274">
                  <c:v>4.5990080815353052</c:v>
                </c:pt>
                <c:pt idx="275">
                  <c:v>4.6115736773864997</c:v>
                </c:pt>
                <c:pt idx="276">
                  <c:v>4.6241392732377227</c:v>
                </c:pt>
                <c:pt idx="277">
                  <c:v>4.6367048690889172</c:v>
                </c:pt>
                <c:pt idx="278">
                  <c:v>4.6492704649401118</c:v>
                </c:pt>
                <c:pt idx="279">
                  <c:v>4.6618360607913329</c:v>
                </c:pt>
                <c:pt idx="280">
                  <c:v>4.6744016566425275</c:v>
                </c:pt>
                <c:pt idx="281">
                  <c:v>4.6869672524937505</c:v>
                </c:pt>
                <c:pt idx="282">
                  <c:v>4.6995328483449441</c:v>
                </c:pt>
                <c:pt idx="283">
                  <c:v>4.7120984441961671</c:v>
                </c:pt>
                <c:pt idx="284">
                  <c:v>4.7246640400473616</c:v>
                </c:pt>
                <c:pt idx="285">
                  <c:v>4.7372296358985828</c:v>
                </c:pt>
                <c:pt idx="286">
                  <c:v>4.7497952317497774</c:v>
                </c:pt>
                <c:pt idx="287">
                  <c:v>4.7623608276010003</c:v>
                </c:pt>
                <c:pt idx="288">
                  <c:v>4.7749264234521949</c:v>
                </c:pt>
                <c:pt idx="289">
                  <c:v>4.7874920193034169</c:v>
                </c:pt>
                <c:pt idx="290">
                  <c:v>4.8000576151546115</c:v>
                </c:pt>
                <c:pt idx="291">
                  <c:v>4.8126232110058327</c:v>
                </c:pt>
                <c:pt idx="292">
                  <c:v>4.8251888068570272</c:v>
                </c:pt>
                <c:pt idx="293">
                  <c:v>4.8377544027082502</c:v>
                </c:pt>
                <c:pt idx="294">
                  <c:v>4.8503199985594447</c:v>
                </c:pt>
                <c:pt idx="295">
                  <c:v>4.8628855944106668</c:v>
                </c:pt>
                <c:pt idx="296">
                  <c:v>4.8754511902618614</c:v>
                </c:pt>
                <c:pt idx="297">
                  <c:v>4.8880167861130825</c:v>
                </c:pt>
                <c:pt idx="298">
                  <c:v>4.9005823819642771</c:v>
                </c:pt>
                <c:pt idx="299">
                  <c:v>4.9131479778154716</c:v>
                </c:pt>
                <c:pt idx="300">
                  <c:v>4.9257135736666946</c:v>
                </c:pt>
                <c:pt idx="301">
                  <c:v>4.9382791695178891</c:v>
                </c:pt>
                <c:pt idx="302">
                  <c:v>4.9508447653691112</c:v>
                </c:pt>
                <c:pt idx="303">
                  <c:v>4.9634103612203058</c:v>
                </c:pt>
                <c:pt idx="304">
                  <c:v>4.9759759570715278</c:v>
                </c:pt>
                <c:pt idx="305">
                  <c:v>4.9885415529227215</c:v>
                </c:pt>
                <c:pt idx="306">
                  <c:v>5.0011071487739445</c:v>
                </c:pt>
                <c:pt idx="307">
                  <c:v>5.013672744625139</c:v>
                </c:pt>
                <c:pt idx="308">
                  <c:v>5.0262383404763611</c:v>
                </c:pt>
                <c:pt idx="309">
                  <c:v>5.0388039363275556</c:v>
                </c:pt>
                <c:pt idx="310">
                  <c:v>5.0513695321787786</c:v>
                </c:pt>
                <c:pt idx="311">
                  <c:v>5.0639351280299723</c:v>
                </c:pt>
                <c:pt idx="312">
                  <c:v>5.0765007238811943</c:v>
                </c:pt>
                <c:pt idx="313">
                  <c:v>5.0890663197323889</c:v>
                </c:pt>
                <c:pt idx="314">
                  <c:v>5.101631915583611</c:v>
                </c:pt>
                <c:pt idx="315">
                  <c:v>5.1141975114348055</c:v>
                </c:pt>
                <c:pt idx="316">
                  <c:v>5.1267631072860285</c:v>
                </c:pt>
                <c:pt idx="317">
                  <c:v>5.139328703137223</c:v>
                </c:pt>
                <c:pt idx="318">
                  <c:v>5.1518942989884167</c:v>
                </c:pt>
                <c:pt idx="319">
                  <c:v>5.1644598948396387</c:v>
                </c:pt>
                <c:pt idx="320">
                  <c:v>5.1770254906908333</c:v>
                </c:pt>
                <c:pt idx="321">
                  <c:v>5.1895910865420554</c:v>
                </c:pt>
                <c:pt idx="322">
                  <c:v>5.2021566823932499</c:v>
                </c:pt>
                <c:pt idx="323">
                  <c:v>5.2147222782444729</c:v>
                </c:pt>
                <c:pt idx="324">
                  <c:v>5.2272878740956665</c:v>
                </c:pt>
                <c:pt idx="325">
                  <c:v>5.2398534699468886</c:v>
                </c:pt>
                <c:pt idx="326">
                  <c:v>5.2524190657980832</c:v>
                </c:pt>
                <c:pt idx="327">
                  <c:v>5.2649846616493052</c:v>
                </c:pt>
                <c:pt idx="328">
                  <c:v>5.2775502575004998</c:v>
                </c:pt>
                <c:pt idx="329">
                  <c:v>5.2901158533517227</c:v>
                </c:pt>
                <c:pt idx="330">
                  <c:v>5.3026814492029173</c:v>
                </c:pt>
                <c:pt idx="331">
                  <c:v>5.3152470450541385</c:v>
                </c:pt>
                <c:pt idx="332">
                  <c:v>5.327812640905333</c:v>
                </c:pt>
                <c:pt idx="333">
                  <c:v>5.340378236756556</c:v>
                </c:pt>
                <c:pt idx="334">
                  <c:v>5.3529438326077505</c:v>
                </c:pt>
                <c:pt idx="335">
                  <c:v>5.3655094284589726</c:v>
                </c:pt>
                <c:pt idx="336">
                  <c:v>5.3780750243101672</c:v>
                </c:pt>
                <c:pt idx="337">
                  <c:v>5.3906406201613883</c:v>
                </c:pt>
                <c:pt idx="338">
                  <c:v>5.4032062160125829</c:v>
                </c:pt>
                <c:pt idx="339">
                  <c:v>5.4157718118637774</c:v>
                </c:pt>
                <c:pt idx="340">
                  <c:v>5.4283374077150004</c:v>
                </c:pt>
                <c:pt idx="341">
                  <c:v>5.4409030035661949</c:v>
                </c:pt>
                <c:pt idx="342">
                  <c:v>5.453468599417417</c:v>
                </c:pt>
                <c:pt idx="343">
                  <c:v>5.4660341952686116</c:v>
                </c:pt>
                <c:pt idx="344">
                  <c:v>5.4785997911198328</c:v>
                </c:pt>
                <c:pt idx="345">
                  <c:v>5.4911653869710273</c:v>
                </c:pt>
                <c:pt idx="346">
                  <c:v>5.5037309828222503</c:v>
                </c:pt>
                <c:pt idx="347">
                  <c:v>5.5162965786734448</c:v>
                </c:pt>
                <c:pt idx="348">
                  <c:v>5.5288621745246669</c:v>
                </c:pt>
                <c:pt idx="349">
                  <c:v>5.5414277703758614</c:v>
                </c:pt>
                <c:pt idx="350">
                  <c:v>5.5539933662270826</c:v>
                </c:pt>
                <c:pt idx="351">
                  <c:v>5.5665589620782772</c:v>
                </c:pt>
                <c:pt idx="352">
                  <c:v>5.5791245579295001</c:v>
                </c:pt>
                <c:pt idx="353">
                  <c:v>5.5916901537806947</c:v>
                </c:pt>
                <c:pt idx="354">
                  <c:v>5.6042557496319167</c:v>
                </c:pt>
                <c:pt idx="355">
                  <c:v>5.6168213454831113</c:v>
                </c:pt>
                <c:pt idx="356">
                  <c:v>5.6293869413343334</c:v>
                </c:pt>
                <c:pt idx="357">
                  <c:v>5.6419525371855279</c:v>
                </c:pt>
                <c:pt idx="358">
                  <c:v>5.6545181330367216</c:v>
                </c:pt>
                <c:pt idx="359">
                  <c:v>5.6670837288879445</c:v>
                </c:pt>
                <c:pt idx="360">
                  <c:v>5.6796493247391391</c:v>
                </c:pt>
                <c:pt idx="361">
                  <c:v>5.6922149205903612</c:v>
                </c:pt>
                <c:pt idx="362">
                  <c:v>5.7047805164415557</c:v>
                </c:pt>
                <c:pt idx="363">
                  <c:v>5.7173461122927778</c:v>
                </c:pt>
                <c:pt idx="364">
                  <c:v>5.7299117081439723</c:v>
                </c:pt>
                <c:pt idx="365">
                  <c:v>5.7424773039951944</c:v>
                </c:pt>
                <c:pt idx="366">
                  <c:v>5.7550428998463889</c:v>
                </c:pt>
                <c:pt idx="367">
                  <c:v>5.767608495697611</c:v>
                </c:pt>
                <c:pt idx="368">
                  <c:v>5.7801740915488056</c:v>
                </c:pt>
                <c:pt idx="369">
                  <c:v>5.7927396874000276</c:v>
                </c:pt>
                <c:pt idx="370">
                  <c:v>5.8053052832512222</c:v>
                </c:pt>
                <c:pt idx="371">
                  <c:v>5.8178708791024443</c:v>
                </c:pt>
                <c:pt idx="372">
                  <c:v>5.8304364749536388</c:v>
                </c:pt>
                <c:pt idx="373">
                  <c:v>5.8430020708048609</c:v>
                </c:pt>
                <c:pt idx="374">
                  <c:v>5.8555676666560554</c:v>
                </c:pt>
                <c:pt idx="375">
                  <c:v>5.8681332625072775</c:v>
                </c:pt>
                <c:pt idx="376">
                  <c:v>5.8806988583584721</c:v>
                </c:pt>
                <c:pt idx="377">
                  <c:v>5.8932644542096941</c:v>
                </c:pt>
                <c:pt idx="378">
                  <c:v>5.9058300500608887</c:v>
                </c:pt>
                <c:pt idx="379">
                  <c:v>5.9183956459120832</c:v>
                </c:pt>
                <c:pt idx="380">
                  <c:v>5.9309612417633062</c:v>
                </c:pt>
                <c:pt idx="381">
                  <c:v>5.9435268376144998</c:v>
                </c:pt>
                <c:pt idx="382">
                  <c:v>5.9560924334657219</c:v>
                </c:pt>
                <c:pt idx="383">
                  <c:v>5.9686580293169165</c:v>
                </c:pt>
                <c:pt idx="384">
                  <c:v>5.9812236251681385</c:v>
                </c:pt>
                <c:pt idx="385">
                  <c:v>5.9937892210193331</c:v>
                </c:pt>
                <c:pt idx="386">
                  <c:v>6.0063548168705561</c:v>
                </c:pt>
                <c:pt idx="387">
                  <c:v>6.0189204127217506</c:v>
                </c:pt>
                <c:pt idx="388">
                  <c:v>6.0314860085729718</c:v>
                </c:pt>
                <c:pt idx="389">
                  <c:v>6.0440516044241663</c:v>
                </c:pt>
                <c:pt idx="390">
                  <c:v>6.0566172002753884</c:v>
                </c:pt>
                <c:pt idx="391">
                  <c:v>6.069182796126583</c:v>
                </c:pt>
                <c:pt idx="392">
                  <c:v>6.0817483919778059</c:v>
                </c:pt>
                <c:pt idx="393">
                  <c:v>6.0943139878290005</c:v>
                </c:pt>
                <c:pt idx="394">
                  <c:v>6.1068795836802225</c:v>
                </c:pt>
                <c:pt idx="395">
                  <c:v>6.1194451795314162</c:v>
                </c:pt>
                <c:pt idx="396">
                  <c:v>6.1320107753826383</c:v>
                </c:pt>
                <c:pt idx="397">
                  <c:v>6.1445763712338328</c:v>
                </c:pt>
                <c:pt idx="398">
                  <c:v>6.1571419670850274</c:v>
                </c:pt>
                <c:pt idx="399">
                  <c:v>6.1697075629362503</c:v>
                </c:pt>
                <c:pt idx="400">
                  <c:v>6.1822731587874449</c:v>
                </c:pt>
                <c:pt idx="401">
                  <c:v>6.194838754638667</c:v>
                </c:pt>
                <c:pt idx="402">
                  <c:v>6.2074043504898606</c:v>
                </c:pt>
                <c:pt idx="403">
                  <c:v>6.2199699463410836</c:v>
                </c:pt>
                <c:pt idx="404">
                  <c:v>6.2325355421922772</c:v>
                </c:pt>
                <c:pt idx="405">
                  <c:v>6.2451011380435002</c:v>
                </c:pt>
                <c:pt idx="406">
                  <c:v>6.2576667338946947</c:v>
                </c:pt>
                <c:pt idx="407">
                  <c:v>6.2702323297459168</c:v>
                </c:pt>
                <c:pt idx="408">
                  <c:v>6.2827979255971105</c:v>
                </c:pt>
                <c:pt idx="409">
                  <c:v>6.2953635214483334</c:v>
                </c:pt>
                <c:pt idx="410">
                  <c:v>6.307929117299528</c:v>
                </c:pt>
                <c:pt idx="411">
                  <c:v>6.3204947131507501</c:v>
                </c:pt>
                <c:pt idx="412">
                  <c:v>6.3330603090019446</c:v>
                </c:pt>
                <c:pt idx="413">
                  <c:v>6.3456259048531667</c:v>
                </c:pt>
                <c:pt idx="414">
                  <c:v>6.3581915007043612</c:v>
                </c:pt>
                <c:pt idx="415">
                  <c:v>6.3707570965555833</c:v>
                </c:pt>
                <c:pt idx="416">
                  <c:v>6.3833226924067779</c:v>
                </c:pt>
                <c:pt idx="417">
                  <c:v>6.3958882882579999</c:v>
                </c:pt>
                <c:pt idx="418">
                  <c:v>6.4084538841091945</c:v>
                </c:pt>
                <c:pt idx="419">
                  <c:v>6.421019479960389</c:v>
                </c:pt>
                <c:pt idx="420">
                  <c:v>6.4335850758116111</c:v>
                </c:pt>
                <c:pt idx="421">
                  <c:v>6.4461506716628056</c:v>
                </c:pt>
                <c:pt idx="422">
                  <c:v>6.4587162675140277</c:v>
                </c:pt>
                <c:pt idx="423">
                  <c:v>6.4712818633652223</c:v>
                </c:pt>
                <c:pt idx="424">
                  <c:v>6.4838474592164443</c:v>
                </c:pt>
                <c:pt idx="425">
                  <c:v>6.4964130550676389</c:v>
                </c:pt>
                <c:pt idx="426">
                  <c:v>6.5089786509188619</c:v>
                </c:pt>
                <c:pt idx="427">
                  <c:v>6.5215442467700555</c:v>
                </c:pt>
                <c:pt idx="428">
                  <c:v>6.5341098426212776</c:v>
                </c:pt>
                <c:pt idx="429">
                  <c:v>6.5466754384724721</c:v>
                </c:pt>
                <c:pt idx="430">
                  <c:v>6.5592410343236942</c:v>
                </c:pt>
                <c:pt idx="431">
                  <c:v>6.5718066301748888</c:v>
                </c:pt>
                <c:pt idx="432">
                  <c:v>6.5843722260261117</c:v>
                </c:pt>
                <c:pt idx="433">
                  <c:v>6.5969378218773063</c:v>
                </c:pt>
                <c:pt idx="434">
                  <c:v>6.6095034177285275</c:v>
                </c:pt>
                <c:pt idx="435">
                  <c:v>6.622069013579722</c:v>
                </c:pt>
                <c:pt idx="436">
                  <c:v>6.6346346094309441</c:v>
                </c:pt>
                <c:pt idx="437">
                  <c:v>6.6472002052821386</c:v>
                </c:pt>
                <c:pt idx="438">
                  <c:v>6.6597658011333332</c:v>
                </c:pt>
                <c:pt idx="439">
                  <c:v>6.6723313969845561</c:v>
                </c:pt>
                <c:pt idx="440">
                  <c:v>6.6848969928357507</c:v>
                </c:pt>
                <c:pt idx="441">
                  <c:v>6.6974625886869719</c:v>
                </c:pt>
                <c:pt idx="442">
                  <c:v>6.7100281845381664</c:v>
                </c:pt>
                <c:pt idx="443">
                  <c:v>6.7225937803893885</c:v>
                </c:pt>
                <c:pt idx="444">
                  <c:v>6.735159376240583</c:v>
                </c:pt>
                <c:pt idx="445">
                  <c:v>6.747724972091806</c:v>
                </c:pt>
                <c:pt idx="446">
                  <c:v>6.7602905679430005</c:v>
                </c:pt>
                <c:pt idx="447">
                  <c:v>6.7728561637942217</c:v>
                </c:pt>
                <c:pt idx="448">
                  <c:v>6.7854217596454163</c:v>
                </c:pt>
                <c:pt idx="449">
                  <c:v>6.7979873554966392</c:v>
                </c:pt>
                <c:pt idx="450">
                  <c:v>6.8105529513478329</c:v>
                </c:pt>
                <c:pt idx="451">
                  <c:v>6.8231185471990559</c:v>
                </c:pt>
                <c:pt idx="452">
                  <c:v>6.8356841430502504</c:v>
                </c:pt>
                <c:pt idx="453">
                  <c:v>6.8482497389014716</c:v>
                </c:pt>
                <c:pt idx="454">
                  <c:v>6.8608153347526661</c:v>
                </c:pt>
                <c:pt idx="455">
                  <c:v>6.8733809306038891</c:v>
                </c:pt>
                <c:pt idx="456">
                  <c:v>6.8859465264550836</c:v>
                </c:pt>
                <c:pt idx="457">
                  <c:v>6.8985121223063057</c:v>
                </c:pt>
                <c:pt idx="458">
                  <c:v>6.9110777181575003</c:v>
                </c:pt>
                <c:pt idx="459">
                  <c:v>6.9236433140086948</c:v>
                </c:pt>
                <c:pt idx="460">
                  <c:v>6.936208909859916</c:v>
                </c:pt>
                <c:pt idx="461">
                  <c:v>6.9487745057111105</c:v>
                </c:pt>
                <c:pt idx="462">
                  <c:v>6.9613401015623335</c:v>
                </c:pt>
                <c:pt idx="463">
                  <c:v>6.9739056974135281</c:v>
                </c:pt>
                <c:pt idx="464">
                  <c:v>6.9864712932647501</c:v>
                </c:pt>
                <c:pt idx="465">
                  <c:v>6.9990368891159447</c:v>
                </c:pt>
                <c:pt idx="466">
                  <c:v>7.0116024849671659</c:v>
                </c:pt>
                <c:pt idx="467">
                  <c:v>7.0241680808183604</c:v>
                </c:pt>
                <c:pt idx="468">
                  <c:v>7.0367336766695834</c:v>
                </c:pt>
                <c:pt idx="469">
                  <c:v>7.0492992725207779</c:v>
                </c:pt>
                <c:pt idx="470">
                  <c:v>7.061864868372</c:v>
                </c:pt>
                <c:pt idx="471">
                  <c:v>7.0744304642231945</c:v>
                </c:pt>
                <c:pt idx="472">
                  <c:v>7.0869960600744157</c:v>
                </c:pt>
                <c:pt idx="473">
                  <c:v>7.0995616559256103</c:v>
                </c:pt>
                <c:pt idx="474">
                  <c:v>7.1121272517768332</c:v>
                </c:pt>
                <c:pt idx="475">
                  <c:v>7.1246928476280278</c:v>
                </c:pt>
                <c:pt idx="476">
                  <c:v>7.1372584434792499</c:v>
                </c:pt>
                <c:pt idx="477">
                  <c:v>7.1498240393304444</c:v>
                </c:pt>
                <c:pt idx="478">
                  <c:v>7.162389635181639</c:v>
                </c:pt>
                <c:pt idx="479">
                  <c:v>7.1749552310328619</c:v>
                </c:pt>
                <c:pt idx="480">
                  <c:v>7.1875208268840547</c:v>
                </c:pt>
                <c:pt idx="481">
                  <c:v>7.2000864227352777</c:v>
                </c:pt>
                <c:pt idx="482">
                  <c:v>7.2126520185864722</c:v>
                </c:pt>
                <c:pt idx="483">
                  <c:v>7.2252176144376943</c:v>
                </c:pt>
                <c:pt idx="484">
                  <c:v>7.2377832102888888</c:v>
                </c:pt>
                <c:pt idx="485">
                  <c:v>7.2503488061401118</c:v>
                </c:pt>
                <c:pt idx="486">
                  <c:v>7.2629144019913063</c:v>
                </c:pt>
                <c:pt idx="487">
                  <c:v>7.2754799978425275</c:v>
                </c:pt>
                <c:pt idx="488">
                  <c:v>7.2880455936937221</c:v>
                </c:pt>
                <c:pt idx="489">
                  <c:v>7.3006111895449441</c:v>
                </c:pt>
                <c:pt idx="490">
                  <c:v>7.3131767853961387</c:v>
                </c:pt>
                <c:pt idx="491">
                  <c:v>7.3257423812473617</c:v>
                </c:pt>
                <c:pt idx="492">
                  <c:v>7.3383079770985562</c:v>
                </c:pt>
                <c:pt idx="493">
                  <c:v>7.3508735729497774</c:v>
                </c:pt>
                <c:pt idx="494">
                  <c:v>7.3634391688009719</c:v>
                </c:pt>
                <c:pt idx="495">
                  <c:v>7.376004764652194</c:v>
                </c:pt>
                <c:pt idx="496">
                  <c:v>7.3885703605033886</c:v>
                </c:pt>
                <c:pt idx="497">
                  <c:v>7.4011359563546115</c:v>
                </c:pt>
                <c:pt idx="498">
                  <c:v>7.4137015522058061</c:v>
                </c:pt>
                <c:pt idx="499">
                  <c:v>7.4262671480570006</c:v>
                </c:pt>
                <c:pt idx="500">
                  <c:v>7.4388327439082218</c:v>
                </c:pt>
                <c:pt idx="501">
                  <c:v>7.4513983397594163</c:v>
                </c:pt>
                <c:pt idx="502">
                  <c:v>7.4639639356106393</c:v>
                </c:pt>
                <c:pt idx="503">
                  <c:v>7.476529531461833</c:v>
                </c:pt>
                <c:pt idx="504">
                  <c:v>7.4890951273130559</c:v>
                </c:pt>
                <c:pt idx="505">
                  <c:v>7.5016607231642505</c:v>
                </c:pt>
                <c:pt idx="506">
                  <c:v>7.5142263190154717</c:v>
                </c:pt>
                <c:pt idx="507">
                  <c:v>7.5267919148666662</c:v>
                </c:pt>
                <c:pt idx="508">
                  <c:v>7.5393575107178892</c:v>
                </c:pt>
                <c:pt idx="509">
                  <c:v>7.5519231065690837</c:v>
                </c:pt>
                <c:pt idx="510">
                  <c:v>7.5644887024203058</c:v>
                </c:pt>
                <c:pt idx="511">
                  <c:v>7.5770542982715003</c:v>
                </c:pt>
                <c:pt idx="512">
                  <c:v>7.5896198941227215</c:v>
                </c:pt>
                <c:pt idx="513">
                  <c:v>7.6021854899739161</c:v>
                </c:pt>
                <c:pt idx="514">
                  <c:v>7.614751085825139</c:v>
                </c:pt>
                <c:pt idx="515">
                  <c:v>7.6273166816763336</c:v>
                </c:pt>
                <c:pt idx="516">
                  <c:v>7.6398822775275557</c:v>
                </c:pt>
                <c:pt idx="517">
                  <c:v>7.6524478733787502</c:v>
                </c:pt>
                <c:pt idx="518">
                  <c:v>7.6650134692299714</c:v>
                </c:pt>
                <c:pt idx="519">
                  <c:v>7.6775790650811659</c:v>
                </c:pt>
                <c:pt idx="520">
                  <c:v>7.6901446609323605</c:v>
                </c:pt>
                <c:pt idx="521">
                  <c:v>7.7027102567835835</c:v>
                </c:pt>
                <c:pt idx="522">
                  <c:v>7.715275852634778</c:v>
                </c:pt>
                <c:pt idx="523">
                  <c:v>7.7278414484860001</c:v>
                </c:pt>
                <c:pt idx="524">
                  <c:v>7.7404070443371946</c:v>
                </c:pt>
                <c:pt idx="525">
                  <c:v>7.7529726401884176</c:v>
                </c:pt>
                <c:pt idx="526">
                  <c:v>7.7655382360396104</c:v>
                </c:pt>
                <c:pt idx="527">
                  <c:v>7.7781038318908333</c:v>
                </c:pt>
                <c:pt idx="528">
                  <c:v>7.7906694277420279</c:v>
                </c:pt>
                <c:pt idx="529">
                  <c:v>7.8032350235932499</c:v>
                </c:pt>
                <c:pt idx="530">
                  <c:v>7.8158006194444445</c:v>
                </c:pt>
                <c:pt idx="531">
                  <c:v>7.8283662152956675</c:v>
                </c:pt>
                <c:pt idx="532">
                  <c:v>7.8409318111468611</c:v>
                </c:pt>
                <c:pt idx="533">
                  <c:v>7.8534974069980832</c:v>
                </c:pt>
                <c:pt idx="534">
                  <c:v>7.8660630028492777</c:v>
                </c:pt>
                <c:pt idx="535">
                  <c:v>7.8786285987004998</c:v>
                </c:pt>
                <c:pt idx="536">
                  <c:v>7.8911941945516944</c:v>
                </c:pt>
                <c:pt idx="537">
                  <c:v>7.9037597904029173</c:v>
                </c:pt>
                <c:pt idx="538">
                  <c:v>7.9163253862541119</c:v>
                </c:pt>
                <c:pt idx="539">
                  <c:v>7.9288909821053055</c:v>
                </c:pt>
                <c:pt idx="540">
                  <c:v>7.9414565779565276</c:v>
                </c:pt>
                <c:pt idx="541">
                  <c:v>7.9540221738077221</c:v>
                </c:pt>
                <c:pt idx="542">
                  <c:v>7.9665877696589442</c:v>
                </c:pt>
                <c:pt idx="543">
                  <c:v>7.9791533655101388</c:v>
                </c:pt>
                <c:pt idx="544">
                  <c:v>7.9917189613613617</c:v>
                </c:pt>
                <c:pt idx="545">
                  <c:v>8.0042845572125554</c:v>
                </c:pt>
                <c:pt idx="546">
                  <c:v>8.0168501530637784</c:v>
                </c:pt>
                <c:pt idx="547">
                  <c:v>8.0294157489149729</c:v>
                </c:pt>
                <c:pt idx="548">
                  <c:v>8.0419813447661941</c:v>
                </c:pt>
                <c:pt idx="549">
                  <c:v>8.0545469406173886</c:v>
                </c:pt>
                <c:pt idx="550">
                  <c:v>8.0671125364686116</c:v>
                </c:pt>
                <c:pt idx="551">
                  <c:v>8.0796781323198061</c:v>
                </c:pt>
                <c:pt idx="552">
                  <c:v>8.0922437281710273</c:v>
                </c:pt>
                <c:pt idx="553">
                  <c:v>8.1048093240222219</c:v>
                </c:pt>
                <c:pt idx="554">
                  <c:v>8.1173749198734448</c:v>
                </c:pt>
                <c:pt idx="555">
                  <c:v>8.1299405157246394</c:v>
                </c:pt>
                <c:pt idx="556">
                  <c:v>8.1425061115758606</c:v>
                </c:pt>
                <c:pt idx="557">
                  <c:v>8.1550717074270551</c:v>
                </c:pt>
                <c:pt idx="558">
                  <c:v>8.1676373032782781</c:v>
                </c:pt>
                <c:pt idx="559">
                  <c:v>8.1802028991294726</c:v>
                </c:pt>
                <c:pt idx="560">
                  <c:v>8.1927684949806672</c:v>
                </c:pt>
                <c:pt idx="561">
                  <c:v>8.2053340908318884</c:v>
                </c:pt>
                <c:pt idx="562">
                  <c:v>8.2178996866830829</c:v>
                </c:pt>
                <c:pt idx="563">
                  <c:v>8.2304652825343059</c:v>
                </c:pt>
                <c:pt idx="564">
                  <c:v>8.2430308783855004</c:v>
                </c:pt>
                <c:pt idx="565">
                  <c:v>8.2555964742367216</c:v>
                </c:pt>
                <c:pt idx="566">
                  <c:v>8.2681620700879161</c:v>
                </c:pt>
                <c:pt idx="567">
                  <c:v>8.2807276659391391</c:v>
                </c:pt>
                <c:pt idx="568">
                  <c:v>8.2932932617903337</c:v>
                </c:pt>
                <c:pt idx="569">
                  <c:v>8.3058588576415548</c:v>
                </c:pt>
                <c:pt idx="570">
                  <c:v>8.3184244534927494</c:v>
                </c:pt>
                <c:pt idx="571">
                  <c:v>8.3309900493439724</c:v>
                </c:pt>
                <c:pt idx="572">
                  <c:v>8.3435556451951669</c:v>
                </c:pt>
                <c:pt idx="573">
                  <c:v>8.3561212410463899</c:v>
                </c:pt>
                <c:pt idx="574">
                  <c:v>8.3686868368975826</c:v>
                </c:pt>
                <c:pt idx="575">
                  <c:v>8.3812524327488056</c:v>
                </c:pt>
                <c:pt idx="576">
                  <c:v>8.3938180286000001</c:v>
                </c:pt>
                <c:pt idx="577">
                  <c:v>8.4063836244512231</c:v>
                </c:pt>
                <c:pt idx="578">
                  <c:v>8.4189492203024177</c:v>
                </c:pt>
                <c:pt idx="579">
                  <c:v>8.4315148161536104</c:v>
                </c:pt>
                <c:pt idx="580">
                  <c:v>8.4440804120048334</c:v>
                </c:pt>
                <c:pt idx="581">
                  <c:v>8.4566460078560279</c:v>
                </c:pt>
                <c:pt idx="582">
                  <c:v>8.4692116037072491</c:v>
                </c:pt>
                <c:pt idx="583">
                  <c:v>8.4817771995584437</c:v>
                </c:pt>
                <c:pt idx="584">
                  <c:v>8.4943427954096666</c:v>
                </c:pt>
                <c:pt idx="585">
                  <c:v>8.5069083912608612</c:v>
                </c:pt>
                <c:pt idx="586">
                  <c:v>8.5194739871120841</c:v>
                </c:pt>
                <c:pt idx="587">
                  <c:v>8.5320395829632787</c:v>
                </c:pt>
                <c:pt idx="588">
                  <c:v>8.5446051788144999</c:v>
                </c:pt>
                <c:pt idx="589">
                  <c:v>8.5571707746656944</c:v>
                </c:pt>
                <c:pt idx="590">
                  <c:v>8.5697363705169174</c:v>
                </c:pt>
                <c:pt idx="591">
                  <c:v>8.5823019663681119</c:v>
                </c:pt>
                <c:pt idx="592">
                  <c:v>8.5948675622193331</c:v>
                </c:pt>
                <c:pt idx="593">
                  <c:v>8.6074331580705277</c:v>
                </c:pt>
                <c:pt idx="594">
                  <c:v>8.6199987539217506</c:v>
                </c:pt>
                <c:pt idx="595">
                  <c:v>8.6325643497729434</c:v>
                </c:pt>
                <c:pt idx="596">
                  <c:v>8.6451299456241664</c:v>
                </c:pt>
                <c:pt idx="597">
                  <c:v>8.6576955414753609</c:v>
                </c:pt>
                <c:pt idx="598">
                  <c:v>8.6702611373265839</c:v>
                </c:pt>
                <c:pt idx="599">
                  <c:v>8.6828267331777784</c:v>
                </c:pt>
                <c:pt idx="600">
                  <c:v>8.695392329028973</c:v>
                </c:pt>
                <c:pt idx="601">
                  <c:v>8.7079579248801942</c:v>
                </c:pt>
                <c:pt idx="602">
                  <c:v>8.7205235207313887</c:v>
                </c:pt>
                <c:pt idx="603">
                  <c:v>8.7330891165826117</c:v>
                </c:pt>
                <c:pt idx="604">
                  <c:v>8.7456547124338062</c:v>
                </c:pt>
                <c:pt idx="605">
                  <c:v>8.7582203082850274</c:v>
                </c:pt>
                <c:pt idx="606">
                  <c:v>8.7707859041362219</c:v>
                </c:pt>
                <c:pt idx="607">
                  <c:v>8.7833514999874449</c:v>
                </c:pt>
                <c:pt idx="608">
                  <c:v>8.7959170958386395</c:v>
                </c:pt>
                <c:pt idx="609">
                  <c:v>8.8084826916898606</c:v>
                </c:pt>
                <c:pt idx="610">
                  <c:v>8.8210482875410552</c:v>
                </c:pt>
                <c:pt idx="611">
                  <c:v>8.8336138833922782</c:v>
                </c:pt>
                <c:pt idx="612">
                  <c:v>8.8461794792434727</c:v>
                </c:pt>
                <c:pt idx="613">
                  <c:v>8.8587450750946939</c:v>
                </c:pt>
                <c:pt idx="614">
                  <c:v>8.8713106709458884</c:v>
                </c:pt>
                <c:pt idx="615">
                  <c:v>8.8838762667971114</c:v>
                </c:pt>
                <c:pt idx="616">
                  <c:v>8.8964418626483059</c:v>
                </c:pt>
                <c:pt idx="617">
                  <c:v>8.9090074584995271</c:v>
                </c:pt>
                <c:pt idx="618">
                  <c:v>8.9215730543507217</c:v>
                </c:pt>
                <c:pt idx="619">
                  <c:v>8.9341386502019162</c:v>
                </c:pt>
                <c:pt idx="620">
                  <c:v>8.9467042460531392</c:v>
                </c:pt>
                <c:pt idx="621">
                  <c:v>8.9592698419043337</c:v>
                </c:pt>
                <c:pt idx="622">
                  <c:v>8.9718354377555549</c:v>
                </c:pt>
                <c:pt idx="623">
                  <c:v>8.9844010336067495</c:v>
                </c:pt>
                <c:pt idx="624">
                  <c:v>8.9969666294579724</c:v>
                </c:pt>
                <c:pt idx="625">
                  <c:v>9.009532225309167</c:v>
                </c:pt>
                <c:pt idx="626">
                  <c:v>9.0220978211603882</c:v>
                </c:pt>
                <c:pt idx="627">
                  <c:v>9.0346634170115827</c:v>
                </c:pt>
                <c:pt idx="628">
                  <c:v>9.0472290128628057</c:v>
                </c:pt>
                <c:pt idx="629">
                  <c:v>9.0597946087140002</c:v>
                </c:pt>
                <c:pt idx="630">
                  <c:v>9.0723602045652232</c:v>
                </c:pt>
                <c:pt idx="631">
                  <c:v>9.0849258004164177</c:v>
                </c:pt>
                <c:pt idx="632">
                  <c:v>9.0974913962676389</c:v>
                </c:pt>
                <c:pt idx="633">
                  <c:v>9.1100569921188335</c:v>
                </c:pt>
                <c:pt idx="634">
                  <c:v>9.1226225879700564</c:v>
                </c:pt>
                <c:pt idx="635">
                  <c:v>9.135188183821251</c:v>
                </c:pt>
                <c:pt idx="636">
                  <c:v>9.1477537796724722</c:v>
                </c:pt>
                <c:pt idx="637">
                  <c:v>9.1603193755236667</c:v>
                </c:pt>
                <c:pt idx="638">
                  <c:v>9.1728849713748879</c:v>
                </c:pt>
                <c:pt idx="639">
                  <c:v>9.1854505672260824</c:v>
                </c:pt>
                <c:pt idx="640">
                  <c:v>9.1980161630773054</c:v>
                </c:pt>
                <c:pt idx="641">
                  <c:v>9.2105817589285</c:v>
                </c:pt>
                <c:pt idx="642">
                  <c:v>9.2231473547797211</c:v>
                </c:pt>
                <c:pt idx="643">
                  <c:v>9.2357129506309157</c:v>
                </c:pt>
                <c:pt idx="644">
                  <c:v>9.2482785464821387</c:v>
                </c:pt>
                <c:pt idx="645">
                  <c:v>9.2608441423333332</c:v>
                </c:pt>
                <c:pt idx="646">
                  <c:v>9.2734097381845562</c:v>
                </c:pt>
                <c:pt idx="647">
                  <c:v>9.2859753340357507</c:v>
                </c:pt>
                <c:pt idx="648">
                  <c:v>9.2985409298869719</c:v>
                </c:pt>
                <c:pt idx="649">
                  <c:v>9.3111065257381664</c:v>
                </c:pt>
                <c:pt idx="650">
                  <c:v>9.3236721215893894</c:v>
                </c:pt>
                <c:pt idx="651">
                  <c:v>9.3362377174405822</c:v>
                </c:pt>
                <c:pt idx="652">
                  <c:v>9.3488033132918051</c:v>
                </c:pt>
                <c:pt idx="653">
                  <c:v>9.3613689091429997</c:v>
                </c:pt>
                <c:pt idx="654">
                  <c:v>9.3739345049942226</c:v>
                </c:pt>
                <c:pt idx="655">
                  <c:v>9.3865001008454172</c:v>
                </c:pt>
                <c:pt idx="656">
                  <c:v>9.3990656966966384</c:v>
                </c:pt>
                <c:pt idx="657">
                  <c:v>9.4116312925478329</c:v>
                </c:pt>
                <c:pt idx="658">
                  <c:v>9.4241968883990559</c:v>
                </c:pt>
                <c:pt idx="659">
                  <c:v>9.4367624842502504</c:v>
                </c:pt>
                <c:pt idx="660">
                  <c:v>9.4493280801014734</c:v>
                </c:pt>
                <c:pt idx="661">
                  <c:v>9.4618936759526679</c:v>
                </c:pt>
                <c:pt idx="662">
                  <c:v>9.4744592718038891</c:v>
                </c:pt>
                <c:pt idx="663">
                  <c:v>9.4870248676550837</c:v>
                </c:pt>
                <c:pt idx="664">
                  <c:v>9.4995904635063049</c:v>
                </c:pt>
                <c:pt idx="665">
                  <c:v>9.5121560593574994</c:v>
                </c:pt>
                <c:pt idx="666">
                  <c:v>9.5247216552087224</c:v>
                </c:pt>
                <c:pt idx="667">
                  <c:v>9.5372872510599436</c:v>
                </c:pt>
                <c:pt idx="668">
                  <c:v>9.5498528469111381</c:v>
                </c:pt>
                <c:pt idx="669">
                  <c:v>9.5624184427623611</c:v>
                </c:pt>
                <c:pt idx="670">
                  <c:v>9.5749840386135556</c:v>
                </c:pt>
                <c:pt idx="671">
                  <c:v>9.5875496344647786</c:v>
                </c:pt>
                <c:pt idx="672">
                  <c:v>9.6001152303159731</c:v>
                </c:pt>
                <c:pt idx="673">
                  <c:v>9.6126808261671943</c:v>
                </c:pt>
                <c:pt idx="674">
                  <c:v>9.6252464220183889</c:v>
                </c:pt>
                <c:pt idx="675">
                  <c:v>9.6378120178696101</c:v>
                </c:pt>
                <c:pt idx="676">
                  <c:v>9.6503776137208046</c:v>
                </c:pt>
                <c:pt idx="677">
                  <c:v>9.6629432095720276</c:v>
                </c:pt>
                <c:pt idx="678">
                  <c:v>9.6755088054232221</c:v>
                </c:pt>
                <c:pt idx="679">
                  <c:v>9.6880744012744433</c:v>
                </c:pt>
                <c:pt idx="680">
                  <c:v>9.7006399971256378</c:v>
                </c:pt>
                <c:pt idx="681">
                  <c:v>9.7132055929768608</c:v>
                </c:pt>
                <c:pt idx="682">
                  <c:v>9.7257711888280554</c:v>
                </c:pt>
                <c:pt idx="683">
                  <c:v>9.7383367846792783</c:v>
                </c:pt>
                <c:pt idx="684">
                  <c:v>9.7509023805304729</c:v>
                </c:pt>
                <c:pt idx="685">
                  <c:v>9.7634679763816958</c:v>
                </c:pt>
                <c:pt idx="686">
                  <c:v>9.7760335722328886</c:v>
                </c:pt>
                <c:pt idx="687">
                  <c:v>9.7885991680841116</c:v>
                </c:pt>
                <c:pt idx="688">
                  <c:v>9.8011647639353043</c:v>
                </c:pt>
                <c:pt idx="689">
                  <c:v>9.8137303597865273</c:v>
                </c:pt>
                <c:pt idx="690">
                  <c:v>9.8262959556377218</c:v>
                </c:pt>
                <c:pt idx="691">
                  <c:v>9.8388615514889448</c:v>
                </c:pt>
                <c:pt idx="692">
                  <c:v>9.8514271473401394</c:v>
                </c:pt>
                <c:pt idx="693">
                  <c:v>9.8639927431913605</c:v>
                </c:pt>
                <c:pt idx="694">
                  <c:v>9.8765583390425551</c:v>
                </c:pt>
                <c:pt idx="695">
                  <c:v>9.8891239348937781</c:v>
                </c:pt>
                <c:pt idx="696">
                  <c:v>9.9016895307449726</c:v>
                </c:pt>
                <c:pt idx="697">
                  <c:v>9.9142551265961956</c:v>
                </c:pt>
                <c:pt idx="698">
                  <c:v>9.9268207224473901</c:v>
                </c:pt>
                <c:pt idx="699">
                  <c:v>9.9393863182986113</c:v>
                </c:pt>
                <c:pt idx="700">
                  <c:v>9.9519519141498058</c:v>
                </c:pt>
                <c:pt idx="701">
                  <c:v>9.964517510001027</c:v>
                </c:pt>
                <c:pt idx="702">
                  <c:v>9.9770831058522216</c:v>
                </c:pt>
                <c:pt idx="703">
                  <c:v>9.9896487017034445</c:v>
                </c:pt>
                <c:pt idx="704">
                  <c:v>10.002214297554639</c:v>
                </c:pt>
                <c:pt idx="705">
                  <c:v>10.01477989340586</c:v>
                </c:pt>
                <c:pt idx="706">
                  <c:v>10.027345489257055</c:v>
                </c:pt>
                <c:pt idx="707">
                  <c:v>10.039911085108278</c:v>
                </c:pt>
                <c:pt idx="708">
                  <c:v>10.052476680959472</c:v>
                </c:pt>
                <c:pt idx="709">
                  <c:v>10.065042276810695</c:v>
                </c:pt>
                <c:pt idx="710">
                  <c:v>10.077607872661916</c:v>
                </c:pt>
                <c:pt idx="711">
                  <c:v>10.090173468513111</c:v>
                </c:pt>
                <c:pt idx="712">
                  <c:v>10.102739064364332</c:v>
                </c:pt>
                <c:pt idx="713">
                  <c:v>10.115304660215527</c:v>
                </c:pt>
                <c:pt idx="714">
                  <c:v>10.12787025606675</c:v>
                </c:pt>
                <c:pt idx="715">
                  <c:v>10.140435851917944</c:v>
                </c:pt>
                <c:pt idx="716">
                  <c:v>10.153001447769165</c:v>
                </c:pt>
                <c:pt idx="717">
                  <c:v>10.16556704362036</c:v>
                </c:pt>
                <c:pt idx="718">
                  <c:v>10.178132639471583</c:v>
                </c:pt>
                <c:pt idx="719">
                  <c:v>10.190698235322778</c:v>
                </c:pt>
                <c:pt idx="720">
                  <c:v>10.203263831174</c:v>
                </c:pt>
                <c:pt idx="721">
                  <c:v>10.215829427025195</c:v>
                </c:pt>
                <c:pt idx="722">
                  <c:v>10.228395022876418</c:v>
                </c:pt>
                <c:pt idx="723">
                  <c:v>10.240960618727613</c:v>
                </c:pt>
                <c:pt idx="724">
                  <c:v>10.253526214578834</c:v>
                </c:pt>
                <c:pt idx="725">
                  <c:v>10.266091810430026</c:v>
                </c:pt>
                <c:pt idx="726">
                  <c:v>10.278657406281249</c:v>
                </c:pt>
                <c:pt idx="727">
                  <c:v>10.291223002132444</c:v>
                </c:pt>
                <c:pt idx="728">
                  <c:v>10.303788597983667</c:v>
                </c:pt>
                <c:pt idx="729">
                  <c:v>10.316354193834862</c:v>
                </c:pt>
                <c:pt idx="730">
                  <c:v>10.328919789686083</c:v>
                </c:pt>
                <c:pt idx="731">
                  <c:v>10.341485385537277</c:v>
                </c:pt>
                <c:pt idx="732">
                  <c:v>10.3540509813885</c:v>
                </c:pt>
                <c:pt idx="733">
                  <c:v>10.366616577239695</c:v>
                </c:pt>
                <c:pt idx="734">
                  <c:v>10.379182173090918</c:v>
                </c:pt>
                <c:pt idx="735">
                  <c:v>10.391747768942112</c:v>
                </c:pt>
                <c:pt idx="736">
                  <c:v>10.404313364793333</c:v>
                </c:pt>
                <c:pt idx="737">
                  <c:v>10.416878960644528</c:v>
                </c:pt>
                <c:pt idx="738">
                  <c:v>10.429444556495749</c:v>
                </c:pt>
                <c:pt idx="739">
                  <c:v>10.442010152346944</c:v>
                </c:pt>
                <c:pt idx="740">
                  <c:v>10.454575748198167</c:v>
                </c:pt>
                <c:pt idx="741">
                  <c:v>10.467141344049361</c:v>
                </c:pt>
                <c:pt idx="742">
                  <c:v>10.479706939900582</c:v>
                </c:pt>
                <c:pt idx="743">
                  <c:v>10.492272535751777</c:v>
                </c:pt>
                <c:pt idx="744">
                  <c:v>10.504838131603</c:v>
                </c:pt>
                <c:pt idx="745">
                  <c:v>10.517403727454194</c:v>
                </c:pt>
                <c:pt idx="746">
                  <c:v>10.529969323305417</c:v>
                </c:pt>
                <c:pt idx="747">
                  <c:v>10.542534919156612</c:v>
                </c:pt>
                <c:pt idx="748">
                  <c:v>10.555100515007833</c:v>
                </c:pt>
                <c:pt idx="749">
                  <c:v>10.567666110859028</c:v>
                </c:pt>
                <c:pt idx="750">
                  <c:v>10.580231706710249</c:v>
                </c:pt>
                <c:pt idx="751">
                  <c:v>10.592797302561443</c:v>
                </c:pt>
                <c:pt idx="752">
                  <c:v>10.605362898412666</c:v>
                </c:pt>
                <c:pt idx="753">
                  <c:v>10.617928494263861</c:v>
                </c:pt>
                <c:pt idx="754">
                  <c:v>10.630494090115082</c:v>
                </c:pt>
                <c:pt idx="755">
                  <c:v>10.643059685966305</c:v>
                </c:pt>
                <c:pt idx="756">
                  <c:v>10.6556252818175</c:v>
                </c:pt>
                <c:pt idx="757">
                  <c:v>10.668190877668723</c:v>
                </c:pt>
                <c:pt idx="758">
                  <c:v>10.680756473519917</c:v>
                </c:pt>
                <c:pt idx="759">
                  <c:v>10.69332206937114</c:v>
                </c:pt>
                <c:pt idx="760">
                  <c:v>10.705887665222335</c:v>
                </c:pt>
                <c:pt idx="761">
                  <c:v>10.718453261073556</c:v>
                </c:pt>
                <c:pt idx="762">
                  <c:v>10.731018856924749</c:v>
                </c:pt>
                <c:pt idx="763">
                  <c:v>10.743584452775972</c:v>
                </c:pt>
                <c:pt idx="764">
                  <c:v>10.756150048627166</c:v>
                </c:pt>
                <c:pt idx="765">
                  <c:v>10.768715644478389</c:v>
                </c:pt>
                <c:pt idx="766">
                  <c:v>10.781281240329584</c:v>
                </c:pt>
                <c:pt idx="767">
                  <c:v>10.793846836180805</c:v>
                </c:pt>
                <c:pt idx="768">
                  <c:v>10.806412432031999</c:v>
                </c:pt>
                <c:pt idx="769">
                  <c:v>10.818978027883222</c:v>
                </c:pt>
                <c:pt idx="770">
                  <c:v>10.831543623734417</c:v>
                </c:pt>
                <c:pt idx="771">
                  <c:v>10.84410921958564</c:v>
                </c:pt>
                <c:pt idx="772">
                  <c:v>10.856674815436834</c:v>
                </c:pt>
                <c:pt idx="773">
                  <c:v>10.869240411288056</c:v>
                </c:pt>
                <c:pt idx="774">
                  <c:v>10.88180600713925</c:v>
                </c:pt>
                <c:pt idx="775">
                  <c:v>10.894371602990471</c:v>
                </c:pt>
                <c:pt idx="776">
                  <c:v>10.906937198841666</c:v>
                </c:pt>
                <c:pt idx="777">
                  <c:v>10.919502794692889</c:v>
                </c:pt>
                <c:pt idx="778">
                  <c:v>10.932068390544083</c:v>
                </c:pt>
                <c:pt idx="779">
                  <c:v>10.944633986395305</c:v>
                </c:pt>
                <c:pt idx="780">
                  <c:v>10.957199582246499</c:v>
                </c:pt>
                <c:pt idx="781">
                  <c:v>10.969765178097722</c:v>
                </c:pt>
                <c:pt idx="782">
                  <c:v>10.982330773948917</c:v>
                </c:pt>
                <c:pt idx="783">
                  <c:v>10.99489636980014</c:v>
                </c:pt>
                <c:pt idx="784">
                  <c:v>11.007461965651334</c:v>
                </c:pt>
                <c:pt idx="785">
                  <c:v>11.020027561502555</c:v>
                </c:pt>
                <c:pt idx="786">
                  <c:v>11.03259315735375</c:v>
                </c:pt>
                <c:pt idx="787">
                  <c:v>11.045158753204971</c:v>
                </c:pt>
                <c:pt idx="788">
                  <c:v>11.057724349056166</c:v>
                </c:pt>
                <c:pt idx="789">
                  <c:v>11.070289944907389</c:v>
                </c:pt>
                <c:pt idx="790">
                  <c:v>11.082855540758583</c:v>
                </c:pt>
                <c:pt idx="791">
                  <c:v>11.095421136609806</c:v>
                </c:pt>
                <c:pt idx="792">
                  <c:v>11.107986732460999</c:v>
                </c:pt>
                <c:pt idx="793">
                  <c:v>11.120552328312222</c:v>
                </c:pt>
                <c:pt idx="794">
                  <c:v>11.133117924163416</c:v>
                </c:pt>
                <c:pt idx="795">
                  <c:v>11.145683520014639</c:v>
                </c:pt>
                <c:pt idx="796">
                  <c:v>11.158249115865834</c:v>
                </c:pt>
                <c:pt idx="797">
                  <c:v>11.170814711717057</c:v>
                </c:pt>
                <c:pt idx="798">
                  <c:v>11.183380307568278</c:v>
                </c:pt>
                <c:pt idx="799">
                  <c:v>11.195945903419471</c:v>
                </c:pt>
                <c:pt idx="800">
                  <c:v>11.208511499270694</c:v>
                </c:pt>
                <c:pt idx="801">
                  <c:v>11.221077095121888</c:v>
                </c:pt>
                <c:pt idx="802">
                  <c:v>11.233642690973111</c:v>
                </c:pt>
                <c:pt idx="803">
                  <c:v>11.246208286824306</c:v>
                </c:pt>
                <c:pt idx="804">
                  <c:v>11.258773882675527</c:v>
                </c:pt>
                <c:pt idx="805">
                  <c:v>11.271339478526722</c:v>
                </c:pt>
                <c:pt idx="806">
                  <c:v>11.283905074377945</c:v>
                </c:pt>
                <c:pt idx="807">
                  <c:v>11.296470670229139</c:v>
                </c:pt>
                <c:pt idx="808">
                  <c:v>11.309036266080362</c:v>
                </c:pt>
                <c:pt idx="809">
                  <c:v>11.321601861931557</c:v>
                </c:pt>
                <c:pt idx="810">
                  <c:v>11.334167457782778</c:v>
                </c:pt>
                <c:pt idx="811">
                  <c:v>11.346733053633972</c:v>
                </c:pt>
                <c:pt idx="812">
                  <c:v>11.359298649485194</c:v>
                </c:pt>
                <c:pt idx="813">
                  <c:v>11.371864245336388</c:v>
                </c:pt>
                <c:pt idx="814">
                  <c:v>11.384429841187611</c:v>
                </c:pt>
                <c:pt idx="815">
                  <c:v>11.396995437038806</c:v>
                </c:pt>
                <c:pt idx="816">
                  <c:v>11.409561032890027</c:v>
                </c:pt>
                <c:pt idx="817">
                  <c:v>11.422126628741221</c:v>
                </c:pt>
                <c:pt idx="818">
                  <c:v>11.434692224592444</c:v>
                </c:pt>
                <c:pt idx="819">
                  <c:v>11.447257820443639</c:v>
                </c:pt>
                <c:pt idx="820">
                  <c:v>11.459823416294862</c:v>
                </c:pt>
                <c:pt idx="821">
                  <c:v>11.472389012146056</c:v>
                </c:pt>
                <c:pt idx="822">
                  <c:v>11.484954607997278</c:v>
                </c:pt>
                <c:pt idx="823">
                  <c:v>11.497520203848472</c:v>
                </c:pt>
                <c:pt idx="824">
                  <c:v>11.510085799699693</c:v>
                </c:pt>
                <c:pt idx="825">
                  <c:v>11.522651395550888</c:v>
                </c:pt>
                <c:pt idx="826">
                  <c:v>11.535216991402111</c:v>
                </c:pt>
                <c:pt idx="827">
                  <c:v>11.547782587253305</c:v>
                </c:pt>
                <c:pt idx="828">
                  <c:v>11.560348183104528</c:v>
                </c:pt>
                <c:pt idx="829">
                  <c:v>11.572913778955723</c:v>
                </c:pt>
                <c:pt idx="830">
                  <c:v>11.585479374806944</c:v>
                </c:pt>
                <c:pt idx="831">
                  <c:v>11.598044970658139</c:v>
                </c:pt>
                <c:pt idx="832">
                  <c:v>11.610610566509362</c:v>
                </c:pt>
                <c:pt idx="833">
                  <c:v>11.623176162360556</c:v>
                </c:pt>
                <c:pt idx="834">
                  <c:v>11.635741758211779</c:v>
                </c:pt>
                <c:pt idx="835">
                  <c:v>11.648307354062974</c:v>
                </c:pt>
                <c:pt idx="836">
                  <c:v>11.660872949914193</c:v>
                </c:pt>
                <c:pt idx="837">
                  <c:v>11.673438545765388</c:v>
                </c:pt>
                <c:pt idx="838">
                  <c:v>11.68600414161661</c:v>
                </c:pt>
                <c:pt idx="839">
                  <c:v>11.698569737467805</c:v>
                </c:pt>
                <c:pt idx="840">
                  <c:v>11.711135333319028</c:v>
                </c:pt>
                <c:pt idx="841">
                  <c:v>11.723700929170249</c:v>
                </c:pt>
                <c:pt idx="842">
                  <c:v>11.736266525021444</c:v>
                </c:pt>
                <c:pt idx="843">
                  <c:v>11.748832120872667</c:v>
                </c:pt>
                <c:pt idx="844">
                  <c:v>11.761397716723861</c:v>
                </c:pt>
                <c:pt idx="845">
                  <c:v>11.773963312575084</c:v>
                </c:pt>
                <c:pt idx="846">
                  <c:v>11.786528908426279</c:v>
                </c:pt>
                <c:pt idx="847">
                  <c:v>11.7990945042775</c:v>
                </c:pt>
                <c:pt idx="848">
                  <c:v>11.811660100128694</c:v>
                </c:pt>
                <c:pt idx="849">
                  <c:v>11.824225695979916</c:v>
                </c:pt>
                <c:pt idx="850">
                  <c:v>11.83679129183111</c:v>
                </c:pt>
                <c:pt idx="851">
                  <c:v>11.849356887682333</c:v>
                </c:pt>
                <c:pt idx="852">
                  <c:v>11.861922483533528</c:v>
                </c:pt>
                <c:pt idx="853">
                  <c:v>11.874488079384749</c:v>
                </c:pt>
                <c:pt idx="854">
                  <c:v>11.887053675235943</c:v>
                </c:pt>
                <c:pt idx="855">
                  <c:v>11.899619271087166</c:v>
                </c:pt>
                <c:pt idx="856">
                  <c:v>11.912184866938361</c:v>
                </c:pt>
                <c:pt idx="857">
                  <c:v>11.924750462789584</c:v>
                </c:pt>
                <c:pt idx="858">
                  <c:v>11.937316058640778</c:v>
                </c:pt>
                <c:pt idx="859">
                  <c:v>11.949881654492001</c:v>
                </c:pt>
                <c:pt idx="860">
                  <c:v>11.962447250343194</c:v>
                </c:pt>
                <c:pt idx="861">
                  <c:v>11.975012846194415</c:v>
                </c:pt>
                <c:pt idx="862">
                  <c:v>11.98757844204561</c:v>
                </c:pt>
                <c:pt idx="863">
                  <c:v>12.000144037896833</c:v>
                </c:pt>
                <c:pt idx="864">
                  <c:v>12.012709633748027</c:v>
                </c:pt>
                <c:pt idx="865">
                  <c:v>12.02527522959925</c:v>
                </c:pt>
                <c:pt idx="866">
                  <c:v>12.037840825450445</c:v>
                </c:pt>
                <c:pt idx="867">
                  <c:v>12.050406421301666</c:v>
                </c:pt>
                <c:pt idx="868">
                  <c:v>12.062972017152861</c:v>
                </c:pt>
                <c:pt idx="869">
                  <c:v>12.075537613004084</c:v>
                </c:pt>
                <c:pt idx="870">
                  <c:v>12.088103208855278</c:v>
                </c:pt>
                <c:pt idx="871">
                  <c:v>12.100668804706501</c:v>
                </c:pt>
                <c:pt idx="872">
                  <c:v>12.113234400557696</c:v>
                </c:pt>
                <c:pt idx="873">
                  <c:v>12.125799996408915</c:v>
                </c:pt>
                <c:pt idx="874">
                  <c:v>12.13836559226011</c:v>
                </c:pt>
                <c:pt idx="875">
                  <c:v>12.150931188111333</c:v>
                </c:pt>
                <c:pt idx="876">
                  <c:v>12.163496783962527</c:v>
                </c:pt>
                <c:pt idx="877">
                  <c:v>12.17606237981375</c:v>
                </c:pt>
                <c:pt idx="878">
                  <c:v>12.188627975664945</c:v>
                </c:pt>
                <c:pt idx="879">
                  <c:v>12.201193571516166</c:v>
                </c:pt>
                <c:pt idx="880">
                  <c:v>12.21375916736736</c:v>
                </c:pt>
                <c:pt idx="881">
                  <c:v>12.226324763218583</c:v>
                </c:pt>
                <c:pt idx="882">
                  <c:v>12.238890359069778</c:v>
                </c:pt>
                <c:pt idx="883">
                  <c:v>12.251455954921001</c:v>
                </c:pt>
                <c:pt idx="884">
                  <c:v>12.264021550772222</c:v>
                </c:pt>
                <c:pt idx="885">
                  <c:v>12.276587146623417</c:v>
                </c:pt>
                <c:pt idx="886">
                  <c:v>12.289152742474638</c:v>
                </c:pt>
                <c:pt idx="887">
                  <c:v>12.301718338325832</c:v>
                </c:pt>
                <c:pt idx="888">
                  <c:v>12.314283934177055</c:v>
                </c:pt>
                <c:pt idx="889">
                  <c:v>12.32684953002825</c:v>
                </c:pt>
                <c:pt idx="890">
                  <c:v>12.339415125879473</c:v>
                </c:pt>
                <c:pt idx="891">
                  <c:v>12.351980721730666</c:v>
                </c:pt>
                <c:pt idx="892">
                  <c:v>12.364546317581889</c:v>
                </c:pt>
                <c:pt idx="893">
                  <c:v>12.377111913433083</c:v>
                </c:pt>
                <c:pt idx="894">
                  <c:v>12.389677509284306</c:v>
                </c:pt>
                <c:pt idx="895">
                  <c:v>12.402243105135501</c:v>
                </c:pt>
                <c:pt idx="896">
                  <c:v>12.414808700986724</c:v>
                </c:pt>
                <c:pt idx="897">
                  <c:v>12.427374296837918</c:v>
                </c:pt>
                <c:pt idx="898">
                  <c:v>12.439939892689138</c:v>
                </c:pt>
                <c:pt idx="899">
                  <c:v>12.452505488540332</c:v>
                </c:pt>
                <c:pt idx="900">
                  <c:v>12.465071084391555</c:v>
                </c:pt>
                <c:pt idx="901">
                  <c:v>12.47763668024275</c:v>
                </c:pt>
                <c:pt idx="902">
                  <c:v>12.490202276093973</c:v>
                </c:pt>
                <c:pt idx="903">
                  <c:v>12.502767871945167</c:v>
                </c:pt>
                <c:pt idx="904">
                  <c:v>12.515333467796388</c:v>
                </c:pt>
                <c:pt idx="905">
                  <c:v>12.527899063647583</c:v>
                </c:pt>
                <c:pt idx="906">
                  <c:v>12.540464659498806</c:v>
                </c:pt>
                <c:pt idx="907">
                  <c:v>12.55303025535</c:v>
                </c:pt>
                <c:pt idx="908">
                  <c:v>12.565595851201223</c:v>
                </c:pt>
                <c:pt idx="909">
                  <c:v>12.578161447052418</c:v>
                </c:pt>
                <c:pt idx="910">
                  <c:v>12.590727042903637</c:v>
                </c:pt>
                <c:pt idx="911">
                  <c:v>12.603292638754832</c:v>
                </c:pt>
                <c:pt idx="912">
                  <c:v>12.615858234606055</c:v>
                </c:pt>
                <c:pt idx="913">
                  <c:v>12.628423830457249</c:v>
                </c:pt>
                <c:pt idx="914">
                  <c:v>12.640989426308472</c:v>
                </c:pt>
                <c:pt idx="915">
                  <c:v>12.653555022159667</c:v>
                </c:pt>
                <c:pt idx="916">
                  <c:v>12.666120618010888</c:v>
                </c:pt>
                <c:pt idx="917">
                  <c:v>12.678686213862083</c:v>
                </c:pt>
                <c:pt idx="918">
                  <c:v>12.691251809713306</c:v>
                </c:pt>
                <c:pt idx="919">
                  <c:v>12.7038174055645</c:v>
                </c:pt>
                <c:pt idx="920">
                  <c:v>12.716383001415723</c:v>
                </c:pt>
                <c:pt idx="921">
                  <c:v>12.728948597266918</c:v>
                </c:pt>
                <c:pt idx="922">
                  <c:v>12.741514193118139</c:v>
                </c:pt>
                <c:pt idx="923">
                  <c:v>12.754079788969333</c:v>
                </c:pt>
                <c:pt idx="924">
                  <c:v>12.766645384820555</c:v>
                </c:pt>
                <c:pt idx="925">
                  <c:v>12.779210980671749</c:v>
                </c:pt>
                <c:pt idx="926">
                  <c:v>12.791776576522972</c:v>
                </c:pt>
                <c:pt idx="927">
                  <c:v>12.804342172374167</c:v>
                </c:pt>
                <c:pt idx="928">
                  <c:v>12.81690776822539</c:v>
                </c:pt>
                <c:pt idx="929">
                  <c:v>12.829473364076611</c:v>
                </c:pt>
                <c:pt idx="930">
                  <c:v>12.842038959927805</c:v>
                </c:pt>
                <c:pt idx="931">
                  <c:v>12.854604555779028</c:v>
                </c:pt>
                <c:pt idx="932">
                  <c:v>12.867170151630223</c:v>
                </c:pt>
                <c:pt idx="933">
                  <c:v>12.879735747481446</c:v>
                </c:pt>
                <c:pt idx="934">
                  <c:v>12.89230134333264</c:v>
                </c:pt>
                <c:pt idx="935">
                  <c:v>12.90486693918386</c:v>
                </c:pt>
                <c:pt idx="936">
                  <c:v>12.917432535035054</c:v>
                </c:pt>
                <c:pt idx="937">
                  <c:v>12.929998130886277</c:v>
                </c:pt>
                <c:pt idx="938">
                  <c:v>12.942563726737472</c:v>
                </c:pt>
                <c:pt idx="939">
                  <c:v>12.955129322588695</c:v>
                </c:pt>
                <c:pt idx="940">
                  <c:v>12.967694918439889</c:v>
                </c:pt>
                <c:pt idx="941">
                  <c:v>12.98026051429111</c:v>
                </c:pt>
                <c:pt idx="942">
                  <c:v>12.992826110142305</c:v>
                </c:pt>
                <c:pt idx="943">
                  <c:v>13.005391705993528</c:v>
                </c:pt>
                <c:pt idx="944">
                  <c:v>13.017957301844723</c:v>
                </c:pt>
                <c:pt idx="945">
                  <c:v>13.030522897695946</c:v>
                </c:pt>
                <c:pt idx="946">
                  <c:v>13.04308849354714</c:v>
                </c:pt>
                <c:pt idx="947">
                  <c:v>13.055654089398359</c:v>
                </c:pt>
                <c:pt idx="948">
                  <c:v>13.068219685249554</c:v>
                </c:pt>
                <c:pt idx="949">
                  <c:v>13.080785281100777</c:v>
                </c:pt>
                <c:pt idx="950">
                  <c:v>13.093350876951972</c:v>
                </c:pt>
                <c:pt idx="951">
                  <c:v>13.105916472803194</c:v>
                </c:pt>
                <c:pt idx="952">
                  <c:v>13.118482068654389</c:v>
                </c:pt>
                <c:pt idx="953">
                  <c:v>13.13104766450561</c:v>
                </c:pt>
                <c:pt idx="954">
                  <c:v>13.143613260356805</c:v>
                </c:pt>
                <c:pt idx="955">
                  <c:v>13.156178856208028</c:v>
                </c:pt>
                <c:pt idx="956">
                  <c:v>13.168744452059222</c:v>
                </c:pt>
                <c:pt idx="957">
                  <c:v>13.181310047910445</c:v>
                </c:pt>
                <c:pt idx="958">
                  <c:v>13.19387564376164</c:v>
                </c:pt>
                <c:pt idx="959">
                  <c:v>13.206441239612861</c:v>
                </c:pt>
                <c:pt idx="960">
                  <c:v>13.219006835464056</c:v>
                </c:pt>
                <c:pt idx="961">
                  <c:v>13.231572431315277</c:v>
                </c:pt>
                <c:pt idx="962">
                  <c:v>13.244138027166471</c:v>
                </c:pt>
                <c:pt idx="963">
                  <c:v>13.256703623017694</c:v>
                </c:pt>
                <c:pt idx="964">
                  <c:v>13.269269218868889</c:v>
                </c:pt>
                <c:pt idx="965">
                  <c:v>13.281834814720112</c:v>
                </c:pt>
                <c:pt idx="966">
                  <c:v>13.294400410571306</c:v>
                </c:pt>
                <c:pt idx="967">
                  <c:v>13.306966006422527</c:v>
                </c:pt>
                <c:pt idx="968">
                  <c:v>13.319531602273722</c:v>
                </c:pt>
                <c:pt idx="969">
                  <c:v>13.332097198124945</c:v>
                </c:pt>
                <c:pt idx="970">
                  <c:v>13.34466279397614</c:v>
                </c:pt>
                <c:pt idx="971">
                  <c:v>13.357228389827362</c:v>
                </c:pt>
                <c:pt idx="972">
                  <c:v>13.369793985678582</c:v>
                </c:pt>
                <c:pt idx="973">
                  <c:v>13.382359581529776</c:v>
                </c:pt>
                <c:pt idx="974">
                  <c:v>13.394925177380999</c:v>
                </c:pt>
                <c:pt idx="975">
                  <c:v>13.407490773232194</c:v>
                </c:pt>
                <c:pt idx="976">
                  <c:v>13.420056369083417</c:v>
                </c:pt>
                <c:pt idx="977">
                  <c:v>13.432621964934611</c:v>
                </c:pt>
                <c:pt idx="978">
                  <c:v>13.445187560785833</c:v>
                </c:pt>
                <c:pt idx="979">
                  <c:v>13.457753156637027</c:v>
                </c:pt>
                <c:pt idx="980">
                  <c:v>13.47031875248825</c:v>
                </c:pt>
                <c:pt idx="981">
                  <c:v>13.482884348339445</c:v>
                </c:pt>
                <c:pt idx="982">
                  <c:v>13.495449944190668</c:v>
                </c:pt>
                <c:pt idx="983">
                  <c:v>13.508015540041862</c:v>
                </c:pt>
                <c:pt idx="984">
                  <c:v>13.520581135893082</c:v>
                </c:pt>
                <c:pt idx="985">
                  <c:v>13.533146731744276</c:v>
                </c:pt>
                <c:pt idx="986">
                  <c:v>13.545712327595499</c:v>
                </c:pt>
                <c:pt idx="987">
                  <c:v>13.558277923446694</c:v>
                </c:pt>
                <c:pt idx="988">
                  <c:v>13.570843519297917</c:v>
                </c:pt>
                <c:pt idx="989">
                  <c:v>13.583409115149111</c:v>
                </c:pt>
                <c:pt idx="990">
                  <c:v>13.595974711000332</c:v>
                </c:pt>
                <c:pt idx="991">
                  <c:v>13.608540306851527</c:v>
                </c:pt>
                <c:pt idx="992">
                  <c:v>13.62110590270275</c:v>
                </c:pt>
                <c:pt idx="993">
                  <c:v>13.633671498553944</c:v>
                </c:pt>
                <c:pt idx="994">
                  <c:v>13.646237094405167</c:v>
                </c:pt>
                <c:pt idx="995">
                  <c:v>13.658802690256362</c:v>
                </c:pt>
                <c:pt idx="996">
                  <c:v>13.671368286107585</c:v>
                </c:pt>
                <c:pt idx="997">
                  <c:v>13.683933881958778</c:v>
                </c:pt>
                <c:pt idx="998">
                  <c:v>13.696499477809999</c:v>
                </c:pt>
                <c:pt idx="999">
                  <c:v>13.709065073661193</c:v>
                </c:pt>
                <c:pt idx="1000">
                  <c:v>13.721630669512416</c:v>
                </c:pt>
                <c:pt idx="1001">
                  <c:v>13.734196265363611</c:v>
                </c:pt>
                <c:pt idx="1002">
                  <c:v>13.746761861214834</c:v>
                </c:pt>
                <c:pt idx="1003">
                  <c:v>13.759327457066028</c:v>
                </c:pt>
                <c:pt idx="1004">
                  <c:v>13.77189305291725</c:v>
                </c:pt>
                <c:pt idx="1005">
                  <c:v>13.784458648768444</c:v>
                </c:pt>
                <c:pt idx="1006">
                  <c:v>13.797024244619667</c:v>
                </c:pt>
                <c:pt idx="1007">
                  <c:v>13.809589840470862</c:v>
                </c:pt>
                <c:pt idx="1008">
                  <c:v>13.822155436322085</c:v>
                </c:pt>
                <c:pt idx="1009">
                  <c:v>13.834721032173279</c:v>
                </c:pt>
                <c:pt idx="1010">
                  <c:v>13.847286628024499</c:v>
                </c:pt>
                <c:pt idx="1011">
                  <c:v>13.859852223875693</c:v>
                </c:pt>
                <c:pt idx="1012">
                  <c:v>13.872417819726916</c:v>
                </c:pt>
                <c:pt idx="1013">
                  <c:v>13.884983415578111</c:v>
                </c:pt>
                <c:pt idx="1014">
                  <c:v>13.897549011429334</c:v>
                </c:pt>
                <c:pt idx="1015">
                  <c:v>13.910114607280555</c:v>
                </c:pt>
                <c:pt idx="1016">
                  <c:v>13.922680203131749</c:v>
                </c:pt>
                <c:pt idx="1017">
                  <c:v>13.935245798982972</c:v>
                </c:pt>
                <c:pt idx="1018">
                  <c:v>13.947811394834167</c:v>
                </c:pt>
                <c:pt idx="1019">
                  <c:v>13.96037699068539</c:v>
                </c:pt>
                <c:pt idx="1020">
                  <c:v>13.972942586536584</c:v>
                </c:pt>
                <c:pt idx="1021">
                  <c:v>13.985508182387804</c:v>
                </c:pt>
                <c:pt idx="1022">
                  <c:v>13.998073778238998</c:v>
                </c:pt>
                <c:pt idx="1023">
                  <c:v>14.010639374090221</c:v>
                </c:pt>
                <c:pt idx="1024">
                  <c:v>14.023204969941416</c:v>
                </c:pt>
                <c:pt idx="1025">
                  <c:v>14.035770565792639</c:v>
                </c:pt>
                <c:pt idx="1026">
                  <c:v>14.048336161643833</c:v>
                </c:pt>
                <c:pt idx="1027">
                  <c:v>14.060901757495055</c:v>
                </c:pt>
                <c:pt idx="1028">
                  <c:v>14.073467353346249</c:v>
                </c:pt>
                <c:pt idx="1029">
                  <c:v>14.086032949197472</c:v>
                </c:pt>
                <c:pt idx="1030">
                  <c:v>14.098598545048667</c:v>
                </c:pt>
                <c:pt idx="1031">
                  <c:v>14.11116414089989</c:v>
                </c:pt>
                <c:pt idx="1032">
                  <c:v>14.123729736751084</c:v>
                </c:pt>
                <c:pt idx="1033">
                  <c:v>14.136295332602307</c:v>
                </c:pt>
                <c:pt idx="1034">
                  <c:v>14.148860928453502</c:v>
                </c:pt>
                <c:pt idx="1035">
                  <c:v>14.161426524304721</c:v>
                </c:pt>
                <c:pt idx="1036">
                  <c:v>14.173992120155916</c:v>
                </c:pt>
                <c:pt idx="1037">
                  <c:v>14.186557716007139</c:v>
                </c:pt>
                <c:pt idx="1038">
                  <c:v>14.199123311858333</c:v>
                </c:pt>
                <c:pt idx="1039">
                  <c:v>14.211688907709556</c:v>
                </c:pt>
                <c:pt idx="1040">
                  <c:v>14.224254503560751</c:v>
                </c:pt>
                <c:pt idx="1041">
                  <c:v>14.236820099411972</c:v>
                </c:pt>
                <c:pt idx="1042">
                  <c:v>14.249385695263166</c:v>
                </c:pt>
                <c:pt idx="1043">
                  <c:v>14.261951291114389</c:v>
                </c:pt>
                <c:pt idx="1044">
                  <c:v>14.274516886965584</c:v>
                </c:pt>
                <c:pt idx="1045">
                  <c:v>14.287082482816807</c:v>
                </c:pt>
                <c:pt idx="1046">
                  <c:v>14.299648078668001</c:v>
                </c:pt>
                <c:pt idx="1047">
                  <c:v>14.312213674519221</c:v>
                </c:pt>
                <c:pt idx="1048">
                  <c:v>14.324779270370415</c:v>
                </c:pt>
                <c:pt idx="1049">
                  <c:v>14.337344866221638</c:v>
                </c:pt>
                <c:pt idx="1050">
                  <c:v>14.349910462072833</c:v>
                </c:pt>
                <c:pt idx="1051">
                  <c:v>14.362476057924056</c:v>
                </c:pt>
                <c:pt idx="1052">
                  <c:v>14.37504165377525</c:v>
                </c:pt>
                <c:pt idx="1053">
                  <c:v>14.387607249626472</c:v>
                </c:pt>
                <c:pt idx="1054">
                  <c:v>14.400172845477666</c:v>
                </c:pt>
                <c:pt idx="1055">
                  <c:v>14.412738441328889</c:v>
                </c:pt>
                <c:pt idx="1056">
                  <c:v>14.425304037180084</c:v>
                </c:pt>
                <c:pt idx="1057">
                  <c:v>14.437869633031307</c:v>
                </c:pt>
                <c:pt idx="1058">
                  <c:v>14.450435228882526</c:v>
                </c:pt>
                <c:pt idx="1059">
                  <c:v>14.463000824733721</c:v>
                </c:pt>
                <c:pt idx="1060">
                  <c:v>14.475566420584943</c:v>
                </c:pt>
                <c:pt idx="1061">
                  <c:v>14.488132016436138</c:v>
                </c:pt>
                <c:pt idx="1062">
                  <c:v>14.500697612287361</c:v>
                </c:pt>
                <c:pt idx="1063">
                  <c:v>14.513263208138556</c:v>
                </c:pt>
                <c:pt idx="1064">
                  <c:v>14.525828803989778</c:v>
                </c:pt>
                <c:pt idx="1065">
                  <c:v>14.538394399840971</c:v>
                </c:pt>
                <c:pt idx="1066">
                  <c:v>14.550959995692194</c:v>
                </c:pt>
                <c:pt idx="1067">
                  <c:v>14.563525591543389</c:v>
                </c:pt>
                <c:pt idx="1068">
                  <c:v>14.576091187394612</c:v>
                </c:pt>
                <c:pt idx="1069">
                  <c:v>14.588656783245806</c:v>
                </c:pt>
                <c:pt idx="1070">
                  <c:v>14.601222379097029</c:v>
                </c:pt>
                <c:pt idx="1071">
                  <c:v>14.613787974948224</c:v>
                </c:pt>
                <c:pt idx="1072">
                  <c:v>14.626353570799443</c:v>
                </c:pt>
                <c:pt idx="1073">
                  <c:v>14.638919166650638</c:v>
                </c:pt>
                <c:pt idx="1074">
                  <c:v>14.651484762501861</c:v>
                </c:pt>
                <c:pt idx="1075">
                  <c:v>14.664050358353055</c:v>
                </c:pt>
                <c:pt idx="1076">
                  <c:v>14.676615954204278</c:v>
                </c:pt>
                <c:pt idx="1077">
                  <c:v>14.689181550055473</c:v>
                </c:pt>
                <c:pt idx="1078">
                  <c:v>14.701747145906694</c:v>
                </c:pt>
                <c:pt idx="1079">
                  <c:v>14.714312741757889</c:v>
                </c:pt>
                <c:pt idx="1080">
                  <c:v>14.726878337609111</c:v>
                </c:pt>
                <c:pt idx="1081">
                  <c:v>14.739443933460306</c:v>
                </c:pt>
                <c:pt idx="1082">
                  <c:v>14.752009529311529</c:v>
                </c:pt>
                <c:pt idx="1083">
                  <c:v>14.764575125162724</c:v>
                </c:pt>
                <c:pt idx="1084">
                  <c:v>14.777140721013943</c:v>
                </c:pt>
                <c:pt idx="1085">
                  <c:v>14.789706316865137</c:v>
                </c:pt>
                <c:pt idx="1086">
                  <c:v>14.80227191271636</c:v>
                </c:pt>
                <c:pt idx="1087">
                  <c:v>14.814837508567555</c:v>
                </c:pt>
                <c:pt idx="1088">
                  <c:v>14.827403104418778</c:v>
                </c:pt>
                <c:pt idx="1089">
                  <c:v>14.839968700269973</c:v>
                </c:pt>
                <c:pt idx="1090">
                  <c:v>14.852534296121194</c:v>
                </c:pt>
                <c:pt idx="1091">
                  <c:v>14.865099891972388</c:v>
                </c:pt>
                <c:pt idx="1092">
                  <c:v>14.877665487823611</c:v>
                </c:pt>
                <c:pt idx="1093">
                  <c:v>14.890231083674806</c:v>
                </c:pt>
                <c:pt idx="1094">
                  <c:v>14.902796679526029</c:v>
                </c:pt>
                <c:pt idx="1095">
                  <c:v>14.915362275377223</c:v>
                </c:pt>
                <c:pt idx="1096">
                  <c:v>14.927927871228443</c:v>
                </c:pt>
                <c:pt idx="1097">
                  <c:v>14.940493467079637</c:v>
                </c:pt>
                <c:pt idx="1098">
                  <c:v>14.95305906293086</c:v>
                </c:pt>
                <c:pt idx="1099">
                  <c:v>14.965624658782055</c:v>
                </c:pt>
                <c:pt idx="1100">
                  <c:v>14.978190254633278</c:v>
                </c:pt>
                <c:pt idx="1101">
                  <c:v>14.990755850484472</c:v>
                </c:pt>
                <c:pt idx="1102">
                  <c:v>15.003321446335695</c:v>
                </c:pt>
                <c:pt idx="1103">
                  <c:v>15.015887042186916</c:v>
                </c:pt>
                <c:pt idx="1104">
                  <c:v>15.028452638038111</c:v>
                </c:pt>
                <c:pt idx="1105">
                  <c:v>15.041018233889334</c:v>
                </c:pt>
                <c:pt idx="1106">
                  <c:v>15.053583829740528</c:v>
                </c:pt>
                <c:pt idx="1107">
                  <c:v>15.066149425591751</c:v>
                </c:pt>
                <c:pt idx="1108">
                  <c:v>15.078715021442946</c:v>
                </c:pt>
                <c:pt idx="1109">
                  <c:v>15.091280617294165</c:v>
                </c:pt>
                <c:pt idx="1110">
                  <c:v>15.10384621314536</c:v>
                </c:pt>
                <c:pt idx="1111">
                  <c:v>15.116411808996583</c:v>
                </c:pt>
                <c:pt idx="1112">
                  <c:v>15.128977404847777</c:v>
                </c:pt>
                <c:pt idx="1113">
                  <c:v>15.141543000699</c:v>
                </c:pt>
                <c:pt idx="1114">
                  <c:v>15.154108596550195</c:v>
                </c:pt>
                <c:pt idx="1115">
                  <c:v>15.166674192401416</c:v>
                </c:pt>
                <c:pt idx="1116">
                  <c:v>15.179239788252611</c:v>
                </c:pt>
                <c:pt idx="1117">
                  <c:v>15.191805384103834</c:v>
                </c:pt>
                <c:pt idx="1118">
                  <c:v>15.204370979955028</c:v>
                </c:pt>
                <c:pt idx="1119">
                  <c:v>15.216936575806251</c:v>
                </c:pt>
                <c:pt idx="1120">
                  <c:v>15.229502171657446</c:v>
                </c:pt>
                <c:pt idx="1121">
                  <c:v>15.242067767508665</c:v>
                </c:pt>
                <c:pt idx="1122">
                  <c:v>15.25463336335986</c:v>
                </c:pt>
                <c:pt idx="1123">
                  <c:v>15.267198959211083</c:v>
                </c:pt>
                <c:pt idx="1124">
                  <c:v>15.279764555062277</c:v>
                </c:pt>
                <c:pt idx="1125">
                  <c:v>15.2923301509135</c:v>
                </c:pt>
                <c:pt idx="1126">
                  <c:v>15.304895746764695</c:v>
                </c:pt>
                <c:pt idx="1127">
                  <c:v>15.317461342615916</c:v>
                </c:pt>
                <c:pt idx="1128">
                  <c:v>15.33002693846711</c:v>
                </c:pt>
                <c:pt idx="1129">
                  <c:v>15.342592534318333</c:v>
                </c:pt>
                <c:pt idx="1130">
                  <c:v>15.355158130169528</c:v>
                </c:pt>
                <c:pt idx="1131">
                  <c:v>15.367723726020751</c:v>
                </c:pt>
                <c:pt idx="1132">
                  <c:v>15.380289321871945</c:v>
                </c:pt>
                <c:pt idx="1133">
                  <c:v>15.392854917723165</c:v>
                </c:pt>
                <c:pt idx="1134">
                  <c:v>15.405420513574359</c:v>
                </c:pt>
                <c:pt idx="1135">
                  <c:v>15.417986109425582</c:v>
                </c:pt>
                <c:pt idx="1136">
                  <c:v>15.430551705276777</c:v>
                </c:pt>
                <c:pt idx="1137">
                  <c:v>15.443117301128</c:v>
                </c:pt>
                <c:pt idx="1138">
                  <c:v>15.455682896979194</c:v>
                </c:pt>
                <c:pt idx="1139">
                  <c:v>15.468248492830417</c:v>
                </c:pt>
                <c:pt idx="1140">
                  <c:v>15.480814088681612</c:v>
                </c:pt>
                <c:pt idx="1141">
                  <c:v>15.493379684532833</c:v>
                </c:pt>
                <c:pt idx="1142">
                  <c:v>15.505945280384028</c:v>
                </c:pt>
                <c:pt idx="1143">
                  <c:v>15.518510876235251</c:v>
                </c:pt>
                <c:pt idx="1144">
                  <c:v>15.531076472086445</c:v>
                </c:pt>
                <c:pt idx="1145">
                  <c:v>15.543642067937668</c:v>
                </c:pt>
                <c:pt idx="1146">
                  <c:v>15.556207663788888</c:v>
                </c:pt>
                <c:pt idx="1147">
                  <c:v>15.568773259640082</c:v>
                </c:pt>
                <c:pt idx="1148">
                  <c:v>15.581338855491305</c:v>
                </c:pt>
                <c:pt idx="1149">
                  <c:v>15.5939044513425</c:v>
                </c:pt>
                <c:pt idx="1150">
                  <c:v>15.606470047193723</c:v>
                </c:pt>
                <c:pt idx="1151">
                  <c:v>15.619035643044917</c:v>
                </c:pt>
                <c:pt idx="1152">
                  <c:v>15.631601238896138</c:v>
                </c:pt>
                <c:pt idx="1153">
                  <c:v>15.644166834747333</c:v>
                </c:pt>
                <c:pt idx="1154">
                  <c:v>15.656732430598556</c:v>
                </c:pt>
                <c:pt idx="1155">
                  <c:v>15.66929802644975</c:v>
                </c:pt>
                <c:pt idx="1156">
                  <c:v>15.681863622300973</c:v>
                </c:pt>
                <c:pt idx="1157">
                  <c:v>15.694429218152168</c:v>
                </c:pt>
                <c:pt idx="1158">
                  <c:v>15.706994814003387</c:v>
                </c:pt>
                <c:pt idx="1159">
                  <c:v>15.719560409854582</c:v>
                </c:pt>
                <c:pt idx="1160">
                  <c:v>15.732126005705805</c:v>
                </c:pt>
                <c:pt idx="1161">
                  <c:v>15.744691601556999</c:v>
                </c:pt>
                <c:pt idx="1162">
                  <c:v>15.757257197408222</c:v>
                </c:pt>
                <c:pt idx="1163">
                  <c:v>15.769822793259417</c:v>
                </c:pt>
                <c:pt idx="1164">
                  <c:v>15.782388389110638</c:v>
                </c:pt>
                <c:pt idx="1165">
                  <c:v>15.794953984961833</c:v>
                </c:pt>
                <c:pt idx="1166">
                  <c:v>15.807519580813056</c:v>
                </c:pt>
                <c:pt idx="1167">
                  <c:v>15.82008517666425</c:v>
                </c:pt>
                <c:pt idx="1168">
                  <c:v>15.832650772515473</c:v>
                </c:pt>
                <c:pt idx="1169">
                  <c:v>15.845216368366668</c:v>
                </c:pt>
                <c:pt idx="1170">
                  <c:v>15.857781964217891</c:v>
                </c:pt>
                <c:pt idx="1171">
                  <c:v>15.870347560069082</c:v>
                </c:pt>
                <c:pt idx="1172">
                  <c:v>15.882913155920305</c:v>
                </c:pt>
                <c:pt idx="1173">
                  <c:v>15.895478751771499</c:v>
                </c:pt>
                <c:pt idx="1174">
                  <c:v>15.908044347622722</c:v>
                </c:pt>
                <c:pt idx="1175">
                  <c:v>15.920609943473917</c:v>
                </c:pt>
                <c:pt idx="1176">
                  <c:v>15.93317553932514</c:v>
                </c:pt>
                <c:pt idx="1177">
                  <c:v>15.945741135176334</c:v>
                </c:pt>
                <c:pt idx="1178">
                  <c:v>15.958306731027555</c:v>
                </c:pt>
                <c:pt idx="1179">
                  <c:v>15.97087232687875</c:v>
                </c:pt>
                <c:pt idx="1180">
                  <c:v>15.983437922729973</c:v>
                </c:pt>
                <c:pt idx="1181">
                  <c:v>15.996003518581167</c:v>
                </c:pt>
                <c:pt idx="1182">
                  <c:v>16.00856911443239</c:v>
                </c:pt>
                <c:pt idx="1183">
                  <c:v>16.021134710283583</c:v>
                </c:pt>
                <c:pt idx="1184">
                  <c:v>16.033700306134804</c:v>
                </c:pt>
                <c:pt idx="1185">
                  <c:v>16.046265901986001</c:v>
                </c:pt>
                <c:pt idx="1186">
                  <c:v>16.058831497837222</c:v>
                </c:pt>
                <c:pt idx="1187">
                  <c:v>16.071397093688418</c:v>
                </c:pt>
                <c:pt idx="1188">
                  <c:v>16.083962689539639</c:v>
                </c:pt>
                <c:pt idx="1189">
                  <c:v>16.09652828539086</c:v>
                </c:pt>
                <c:pt idx="1190">
                  <c:v>16.109093881242053</c:v>
                </c:pt>
                <c:pt idx="1191">
                  <c:v>16.121659477093278</c:v>
                </c:pt>
                <c:pt idx="1192">
                  <c:v>16.134225072944471</c:v>
                </c:pt>
                <c:pt idx="1193">
                  <c:v>16.146790668795695</c:v>
                </c:pt>
                <c:pt idx="1194">
                  <c:v>16.159356264646888</c:v>
                </c:pt>
                <c:pt idx="1195">
                  <c:v>16.171921860498109</c:v>
                </c:pt>
                <c:pt idx="1196">
                  <c:v>16.184487456349306</c:v>
                </c:pt>
                <c:pt idx="1197">
                  <c:v>16.197053052200527</c:v>
                </c:pt>
                <c:pt idx="1198">
                  <c:v>16.209618648051723</c:v>
                </c:pt>
                <c:pt idx="1199">
                  <c:v>16.222184243902944</c:v>
                </c:pt>
                <c:pt idx="1200">
                  <c:v>16.234749839754141</c:v>
                </c:pt>
                <c:pt idx="1201">
                  <c:v>16.247315435605358</c:v>
                </c:pt>
                <c:pt idx="1202">
                  <c:v>16.259881031456555</c:v>
                </c:pt>
                <c:pt idx="1203">
                  <c:v>16.272446627307776</c:v>
                </c:pt>
                <c:pt idx="1204">
                  <c:v>16.285012223158972</c:v>
                </c:pt>
                <c:pt idx="1205">
                  <c:v>16.297577819010193</c:v>
                </c:pt>
                <c:pt idx="1206">
                  <c:v>16.31014341486139</c:v>
                </c:pt>
                <c:pt idx="1207">
                  <c:v>16.322709010712611</c:v>
                </c:pt>
                <c:pt idx="1208">
                  <c:v>16.335274606563807</c:v>
                </c:pt>
                <c:pt idx="1209">
                  <c:v>16.347840202415028</c:v>
                </c:pt>
                <c:pt idx="1210">
                  <c:v>16.360405798266221</c:v>
                </c:pt>
                <c:pt idx="1211">
                  <c:v>16.372971394117446</c:v>
                </c:pt>
                <c:pt idx="1212">
                  <c:v>16.385536989968639</c:v>
                </c:pt>
                <c:pt idx="1213">
                  <c:v>16.398102585819863</c:v>
                </c:pt>
                <c:pt idx="1214">
                  <c:v>16.410668181671056</c:v>
                </c:pt>
                <c:pt idx="1215">
                  <c:v>16.423233777522277</c:v>
                </c:pt>
                <c:pt idx="1216">
                  <c:v>16.43579937337347</c:v>
                </c:pt>
                <c:pt idx="1217">
                  <c:v>16.448364969224695</c:v>
                </c:pt>
                <c:pt idx="1218">
                  <c:v>16.460930565075888</c:v>
                </c:pt>
                <c:pt idx="1219">
                  <c:v>16.473496160927112</c:v>
                </c:pt>
                <c:pt idx="1220">
                  <c:v>16.486061756778305</c:v>
                </c:pt>
                <c:pt idx="1221">
                  <c:v>16.498627352629526</c:v>
                </c:pt>
                <c:pt idx="1222">
                  <c:v>16.511192948480723</c:v>
                </c:pt>
                <c:pt idx="1223">
                  <c:v>16.523758544331944</c:v>
                </c:pt>
                <c:pt idx="1224">
                  <c:v>16.53632414018314</c:v>
                </c:pt>
                <c:pt idx="1225">
                  <c:v>16.548889736034361</c:v>
                </c:pt>
                <c:pt idx="1226">
                  <c:v>16.561455331885558</c:v>
                </c:pt>
                <c:pt idx="1227">
                  <c:v>16.574020927736775</c:v>
                </c:pt>
                <c:pt idx="1228">
                  <c:v>16.586586523587972</c:v>
                </c:pt>
                <c:pt idx="1229">
                  <c:v>16.599152119439193</c:v>
                </c:pt>
                <c:pt idx="1230">
                  <c:v>16.611717715290389</c:v>
                </c:pt>
                <c:pt idx="1231">
                  <c:v>16.62428331114161</c:v>
                </c:pt>
                <c:pt idx="1232">
                  <c:v>16.636848906992832</c:v>
                </c:pt>
                <c:pt idx="1233">
                  <c:v>16.649414502844028</c:v>
                </c:pt>
                <c:pt idx="1234">
                  <c:v>16.661980098695249</c:v>
                </c:pt>
                <c:pt idx="1235">
                  <c:v>16.674545694546445</c:v>
                </c:pt>
                <c:pt idx="1236">
                  <c:v>16.687111290397667</c:v>
                </c:pt>
                <c:pt idx="1237">
                  <c:v>16.699676886248863</c:v>
                </c:pt>
                <c:pt idx="1238">
                  <c:v>16.712242482100084</c:v>
                </c:pt>
                <c:pt idx="1239">
                  <c:v>16.724808077951277</c:v>
                </c:pt>
                <c:pt idx="1240">
                  <c:v>16.737373673802498</c:v>
                </c:pt>
                <c:pt idx="1241">
                  <c:v>16.749939269653694</c:v>
                </c:pt>
                <c:pt idx="1242">
                  <c:v>16.762504865504916</c:v>
                </c:pt>
                <c:pt idx="1243">
                  <c:v>16.775070461356112</c:v>
                </c:pt>
                <c:pt idx="1244">
                  <c:v>16.787636057207333</c:v>
                </c:pt>
                <c:pt idx="1245">
                  <c:v>16.800201653058529</c:v>
                </c:pt>
                <c:pt idx="1246">
                  <c:v>16.812767248909751</c:v>
                </c:pt>
                <c:pt idx="1247">
                  <c:v>16.825332844760943</c:v>
                </c:pt>
                <c:pt idx="1248">
                  <c:v>16.837898440612168</c:v>
                </c:pt>
                <c:pt idx="1249">
                  <c:v>16.850464036463361</c:v>
                </c:pt>
                <c:pt idx="1250">
                  <c:v>16.863029632314586</c:v>
                </c:pt>
                <c:pt idx="1251">
                  <c:v>16.875595228165778</c:v>
                </c:pt>
                <c:pt idx="1252">
                  <c:v>16.888160824017</c:v>
                </c:pt>
                <c:pt idx="1253">
                  <c:v>16.900726419868192</c:v>
                </c:pt>
                <c:pt idx="1254">
                  <c:v>16.913292015719417</c:v>
                </c:pt>
                <c:pt idx="1255">
                  <c:v>16.92585761157061</c:v>
                </c:pt>
                <c:pt idx="1256">
                  <c:v>16.938423207421835</c:v>
                </c:pt>
                <c:pt idx="1257">
                  <c:v>16.950988803273027</c:v>
                </c:pt>
                <c:pt idx="1258">
                  <c:v>16.963554399124249</c:v>
                </c:pt>
                <c:pt idx="1259">
                  <c:v>16.976119994975445</c:v>
                </c:pt>
                <c:pt idx="1260">
                  <c:v>16.988685590826666</c:v>
                </c:pt>
                <c:pt idx="1261">
                  <c:v>17.001251186677862</c:v>
                </c:pt>
                <c:pt idx="1262">
                  <c:v>17.013816782529084</c:v>
                </c:pt>
                <c:pt idx="1263">
                  <c:v>17.02638237838028</c:v>
                </c:pt>
                <c:pt idx="1264">
                  <c:v>17.038947974231498</c:v>
                </c:pt>
                <c:pt idx="1265">
                  <c:v>17.051513570082694</c:v>
                </c:pt>
                <c:pt idx="1266">
                  <c:v>17.064079165933915</c:v>
                </c:pt>
                <c:pt idx="1267">
                  <c:v>17.076644761785111</c:v>
                </c:pt>
                <c:pt idx="1268">
                  <c:v>17.089210357636333</c:v>
                </c:pt>
                <c:pt idx="1269">
                  <c:v>17.101775953487529</c:v>
                </c:pt>
                <c:pt idx="1270">
                  <c:v>17.11434154933875</c:v>
                </c:pt>
                <c:pt idx="1271">
                  <c:v>17.126907145189943</c:v>
                </c:pt>
                <c:pt idx="1272">
                  <c:v>17.139472741041168</c:v>
                </c:pt>
                <c:pt idx="1273">
                  <c:v>17.15203833689236</c:v>
                </c:pt>
                <c:pt idx="1274">
                  <c:v>17.164603932743585</c:v>
                </c:pt>
                <c:pt idx="1275">
                  <c:v>17.177169528594778</c:v>
                </c:pt>
                <c:pt idx="1276">
                  <c:v>17.189735124446003</c:v>
                </c:pt>
                <c:pt idx="1277">
                  <c:v>17.20230072029722</c:v>
                </c:pt>
                <c:pt idx="1278">
                  <c:v>17.214866316148417</c:v>
                </c:pt>
                <c:pt idx="1279">
                  <c:v>17.227431911999638</c:v>
                </c:pt>
                <c:pt idx="1280">
                  <c:v>17.239997507850834</c:v>
                </c:pt>
                <c:pt idx="1281">
                  <c:v>17.252563103702055</c:v>
                </c:pt>
                <c:pt idx="1282">
                  <c:v>17.265128699553252</c:v>
                </c:pt>
                <c:pt idx="1283">
                  <c:v>17.277694295404473</c:v>
                </c:pt>
                <c:pt idx="1284">
                  <c:v>17.290259891255666</c:v>
                </c:pt>
                <c:pt idx="1285">
                  <c:v>17.30282548710689</c:v>
                </c:pt>
                <c:pt idx="1286">
                  <c:v>17.315391082958083</c:v>
                </c:pt>
                <c:pt idx="1287">
                  <c:v>17.327956678809308</c:v>
                </c:pt>
                <c:pt idx="1288">
                  <c:v>17.340522274660501</c:v>
                </c:pt>
                <c:pt idx="1289">
                  <c:v>17.353087870511722</c:v>
                </c:pt>
                <c:pt idx="1290">
                  <c:v>17.365653466362915</c:v>
                </c:pt>
                <c:pt idx="1291">
                  <c:v>17.378219062214139</c:v>
                </c:pt>
                <c:pt idx="1292">
                  <c:v>17.390784658065332</c:v>
                </c:pt>
                <c:pt idx="1293">
                  <c:v>17.403350253916557</c:v>
                </c:pt>
                <c:pt idx="1294">
                  <c:v>17.41591584976775</c:v>
                </c:pt>
                <c:pt idx="1295">
                  <c:v>17.428481445618971</c:v>
                </c:pt>
                <c:pt idx="1296">
                  <c:v>17.441047041470167</c:v>
                </c:pt>
                <c:pt idx="1297">
                  <c:v>17.453612637321388</c:v>
                </c:pt>
                <c:pt idx="1298">
                  <c:v>17.466178233172585</c:v>
                </c:pt>
                <c:pt idx="1299">
                  <c:v>17.478743829023806</c:v>
                </c:pt>
                <c:pt idx="1300">
                  <c:v>17.491309424875002</c:v>
                </c:pt>
                <c:pt idx="1301">
                  <c:v>17.50387502072622</c:v>
                </c:pt>
                <c:pt idx="1302">
                  <c:v>17.516440616577416</c:v>
                </c:pt>
                <c:pt idx="1303">
                  <c:v>17.529006212428637</c:v>
                </c:pt>
                <c:pt idx="1304">
                  <c:v>17.541571808279834</c:v>
                </c:pt>
                <c:pt idx="1305">
                  <c:v>17.554137404131055</c:v>
                </c:pt>
                <c:pt idx="1306">
                  <c:v>17.566702999982251</c:v>
                </c:pt>
                <c:pt idx="1307">
                  <c:v>17.579268595833472</c:v>
                </c:pt>
                <c:pt idx="1308">
                  <c:v>17.591834191684665</c:v>
                </c:pt>
                <c:pt idx="1309">
                  <c:v>17.60439978753589</c:v>
                </c:pt>
                <c:pt idx="1310">
                  <c:v>17.616965383387083</c:v>
                </c:pt>
                <c:pt idx="1311">
                  <c:v>17.629530979238307</c:v>
                </c:pt>
                <c:pt idx="1312">
                  <c:v>17.6420965750895</c:v>
                </c:pt>
                <c:pt idx="1313">
                  <c:v>17.654662170940725</c:v>
                </c:pt>
                <c:pt idx="1314">
                  <c:v>17.667227766791918</c:v>
                </c:pt>
                <c:pt idx="1315">
                  <c:v>17.679793362643139</c:v>
                </c:pt>
                <c:pt idx="1316">
                  <c:v>17.692358958494331</c:v>
                </c:pt>
                <c:pt idx="1317">
                  <c:v>17.704924554345556</c:v>
                </c:pt>
                <c:pt idx="1318">
                  <c:v>17.717490150196749</c:v>
                </c:pt>
                <c:pt idx="1319">
                  <c:v>17.730055746047974</c:v>
                </c:pt>
                <c:pt idx="1320">
                  <c:v>17.742621341899195</c:v>
                </c:pt>
                <c:pt idx="1321">
                  <c:v>17.755186937750388</c:v>
                </c:pt>
                <c:pt idx="1322">
                  <c:v>17.767752533601612</c:v>
                </c:pt>
                <c:pt idx="1323">
                  <c:v>17.780318129452805</c:v>
                </c:pt>
                <c:pt idx="1324">
                  <c:v>17.79288372530403</c:v>
                </c:pt>
                <c:pt idx="1325">
                  <c:v>17.805449321155223</c:v>
                </c:pt>
                <c:pt idx="1326">
                  <c:v>17.818014917006444</c:v>
                </c:pt>
                <c:pt idx="1327">
                  <c:v>17.830580512857637</c:v>
                </c:pt>
                <c:pt idx="1328">
                  <c:v>17.843146108708861</c:v>
                </c:pt>
                <c:pt idx="1329">
                  <c:v>17.855711704560054</c:v>
                </c:pt>
                <c:pt idx="1330">
                  <c:v>17.868277300411279</c:v>
                </c:pt>
                <c:pt idx="1331">
                  <c:v>17.880842896262472</c:v>
                </c:pt>
                <c:pt idx="1332">
                  <c:v>17.893408492113693</c:v>
                </c:pt>
                <c:pt idx="1333">
                  <c:v>17.905974087964889</c:v>
                </c:pt>
                <c:pt idx="1334">
                  <c:v>17.91853968381611</c:v>
                </c:pt>
                <c:pt idx="1335">
                  <c:v>17.931105279667307</c:v>
                </c:pt>
                <c:pt idx="1336">
                  <c:v>17.943670875518528</c:v>
                </c:pt>
                <c:pt idx="1337">
                  <c:v>17.956236471369724</c:v>
                </c:pt>
                <c:pt idx="1338">
                  <c:v>17.968802067220942</c:v>
                </c:pt>
                <c:pt idx="1339">
                  <c:v>17.981367663072138</c:v>
                </c:pt>
                <c:pt idx="1340">
                  <c:v>17.993933258923359</c:v>
                </c:pt>
                <c:pt idx="1341">
                  <c:v>18.006498854774556</c:v>
                </c:pt>
                <c:pt idx="1342">
                  <c:v>18.019064450625777</c:v>
                </c:pt>
                <c:pt idx="1343">
                  <c:v>18.031630046476973</c:v>
                </c:pt>
                <c:pt idx="1344">
                  <c:v>18.044195642328194</c:v>
                </c:pt>
                <c:pt idx="1345">
                  <c:v>18.056761238179391</c:v>
                </c:pt>
                <c:pt idx="1346">
                  <c:v>18.069326834030612</c:v>
                </c:pt>
                <c:pt idx="1347">
                  <c:v>18.081892429881805</c:v>
                </c:pt>
                <c:pt idx="1348">
                  <c:v>18.094458025733029</c:v>
                </c:pt>
                <c:pt idx="1349">
                  <c:v>18.107023621584222</c:v>
                </c:pt>
                <c:pt idx="1350">
                  <c:v>18.119589217435447</c:v>
                </c:pt>
                <c:pt idx="1351">
                  <c:v>18.13215481328664</c:v>
                </c:pt>
                <c:pt idx="1352">
                  <c:v>18.144720409137861</c:v>
                </c:pt>
                <c:pt idx="1353">
                  <c:v>18.157286004989054</c:v>
                </c:pt>
                <c:pt idx="1354">
                  <c:v>18.169851600840278</c:v>
                </c:pt>
                <c:pt idx="1355">
                  <c:v>18.182417196691471</c:v>
                </c:pt>
                <c:pt idx="1356">
                  <c:v>18.194982792542696</c:v>
                </c:pt>
                <c:pt idx="1357">
                  <c:v>18.207548388393917</c:v>
                </c:pt>
                <c:pt idx="1358">
                  <c:v>18.220113984245113</c:v>
                </c:pt>
                <c:pt idx="1359">
                  <c:v>18.232679580096335</c:v>
                </c:pt>
                <c:pt idx="1360">
                  <c:v>18.245245175947531</c:v>
                </c:pt>
                <c:pt idx="1361">
                  <c:v>18.257810771798752</c:v>
                </c:pt>
                <c:pt idx="1362">
                  <c:v>18.270376367649941</c:v>
                </c:pt>
                <c:pt idx="1363">
                  <c:v>18.28294196350117</c:v>
                </c:pt>
                <c:pt idx="1364">
                  <c:v>18.295507559352359</c:v>
                </c:pt>
                <c:pt idx="1365">
                  <c:v>18.308073155203584</c:v>
                </c:pt>
                <c:pt idx="1366">
                  <c:v>18.320638751054776</c:v>
                </c:pt>
                <c:pt idx="1367">
                  <c:v>18.333204346905998</c:v>
                </c:pt>
                <c:pt idx="1368">
                  <c:v>18.345769942757194</c:v>
                </c:pt>
                <c:pt idx="1369">
                  <c:v>18.358335538608415</c:v>
                </c:pt>
                <c:pt idx="1370">
                  <c:v>18.370901134459611</c:v>
                </c:pt>
                <c:pt idx="1371">
                  <c:v>18.383466730310833</c:v>
                </c:pt>
                <c:pt idx="1372">
                  <c:v>18.396032326162029</c:v>
                </c:pt>
                <c:pt idx="1373">
                  <c:v>18.40859792201325</c:v>
                </c:pt>
                <c:pt idx="1374">
                  <c:v>18.421163517864443</c:v>
                </c:pt>
                <c:pt idx="1375">
                  <c:v>18.433729113715668</c:v>
                </c:pt>
                <c:pt idx="1376">
                  <c:v>18.44629470956686</c:v>
                </c:pt>
                <c:pt idx="1377">
                  <c:v>18.458860305418085</c:v>
                </c:pt>
                <c:pt idx="1378">
                  <c:v>18.471425901269278</c:v>
                </c:pt>
                <c:pt idx="1379">
                  <c:v>18.483991497120499</c:v>
                </c:pt>
                <c:pt idx="1380">
                  <c:v>18.496557092971695</c:v>
                </c:pt>
                <c:pt idx="1381">
                  <c:v>18.509122688822917</c:v>
                </c:pt>
                <c:pt idx="1382">
                  <c:v>18.521688284674113</c:v>
                </c:pt>
                <c:pt idx="1383">
                  <c:v>18.534253880525334</c:v>
                </c:pt>
                <c:pt idx="1384">
                  <c:v>18.54681947637653</c:v>
                </c:pt>
                <c:pt idx="1385">
                  <c:v>18.559385072227752</c:v>
                </c:pt>
                <c:pt idx="1386">
                  <c:v>18.571950668078944</c:v>
                </c:pt>
                <c:pt idx="1387">
                  <c:v>18.584516263930169</c:v>
                </c:pt>
                <c:pt idx="1388">
                  <c:v>18.597081859781358</c:v>
                </c:pt>
                <c:pt idx="1389">
                  <c:v>18.609647455632583</c:v>
                </c:pt>
                <c:pt idx="1390">
                  <c:v>18.622213051483776</c:v>
                </c:pt>
                <c:pt idx="1391">
                  <c:v>18.634778647334997</c:v>
                </c:pt>
                <c:pt idx="1392">
                  <c:v>18.647344243186193</c:v>
                </c:pt>
                <c:pt idx="1393">
                  <c:v>18.659909839037415</c:v>
                </c:pt>
                <c:pt idx="1394">
                  <c:v>18.672475434888611</c:v>
                </c:pt>
                <c:pt idx="1395">
                  <c:v>18.685041030739832</c:v>
                </c:pt>
                <c:pt idx="1396">
                  <c:v>18.697606626591028</c:v>
                </c:pt>
                <c:pt idx="1397">
                  <c:v>18.71017222244225</c:v>
                </c:pt>
                <c:pt idx="1398">
                  <c:v>18.722737818293471</c:v>
                </c:pt>
                <c:pt idx="1399">
                  <c:v>18.735303414144667</c:v>
                </c:pt>
                <c:pt idx="1400">
                  <c:v>18.747869009995888</c:v>
                </c:pt>
                <c:pt idx="1401">
                  <c:v>18.760434605847085</c:v>
                </c:pt>
                <c:pt idx="1402">
                  <c:v>18.773000201698306</c:v>
                </c:pt>
                <c:pt idx="1403">
                  <c:v>18.785565797549502</c:v>
                </c:pt>
                <c:pt idx="1404">
                  <c:v>18.798131393400723</c:v>
                </c:pt>
                <c:pt idx="1405">
                  <c:v>18.810696989251916</c:v>
                </c:pt>
                <c:pt idx="1406">
                  <c:v>18.823262585103141</c:v>
                </c:pt>
                <c:pt idx="1407">
                  <c:v>18.835828180954334</c:v>
                </c:pt>
                <c:pt idx="1408">
                  <c:v>18.848393776805558</c:v>
                </c:pt>
                <c:pt idx="1409">
                  <c:v>18.860959372656751</c:v>
                </c:pt>
                <c:pt idx="1410">
                  <c:v>18.873524968507972</c:v>
                </c:pt>
                <c:pt idx="1411">
                  <c:v>18.886090564359169</c:v>
                </c:pt>
                <c:pt idx="1412">
                  <c:v>18.898656160210386</c:v>
                </c:pt>
                <c:pt idx="1413">
                  <c:v>18.911221756061586</c:v>
                </c:pt>
                <c:pt idx="1414">
                  <c:v>18.923787351912804</c:v>
                </c:pt>
                <c:pt idx="1415">
                  <c:v>18.936352947764</c:v>
                </c:pt>
                <c:pt idx="1416">
                  <c:v>18.948918543615221</c:v>
                </c:pt>
                <c:pt idx="1417">
                  <c:v>18.961484139466414</c:v>
                </c:pt>
                <c:pt idx="1418">
                  <c:v>18.974049735317639</c:v>
                </c:pt>
                <c:pt idx="1419">
                  <c:v>18.986615331168831</c:v>
                </c:pt>
                <c:pt idx="1420">
                  <c:v>18.999180927020056</c:v>
                </c:pt>
                <c:pt idx="1421">
                  <c:v>19.011746522871249</c:v>
                </c:pt>
                <c:pt idx="1422">
                  <c:v>19.02431211872247</c:v>
                </c:pt>
                <c:pt idx="1423">
                  <c:v>19.036877714573667</c:v>
                </c:pt>
                <c:pt idx="1424">
                  <c:v>19.049443310424888</c:v>
                </c:pt>
                <c:pt idx="1425">
                  <c:v>19.062008906276084</c:v>
                </c:pt>
                <c:pt idx="1426">
                  <c:v>19.074574502127305</c:v>
                </c:pt>
                <c:pt idx="1427">
                  <c:v>19.087140097978502</c:v>
                </c:pt>
                <c:pt idx="1428">
                  <c:v>19.099705693829723</c:v>
                </c:pt>
                <c:pt idx="1429">
                  <c:v>19.112271289680915</c:v>
                </c:pt>
                <c:pt idx="1430">
                  <c:v>19.12483688553214</c:v>
                </c:pt>
                <c:pt idx="1431">
                  <c:v>19.137402481383333</c:v>
                </c:pt>
                <c:pt idx="1432">
                  <c:v>19.149968077234558</c:v>
                </c:pt>
                <c:pt idx="1433">
                  <c:v>19.162533673085751</c:v>
                </c:pt>
                <c:pt idx="1434">
                  <c:v>19.175099268936975</c:v>
                </c:pt>
                <c:pt idx="1435">
                  <c:v>19.187664864788168</c:v>
                </c:pt>
                <c:pt idx="1436">
                  <c:v>19.200230460639386</c:v>
                </c:pt>
                <c:pt idx="1437">
                  <c:v>19.212796056490586</c:v>
                </c:pt>
                <c:pt idx="1438">
                  <c:v>19.225361652341803</c:v>
                </c:pt>
                <c:pt idx="1439">
                  <c:v>19.237927248192999</c:v>
                </c:pt>
                <c:pt idx="1440">
                  <c:v>19.250492844044221</c:v>
                </c:pt>
                <c:pt idx="1441">
                  <c:v>19.263058439895442</c:v>
                </c:pt>
                <c:pt idx="1442">
                  <c:v>19.275624035746638</c:v>
                </c:pt>
                <c:pt idx="1443">
                  <c:v>19.288189631597859</c:v>
                </c:pt>
                <c:pt idx="1444">
                  <c:v>19.300755227449056</c:v>
                </c:pt>
                <c:pt idx="1445">
                  <c:v>19.313320823300277</c:v>
                </c:pt>
                <c:pt idx="1446">
                  <c:v>19.325886419151473</c:v>
                </c:pt>
                <c:pt idx="1447">
                  <c:v>19.338452015002694</c:v>
                </c:pt>
                <c:pt idx="1448">
                  <c:v>19.351017610853887</c:v>
                </c:pt>
                <c:pt idx="1449">
                  <c:v>19.363583206705083</c:v>
                </c:pt>
                <c:pt idx="1450">
                  <c:v>19.376148802556305</c:v>
                </c:pt>
                <c:pt idx="1451">
                  <c:v>19.388714398407501</c:v>
                </c:pt>
                <c:pt idx="1452">
                  <c:v>19.401279994258722</c:v>
                </c:pt>
                <c:pt idx="1453">
                  <c:v>19.413845590109943</c:v>
                </c:pt>
                <c:pt idx="1454">
                  <c:v>19.42641118596114</c:v>
                </c:pt>
                <c:pt idx="1455">
                  <c:v>19.438976781812361</c:v>
                </c:pt>
                <c:pt idx="1456">
                  <c:v>19.451542377663557</c:v>
                </c:pt>
                <c:pt idx="1457">
                  <c:v>19.464107973514778</c:v>
                </c:pt>
                <c:pt idx="1458">
                  <c:v>19.476673569365975</c:v>
                </c:pt>
                <c:pt idx="1459">
                  <c:v>19.489239165217196</c:v>
                </c:pt>
                <c:pt idx="1460">
                  <c:v>19.501804761068389</c:v>
                </c:pt>
                <c:pt idx="1461">
                  <c:v>19.514370356919613</c:v>
                </c:pt>
                <c:pt idx="1462">
                  <c:v>19.526935952770803</c:v>
                </c:pt>
                <c:pt idx="1463">
                  <c:v>19.539501548622027</c:v>
                </c:pt>
                <c:pt idx="1464">
                  <c:v>19.55206714447322</c:v>
                </c:pt>
                <c:pt idx="1465">
                  <c:v>19.564632740324445</c:v>
                </c:pt>
                <c:pt idx="1466">
                  <c:v>19.577198336175638</c:v>
                </c:pt>
                <c:pt idx="1467">
                  <c:v>19.589763932026859</c:v>
                </c:pt>
                <c:pt idx="1468">
                  <c:v>19.602329527878055</c:v>
                </c:pt>
                <c:pt idx="1469">
                  <c:v>19.614895123729276</c:v>
                </c:pt>
                <c:pt idx="1470">
                  <c:v>19.627460719580473</c:v>
                </c:pt>
                <c:pt idx="1471">
                  <c:v>19.640026315431694</c:v>
                </c:pt>
                <c:pt idx="1472">
                  <c:v>19.65259191128289</c:v>
                </c:pt>
                <c:pt idx="1473">
                  <c:v>19.665157507134111</c:v>
                </c:pt>
                <c:pt idx="1474">
                  <c:v>19.677723102985304</c:v>
                </c:pt>
                <c:pt idx="1475">
                  <c:v>19.690288698836529</c:v>
                </c:pt>
                <c:pt idx="1476">
                  <c:v>19.702854294687722</c:v>
                </c:pt>
                <c:pt idx="1477">
                  <c:v>19.715419890538946</c:v>
                </c:pt>
                <c:pt idx="1478">
                  <c:v>19.727985486390139</c:v>
                </c:pt>
                <c:pt idx="1479">
                  <c:v>19.74055108224136</c:v>
                </c:pt>
                <c:pt idx="1480">
                  <c:v>19.753116678092557</c:v>
                </c:pt>
                <c:pt idx="1481">
                  <c:v>19.765682273943778</c:v>
                </c:pt>
                <c:pt idx="1482">
                  <c:v>19.778247869794974</c:v>
                </c:pt>
                <c:pt idx="1483">
                  <c:v>19.790813465646195</c:v>
                </c:pt>
                <c:pt idx="1484">
                  <c:v>19.803379061497392</c:v>
                </c:pt>
                <c:pt idx="1485">
                  <c:v>19.815944657348613</c:v>
                </c:pt>
                <c:pt idx="1486">
                  <c:v>19.828510253199802</c:v>
                </c:pt>
                <c:pt idx="1487">
                  <c:v>19.84107584905103</c:v>
                </c:pt>
                <c:pt idx="1488">
                  <c:v>19.85364144490222</c:v>
                </c:pt>
                <c:pt idx="1489">
                  <c:v>19.866207040753444</c:v>
                </c:pt>
                <c:pt idx="1490">
                  <c:v>19.878772636604637</c:v>
                </c:pt>
                <c:pt idx="1491">
                  <c:v>19.891338232455858</c:v>
                </c:pt>
                <c:pt idx="1492">
                  <c:v>19.903903828307055</c:v>
                </c:pt>
                <c:pt idx="1493">
                  <c:v>19.916469424158276</c:v>
                </c:pt>
                <c:pt idx="1494">
                  <c:v>19.929035020009472</c:v>
                </c:pt>
                <c:pt idx="1495">
                  <c:v>19.941600615860693</c:v>
                </c:pt>
                <c:pt idx="1496">
                  <c:v>19.95416621171189</c:v>
                </c:pt>
                <c:pt idx="1497">
                  <c:v>19.966731807563111</c:v>
                </c:pt>
                <c:pt idx="1498">
                  <c:v>19.979297403414332</c:v>
                </c:pt>
                <c:pt idx="1499">
                  <c:v>19.991862999265528</c:v>
                </c:pt>
                <c:pt idx="1500">
                  <c:v>20.00442859511675</c:v>
                </c:pt>
                <c:pt idx="1501">
                  <c:v>20.016994190967946</c:v>
                </c:pt>
                <c:pt idx="1502">
                  <c:v>20.029559786819167</c:v>
                </c:pt>
                <c:pt idx="1503">
                  <c:v>20.042125382670363</c:v>
                </c:pt>
                <c:pt idx="1504">
                  <c:v>20.054690978521585</c:v>
                </c:pt>
                <c:pt idx="1505">
                  <c:v>20.067256574372777</c:v>
                </c:pt>
                <c:pt idx="1506">
                  <c:v>20.079822170224002</c:v>
                </c:pt>
                <c:pt idx="1507">
                  <c:v>20.092387766075195</c:v>
                </c:pt>
                <c:pt idx="1508">
                  <c:v>20.10495336192642</c:v>
                </c:pt>
                <c:pt idx="1509">
                  <c:v>20.117518957777612</c:v>
                </c:pt>
                <c:pt idx="1510">
                  <c:v>20.13008455362883</c:v>
                </c:pt>
                <c:pt idx="1511">
                  <c:v>20.14265014948003</c:v>
                </c:pt>
                <c:pt idx="1512">
                  <c:v>20.155215745331247</c:v>
                </c:pt>
                <c:pt idx="1513">
                  <c:v>20.167781341182444</c:v>
                </c:pt>
                <c:pt idx="1514">
                  <c:v>20.180346937033665</c:v>
                </c:pt>
                <c:pt idx="1515">
                  <c:v>20.192912532884861</c:v>
                </c:pt>
                <c:pt idx="1516">
                  <c:v>20.205478128736083</c:v>
                </c:pt>
                <c:pt idx="1517">
                  <c:v>20.218043724587275</c:v>
                </c:pt>
                <c:pt idx="1518">
                  <c:v>20.2306093204385</c:v>
                </c:pt>
                <c:pt idx="1519">
                  <c:v>20.243174916289693</c:v>
                </c:pt>
                <c:pt idx="1520">
                  <c:v>20.255740512140918</c:v>
                </c:pt>
                <c:pt idx="1521">
                  <c:v>20.26830610799211</c:v>
                </c:pt>
                <c:pt idx="1522">
                  <c:v>20.280871703843331</c:v>
                </c:pt>
                <c:pt idx="1523">
                  <c:v>20.293437299694528</c:v>
                </c:pt>
                <c:pt idx="1524">
                  <c:v>20.306002895545749</c:v>
                </c:pt>
                <c:pt idx="1525">
                  <c:v>20.318568491396945</c:v>
                </c:pt>
                <c:pt idx="1526">
                  <c:v>20.331134087248167</c:v>
                </c:pt>
                <c:pt idx="1527">
                  <c:v>20.343699683099363</c:v>
                </c:pt>
                <c:pt idx="1528">
                  <c:v>20.356265278950584</c:v>
                </c:pt>
                <c:pt idx="1529">
                  <c:v>20.368830874801777</c:v>
                </c:pt>
                <c:pt idx="1530">
                  <c:v>20.381396470653002</c:v>
                </c:pt>
                <c:pt idx="1531">
                  <c:v>20.393962066504194</c:v>
                </c:pt>
                <c:pt idx="1532">
                  <c:v>20.406527662355419</c:v>
                </c:pt>
                <c:pt idx="1533">
                  <c:v>20.419093258206612</c:v>
                </c:pt>
                <c:pt idx="1534">
                  <c:v>20.431658854057837</c:v>
                </c:pt>
                <c:pt idx="1535">
                  <c:v>20.444224449909029</c:v>
                </c:pt>
                <c:pt idx="1536">
                  <c:v>20.456790045760247</c:v>
                </c:pt>
                <c:pt idx="1537">
                  <c:v>20.469355641611447</c:v>
                </c:pt>
                <c:pt idx="1538">
                  <c:v>20.481921237462664</c:v>
                </c:pt>
                <c:pt idx="1539">
                  <c:v>20.494486833313861</c:v>
                </c:pt>
                <c:pt idx="1540">
                  <c:v>20.507052429165082</c:v>
                </c:pt>
                <c:pt idx="1541">
                  <c:v>20.519618025016303</c:v>
                </c:pt>
                <c:pt idx="1542">
                  <c:v>20.532183620867499</c:v>
                </c:pt>
                <c:pt idx="1543">
                  <c:v>20.544749216718721</c:v>
                </c:pt>
                <c:pt idx="1544">
                  <c:v>20.557314812569917</c:v>
                </c:pt>
                <c:pt idx="1545">
                  <c:v>20.569880408421138</c:v>
                </c:pt>
                <c:pt idx="1546">
                  <c:v>20.582446004272335</c:v>
                </c:pt>
                <c:pt idx="1547">
                  <c:v>20.595011600123556</c:v>
                </c:pt>
                <c:pt idx="1548">
                  <c:v>20.607577195974748</c:v>
                </c:pt>
                <c:pt idx="1549">
                  <c:v>20.620142791825973</c:v>
                </c:pt>
                <c:pt idx="1550">
                  <c:v>20.632708387677166</c:v>
                </c:pt>
                <c:pt idx="1551">
                  <c:v>20.645273983528391</c:v>
                </c:pt>
                <c:pt idx="1552">
                  <c:v>20.657839579379583</c:v>
                </c:pt>
                <c:pt idx="1553">
                  <c:v>20.670405175230805</c:v>
                </c:pt>
                <c:pt idx="1554">
                  <c:v>20.682970771082001</c:v>
                </c:pt>
                <c:pt idx="1555">
                  <c:v>20.695536366933222</c:v>
                </c:pt>
                <c:pt idx="1556">
                  <c:v>20.708101962784419</c:v>
                </c:pt>
                <c:pt idx="1557">
                  <c:v>20.72066755863564</c:v>
                </c:pt>
                <c:pt idx="1558">
                  <c:v>20.733233154486836</c:v>
                </c:pt>
                <c:pt idx="1559">
                  <c:v>20.745798750338057</c:v>
                </c:pt>
                <c:pt idx="1560">
                  <c:v>20.758364346189246</c:v>
                </c:pt>
                <c:pt idx="1561">
                  <c:v>20.770929942040475</c:v>
                </c:pt>
                <c:pt idx="1562">
                  <c:v>20.783495537891664</c:v>
                </c:pt>
                <c:pt idx="1563">
                  <c:v>20.796061133742889</c:v>
                </c:pt>
                <c:pt idx="1564">
                  <c:v>20.808626729594081</c:v>
                </c:pt>
                <c:pt idx="1565">
                  <c:v>20.821192325445303</c:v>
                </c:pt>
                <c:pt idx="1566">
                  <c:v>20.833757921296499</c:v>
                </c:pt>
                <c:pt idx="1567">
                  <c:v>20.84632351714772</c:v>
                </c:pt>
                <c:pt idx="1568">
                  <c:v>20.858889112998916</c:v>
                </c:pt>
                <c:pt idx="1569">
                  <c:v>20.871454708850138</c:v>
                </c:pt>
                <c:pt idx="1570">
                  <c:v>20.884020304701334</c:v>
                </c:pt>
                <c:pt idx="1571">
                  <c:v>20.896585900552555</c:v>
                </c:pt>
                <c:pt idx="1572">
                  <c:v>20.909151496403751</c:v>
                </c:pt>
                <c:pt idx="1573">
                  <c:v>20.921717092254973</c:v>
                </c:pt>
                <c:pt idx="1574">
                  <c:v>20.934282688106165</c:v>
                </c:pt>
                <c:pt idx="1575">
                  <c:v>20.94684828395739</c:v>
                </c:pt>
                <c:pt idx="1576">
                  <c:v>20.959413879808583</c:v>
                </c:pt>
                <c:pt idx="1577">
                  <c:v>20.971979475659808</c:v>
                </c:pt>
                <c:pt idx="1578">
                  <c:v>20.984545071511</c:v>
                </c:pt>
                <c:pt idx="1579">
                  <c:v>20.997110667362222</c:v>
                </c:pt>
                <c:pt idx="1580">
                  <c:v>21.009676263213418</c:v>
                </c:pt>
                <c:pt idx="1581">
                  <c:v>21.022241859064639</c:v>
                </c:pt>
                <c:pt idx="1582">
                  <c:v>21.034807454915835</c:v>
                </c:pt>
                <c:pt idx="1583">
                  <c:v>21.047373050767057</c:v>
                </c:pt>
                <c:pt idx="1584">
                  <c:v>21.059938646618274</c:v>
                </c:pt>
                <c:pt idx="1585">
                  <c:v>21.072504242469474</c:v>
                </c:pt>
                <c:pt idx="1586">
                  <c:v>21.085069838320692</c:v>
                </c:pt>
                <c:pt idx="1587">
                  <c:v>21.097635434171888</c:v>
                </c:pt>
                <c:pt idx="1588">
                  <c:v>21.110201030023109</c:v>
                </c:pt>
                <c:pt idx="1589">
                  <c:v>21.122766625874306</c:v>
                </c:pt>
                <c:pt idx="1590">
                  <c:v>21.135332221725527</c:v>
                </c:pt>
                <c:pt idx="1591">
                  <c:v>21.14789781757672</c:v>
                </c:pt>
                <c:pt idx="1592">
                  <c:v>21.160463413427944</c:v>
                </c:pt>
                <c:pt idx="1593">
                  <c:v>21.173029009279137</c:v>
                </c:pt>
                <c:pt idx="1594">
                  <c:v>21.185594605130362</c:v>
                </c:pt>
                <c:pt idx="1595">
                  <c:v>21.198160200981555</c:v>
                </c:pt>
                <c:pt idx="1596">
                  <c:v>21.210725796832776</c:v>
                </c:pt>
                <c:pt idx="1597">
                  <c:v>21.223291392683972</c:v>
                </c:pt>
                <c:pt idx="1598">
                  <c:v>21.235856988535193</c:v>
                </c:pt>
                <c:pt idx="1599">
                  <c:v>21.24842258438639</c:v>
                </c:pt>
                <c:pt idx="1600">
                  <c:v>21.260988180237611</c:v>
                </c:pt>
                <c:pt idx="1601">
                  <c:v>21.273553776088807</c:v>
                </c:pt>
                <c:pt idx="1602">
                  <c:v>21.286119371940028</c:v>
                </c:pt>
                <c:pt idx="1603">
                  <c:v>21.298684967791221</c:v>
                </c:pt>
                <c:pt idx="1604">
                  <c:v>21.311250563642446</c:v>
                </c:pt>
                <c:pt idx="1605">
                  <c:v>21.323816159493639</c:v>
                </c:pt>
                <c:pt idx="1606">
                  <c:v>21.336381755344863</c:v>
                </c:pt>
                <c:pt idx="1607">
                  <c:v>21.348947351196056</c:v>
                </c:pt>
                <c:pt idx="1608">
                  <c:v>21.361512947047281</c:v>
                </c:pt>
                <c:pt idx="1609">
                  <c:v>21.374078542898474</c:v>
                </c:pt>
                <c:pt idx="1610">
                  <c:v>21.386644138749691</c:v>
                </c:pt>
                <c:pt idx="1611">
                  <c:v>21.399209734600891</c:v>
                </c:pt>
                <c:pt idx="1612">
                  <c:v>21.411775330452109</c:v>
                </c:pt>
                <c:pt idx="1613">
                  <c:v>21.424340926303305</c:v>
                </c:pt>
                <c:pt idx="1614">
                  <c:v>21.436906522154526</c:v>
                </c:pt>
                <c:pt idx="1615">
                  <c:v>21.449472118005723</c:v>
                </c:pt>
                <c:pt idx="1616">
                  <c:v>21.462037713856944</c:v>
                </c:pt>
                <c:pt idx="1617">
                  <c:v>21.474603309708137</c:v>
                </c:pt>
                <c:pt idx="1618">
                  <c:v>21.487168905559361</c:v>
                </c:pt>
                <c:pt idx="1619">
                  <c:v>21.499734501410554</c:v>
                </c:pt>
                <c:pt idx="1620">
                  <c:v>21.512300097261779</c:v>
                </c:pt>
                <c:pt idx="1621">
                  <c:v>21.524865693112972</c:v>
                </c:pt>
                <c:pt idx="1622">
                  <c:v>21.537431288964193</c:v>
                </c:pt>
                <c:pt idx="1623">
                  <c:v>21.549996884815389</c:v>
                </c:pt>
                <c:pt idx="1624">
                  <c:v>21.56256248066661</c:v>
                </c:pt>
                <c:pt idx="1625">
                  <c:v>21.575128076517807</c:v>
                </c:pt>
                <c:pt idx="1626">
                  <c:v>21.587693672369028</c:v>
                </c:pt>
                <c:pt idx="1627">
                  <c:v>21.600259268220249</c:v>
                </c:pt>
                <c:pt idx="1628">
                  <c:v>21.612824864071445</c:v>
                </c:pt>
                <c:pt idx="1629">
                  <c:v>21.625390459922667</c:v>
                </c:pt>
                <c:pt idx="1630">
                  <c:v>21.637956055773863</c:v>
                </c:pt>
                <c:pt idx="1631">
                  <c:v>21.650521651625084</c:v>
                </c:pt>
                <c:pt idx="1632">
                  <c:v>21.66308724747628</c:v>
                </c:pt>
                <c:pt idx="1633">
                  <c:v>21.675652843327502</c:v>
                </c:pt>
                <c:pt idx="1634">
                  <c:v>21.688218439178691</c:v>
                </c:pt>
                <c:pt idx="1635">
                  <c:v>21.700784035029919</c:v>
                </c:pt>
                <c:pt idx="1636">
                  <c:v>21.713349630881108</c:v>
                </c:pt>
                <c:pt idx="1637">
                  <c:v>21.725915226732333</c:v>
                </c:pt>
                <c:pt idx="1638">
                  <c:v>21.738480822583526</c:v>
                </c:pt>
                <c:pt idx="1639">
                  <c:v>21.751046418434751</c:v>
                </c:pt>
                <c:pt idx="1640">
                  <c:v>21.763612014285943</c:v>
                </c:pt>
                <c:pt idx="1641">
                  <c:v>21.776177610137164</c:v>
                </c:pt>
                <c:pt idx="1642">
                  <c:v>21.788743205988361</c:v>
                </c:pt>
                <c:pt idx="1643">
                  <c:v>21.801308801839582</c:v>
                </c:pt>
                <c:pt idx="1644">
                  <c:v>21.813874397690778</c:v>
                </c:pt>
                <c:pt idx="1645">
                  <c:v>21.826439993541999</c:v>
                </c:pt>
                <c:pt idx="1646">
                  <c:v>21.839005589393196</c:v>
                </c:pt>
                <c:pt idx="1647">
                  <c:v>21.851571185244417</c:v>
                </c:pt>
                <c:pt idx="1648">
                  <c:v>21.86413678109561</c:v>
                </c:pt>
                <c:pt idx="1649">
                  <c:v>21.876702376946835</c:v>
                </c:pt>
                <c:pt idx="1650">
                  <c:v>21.889267972798027</c:v>
                </c:pt>
                <c:pt idx="1651">
                  <c:v>21.901833568649252</c:v>
                </c:pt>
                <c:pt idx="1652">
                  <c:v>21.914399164500445</c:v>
                </c:pt>
                <c:pt idx="1653">
                  <c:v>21.926964760351666</c:v>
                </c:pt>
                <c:pt idx="1654">
                  <c:v>21.939530356202862</c:v>
                </c:pt>
                <c:pt idx="1655">
                  <c:v>21.952095952054083</c:v>
                </c:pt>
                <c:pt idx="1656">
                  <c:v>21.96466154790528</c:v>
                </c:pt>
                <c:pt idx="1657">
                  <c:v>21.977227143756501</c:v>
                </c:pt>
                <c:pt idx="1658">
                  <c:v>21.989792739607697</c:v>
                </c:pt>
                <c:pt idx="1659">
                  <c:v>22.002358335458919</c:v>
                </c:pt>
                <c:pt idx="1660">
                  <c:v>22.014923931310108</c:v>
                </c:pt>
                <c:pt idx="1661">
                  <c:v>22.027489527161332</c:v>
                </c:pt>
                <c:pt idx="1662">
                  <c:v>22.040055123012525</c:v>
                </c:pt>
                <c:pt idx="1663">
                  <c:v>22.05262071886375</c:v>
                </c:pt>
                <c:pt idx="1664">
                  <c:v>22.065186314714943</c:v>
                </c:pt>
                <c:pt idx="1665">
                  <c:v>22.077751910566164</c:v>
                </c:pt>
                <c:pt idx="1666">
                  <c:v>22.09031750641736</c:v>
                </c:pt>
                <c:pt idx="1667">
                  <c:v>22.102883102268581</c:v>
                </c:pt>
                <c:pt idx="1668">
                  <c:v>22.115448698119778</c:v>
                </c:pt>
                <c:pt idx="1669">
                  <c:v>22.128014293970999</c:v>
                </c:pt>
                <c:pt idx="1670">
                  <c:v>22.140579889822195</c:v>
                </c:pt>
                <c:pt idx="1671">
                  <c:v>22.153145485673416</c:v>
                </c:pt>
                <c:pt idx="1672">
                  <c:v>22.165711081524638</c:v>
                </c:pt>
                <c:pt idx="1673">
                  <c:v>22.178276677375834</c:v>
                </c:pt>
                <c:pt idx="1674">
                  <c:v>22.190842273227055</c:v>
                </c:pt>
                <c:pt idx="1675">
                  <c:v>22.203407869078251</c:v>
                </c:pt>
                <c:pt idx="1676">
                  <c:v>22.215973464929473</c:v>
                </c:pt>
                <c:pt idx="1677">
                  <c:v>22.228539060780669</c:v>
                </c:pt>
                <c:pt idx="1678">
                  <c:v>22.24110465663189</c:v>
                </c:pt>
                <c:pt idx="1679">
                  <c:v>22.253670252483083</c:v>
                </c:pt>
                <c:pt idx="1680">
                  <c:v>22.266235848334308</c:v>
                </c:pt>
                <c:pt idx="1681">
                  <c:v>22.2788014441855</c:v>
                </c:pt>
                <c:pt idx="1682">
                  <c:v>22.291367040036725</c:v>
                </c:pt>
                <c:pt idx="1683">
                  <c:v>22.303932635887918</c:v>
                </c:pt>
                <c:pt idx="1684">
                  <c:v>22.316498231739136</c:v>
                </c:pt>
                <c:pt idx="1685">
                  <c:v>22.329063827590335</c:v>
                </c:pt>
                <c:pt idx="1686">
                  <c:v>22.341629423441553</c:v>
                </c:pt>
                <c:pt idx="1687">
                  <c:v>22.354195019292749</c:v>
                </c:pt>
                <c:pt idx="1688">
                  <c:v>22.366760615143971</c:v>
                </c:pt>
                <c:pt idx="1689">
                  <c:v>22.379326210995167</c:v>
                </c:pt>
                <c:pt idx="1690">
                  <c:v>22.391891806846388</c:v>
                </c:pt>
                <c:pt idx="1691">
                  <c:v>22.404457402697581</c:v>
                </c:pt>
                <c:pt idx="1692">
                  <c:v>22.417022998548806</c:v>
                </c:pt>
                <c:pt idx="1693">
                  <c:v>22.429588594399998</c:v>
                </c:pt>
                <c:pt idx="1694">
                  <c:v>22.442154190251223</c:v>
                </c:pt>
                <c:pt idx="1695">
                  <c:v>22.454719786102416</c:v>
                </c:pt>
                <c:pt idx="1696">
                  <c:v>22.467285381953637</c:v>
                </c:pt>
                <c:pt idx="1697">
                  <c:v>22.479850977804833</c:v>
                </c:pt>
                <c:pt idx="1698">
                  <c:v>22.492416573656055</c:v>
                </c:pt>
                <c:pt idx="1699">
                  <c:v>22.504982169507251</c:v>
                </c:pt>
                <c:pt idx="1700">
                  <c:v>22.517547765358472</c:v>
                </c:pt>
                <c:pt idx="1701">
                  <c:v>22.530113361209668</c:v>
                </c:pt>
                <c:pt idx="1702">
                  <c:v>22.54267895706089</c:v>
                </c:pt>
                <c:pt idx="1703">
                  <c:v>22.555244552912082</c:v>
                </c:pt>
                <c:pt idx="1704">
                  <c:v>22.567810148763307</c:v>
                </c:pt>
                <c:pt idx="1705">
                  <c:v>22.5803757446145</c:v>
                </c:pt>
                <c:pt idx="1706">
                  <c:v>22.592941340465725</c:v>
                </c:pt>
                <c:pt idx="1707">
                  <c:v>22.605506936316917</c:v>
                </c:pt>
                <c:pt idx="1708">
                  <c:v>22.618072532168142</c:v>
                </c:pt>
                <c:pt idx="1709">
                  <c:v>22.630638128019335</c:v>
                </c:pt>
                <c:pt idx="1710">
                  <c:v>22.643203723870553</c:v>
                </c:pt>
                <c:pt idx="1711">
                  <c:v>22.655769319721749</c:v>
                </c:pt>
                <c:pt idx="1712">
                  <c:v>22.66833491557297</c:v>
                </c:pt>
                <c:pt idx="1713">
                  <c:v>22.680900511424166</c:v>
                </c:pt>
                <c:pt idx="1714">
                  <c:v>22.693466107275388</c:v>
                </c:pt>
                <c:pt idx="1715">
                  <c:v>22.706031703126609</c:v>
                </c:pt>
                <c:pt idx="1716">
                  <c:v>22.718597298977805</c:v>
                </c:pt>
                <c:pt idx="1717">
                  <c:v>22.731162894829026</c:v>
                </c:pt>
                <c:pt idx="1718">
                  <c:v>22.743728490680223</c:v>
                </c:pt>
                <c:pt idx="1719">
                  <c:v>22.756294086531444</c:v>
                </c:pt>
                <c:pt idx="1720">
                  <c:v>22.76885968238264</c:v>
                </c:pt>
                <c:pt idx="1721">
                  <c:v>22.781425278233861</c:v>
                </c:pt>
                <c:pt idx="1722">
                  <c:v>22.793990874085054</c:v>
                </c:pt>
                <c:pt idx="1723">
                  <c:v>22.806556469936279</c:v>
                </c:pt>
                <c:pt idx="1724">
                  <c:v>22.819122065787472</c:v>
                </c:pt>
                <c:pt idx="1725">
                  <c:v>22.831687661638696</c:v>
                </c:pt>
                <c:pt idx="1726">
                  <c:v>22.844253257489889</c:v>
                </c:pt>
                <c:pt idx="1727">
                  <c:v>22.85681885334111</c:v>
                </c:pt>
                <c:pt idx="1728">
                  <c:v>22.869384449192307</c:v>
                </c:pt>
                <c:pt idx="1729">
                  <c:v>22.881950045043528</c:v>
                </c:pt>
                <c:pt idx="1730">
                  <c:v>22.894515640894724</c:v>
                </c:pt>
                <c:pt idx="1731">
                  <c:v>22.907081236745945</c:v>
                </c:pt>
                <c:pt idx="1732">
                  <c:v>22.919646832597142</c:v>
                </c:pt>
                <c:pt idx="1733">
                  <c:v>22.932212428448363</c:v>
                </c:pt>
                <c:pt idx="1734">
                  <c:v>22.944778024299552</c:v>
                </c:pt>
                <c:pt idx="1735">
                  <c:v>22.957343620150777</c:v>
                </c:pt>
                <c:pt idx="1736">
                  <c:v>22.96990921600197</c:v>
                </c:pt>
                <c:pt idx="1737">
                  <c:v>22.982474811853194</c:v>
                </c:pt>
                <c:pt idx="1738">
                  <c:v>22.995040407704387</c:v>
                </c:pt>
                <c:pt idx="1739">
                  <c:v>23.007606003555612</c:v>
                </c:pt>
                <c:pt idx="1740">
                  <c:v>23.020171599406805</c:v>
                </c:pt>
                <c:pt idx="1741">
                  <c:v>23.032737195258026</c:v>
                </c:pt>
                <c:pt idx="1742">
                  <c:v>23.045302791109222</c:v>
                </c:pt>
                <c:pt idx="1743">
                  <c:v>23.057868386960443</c:v>
                </c:pt>
                <c:pt idx="1744">
                  <c:v>23.07043398281164</c:v>
                </c:pt>
                <c:pt idx="1745">
                  <c:v>23.082999578662861</c:v>
                </c:pt>
                <c:pt idx="1746">
                  <c:v>23.095565174514057</c:v>
                </c:pt>
                <c:pt idx="1747">
                  <c:v>23.108130770365278</c:v>
                </c:pt>
                <c:pt idx="1748">
                  <c:v>23.120696366216471</c:v>
                </c:pt>
                <c:pt idx="1749">
                  <c:v>23.133261962067696</c:v>
                </c:pt>
                <c:pt idx="1750">
                  <c:v>23.145827557918889</c:v>
                </c:pt>
                <c:pt idx="1751">
                  <c:v>23.158393153770113</c:v>
                </c:pt>
                <c:pt idx="1752">
                  <c:v>23.170958749621306</c:v>
                </c:pt>
                <c:pt idx="1753">
                  <c:v>23.183524345472527</c:v>
                </c:pt>
                <c:pt idx="1754">
                  <c:v>23.196089941323724</c:v>
                </c:pt>
                <c:pt idx="1755">
                  <c:v>23.208655537174945</c:v>
                </c:pt>
                <c:pt idx="1756">
                  <c:v>23.221221133026141</c:v>
                </c:pt>
                <c:pt idx="1757">
                  <c:v>23.233786728877362</c:v>
                </c:pt>
                <c:pt idx="1758">
                  <c:v>23.24635232472858</c:v>
                </c:pt>
                <c:pt idx="1759">
                  <c:v>23.25891792057978</c:v>
                </c:pt>
                <c:pt idx="1760">
                  <c:v>23.271483516430997</c:v>
                </c:pt>
                <c:pt idx="1761">
                  <c:v>23.284049112282194</c:v>
                </c:pt>
                <c:pt idx="1762">
                  <c:v>23.296614708133415</c:v>
                </c:pt>
                <c:pt idx="1763">
                  <c:v>23.309180303984611</c:v>
                </c:pt>
                <c:pt idx="1764">
                  <c:v>23.321745899835832</c:v>
                </c:pt>
                <c:pt idx="1765">
                  <c:v>23.334311495687025</c:v>
                </c:pt>
                <c:pt idx="1766">
                  <c:v>23.34687709153825</c:v>
                </c:pt>
                <c:pt idx="1767">
                  <c:v>23.359442687389443</c:v>
                </c:pt>
                <c:pt idx="1768">
                  <c:v>23.372008283240667</c:v>
                </c:pt>
                <c:pt idx="1769">
                  <c:v>23.38457387909186</c:v>
                </c:pt>
                <c:pt idx="1770">
                  <c:v>23.397139474943081</c:v>
                </c:pt>
                <c:pt idx="1771">
                  <c:v>23.409705070794278</c:v>
                </c:pt>
                <c:pt idx="1772">
                  <c:v>23.422270666645499</c:v>
                </c:pt>
                <c:pt idx="1773">
                  <c:v>23.434836262496695</c:v>
                </c:pt>
                <c:pt idx="1774">
                  <c:v>23.447401858347916</c:v>
                </c:pt>
                <c:pt idx="1775">
                  <c:v>23.459967454199113</c:v>
                </c:pt>
                <c:pt idx="1776">
                  <c:v>23.472533050050334</c:v>
                </c:pt>
                <c:pt idx="1777">
                  <c:v>23.48509864590153</c:v>
                </c:pt>
                <c:pt idx="1778">
                  <c:v>23.497664241752751</c:v>
                </c:pt>
                <c:pt idx="1779">
                  <c:v>23.510229837603944</c:v>
                </c:pt>
                <c:pt idx="1780">
                  <c:v>23.522795433455169</c:v>
                </c:pt>
                <c:pt idx="1781">
                  <c:v>23.535361029306362</c:v>
                </c:pt>
                <c:pt idx="1782">
                  <c:v>23.547926625157586</c:v>
                </c:pt>
                <c:pt idx="1783">
                  <c:v>23.560492221008779</c:v>
                </c:pt>
                <c:pt idx="1784">
                  <c:v>23.573057816859997</c:v>
                </c:pt>
                <c:pt idx="1785">
                  <c:v>23.585623412711193</c:v>
                </c:pt>
                <c:pt idx="1786">
                  <c:v>23.598189008562414</c:v>
                </c:pt>
                <c:pt idx="1787">
                  <c:v>23.610754604413611</c:v>
                </c:pt>
                <c:pt idx="1788">
                  <c:v>23.623320200264832</c:v>
                </c:pt>
                <c:pt idx="1789">
                  <c:v>23.635885796116028</c:v>
                </c:pt>
                <c:pt idx="1790">
                  <c:v>23.648451391967249</c:v>
                </c:pt>
                <c:pt idx="1791">
                  <c:v>23.661016987818442</c:v>
                </c:pt>
                <c:pt idx="1792">
                  <c:v>23.673582583669667</c:v>
                </c:pt>
                <c:pt idx="1793">
                  <c:v>23.68614817952086</c:v>
                </c:pt>
                <c:pt idx="1794">
                  <c:v>23.698713775372084</c:v>
                </c:pt>
                <c:pt idx="1795">
                  <c:v>23.711279371223277</c:v>
                </c:pt>
                <c:pt idx="1796">
                  <c:v>23.723844967074498</c:v>
                </c:pt>
                <c:pt idx="1797">
                  <c:v>23.736410562925695</c:v>
                </c:pt>
                <c:pt idx="1798">
                  <c:v>23.748976158776916</c:v>
                </c:pt>
                <c:pt idx="1799">
                  <c:v>23.761541754628112</c:v>
                </c:pt>
                <c:pt idx="1800">
                  <c:v>23.774107350479333</c:v>
                </c:pt>
                <c:pt idx="1801">
                  <c:v>23.786672946330555</c:v>
                </c:pt>
                <c:pt idx="1802">
                  <c:v>23.799238542181751</c:v>
                </c:pt>
                <c:pt idx="1803">
                  <c:v>23.811804138032972</c:v>
                </c:pt>
                <c:pt idx="1804">
                  <c:v>23.824369733884168</c:v>
                </c:pt>
                <c:pt idx="1805">
                  <c:v>23.83693532973539</c:v>
                </c:pt>
                <c:pt idx="1806">
                  <c:v>23.849500925586586</c:v>
                </c:pt>
                <c:pt idx="1807">
                  <c:v>23.862066521437807</c:v>
                </c:pt>
                <c:pt idx="1808">
                  <c:v>23.874632117288996</c:v>
                </c:pt>
                <c:pt idx="1809">
                  <c:v>23.887197713140221</c:v>
                </c:pt>
                <c:pt idx="1810">
                  <c:v>23.899763308991414</c:v>
                </c:pt>
                <c:pt idx="1811">
                  <c:v>23.912328904842639</c:v>
                </c:pt>
                <c:pt idx="1812">
                  <c:v>23.924894500693831</c:v>
                </c:pt>
                <c:pt idx="1813">
                  <c:v>23.937460096545056</c:v>
                </c:pt>
                <c:pt idx="1814">
                  <c:v>23.950025692396249</c:v>
                </c:pt>
                <c:pt idx="1815">
                  <c:v>23.96259128824747</c:v>
                </c:pt>
                <c:pt idx="1816">
                  <c:v>23.975156884098666</c:v>
                </c:pt>
                <c:pt idx="1817">
                  <c:v>23.987722479949888</c:v>
                </c:pt>
                <c:pt idx="1818">
                  <c:v>24.000288075801084</c:v>
                </c:pt>
                <c:pt idx="1819">
                  <c:v>24.012853671652305</c:v>
                </c:pt>
                <c:pt idx="1820">
                  <c:v>24.025419267503501</c:v>
                </c:pt>
                <c:pt idx="1821">
                  <c:v>24.037984863354723</c:v>
                </c:pt>
                <c:pt idx="1822">
                  <c:v>24.050550459205915</c:v>
                </c:pt>
                <c:pt idx="1823">
                  <c:v>24.06311605505714</c:v>
                </c:pt>
                <c:pt idx="1824">
                  <c:v>24.075681650908333</c:v>
                </c:pt>
                <c:pt idx="1825">
                  <c:v>24.088247246759558</c:v>
                </c:pt>
                <c:pt idx="1826">
                  <c:v>24.10081284261075</c:v>
                </c:pt>
                <c:pt idx="1827">
                  <c:v>24.113378438461972</c:v>
                </c:pt>
                <c:pt idx="1828">
                  <c:v>24.125944034313168</c:v>
                </c:pt>
                <c:pt idx="1829">
                  <c:v>24.138509630164389</c:v>
                </c:pt>
                <c:pt idx="1830">
                  <c:v>24.151075226015585</c:v>
                </c:pt>
                <c:pt idx="1831">
                  <c:v>24.163640821866807</c:v>
                </c:pt>
                <c:pt idx="1832">
                  <c:v>24.176206417718003</c:v>
                </c:pt>
                <c:pt idx="1833">
                  <c:v>24.188772013569224</c:v>
                </c:pt>
                <c:pt idx="1834">
                  <c:v>24.201337609420413</c:v>
                </c:pt>
                <c:pt idx="1835">
                  <c:v>24.213903205271638</c:v>
                </c:pt>
                <c:pt idx="1836">
                  <c:v>24.226468801122831</c:v>
                </c:pt>
                <c:pt idx="1837">
                  <c:v>24.239034396974056</c:v>
                </c:pt>
                <c:pt idx="1838">
                  <c:v>24.251599992825248</c:v>
                </c:pt>
                <c:pt idx="1839">
                  <c:v>24.26416558867647</c:v>
                </c:pt>
                <c:pt idx="1840">
                  <c:v>24.276731184527666</c:v>
                </c:pt>
                <c:pt idx="1841">
                  <c:v>24.289296780378887</c:v>
                </c:pt>
                <c:pt idx="1842">
                  <c:v>24.301862376230083</c:v>
                </c:pt>
                <c:pt idx="1843">
                  <c:v>24.314427972081305</c:v>
                </c:pt>
                <c:pt idx="1844">
                  <c:v>24.326993567932501</c:v>
                </c:pt>
                <c:pt idx="1845">
                  <c:v>24.339559163783722</c:v>
                </c:pt>
                <c:pt idx="1846">
                  <c:v>24.352124759634943</c:v>
                </c:pt>
                <c:pt idx="1847">
                  <c:v>24.36469035548614</c:v>
                </c:pt>
                <c:pt idx="1848">
                  <c:v>24.377255951337361</c:v>
                </c:pt>
                <c:pt idx="1849">
                  <c:v>24.389821547188557</c:v>
                </c:pt>
                <c:pt idx="1850">
                  <c:v>24.402387143039778</c:v>
                </c:pt>
                <c:pt idx="1851">
                  <c:v>24.414952738890975</c:v>
                </c:pt>
                <c:pt idx="1852">
                  <c:v>24.427518334742196</c:v>
                </c:pt>
                <c:pt idx="1853">
                  <c:v>24.440083930593389</c:v>
                </c:pt>
                <c:pt idx="1854">
                  <c:v>24.452649526444613</c:v>
                </c:pt>
                <c:pt idx="1855">
                  <c:v>24.465215122295806</c:v>
                </c:pt>
                <c:pt idx="1856">
                  <c:v>24.477780718147031</c:v>
                </c:pt>
                <c:pt idx="1857">
                  <c:v>24.490346313998224</c:v>
                </c:pt>
                <c:pt idx="1858">
                  <c:v>24.502911909849441</c:v>
                </c:pt>
                <c:pt idx="1859">
                  <c:v>24.515477505700638</c:v>
                </c:pt>
                <c:pt idx="1860">
                  <c:v>24.528043101551859</c:v>
                </c:pt>
                <c:pt idx="1861">
                  <c:v>24.540608697403055</c:v>
                </c:pt>
                <c:pt idx="1862">
                  <c:v>24.553174293254276</c:v>
                </c:pt>
                <c:pt idx="1863">
                  <c:v>24.565739889105473</c:v>
                </c:pt>
                <c:pt idx="1864">
                  <c:v>24.578305484956694</c:v>
                </c:pt>
                <c:pt idx="1865">
                  <c:v>24.590871080807887</c:v>
                </c:pt>
                <c:pt idx="1866">
                  <c:v>24.603436676659111</c:v>
                </c:pt>
                <c:pt idx="1867">
                  <c:v>24.616002272510304</c:v>
                </c:pt>
                <c:pt idx="1868">
                  <c:v>24.628567868361529</c:v>
                </c:pt>
                <c:pt idx="1869">
                  <c:v>24.641133464212722</c:v>
                </c:pt>
                <c:pt idx="1870">
                  <c:v>24.653699060063943</c:v>
                </c:pt>
                <c:pt idx="1871">
                  <c:v>24.666264655915139</c:v>
                </c:pt>
                <c:pt idx="1872">
                  <c:v>24.67883025176636</c:v>
                </c:pt>
                <c:pt idx="1873">
                  <c:v>24.691395847617557</c:v>
                </c:pt>
                <c:pt idx="1874">
                  <c:v>24.703961443468778</c:v>
                </c:pt>
                <c:pt idx="1875">
                  <c:v>24.716527039319974</c:v>
                </c:pt>
                <c:pt idx="1876">
                  <c:v>24.729092635171195</c:v>
                </c:pt>
                <c:pt idx="1877">
                  <c:v>24.741658231022388</c:v>
                </c:pt>
                <c:pt idx="1878">
                  <c:v>24.754223826873613</c:v>
                </c:pt>
                <c:pt idx="1879">
                  <c:v>24.766789422724806</c:v>
                </c:pt>
                <c:pt idx="1880">
                  <c:v>24.77935501857603</c:v>
                </c:pt>
                <c:pt idx="1881">
                  <c:v>24.791920614427223</c:v>
                </c:pt>
                <c:pt idx="1882">
                  <c:v>24.804486210278448</c:v>
                </c:pt>
                <c:pt idx="1883">
                  <c:v>24.817051806129641</c:v>
                </c:pt>
                <c:pt idx="1884">
                  <c:v>24.829617401980858</c:v>
                </c:pt>
                <c:pt idx="1885">
                  <c:v>24.842182997832055</c:v>
                </c:pt>
                <c:pt idx="1886">
                  <c:v>24.854748593683276</c:v>
                </c:pt>
                <c:pt idx="1887">
                  <c:v>24.867314189534472</c:v>
                </c:pt>
                <c:pt idx="1888">
                  <c:v>24.879879785385693</c:v>
                </c:pt>
                <c:pt idx="1889">
                  <c:v>24.892445381236914</c:v>
                </c:pt>
                <c:pt idx="1890">
                  <c:v>24.905010977088111</c:v>
                </c:pt>
                <c:pt idx="1891">
                  <c:v>24.917576572939332</c:v>
                </c:pt>
                <c:pt idx="1892">
                  <c:v>24.930142168790528</c:v>
                </c:pt>
                <c:pt idx="1893">
                  <c:v>24.942707764641749</c:v>
                </c:pt>
                <c:pt idx="1894">
                  <c:v>24.955273360492946</c:v>
                </c:pt>
                <c:pt idx="1895">
                  <c:v>24.967838956344167</c:v>
                </c:pt>
                <c:pt idx="1896">
                  <c:v>24.98040455219536</c:v>
                </c:pt>
                <c:pt idx="1897">
                  <c:v>24.992970148046584</c:v>
                </c:pt>
                <c:pt idx="1898">
                  <c:v>25.005535743897777</c:v>
                </c:pt>
                <c:pt idx="1899">
                  <c:v>25.018101339749002</c:v>
                </c:pt>
                <c:pt idx="1900">
                  <c:v>25.030666935600195</c:v>
                </c:pt>
                <c:pt idx="1901">
                  <c:v>25.043232531451416</c:v>
                </c:pt>
                <c:pt idx="1902">
                  <c:v>25.055798127302612</c:v>
                </c:pt>
                <c:pt idx="1903">
                  <c:v>25.068363723153833</c:v>
                </c:pt>
                <c:pt idx="1904">
                  <c:v>25.08092931900503</c:v>
                </c:pt>
                <c:pt idx="1905">
                  <c:v>25.093494914856251</c:v>
                </c:pt>
                <c:pt idx="1906">
                  <c:v>25.106060510707447</c:v>
                </c:pt>
                <c:pt idx="1907">
                  <c:v>25.118626106558668</c:v>
                </c:pt>
                <c:pt idx="1908">
                  <c:v>25.131191702409858</c:v>
                </c:pt>
                <c:pt idx="1909">
                  <c:v>25.143757298261082</c:v>
                </c:pt>
                <c:pt idx="1910">
                  <c:v>25.156322894112275</c:v>
                </c:pt>
                <c:pt idx="1911">
                  <c:v>25.1688884899635</c:v>
                </c:pt>
                <c:pt idx="1912">
                  <c:v>25.181454085814693</c:v>
                </c:pt>
                <c:pt idx="1913">
                  <c:v>25.194019681665917</c:v>
                </c:pt>
                <c:pt idx="1914">
                  <c:v>25.20658527751711</c:v>
                </c:pt>
                <c:pt idx="1915">
                  <c:v>25.219150873368331</c:v>
                </c:pt>
                <c:pt idx="1916">
                  <c:v>25.231716469219528</c:v>
                </c:pt>
                <c:pt idx="1917">
                  <c:v>25.244282065070749</c:v>
                </c:pt>
                <c:pt idx="1918">
                  <c:v>25.256847660921945</c:v>
                </c:pt>
                <c:pt idx="1919">
                  <c:v>25.269413256773166</c:v>
                </c:pt>
                <c:pt idx="1920">
                  <c:v>25.281978852624363</c:v>
                </c:pt>
                <c:pt idx="1921">
                  <c:v>25.294544448475584</c:v>
                </c:pt>
                <c:pt idx="1922">
                  <c:v>25.307110044326777</c:v>
                </c:pt>
                <c:pt idx="1923">
                  <c:v>25.319675640178001</c:v>
                </c:pt>
                <c:pt idx="1924">
                  <c:v>25.332241236029194</c:v>
                </c:pt>
                <c:pt idx="1925">
                  <c:v>25.344806831880419</c:v>
                </c:pt>
                <c:pt idx="1926">
                  <c:v>25.357372427731612</c:v>
                </c:pt>
                <c:pt idx="1927">
                  <c:v>25.369938023582833</c:v>
                </c:pt>
                <c:pt idx="1928">
                  <c:v>25.382503619434029</c:v>
                </c:pt>
                <c:pt idx="1929">
                  <c:v>25.39506921528525</c:v>
                </c:pt>
                <c:pt idx="1930">
                  <c:v>25.407634811136447</c:v>
                </c:pt>
                <c:pt idx="1931">
                  <c:v>25.420200406987668</c:v>
                </c:pt>
                <c:pt idx="1932">
                  <c:v>25.432766002838886</c:v>
                </c:pt>
                <c:pt idx="1933">
                  <c:v>25.445331598690082</c:v>
                </c:pt>
                <c:pt idx="1934">
                  <c:v>25.457897194541303</c:v>
                </c:pt>
                <c:pt idx="1935">
                  <c:v>25.470462790392499</c:v>
                </c:pt>
                <c:pt idx="1936">
                  <c:v>25.483028386243721</c:v>
                </c:pt>
                <c:pt idx="1937">
                  <c:v>25.495593982094917</c:v>
                </c:pt>
                <c:pt idx="1938">
                  <c:v>25.508159577946138</c:v>
                </c:pt>
                <c:pt idx="1939">
                  <c:v>25.520725173797331</c:v>
                </c:pt>
                <c:pt idx="1940">
                  <c:v>25.533290769648556</c:v>
                </c:pt>
                <c:pt idx="1941">
                  <c:v>25.545856365499748</c:v>
                </c:pt>
                <c:pt idx="1942">
                  <c:v>25.558421961350973</c:v>
                </c:pt>
                <c:pt idx="1943">
                  <c:v>25.570987557202166</c:v>
                </c:pt>
                <c:pt idx="1944">
                  <c:v>25.583553153053387</c:v>
                </c:pt>
                <c:pt idx="1945">
                  <c:v>25.596118748904583</c:v>
                </c:pt>
                <c:pt idx="1946">
                  <c:v>25.608684344755805</c:v>
                </c:pt>
                <c:pt idx="1947">
                  <c:v>25.621249940607001</c:v>
                </c:pt>
                <c:pt idx="1948">
                  <c:v>25.633815536458222</c:v>
                </c:pt>
                <c:pt idx="1949">
                  <c:v>25.646381132309418</c:v>
                </c:pt>
                <c:pt idx="1950">
                  <c:v>25.65894672816064</c:v>
                </c:pt>
                <c:pt idx="1951">
                  <c:v>25.671512324011836</c:v>
                </c:pt>
                <c:pt idx="1952">
                  <c:v>25.684077919863057</c:v>
                </c:pt>
                <c:pt idx="1953">
                  <c:v>25.69664351571425</c:v>
                </c:pt>
                <c:pt idx="1954">
                  <c:v>25.709209111565475</c:v>
                </c:pt>
                <c:pt idx="1955">
                  <c:v>25.721774707416667</c:v>
                </c:pt>
                <c:pt idx="1956">
                  <c:v>25.734340303267892</c:v>
                </c:pt>
                <c:pt idx="1957">
                  <c:v>25.746905899119085</c:v>
                </c:pt>
                <c:pt idx="1958">
                  <c:v>25.759471494970303</c:v>
                </c:pt>
                <c:pt idx="1959">
                  <c:v>25.772037090821499</c:v>
                </c:pt>
                <c:pt idx="1960">
                  <c:v>25.78460268667272</c:v>
                </c:pt>
                <c:pt idx="1961">
                  <c:v>25.797168282523916</c:v>
                </c:pt>
                <c:pt idx="1962">
                  <c:v>25.809733878375138</c:v>
                </c:pt>
                <c:pt idx="1963">
                  <c:v>25.822299474226334</c:v>
                </c:pt>
                <c:pt idx="1964">
                  <c:v>25.834865070077555</c:v>
                </c:pt>
                <c:pt idx="1965">
                  <c:v>25.847430665928748</c:v>
                </c:pt>
                <c:pt idx="1966">
                  <c:v>25.859996261779973</c:v>
                </c:pt>
                <c:pt idx="1967">
                  <c:v>25.872561857631165</c:v>
                </c:pt>
                <c:pt idx="1968">
                  <c:v>25.88512745348239</c:v>
                </c:pt>
                <c:pt idx="1969">
                  <c:v>25.897693049333583</c:v>
                </c:pt>
                <c:pt idx="1970">
                  <c:v>25.910258645184804</c:v>
                </c:pt>
                <c:pt idx="1971">
                  <c:v>25.922824241036</c:v>
                </c:pt>
                <c:pt idx="1972">
                  <c:v>25.935389836887222</c:v>
                </c:pt>
                <c:pt idx="1973">
                  <c:v>25.947955432738418</c:v>
                </c:pt>
                <c:pt idx="1974">
                  <c:v>25.960521028589639</c:v>
                </c:pt>
                <c:pt idx="1975">
                  <c:v>25.97308662444086</c:v>
                </c:pt>
                <c:pt idx="1976">
                  <c:v>25.985652220292057</c:v>
                </c:pt>
                <c:pt idx="1977">
                  <c:v>25.998217816143278</c:v>
                </c:pt>
                <c:pt idx="1978">
                  <c:v>26.010783411994474</c:v>
                </c:pt>
                <c:pt idx="1979">
                  <c:v>26.023349007845695</c:v>
                </c:pt>
                <c:pt idx="1980">
                  <c:v>26.035914603696892</c:v>
                </c:pt>
                <c:pt idx="1981">
                  <c:v>26.048480199548113</c:v>
                </c:pt>
                <c:pt idx="1982">
                  <c:v>26.061045795399302</c:v>
                </c:pt>
                <c:pt idx="1983">
                  <c:v>26.073611391250527</c:v>
                </c:pt>
                <c:pt idx="1984">
                  <c:v>26.08617698710172</c:v>
                </c:pt>
                <c:pt idx="1985">
                  <c:v>26.098742582952944</c:v>
                </c:pt>
                <c:pt idx="1986">
                  <c:v>26.111308178804137</c:v>
                </c:pt>
                <c:pt idx="1987">
                  <c:v>26.123873774655362</c:v>
                </c:pt>
                <c:pt idx="1988">
                  <c:v>26.136439370506555</c:v>
                </c:pt>
                <c:pt idx="1989">
                  <c:v>26.149004966357776</c:v>
                </c:pt>
                <c:pt idx="1990">
                  <c:v>26.161570562208972</c:v>
                </c:pt>
                <c:pt idx="1991">
                  <c:v>26.174136158060193</c:v>
                </c:pt>
                <c:pt idx="1992">
                  <c:v>26.18670175391139</c:v>
                </c:pt>
                <c:pt idx="1993">
                  <c:v>26.199267349762611</c:v>
                </c:pt>
                <c:pt idx="1994">
                  <c:v>26.211832945613807</c:v>
                </c:pt>
                <c:pt idx="1995">
                  <c:v>26.224398541465028</c:v>
                </c:pt>
                <c:pt idx="1996">
                  <c:v>26.236964137316221</c:v>
                </c:pt>
                <c:pt idx="1997">
                  <c:v>26.249529733167446</c:v>
                </c:pt>
                <c:pt idx="1998">
                  <c:v>26.262095329018639</c:v>
                </c:pt>
                <c:pt idx="1999">
                  <c:v>26.274660924869863</c:v>
                </c:pt>
                <c:pt idx="2000">
                  <c:v>26.287226520721056</c:v>
                </c:pt>
                <c:pt idx="2001">
                  <c:v>26.299792116572277</c:v>
                </c:pt>
                <c:pt idx="2002">
                  <c:v>26.312357712423474</c:v>
                </c:pt>
                <c:pt idx="2003">
                  <c:v>26.324923308274695</c:v>
                </c:pt>
                <c:pt idx="2004">
                  <c:v>26.337488904125891</c:v>
                </c:pt>
                <c:pt idx="2005">
                  <c:v>26.350054499977112</c:v>
                </c:pt>
                <c:pt idx="2006">
                  <c:v>26.362620095828309</c:v>
                </c:pt>
                <c:pt idx="2007">
                  <c:v>26.375185691679526</c:v>
                </c:pt>
                <c:pt idx="2008">
                  <c:v>26.387751287530719</c:v>
                </c:pt>
                <c:pt idx="2009">
                  <c:v>26.400316883381944</c:v>
                </c:pt>
                <c:pt idx="2010">
                  <c:v>26.412882479233136</c:v>
                </c:pt>
                <c:pt idx="2011">
                  <c:v>26.425448075084361</c:v>
                </c:pt>
                <c:pt idx="2012">
                  <c:v>26.438013670935554</c:v>
                </c:pt>
                <c:pt idx="2013">
                  <c:v>26.450579266786775</c:v>
                </c:pt>
                <c:pt idx="2014">
                  <c:v>26.463144862637971</c:v>
                </c:pt>
                <c:pt idx="2015">
                  <c:v>26.475710458489193</c:v>
                </c:pt>
                <c:pt idx="2016">
                  <c:v>26.488276054340389</c:v>
                </c:pt>
                <c:pt idx="2017">
                  <c:v>26.50084165019161</c:v>
                </c:pt>
                <c:pt idx="2018">
                  <c:v>26.513407246042807</c:v>
                </c:pt>
                <c:pt idx="2019">
                  <c:v>26.525972841894028</c:v>
                </c:pt>
                <c:pt idx="2020">
                  <c:v>26.538538437745249</c:v>
                </c:pt>
                <c:pt idx="2021">
                  <c:v>26.551104033596445</c:v>
                </c:pt>
                <c:pt idx="2022">
                  <c:v>26.563669629447666</c:v>
                </c:pt>
                <c:pt idx="2023">
                  <c:v>26.576235225298863</c:v>
                </c:pt>
                <c:pt idx="2024">
                  <c:v>26.588800821150084</c:v>
                </c:pt>
                <c:pt idx="2025">
                  <c:v>26.60136641700128</c:v>
                </c:pt>
                <c:pt idx="2026">
                  <c:v>26.613932012852501</c:v>
                </c:pt>
                <c:pt idx="2027">
                  <c:v>26.626497608703694</c:v>
                </c:pt>
                <c:pt idx="2028">
                  <c:v>26.639063204554919</c:v>
                </c:pt>
                <c:pt idx="2029">
                  <c:v>26.651628800406112</c:v>
                </c:pt>
                <c:pt idx="2030">
                  <c:v>26.664194396257336</c:v>
                </c:pt>
                <c:pt idx="2031">
                  <c:v>26.676759992108529</c:v>
                </c:pt>
                <c:pt idx="2032">
                  <c:v>26.689325587959747</c:v>
                </c:pt>
                <c:pt idx="2033">
                  <c:v>26.701891183810943</c:v>
                </c:pt>
                <c:pt idx="2034">
                  <c:v>26.714456779662164</c:v>
                </c:pt>
                <c:pt idx="2035">
                  <c:v>26.727022375513361</c:v>
                </c:pt>
                <c:pt idx="2036">
                  <c:v>26.739587971364582</c:v>
                </c:pt>
                <c:pt idx="2037">
                  <c:v>26.752153567215778</c:v>
                </c:pt>
                <c:pt idx="2038">
                  <c:v>26.764719163066999</c:v>
                </c:pt>
                <c:pt idx="2039">
                  <c:v>26.777284758918192</c:v>
                </c:pt>
                <c:pt idx="2040">
                  <c:v>26.789850354769417</c:v>
                </c:pt>
                <c:pt idx="2041">
                  <c:v>26.80241595062061</c:v>
                </c:pt>
                <c:pt idx="2042">
                  <c:v>26.814981546471834</c:v>
                </c:pt>
                <c:pt idx="2043">
                  <c:v>26.827547142323027</c:v>
                </c:pt>
                <c:pt idx="2044">
                  <c:v>26.840112738174248</c:v>
                </c:pt>
                <c:pt idx="2045">
                  <c:v>26.852678334025445</c:v>
                </c:pt>
                <c:pt idx="2046">
                  <c:v>26.865243929876666</c:v>
                </c:pt>
                <c:pt idx="2047">
                  <c:v>26.877809525727862</c:v>
                </c:pt>
                <c:pt idx="2048">
                  <c:v>26.890375121579083</c:v>
                </c:pt>
                <c:pt idx="2049">
                  <c:v>26.90294071743028</c:v>
                </c:pt>
                <c:pt idx="2050">
                  <c:v>26.915506313281501</c:v>
                </c:pt>
                <c:pt idx="2051">
                  <c:v>26.928071909132694</c:v>
                </c:pt>
                <c:pt idx="2052">
                  <c:v>26.940637504983918</c:v>
                </c:pt>
                <c:pt idx="2053">
                  <c:v>26.953203100835111</c:v>
                </c:pt>
                <c:pt idx="2054">
                  <c:v>26.965768696686336</c:v>
                </c:pt>
                <c:pt idx="2055">
                  <c:v>26.978334292537529</c:v>
                </c:pt>
                <c:pt idx="2056">
                  <c:v>26.990899888388753</c:v>
                </c:pt>
                <c:pt idx="2057">
                  <c:v>27.003465484239943</c:v>
                </c:pt>
                <c:pt idx="2058">
                  <c:v>27.016031080091164</c:v>
                </c:pt>
                <c:pt idx="2059">
                  <c:v>27.02859667594236</c:v>
                </c:pt>
                <c:pt idx="2060">
                  <c:v>27.041162271793581</c:v>
                </c:pt>
                <c:pt idx="2061">
                  <c:v>27.053727867644778</c:v>
                </c:pt>
                <c:pt idx="2062">
                  <c:v>27.066293463495999</c:v>
                </c:pt>
                <c:pt idx="2063">
                  <c:v>27.07885905934722</c:v>
                </c:pt>
                <c:pt idx="2064">
                  <c:v>27.091424655198416</c:v>
                </c:pt>
                <c:pt idx="2065">
                  <c:v>27.103990251049638</c:v>
                </c:pt>
                <c:pt idx="2066">
                  <c:v>27.116555846900834</c:v>
                </c:pt>
                <c:pt idx="2067">
                  <c:v>27.129121442752055</c:v>
                </c:pt>
                <c:pt idx="2068">
                  <c:v>27.141687038603251</c:v>
                </c:pt>
                <c:pt idx="2069">
                  <c:v>27.154252634454473</c:v>
                </c:pt>
                <c:pt idx="2070">
                  <c:v>27.166818230305665</c:v>
                </c:pt>
                <c:pt idx="2071">
                  <c:v>27.17938382615689</c:v>
                </c:pt>
                <c:pt idx="2072">
                  <c:v>27.191949422008083</c:v>
                </c:pt>
                <c:pt idx="2073">
                  <c:v>27.204515017859308</c:v>
                </c:pt>
                <c:pt idx="2074">
                  <c:v>27.2170806137105</c:v>
                </c:pt>
                <c:pt idx="2075">
                  <c:v>27.229646209561722</c:v>
                </c:pt>
                <c:pt idx="2076">
                  <c:v>27.242211805412918</c:v>
                </c:pt>
                <c:pt idx="2077">
                  <c:v>27.254777401264139</c:v>
                </c:pt>
                <c:pt idx="2078">
                  <c:v>27.267342997115335</c:v>
                </c:pt>
                <c:pt idx="2079">
                  <c:v>27.279908592966557</c:v>
                </c:pt>
                <c:pt idx="2080">
                  <c:v>27.292474188817753</c:v>
                </c:pt>
                <c:pt idx="2081">
                  <c:v>27.305039784668971</c:v>
                </c:pt>
                <c:pt idx="2082">
                  <c:v>27.317605380520163</c:v>
                </c:pt>
                <c:pt idx="2083">
                  <c:v>27.330170976371388</c:v>
                </c:pt>
                <c:pt idx="2084">
                  <c:v>27.342736572222581</c:v>
                </c:pt>
                <c:pt idx="2085">
                  <c:v>27.355302168073806</c:v>
                </c:pt>
                <c:pt idx="2086">
                  <c:v>27.367867763924998</c:v>
                </c:pt>
                <c:pt idx="2087">
                  <c:v>27.380433359776223</c:v>
                </c:pt>
                <c:pt idx="2088">
                  <c:v>27.392998955627416</c:v>
                </c:pt>
                <c:pt idx="2089">
                  <c:v>27.405564551478637</c:v>
                </c:pt>
                <c:pt idx="2090">
                  <c:v>27.418130147329833</c:v>
                </c:pt>
                <c:pt idx="2091">
                  <c:v>27.430695743181055</c:v>
                </c:pt>
                <c:pt idx="2092">
                  <c:v>27.443261339032251</c:v>
                </c:pt>
                <c:pt idx="2093">
                  <c:v>27.455826934883472</c:v>
                </c:pt>
                <c:pt idx="2094">
                  <c:v>27.468392530734668</c:v>
                </c:pt>
                <c:pt idx="2095">
                  <c:v>27.48095812658589</c:v>
                </c:pt>
                <c:pt idx="2096">
                  <c:v>27.493523722437082</c:v>
                </c:pt>
                <c:pt idx="2097">
                  <c:v>27.506089318288307</c:v>
                </c:pt>
                <c:pt idx="2098">
                  <c:v>27.5186549141395</c:v>
                </c:pt>
                <c:pt idx="2099">
                  <c:v>27.531220509990725</c:v>
                </c:pt>
                <c:pt idx="2100">
                  <c:v>27.543786105841917</c:v>
                </c:pt>
                <c:pt idx="2101">
                  <c:v>27.556351701693139</c:v>
                </c:pt>
                <c:pt idx="2102">
                  <c:v>27.568917297544335</c:v>
                </c:pt>
                <c:pt idx="2103">
                  <c:v>27.581482893395556</c:v>
                </c:pt>
                <c:pt idx="2104">
                  <c:v>27.594048489246752</c:v>
                </c:pt>
                <c:pt idx="2105">
                  <c:v>27.606614085097974</c:v>
                </c:pt>
                <c:pt idx="2106">
                  <c:v>27.619179680949191</c:v>
                </c:pt>
                <c:pt idx="2107">
                  <c:v>27.631745276800388</c:v>
                </c:pt>
                <c:pt idx="2108">
                  <c:v>27.644310872651609</c:v>
                </c:pt>
                <c:pt idx="2109">
                  <c:v>27.656876468502805</c:v>
                </c:pt>
                <c:pt idx="2110">
                  <c:v>27.669442064354026</c:v>
                </c:pt>
                <c:pt idx="2111">
                  <c:v>27.682007660205223</c:v>
                </c:pt>
                <c:pt idx="2112">
                  <c:v>27.694573256056444</c:v>
                </c:pt>
                <c:pt idx="2113">
                  <c:v>27.707138851907636</c:v>
                </c:pt>
                <c:pt idx="2114">
                  <c:v>27.719704447758861</c:v>
                </c:pt>
                <c:pt idx="2115">
                  <c:v>27.732270043610054</c:v>
                </c:pt>
                <c:pt idx="2116">
                  <c:v>27.744835639461279</c:v>
                </c:pt>
                <c:pt idx="2117">
                  <c:v>27.757401235312471</c:v>
                </c:pt>
                <c:pt idx="2118">
                  <c:v>27.769966831163696</c:v>
                </c:pt>
                <c:pt idx="2119">
                  <c:v>27.782532427014722</c:v>
                </c:pt>
                <c:pt idx="2120">
                  <c:v>27.79509802286611</c:v>
                </c:pt>
                <c:pt idx="2121">
                  <c:v>27.807663618717221</c:v>
                </c:pt>
                <c:pt idx="2122">
                  <c:v>27.820229214568332</c:v>
                </c:pt>
                <c:pt idx="2123">
                  <c:v>27.832794810419724</c:v>
                </c:pt>
                <c:pt idx="2124">
                  <c:v>27.845360406270835</c:v>
                </c:pt>
                <c:pt idx="2125">
                  <c:v>27.857926002121943</c:v>
                </c:pt>
                <c:pt idx="2126">
                  <c:v>27.870491597973334</c:v>
                </c:pt>
                <c:pt idx="2127">
                  <c:v>27.883057193824445</c:v>
                </c:pt>
                <c:pt idx="2128">
                  <c:v>27.895622789675556</c:v>
                </c:pt>
                <c:pt idx="2129">
                  <c:v>27.908188385526945</c:v>
                </c:pt>
                <c:pt idx="2130">
                  <c:v>27.920753981378056</c:v>
                </c:pt>
                <c:pt idx="2131">
                  <c:v>27.933319577229167</c:v>
                </c:pt>
                <c:pt idx="2132">
                  <c:v>27.945885173080558</c:v>
                </c:pt>
                <c:pt idx="2133">
                  <c:v>27.958450768931669</c:v>
                </c:pt>
                <c:pt idx="2134">
                  <c:v>27.971016364782777</c:v>
                </c:pt>
                <c:pt idx="2135">
                  <c:v>27.983581960634165</c:v>
                </c:pt>
                <c:pt idx="2136">
                  <c:v>27.99614755648528</c:v>
                </c:pt>
                <c:pt idx="2137">
                  <c:v>28.008713152336391</c:v>
                </c:pt>
                <c:pt idx="2138">
                  <c:v>28.021278748187775</c:v>
                </c:pt>
                <c:pt idx="2139">
                  <c:v>28.033844344038886</c:v>
                </c:pt>
                <c:pt idx="2140">
                  <c:v>28.046409939890278</c:v>
                </c:pt>
                <c:pt idx="2141">
                  <c:v>28.058975535741389</c:v>
                </c:pt>
                <c:pt idx="2142">
                  <c:v>28.0715411315925</c:v>
                </c:pt>
                <c:pt idx="2143">
                  <c:v>28.084106727443888</c:v>
                </c:pt>
                <c:pt idx="2144">
                  <c:v>28.096672323295</c:v>
                </c:pt>
                <c:pt idx="2145">
                  <c:v>28.109237919146111</c:v>
                </c:pt>
                <c:pt idx="2146">
                  <c:v>28.121803514997499</c:v>
                </c:pt>
                <c:pt idx="2147">
                  <c:v>28.13436911084861</c:v>
                </c:pt>
                <c:pt idx="2148">
                  <c:v>28.146934706699721</c:v>
                </c:pt>
                <c:pt idx="2149">
                  <c:v>28.159500302551113</c:v>
                </c:pt>
                <c:pt idx="2150">
                  <c:v>28.172065898402224</c:v>
                </c:pt>
                <c:pt idx="2151">
                  <c:v>28.184631494253331</c:v>
                </c:pt>
                <c:pt idx="2152">
                  <c:v>28.197197090104723</c:v>
                </c:pt>
                <c:pt idx="2153">
                  <c:v>28.209762685955834</c:v>
                </c:pt>
                <c:pt idx="2154">
                  <c:v>28.222328281806945</c:v>
                </c:pt>
                <c:pt idx="2155">
                  <c:v>28.234893877658333</c:v>
                </c:pt>
                <c:pt idx="2156">
                  <c:v>28.247459473509444</c:v>
                </c:pt>
                <c:pt idx="2157">
                  <c:v>28.260025069360832</c:v>
                </c:pt>
                <c:pt idx="2158">
                  <c:v>28.272590665211947</c:v>
                </c:pt>
                <c:pt idx="2159">
                  <c:v>28.285156261063058</c:v>
                </c:pt>
                <c:pt idx="2160">
                  <c:v>28.297721856914443</c:v>
                </c:pt>
                <c:pt idx="2161">
                  <c:v>28.310287452765554</c:v>
                </c:pt>
                <c:pt idx="2162">
                  <c:v>28.322853048616668</c:v>
                </c:pt>
                <c:pt idx="2163">
                  <c:v>28.335418644468056</c:v>
                </c:pt>
                <c:pt idx="2164">
                  <c:v>28.347984240319164</c:v>
                </c:pt>
                <c:pt idx="2165">
                  <c:v>28.360549836170275</c:v>
                </c:pt>
                <c:pt idx="2166">
                  <c:v>28.373115432021667</c:v>
                </c:pt>
                <c:pt idx="2167">
                  <c:v>28.385681027872778</c:v>
                </c:pt>
                <c:pt idx="2168">
                  <c:v>28.398246623723889</c:v>
                </c:pt>
                <c:pt idx="2169">
                  <c:v>28.410812219575277</c:v>
                </c:pt>
                <c:pt idx="2170">
                  <c:v>28.423377815426388</c:v>
                </c:pt>
                <c:pt idx="2171">
                  <c:v>28.435943411277499</c:v>
                </c:pt>
                <c:pt idx="2172">
                  <c:v>28.448509007128887</c:v>
                </c:pt>
                <c:pt idx="2173">
                  <c:v>28.461074602979998</c:v>
                </c:pt>
                <c:pt idx="2174">
                  <c:v>28.473640198831109</c:v>
                </c:pt>
                <c:pt idx="2175">
                  <c:v>28.486205794682501</c:v>
                </c:pt>
                <c:pt idx="2176">
                  <c:v>28.498771390533612</c:v>
                </c:pt>
                <c:pt idx="2177">
                  <c:v>28.511336986385</c:v>
                </c:pt>
                <c:pt idx="2178">
                  <c:v>28.523902582236111</c:v>
                </c:pt>
                <c:pt idx="2179">
                  <c:v>28.536468178087222</c:v>
                </c:pt>
                <c:pt idx="2180">
                  <c:v>28.549033773938614</c:v>
                </c:pt>
                <c:pt idx="2181">
                  <c:v>28.561599369789722</c:v>
                </c:pt>
                <c:pt idx="2182">
                  <c:v>28.574164965640833</c:v>
                </c:pt>
                <c:pt idx="2183">
                  <c:v>28.586730561492221</c:v>
                </c:pt>
                <c:pt idx="2184">
                  <c:v>28.599296157343336</c:v>
                </c:pt>
                <c:pt idx="2185">
                  <c:v>28.611861753194447</c:v>
                </c:pt>
                <c:pt idx="2186">
                  <c:v>28.624427349045831</c:v>
                </c:pt>
                <c:pt idx="2187">
                  <c:v>28.636992944896942</c:v>
                </c:pt>
                <c:pt idx="2188">
                  <c:v>28.649558540748057</c:v>
                </c:pt>
                <c:pt idx="2189">
                  <c:v>28.662124136599445</c:v>
                </c:pt>
                <c:pt idx="2190">
                  <c:v>28.674689732450553</c:v>
                </c:pt>
                <c:pt idx="2191">
                  <c:v>28.687255328301664</c:v>
                </c:pt>
                <c:pt idx="2192">
                  <c:v>28.699820924153055</c:v>
                </c:pt>
                <c:pt idx="2193">
                  <c:v>28.712386520004166</c:v>
                </c:pt>
                <c:pt idx="2194">
                  <c:v>28.724952115855555</c:v>
                </c:pt>
                <c:pt idx="2195">
                  <c:v>28.737517711706666</c:v>
                </c:pt>
                <c:pt idx="2196">
                  <c:v>28.750083307557777</c:v>
                </c:pt>
                <c:pt idx="2197">
                  <c:v>28.762648903409168</c:v>
                </c:pt>
                <c:pt idx="2198">
                  <c:v>28.775214499260279</c:v>
                </c:pt>
                <c:pt idx="2199">
                  <c:v>28.787780095111387</c:v>
                </c:pt>
                <c:pt idx="2200">
                  <c:v>28.800345690962779</c:v>
                </c:pt>
                <c:pt idx="2201">
                  <c:v>28.81291128681389</c:v>
                </c:pt>
                <c:pt idx="2202">
                  <c:v>28.825476882665001</c:v>
                </c:pt>
                <c:pt idx="2203">
                  <c:v>28.838042478516389</c:v>
                </c:pt>
                <c:pt idx="2204">
                  <c:v>28.8506080743675</c:v>
                </c:pt>
                <c:pt idx="2205">
                  <c:v>28.863173670218611</c:v>
                </c:pt>
                <c:pt idx="2206">
                  <c:v>28.875739266070003</c:v>
                </c:pt>
                <c:pt idx="2207">
                  <c:v>28.888304861921114</c:v>
                </c:pt>
                <c:pt idx="2208">
                  <c:v>28.900870457772221</c:v>
                </c:pt>
                <c:pt idx="2209">
                  <c:v>28.913436053623609</c:v>
                </c:pt>
                <c:pt idx="2210">
                  <c:v>28.926001649474724</c:v>
                </c:pt>
                <c:pt idx="2211">
                  <c:v>28.938567245325835</c:v>
                </c:pt>
                <c:pt idx="2212">
                  <c:v>28.95113284117722</c:v>
                </c:pt>
                <c:pt idx="2213">
                  <c:v>28.963698437028331</c:v>
                </c:pt>
                <c:pt idx="2214">
                  <c:v>28.976264032879723</c:v>
                </c:pt>
                <c:pt idx="2215">
                  <c:v>28.988829628730834</c:v>
                </c:pt>
                <c:pt idx="2216">
                  <c:v>29.001395224581945</c:v>
                </c:pt>
                <c:pt idx="2217">
                  <c:v>29.013960820433333</c:v>
                </c:pt>
                <c:pt idx="2218">
                  <c:v>29.026526416284444</c:v>
                </c:pt>
                <c:pt idx="2219">
                  <c:v>29.039092012135555</c:v>
                </c:pt>
                <c:pt idx="2220">
                  <c:v>29.051657607986943</c:v>
                </c:pt>
                <c:pt idx="2221">
                  <c:v>29.064223203838054</c:v>
                </c:pt>
                <c:pt idx="2222">
                  <c:v>29.076788799689165</c:v>
                </c:pt>
                <c:pt idx="2223">
                  <c:v>29.089354395540557</c:v>
                </c:pt>
                <c:pt idx="2224">
                  <c:v>29.101919991391668</c:v>
                </c:pt>
                <c:pt idx="2225">
                  <c:v>29.114485587242779</c:v>
                </c:pt>
                <c:pt idx="2226">
                  <c:v>29.127051183094167</c:v>
                </c:pt>
                <c:pt idx="2227">
                  <c:v>29.139616778945278</c:v>
                </c:pt>
                <c:pt idx="2228">
                  <c:v>29.152182374796389</c:v>
                </c:pt>
                <c:pt idx="2229">
                  <c:v>29.164747970647777</c:v>
                </c:pt>
                <c:pt idx="2230">
                  <c:v>29.177313566498889</c:v>
                </c:pt>
                <c:pt idx="2231">
                  <c:v>29.18987916235</c:v>
                </c:pt>
                <c:pt idx="2232">
                  <c:v>29.202444758201391</c:v>
                </c:pt>
                <c:pt idx="2233">
                  <c:v>29.215010354052502</c:v>
                </c:pt>
                <c:pt idx="2234">
                  <c:v>29.227575949903887</c:v>
                </c:pt>
                <c:pt idx="2235">
                  <c:v>29.240141545754998</c:v>
                </c:pt>
                <c:pt idx="2236">
                  <c:v>29.252707141606113</c:v>
                </c:pt>
                <c:pt idx="2237">
                  <c:v>29.265272737457501</c:v>
                </c:pt>
                <c:pt idx="2238">
                  <c:v>29.277838333308608</c:v>
                </c:pt>
                <c:pt idx="2239">
                  <c:v>29.290403929159719</c:v>
                </c:pt>
                <c:pt idx="2240">
                  <c:v>29.302969525011111</c:v>
                </c:pt>
                <c:pt idx="2241">
                  <c:v>29.315535120862222</c:v>
                </c:pt>
                <c:pt idx="2242">
                  <c:v>29.328100716713333</c:v>
                </c:pt>
                <c:pt idx="2243">
                  <c:v>29.340666312564721</c:v>
                </c:pt>
                <c:pt idx="2244">
                  <c:v>29.353231908415832</c:v>
                </c:pt>
                <c:pt idx="2245">
                  <c:v>29.365797504266943</c:v>
                </c:pt>
                <c:pt idx="2246">
                  <c:v>29.378363100118335</c:v>
                </c:pt>
                <c:pt idx="2247">
                  <c:v>29.390928695969443</c:v>
                </c:pt>
                <c:pt idx="2248">
                  <c:v>29.403494291820554</c:v>
                </c:pt>
                <c:pt idx="2249">
                  <c:v>29.416059887671945</c:v>
                </c:pt>
                <c:pt idx="2250">
                  <c:v>29.428625483523057</c:v>
                </c:pt>
                <c:pt idx="2251">
                  <c:v>29.441191079374445</c:v>
                </c:pt>
                <c:pt idx="2252">
                  <c:v>29.453756675225556</c:v>
                </c:pt>
                <c:pt idx="2253">
                  <c:v>29.466322271076667</c:v>
                </c:pt>
                <c:pt idx="2254">
                  <c:v>29.478887866928059</c:v>
                </c:pt>
                <c:pt idx="2255">
                  <c:v>29.49145346277917</c:v>
                </c:pt>
                <c:pt idx="2256">
                  <c:v>29.504019058630277</c:v>
                </c:pt>
                <c:pt idx="2257">
                  <c:v>29.516584654481665</c:v>
                </c:pt>
                <c:pt idx="2258">
                  <c:v>29.52915025033278</c:v>
                </c:pt>
                <c:pt idx="2259">
                  <c:v>29.541715846183891</c:v>
                </c:pt>
                <c:pt idx="2260">
                  <c:v>29.554281442035276</c:v>
                </c:pt>
                <c:pt idx="2261">
                  <c:v>29.566847037886387</c:v>
                </c:pt>
                <c:pt idx="2262">
                  <c:v>29.579412633737501</c:v>
                </c:pt>
                <c:pt idx="2263">
                  <c:v>29.591978229588889</c:v>
                </c:pt>
                <c:pt idx="2264">
                  <c:v>29.604543825439997</c:v>
                </c:pt>
                <c:pt idx="2265">
                  <c:v>29.617109421291108</c:v>
                </c:pt>
                <c:pt idx="2266">
                  <c:v>29.6296750171425</c:v>
                </c:pt>
                <c:pt idx="2267">
                  <c:v>29.642240612993611</c:v>
                </c:pt>
                <c:pt idx="2268">
                  <c:v>29.654806208844722</c:v>
                </c:pt>
                <c:pt idx="2269">
                  <c:v>29.66737180469611</c:v>
                </c:pt>
                <c:pt idx="2270">
                  <c:v>29.679937400547221</c:v>
                </c:pt>
                <c:pt idx="2271">
                  <c:v>29.692502996398613</c:v>
                </c:pt>
                <c:pt idx="2272">
                  <c:v>29.705068592249724</c:v>
                </c:pt>
                <c:pt idx="2273">
                  <c:v>29.717634188100831</c:v>
                </c:pt>
                <c:pt idx="2274">
                  <c:v>29.730199783952223</c:v>
                </c:pt>
                <c:pt idx="2275">
                  <c:v>29.742765379803334</c:v>
                </c:pt>
                <c:pt idx="2276">
                  <c:v>29.755330975654445</c:v>
                </c:pt>
                <c:pt idx="2277">
                  <c:v>29.767896571505833</c:v>
                </c:pt>
                <c:pt idx="2278">
                  <c:v>29.780462167356944</c:v>
                </c:pt>
                <c:pt idx="2279">
                  <c:v>29.793027763208055</c:v>
                </c:pt>
                <c:pt idx="2280">
                  <c:v>29.805593359059447</c:v>
                </c:pt>
                <c:pt idx="2281">
                  <c:v>29.818158954910558</c:v>
                </c:pt>
                <c:pt idx="2282">
                  <c:v>29.830724550761666</c:v>
                </c:pt>
                <c:pt idx="2283">
                  <c:v>29.843290146613054</c:v>
                </c:pt>
                <c:pt idx="2284">
                  <c:v>29.855855742464168</c:v>
                </c:pt>
                <c:pt idx="2285">
                  <c:v>29.868421338315279</c:v>
                </c:pt>
                <c:pt idx="2286">
                  <c:v>29.880986934166664</c:v>
                </c:pt>
                <c:pt idx="2287">
                  <c:v>29.893552530017775</c:v>
                </c:pt>
                <c:pt idx="2288">
                  <c:v>29.906118125869167</c:v>
                </c:pt>
                <c:pt idx="2289">
                  <c:v>29.918683721720278</c:v>
                </c:pt>
                <c:pt idx="2290">
                  <c:v>29.931249317571389</c:v>
                </c:pt>
                <c:pt idx="2291">
                  <c:v>29.943814913422777</c:v>
                </c:pt>
                <c:pt idx="2292">
                  <c:v>29.956380509273888</c:v>
                </c:pt>
                <c:pt idx="2293">
                  <c:v>29.968946105124999</c:v>
                </c:pt>
                <c:pt idx="2294">
                  <c:v>29.981511700976387</c:v>
                </c:pt>
                <c:pt idx="2295">
                  <c:v>29.994077296827498</c:v>
                </c:pt>
                <c:pt idx="2296">
                  <c:v>30.00664289267861</c:v>
                </c:pt>
                <c:pt idx="2297">
                  <c:v>30.019208488530001</c:v>
                </c:pt>
                <c:pt idx="2298">
                  <c:v>30.031774084381112</c:v>
                </c:pt>
                <c:pt idx="2299">
                  <c:v>30.044339680232223</c:v>
                </c:pt>
                <c:pt idx="2300">
                  <c:v>30.056905276083612</c:v>
                </c:pt>
                <c:pt idx="2301">
                  <c:v>30.069470871934723</c:v>
                </c:pt>
                <c:pt idx="2302">
                  <c:v>30.082036467785834</c:v>
                </c:pt>
                <c:pt idx="2303">
                  <c:v>30.094602063637222</c:v>
                </c:pt>
                <c:pt idx="2304">
                  <c:v>30.107167659488333</c:v>
                </c:pt>
                <c:pt idx="2305">
                  <c:v>30.119733255339444</c:v>
                </c:pt>
                <c:pt idx="2306">
                  <c:v>30.132298851190836</c:v>
                </c:pt>
                <c:pt idx="2307">
                  <c:v>30.144864447041947</c:v>
                </c:pt>
                <c:pt idx="2308">
                  <c:v>30.157430042893331</c:v>
                </c:pt>
                <c:pt idx="2309">
                  <c:v>30.169995638744442</c:v>
                </c:pt>
                <c:pt idx="2310">
                  <c:v>30.182561234595557</c:v>
                </c:pt>
                <c:pt idx="2311">
                  <c:v>30.195126830446945</c:v>
                </c:pt>
                <c:pt idx="2312">
                  <c:v>30.207692426298053</c:v>
                </c:pt>
                <c:pt idx="2313">
                  <c:v>30.220258022149164</c:v>
                </c:pt>
                <c:pt idx="2314">
                  <c:v>30.232823618000555</c:v>
                </c:pt>
                <c:pt idx="2315">
                  <c:v>30.245389213851666</c:v>
                </c:pt>
                <c:pt idx="2316">
                  <c:v>30.257954809702778</c:v>
                </c:pt>
                <c:pt idx="2317">
                  <c:v>30.270520405554166</c:v>
                </c:pt>
                <c:pt idx="2318">
                  <c:v>30.283086001405277</c:v>
                </c:pt>
                <c:pt idx="2319">
                  <c:v>30.295651597256388</c:v>
                </c:pt>
                <c:pt idx="2320">
                  <c:v>30.30821719310778</c:v>
                </c:pt>
                <c:pt idx="2321">
                  <c:v>30.320782788958887</c:v>
                </c:pt>
                <c:pt idx="2322">
                  <c:v>30.333348384809998</c:v>
                </c:pt>
                <c:pt idx="2323">
                  <c:v>30.34591398066139</c:v>
                </c:pt>
                <c:pt idx="2324">
                  <c:v>30.358479576512501</c:v>
                </c:pt>
                <c:pt idx="2325">
                  <c:v>30.371045172363889</c:v>
                </c:pt>
                <c:pt idx="2326">
                  <c:v>30.383610768215</c:v>
                </c:pt>
                <c:pt idx="2327">
                  <c:v>30.396176364066111</c:v>
                </c:pt>
                <c:pt idx="2328">
                  <c:v>30.408741959917503</c:v>
                </c:pt>
                <c:pt idx="2329">
                  <c:v>30.421307555768614</c:v>
                </c:pt>
                <c:pt idx="2330">
                  <c:v>30.433873151619721</c:v>
                </c:pt>
                <c:pt idx="2331">
                  <c:v>30.44643874747111</c:v>
                </c:pt>
                <c:pt idx="2332">
                  <c:v>30.459004343322224</c:v>
                </c:pt>
                <c:pt idx="2333">
                  <c:v>30.471569939173335</c:v>
                </c:pt>
                <c:pt idx="2334">
                  <c:v>30.48413553502472</c:v>
                </c:pt>
                <c:pt idx="2335">
                  <c:v>30.496701130875831</c:v>
                </c:pt>
                <c:pt idx="2336">
                  <c:v>30.509266726726946</c:v>
                </c:pt>
                <c:pt idx="2337">
                  <c:v>30.521832322578334</c:v>
                </c:pt>
                <c:pt idx="2338">
                  <c:v>30.534397918429445</c:v>
                </c:pt>
                <c:pt idx="2339">
                  <c:v>30.546963514280552</c:v>
                </c:pt>
                <c:pt idx="2340">
                  <c:v>30.559529110131944</c:v>
                </c:pt>
                <c:pt idx="2341">
                  <c:v>30.572094705983055</c:v>
                </c:pt>
                <c:pt idx="2342">
                  <c:v>30.584660301834166</c:v>
                </c:pt>
                <c:pt idx="2343">
                  <c:v>30.597225897685554</c:v>
                </c:pt>
                <c:pt idx="2344">
                  <c:v>30.609791493536665</c:v>
                </c:pt>
                <c:pt idx="2345">
                  <c:v>30.622357089388057</c:v>
                </c:pt>
                <c:pt idx="2346">
                  <c:v>30.634922685239168</c:v>
                </c:pt>
                <c:pt idx="2347">
                  <c:v>30.647488281090279</c:v>
                </c:pt>
                <c:pt idx="2348">
                  <c:v>30.660053876941667</c:v>
                </c:pt>
                <c:pt idx="2349">
                  <c:v>30.672619472792778</c:v>
                </c:pt>
                <c:pt idx="2350">
                  <c:v>30.685185068643889</c:v>
                </c:pt>
                <c:pt idx="2351">
                  <c:v>30.697750664495278</c:v>
                </c:pt>
                <c:pt idx="2352">
                  <c:v>30.710316260346389</c:v>
                </c:pt>
                <c:pt idx="2353">
                  <c:v>30.7228818561975</c:v>
                </c:pt>
                <c:pt idx="2354">
                  <c:v>30.735447452048891</c:v>
                </c:pt>
                <c:pt idx="2355">
                  <c:v>30.748013047900002</c:v>
                </c:pt>
                <c:pt idx="2356">
                  <c:v>30.76057864375111</c:v>
                </c:pt>
                <c:pt idx="2357">
                  <c:v>30.773144239602498</c:v>
                </c:pt>
                <c:pt idx="2358">
                  <c:v>30.785709835453613</c:v>
                </c:pt>
                <c:pt idx="2359">
                  <c:v>30.798275431304724</c:v>
                </c:pt>
                <c:pt idx="2360">
                  <c:v>30.810841027156108</c:v>
                </c:pt>
                <c:pt idx="2361">
                  <c:v>30.823406623007219</c:v>
                </c:pt>
                <c:pt idx="2362">
                  <c:v>30.835972218858334</c:v>
                </c:pt>
                <c:pt idx="2363">
                  <c:v>30.848537814709722</c:v>
                </c:pt>
                <c:pt idx="2364">
                  <c:v>30.861103410560833</c:v>
                </c:pt>
                <c:pt idx="2365">
                  <c:v>30.873669006412221</c:v>
                </c:pt>
                <c:pt idx="2366">
                  <c:v>30.886234602263333</c:v>
                </c:pt>
                <c:pt idx="2367">
                  <c:v>30.898800198114444</c:v>
                </c:pt>
                <c:pt idx="2368">
                  <c:v>30.911365793965835</c:v>
                </c:pt>
                <c:pt idx="2369">
                  <c:v>30.923931389816943</c:v>
                </c:pt>
                <c:pt idx="2370">
                  <c:v>30.936496985668054</c:v>
                </c:pt>
                <c:pt idx="2371">
                  <c:v>30.949062581519446</c:v>
                </c:pt>
                <c:pt idx="2372">
                  <c:v>30.961628177370557</c:v>
                </c:pt>
                <c:pt idx="2373">
                  <c:v>30.974193773221668</c:v>
                </c:pt>
                <c:pt idx="2374">
                  <c:v>30.986759369073056</c:v>
                </c:pt>
                <c:pt idx="2375">
                  <c:v>30.999324964924167</c:v>
                </c:pt>
                <c:pt idx="2376">
                  <c:v>31.011890560775278</c:v>
                </c:pt>
                <c:pt idx="2377">
                  <c:v>31.024456156626666</c:v>
                </c:pt>
                <c:pt idx="2378">
                  <c:v>31.037021752477777</c:v>
                </c:pt>
                <c:pt idx="2379">
                  <c:v>31.049587348328888</c:v>
                </c:pt>
                <c:pt idx="2380">
                  <c:v>31.06215294418028</c:v>
                </c:pt>
                <c:pt idx="2381">
                  <c:v>31.074718540031391</c:v>
                </c:pt>
                <c:pt idx="2382">
                  <c:v>31.087284135882776</c:v>
                </c:pt>
                <c:pt idx="2383">
                  <c:v>31.099849731733887</c:v>
                </c:pt>
                <c:pt idx="2384">
                  <c:v>31.112415327585001</c:v>
                </c:pt>
                <c:pt idx="2385">
                  <c:v>31.124980923436389</c:v>
                </c:pt>
                <c:pt idx="2386">
                  <c:v>31.137546519287497</c:v>
                </c:pt>
                <c:pt idx="2387">
                  <c:v>31.150112115138608</c:v>
                </c:pt>
                <c:pt idx="2388">
                  <c:v>31.16267771099</c:v>
                </c:pt>
                <c:pt idx="2389">
                  <c:v>31.175243306841111</c:v>
                </c:pt>
                <c:pt idx="2390">
                  <c:v>31.187808902692222</c:v>
                </c:pt>
                <c:pt idx="2391">
                  <c:v>31.20037449854361</c:v>
                </c:pt>
                <c:pt idx="2392">
                  <c:v>31.212940094394721</c:v>
                </c:pt>
                <c:pt idx="2393">
                  <c:v>31.225505690245832</c:v>
                </c:pt>
                <c:pt idx="2394">
                  <c:v>31.238071286097224</c:v>
                </c:pt>
                <c:pt idx="2395">
                  <c:v>31.250636881948331</c:v>
                </c:pt>
                <c:pt idx="2396">
                  <c:v>31.263202477799442</c:v>
                </c:pt>
                <c:pt idx="2397">
                  <c:v>31.275768073650834</c:v>
                </c:pt>
                <c:pt idx="2398">
                  <c:v>31.288333669501945</c:v>
                </c:pt>
                <c:pt idx="2399">
                  <c:v>31.300899265353056</c:v>
                </c:pt>
                <c:pt idx="2400">
                  <c:v>31.313464861204444</c:v>
                </c:pt>
                <c:pt idx="2401">
                  <c:v>31.326030457055555</c:v>
                </c:pt>
                <c:pt idx="2402">
                  <c:v>31.338596052906947</c:v>
                </c:pt>
                <c:pt idx="2403">
                  <c:v>31.351161648758058</c:v>
                </c:pt>
                <c:pt idx="2404">
                  <c:v>31.363727244609166</c:v>
                </c:pt>
                <c:pt idx="2405">
                  <c:v>31.376292840460554</c:v>
                </c:pt>
                <c:pt idx="2406">
                  <c:v>31.388858436311668</c:v>
                </c:pt>
                <c:pt idx="2407">
                  <c:v>31.40142403216278</c:v>
                </c:pt>
                <c:pt idx="2408">
                  <c:v>31.413989628014164</c:v>
                </c:pt>
                <c:pt idx="2409">
                  <c:v>31.426555223865275</c:v>
                </c:pt>
                <c:pt idx="2410">
                  <c:v>31.43912081971639</c:v>
                </c:pt>
                <c:pt idx="2411">
                  <c:v>31.451686415567778</c:v>
                </c:pt>
                <c:pt idx="2412">
                  <c:v>31.464252011418889</c:v>
                </c:pt>
                <c:pt idx="2413">
                  <c:v>31.476817607269997</c:v>
                </c:pt>
                <c:pt idx="2414">
                  <c:v>31.489383203121388</c:v>
                </c:pt>
                <c:pt idx="2415">
                  <c:v>31.501948798972499</c:v>
                </c:pt>
                <c:pt idx="2416">
                  <c:v>31.51451439482361</c:v>
                </c:pt>
                <c:pt idx="2417">
                  <c:v>31.527079990674999</c:v>
                </c:pt>
                <c:pt idx="2418">
                  <c:v>31.53964558652611</c:v>
                </c:pt>
                <c:pt idx="2419">
                  <c:v>31.552211182377501</c:v>
                </c:pt>
                <c:pt idx="2420">
                  <c:v>31.564776778228612</c:v>
                </c:pt>
                <c:pt idx="2421">
                  <c:v>31.577342374079723</c:v>
                </c:pt>
                <c:pt idx="2422">
                  <c:v>31.589907969931112</c:v>
                </c:pt>
                <c:pt idx="2423">
                  <c:v>31.602473565782223</c:v>
                </c:pt>
                <c:pt idx="2424">
                  <c:v>31.615039161633334</c:v>
                </c:pt>
                <c:pt idx="2425">
                  <c:v>31.627604757484722</c:v>
                </c:pt>
                <c:pt idx="2426">
                  <c:v>31.640170353335833</c:v>
                </c:pt>
                <c:pt idx="2427">
                  <c:v>31.652735949186944</c:v>
                </c:pt>
                <c:pt idx="2428">
                  <c:v>31.665301545038336</c:v>
                </c:pt>
                <c:pt idx="2429">
                  <c:v>31.677867140889447</c:v>
                </c:pt>
                <c:pt idx="2430">
                  <c:v>31.690432736740558</c:v>
                </c:pt>
                <c:pt idx="2431">
                  <c:v>31.702998332591942</c:v>
                </c:pt>
                <c:pt idx="2432">
                  <c:v>31.715563928443057</c:v>
                </c:pt>
                <c:pt idx="2433">
                  <c:v>31.728129524294168</c:v>
                </c:pt>
                <c:pt idx="2434">
                  <c:v>31.740695120145553</c:v>
                </c:pt>
                <c:pt idx="2435">
                  <c:v>31.753260715996664</c:v>
                </c:pt>
                <c:pt idx="2436">
                  <c:v>31.765826311847778</c:v>
                </c:pt>
                <c:pt idx="2437">
                  <c:v>31.778391907699167</c:v>
                </c:pt>
                <c:pt idx="2438">
                  <c:v>31.790957503550278</c:v>
                </c:pt>
                <c:pt idx="2439">
                  <c:v>31.803523099401666</c:v>
                </c:pt>
                <c:pt idx="2440">
                  <c:v>31.816088695252777</c:v>
                </c:pt>
                <c:pt idx="2441">
                  <c:v>31.828654291103888</c:v>
                </c:pt>
                <c:pt idx="2442">
                  <c:v>31.84121988695528</c:v>
                </c:pt>
                <c:pt idx="2443">
                  <c:v>31.853785482806387</c:v>
                </c:pt>
                <c:pt idx="2444">
                  <c:v>31.866351078657498</c:v>
                </c:pt>
                <c:pt idx="2445">
                  <c:v>31.87891667450889</c:v>
                </c:pt>
                <c:pt idx="2446">
                  <c:v>31.891482270360001</c:v>
                </c:pt>
                <c:pt idx="2447">
                  <c:v>31.904047866211112</c:v>
                </c:pt>
                <c:pt idx="2448">
                  <c:v>31.9166134620625</c:v>
                </c:pt>
                <c:pt idx="2449">
                  <c:v>31.929179057913611</c:v>
                </c:pt>
                <c:pt idx="2450">
                  <c:v>31.941744653764722</c:v>
                </c:pt>
                <c:pt idx="2451">
                  <c:v>31.954310249616114</c:v>
                </c:pt>
                <c:pt idx="2452">
                  <c:v>31.966875845467221</c:v>
                </c:pt>
                <c:pt idx="2453">
                  <c:v>31.979441441318333</c:v>
                </c:pt>
                <c:pt idx="2454">
                  <c:v>31.992007037169724</c:v>
                </c:pt>
                <c:pt idx="2455">
                  <c:v>32.004572633020835</c:v>
                </c:pt>
                <c:pt idx="2456">
                  <c:v>32.01713822887222</c:v>
                </c:pt>
                <c:pt idx="2457">
                  <c:v>32.029703824723335</c:v>
                </c:pt>
                <c:pt idx="2458">
                  <c:v>32.042269420574442</c:v>
                </c:pt>
                <c:pt idx="2459">
                  <c:v>32.054835016425834</c:v>
                </c:pt>
                <c:pt idx="2460">
                  <c:v>32.067400612276948</c:v>
                </c:pt>
                <c:pt idx="2461">
                  <c:v>32.079966208128056</c:v>
                </c:pt>
                <c:pt idx="2462">
                  <c:v>32.092531803979448</c:v>
                </c:pt>
                <c:pt idx="2463">
                  <c:v>32.105097399830555</c:v>
                </c:pt>
                <c:pt idx="2464">
                  <c:v>32.11766299568167</c:v>
                </c:pt>
                <c:pt idx="2465">
                  <c:v>32.130228591533054</c:v>
                </c:pt>
                <c:pt idx="2466">
                  <c:v>32.142794187384169</c:v>
                </c:pt>
                <c:pt idx="2467">
                  <c:v>32.155359783235276</c:v>
                </c:pt>
                <c:pt idx="2468">
                  <c:v>32.167925379086668</c:v>
                </c:pt>
                <c:pt idx="2469">
                  <c:v>32.180490974937776</c:v>
                </c:pt>
                <c:pt idx="2470">
                  <c:v>32.19305657078889</c:v>
                </c:pt>
                <c:pt idx="2471">
                  <c:v>32.205622166640275</c:v>
                </c:pt>
                <c:pt idx="2472">
                  <c:v>32.218187762491389</c:v>
                </c:pt>
                <c:pt idx="2473">
                  <c:v>32.230753358342504</c:v>
                </c:pt>
                <c:pt idx="2474">
                  <c:v>32.243318954193889</c:v>
                </c:pt>
                <c:pt idx="2475">
                  <c:v>32.255884550044996</c:v>
                </c:pt>
                <c:pt idx="2476">
                  <c:v>32.268450145896388</c:v>
                </c:pt>
                <c:pt idx="2477">
                  <c:v>32.281015741747503</c:v>
                </c:pt>
                <c:pt idx="2478">
                  <c:v>32.29358133759861</c:v>
                </c:pt>
                <c:pt idx="2479">
                  <c:v>32.306146933450002</c:v>
                </c:pt>
                <c:pt idx="2480">
                  <c:v>32.318712529301109</c:v>
                </c:pt>
                <c:pt idx="2481">
                  <c:v>32.331278125152224</c:v>
                </c:pt>
                <c:pt idx="2482">
                  <c:v>32.343843721003608</c:v>
                </c:pt>
                <c:pt idx="2483">
                  <c:v>32.356409316854723</c:v>
                </c:pt>
                <c:pt idx="2484">
                  <c:v>32.368974912705831</c:v>
                </c:pt>
                <c:pt idx="2485">
                  <c:v>32.381540508557222</c:v>
                </c:pt>
                <c:pt idx="2486">
                  <c:v>32.394106104408337</c:v>
                </c:pt>
                <c:pt idx="2487">
                  <c:v>32.406671700259444</c:v>
                </c:pt>
                <c:pt idx="2488">
                  <c:v>32.419237296110836</c:v>
                </c:pt>
                <c:pt idx="2489">
                  <c:v>32.431802891961944</c:v>
                </c:pt>
                <c:pt idx="2490">
                  <c:v>32.444368487813058</c:v>
                </c:pt>
                <c:pt idx="2491">
                  <c:v>32.456934083664443</c:v>
                </c:pt>
                <c:pt idx="2492">
                  <c:v>32.469499679515557</c:v>
                </c:pt>
                <c:pt idx="2493">
                  <c:v>32.482065275366665</c:v>
                </c:pt>
                <c:pt idx="2494">
                  <c:v>32.494630871218057</c:v>
                </c:pt>
                <c:pt idx="2495">
                  <c:v>32.507196467069171</c:v>
                </c:pt>
                <c:pt idx="2496">
                  <c:v>32.519762062920556</c:v>
                </c:pt>
                <c:pt idx="2497">
                  <c:v>32.532327658771663</c:v>
                </c:pt>
                <c:pt idx="2498">
                  <c:v>32.544893254622778</c:v>
                </c:pt>
                <c:pt idx="2499">
                  <c:v>32.557458850474163</c:v>
                </c:pt>
                <c:pt idx="2500">
                  <c:v>32.570024446325277</c:v>
                </c:pt>
                <c:pt idx="2501">
                  <c:v>32.582590042176385</c:v>
                </c:pt>
                <c:pt idx="2502">
                  <c:v>32.595155638027776</c:v>
                </c:pt>
                <c:pt idx="2503">
                  <c:v>32.607721233878891</c:v>
                </c:pt>
                <c:pt idx="2504">
                  <c:v>32.620286829729999</c:v>
                </c:pt>
                <c:pt idx="2505">
                  <c:v>32.63285242558139</c:v>
                </c:pt>
                <c:pt idx="2506">
                  <c:v>32.645418021432498</c:v>
                </c:pt>
                <c:pt idx="2507">
                  <c:v>32.657983617283612</c:v>
                </c:pt>
                <c:pt idx="2508">
                  <c:v>32.670549213134997</c:v>
                </c:pt>
                <c:pt idx="2509">
                  <c:v>32.683114808986112</c:v>
                </c:pt>
                <c:pt idx="2510">
                  <c:v>32.695680404837219</c:v>
                </c:pt>
                <c:pt idx="2511">
                  <c:v>32.708246000688611</c:v>
                </c:pt>
                <c:pt idx="2512">
                  <c:v>32.720811596539725</c:v>
                </c:pt>
                <c:pt idx="2513">
                  <c:v>32.73337719239111</c:v>
                </c:pt>
                <c:pt idx="2514">
                  <c:v>32.745942788242225</c:v>
                </c:pt>
                <c:pt idx="2515">
                  <c:v>32.758508384093332</c:v>
                </c:pt>
                <c:pt idx="2516">
                  <c:v>32.771073979944724</c:v>
                </c:pt>
                <c:pt idx="2517">
                  <c:v>32.783639575795831</c:v>
                </c:pt>
                <c:pt idx="2518">
                  <c:v>32.796205171646946</c:v>
                </c:pt>
                <c:pt idx="2519">
                  <c:v>32.808770767498331</c:v>
                </c:pt>
                <c:pt idx="2520">
                  <c:v>32.821336363349445</c:v>
                </c:pt>
                <c:pt idx="2521">
                  <c:v>32.83390195920056</c:v>
                </c:pt>
                <c:pt idx="2522">
                  <c:v>32.846467555051944</c:v>
                </c:pt>
                <c:pt idx="2523">
                  <c:v>32.859033150903052</c:v>
                </c:pt>
                <c:pt idx="2524">
                  <c:v>32.871598746754167</c:v>
                </c:pt>
                <c:pt idx="2525">
                  <c:v>32.884164342605558</c:v>
                </c:pt>
                <c:pt idx="2526">
                  <c:v>32.896729938456666</c:v>
                </c:pt>
                <c:pt idx="2527">
                  <c:v>32.909295534307773</c:v>
                </c:pt>
                <c:pt idx="2528">
                  <c:v>32.921861130159165</c:v>
                </c:pt>
                <c:pt idx="2529">
                  <c:v>32.93442672601028</c:v>
                </c:pt>
                <c:pt idx="2530">
                  <c:v>32.946992321861387</c:v>
                </c:pt>
                <c:pt idx="2531">
                  <c:v>32.959557917712779</c:v>
                </c:pt>
                <c:pt idx="2532">
                  <c:v>32.972123513563886</c:v>
                </c:pt>
                <c:pt idx="2533">
                  <c:v>32.984689109415278</c:v>
                </c:pt>
                <c:pt idx="2534">
                  <c:v>32.997254705266393</c:v>
                </c:pt>
                <c:pt idx="2535">
                  <c:v>33.0098203011175</c:v>
                </c:pt>
                <c:pt idx="2536">
                  <c:v>33.022385896968892</c:v>
                </c:pt>
                <c:pt idx="2537">
                  <c:v>33.034951492819999</c:v>
                </c:pt>
                <c:pt idx="2538">
                  <c:v>33.047517088671114</c:v>
                </c:pt>
                <c:pt idx="2539">
                  <c:v>33.060082684522499</c:v>
                </c:pt>
                <c:pt idx="2540">
                  <c:v>33.072648280373613</c:v>
                </c:pt>
                <c:pt idx="2541">
                  <c:v>33.085213876224721</c:v>
                </c:pt>
                <c:pt idx="2542">
                  <c:v>33.097779472076112</c:v>
                </c:pt>
                <c:pt idx="2543">
                  <c:v>33.110345067927227</c:v>
                </c:pt>
                <c:pt idx="2544">
                  <c:v>33.122910663778335</c:v>
                </c:pt>
                <c:pt idx="2545">
                  <c:v>33.135476259629719</c:v>
                </c:pt>
                <c:pt idx="2546">
                  <c:v>33.148041855480834</c:v>
                </c:pt>
                <c:pt idx="2547">
                  <c:v>33.160607451331948</c:v>
                </c:pt>
                <c:pt idx="2548">
                  <c:v>33.173173047183333</c:v>
                </c:pt>
                <c:pt idx="2549">
                  <c:v>33.185738643034441</c:v>
                </c:pt>
                <c:pt idx="2550">
                  <c:v>33.198304238885832</c:v>
                </c:pt>
                <c:pt idx="2551">
                  <c:v>33.210869834736947</c:v>
                </c:pt>
                <c:pt idx="2552">
                  <c:v>33.223435430588054</c:v>
                </c:pt>
                <c:pt idx="2553">
                  <c:v>33.236001026439446</c:v>
                </c:pt>
                <c:pt idx="2554">
                  <c:v>33.248566622290554</c:v>
                </c:pt>
                <c:pt idx="2555">
                  <c:v>33.261132218141668</c:v>
                </c:pt>
                <c:pt idx="2556">
                  <c:v>33.273697813993053</c:v>
                </c:pt>
                <c:pt idx="2557">
                  <c:v>33.286263409844167</c:v>
                </c:pt>
                <c:pt idx="2558">
                  <c:v>33.298829005695275</c:v>
                </c:pt>
                <c:pt idx="2559">
                  <c:v>33.311394601546667</c:v>
                </c:pt>
                <c:pt idx="2560">
                  <c:v>33.323960197397781</c:v>
                </c:pt>
                <c:pt idx="2561">
                  <c:v>33.336525793248889</c:v>
                </c:pt>
                <c:pt idx="2562">
                  <c:v>33.34909138910028</c:v>
                </c:pt>
                <c:pt idx="2563">
                  <c:v>33.361656984951388</c:v>
                </c:pt>
                <c:pt idx="2564">
                  <c:v>33.374222580802503</c:v>
                </c:pt>
                <c:pt idx="2565">
                  <c:v>33.386788176653887</c:v>
                </c:pt>
                <c:pt idx="2566">
                  <c:v>33.399353772505002</c:v>
                </c:pt>
                <c:pt idx="2567">
                  <c:v>33.411919368356109</c:v>
                </c:pt>
                <c:pt idx="2568">
                  <c:v>33.424484964207501</c:v>
                </c:pt>
                <c:pt idx="2569">
                  <c:v>33.437050560058616</c:v>
                </c:pt>
                <c:pt idx="2570">
                  <c:v>33.44961615591</c:v>
                </c:pt>
                <c:pt idx="2571">
                  <c:v>33.462181751761108</c:v>
                </c:pt>
                <c:pt idx="2572">
                  <c:v>33.474747347612222</c:v>
                </c:pt>
                <c:pt idx="2573">
                  <c:v>33.487312943463614</c:v>
                </c:pt>
                <c:pt idx="2574">
                  <c:v>33.499878539314722</c:v>
                </c:pt>
                <c:pt idx="2575">
                  <c:v>33.512444135165829</c:v>
                </c:pt>
                <c:pt idx="2576">
                  <c:v>33.525009731017221</c:v>
                </c:pt>
                <c:pt idx="2577">
                  <c:v>33.537575326868335</c:v>
                </c:pt>
                <c:pt idx="2578">
                  <c:v>33.550140922719443</c:v>
                </c:pt>
                <c:pt idx="2579">
                  <c:v>33.562706518570835</c:v>
                </c:pt>
                <c:pt idx="2580">
                  <c:v>33.575272114421942</c:v>
                </c:pt>
                <c:pt idx="2581">
                  <c:v>33.587837710273057</c:v>
                </c:pt>
                <c:pt idx="2582">
                  <c:v>33.600403306124441</c:v>
                </c:pt>
                <c:pt idx="2583">
                  <c:v>33.612968901975556</c:v>
                </c:pt>
                <c:pt idx="2584">
                  <c:v>33.625534497826663</c:v>
                </c:pt>
                <c:pt idx="2585">
                  <c:v>33.638100093678055</c:v>
                </c:pt>
                <c:pt idx="2586">
                  <c:v>33.65066568952917</c:v>
                </c:pt>
                <c:pt idx="2587">
                  <c:v>33.663231285380554</c:v>
                </c:pt>
                <c:pt idx="2588">
                  <c:v>33.675796881231669</c:v>
                </c:pt>
                <c:pt idx="2589">
                  <c:v>33.688362477082777</c:v>
                </c:pt>
                <c:pt idx="2590">
                  <c:v>33.700928072934168</c:v>
                </c:pt>
                <c:pt idx="2591">
                  <c:v>33.713493668785276</c:v>
                </c:pt>
                <c:pt idx="2592">
                  <c:v>33.72605926463639</c:v>
                </c:pt>
                <c:pt idx="2593">
                  <c:v>33.738624860487775</c:v>
                </c:pt>
                <c:pt idx="2594">
                  <c:v>33.75119045633889</c:v>
                </c:pt>
                <c:pt idx="2595">
                  <c:v>33.763756052190004</c:v>
                </c:pt>
                <c:pt idx="2596">
                  <c:v>33.776321648041389</c:v>
                </c:pt>
                <c:pt idx="2597">
                  <c:v>33.788887243892496</c:v>
                </c:pt>
                <c:pt idx="2598">
                  <c:v>33.801452839743611</c:v>
                </c:pt>
                <c:pt idx="2599">
                  <c:v>33.814018435595003</c:v>
                </c:pt>
                <c:pt idx="2600">
                  <c:v>33.82658403144611</c:v>
                </c:pt>
                <c:pt idx="2601">
                  <c:v>33.839149627297218</c:v>
                </c:pt>
                <c:pt idx="2602">
                  <c:v>33.851715223148609</c:v>
                </c:pt>
                <c:pt idx="2603">
                  <c:v>33.864280818999724</c:v>
                </c:pt>
                <c:pt idx="2604">
                  <c:v>33.876846414850831</c:v>
                </c:pt>
                <c:pt idx="2605">
                  <c:v>33.889412010702223</c:v>
                </c:pt>
                <c:pt idx="2606">
                  <c:v>33.901977606553331</c:v>
                </c:pt>
                <c:pt idx="2607">
                  <c:v>33.914543202404722</c:v>
                </c:pt>
                <c:pt idx="2608">
                  <c:v>33.927108798255837</c:v>
                </c:pt>
                <c:pt idx="2609">
                  <c:v>33.939674394106945</c:v>
                </c:pt>
                <c:pt idx="2610">
                  <c:v>33.952239989958336</c:v>
                </c:pt>
                <c:pt idx="2611">
                  <c:v>33.964805585809444</c:v>
                </c:pt>
                <c:pt idx="2612">
                  <c:v>33.977371181660558</c:v>
                </c:pt>
                <c:pt idx="2613">
                  <c:v>33.989936777511943</c:v>
                </c:pt>
                <c:pt idx="2614">
                  <c:v>34.002502373363058</c:v>
                </c:pt>
                <c:pt idx="2615">
                  <c:v>34.015067969214165</c:v>
                </c:pt>
                <c:pt idx="2616">
                  <c:v>34.027633565065557</c:v>
                </c:pt>
                <c:pt idx="2617">
                  <c:v>34.040199160916671</c:v>
                </c:pt>
                <c:pt idx="2618">
                  <c:v>34.052764756767779</c:v>
                </c:pt>
                <c:pt idx="2619">
                  <c:v>34.065330352619164</c:v>
                </c:pt>
                <c:pt idx="2620">
                  <c:v>34.077895948470278</c:v>
                </c:pt>
                <c:pt idx="2621">
                  <c:v>34.090461544321393</c:v>
                </c:pt>
                <c:pt idx="2622">
                  <c:v>34.103027140172777</c:v>
                </c:pt>
                <c:pt idx="2623">
                  <c:v>34.115592736023885</c:v>
                </c:pt>
                <c:pt idx="2624">
                  <c:v>34.128158331874999</c:v>
                </c:pt>
                <c:pt idx="2625">
                  <c:v>34.140723927726391</c:v>
                </c:pt>
                <c:pt idx="2626">
                  <c:v>34.153289523577499</c:v>
                </c:pt>
                <c:pt idx="2627">
                  <c:v>34.16585511942889</c:v>
                </c:pt>
                <c:pt idx="2628">
                  <c:v>34.178420715279998</c:v>
                </c:pt>
                <c:pt idx="2629">
                  <c:v>34.190986311131113</c:v>
                </c:pt>
                <c:pt idx="2630">
                  <c:v>34.203551906982497</c:v>
                </c:pt>
                <c:pt idx="2631">
                  <c:v>34.216117502833612</c:v>
                </c:pt>
                <c:pt idx="2632">
                  <c:v>34.228683098684719</c:v>
                </c:pt>
                <c:pt idx="2633">
                  <c:v>34.241248694536111</c:v>
                </c:pt>
                <c:pt idx="2634">
                  <c:v>34.253814290387226</c:v>
                </c:pt>
                <c:pt idx="2635">
                  <c:v>34.266379886238333</c:v>
                </c:pt>
                <c:pt idx="2636">
                  <c:v>34.278945482089725</c:v>
                </c:pt>
                <c:pt idx="2637">
                  <c:v>34.291511077940832</c:v>
                </c:pt>
                <c:pt idx="2638">
                  <c:v>34.304076673791947</c:v>
                </c:pt>
                <c:pt idx="2639">
                  <c:v>34.316642269643332</c:v>
                </c:pt>
                <c:pt idx="2640">
                  <c:v>34.329207865494446</c:v>
                </c:pt>
                <c:pt idx="2641">
                  <c:v>34.341773461345554</c:v>
                </c:pt>
                <c:pt idx="2642">
                  <c:v>34.354339057196945</c:v>
                </c:pt>
                <c:pt idx="2643">
                  <c:v>34.36690465304806</c:v>
                </c:pt>
                <c:pt idx="2644">
                  <c:v>34.379470248899445</c:v>
                </c:pt>
                <c:pt idx="2645">
                  <c:v>34.392035844750552</c:v>
                </c:pt>
                <c:pt idx="2646">
                  <c:v>34.404601440601667</c:v>
                </c:pt>
                <c:pt idx="2647">
                  <c:v>34.417167036453058</c:v>
                </c:pt>
                <c:pt idx="2648">
                  <c:v>34.429732632304166</c:v>
                </c:pt>
                <c:pt idx="2649">
                  <c:v>34.442298228155273</c:v>
                </c:pt>
                <c:pt idx="2650">
                  <c:v>34.454863824006665</c:v>
                </c:pt>
                <c:pt idx="2651">
                  <c:v>34.46742941985778</c:v>
                </c:pt>
                <c:pt idx="2652">
                  <c:v>34.479995015708887</c:v>
                </c:pt>
                <c:pt idx="2653">
                  <c:v>34.492560611560279</c:v>
                </c:pt>
                <c:pt idx="2654">
                  <c:v>34.505126207411386</c:v>
                </c:pt>
                <c:pt idx="2655">
                  <c:v>34.517691803262501</c:v>
                </c:pt>
                <c:pt idx="2656">
                  <c:v>34.530257399113893</c:v>
                </c:pt>
                <c:pt idx="2657">
                  <c:v>34.542822994965</c:v>
                </c:pt>
                <c:pt idx="2658">
                  <c:v>34.555388590816108</c:v>
                </c:pt>
                <c:pt idx="2659">
                  <c:v>34.5679541866675</c:v>
                </c:pt>
                <c:pt idx="2660">
                  <c:v>34.580519782518614</c:v>
                </c:pt>
                <c:pt idx="2661">
                  <c:v>34.593085378369722</c:v>
                </c:pt>
                <c:pt idx="2662">
                  <c:v>34.605650974221113</c:v>
                </c:pt>
                <c:pt idx="2663">
                  <c:v>34.618216570072221</c:v>
                </c:pt>
                <c:pt idx="2664">
                  <c:v>34.630782165923613</c:v>
                </c:pt>
                <c:pt idx="2665">
                  <c:v>34.64334776177472</c:v>
                </c:pt>
                <c:pt idx="2666">
                  <c:v>34.655913357625835</c:v>
                </c:pt>
                <c:pt idx="2667">
                  <c:v>34.668478953477219</c:v>
                </c:pt>
                <c:pt idx="2668">
                  <c:v>34.681044549328334</c:v>
                </c:pt>
                <c:pt idx="2669">
                  <c:v>34.693610145179449</c:v>
                </c:pt>
                <c:pt idx="2670">
                  <c:v>34.706175741030833</c:v>
                </c:pt>
                <c:pt idx="2671">
                  <c:v>34.718741336881941</c:v>
                </c:pt>
                <c:pt idx="2672">
                  <c:v>34.731306932733055</c:v>
                </c:pt>
                <c:pt idx="2673">
                  <c:v>34.743872528584447</c:v>
                </c:pt>
                <c:pt idx="2674">
                  <c:v>34.756438124435554</c:v>
                </c:pt>
                <c:pt idx="2675">
                  <c:v>34.769003720286662</c:v>
                </c:pt>
                <c:pt idx="2676">
                  <c:v>34.781569316138054</c:v>
                </c:pt>
                <c:pt idx="2677">
                  <c:v>34.794134911989168</c:v>
                </c:pt>
                <c:pt idx="2678">
                  <c:v>34.806700507840276</c:v>
                </c:pt>
                <c:pt idx="2679">
                  <c:v>34.819266103691668</c:v>
                </c:pt>
                <c:pt idx="2680">
                  <c:v>34.831831699542775</c:v>
                </c:pt>
                <c:pt idx="2681">
                  <c:v>34.844397295394167</c:v>
                </c:pt>
                <c:pt idx="2682">
                  <c:v>34.856962891245281</c:v>
                </c:pt>
                <c:pt idx="2683">
                  <c:v>34.869528487096389</c:v>
                </c:pt>
                <c:pt idx="2684">
                  <c:v>34.882094082947781</c:v>
                </c:pt>
                <c:pt idx="2685">
                  <c:v>34.894659678798888</c:v>
                </c:pt>
                <c:pt idx="2686">
                  <c:v>34.907225274650003</c:v>
                </c:pt>
                <c:pt idx="2687">
                  <c:v>34.919790870501387</c:v>
                </c:pt>
                <c:pt idx="2688">
                  <c:v>34.932356466352502</c:v>
                </c:pt>
                <c:pt idx="2689">
                  <c:v>34.944922062203609</c:v>
                </c:pt>
                <c:pt idx="2690">
                  <c:v>34.957487658055001</c:v>
                </c:pt>
                <c:pt idx="2691">
                  <c:v>34.970053253906116</c:v>
                </c:pt>
                <c:pt idx="2692">
                  <c:v>34.982618849757223</c:v>
                </c:pt>
                <c:pt idx="2693">
                  <c:v>34.995184445608608</c:v>
                </c:pt>
                <c:pt idx="2694">
                  <c:v>35.007750041459722</c:v>
                </c:pt>
                <c:pt idx="2695">
                  <c:v>35.020315637310837</c:v>
                </c:pt>
                <c:pt idx="2696">
                  <c:v>35.032881233162222</c:v>
                </c:pt>
                <c:pt idx="2697">
                  <c:v>35.045446829013329</c:v>
                </c:pt>
                <c:pt idx="2698">
                  <c:v>35.058012424864444</c:v>
                </c:pt>
                <c:pt idx="2699">
                  <c:v>35.070578020715836</c:v>
                </c:pt>
                <c:pt idx="2700">
                  <c:v>35.083143616566943</c:v>
                </c:pt>
                <c:pt idx="2701">
                  <c:v>35.095709212418335</c:v>
                </c:pt>
                <c:pt idx="2702">
                  <c:v>35.108274808269442</c:v>
                </c:pt>
                <c:pt idx="2703">
                  <c:v>35.120840404120557</c:v>
                </c:pt>
                <c:pt idx="2704">
                  <c:v>35.133405999971941</c:v>
                </c:pt>
                <c:pt idx="2705">
                  <c:v>35.145971595823056</c:v>
                </c:pt>
                <c:pt idx="2706">
                  <c:v>35.158537191674164</c:v>
                </c:pt>
                <c:pt idx="2707">
                  <c:v>35.171102787525555</c:v>
                </c:pt>
                <c:pt idx="2708">
                  <c:v>35.18366838337667</c:v>
                </c:pt>
                <c:pt idx="2709">
                  <c:v>35.196233979227777</c:v>
                </c:pt>
                <c:pt idx="2710">
                  <c:v>35.208799575079169</c:v>
                </c:pt>
                <c:pt idx="2711">
                  <c:v>35.221365170930277</c:v>
                </c:pt>
                <c:pt idx="2712">
                  <c:v>35.233930766781391</c:v>
                </c:pt>
                <c:pt idx="2713">
                  <c:v>35.246496362632776</c:v>
                </c:pt>
                <c:pt idx="2714">
                  <c:v>35.25906195848389</c:v>
                </c:pt>
                <c:pt idx="2715">
                  <c:v>35.271627554334998</c:v>
                </c:pt>
                <c:pt idx="2716">
                  <c:v>35.28419315018639</c:v>
                </c:pt>
                <c:pt idx="2717">
                  <c:v>35.296758746037504</c:v>
                </c:pt>
                <c:pt idx="2718">
                  <c:v>35.309324341888889</c:v>
                </c:pt>
                <c:pt idx="2719">
                  <c:v>35.321889937739996</c:v>
                </c:pt>
                <c:pt idx="2720">
                  <c:v>35.334455533591111</c:v>
                </c:pt>
                <c:pt idx="2721">
                  <c:v>35.347021129442503</c:v>
                </c:pt>
                <c:pt idx="2722">
                  <c:v>35.35958672529361</c:v>
                </c:pt>
                <c:pt idx="2723">
                  <c:v>35.372152321144718</c:v>
                </c:pt>
                <c:pt idx="2724">
                  <c:v>35.384717916996109</c:v>
                </c:pt>
                <c:pt idx="2725">
                  <c:v>35.397283512847224</c:v>
                </c:pt>
                <c:pt idx="2726">
                  <c:v>35.409849108698332</c:v>
                </c:pt>
                <c:pt idx="2727">
                  <c:v>35.422414704549723</c:v>
                </c:pt>
                <c:pt idx="2728">
                  <c:v>35.434980300400831</c:v>
                </c:pt>
                <c:pt idx="2729">
                  <c:v>35.447545896251945</c:v>
                </c:pt>
                <c:pt idx="2730">
                  <c:v>35.460111492103337</c:v>
                </c:pt>
                <c:pt idx="2731">
                  <c:v>35.472677087954445</c:v>
                </c:pt>
                <c:pt idx="2732">
                  <c:v>35.485242683805552</c:v>
                </c:pt>
                <c:pt idx="2733">
                  <c:v>35.497808279656944</c:v>
                </c:pt>
                <c:pt idx="2734">
                  <c:v>35.510373875508058</c:v>
                </c:pt>
                <c:pt idx="2735">
                  <c:v>35.522939471359166</c:v>
                </c:pt>
                <c:pt idx="2736">
                  <c:v>35.535505067210558</c:v>
                </c:pt>
                <c:pt idx="2737">
                  <c:v>35.548070663061665</c:v>
                </c:pt>
                <c:pt idx="2738">
                  <c:v>35.560636258913057</c:v>
                </c:pt>
                <c:pt idx="2739">
                  <c:v>35.573201854764172</c:v>
                </c:pt>
                <c:pt idx="2740">
                  <c:v>35.585767450615279</c:v>
                </c:pt>
                <c:pt idx="2741">
                  <c:v>35.598333046466664</c:v>
                </c:pt>
                <c:pt idx="2742">
                  <c:v>35.610898642317778</c:v>
                </c:pt>
                <c:pt idx="2743">
                  <c:v>35.623464238168893</c:v>
                </c:pt>
                <c:pt idx="2744">
                  <c:v>35.636029834020277</c:v>
                </c:pt>
                <c:pt idx="2745">
                  <c:v>35.648595429871385</c:v>
                </c:pt>
                <c:pt idx="2746">
                  <c:v>35.6611610257225</c:v>
                </c:pt>
                <c:pt idx="2747">
                  <c:v>35.673726621573891</c:v>
                </c:pt>
                <c:pt idx="2748">
                  <c:v>35.686292217424999</c:v>
                </c:pt>
                <c:pt idx="2749">
                  <c:v>35.698857813276106</c:v>
                </c:pt>
                <c:pt idx="2750">
                  <c:v>35.711423409127498</c:v>
                </c:pt>
                <c:pt idx="2751">
                  <c:v>35.723989004978613</c:v>
                </c:pt>
                <c:pt idx="2752">
                  <c:v>35.73655460082972</c:v>
                </c:pt>
                <c:pt idx="2753">
                  <c:v>35.749120196681112</c:v>
                </c:pt>
                <c:pt idx="2754">
                  <c:v>35.761685792532219</c:v>
                </c:pt>
                <c:pt idx="2755">
                  <c:v>35.774251388383334</c:v>
                </c:pt>
                <c:pt idx="2756">
                  <c:v>35.786816984234726</c:v>
                </c:pt>
                <c:pt idx="2757">
                  <c:v>35.799382580085833</c:v>
                </c:pt>
                <c:pt idx="2758">
                  <c:v>35.811948175937225</c:v>
                </c:pt>
                <c:pt idx="2759">
                  <c:v>35.824513771788332</c:v>
                </c:pt>
                <c:pt idx="2760">
                  <c:v>35.837079367639447</c:v>
                </c:pt>
                <c:pt idx="2761">
                  <c:v>35.849644963490832</c:v>
                </c:pt>
                <c:pt idx="2762">
                  <c:v>35.862210559341946</c:v>
                </c:pt>
                <c:pt idx="2763">
                  <c:v>35.874776155193054</c:v>
                </c:pt>
                <c:pt idx="2764">
                  <c:v>35.887341751044445</c:v>
                </c:pt>
                <c:pt idx="2765">
                  <c:v>35.89990734689556</c:v>
                </c:pt>
                <c:pt idx="2766">
                  <c:v>35.912472942746668</c:v>
                </c:pt>
                <c:pt idx="2767">
                  <c:v>35.925038538598052</c:v>
                </c:pt>
                <c:pt idx="2768">
                  <c:v>35.937604134449167</c:v>
                </c:pt>
                <c:pt idx="2769">
                  <c:v>35.950169730300281</c:v>
                </c:pt>
                <c:pt idx="2770">
                  <c:v>35.962735326151666</c:v>
                </c:pt>
                <c:pt idx="2771">
                  <c:v>35.975300922002774</c:v>
                </c:pt>
                <c:pt idx="2772">
                  <c:v>35.987866517853888</c:v>
                </c:pt>
                <c:pt idx="2773">
                  <c:v>36.00043211370528</c:v>
                </c:pt>
                <c:pt idx="2774">
                  <c:v>36.012997709556387</c:v>
                </c:pt>
                <c:pt idx="2775">
                  <c:v>36.025563305407779</c:v>
                </c:pt>
                <c:pt idx="2776">
                  <c:v>36.038128901258887</c:v>
                </c:pt>
                <c:pt idx="2777">
                  <c:v>36.050694497110001</c:v>
                </c:pt>
                <c:pt idx="2778">
                  <c:v>36.063260092961386</c:v>
                </c:pt>
                <c:pt idx="2779">
                  <c:v>36.0758256888125</c:v>
                </c:pt>
                <c:pt idx="2780">
                  <c:v>36.088391284663608</c:v>
                </c:pt>
                <c:pt idx="2781">
                  <c:v>36.100956880515</c:v>
                </c:pt>
                <c:pt idx="2782">
                  <c:v>36.113522476366114</c:v>
                </c:pt>
                <c:pt idx="2783">
                  <c:v>36.126088072217222</c:v>
                </c:pt>
                <c:pt idx="2784">
                  <c:v>36.138653668068613</c:v>
                </c:pt>
                <c:pt idx="2785">
                  <c:v>36.151219263919721</c:v>
                </c:pt>
                <c:pt idx="2786">
                  <c:v>36.163784859770836</c:v>
                </c:pt>
                <c:pt idx="2787">
                  <c:v>36.17635045562222</c:v>
                </c:pt>
                <c:pt idx="2788">
                  <c:v>36.188916051473335</c:v>
                </c:pt>
                <c:pt idx="2789">
                  <c:v>36.201481647324442</c:v>
                </c:pt>
                <c:pt idx="2790">
                  <c:v>36.214047243175834</c:v>
                </c:pt>
                <c:pt idx="2791">
                  <c:v>36.226612839026949</c:v>
                </c:pt>
                <c:pt idx="2792">
                  <c:v>36.239178434878056</c:v>
                </c:pt>
                <c:pt idx="2793">
                  <c:v>36.251744030729441</c:v>
                </c:pt>
                <c:pt idx="2794">
                  <c:v>36.264309626580555</c:v>
                </c:pt>
                <c:pt idx="2795">
                  <c:v>36.276875222431947</c:v>
                </c:pt>
                <c:pt idx="2796">
                  <c:v>36.289440818283055</c:v>
                </c:pt>
                <c:pt idx="2797">
                  <c:v>36.302006414134162</c:v>
                </c:pt>
                <c:pt idx="2798">
                  <c:v>36.314572009985554</c:v>
                </c:pt>
                <c:pt idx="2799">
                  <c:v>36.327137605836668</c:v>
                </c:pt>
                <c:pt idx="2800">
                  <c:v>36.339703201687776</c:v>
                </c:pt>
                <c:pt idx="2801">
                  <c:v>36.352268797539168</c:v>
                </c:pt>
                <c:pt idx="2802">
                  <c:v>36.364834393390275</c:v>
                </c:pt>
                <c:pt idx="2803">
                  <c:v>36.37739998924139</c:v>
                </c:pt>
                <c:pt idx="2804">
                  <c:v>36.389965585092781</c:v>
                </c:pt>
                <c:pt idx="2805">
                  <c:v>36.402531180943889</c:v>
                </c:pt>
                <c:pt idx="2806">
                  <c:v>36.415096776795004</c:v>
                </c:pt>
                <c:pt idx="2807">
                  <c:v>36.427662372646388</c:v>
                </c:pt>
                <c:pt idx="2808">
                  <c:v>36.440227968497503</c:v>
                </c:pt>
                <c:pt idx="2809">
                  <c:v>36.45279356434861</c:v>
                </c:pt>
                <c:pt idx="2810">
                  <c:v>36.465359160200002</c:v>
                </c:pt>
                <c:pt idx="2811">
                  <c:v>36.47792475605111</c:v>
                </c:pt>
                <c:pt idx="2812">
                  <c:v>36.490490351902494</c:v>
                </c:pt>
                <c:pt idx="2813">
                  <c:v>36.503055947753609</c:v>
                </c:pt>
                <c:pt idx="2814">
                  <c:v>36.515621543604723</c:v>
                </c:pt>
                <c:pt idx="2815">
                  <c:v>36.528187139456115</c:v>
                </c:pt>
                <c:pt idx="2816">
                  <c:v>36.540752735307215</c:v>
                </c:pt>
                <c:pt idx="2817">
                  <c:v>36.55331833115833</c:v>
                </c:pt>
                <c:pt idx="2818">
                  <c:v>36.565883927009722</c:v>
                </c:pt>
                <c:pt idx="2819">
                  <c:v>36.578449522860836</c:v>
                </c:pt>
                <c:pt idx="2820">
                  <c:v>36.591015118711951</c:v>
                </c:pt>
                <c:pt idx="2821">
                  <c:v>36.603580714563336</c:v>
                </c:pt>
                <c:pt idx="2822">
                  <c:v>36.616146310414443</c:v>
                </c:pt>
                <c:pt idx="2823">
                  <c:v>36.628711906265558</c:v>
                </c:pt>
                <c:pt idx="2824">
                  <c:v>36.641277502116942</c:v>
                </c:pt>
                <c:pt idx="2825">
                  <c:v>36.653843097968057</c:v>
                </c:pt>
                <c:pt idx="2826">
                  <c:v>36.666408693819164</c:v>
                </c:pt>
                <c:pt idx="2827">
                  <c:v>36.678974289670556</c:v>
                </c:pt>
                <c:pt idx="2828">
                  <c:v>36.691539885521664</c:v>
                </c:pt>
                <c:pt idx="2829">
                  <c:v>36.704105481373055</c:v>
                </c:pt>
                <c:pt idx="2830">
                  <c:v>36.716671077224163</c:v>
                </c:pt>
                <c:pt idx="2831">
                  <c:v>36.729236673075278</c:v>
                </c:pt>
                <c:pt idx="2832">
                  <c:v>36.741802268926669</c:v>
                </c:pt>
                <c:pt idx="2833">
                  <c:v>36.754367864777777</c:v>
                </c:pt>
                <c:pt idx="2834">
                  <c:v>36.766933460628884</c:v>
                </c:pt>
                <c:pt idx="2835">
                  <c:v>36.779499056480283</c:v>
                </c:pt>
                <c:pt idx="2836">
                  <c:v>36.792064652331391</c:v>
                </c:pt>
                <c:pt idx="2837">
                  <c:v>36.804630248182505</c:v>
                </c:pt>
                <c:pt idx="2838">
                  <c:v>36.81719584403389</c:v>
                </c:pt>
                <c:pt idx="2839">
                  <c:v>36.829761439885004</c:v>
                </c:pt>
                <c:pt idx="2840">
                  <c:v>36.842327035736112</c:v>
                </c:pt>
                <c:pt idx="2841">
                  <c:v>36.854892631587497</c:v>
                </c:pt>
                <c:pt idx="2842">
                  <c:v>36.867458227438611</c:v>
                </c:pt>
                <c:pt idx="2843">
                  <c:v>36.880023823289726</c:v>
                </c:pt>
                <c:pt idx="2844">
                  <c:v>36.89258941914111</c:v>
                </c:pt>
                <c:pt idx="2845">
                  <c:v>36.905155014992218</c:v>
                </c:pt>
                <c:pt idx="2846">
                  <c:v>36.917720610843332</c:v>
                </c:pt>
                <c:pt idx="2847">
                  <c:v>36.930286206694717</c:v>
                </c:pt>
                <c:pt idx="2848">
                  <c:v>36.942851802545832</c:v>
                </c:pt>
                <c:pt idx="2849">
                  <c:v>36.955417398397223</c:v>
                </c:pt>
                <c:pt idx="2850">
                  <c:v>36.967982994248338</c:v>
                </c:pt>
                <c:pt idx="2851">
                  <c:v>36.980548590099438</c:v>
                </c:pt>
                <c:pt idx="2852">
                  <c:v>36.993114185950837</c:v>
                </c:pt>
                <c:pt idx="2853">
                  <c:v>37.005679781801945</c:v>
                </c:pt>
                <c:pt idx="2854">
                  <c:v>37.018245377653059</c:v>
                </c:pt>
                <c:pt idx="2855">
                  <c:v>37.030810973504444</c:v>
                </c:pt>
                <c:pt idx="2856">
                  <c:v>37.043376569355559</c:v>
                </c:pt>
                <c:pt idx="2857">
                  <c:v>37.055942165206666</c:v>
                </c:pt>
                <c:pt idx="2858">
                  <c:v>37.068507761058058</c:v>
                </c:pt>
                <c:pt idx="2859">
                  <c:v>37.081073356909165</c:v>
                </c:pt>
                <c:pt idx="2860">
                  <c:v>37.09363895276028</c:v>
                </c:pt>
                <c:pt idx="2861">
                  <c:v>37.106204548611665</c:v>
                </c:pt>
                <c:pt idx="2862">
                  <c:v>37.118770144462779</c:v>
                </c:pt>
                <c:pt idx="2863">
                  <c:v>37.131335740313887</c:v>
                </c:pt>
                <c:pt idx="2864">
                  <c:v>37.143901336165271</c:v>
                </c:pt>
                <c:pt idx="2865">
                  <c:v>37.156466932016386</c:v>
                </c:pt>
                <c:pt idx="2866">
                  <c:v>37.1690325278675</c:v>
                </c:pt>
                <c:pt idx="2867">
                  <c:v>37.181598123718892</c:v>
                </c:pt>
                <c:pt idx="2868">
                  <c:v>37.194163719570007</c:v>
                </c:pt>
                <c:pt idx="2869">
                  <c:v>37.206729315421391</c:v>
                </c:pt>
                <c:pt idx="2870">
                  <c:v>37.219294911272499</c:v>
                </c:pt>
                <c:pt idx="2871">
                  <c:v>37.231860507123614</c:v>
                </c:pt>
                <c:pt idx="2872">
                  <c:v>37.244426102974998</c:v>
                </c:pt>
                <c:pt idx="2873">
                  <c:v>37.256991698826113</c:v>
                </c:pt>
                <c:pt idx="2874">
                  <c:v>37.26955729467722</c:v>
                </c:pt>
                <c:pt idx="2875">
                  <c:v>37.282122890528612</c:v>
                </c:pt>
                <c:pt idx="2876">
                  <c:v>37.294688486379719</c:v>
                </c:pt>
                <c:pt idx="2877">
                  <c:v>37.307254082230834</c:v>
                </c:pt>
                <c:pt idx="2878">
                  <c:v>37.319819678082219</c:v>
                </c:pt>
                <c:pt idx="2879">
                  <c:v>37.332385273933333</c:v>
                </c:pt>
                <c:pt idx="2880">
                  <c:v>37.344950869784441</c:v>
                </c:pt>
                <c:pt idx="2881">
                  <c:v>37.357516465635833</c:v>
                </c:pt>
                <c:pt idx="2882">
                  <c:v>37.37008206148694</c:v>
                </c:pt>
                <c:pt idx="2883">
                  <c:v>37.382647657338055</c:v>
                </c:pt>
                <c:pt idx="2884">
                  <c:v>37.395213253189446</c:v>
                </c:pt>
                <c:pt idx="2885">
                  <c:v>37.407778849040561</c:v>
                </c:pt>
                <c:pt idx="2886">
                  <c:v>37.420344444891946</c:v>
                </c:pt>
                <c:pt idx="2887">
                  <c:v>37.43291004074306</c:v>
                </c:pt>
                <c:pt idx="2888">
                  <c:v>37.445475636594168</c:v>
                </c:pt>
                <c:pt idx="2889">
                  <c:v>37.458041232445552</c:v>
                </c:pt>
                <c:pt idx="2890">
                  <c:v>37.470606828296667</c:v>
                </c:pt>
                <c:pt idx="2891">
                  <c:v>37.483172424147781</c:v>
                </c:pt>
                <c:pt idx="2892">
                  <c:v>37.495738019999166</c:v>
                </c:pt>
                <c:pt idx="2893">
                  <c:v>37.508303615850274</c:v>
                </c:pt>
                <c:pt idx="2894">
                  <c:v>37.520869211701388</c:v>
                </c:pt>
                <c:pt idx="2895">
                  <c:v>37.533434807552773</c:v>
                </c:pt>
                <c:pt idx="2896">
                  <c:v>37.546000403403887</c:v>
                </c:pt>
                <c:pt idx="2897">
                  <c:v>37.558565999254995</c:v>
                </c:pt>
                <c:pt idx="2898">
                  <c:v>37.571131595106394</c:v>
                </c:pt>
                <c:pt idx="2899">
                  <c:v>37.583697190957494</c:v>
                </c:pt>
                <c:pt idx="2900">
                  <c:v>37.596262786808609</c:v>
                </c:pt>
                <c:pt idx="2901">
                  <c:v>37.60882838266</c:v>
                </c:pt>
                <c:pt idx="2902">
                  <c:v>37.621393978511115</c:v>
                </c:pt>
                <c:pt idx="2903">
                  <c:v>37.633959574362223</c:v>
                </c:pt>
                <c:pt idx="2904">
                  <c:v>37.646525170213614</c:v>
                </c:pt>
                <c:pt idx="2905">
                  <c:v>37.659090766064722</c:v>
                </c:pt>
                <c:pt idx="2906">
                  <c:v>37.671656361916114</c:v>
                </c:pt>
                <c:pt idx="2907">
                  <c:v>37.684221957767221</c:v>
                </c:pt>
                <c:pt idx="2908">
                  <c:v>37.696787553618336</c:v>
                </c:pt>
                <c:pt idx="2909">
                  <c:v>37.70935314946972</c:v>
                </c:pt>
                <c:pt idx="2910">
                  <c:v>37.721918745320835</c:v>
                </c:pt>
                <c:pt idx="2911">
                  <c:v>37.734484341171942</c:v>
                </c:pt>
                <c:pt idx="2912">
                  <c:v>37.747049937023327</c:v>
                </c:pt>
                <c:pt idx="2913">
                  <c:v>37.759615532874442</c:v>
                </c:pt>
                <c:pt idx="2914">
                  <c:v>37.772181128725556</c:v>
                </c:pt>
                <c:pt idx="2915">
                  <c:v>37.784746724576948</c:v>
                </c:pt>
                <c:pt idx="2916">
                  <c:v>37.797312320428048</c:v>
                </c:pt>
                <c:pt idx="2917">
                  <c:v>37.809877916279163</c:v>
                </c:pt>
                <c:pt idx="2918">
                  <c:v>37.822443512130555</c:v>
                </c:pt>
                <c:pt idx="2919">
                  <c:v>37.835009107981669</c:v>
                </c:pt>
                <c:pt idx="2920">
                  <c:v>37.847574703832784</c:v>
                </c:pt>
                <c:pt idx="2921">
                  <c:v>37.860140299684168</c:v>
                </c:pt>
                <c:pt idx="2922">
                  <c:v>37.872705895535276</c:v>
                </c:pt>
                <c:pt idx="2923">
                  <c:v>37.885271491386668</c:v>
                </c:pt>
                <c:pt idx="2924">
                  <c:v>37.897837087237775</c:v>
                </c:pt>
                <c:pt idx="2925">
                  <c:v>37.91040268308889</c:v>
                </c:pt>
                <c:pt idx="2926">
                  <c:v>37.922968278940274</c:v>
                </c:pt>
                <c:pt idx="2927">
                  <c:v>37.935533874791389</c:v>
                </c:pt>
                <c:pt idx="2928">
                  <c:v>37.948099470642497</c:v>
                </c:pt>
                <c:pt idx="2929">
                  <c:v>37.960665066493888</c:v>
                </c:pt>
                <c:pt idx="2930">
                  <c:v>37.973230662344996</c:v>
                </c:pt>
                <c:pt idx="2931">
                  <c:v>37.98579625819611</c:v>
                </c:pt>
                <c:pt idx="2932">
                  <c:v>37.998361854047502</c:v>
                </c:pt>
                <c:pt idx="2933">
                  <c:v>38.010927449898617</c:v>
                </c:pt>
                <c:pt idx="2934">
                  <c:v>38.023493045749717</c:v>
                </c:pt>
                <c:pt idx="2935">
                  <c:v>38.036058641601116</c:v>
                </c:pt>
                <c:pt idx="2936">
                  <c:v>38.048624237452223</c:v>
                </c:pt>
                <c:pt idx="2937">
                  <c:v>38.061189833303338</c:v>
                </c:pt>
                <c:pt idx="2938">
                  <c:v>38.073755429154723</c:v>
                </c:pt>
                <c:pt idx="2939">
                  <c:v>38.086321025005837</c:v>
                </c:pt>
                <c:pt idx="2940">
                  <c:v>38.098886620856945</c:v>
                </c:pt>
                <c:pt idx="2941">
                  <c:v>38.111452216708329</c:v>
                </c:pt>
                <c:pt idx="2942">
                  <c:v>38.124017812559444</c:v>
                </c:pt>
                <c:pt idx="2943">
                  <c:v>38.136583408410829</c:v>
                </c:pt>
                <c:pt idx="2944">
                  <c:v>38.149149004261943</c:v>
                </c:pt>
                <c:pt idx="2945">
                  <c:v>38.161714600113051</c:v>
                </c:pt>
                <c:pt idx="2946">
                  <c:v>38.174280195964442</c:v>
                </c:pt>
                <c:pt idx="2947">
                  <c:v>38.18684579181555</c:v>
                </c:pt>
                <c:pt idx="2948">
                  <c:v>38.199411387666665</c:v>
                </c:pt>
                <c:pt idx="2949">
                  <c:v>38.211976983518056</c:v>
                </c:pt>
                <c:pt idx="2950">
                  <c:v>38.224542579369171</c:v>
                </c:pt>
                <c:pt idx="2951">
                  <c:v>38.237108175220278</c:v>
                </c:pt>
                <c:pt idx="2952">
                  <c:v>38.24967377107167</c:v>
                </c:pt>
                <c:pt idx="2953">
                  <c:v>38.262239366922778</c:v>
                </c:pt>
                <c:pt idx="2954">
                  <c:v>38.274804962773892</c:v>
                </c:pt>
                <c:pt idx="2955">
                  <c:v>38.287370558625277</c:v>
                </c:pt>
                <c:pt idx="2956">
                  <c:v>38.299936154476391</c:v>
                </c:pt>
                <c:pt idx="2957">
                  <c:v>38.312501750327499</c:v>
                </c:pt>
                <c:pt idx="2958">
                  <c:v>38.325067346178891</c:v>
                </c:pt>
                <c:pt idx="2959">
                  <c:v>38.337632942029998</c:v>
                </c:pt>
                <c:pt idx="2960">
                  <c:v>38.350198537881383</c:v>
                </c:pt>
                <c:pt idx="2961">
                  <c:v>38.362764133732497</c:v>
                </c:pt>
                <c:pt idx="2962">
                  <c:v>38.375329729583612</c:v>
                </c:pt>
                <c:pt idx="2963">
                  <c:v>38.387895325435004</c:v>
                </c:pt>
                <c:pt idx="2964">
                  <c:v>38.400460921286104</c:v>
                </c:pt>
                <c:pt idx="2965">
                  <c:v>38.413026517137219</c:v>
                </c:pt>
                <c:pt idx="2966">
                  <c:v>38.42559211298861</c:v>
                </c:pt>
                <c:pt idx="2967">
                  <c:v>38.438157708839725</c:v>
                </c:pt>
                <c:pt idx="2968">
                  <c:v>38.45072330469084</c:v>
                </c:pt>
                <c:pt idx="2969">
                  <c:v>38.463288900542224</c:v>
                </c:pt>
                <c:pt idx="2970">
                  <c:v>38.475854496393332</c:v>
                </c:pt>
                <c:pt idx="2971">
                  <c:v>38.488420092244446</c:v>
                </c:pt>
                <c:pt idx="2972">
                  <c:v>38.500985688095831</c:v>
                </c:pt>
                <c:pt idx="2973">
                  <c:v>38.513551283946946</c:v>
                </c:pt>
                <c:pt idx="2974">
                  <c:v>38.526116879798053</c:v>
                </c:pt>
                <c:pt idx="2975">
                  <c:v>38.538682475649445</c:v>
                </c:pt>
                <c:pt idx="2976">
                  <c:v>38.551248071500552</c:v>
                </c:pt>
                <c:pt idx="2977">
                  <c:v>38.563813667351667</c:v>
                </c:pt>
                <c:pt idx="2978">
                  <c:v>38.576379263203052</c:v>
                </c:pt>
                <c:pt idx="2979">
                  <c:v>38.588944859054166</c:v>
                </c:pt>
                <c:pt idx="2980">
                  <c:v>38.601510454905558</c:v>
                </c:pt>
                <c:pt idx="2981">
                  <c:v>38.614076050756672</c:v>
                </c:pt>
                <c:pt idx="2982">
                  <c:v>38.626641646607773</c:v>
                </c:pt>
                <c:pt idx="2983">
                  <c:v>38.639207242459172</c:v>
                </c:pt>
                <c:pt idx="2984">
                  <c:v>38.651772838310279</c:v>
                </c:pt>
                <c:pt idx="2985">
                  <c:v>38.664338434161394</c:v>
                </c:pt>
                <c:pt idx="2986">
                  <c:v>38.676904030012778</c:v>
                </c:pt>
                <c:pt idx="2987">
                  <c:v>38.689469625863893</c:v>
                </c:pt>
                <c:pt idx="2988">
                  <c:v>38.702035221715001</c:v>
                </c:pt>
                <c:pt idx="2989">
                  <c:v>38.714600817566385</c:v>
                </c:pt>
                <c:pt idx="2990">
                  <c:v>38.7271664134175</c:v>
                </c:pt>
                <c:pt idx="2991">
                  <c:v>38.739732009268614</c:v>
                </c:pt>
                <c:pt idx="2992">
                  <c:v>38.752297605119999</c:v>
                </c:pt>
                <c:pt idx="2993">
                  <c:v>38.764863200971106</c:v>
                </c:pt>
                <c:pt idx="2994">
                  <c:v>38.777428796822221</c:v>
                </c:pt>
                <c:pt idx="2995">
                  <c:v>38.789994392673606</c:v>
                </c:pt>
                <c:pt idx="2996">
                  <c:v>38.80255998852472</c:v>
                </c:pt>
                <c:pt idx="2997">
                  <c:v>38.815125584375828</c:v>
                </c:pt>
                <c:pt idx="2998">
                  <c:v>38.827691180227227</c:v>
                </c:pt>
                <c:pt idx="2999">
                  <c:v>38.840256776078327</c:v>
                </c:pt>
                <c:pt idx="3000">
                  <c:v>38.852822371929726</c:v>
                </c:pt>
                <c:pt idx="3001">
                  <c:v>38.865387967780833</c:v>
                </c:pt>
                <c:pt idx="3002">
                  <c:v>38.877953563631948</c:v>
                </c:pt>
                <c:pt idx="3003">
                  <c:v>38.890519159483333</c:v>
                </c:pt>
                <c:pt idx="3004">
                  <c:v>38.903084755334447</c:v>
                </c:pt>
                <c:pt idx="3005">
                  <c:v>38.915650351185555</c:v>
                </c:pt>
                <c:pt idx="3006">
                  <c:v>38.928215947036946</c:v>
                </c:pt>
                <c:pt idx="3007">
                  <c:v>38.940781542888054</c:v>
                </c:pt>
                <c:pt idx="3008">
                  <c:v>38.953347138739169</c:v>
                </c:pt>
                <c:pt idx="3009">
                  <c:v>38.965912734590553</c:v>
                </c:pt>
                <c:pt idx="3010">
                  <c:v>38.978478330441668</c:v>
                </c:pt>
                <c:pt idx="3011">
                  <c:v>38.991043926292775</c:v>
                </c:pt>
                <c:pt idx="3012">
                  <c:v>39.00360952214416</c:v>
                </c:pt>
                <c:pt idx="3013">
                  <c:v>39.016175117995274</c:v>
                </c:pt>
                <c:pt idx="3014">
                  <c:v>39.028740713846389</c:v>
                </c:pt>
                <c:pt idx="3015">
                  <c:v>39.041306309697781</c:v>
                </c:pt>
                <c:pt idx="3016">
                  <c:v>39.053871905548895</c:v>
                </c:pt>
                <c:pt idx="3017">
                  <c:v>39.06643750140028</c:v>
                </c:pt>
                <c:pt idx="3018">
                  <c:v>39.079003097251388</c:v>
                </c:pt>
                <c:pt idx="3019">
                  <c:v>39.091568693102502</c:v>
                </c:pt>
                <c:pt idx="3020">
                  <c:v>39.104134288953887</c:v>
                </c:pt>
                <c:pt idx="3021">
                  <c:v>39.116699884805001</c:v>
                </c:pt>
                <c:pt idx="3022">
                  <c:v>39.129265480656109</c:v>
                </c:pt>
                <c:pt idx="3023">
                  <c:v>39.141831076507501</c:v>
                </c:pt>
                <c:pt idx="3024">
                  <c:v>39.154396672358608</c:v>
                </c:pt>
                <c:pt idx="3025">
                  <c:v>39.166962268209723</c:v>
                </c:pt>
                <c:pt idx="3026">
                  <c:v>39.179527864061107</c:v>
                </c:pt>
                <c:pt idx="3027">
                  <c:v>39.192093459912222</c:v>
                </c:pt>
                <c:pt idx="3028">
                  <c:v>39.204659055763329</c:v>
                </c:pt>
                <c:pt idx="3029">
                  <c:v>39.217224651614721</c:v>
                </c:pt>
                <c:pt idx="3030">
                  <c:v>39.229790247465829</c:v>
                </c:pt>
                <c:pt idx="3031">
                  <c:v>39.242355843316943</c:v>
                </c:pt>
                <c:pt idx="3032">
                  <c:v>39.254921439168335</c:v>
                </c:pt>
                <c:pt idx="3033">
                  <c:v>39.26748703501945</c:v>
                </c:pt>
                <c:pt idx="3034">
                  <c:v>39.280052630870557</c:v>
                </c:pt>
                <c:pt idx="3035">
                  <c:v>39.292618226721949</c:v>
                </c:pt>
                <c:pt idx="3036">
                  <c:v>39.305183822573056</c:v>
                </c:pt>
                <c:pt idx="3037">
                  <c:v>39.317749418424441</c:v>
                </c:pt>
                <c:pt idx="3038">
                  <c:v>39.330315014275556</c:v>
                </c:pt>
                <c:pt idx="3039">
                  <c:v>39.34288061012667</c:v>
                </c:pt>
                <c:pt idx="3040">
                  <c:v>39.355446205978055</c:v>
                </c:pt>
                <c:pt idx="3041">
                  <c:v>39.368011801829162</c:v>
                </c:pt>
                <c:pt idx="3042">
                  <c:v>39.380577397680277</c:v>
                </c:pt>
                <c:pt idx="3043">
                  <c:v>39.393142993531661</c:v>
                </c:pt>
                <c:pt idx="3044">
                  <c:v>39.405708589382776</c:v>
                </c:pt>
                <c:pt idx="3045">
                  <c:v>39.418274185233884</c:v>
                </c:pt>
                <c:pt idx="3046">
                  <c:v>39.430839781085282</c:v>
                </c:pt>
                <c:pt idx="3047">
                  <c:v>39.443405376936383</c:v>
                </c:pt>
                <c:pt idx="3048">
                  <c:v>39.455970972787497</c:v>
                </c:pt>
                <c:pt idx="3049">
                  <c:v>39.468536568638889</c:v>
                </c:pt>
                <c:pt idx="3050">
                  <c:v>39.481102164490004</c:v>
                </c:pt>
                <c:pt idx="3051">
                  <c:v>39.493667760341111</c:v>
                </c:pt>
                <c:pt idx="3052">
                  <c:v>39.506233356192503</c:v>
                </c:pt>
                <c:pt idx="3053">
                  <c:v>39.51879895204361</c:v>
                </c:pt>
                <c:pt idx="3054">
                  <c:v>39.531364547895002</c:v>
                </c:pt>
                <c:pt idx="3055">
                  <c:v>39.54393014374611</c:v>
                </c:pt>
                <c:pt idx="3056">
                  <c:v>39.556495739597224</c:v>
                </c:pt>
                <c:pt idx="3057">
                  <c:v>39.569061335448609</c:v>
                </c:pt>
                <c:pt idx="3058">
                  <c:v>39.581626931299724</c:v>
                </c:pt>
                <c:pt idx="3059">
                  <c:v>39.594192527150831</c:v>
                </c:pt>
                <c:pt idx="3060">
                  <c:v>39.606758123002216</c:v>
                </c:pt>
                <c:pt idx="3061">
                  <c:v>39.61932371885333</c:v>
                </c:pt>
                <c:pt idx="3062">
                  <c:v>39.631889314704445</c:v>
                </c:pt>
                <c:pt idx="3063">
                  <c:v>39.644454910555837</c:v>
                </c:pt>
                <c:pt idx="3064">
                  <c:v>39.657020506406951</c:v>
                </c:pt>
                <c:pt idx="3065">
                  <c:v>39.669586102258052</c:v>
                </c:pt>
                <c:pt idx="3066">
                  <c:v>39.682151698109443</c:v>
                </c:pt>
                <c:pt idx="3067">
                  <c:v>39.694717293960558</c:v>
                </c:pt>
                <c:pt idx="3068">
                  <c:v>39.707282889811673</c:v>
                </c:pt>
                <c:pt idx="3069">
                  <c:v>39.719848485663057</c:v>
                </c:pt>
                <c:pt idx="3070">
                  <c:v>39.732414081514165</c:v>
                </c:pt>
                <c:pt idx="3071">
                  <c:v>39.744979677365279</c:v>
                </c:pt>
                <c:pt idx="3072">
                  <c:v>39.757545273216664</c:v>
                </c:pt>
                <c:pt idx="3073">
                  <c:v>39.770110869067778</c:v>
                </c:pt>
                <c:pt idx="3074">
                  <c:v>39.782676464919163</c:v>
                </c:pt>
                <c:pt idx="3075">
                  <c:v>39.795242060770278</c:v>
                </c:pt>
                <c:pt idx="3076">
                  <c:v>39.807807656621385</c:v>
                </c:pt>
                <c:pt idx="3077">
                  <c:v>39.820373252472777</c:v>
                </c:pt>
                <c:pt idx="3078">
                  <c:v>39.832938848323884</c:v>
                </c:pt>
                <c:pt idx="3079">
                  <c:v>39.845504444174999</c:v>
                </c:pt>
                <c:pt idx="3080">
                  <c:v>39.858070040026391</c:v>
                </c:pt>
                <c:pt idx="3081">
                  <c:v>39.870635635877505</c:v>
                </c:pt>
                <c:pt idx="3082">
                  <c:v>39.883201231728613</c:v>
                </c:pt>
                <c:pt idx="3083">
                  <c:v>39.895766827580005</c:v>
                </c:pt>
                <c:pt idx="3084">
                  <c:v>39.908332423431112</c:v>
                </c:pt>
                <c:pt idx="3085">
                  <c:v>39.920898019282227</c:v>
                </c:pt>
                <c:pt idx="3086">
                  <c:v>39.933463615133611</c:v>
                </c:pt>
                <c:pt idx="3087">
                  <c:v>39.946029210984726</c:v>
                </c:pt>
                <c:pt idx="3088">
                  <c:v>39.958594806835833</c:v>
                </c:pt>
                <c:pt idx="3089">
                  <c:v>39.971160402687218</c:v>
                </c:pt>
                <c:pt idx="3090">
                  <c:v>39.983725998538333</c:v>
                </c:pt>
                <c:pt idx="3091">
                  <c:v>39.996291594389717</c:v>
                </c:pt>
                <c:pt idx="3092">
                  <c:v>40.008857190240832</c:v>
                </c:pt>
                <c:pt idx="3093">
                  <c:v>40.021422786091939</c:v>
                </c:pt>
                <c:pt idx="3094">
                  <c:v>40.033988381943338</c:v>
                </c:pt>
                <c:pt idx="3095">
                  <c:v>40.046553977794439</c:v>
                </c:pt>
                <c:pt idx="3096">
                  <c:v>40.059119573645553</c:v>
                </c:pt>
                <c:pt idx="3097">
                  <c:v>40.071685169496945</c:v>
                </c:pt>
                <c:pt idx="3098">
                  <c:v>40.08425076534806</c:v>
                </c:pt>
                <c:pt idx="3099">
                  <c:v>40.096816361199167</c:v>
                </c:pt>
                <c:pt idx="3100">
                  <c:v>40.109381957050559</c:v>
                </c:pt>
                <c:pt idx="3101">
                  <c:v>40.121947552901666</c:v>
                </c:pt>
                <c:pt idx="3102">
                  <c:v>40.134513148752781</c:v>
                </c:pt>
                <c:pt idx="3103">
                  <c:v>40.147078744604165</c:v>
                </c:pt>
                <c:pt idx="3104">
                  <c:v>40.15964434045528</c:v>
                </c:pt>
                <c:pt idx="3105">
                  <c:v>40.172209936306388</c:v>
                </c:pt>
                <c:pt idx="3106">
                  <c:v>40.184775532157779</c:v>
                </c:pt>
                <c:pt idx="3107">
                  <c:v>40.197341128008887</c:v>
                </c:pt>
                <c:pt idx="3108">
                  <c:v>40.209906723860001</c:v>
                </c:pt>
                <c:pt idx="3109">
                  <c:v>40.222472319711386</c:v>
                </c:pt>
                <c:pt idx="3110">
                  <c:v>40.235037915562501</c:v>
                </c:pt>
                <c:pt idx="3111">
                  <c:v>40.247603511413892</c:v>
                </c:pt>
                <c:pt idx="3112">
                  <c:v>40.260169107265007</c:v>
                </c:pt>
                <c:pt idx="3113">
                  <c:v>40.272734703116107</c:v>
                </c:pt>
                <c:pt idx="3114">
                  <c:v>40.285300298967499</c:v>
                </c:pt>
                <c:pt idx="3115">
                  <c:v>40.297865894818614</c:v>
                </c:pt>
                <c:pt idx="3116">
                  <c:v>40.310431490669728</c:v>
                </c:pt>
                <c:pt idx="3117">
                  <c:v>40.322997086521113</c:v>
                </c:pt>
                <c:pt idx="3118">
                  <c:v>40.33556268237222</c:v>
                </c:pt>
                <c:pt idx="3119">
                  <c:v>40.348128278223335</c:v>
                </c:pt>
                <c:pt idx="3120">
                  <c:v>40.36069387407472</c:v>
                </c:pt>
                <c:pt idx="3121">
                  <c:v>40.373259469925834</c:v>
                </c:pt>
                <c:pt idx="3122">
                  <c:v>40.385825065776942</c:v>
                </c:pt>
                <c:pt idx="3123">
                  <c:v>40.398390661628333</c:v>
                </c:pt>
                <c:pt idx="3124">
                  <c:v>40.410956257479441</c:v>
                </c:pt>
                <c:pt idx="3125">
                  <c:v>40.423521853330556</c:v>
                </c:pt>
                <c:pt idx="3126">
                  <c:v>40.43608744918194</c:v>
                </c:pt>
                <c:pt idx="3127">
                  <c:v>40.448653045033055</c:v>
                </c:pt>
                <c:pt idx="3128">
                  <c:v>40.461218640884162</c:v>
                </c:pt>
                <c:pt idx="3129">
                  <c:v>40.473784236735561</c:v>
                </c:pt>
                <c:pt idx="3130">
                  <c:v>40.486349832586662</c:v>
                </c:pt>
                <c:pt idx="3131">
                  <c:v>40.49891542843806</c:v>
                </c:pt>
                <c:pt idx="3132">
                  <c:v>40.511481024289168</c:v>
                </c:pt>
                <c:pt idx="3133">
                  <c:v>40.524046620140282</c:v>
                </c:pt>
                <c:pt idx="3134">
                  <c:v>40.536612215991667</c:v>
                </c:pt>
                <c:pt idx="3135">
                  <c:v>40.549177811842782</c:v>
                </c:pt>
                <c:pt idx="3136">
                  <c:v>40.561743407693889</c:v>
                </c:pt>
                <c:pt idx="3137">
                  <c:v>40.574309003545274</c:v>
                </c:pt>
                <c:pt idx="3138">
                  <c:v>40.586874599396388</c:v>
                </c:pt>
                <c:pt idx="3139">
                  <c:v>40.599440195247503</c:v>
                </c:pt>
                <c:pt idx="3140">
                  <c:v>40.612005791098888</c:v>
                </c:pt>
                <c:pt idx="3141">
                  <c:v>40.624571386949995</c:v>
                </c:pt>
                <c:pt idx="3142">
                  <c:v>40.63713698280111</c:v>
                </c:pt>
                <c:pt idx="3143">
                  <c:v>40.649702578652494</c:v>
                </c:pt>
                <c:pt idx="3144">
                  <c:v>40.662268174503609</c:v>
                </c:pt>
                <c:pt idx="3145">
                  <c:v>40.674833770354716</c:v>
                </c:pt>
                <c:pt idx="3146">
                  <c:v>40.687399366206115</c:v>
                </c:pt>
                <c:pt idx="3147">
                  <c:v>40.699964962057223</c:v>
                </c:pt>
                <c:pt idx="3148">
                  <c:v>40.712530557908615</c:v>
                </c:pt>
                <c:pt idx="3149">
                  <c:v>40.725096153759722</c:v>
                </c:pt>
                <c:pt idx="3150">
                  <c:v>40.737661749610837</c:v>
                </c:pt>
                <c:pt idx="3151">
                  <c:v>40.750227345462221</c:v>
                </c:pt>
                <c:pt idx="3152">
                  <c:v>40.762792941313336</c:v>
                </c:pt>
                <c:pt idx="3153">
                  <c:v>40.775358537164443</c:v>
                </c:pt>
                <c:pt idx="3154">
                  <c:v>40.787924133015835</c:v>
                </c:pt>
                <c:pt idx="3155">
                  <c:v>40.800489728866943</c:v>
                </c:pt>
                <c:pt idx="3156">
                  <c:v>40.813055324718057</c:v>
                </c:pt>
                <c:pt idx="3157">
                  <c:v>40.825620920569442</c:v>
                </c:pt>
                <c:pt idx="3158">
                  <c:v>40.838186516420556</c:v>
                </c:pt>
                <c:pt idx="3159">
                  <c:v>40.850752112271664</c:v>
                </c:pt>
                <c:pt idx="3160">
                  <c:v>40.863317708123049</c:v>
                </c:pt>
                <c:pt idx="3161">
                  <c:v>40.875883303974163</c:v>
                </c:pt>
                <c:pt idx="3162">
                  <c:v>40.888448899825278</c:v>
                </c:pt>
                <c:pt idx="3163">
                  <c:v>40.901014495676669</c:v>
                </c:pt>
                <c:pt idx="3164">
                  <c:v>40.913580091527784</c:v>
                </c:pt>
                <c:pt idx="3165">
                  <c:v>40.926145687378892</c:v>
                </c:pt>
                <c:pt idx="3166">
                  <c:v>40.938711283230276</c:v>
                </c:pt>
                <c:pt idx="3167">
                  <c:v>40.951276879081391</c:v>
                </c:pt>
                <c:pt idx="3168">
                  <c:v>40.963842474932775</c:v>
                </c:pt>
                <c:pt idx="3169">
                  <c:v>40.97640807078389</c:v>
                </c:pt>
                <c:pt idx="3170">
                  <c:v>40.988973666634998</c:v>
                </c:pt>
                <c:pt idx="3171">
                  <c:v>41.001539262486389</c:v>
                </c:pt>
                <c:pt idx="3172">
                  <c:v>41.014104858337497</c:v>
                </c:pt>
                <c:pt idx="3173">
                  <c:v>41.026670454188611</c:v>
                </c:pt>
                <c:pt idx="3174">
                  <c:v>41.039236050039996</c:v>
                </c:pt>
                <c:pt idx="3175">
                  <c:v>41.051801645891111</c:v>
                </c:pt>
                <c:pt idx="3176">
                  <c:v>41.064367241742218</c:v>
                </c:pt>
                <c:pt idx="3177">
                  <c:v>41.076932837593617</c:v>
                </c:pt>
                <c:pt idx="3178">
                  <c:v>41.089498433444717</c:v>
                </c:pt>
                <c:pt idx="3179">
                  <c:v>41.102064029295832</c:v>
                </c:pt>
                <c:pt idx="3180">
                  <c:v>41.114629625147224</c:v>
                </c:pt>
                <c:pt idx="3181">
                  <c:v>41.127195220998338</c:v>
                </c:pt>
                <c:pt idx="3182">
                  <c:v>41.139760816849446</c:v>
                </c:pt>
                <c:pt idx="3183">
                  <c:v>41.152326412700837</c:v>
                </c:pt>
                <c:pt idx="3184">
                  <c:v>41.164892008551945</c:v>
                </c:pt>
                <c:pt idx="3185">
                  <c:v>41.17745760440333</c:v>
                </c:pt>
                <c:pt idx="3186">
                  <c:v>41.190023200254444</c:v>
                </c:pt>
                <c:pt idx="3187">
                  <c:v>41.202588796105559</c:v>
                </c:pt>
                <c:pt idx="3188">
                  <c:v>41.215154391956943</c:v>
                </c:pt>
                <c:pt idx="3189">
                  <c:v>41.227719987808051</c:v>
                </c:pt>
                <c:pt idx="3190">
                  <c:v>41.240285583659166</c:v>
                </c:pt>
                <c:pt idx="3191">
                  <c:v>41.25285117951055</c:v>
                </c:pt>
                <c:pt idx="3192">
                  <c:v>41.265416775361665</c:v>
                </c:pt>
                <c:pt idx="3193">
                  <c:v>41.277982371212772</c:v>
                </c:pt>
                <c:pt idx="3194">
                  <c:v>41.290547967064171</c:v>
                </c:pt>
                <c:pt idx="3195">
                  <c:v>41.303113562915279</c:v>
                </c:pt>
                <c:pt idx="3196">
                  <c:v>41.315679158766386</c:v>
                </c:pt>
                <c:pt idx="3197">
                  <c:v>41.328244754617778</c:v>
                </c:pt>
                <c:pt idx="3198">
                  <c:v>41.340810350468892</c:v>
                </c:pt>
                <c:pt idx="3199">
                  <c:v>41.35337594632</c:v>
                </c:pt>
                <c:pt idx="3200">
                  <c:v>41.365941542171392</c:v>
                </c:pt>
                <c:pt idx="3201">
                  <c:v>41.378507138022499</c:v>
                </c:pt>
                <c:pt idx="3202">
                  <c:v>41.391072733873614</c:v>
                </c:pt>
                <c:pt idx="3203">
                  <c:v>41.403638329724998</c:v>
                </c:pt>
                <c:pt idx="3204">
                  <c:v>41.416203925576113</c:v>
                </c:pt>
                <c:pt idx="3205">
                  <c:v>41.428769521427498</c:v>
                </c:pt>
                <c:pt idx="3206">
                  <c:v>41.441335117278612</c:v>
                </c:pt>
                <c:pt idx="3207">
                  <c:v>41.45390071312972</c:v>
                </c:pt>
                <c:pt idx="3208">
                  <c:v>41.466466308981104</c:v>
                </c:pt>
                <c:pt idx="3209">
                  <c:v>41.479031904832219</c:v>
                </c:pt>
                <c:pt idx="3210">
                  <c:v>41.491597500683334</c:v>
                </c:pt>
                <c:pt idx="3211">
                  <c:v>41.504163096534725</c:v>
                </c:pt>
                <c:pt idx="3212">
                  <c:v>41.51672869238584</c:v>
                </c:pt>
                <c:pt idx="3213">
                  <c:v>41.52929428823694</c:v>
                </c:pt>
                <c:pt idx="3214">
                  <c:v>41.541859884088332</c:v>
                </c:pt>
                <c:pt idx="3215">
                  <c:v>41.554425479939447</c:v>
                </c:pt>
                <c:pt idx="3216">
                  <c:v>41.566991075790561</c:v>
                </c:pt>
                <c:pt idx="3217">
                  <c:v>41.579556671641946</c:v>
                </c:pt>
                <c:pt idx="3218">
                  <c:v>41.592122267493053</c:v>
                </c:pt>
                <c:pt idx="3219">
                  <c:v>41.604687863344168</c:v>
                </c:pt>
                <c:pt idx="3220">
                  <c:v>41.617253459195553</c:v>
                </c:pt>
                <c:pt idx="3221">
                  <c:v>41.629819055046667</c:v>
                </c:pt>
                <c:pt idx="3222">
                  <c:v>41.642384650898052</c:v>
                </c:pt>
                <c:pt idx="3223">
                  <c:v>41.654950246749166</c:v>
                </c:pt>
                <c:pt idx="3224">
                  <c:v>41.667515842600274</c:v>
                </c:pt>
                <c:pt idx="3225">
                  <c:v>41.680081438451673</c:v>
                </c:pt>
                <c:pt idx="3226">
                  <c:v>41.692647034302773</c:v>
                </c:pt>
                <c:pt idx="3227">
                  <c:v>41.705212630153888</c:v>
                </c:pt>
                <c:pt idx="3228">
                  <c:v>41.717778226005279</c:v>
                </c:pt>
                <c:pt idx="3229">
                  <c:v>41.730343821856394</c:v>
                </c:pt>
                <c:pt idx="3230">
                  <c:v>41.742909417707502</c:v>
                </c:pt>
                <c:pt idx="3231">
                  <c:v>41.755475013558893</c:v>
                </c:pt>
                <c:pt idx="3232">
                  <c:v>41.768040609410001</c:v>
                </c:pt>
                <c:pt idx="3233">
                  <c:v>41.780606205261115</c:v>
                </c:pt>
                <c:pt idx="3234">
                  <c:v>41.7931718011125</c:v>
                </c:pt>
                <c:pt idx="3235">
                  <c:v>41.805737396963615</c:v>
                </c:pt>
                <c:pt idx="3236">
                  <c:v>41.818302992814722</c:v>
                </c:pt>
                <c:pt idx="3237">
                  <c:v>41.830868588666107</c:v>
                </c:pt>
                <c:pt idx="3238">
                  <c:v>41.843434184517221</c:v>
                </c:pt>
                <c:pt idx="3239">
                  <c:v>41.855999780368336</c:v>
                </c:pt>
                <c:pt idx="3240">
                  <c:v>41.868565376219721</c:v>
                </c:pt>
                <c:pt idx="3241">
                  <c:v>41.881130972070828</c:v>
                </c:pt>
                <c:pt idx="3242">
                  <c:v>41.893696567922227</c:v>
                </c:pt>
                <c:pt idx="3243">
                  <c:v>41.906262163773327</c:v>
                </c:pt>
                <c:pt idx="3244">
                  <c:v>41.918827759624442</c:v>
                </c:pt>
                <c:pt idx="3245">
                  <c:v>41.931393355475834</c:v>
                </c:pt>
                <c:pt idx="3246">
                  <c:v>41.943958951326948</c:v>
                </c:pt>
                <c:pt idx="3247">
                  <c:v>41.956524547178056</c:v>
                </c:pt>
                <c:pt idx="3248">
                  <c:v>41.969090143029447</c:v>
                </c:pt>
                <c:pt idx="3249">
                  <c:v>41.981655738880555</c:v>
                </c:pt>
                <c:pt idx="3250">
                  <c:v>41.99422133473167</c:v>
                </c:pt>
                <c:pt idx="3251">
                  <c:v>42.006786930583054</c:v>
                </c:pt>
                <c:pt idx="3252">
                  <c:v>42.019352526434169</c:v>
                </c:pt>
                <c:pt idx="3253">
                  <c:v>42.031918122285276</c:v>
                </c:pt>
                <c:pt idx="3254">
                  <c:v>42.044483718136668</c:v>
                </c:pt>
                <c:pt idx="3255">
                  <c:v>42.057049313987775</c:v>
                </c:pt>
                <c:pt idx="3256">
                  <c:v>42.06961490983889</c:v>
                </c:pt>
                <c:pt idx="3257">
                  <c:v>42.082180505690275</c:v>
                </c:pt>
                <c:pt idx="3258">
                  <c:v>42.094746101541389</c:v>
                </c:pt>
                <c:pt idx="3259">
                  <c:v>42.107311697392497</c:v>
                </c:pt>
                <c:pt idx="3260">
                  <c:v>42.119877293243896</c:v>
                </c:pt>
                <c:pt idx="3261">
                  <c:v>42.132442889094996</c:v>
                </c:pt>
                <c:pt idx="3262">
                  <c:v>42.145008484946388</c:v>
                </c:pt>
                <c:pt idx="3263">
                  <c:v>42.157574080797502</c:v>
                </c:pt>
                <c:pt idx="3264">
                  <c:v>42.170139676648617</c:v>
                </c:pt>
                <c:pt idx="3265">
                  <c:v>42.182705272500002</c:v>
                </c:pt>
                <c:pt idx="3266">
                  <c:v>42.195270868351109</c:v>
                </c:pt>
                <c:pt idx="3267">
                  <c:v>42.207836464202224</c:v>
                </c:pt>
                <c:pt idx="3268">
                  <c:v>42.220402060053608</c:v>
                </c:pt>
                <c:pt idx="3269">
                  <c:v>42.232967655904723</c:v>
                </c:pt>
                <c:pt idx="3270">
                  <c:v>42.24553325175583</c:v>
                </c:pt>
                <c:pt idx="3271">
                  <c:v>42.258098847607222</c:v>
                </c:pt>
                <c:pt idx="3272">
                  <c:v>42.27066444345833</c:v>
                </c:pt>
                <c:pt idx="3273">
                  <c:v>42.283230039309444</c:v>
                </c:pt>
                <c:pt idx="3274">
                  <c:v>42.295795635160829</c:v>
                </c:pt>
                <c:pt idx="3275">
                  <c:v>42.308361231011943</c:v>
                </c:pt>
                <c:pt idx="3276">
                  <c:v>42.320926826863051</c:v>
                </c:pt>
                <c:pt idx="3277">
                  <c:v>42.33349242271445</c:v>
                </c:pt>
                <c:pt idx="3278">
                  <c:v>42.346058018565557</c:v>
                </c:pt>
                <c:pt idx="3279">
                  <c:v>42.358623614416949</c:v>
                </c:pt>
                <c:pt idx="3280">
                  <c:v>42.371189210268057</c:v>
                </c:pt>
                <c:pt idx="3281">
                  <c:v>42.383754806119171</c:v>
                </c:pt>
                <c:pt idx="3282">
                  <c:v>42.396320401970556</c:v>
                </c:pt>
                <c:pt idx="3283">
                  <c:v>42.40888599782167</c:v>
                </c:pt>
                <c:pt idx="3284">
                  <c:v>42.421451593672778</c:v>
                </c:pt>
                <c:pt idx="3285">
                  <c:v>42.434017189524162</c:v>
                </c:pt>
                <c:pt idx="3286">
                  <c:v>42.446582785375277</c:v>
                </c:pt>
                <c:pt idx="3287">
                  <c:v>42.459148381226392</c:v>
                </c:pt>
                <c:pt idx="3288">
                  <c:v>42.471713977077776</c:v>
                </c:pt>
                <c:pt idx="3289">
                  <c:v>42.484279572928884</c:v>
                </c:pt>
                <c:pt idx="3290">
                  <c:v>42.496845168779998</c:v>
                </c:pt>
                <c:pt idx="3291">
                  <c:v>42.509410764631383</c:v>
                </c:pt>
                <c:pt idx="3292">
                  <c:v>42.521976360482498</c:v>
                </c:pt>
                <c:pt idx="3293">
                  <c:v>42.534541956333605</c:v>
                </c:pt>
                <c:pt idx="3294">
                  <c:v>42.547107552185004</c:v>
                </c:pt>
                <c:pt idx="3295">
                  <c:v>42.559673148036111</c:v>
                </c:pt>
                <c:pt idx="3296">
                  <c:v>42.572238743887219</c:v>
                </c:pt>
                <c:pt idx="3297">
                  <c:v>42.584804339738611</c:v>
                </c:pt>
                <c:pt idx="3298">
                  <c:v>42.597369935589725</c:v>
                </c:pt>
                <c:pt idx="3299">
                  <c:v>42.60993553144111</c:v>
                </c:pt>
                <c:pt idx="3300">
                  <c:v>42.622501127292225</c:v>
                </c:pt>
                <c:pt idx="3301">
                  <c:v>42.635066723143332</c:v>
                </c:pt>
                <c:pt idx="3302">
                  <c:v>42.647632318994724</c:v>
                </c:pt>
                <c:pt idx="3303">
                  <c:v>42.660197914845831</c:v>
                </c:pt>
                <c:pt idx="3304">
                  <c:v>42.672763510696946</c:v>
                </c:pt>
                <c:pt idx="3305">
                  <c:v>42.68532910654833</c:v>
                </c:pt>
                <c:pt idx="3306">
                  <c:v>42.697894702399445</c:v>
                </c:pt>
                <c:pt idx="3307">
                  <c:v>42.710460298250553</c:v>
                </c:pt>
                <c:pt idx="3308">
                  <c:v>42.723025894101951</c:v>
                </c:pt>
                <c:pt idx="3309">
                  <c:v>42.735591489953052</c:v>
                </c:pt>
                <c:pt idx="3310">
                  <c:v>42.748157085804166</c:v>
                </c:pt>
                <c:pt idx="3311">
                  <c:v>42.760722681655558</c:v>
                </c:pt>
                <c:pt idx="3312">
                  <c:v>42.773288277506673</c:v>
                </c:pt>
                <c:pt idx="3313">
                  <c:v>42.78585387335778</c:v>
                </c:pt>
                <c:pt idx="3314">
                  <c:v>42.798419469209165</c:v>
                </c:pt>
                <c:pt idx="3315">
                  <c:v>42.810985065060279</c:v>
                </c:pt>
                <c:pt idx="3316">
                  <c:v>42.823550660911664</c:v>
                </c:pt>
                <c:pt idx="3317">
                  <c:v>42.836116256762779</c:v>
                </c:pt>
                <c:pt idx="3318">
                  <c:v>42.848681852613886</c:v>
                </c:pt>
                <c:pt idx="3319">
                  <c:v>42.861247448465278</c:v>
                </c:pt>
                <c:pt idx="3320">
                  <c:v>42.873813044316385</c:v>
                </c:pt>
                <c:pt idx="3321">
                  <c:v>42.8863786401675</c:v>
                </c:pt>
                <c:pt idx="3322">
                  <c:v>42.898944236018885</c:v>
                </c:pt>
                <c:pt idx="3323">
                  <c:v>42.911509831869999</c:v>
                </c:pt>
                <c:pt idx="3324">
                  <c:v>42.924075427721107</c:v>
                </c:pt>
                <c:pt idx="3325">
                  <c:v>42.936641023572506</c:v>
                </c:pt>
                <c:pt idx="3326">
                  <c:v>42.949206619423606</c:v>
                </c:pt>
                <c:pt idx="3327">
                  <c:v>42.961772215274721</c:v>
                </c:pt>
                <c:pt idx="3328">
                  <c:v>42.974337811126112</c:v>
                </c:pt>
                <c:pt idx="3329">
                  <c:v>42.986903406977227</c:v>
                </c:pt>
                <c:pt idx="3330">
                  <c:v>42.999469002828334</c:v>
                </c:pt>
                <c:pt idx="3331">
                  <c:v>43.012034598679726</c:v>
                </c:pt>
                <c:pt idx="3332">
                  <c:v>43.024600194530834</c:v>
                </c:pt>
                <c:pt idx="3333">
                  <c:v>43.037165790381948</c:v>
                </c:pt>
                <c:pt idx="3334">
                  <c:v>43.049731386233333</c:v>
                </c:pt>
                <c:pt idx="3335">
                  <c:v>43.062296982084447</c:v>
                </c:pt>
                <c:pt idx="3336">
                  <c:v>43.074862577935832</c:v>
                </c:pt>
                <c:pt idx="3337">
                  <c:v>43.08742817378694</c:v>
                </c:pt>
                <c:pt idx="3338">
                  <c:v>43.099993769638054</c:v>
                </c:pt>
                <c:pt idx="3339">
                  <c:v>43.112559365489439</c:v>
                </c:pt>
                <c:pt idx="3340">
                  <c:v>43.125124961340553</c:v>
                </c:pt>
                <c:pt idx="3341">
                  <c:v>43.137690557191661</c:v>
                </c:pt>
                <c:pt idx="3342">
                  <c:v>43.15025615304306</c:v>
                </c:pt>
                <c:pt idx="3343">
                  <c:v>43.162821748894167</c:v>
                </c:pt>
                <c:pt idx="3344">
                  <c:v>43.175387344745275</c:v>
                </c:pt>
                <c:pt idx="3345">
                  <c:v>43.187952940596666</c:v>
                </c:pt>
                <c:pt idx="3346">
                  <c:v>43.200518536447781</c:v>
                </c:pt>
                <c:pt idx="3347">
                  <c:v>43.213084132298889</c:v>
                </c:pt>
                <c:pt idx="3348">
                  <c:v>43.22564972815028</c:v>
                </c:pt>
                <c:pt idx="3349">
                  <c:v>43.238215324001388</c:v>
                </c:pt>
                <c:pt idx="3350">
                  <c:v>43.250780919852502</c:v>
                </c:pt>
                <c:pt idx="3351">
                  <c:v>43.263346515703887</c:v>
                </c:pt>
                <c:pt idx="3352">
                  <c:v>43.275912111555002</c:v>
                </c:pt>
                <c:pt idx="3353">
                  <c:v>43.288477707406386</c:v>
                </c:pt>
                <c:pt idx="3354">
                  <c:v>43.301043303257501</c:v>
                </c:pt>
                <c:pt idx="3355">
                  <c:v>43.313608899108608</c:v>
                </c:pt>
                <c:pt idx="3356">
                  <c:v>43.326174494959993</c:v>
                </c:pt>
                <c:pt idx="3357">
                  <c:v>43.338740090811108</c:v>
                </c:pt>
                <c:pt idx="3358">
                  <c:v>43.351305686662222</c:v>
                </c:pt>
                <c:pt idx="3359">
                  <c:v>43.363871282513614</c:v>
                </c:pt>
                <c:pt idx="3360">
                  <c:v>43.376436878364728</c:v>
                </c:pt>
                <c:pt idx="3361">
                  <c:v>43.389002474215836</c:v>
                </c:pt>
                <c:pt idx="3362">
                  <c:v>43.401568070067221</c:v>
                </c:pt>
                <c:pt idx="3363">
                  <c:v>43.414133665918335</c:v>
                </c:pt>
                <c:pt idx="3364">
                  <c:v>43.42669926176945</c:v>
                </c:pt>
                <c:pt idx="3365">
                  <c:v>43.439264857620834</c:v>
                </c:pt>
                <c:pt idx="3366">
                  <c:v>43.451830453471942</c:v>
                </c:pt>
                <c:pt idx="3367">
                  <c:v>43.464396049323057</c:v>
                </c:pt>
                <c:pt idx="3368">
                  <c:v>43.476961645174441</c:v>
                </c:pt>
                <c:pt idx="3369">
                  <c:v>43.489527241025556</c:v>
                </c:pt>
                <c:pt idx="3370">
                  <c:v>43.502092836876663</c:v>
                </c:pt>
                <c:pt idx="3371">
                  <c:v>43.514658432728055</c:v>
                </c:pt>
                <c:pt idx="3372">
                  <c:v>43.527224028579163</c:v>
                </c:pt>
                <c:pt idx="3373">
                  <c:v>43.539789624430561</c:v>
                </c:pt>
                <c:pt idx="3374">
                  <c:v>43.552355220281662</c:v>
                </c:pt>
                <c:pt idx="3375">
                  <c:v>43.564920816132776</c:v>
                </c:pt>
                <c:pt idx="3376">
                  <c:v>43.577486411984168</c:v>
                </c:pt>
                <c:pt idx="3377">
                  <c:v>43.590052007835283</c:v>
                </c:pt>
                <c:pt idx="3378">
                  <c:v>43.60261760368639</c:v>
                </c:pt>
                <c:pt idx="3379">
                  <c:v>43.615183199537782</c:v>
                </c:pt>
                <c:pt idx="3380">
                  <c:v>43.627748795388889</c:v>
                </c:pt>
                <c:pt idx="3381">
                  <c:v>43.640314391240004</c:v>
                </c:pt>
                <c:pt idx="3382">
                  <c:v>43.652879987091389</c:v>
                </c:pt>
                <c:pt idx="3383">
                  <c:v>43.665445582942503</c:v>
                </c:pt>
                <c:pt idx="3384">
                  <c:v>43.678011178793611</c:v>
                </c:pt>
                <c:pt idx="3385">
                  <c:v>43.690576774644995</c:v>
                </c:pt>
                <c:pt idx="3386">
                  <c:v>43.70314237049611</c:v>
                </c:pt>
                <c:pt idx="3387">
                  <c:v>43.715707966347225</c:v>
                </c:pt>
                <c:pt idx="3388">
                  <c:v>43.728273562198609</c:v>
                </c:pt>
                <c:pt idx="3389">
                  <c:v>43.740839158049717</c:v>
                </c:pt>
                <c:pt idx="3390">
                  <c:v>43.753404753900831</c:v>
                </c:pt>
                <c:pt idx="3391">
                  <c:v>43.765970349752223</c:v>
                </c:pt>
                <c:pt idx="3392">
                  <c:v>43.778535945603331</c:v>
                </c:pt>
                <c:pt idx="3393">
                  <c:v>43.791101541454722</c:v>
                </c:pt>
                <c:pt idx="3394">
                  <c:v>43.803667137305837</c:v>
                </c:pt>
                <c:pt idx="3395">
                  <c:v>43.816232733156944</c:v>
                </c:pt>
                <c:pt idx="3396">
                  <c:v>43.828798329008336</c:v>
                </c:pt>
                <c:pt idx="3397">
                  <c:v>43.841363924859444</c:v>
                </c:pt>
                <c:pt idx="3398">
                  <c:v>43.853929520710558</c:v>
                </c:pt>
                <c:pt idx="3399">
                  <c:v>43.866495116561943</c:v>
                </c:pt>
                <c:pt idx="3400">
                  <c:v>43.879060712413057</c:v>
                </c:pt>
                <c:pt idx="3401">
                  <c:v>43.891626308264165</c:v>
                </c:pt>
                <c:pt idx="3402">
                  <c:v>43.904191904115557</c:v>
                </c:pt>
                <c:pt idx="3403">
                  <c:v>43.916757499966664</c:v>
                </c:pt>
                <c:pt idx="3404">
                  <c:v>43.929323095817779</c:v>
                </c:pt>
                <c:pt idx="3405">
                  <c:v>43.941888691669163</c:v>
                </c:pt>
                <c:pt idx="3406">
                  <c:v>43.954454287520278</c:v>
                </c:pt>
                <c:pt idx="3407">
                  <c:v>43.967019883371385</c:v>
                </c:pt>
                <c:pt idx="3408">
                  <c:v>43.979585479222784</c:v>
                </c:pt>
                <c:pt idx="3409">
                  <c:v>43.992151075073885</c:v>
                </c:pt>
                <c:pt idx="3410">
                  <c:v>44.004716670925276</c:v>
                </c:pt>
                <c:pt idx="3411">
                  <c:v>44.017282266776391</c:v>
                </c:pt>
                <c:pt idx="3412">
                  <c:v>44.029847862627506</c:v>
                </c:pt>
                <c:pt idx="3413">
                  <c:v>44.04241345847889</c:v>
                </c:pt>
                <c:pt idx="3414">
                  <c:v>44.054979054329998</c:v>
                </c:pt>
                <c:pt idx="3415">
                  <c:v>44.067544650181112</c:v>
                </c:pt>
                <c:pt idx="3416">
                  <c:v>44.080110246032497</c:v>
                </c:pt>
                <c:pt idx="3417">
                  <c:v>44.092675841883612</c:v>
                </c:pt>
                <c:pt idx="3418">
                  <c:v>44.105241437734719</c:v>
                </c:pt>
                <c:pt idx="3419">
                  <c:v>44.117807033586111</c:v>
                </c:pt>
                <c:pt idx="3420">
                  <c:v>44.130372629437218</c:v>
                </c:pt>
                <c:pt idx="3421">
                  <c:v>44.142938225288333</c:v>
                </c:pt>
                <c:pt idx="3422">
                  <c:v>44.155503821139718</c:v>
                </c:pt>
                <c:pt idx="3423">
                  <c:v>44.168069416990832</c:v>
                </c:pt>
                <c:pt idx="3424">
                  <c:v>44.18063501284194</c:v>
                </c:pt>
                <c:pt idx="3425">
                  <c:v>44.193200608693338</c:v>
                </c:pt>
                <c:pt idx="3426">
                  <c:v>44.205766204544446</c:v>
                </c:pt>
                <c:pt idx="3427">
                  <c:v>44.218331800395553</c:v>
                </c:pt>
                <c:pt idx="3428">
                  <c:v>44.230897396246945</c:v>
                </c:pt>
                <c:pt idx="3429">
                  <c:v>44.24346299209806</c:v>
                </c:pt>
                <c:pt idx="3430">
                  <c:v>44.256028587949444</c:v>
                </c:pt>
                <c:pt idx="3431">
                  <c:v>44.268594183800559</c:v>
                </c:pt>
                <c:pt idx="3432">
                  <c:v>44.281159779651666</c:v>
                </c:pt>
                <c:pt idx="3433">
                  <c:v>44.293725375503051</c:v>
                </c:pt>
                <c:pt idx="3434">
                  <c:v>44.306290971354166</c:v>
                </c:pt>
                <c:pt idx="3435">
                  <c:v>44.31885656720528</c:v>
                </c:pt>
                <c:pt idx="3436">
                  <c:v>44.331422163056665</c:v>
                </c:pt>
                <c:pt idx="3437">
                  <c:v>44.343987758907772</c:v>
                </c:pt>
                <c:pt idx="3438">
                  <c:v>44.356553354758887</c:v>
                </c:pt>
                <c:pt idx="3439">
                  <c:v>44.369118950610272</c:v>
                </c:pt>
                <c:pt idx="3440">
                  <c:v>44.381684546461386</c:v>
                </c:pt>
                <c:pt idx="3441">
                  <c:v>44.394250142312494</c:v>
                </c:pt>
                <c:pt idx="3442">
                  <c:v>44.406815738163893</c:v>
                </c:pt>
                <c:pt idx="3443">
                  <c:v>44.419381334015</c:v>
                </c:pt>
                <c:pt idx="3444">
                  <c:v>44.431946929866115</c:v>
                </c:pt>
                <c:pt idx="3445">
                  <c:v>44.444512525717499</c:v>
                </c:pt>
                <c:pt idx="3446">
                  <c:v>44.457078121568614</c:v>
                </c:pt>
                <c:pt idx="3447">
                  <c:v>44.469643717419999</c:v>
                </c:pt>
                <c:pt idx="3448">
                  <c:v>44.482209313271113</c:v>
                </c:pt>
                <c:pt idx="3449">
                  <c:v>44.494774909122221</c:v>
                </c:pt>
                <c:pt idx="3450">
                  <c:v>44.507340504973612</c:v>
                </c:pt>
                <c:pt idx="3451">
                  <c:v>44.51990610082472</c:v>
                </c:pt>
                <c:pt idx="3452">
                  <c:v>44.532471696675834</c:v>
                </c:pt>
                <c:pt idx="3453">
                  <c:v>44.545037292527219</c:v>
                </c:pt>
                <c:pt idx="3454">
                  <c:v>44.557602888378334</c:v>
                </c:pt>
                <c:pt idx="3455">
                  <c:v>44.570168484229441</c:v>
                </c:pt>
                <c:pt idx="3456">
                  <c:v>44.58273408008084</c:v>
                </c:pt>
                <c:pt idx="3457">
                  <c:v>44.59529967593194</c:v>
                </c:pt>
                <c:pt idx="3458">
                  <c:v>44.607865271783055</c:v>
                </c:pt>
                <c:pt idx="3459">
                  <c:v>44.620430867634447</c:v>
                </c:pt>
                <c:pt idx="3460">
                  <c:v>44.632996463485561</c:v>
                </c:pt>
                <c:pt idx="3461">
                  <c:v>44.645562059336669</c:v>
                </c:pt>
                <c:pt idx="3462">
                  <c:v>44.658127655188053</c:v>
                </c:pt>
                <c:pt idx="3463">
                  <c:v>44.670693251039168</c:v>
                </c:pt>
                <c:pt idx="3464">
                  <c:v>44.683258846890283</c:v>
                </c:pt>
                <c:pt idx="3465">
                  <c:v>44.695824442741667</c:v>
                </c:pt>
                <c:pt idx="3466">
                  <c:v>44.708390038592775</c:v>
                </c:pt>
                <c:pt idx="3467">
                  <c:v>44.720955634444167</c:v>
                </c:pt>
                <c:pt idx="3468">
                  <c:v>44.733521230295274</c:v>
                </c:pt>
                <c:pt idx="3469">
                  <c:v>44.746086826146389</c:v>
                </c:pt>
                <c:pt idx="3470">
                  <c:v>44.758652421997773</c:v>
                </c:pt>
                <c:pt idx="3471">
                  <c:v>44.771218017848888</c:v>
                </c:pt>
                <c:pt idx="3472">
                  <c:v>44.783783613699995</c:v>
                </c:pt>
                <c:pt idx="3473">
                  <c:v>44.796349209551394</c:v>
                </c:pt>
                <c:pt idx="3474">
                  <c:v>44.808914805402502</c:v>
                </c:pt>
                <c:pt idx="3475">
                  <c:v>44.821480401253609</c:v>
                </c:pt>
                <c:pt idx="3476">
                  <c:v>44.834045997105001</c:v>
                </c:pt>
                <c:pt idx="3477">
                  <c:v>44.846611592956116</c:v>
                </c:pt>
                <c:pt idx="3478">
                  <c:v>44.859177188807223</c:v>
                </c:pt>
                <c:pt idx="3479">
                  <c:v>44.871742784658615</c:v>
                </c:pt>
                <c:pt idx="3480">
                  <c:v>44.884308380509722</c:v>
                </c:pt>
                <c:pt idx="3481">
                  <c:v>44.896873976360837</c:v>
                </c:pt>
                <c:pt idx="3482">
                  <c:v>44.909439572212221</c:v>
                </c:pt>
                <c:pt idx="3483">
                  <c:v>44.922005168063336</c:v>
                </c:pt>
                <c:pt idx="3484">
                  <c:v>44.934570763914721</c:v>
                </c:pt>
                <c:pt idx="3485">
                  <c:v>44.947136359765828</c:v>
                </c:pt>
                <c:pt idx="3486">
                  <c:v>44.959701955616943</c:v>
                </c:pt>
                <c:pt idx="3487">
                  <c:v>44.972267551468327</c:v>
                </c:pt>
                <c:pt idx="3488">
                  <c:v>44.984833147319442</c:v>
                </c:pt>
                <c:pt idx="3489">
                  <c:v>44.99739874317055</c:v>
                </c:pt>
                <c:pt idx="3490">
                  <c:v>45.009964339021948</c:v>
                </c:pt>
                <c:pt idx="3491">
                  <c:v>45.022529934873056</c:v>
                </c:pt>
                <c:pt idx="3492">
                  <c:v>45.035095530724163</c:v>
                </c:pt>
                <c:pt idx="3493">
                  <c:v>45.047661126575555</c:v>
                </c:pt>
                <c:pt idx="3494">
                  <c:v>45.06022672242667</c:v>
                </c:pt>
                <c:pt idx="3495">
                  <c:v>45.072792318277777</c:v>
                </c:pt>
                <c:pt idx="3496">
                  <c:v>45.085357914129169</c:v>
                </c:pt>
                <c:pt idx="3497">
                  <c:v>45.097923509980276</c:v>
                </c:pt>
                <c:pt idx="3498">
                  <c:v>45.110489105831391</c:v>
                </c:pt>
                <c:pt idx="3499">
                  <c:v>45.123054701682776</c:v>
                </c:pt>
                <c:pt idx="3500">
                  <c:v>45.13562029753389</c:v>
                </c:pt>
                <c:pt idx="3501">
                  <c:v>45.148185893384998</c:v>
                </c:pt>
                <c:pt idx="3502">
                  <c:v>45.160751489236389</c:v>
                </c:pt>
                <c:pt idx="3503">
                  <c:v>45.173317085087497</c:v>
                </c:pt>
                <c:pt idx="3504">
                  <c:v>45.185882680938896</c:v>
                </c:pt>
                <c:pt idx="3505">
                  <c:v>45.198448276789996</c:v>
                </c:pt>
                <c:pt idx="3506">
                  <c:v>45.211013872641111</c:v>
                </c:pt>
                <c:pt idx="3507">
                  <c:v>45.223579468492503</c:v>
                </c:pt>
                <c:pt idx="3508">
                  <c:v>45.236145064343617</c:v>
                </c:pt>
                <c:pt idx="3509">
                  <c:v>45.248710660194725</c:v>
                </c:pt>
                <c:pt idx="3510">
                  <c:v>45.261276256046109</c:v>
                </c:pt>
                <c:pt idx="3511">
                  <c:v>45.273841851897224</c:v>
                </c:pt>
                <c:pt idx="3512">
                  <c:v>45.286407447748338</c:v>
                </c:pt>
                <c:pt idx="3513">
                  <c:v>45.298973043599723</c:v>
                </c:pt>
                <c:pt idx="3514">
                  <c:v>45.311538639450831</c:v>
                </c:pt>
                <c:pt idx="3515">
                  <c:v>45.324104235301945</c:v>
                </c:pt>
                <c:pt idx="3516">
                  <c:v>45.33666983115333</c:v>
                </c:pt>
                <c:pt idx="3517">
                  <c:v>45.349235427004444</c:v>
                </c:pt>
                <c:pt idx="3518">
                  <c:v>45.361801022855552</c:v>
                </c:pt>
                <c:pt idx="3519">
                  <c:v>45.374366618706944</c:v>
                </c:pt>
                <c:pt idx="3520">
                  <c:v>45.386932214558051</c:v>
                </c:pt>
                <c:pt idx="3521">
                  <c:v>45.399497810409166</c:v>
                </c:pt>
                <c:pt idx="3522">
                  <c:v>45.41206340626055</c:v>
                </c:pt>
                <c:pt idx="3523">
                  <c:v>45.424629002111665</c:v>
                </c:pt>
                <c:pt idx="3524">
                  <c:v>45.437194597963057</c:v>
                </c:pt>
                <c:pt idx="3525">
                  <c:v>45.449760193814171</c:v>
                </c:pt>
                <c:pt idx="3526">
                  <c:v>45.462325789665279</c:v>
                </c:pt>
                <c:pt idx="3527">
                  <c:v>45.474891385516671</c:v>
                </c:pt>
                <c:pt idx="3528">
                  <c:v>45.487456981367778</c:v>
                </c:pt>
                <c:pt idx="3529">
                  <c:v>45.500022577218893</c:v>
                </c:pt>
                <c:pt idx="3530">
                  <c:v>45.512588173070277</c:v>
                </c:pt>
                <c:pt idx="3531">
                  <c:v>45.525153768921392</c:v>
                </c:pt>
                <c:pt idx="3532">
                  <c:v>45.537719364772499</c:v>
                </c:pt>
                <c:pt idx="3533">
                  <c:v>45.550284960623884</c:v>
                </c:pt>
                <c:pt idx="3534">
                  <c:v>45.562850556474999</c:v>
                </c:pt>
                <c:pt idx="3535">
                  <c:v>45.575416152326113</c:v>
                </c:pt>
                <c:pt idx="3536">
                  <c:v>45.587981748177498</c:v>
                </c:pt>
                <c:pt idx="3537">
                  <c:v>45.600547344028605</c:v>
                </c:pt>
                <c:pt idx="3538">
                  <c:v>45.61311293987972</c:v>
                </c:pt>
                <c:pt idx="3539">
                  <c:v>45.625678535731112</c:v>
                </c:pt>
                <c:pt idx="3540">
                  <c:v>45.638244131582219</c:v>
                </c:pt>
                <c:pt idx="3541">
                  <c:v>45.650809727433611</c:v>
                </c:pt>
                <c:pt idx="3542">
                  <c:v>45.663375323284725</c:v>
                </c:pt>
                <c:pt idx="3543">
                  <c:v>45.675940919135833</c:v>
                </c:pt>
                <c:pt idx="3544">
                  <c:v>45.688506514987225</c:v>
                </c:pt>
                <c:pt idx="3545">
                  <c:v>45.701072110838332</c:v>
                </c:pt>
                <c:pt idx="3546">
                  <c:v>45.713637706689447</c:v>
                </c:pt>
                <c:pt idx="3547">
                  <c:v>45.726203302540831</c:v>
                </c:pt>
                <c:pt idx="3548">
                  <c:v>45.738768898391946</c:v>
                </c:pt>
                <c:pt idx="3549">
                  <c:v>45.751334494243054</c:v>
                </c:pt>
                <c:pt idx="3550">
                  <c:v>45.763900090094445</c:v>
                </c:pt>
                <c:pt idx="3551">
                  <c:v>45.776465685945553</c:v>
                </c:pt>
                <c:pt idx="3552">
                  <c:v>45.789031281796667</c:v>
                </c:pt>
                <c:pt idx="3553">
                  <c:v>45.801596877648052</c:v>
                </c:pt>
                <c:pt idx="3554">
                  <c:v>45.814162473499167</c:v>
                </c:pt>
                <c:pt idx="3555">
                  <c:v>45.826728069350274</c:v>
                </c:pt>
                <c:pt idx="3556">
                  <c:v>45.839293665201673</c:v>
                </c:pt>
                <c:pt idx="3557">
                  <c:v>45.85185926105278</c:v>
                </c:pt>
                <c:pt idx="3558">
                  <c:v>45.864424856903888</c:v>
                </c:pt>
                <c:pt idx="3559">
                  <c:v>45.87699045275528</c:v>
                </c:pt>
                <c:pt idx="3560">
                  <c:v>45.889556048606394</c:v>
                </c:pt>
                <c:pt idx="3561">
                  <c:v>45.902121644457779</c:v>
                </c:pt>
                <c:pt idx="3562">
                  <c:v>45.914687240308886</c:v>
                </c:pt>
                <c:pt idx="3563">
                  <c:v>45.927252836160001</c:v>
                </c:pt>
                <c:pt idx="3564">
                  <c:v>45.939818432011386</c:v>
                </c:pt>
                <c:pt idx="3565">
                  <c:v>45.9523840278625</c:v>
                </c:pt>
                <c:pt idx="3566">
                  <c:v>45.964949623713608</c:v>
                </c:pt>
                <c:pt idx="3567">
                  <c:v>45.977515219564999</c:v>
                </c:pt>
                <c:pt idx="3568">
                  <c:v>45.990080815416107</c:v>
                </c:pt>
                <c:pt idx="3569">
                  <c:v>46.002646411267222</c:v>
                </c:pt>
                <c:pt idx="3570">
                  <c:v>46.015212007118606</c:v>
                </c:pt>
                <c:pt idx="3571">
                  <c:v>46.027777602969721</c:v>
                </c:pt>
                <c:pt idx="3572">
                  <c:v>46.040343198820828</c:v>
                </c:pt>
                <c:pt idx="3573">
                  <c:v>46.052908794672227</c:v>
                </c:pt>
                <c:pt idx="3574">
                  <c:v>46.065474390523335</c:v>
                </c:pt>
                <c:pt idx="3575">
                  <c:v>46.078039986374449</c:v>
                </c:pt>
                <c:pt idx="3576">
                  <c:v>46.090605582225834</c:v>
                </c:pt>
                <c:pt idx="3577">
                  <c:v>46.103171178076948</c:v>
                </c:pt>
                <c:pt idx="3578">
                  <c:v>46.115736773928333</c:v>
                </c:pt>
                <c:pt idx="3579">
                  <c:v>46.128302369779448</c:v>
                </c:pt>
                <c:pt idx="3580">
                  <c:v>46.140867965630555</c:v>
                </c:pt>
                <c:pt idx="3581">
                  <c:v>46.15343356148194</c:v>
                </c:pt>
                <c:pt idx="3582">
                  <c:v>46.165999157333054</c:v>
                </c:pt>
                <c:pt idx="3583">
                  <c:v>46.178564753184169</c:v>
                </c:pt>
                <c:pt idx="3584">
                  <c:v>46.191130349035554</c:v>
                </c:pt>
                <c:pt idx="3585">
                  <c:v>46.203695944886661</c:v>
                </c:pt>
                <c:pt idx="3586">
                  <c:v>46.216261540737776</c:v>
                </c:pt>
                <c:pt idx="3587">
                  <c:v>46.228827136589167</c:v>
                </c:pt>
                <c:pt idx="3588">
                  <c:v>46.241392732440275</c:v>
                </c:pt>
                <c:pt idx="3589">
                  <c:v>46.253958328291382</c:v>
                </c:pt>
                <c:pt idx="3590">
                  <c:v>46.266523924142781</c:v>
                </c:pt>
                <c:pt idx="3591">
                  <c:v>46.279089519993889</c:v>
                </c:pt>
                <c:pt idx="3592">
                  <c:v>46.291655115845003</c:v>
                </c:pt>
                <c:pt idx="3593">
                  <c:v>46.304220711696388</c:v>
                </c:pt>
                <c:pt idx="3594">
                  <c:v>46.316786307547503</c:v>
                </c:pt>
                <c:pt idx="3595">
                  <c:v>46.32935190339861</c:v>
                </c:pt>
                <c:pt idx="3596">
                  <c:v>46.341917499250002</c:v>
                </c:pt>
                <c:pt idx="3597">
                  <c:v>46.354483095101109</c:v>
                </c:pt>
                <c:pt idx="3598">
                  <c:v>46.367048690952501</c:v>
                </c:pt>
                <c:pt idx="3599">
                  <c:v>46.379614286803609</c:v>
                </c:pt>
                <c:pt idx="3600">
                  <c:v>46.392179882654723</c:v>
                </c:pt>
                <c:pt idx="3601">
                  <c:v>46.404745478506108</c:v>
                </c:pt>
                <c:pt idx="3602">
                  <c:v>46.417311074357222</c:v>
                </c:pt>
                <c:pt idx="3603">
                  <c:v>46.42987667020833</c:v>
                </c:pt>
                <c:pt idx="3604">
                  <c:v>46.442442266059729</c:v>
                </c:pt>
                <c:pt idx="3605">
                  <c:v>46.455007861910836</c:v>
                </c:pt>
                <c:pt idx="3606">
                  <c:v>46.467573457761944</c:v>
                </c:pt>
                <c:pt idx="3607">
                  <c:v>46.480139053613335</c:v>
                </c:pt>
                <c:pt idx="3608">
                  <c:v>46.49270464946445</c:v>
                </c:pt>
                <c:pt idx="3609">
                  <c:v>46.505270245315558</c:v>
                </c:pt>
                <c:pt idx="3610">
                  <c:v>46.517835841166942</c:v>
                </c:pt>
                <c:pt idx="3611">
                  <c:v>46.530401437018057</c:v>
                </c:pt>
                <c:pt idx="3612">
                  <c:v>46.542967032869171</c:v>
                </c:pt>
                <c:pt idx="3613">
                  <c:v>46.555532628720556</c:v>
                </c:pt>
                <c:pt idx="3614">
                  <c:v>46.568098224571663</c:v>
                </c:pt>
                <c:pt idx="3615">
                  <c:v>46.580663820423055</c:v>
                </c:pt>
                <c:pt idx="3616">
                  <c:v>46.593229416274163</c:v>
                </c:pt>
                <c:pt idx="3617">
                  <c:v>46.605795012125277</c:v>
                </c:pt>
                <c:pt idx="3618">
                  <c:v>46.618360607976662</c:v>
                </c:pt>
                <c:pt idx="3619">
                  <c:v>46.630926203827777</c:v>
                </c:pt>
                <c:pt idx="3620">
                  <c:v>46.643491799678884</c:v>
                </c:pt>
                <c:pt idx="3621">
                  <c:v>46.656057395530283</c:v>
                </c:pt>
                <c:pt idx="3622">
                  <c:v>46.66862299138139</c:v>
                </c:pt>
                <c:pt idx="3623">
                  <c:v>46.681188587232498</c:v>
                </c:pt>
                <c:pt idx="3624">
                  <c:v>46.69375418308389</c:v>
                </c:pt>
                <c:pt idx="3625">
                  <c:v>46.706319778935004</c:v>
                </c:pt>
                <c:pt idx="3626">
                  <c:v>46.718885374786112</c:v>
                </c:pt>
                <c:pt idx="3627">
                  <c:v>46.731450970637503</c:v>
                </c:pt>
                <c:pt idx="3628">
                  <c:v>46.744016566488611</c:v>
                </c:pt>
                <c:pt idx="3629">
                  <c:v>46.756582162339726</c:v>
                </c:pt>
                <c:pt idx="3630">
                  <c:v>46.76914775819111</c:v>
                </c:pt>
                <c:pt idx="3631">
                  <c:v>46.781713354042225</c:v>
                </c:pt>
                <c:pt idx="3632">
                  <c:v>46.794278949893332</c:v>
                </c:pt>
                <c:pt idx="3633">
                  <c:v>46.806844545744717</c:v>
                </c:pt>
                <c:pt idx="3634">
                  <c:v>46.819410141595831</c:v>
                </c:pt>
                <c:pt idx="3635">
                  <c:v>46.831975737447216</c:v>
                </c:pt>
                <c:pt idx="3636">
                  <c:v>46.844541333298331</c:v>
                </c:pt>
                <c:pt idx="3637">
                  <c:v>46.857106929149438</c:v>
                </c:pt>
                <c:pt idx="3638">
                  <c:v>46.869672525000837</c:v>
                </c:pt>
                <c:pt idx="3639">
                  <c:v>46.882238120851945</c:v>
                </c:pt>
                <c:pt idx="3640">
                  <c:v>46.894803716703059</c:v>
                </c:pt>
                <c:pt idx="3641">
                  <c:v>46.907369312554444</c:v>
                </c:pt>
                <c:pt idx="3642">
                  <c:v>46.919934908405558</c:v>
                </c:pt>
                <c:pt idx="3643">
                  <c:v>46.932500504256666</c:v>
                </c:pt>
                <c:pt idx="3644">
                  <c:v>46.945066100108058</c:v>
                </c:pt>
                <c:pt idx="3645">
                  <c:v>46.957631695959165</c:v>
                </c:pt>
                <c:pt idx="3646">
                  <c:v>46.97019729181028</c:v>
                </c:pt>
                <c:pt idx="3647">
                  <c:v>46.982762887661664</c:v>
                </c:pt>
                <c:pt idx="3648">
                  <c:v>46.995328483512779</c:v>
                </c:pt>
                <c:pt idx="3649">
                  <c:v>47.007894079363886</c:v>
                </c:pt>
                <c:pt idx="3650">
                  <c:v>47.020459675215278</c:v>
                </c:pt>
                <c:pt idx="3651">
                  <c:v>47.033025271066386</c:v>
                </c:pt>
                <c:pt idx="3652">
                  <c:v>47.0455908669175</c:v>
                </c:pt>
                <c:pt idx="3653">
                  <c:v>47.058156462768885</c:v>
                </c:pt>
                <c:pt idx="3654">
                  <c:v>47.070722058619999</c:v>
                </c:pt>
                <c:pt idx="3655">
                  <c:v>47.083287654471391</c:v>
                </c:pt>
                <c:pt idx="3656">
                  <c:v>47.095853250322506</c:v>
                </c:pt>
                <c:pt idx="3657">
                  <c:v>47.108418846173613</c:v>
                </c:pt>
                <c:pt idx="3658">
                  <c:v>47.120984442024998</c:v>
                </c:pt>
                <c:pt idx="3659">
                  <c:v>47.133550037876113</c:v>
                </c:pt>
                <c:pt idx="3660">
                  <c:v>47.146115633727227</c:v>
                </c:pt>
                <c:pt idx="3661">
                  <c:v>47.158681229578612</c:v>
                </c:pt>
                <c:pt idx="3662">
                  <c:v>47.171246825429719</c:v>
                </c:pt>
                <c:pt idx="3663">
                  <c:v>47.183812421280834</c:v>
                </c:pt>
                <c:pt idx="3664">
                  <c:v>47.196378017132218</c:v>
                </c:pt>
                <c:pt idx="3665">
                  <c:v>47.208943612983333</c:v>
                </c:pt>
                <c:pt idx="3666">
                  <c:v>47.221509208834441</c:v>
                </c:pt>
                <c:pt idx="3667">
                  <c:v>47.234074804685832</c:v>
                </c:pt>
                <c:pt idx="3668">
                  <c:v>47.24664040053694</c:v>
                </c:pt>
                <c:pt idx="3669">
                  <c:v>47.259205996388054</c:v>
                </c:pt>
                <c:pt idx="3670">
                  <c:v>47.271771592239446</c:v>
                </c:pt>
                <c:pt idx="3671">
                  <c:v>47.284337188090554</c:v>
                </c:pt>
                <c:pt idx="3672">
                  <c:v>47.296902783941945</c:v>
                </c:pt>
                <c:pt idx="3673">
                  <c:v>47.30946837979306</c:v>
                </c:pt>
                <c:pt idx="3674">
                  <c:v>47.322033975644167</c:v>
                </c:pt>
                <c:pt idx="3675">
                  <c:v>47.334599571495559</c:v>
                </c:pt>
                <c:pt idx="3676">
                  <c:v>47.347165167346667</c:v>
                </c:pt>
                <c:pt idx="3677">
                  <c:v>47.359730763197781</c:v>
                </c:pt>
                <c:pt idx="3678">
                  <c:v>47.372296359049166</c:v>
                </c:pt>
                <c:pt idx="3679">
                  <c:v>47.384861954900281</c:v>
                </c:pt>
                <c:pt idx="3680">
                  <c:v>47.397427550751388</c:v>
                </c:pt>
                <c:pt idx="3681">
                  <c:v>47.409993146602773</c:v>
                </c:pt>
                <c:pt idx="3682">
                  <c:v>47.422558742453887</c:v>
                </c:pt>
                <c:pt idx="3683">
                  <c:v>47.435124338305002</c:v>
                </c:pt>
                <c:pt idx="3684">
                  <c:v>47.447689934156386</c:v>
                </c:pt>
                <c:pt idx="3685">
                  <c:v>47.460255530007494</c:v>
                </c:pt>
                <c:pt idx="3686">
                  <c:v>47.472821125858609</c:v>
                </c:pt>
                <c:pt idx="3687">
                  <c:v>47.48538672171</c:v>
                </c:pt>
                <c:pt idx="3688">
                  <c:v>47.497952317561115</c:v>
                </c:pt>
                <c:pt idx="3689">
                  <c:v>47.510517913412215</c:v>
                </c:pt>
                <c:pt idx="3690">
                  <c:v>47.523083509263614</c:v>
                </c:pt>
                <c:pt idx="3691">
                  <c:v>47.535649105114722</c:v>
                </c:pt>
                <c:pt idx="3692">
                  <c:v>47.548214700966113</c:v>
                </c:pt>
                <c:pt idx="3693">
                  <c:v>47.560780296817221</c:v>
                </c:pt>
                <c:pt idx="3694">
                  <c:v>47.573345892668335</c:v>
                </c:pt>
                <c:pt idx="3695">
                  <c:v>47.58591148851972</c:v>
                </c:pt>
                <c:pt idx="3696">
                  <c:v>47.598477084370835</c:v>
                </c:pt>
                <c:pt idx="3697">
                  <c:v>47.611042680221942</c:v>
                </c:pt>
                <c:pt idx="3698">
                  <c:v>47.623608276073334</c:v>
                </c:pt>
                <c:pt idx="3699">
                  <c:v>47.636173871924441</c:v>
                </c:pt>
                <c:pt idx="3700">
                  <c:v>47.648739467775556</c:v>
                </c:pt>
                <c:pt idx="3701">
                  <c:v>47.661305063626941</c:v>
                </c:pt>
                <c:pt idx="3702">
                  <c:v>47.673870659478055</c:v>
                </c:pt>
                <c:pt idx="3703">
                  <c:v>47.686436255329163</c:v>
                </c:pt>
                <c:pt idx="3704">
                  <c:v>47.699001851180562</c:v>
                </c:pt>
                <c:pt idx="3705">
                  <c:v>47.711567447031669</c:v>
                </c:pt>
                <c:pt idx="3706">
                  <c:v>47.724133042882777</c:v>
                </c:pt>
                <c:pt idx="3707">
                  <c:v>47.736698638734168</c:v>
                </c:pt>
                <c:pt idx="3708">
                  <c:v>47.749264234585283</c:v>
                </c:pt>
                <c:pt idx="3709">
                  <c:v>47.761829830436668</c:v>
                </c:pt>
                <c:pt idx="3710">
                  <c:v>47.774395426287775</c:v>
                </c:pt>
                <c:pt idx="3711">
                  <c:v>47.78696102213889</c:v>
                </c:pt>
                <c:pt idx="3712">
                  <c:v>47.799526617990274</c:v>
                </c:pt>
                <c:pt idx="3713">
                  <c:v>47.812092213841389</c:v>
                </c:pt>
                <c:pt idx="3714">
                  <c:v>47.824657809692496</c:v>
                </c:pt>
                <c:pt idx="3715">
                  <c:v>47.837223405543888</c:v>
                </c:pt>
                <c:pt idx="3716">
                  <c:v>47.849789001394996</c:v>
                </c:pt>
                <c:pt idx="3717">
                  <c:v>47.86235459724611</c:v>
                </c:pt>
                <c:pt idx="3718">
                  <c:v>47.874920193097502</c:v>
                </c:pt>
                <c:pt idx="3719">
                  <c:v>47.887485788948609</c:v>
                </c:pt>
                <c:pt idx="3720">
                  <c:v>47.900051384799717</c:v>
                </c:pt>
                <c:pt idx="3721">
                  <c:v>47.912616980651116</c:v>
                </c:pt>
                <c:pt idx="3722">
                  <c:v>47.925182576502223</c:v>
                </c:pt>
                <c:pt idx="3723">
                  <c:v>47.937748172353338</c:v>
                </c:pt>
                <c:pt idx="3724">
                  <c:v>47.950313768204722</c:v>
                </c:pt>
                <c:pt idx="3725">
                  <c:v>47.962879364055837</c:v>
                </c:pt>
                <c:pt idx="3726">
                  <c:v>47.975444959906945</c:v>
                </c:pt>
                <c:pt idx="3727">
                  <c:v>47.988010555758336</c:v>
                </c:pt>
                <c:pt idx="3728">
                  <c:v>48.000576151609444</c:v>
                </c:pt>
                <c:pt idx="3729">
                  <c:v>48.013141747460828</c:v>
                </c:pt>
                <c:pt idx="3730">
                  <c:v>48.025707343311943</c:v>
                </c:pt>
                <c:pt idx="3731">
                  <c:v>48.038272939163058</c:v>
                </c:pt>
                <c:pt idx="3732">
                  <c:v>48.050838535014442</c:v>
                </c:pt>
                <c:pt idx="3733">
                  <c:v>48.06340413086555</c:v>
                </c:pt>
                <c:pt idx="3734">
                  <c:v>48.075969726716664</c:v>
                </c:pt>
                <c:pt idx="3735">
                  <c:v>48.088535322568056</c:v>
                </c:pt>
                <c:pt idx="3736">
                  <c:v>48.101100918419164</c:v>
                </c:pt>
                <c:pt idx="3737">
                  <c:v>48.113666514270271</c:v>
                </c:pt>
                <c:pt idx="3738">
                  <c:v>48.12623211012167</c:v>
                </c:pt>
                <c:pt idx="3739">
                  <c:v>48.138797705972777</c:v>
                </c:pt>
                <c:pt idx="3740">
                  <c:v>48.151363301823892</c:v>
                </c:pt>
                <c:pt idx="3741">
                  <c:v>48.163928897675277</c:v>
                </c:pt>
                <c:pt idx="3742">
                  <c:v>48.176494493526391</c:v>
                </c:pt>
                <c:pt idx="3743">
                  <c:v>48.189060089377499</c:v>
                </c:pt>
                <c:pt idx="3744">
                  <c:v>48.20162568522889</c:v>
                </c:pt>
                <c:pt idx="3745">
                  <c:v>48.214191281079998</c:v>
                </c:pt>
                <c:pt idx="3746">
                  <c:v>48.22675687693139</c:v>
                </c:pt>
                <c:pt idx="3747">
                  <c:v>48.239322472782497</c:v>
                </c:pt>
                <c:pt idx="3748">
                  <c:v>48.251888068633612</c:v>
                </c:pt>
                <c:pt idx="3749">
                  <c:v>48.264453664484996</c:v>
                </c:pt>
                <c:pt idx="3750">
                  <c:v>48.277019260336111</c:v>
                </c:pt>
                <c:pt idx="3751">
                  <c:v>48.289584856187219</c:v>
                </c:pt>
                <c:pt idx="3752">
                  <c:v>48.302150452038617</c:v>
                </c:pt>
                <c:pt idx="3753">
                  <c:v>48.314716047889725</c:v>
                </c:pt>
                <c:pt idx="3754">
                  <c:v>48.327281643740832</c:v>
                </c:pt>
                <c:pt idx="3755">
                  <c:v>48.339847239592224</c:v>
                </c:pt>
                <c:pt idx="3756">
                  <c:v>48.352412835443339</c:v>
                </c:pt>
                <c:pt idx="3757">
                  <c:v>48.364978431294446</c:v>
                </c:pt>
                <c:pt idx="3758">
                  <c:v>48.377544027145831</c:v>
                </c:pt>
                <c:pt idx="3759">
                  <c:v>48.390109622996945</c:v>
                </c:pt>
                <c:pt idx="3760">
                  <c:v>48.40267521884806</c:v>
                </c:pt>
                <c:pt idx="3761">
                  <c:v>48.415240814699445</c:v>
                </c:pt>
                <c:pt idx="3762">
                  <c:v>48.427806410550552</c:v>
                </c:pt>
                <c:pt idx="3763">
                  <c:v>48.440372006401667</c:v>
                </c:pt>
                <c:pt idx="3764">
                  <c:v>48.452937602253051</c:v>
                </c:pt>
                <c:pt idx="3765">
                  <c:v>48.465503198104166</c:v>
                </c:pt>
                <c:pt idx="3766">
                  <c:v>48.478068793955551</c:v>
                </c:pt>
                <c:pt idx="3767">
                  <c:v>48.490634389806665</c:v>
                </c:pt>
                <c:pt idx="3768">
                  <c:v>48.503199985657773</c:v>
                </c:pt>
                <c:pt idx="3769">
                  <c:v>48.515765581509172</c:v>
                </c:pt>
                <c:pt idx="3770">
                  <c:v>48.528331177360279</c:v>
                </c:pt>
                <c:pt idx="3771">
                  <c:v>48.540896773211394</c:v>
                </c:pt>
                <c:pt idx="3772">
                  <c:v>48.553462369062778</c:v>
                </c:pt>
                <c:pt idx="3773">
                  <c:v>48.566027964913893</c:v>
                </c:pt>
                <c:pt idx="3774">
                  <c:v>48.578593560765</c:v>
                </c:pt>
                <c:pt idx="3775">
                  <c:v>48.591159156616392</c:v>
                </c:pt>
                <c:pt idx="3776">
                  <c:v>48.6037247524675</c:v>
                </c:pt>
                <c:pt idx="3777">
                  <c:v>48.616290348318614</c:v>
                </c:pt>
                <c:pt idx="3778">
                  <c:v>48.628855944169999</c:v>
                </c:pt>
                <c:pt idx="3779">
                  <c:v>48.641421540021113</c:v>
                </c:pt>
                <c:pt idx="3780">
                  <c:v>48.653987135872221</c:v>
                </c:pt>
                <c:pt idx="3781">
                  <c:v>48.666552731723606</c:v>
                </c:pt>
                <c:pt idx="3782">
                  <c:v>48.67911832757472</c:v>
                </c:pt>
                <c:pt idx="3783">
                  <c:v>48.691683923425835</c:v>
                </c:pt>
                <c:pt idx="3784">
                  <c:v>48.704249519277219</c:v>
                </c:pt>
                <c:pt idx="3785">
                  <c:v>48.716815115128327</c:v>
                </c:pt>
                <c:pt idx="3786">
                  <c:v>48.729380710979726</c:v>
                </c:pt>
                <c:pt idx="3787">
                  <c:v>48.741946306830833</c:v>
                </c:pt>
                <c:pt idx="3788">
                  <c:v>48.754511902681948</c:v>
                </c:pt>
                <c:pt idx="3789">
                  <c:v>48.767077498533332</c:v>
                </c:pt>
                <c:pt idx="3790">
                  <c:v>48.779643094384447</c:v>
                </c:pt>
                <c:pt idx="3791">
                  <c:v>48.792208690235555</c:v>
                </c:pt>
                <c:pt idx="3792">
                  <c:v>48.804774286086946</c:v>
                </c:pt>
                <c:pt idx="3793">
                  <c:v>48.817339881938054</c:v>
                </c:pt>
                <c:pt idx="3794">
                  <c:v>48.829905477789168</c:v>
                </c:pt>
                <c:pt idx="3795">
                  <c:v>48.842471073640553</c:v>
                </c:pt>
                <c:pt idx="3796">
                  <c:v>48.855036669491668</c:v>
                </c:pt>
                <c:pt idx="3797">
                  <c:v>48.867602265342775</c:v>
                </c:pt>
                <c:pt idx="3798">
                  <c:v>48.880167861194167</c:v>
                </c:pt>
                <c:pt idx="3799">
                  <c:v>48.892733457045274</c:v>
                </c:pt>
                <c:pt idx="3800">
                  <c:v>48.905299052896389</c:v>
                </c:pt>
                <c:pt idx="3801">
                  <c:v>48.917864648747781</c:v>
                </c:pt>
                <c:pt idx="3802">
                  <c:v>48.930430244598888</c:v>
                </c:pt>
                <c:pt idx="3803">
                  <c:v>48.94299584045028</c:v>
                </c:pt>
                <c:pt idx="3804">
                  <c:v>48.955561436301394</c:v>
                </c:pt>
                <c:pt idx="3805">
                  <c:v>48.968127032152502</c:v>
                </c:pt>
                <c:pt idx="3806">
                  <c:v>48.980692628003887</c:v>
                </c:pt>
                <c:pt idx="3807">
                  <c:v>48.993258223855001</c:v>
                </c:pt>
                <c:pt idx="3808">
                  <c:v>49.005823819706116</c:v>
                </c:pt>
                <c:pt idx="3809">
                  <c:v>49.0183894155575</c:v>
                </c:pt>
                <c:pt idx="3810">
                  <c:v>49.030955011408608</c:v>
                </c:pt>
                <c:pt idx="3811">
                  <c:v>49.043520607259723</c:v>
                </c:pt>
                <c:pt idx="3812">
                  <c:v>49.056086203111107</c:v>
                </c:pt>
                <c:pt idx="3813">
                  <c:v>49.068651798962222</c:v>
                </c:pt>
                <c:pt idx="3814">
                  <c:v>49.081217394813329</c:v>
                </c:pt>
                <c:pt idx="3815">
                  <c:v>49.093782990664721</c:v>
                </c:pt>
                <c:pt idx="3816">
                  <c:v>49.106348586515828</c:v>
                </c:pt>
                <c:pt idx="3817">
                  <c:v>49.118914182366943</c:v>
                </c:pt>
                <c:pt idx="3818">
                  <c:v>49.131479778218335</c:v>
                </c:pt>
                <c:pt idx="3819">
                  <c:v>49.144045374069442</c:v>
                </c:pt>
                <c:pt idx="3820">
                  <c:v>49.15661096992055</c:v>
                </c:pt>
                <c:pt idx="3821">
                  <c:v>49.169176565771949</c:v>
                </c:pt>
                <c:pt idx="3822">
                  <c:v>49.181742161623056</c:v>
                </c:pt>
                <c:pt idx="3823">
                  <c:v>49.194307757474448</c:v>
                </c:pt>
                <c:pt idx="3824">
                  <c:v>49.206873353325555</c:v>
                </c:pt>
                <c:pt idx="3825">
                  <c:v>49.21943894917667</c:v>
                </c:pt>
                <c:pt idx="3826">
                  <c:v>49.232004545028055</c:v>
                </c:pt>
                <c:pt idx="3827">
                  <c:v>49.244570140879169</c:v>
                </c:pt>
                <c:pt idx="3828">
                  <c:v>49.257135736730277</c:v>
                </c:pt>
                <c:pt idx="3829">
                  <c:v>49.269701332581661</c:v>
                </c:pt>
                <c:pt idx="3830">
                  <c:v>49.282266928432776</c:v>
                </c:pt>
                <c:pt idx="3831">
                  <c:v>49.294832524283891</c:v>
                </c:pt>
                <c:pt idx="3832">
                  <c:v>49.307398120135275</c:v>
                </c:pt>
                <c:pt idx="3833">
                  <c:v>49.319963715986383</c:v>
                </c:pt>
                <c:pt idx="3834">
                  <c:v>49.332529311837497</c:v>
                </c:pt>
                <c:pt idx="3835">
                  <c:v>49.345094907688889</c:v>
                </c:pt>
                <c:pt idx="3836">
                  <c:v>49.357660503540004</c:v>
                </c:pt>
                <c:pt idx="3837">
                  <c:v>49.370226099391104</c:v>
                </c:pt>
                <c:pt idx="3838">
                  <c:v>49.382791695242503</c:v>
                </c:pt>
                <c:pt idx="3839">
                  <c:v>49.39535729109361</c:v>
                </c:pt>
                <c:pt idx="3840">
                  <c:v>49.407922886945002</c:v>
                </c:pt>
                <c:pt idx="3841">
                  <c:v>49.42048848279611</c:v>
                </c:pt>
                <c:pt idx="3842">
                  <c:v>49.433054078647224</c:v>
                </c:pt>
                <c:pt idx="3843">
                  <c:v>49.445619674498609</c:v>
                </c:pt>
                <c:pt idx="3844">
                  <c:v>49.458185270349723</c:v>
                </c:pt>
                <c:pt idx="3845">
                  <c:v>49.470750866200831</c:v>
                </c:pt>
                <c:pt idx="3846">
                  <c:v>49.483316462052223</c:v>
                </c:pt>
                <c:pt idx="3847">
                  <c:v>49.49588205790333</c:v>
                </c:pt>
                <c:pt idx="3848">
                  <c:v>49.508447653754445</c:v>
                </c:pt>
                <c:pt idx="3849">
                  <c:v>49.521013249605829</c:v>
                </c:pt>
                <c:pt idx="3850">
                  <c:v>49.533578845456944</c:v>
                </c:pt>
                <c:pt idx="3851">
                  <c:v>49.546144441308051</c:v>
                </c:pt>
                <c:pt idx="3852">
                  <c:v>49.55871003715945</c:v>
                </c:pt>
                <c:pt idx="3853">
                  <c:v>49.571275633010558</c:v>
                </c:pt>
                <c:pt idx="3854">
                  <c:v>49.583841228861672</c:v>
                </c:pt>
                <c:pt idx="3855">
                  <c:v>49.596406824713057</c:v>
                </c:pt>
                <c:pt idx="3856">
                  <c:v>49.608972420564172</c:v>
                </c:pt>
                <c:pt idx="3857">
                  <c:v>49.621538016415279</c:v>
                </c:pt>
                <c:pt idx="3858">
                  <c:v>49.634103612266664</c:v>
                </c:pt>
                <c:pt idx="3859">
                  <c:v>49.646669208117778</c:v>
                </c:pt>
                <c:pt idx="3860">
                  <c:v>49.659234803969163</c:v>
                </c:pt>
                <c:pt idx="3861">
                  <c:v>49.671800399820278</c:v>
                </c:pt>
                <c:pt idx="3862">
                  <c:v>49.684365995671385</c:v>
                </c:pt>
                <c:pt idx="3863">
                  <c:v>49.696931591522777</c:v>
                </c:pt>
                <c:pt idx="3864">
                  <c:v>49.709497187373884</c:v>
                </c:pt>
                <c:pt idx="3865">
                  <c:v>49.722062783224999</c:v>
                </c:pt>
                <c:pt idx="3866">
                  <c:v>49.734628379076391</c:v>
                </c:pt>
                <c:pt idx="3867">
                  <c:v>49.747193974927498</c:v>
                </c:pt>
                <c:pt idx="3868">
                  <c:v>49.759759570778606</c:v>
                </c:pt>
                <c:pt idx="3869">
                  <c:v>49.772325166630004</c:v>
                </c:pt>
                <c:pt idx="3870">
                  <c:v>49.784890762481112</c:v>
                </c:pt>
                <c:pt idx="3871">
                  <c:v>49.797456358332227</c:v>
                </c:pt>
                <c:pt idx="3872">
                  <c:v>49.810021954183611</c:v>
                </c:pt>
                <c:pt idx="3873">
                  <c:v>49.822587550034726</c:v>
                </c:pt>
                <c:pt idx="3874">
                  <c:v>49.835153145885833</c:v>
                </c:pt>
                <c:pt idx="3875">
                  <c:v>49.847718741737225</c:v>
                </c:pt>
                <c:pt idx="3876">
                  <c:v>49.860284337588332</c:v>
                </c:pt>
                <c:pt idx="3877">
                  <c:v>49.872849933439717</c:v>
                </c:pt>
                <c:pt idx="3878">
                  <c:v>49.885415529290832</c:v>
                </c:pt>
                <c:pt idx="3879">
                  <c:v>49.897981125141946</c:v>
                </c:pt>
                <c:pt idx="3880">
                  <c:v>49.910546720993331</c:v>
                </c:pt>
                <c:pt idx="3881">
                  <c:v>49.923112316844438</c:v>
                </c:pt>
                <c:pt idx="3882">
                  <c:v>49.935677912695553</c:v>
                </c:pt>
                <c:pt idx="3883">
                  <c:v>49.948243508546945</c:v>
                </c:pt>
                <c:pt idx="3884">
                  <c:v>49.960809104398059</c:v>
                </c:pt>
                <c:pt idx="3885">
                  <c:v>49.97337470024916</c:v>
                </c:pt>
                <c:pt idx="3886">
                  <c:v>49.985940296100559</c:v>
                </c:pt>
                <c:pt idx="3887">
                  <c:v>49.998505891951666</c:v>
                </c:pt>
                <c:pt idx="3888">
                  <c:v>50.011071487802781</c:v>
                </c:pt>
                <c:pt idx="3889">
                  <c:v>50.023637083654165</c:v>
                </c:pt>
                <c:pt idx="3890">
                  <c:v>50.03620267950528</c:v>
                </c:pt>
                <c:pt idx="3891">
                  <c:v>50.048768275356387</c:v>
                </c:pt>
                <c:pt idx="3892">
                  <c:v>50.061333871207779</c:v>
                </c:pt>
                <c:pt idx="3893">
                  <c:v>50.073899467058887</c:v>
                </c:pt>
                <c:pt idx="3894">
                  <c:v>50.086465062910001</c:v>
                </c:pt>
                <c:pt idx="3895">
                  <c:v>50.099030658761386</c:v>
                </c:pt>
                <c:pt idx="3896">
                  <c:v>50.1115962546125</c:v>
                </c:pt>
                <c:pt idx="3897">
                  <c:v>50.124161850463885</c:v>
                </c:pt>
                <c:pt idx="3898">
                  <c:v>50.136727446315</c:v>
                </c:pt>
                <c:pt idx="3899">
                  <c:v>50.149293042166107</c:v>
                </c:pt>
                <c:pt idx="3900">
                  <c:v>50.161858638017506</c:v>
                </c:pt>
                <c:pt idx="3901">
                  <c:v>50.174424233868613</c:v>
                </c:pt>
                <c:pt idx="3902">
                  <c:v>50.186989829719721</c:v>
                </c:pt>
                <c:pt idx="3903">
                  <c:v>50.199555425571113</c:v>
                </c:pt>
                <c:pt idx="3904">
                  <c:v>50.212121021422227</c:v>
                </c:pt>
                <c:pt idx="3905">
                  <c:v>50.224686617273335</c:v>
                </c:pt>
                <c:pt idx="3906">
                  <c:v>50.237252213124719</c:v>
                </c:pt>
                <c:pt idx="3907">
                  <c:v>50.249817808975834</c:v>
                </c:pt>
                <c:pt idx="3908">
                  <c:v>50.262383404826949</c:v>
                </c:pt>
                <c:pt idx="3909">
                  <c:v>50.274949000678333</c:v>
                </c:pt>
                <c:pt idx="3910">
                  <c:v>50.287514596529441</c:v>
                </c:pt>
                <c:pt idx="3911">
                  <c:v>50.300080192380555</c:v>
                </c:pt>
                <c:pt idx="3912">
                  <c:v>50.309931109331117</c:v>
                </c:pt>
              </c:numCache>
            </c:numRef>
          </c:xVal>
          <c:yVal>
            <c:numRef>
              <c:f>Sheet1!$D$2:$D$3914</c:f>
              <c:numCache>
                <c:formatCode>General</c:formatCode>
                <c:ptCount val="3913"/>
                <c:pt idx="0">
                  <c:v>-6.8890773745343206E-2</c:v>
                </c:pt>
                <c:pt idx="1">
                  <c:v>-0.13736141767472601</c:v>
                </c:pt>
                <c:pt idx="2">
                  <c:v>-0.20481355169797699</c:v>
                </c:pt>
                <c:pt idx="3">
                  <c:v>-0.27134497798349999</c:v>
                </c:pt>
                <c:pt idx="4">
                  <c:v>-0.33701980793904202</c:v>
                </c:pt>
                <c:pt idx="5">
                  <c:v>-0.40186593591937703</c:v>
                </c:pt>
                <c:pt idx="6">
                  <c:v>-0.46589944990091298</c:v>
                </c:pt>
                <c:pt idx="7">
                  <c:v>-0.52913493675645296</c:v>
                </c:pt>
                <c:pt idx="8">
                  <c:v>-0.59157631487267703</c:v>
                </c:pt>
                <c:pt idx="9">
                  <c:v>-0.65321107625146702</c:v>
                </c:pt>
                <c:pt idx="10">
                  <c:v>-0.71401945745361906</c:v>
                </c:pt>
                <c:pt idx="11">
                  <c:v>-0.77398875609888595</c:v>
                </c:pt>
                <c:pt idx="12">
                  <c:v>-0.83311059225335604</c:v>
                </c:pt>
                <c:pt idx="13">
                  <c:v>-0.89136469454363798</c:v>
                </c:pt>
                <c:pt idx="14">
                  <c:v>-0.94873320615298895</c:v>
                </c:pt>
                <c:pt idx="15">
                  <c:v>-1.0052410464374899</c:v>
                </c:pt>
                <c:pt idx="16">
                  <c:v>-1.06096091477508</c:v>
                </c:pt>
                <c:pt idx="17">
                  <c:v>-1.1159769139529101</c:v>
                </c:pt>
                <c:pt idx="18">
                  <c:v>-1.17034900139803</c:v>
                </c:pt>
                <c:pt idx="19">
                  <c:v>-1.2240947437369101</c:v>
                </c:pt>
                <c:pt idx="20">
                  <c:v>-1.2771982309705101</c:v>
                </c:pt>
                <c:pt idx="21">
                  <c:v>-1.3296475729672801</c:v>
                </c:pt>
                <c:pt idx="22">
                  <c:v>-1.38146052095439</c:v>
                </c:pt>
                <c:pt idx="23">
                  <c:v>-1.4326709150124699</c:v>
                </c:pt>
                <c:pt idx="24">
                  <c:v>-1.4833010493054499</c:v>
                </c:pt>
                <c:pt idx="25">
                  <c:v>-1.53334163741965</c:v>
                </c:pt>
                <c:pt idx="26">
                  <c:v>-1.5827438183837199</c:v>
                </c:pt>
                <c:pt idx="27">
                  <c:v>-1.6314398627405</c:v>
                </c:pt>
                <c:pt idx="28">
                  <c:v>-1.67938520069731</c:v>
                </c:pt>
                <c:pt idx="29">
                  <c:v>-1.72657940764595</c:v>
                </c:pt>
                <c:pt idx="30">
                  <c:v>-1.7730539038723701</c:v>
                </c:pt>
                <c:pt idx="31">
                  <c:v>-1.8188530670980201</c:v>
                </c:pt>
                <c:pt idx="32">
                  <c:v>-1.86401888542822</c:v>
                </c:pt>
                <c:pt idx="33">
                  <c:v>-1.9085753416536799</c:v>
                </c:pt>
                <c:pt idx="34">
                  <c:v>-1.95253280224854</c:v>
                </c:pt>
                <c:pt idx="35">
                  <c:v>-1.9959132953294501</c:v>
                </c:pt>
                <c:pt idx="36">
                  <c:v>-2.0387449621914602</c:v>
                </c:pt>
                <c:pt idx="37">
                  <c:v>-2.08102204157028</c:v>
                </c:pt>
                <c:pt idx="38">
                  <c:v>-2.1227019593316201</c:v>
                </c:pt>
                <c:pt idx="39">
                  <c:v>-2.16374461157644</c:v>
                </c:pt>
                <c:pt idx="40">
                  <c:v>-2.2041367883142802</c:v>
                </c:pt>
                <c:pt idx="41">
                  <c:v>-2.24389837913396</c:v>
                </c:pt>
                <c:pt idx="42">
                  <c:v>-2.2830685080652202</c:v>
                </c:pt>
                <c:pt idx="43">
                  <c:v>-2.32166202150984</c:v>
                </c:pt>
                <c:pt idx="44">
                  <c:v>-2.3596507983314901</c:v>
                </c:pt>
                <c:pt idx="45">
                  <c:v>-2.3969954183512798</c:v>
                </c:pt>
                <c:pt idx="46">
                  <c:v>-2.43366290527059</c:v>
                </c:pt>
                <c:pt idx="47">
                  <c:v>-2.4696111690940801</c:v>
                </c:pt>
                <c:pt idx="48">
                  <c:v>-2.5048019342436501</c:v>
                </c:pt>
                <c:pt idx="49">
                  <c:v>-2.53924111639102</c:v>
                </c:pt>
                <c:pt idx="50">
                  <c:v>-2.5729869850682401</c:v>
                </c:pt>
                <c:pt idx="51">
                  <c:v>-2.6061156951470301</c:v>
                </c:pt>
                <c:pt idx="52">
                  <c:v>-2.6386782216521101</c:v>
                </c:pt>
                <c:pt idx="53">
                  <c:v>-2.6706871338573999</c:v>
                </c:pt>
                <c:pt idx="54">
                  <c:v>-2.7021337232325502</c:v>
                </c:pt>
                <c:pt idx="55">
                  <c:v>-2.7329951064009799</c:v>
                </c:pt>
                <c:pt idx="56">
                  <c:v>-2.7632246025445899</c:v>
                </c:pt>
                <c:pt idx="57">
                  <c:v>-2.7927639924733501</c:v>
                </c:pt>
                <c:pt idx="58">
                  <c:v>-2.8215818627327498</c:v>
                </c:pt>
                <c:pt idx="59">
                  <c:v>-2.8496972269319998</c:v>
                </c:pt>
                <c:pt idx="60">
                  <c:v>-2.87716715645313</c:v>
                </c:pt>
                <c:pt idx="61">
                  <c:v>-2.9040478485998</c:v>
                </c:pt>
                <c:pt idx="62">
                  <c:v>-2.9303483770313501</c:v>
                </c:pt>
                <c:pt idx="63">
                  <c:v>-2.9560175936127502</c:v>
                </c:pt>
                <c:pt idx="64">
                  <c:v>-2.9809888670325102</c:v>
                </c:pt>
                <c:pt idx="65">
                  <c:v>-3.0052399822798899</c:v>
                </c:pt>
                <c:pt idx="66">
                  <c:v>-3.0288096877566399</c:v>
                </c:pt>
                <c:pt idx="67">
                  <c:v>-3.0517594296141399</c:v>
                </c:pt>
                <c:pt idx="68">
                  <c:v>-3.0741164130164602</c:v>
                </c:pt>
                <c:pt idx="69">
                  <c:v>-3.0958516691417599</c:v>
                </c:pt>
                <c:pt idx="70">
                  <c:v>-3.1169074019551801</c:v>
                </c:pt>
                <c:pt idx="71">
                  <c:v>-3.1372340762073101</c:v>
                </c:pt>
                <c:pt idx="72">
                  <c:v>-3.15680314158555</c:v>
                </c:pt>
                <c:pt idx="73">
                  <c:v>-3.17560824557341</c:v>
                </c:pt>
                <c:pt idx="74">
                  <c:v>-3.19367301680506</c:v>
                </c:pt>
                <c:pt idx="75">
                  <c:v>-3.2110417366455701</c:v>
                </c:pt>
                <c:pt idx="76">
                  <c:v>-3.22774393794522</c:v>
                </c:pt>
                <c:pt idx="77">
                  <c:v>-3.24377583750177</c:v>
                </c:pt>
                <c:pt idx="78">
                  <c:v>-3.2591100411111502</c:v>
                </c:pt>
                <c:pt idx="79">
                  <c:v>-3.27370430084824</c:v>
                </c:pt>
                <c:pt idx="80">
                  <c:v>-3.2875119041449499</c:v>
                </c:pt>
                <c:pt idx="81">
                  <c:v>-3.30048984814943</c:v>
                </c:pt>
                <c:pt idx="82">
                  <c:v>-3.3125791471649801</c:v>
                </c:pt>
                <c:pt idx="83">
                  <c:v>-3.3236986363679901</c:v>
                </c:pt>
                <c:pt idx="84">
                  <c:v>-3.3338033065579902</c:v>
                </c:pt>
                <c:pt idx="85">
                  <c:v>-3.3429291812223498</c:v>
                </c:pt>
                <c:pt idx="86">
                  <c:v>-3.3511353869550899</c:v>
                </c:pt>
                <c:pt idx="87">
                  <c:v>-3.3584252034563802</c:v>
                </c:pt>
                <c:pt idx="88">
                  <c:v>-3.3647527242333699</c:v>
                </c:pt>
                <c:pt idx="89">
                  <c:v>-3.37006340437024</c:v>
                </c:pt>
                <c:pt idx="90">
                  <c:v>-3.3742994299487199</c:v>
                </c:pt>
                <c:pt idx="91">
                  <c:v>-3.3774109889205599</c:v>
                </c:pt>
                <c:pt idx="92">
                  <c:v>-3.3793916190505402</c:v>
                </c:pt>
                <c:pt idx="93">
                  <c:v>-3.38028214509009</c:v>
                </c:pt>
                <c:pt idx="94">
                  <c:v>-3.3801352059653702</c:v>
                </c:pt>
                <c:pt idx="95">
                  <c:v>-3.37897182078658</c:v>
                </c:pt>
                <c:pt idx="96">
                  <c:v>-3.3767537678160799</c:v>
                </c:pt>
                <c:pt idx="97">
                  <c:v>-3.3734129577818499</c:v>
                </c:pt>
                <c:pt idx="98">
                  <c:v>-3.3689205105700801</c:v>
                </c:pt>
                <c:pt idx="99">
                  <c:v>-3.3633047199423798</c:v>
                </c:pt>
                <c:pt idx="100">
                  <c:v>-3.3566073186152998</c:v>
                </c:pt>
                <c:pt idx="101">
                  <c:v>-3.3488500619512598</c:v>
                </c:pt>
                <c:pt idx="102">
                  <c:v>-3.3400237172302498</c:v>
                </c:pt>
                <c:pt idx="103">
                  <c:v>-3.3300709756580802</c:v>
                </c:pt>
                <c:pt idx="104">
                  <c:v>-3.3188897562742699</c:v>
                </c:pt>
                <c:pt idx="105">
                  <c:v>-3.3063928825705999</c:v>
                </c:pt>
                <c:pt idx="106">
                  <c:v>-3.2925735826692502</c:v>
                </c:pt>
                <c:pt idx="107">
                  <c:v>-3.2774879946293698</c:v>
                </c:pt>
                <c:pt idx="108">
                  <c:v>-3.2611676076345302</c:v>
                </c:pt>
                <c:pt idx="109">
                  <c:v>-3.2435685957652498</c:v>
                </c:pt>
                <c:pt idx="110">
                  <c:v>-3.2245998922522499</c:v>
                </c:pt>
                <c:pt idx="111">
                  <c:v>-3.2041792173033601</c:v>
                </c:pt>
                <c:pt idx="112">
                  <c:v>-3.1822678242529201</c:v>
                </c:pt>
                <c:pt idx="113">
                  <c:v>-3.1588659747134602</c:v>
                </c:pt>
                <c:pt idx="114">
                  <c:v>-3.1339874471498499</c:v>
                </c:pt>
                <c:pt idx="115">
                  <c:v>-3.1076391731716502</c:v>
                </c:pt>
                <c:pt idx="116">
                  <c:v>-3.0798054136728799</c:v>
                </c:pt>
                <c:pt idx="117">
                  <c:v>-3.0504428381173199</c:v>
                </c:pt>
                <c:pt idx="118">
                  <c:v>-3.0194989387480402</c:v>
                </c:pt>
                <c:pt idx="119">
                  <c:v>-2.98693209728778</c:v>
                </c:pt>
                <c:pt idx="120">
                  <c:v>-2.9527049972006498</c:v>
                </c:pt>
                <c:pt idx="121">
                  <c:v>-2.9167657612213298</c:v>
                </c:pt>
                <c:pt idx="122">
                  <c:v>-2.8790590262156099</c:v>
                </c:pt>
                <c:pt idx="123">
                  <c:v>-2.8395660844355799</c:v>
                </c:pt>
                <c:pt idx="124">
                  <c:v>-2.7983146989470802</c:v>
                </c:pt>
                <c:pt idx="125">
                  <c:v>-2.7553330254186399</c:v>
                </c:pt>
                <c:pt idx="126">
                  <c:v>-2.7106061495280902</c:v>
                </c:pt>
                <c:pt idx="127">
                  <c:v>-2.6640899674820799</c:v>
                </c:pt>
                <c:pt idx="128">
                  <c:v>-2.6157521465418498</c:v>
                </c:pt>
                <c:pt idx="129">
                  <c:v>-2.5655702805082199</c:v>
                </c:pt>
                <c:pt idx="130">
                  <c:v>-2.5134907845494698</c:v>
                </c:pt>
                <c:pt idx="131">
                  <c:v>-2.4594244498458302</c:v>
                </c:pt>
                <c:pt idx="132">
                  <c:v>-2.4032892305983</c:v>
                </c:pt>
                <c:pt idx="133">
                  <c:v>-2.3450366290329399</c:v>
                </c:pt>
                <c:pt idx="134">
                  <c:v>-2.2846374557528901</c:v>
                </c:pt>
                <c:pt idx="135">
                  <c:v>-2.2220548774442501</c:v>
                </c:pt>
                <c:pt idx="136">
                  <c:v>-2.1572378326708601</c:v>
                </c:pt>
                <c:pt idx="137">
                  <c:v>-2.0901331954640301</c:v>
                </c:pt>
                <c:pt idx="138">
                  <c:v>-2.0206794244103401</c:v>
                </c:pt>
                <c:pt idx="139">
                  <c:v>-1.9487887549207501</c:v>
                </c:pt>
                <c:pt idx="140">
                  <c:v>-1.8743700946033199</c:v>
                </c:pt>
                <c:pt idx="141">
                  <c:v>-1.79738346472161</c:v>
                </c:pt>
                <c:pt idx="142">
                  <c:v>-1.71785778590106</c:v>
                </c:pt>
                <c:pt idx="143">
                  <c:v>-1.6358388787963201</c:v>
                </c:pt>
                <c:pt idx="144">
                  <c:v>-1.5513191865925</c:v>
                </c:pt>
                <c:pt idx="145">
                  <c:v>-1.4642351816442101</c:v>
                </c:pt>
                <c:pt idx="146">
                  <c:v>-1.37452478459495</c:v>
                </c:pt>
                <c:pt idx="147">
                  <c:v>-1.28215182287831</c:v>
                </c:pt>
                <c:pt idx="148">
                  <c:v>-1.1870738204628299</c:v>
                </c:pt>
                <c:pt idx="149">
                  <c:v>-1.0892149560022799</c:v>
                </c:pt>
                <c:pt idx="150">
                  <c:v>-0.98848087922258399</c:v>
                </c:pt>
                <c:pt idx="151">
                  <c:v>-0.884795670758589</c:v>
                </c:pt>
                <c:pt idx="152">
                  <c:v>-0.77812461017291501</c:v>
                </c:pt>
                <c:pt idx="153">
                  <c:v>-0.66845859604137803</c:v>
                </c:pt>
                <c:pt idx="154">
                  <c:v>-0.55576471642923397</c:v>
                </c:pt>
                <c:pt idx="155">
                  <c:v>-0.43994662411611501</c:v>
                </c:pt>
                <c:pt idx="156">
                  <c:v>-0.320865569937961</c:v>
                </c:pt>
                <c:pt idx="157">
                  <c:v>-0.19840326970396099</c:v>
                </c:pt>
                <c:pt idx="158">
                  <c:v>-7.24873205712359E-2</c:v>
                </c:pt>
                <c:pt idx="159">
                  <c:v>5.6934442773763499E-2</c:v>
                </c:pt>
                <c:pt idx="160">
                  <c:v>0.189910084878532</c:v>
                </c:pt>
                <c:pt idx="161">
                  <c:v>0.32648174444075201</c:v>
                </c:pt>
                <c:pt idx="162">
                  <c:v>0.46669906865896099</c:v>
                </c:pt>
                <c:pt idx="163">
                  <c:v>0.61063957247698197</c:v>
                </c:pt>
                <c:pt idx="164">
                  <c:v>0.75841548489533095</c:v>
                </c:pt>
                <c:pt idx="165">
                  <c:v>0.91015427678503502</c:v>
                </c:pt>
                <c:pt idx="166">
                  <c:v>1.0659522323369599</c:v>
                </c:pt>
                <c:pt idx="167">
                  <c:v>1.2258381027082099</c:v>
                </c:pt>
                <c:pt idx="168">
                  <c:v>1.3897960376909699</c:v>
                </c:pt>
                <c:pt idx="169">
                  <c:v>1.5578432415510799</c:v>
                </c:pt>
                <c:pt idx="170">
                  <c:v>1.7300763664741099</c:v>
                </c:pt>
                <c:pt idx="171">
                  <c:v>1.90661680518601</c:v>
                </c:pt>
                <c:pt idx="172">
                  <c:v>2.0875264490177798</c:v>
                </c:pt>
                <c:pt idx="173">
                  <c:v>2.2728210207231601</c:v>
                </c:pt>
                <c:pt idx="174">
                  <c:v>2.46256084812849</c:v>
                </c:pt>
                <c:pt idx="175">
                  <c:v>2.6568849020192702</c:v>
                </c:pt>
                <c:pt idx="176">
                  <c:v>2.8559534295713598</c:v>
                </c:pt>
                <c:pt idx="177">
                  <c:v>3.0599014547249399</c:v>
                </c:pt>
                <c:pt idx="178">
                  <c:v>3.2688575886200502</c:v>
                </c:pt>
                <c:pt idx="179">
                  <c:v>3.48294707917211</c:v>
                </c:pt>
                <c:pt idx="180">
                  <c:v>3.7022471190697201</c:v>
                </c:pt>
                <c:pt idx="181">
                  <c:v>3.92679539602771</c:v>
                </c:pt>
                <c:pt idx="182">
                  <c:v>4.1566615122205803</c:v>
                </c:pt>
                <c:pt idx="183">
                  <c:v>4.3919657985043301</c:v>
                </c:pt>
                <c:pt idx="184">
                  <c:v>4.63283435275551</c:v>
                </c:pt>
                <c:pt idx="185">
                  <c:v>4.8793745299522104</c:v>
                </c:pt>
                <c:pt idx="186">
                  <c:v>5.1316878716395404</c:v>
                </c:pt>
                <c:pt idx="187">
                  <c:v>5.3898863187103796</c:v>
                </c:pt>
                <c:pt idx="188">
                  <c:v>5.6540945079515001</c:v>
                </c:pt>
                <c:pt idx="189">
                  <c:v>5.9244426080981301</c:v>
                </c:pt>
                <c:pt idx="190">
                  <c:v>6.2010637537878699</c:v>
                </c:pt>
                <c:pt idx="191">
                  <c:v>6.4840947430914504</c:v>
                </c:pt>
                <c:pt idx="192">
                  <c:v>6.7736625680590299</c:v>
                </c:pt>
                <c:pt idx="193">
                  <c:v>7.0698649752418801</c:v>
                </c:pt>
                <c:pt idx="194">
                  <c:v>7.3727830987276599</c:v>
                </c:pt>
                <c:pt idx="195">
                  <c:v>7.6825267868222999</c:v>
                </c:pt>
                <c:pt idx="196">
                  <c:v>7.99925044703597</c:v>
                </c:pt>
                <c:pt idx="197">
                  <c:v>8.3231084397717492</c:v>
                </c:pt>
                <c:pt idx="198">
                  <c:v>8.6542182178523497</c:v>
                </c:pt>
                <c:pt idx="199">
                  <c:v>8.9926935107908594</c:v>
                </c:pt>
                <c:pt idx="200">
                  <c:v>9.3386895118896103</c:v>
                </c:pt>
                <c:pt idx="201">
                  <c:v>9.6923755749677696</c:v>
                </c:pt>
                <c:pt idx="202">
                  <c:v>10.0538827563384</c:v>
                </c:pt>
                <c:pt idx="203">
                  <c:v>10.4233238826437</c:v>
                </c:pt>
                <c:pt idx="204">
                  <c:v>10.8008467421287</c:v>
                </c:pt>
                <c:pt idx="205">
                  <c:v>11.1866285862338</c:v>
                </c:pt>
                <c:pt idx="206">
                  <c:v>11.5808355884619</c:v>
                </c:pt>
                <c:pt idx="207">
                  <c:v>11.9836210220349</c:v>
                </c:pt>
                <c:pt idx="208">
                  <c:v>12.3951657120228</c:v>
                </c:pt>
                <c:pt idx="209">
                  <c:v>12.815701619871501</c:v>
                </c:pt>
                <c:pt idx="210">
                  <c:v>13.245479241184199</c:v>
                </c:pt>
                <c:pt idx="211">
                  <c:v>13.6847184532309</c:v>
                </c:pt>
                <c:pt idx="212">
                  <c:v>14.133605587068599</c:v>
                </c:pt>
                <c:pt idx="213">
                  <c:v>14.5923193745716</c:v>
                </c:pt>
                <c:pt idx="214">
                  <c:v>15.0610271154247</c:v>
                </c:pt>
                <c:pt idx="215">
                  <c:v>15.539859457012099</c:v>
                </c:pt>
                <c:pt idx="216">
                  <c:v>16.028916744691099</c:v>
                </c:pt>
                <c:pt idx="217">
                  <c:v>16.528311079546398</c:v>
                </c:pt>
                <c:pt idx="218">
                  <c:v>17.038199849127398</c:v>
                </c:pt>
                <c:pt idx="219">
                  <c:v>17.558782559784699</c:v>
                </c:pt>
                <c:pt idx="220">
                  <c:v>18.090269960179299</c:v>
                </c:pt>
                <c:pt idx="221">
                  <c:v>18.6328611549601</c:v>
                </c:pt>
                <c:pt idx="222">
                  <c:v>19.186749733480202</c:v>
                </c:pt>
                <c:pt idx="223">
                  <c:v>19.752135343951899</c:v>
                </c:pt>
                <c:pt idx="224">
                  <c:v>20.329231094249501</c:v>
                </c:pt>
                <c:pt idx="225">
                  <c:v>20.9182661003139</c:v>
                </c:pt>
                <c:pt idx="226">
                  <c:v>21.5194464945709</c:v>
                </c:pt>
                <c:pt idx="227">
                  <c:v>22.132904070166699</c:v>
                </c:pt>
                <c:pt idx="228">
                  <c:v>22.7587257446012</c:v>
                </c:pt>
                <c:pt idx="229">
                  <c:v>23.397035185892602</c:v>
                </c:pt>
                <c:pt idx="230">
                  <c:v>24.0480058062575</c:v>
                </c:pt>
                <c:pt idx="231">
                  <c:v>24.711795179717601</c:v>
                </c:pt>
                <c:pt idx="232">
                  <c:v>25.388497294455799</c:v>
                </c:pt>
                <c:pt idx="233">
                  <c:v>26.0781644254631</c:v>
                </c:pt>
                <c:pt idx="234">
                  <c:v>26.7808555792116</c:v>
                </c:pt>
                <c:pt idx="235">
                  <c:v>27.4966364711639</c:v>
                </c:pt>
                <c:pt idx="236">
                  <c:v>28.2254953076005</c:v>
                </c:pt>
                <c:pt idx="237">
                  <c:v>28.967182193870901</c:v>
                </c:pt>
                <c:pt idx="238">
                  <c:v>29.721001529427099</c:v>
                </c:pt>
                <c:pt idx="239">
                  <c:v>30.485528393069401</c:v>
                </c:pt>
                <c:pt idx="240">
                  <c:v>31.2582606515662</c:v>
                </c:pt>
                <c:pt idx="241">
                  <c:v>32.035500074557703</c:v>
                </c:pt>
                <c:pt idx="242">
                  <c:v>32.812816182170401</c:v>
                </c:pt>
                <c:pt idx="243">
                  <c:v>33.586100697091297</c:v>
                </c:pt>
                <c:pt idx="244">
                  <c:v>34.352630279293301</c:v>
                </c:pt>
                <c:pt idx="245">
                  <c:v>35.111408011242801</c:v>
                </c:pt>
                <c:pt idx="246">
                  <c:v>35.8626759905382</c:v>
                </c:pt>
                <c:pt idx="247">
                  <c:v>36.607173111481103</c:v>
                </c:pt>
                <c:pt idx="248">
                  <c:v>37.345897625757203</c:v>
                </c:pt>
                <c:pt idx="249">
                  <c:v>38.080466654707202</c:v>
                </c:pt>
                <c:pt idx="250">
                  <c:v>38.813323436991801</c:v>
                </c:pt>
                <c:pt idx="251">
                  <c:v>39.547322190665398</c:v>
                </c:pt>
                <c:pt idx="252">
                  <c:v>40.285102564115299</c:v>
                </c:pt>
                <c:pt idx="253">
                  <c:v>41.028760929261402</c:v>
                </c:pt>
                <c:pt idx="254">
                  <c:v>41.779845966925798</c:v>
                </c:pt>
                <c:pt idx="255">
                  <c:v>42.539494837001698</c:v>
                </c:pt>
                <c:pt idx="256">
                  <c:v>43.308575115961602</c:v>
                </c:pt>
                <c:pt idx="257">
                  <c:v>44.087746822945199</c:v>
                </c:pt>
                <c:pt idx="258">
                  <c:v>44.877455149155303</c:v>
                </c:pt>
                <c:pt idx="259">
                  <c:v>45.677941511279698</c:v>
                </c:pt>
                <c:pt idx="260">
                  <c:v>46.489308134739098</c:v>
                </c:pt>
                <c:pt idx="261">
                  <c:v>47.311611182039897</c:v>
                </c:pt>
                <c:pt idx="262">
                  <c:v>48.144948419949202</c:v>
                </c:pt>
                <c:pt idx="263">
                  <c:v>48.989504862510401</c:v>
                </c:pt>
                <c:pt idx="264">
                  <c:v>49.845553044471799</c:v>
                </c:pt>
                <c:pt idx="265">
                  <c:v>50.713452027837697</c:v>
                </c:pt>
                <c:pt idx="266">
                  <c:v>51.593666448450101</c:v>
                </c:pt>
                <c:pt idx="267">
                  <c:v>52.486791606670899</c:v>
                </c:pt>
                <c:pt idx="268">
                  <c:v>53.393574949618099</c:v>
                </c:pt>
                <c:pt idx="269">
                  <c:v>54.314911416761099</c:v>
                </c:pt>
                <c:pt idx="270">
                  <c:v>55.251798001245398</c:v>
                </c:pt>
                <c:pt idx="271">
                  <c:v>56.205275561243702</c:v>
                </c:pt>
                <c:pt idx="272">
                  <c:v>57.176375995275599</c:v>
                </c:pt>
                <c:pt idx="273">
                  <c:v>58.166061573459402</c:v>
                </c:pt>
                <c:pt idx="274">
                  <c:v>59.1751611034463</c:v>
                </c:pt>
                <c:pt idx="275">
                  <c:v>60.204344999522597</c:v>
                </c:pt>
                <c:pt idx="276">
                  <c:v>61.254159975116401</c:v>
                </c:pt>
                <c:pt idx="277">
                  <c:v>62.325082406707999</c:v>
                </c:pt>
                <c:pt idx="278">
                  <c:v>63.417556003885402</c:v>
                </c:pt>
                <c:pt idx="279">
                  <c:v>64.532019754562</c:v>
                </c:pt>
                <c:pt idx="280">
                  <c:v>65.668927206161797</c:v>
                </c:pt>
                <c:pt idx="281">
                  <c:v>66.828739129729797</c:v>
                </c:pt>
                <c:pt idx="282">
                  <c:v>68.011880242831595</c:v>
                </c:pt>
                <c:pt idx="283">
                  <c:v>69.218666631527896</c:v>
                </c:pt>
                <c:pt idx="284">
                  <c:v>70.449180950069206</c:v>
                </c:pt>
                <c:pt idx="285">
                  <c:v>71.702942969038801</c:v>
                </c:pt>
                <c:pt idx="286">
                  <c:v>72.978080365453195</c:v>
                </c:pt>
                <c:pt idx="287">
                  <c:v>74.270046899636199</c:v>
                </c:pt>
                <c:pt idx="288">
                  <c:v>75.571030005661896</c:v>
                </c:pt>
                <c:pt idx="289">
                  <c:v>76.871558184647</c:v>
                </c:pt>
                <c:pt idx="290">
                  <c:v>78.163777024255694</c:v>
                </c:pt>
                <c:pt idx="291">
                  <c:v>79.443733091689097</c:v>
                </c:pt>
                <c:pt idx="292">
                  <c:v>80.711035359779004</c:v>
                </c:pt>
                <c:pt idx="293">
                  <c:v>81.966916897865204</c:v>
                </c:pt>
                <c:pt idx="294">
                  <c:v>83.212780620109598</c:v>
                </c:pt>
                <c:pt idx="295">
                  <c:v>84.450146446240197</c:v>
                </c:pt>
                <c:pt idx="296">
                  <c:v>85.681177307754496</c:v>
                </c:pt>
                <c:pt idx="297">
                  <c:v>86.908552653123493</c:v>
                </c:pt>
                <c:pt idx="298">
                  <c:v>88.134563941107899</c:v>
                </c:pt>
                <c:pt idx="299">
                  <c:v>89.360399463052104</c:v>
                </c:pt>
                <c:pt idx="300">
                  <c:v>90.586371419794304</c:v>
                </c:pt>
                <c:pt idx="301">
                  <c:v>91.812712426592796</c:v>
                </c:pt>
                <c:pt idx="302">
                  <c:v>93.039989089114002</c:v>
                </c:pt>
                <c:pt idx="303">
                  <c:v>94.268831445982102</c:v>
                </c:pt>
                <c:pt idx="304">
                  <c:v>95.499545978685006</c:v>
                </c:pt>
                <c:pt idx="305">
                  <c:v>96.732179515676705</c:v>
                </c:pt>
                <c:pt idx="306">
                  <c:v>97.966944615248295</c:v>
                </c:pt>
                <c:pt idx="307">
                  <c:v>99.2044267113274</c:v>
                </c:pt>
                <c:pt idx="308">
                  <c:v>100.445287946264</c:v>
                </c:pt>
                <c:pt idx="309">
                  <c:v>101.689801462273</c:v>
                </c:pt>
                <c:pt idx="310">
                  <c:v>102.937684290202</c:v>
                </c:pt>
                <c:pt idx="311">
                  <c:v>104.188438378344</c:v>
                </c:pt>
                <c:pt idx="312">
                  <c:v>105.441996865923</c:v>
                </c:pt>
                <c:pt idx="313">
                  <c:v>106.69927845772099</c:v>
                </c:pt>
                <c:pt idx="314">
                  <c:v>107.96230471934</c:v>
                </c:pt>
                <c:pt idx="315">
                  <c:v>109.23360537094401</c:v>
                </c:pt>
                <c:pt idx="316">
                  <c:v>110.51507632788601</c:v>
                </c:pt>
                <c:pt idx="317">
                  <c:v>111.807188856566</c:v>
                </c:pt>
                <c:pt idx="318">
                  <c:v>113.10936473033</c:v>
                </c:pt>
                <c:pt idx="319">
                  <c:v>114.421029601024</c:v>
                </c:pt>
                <c:pt idx="320">
                  <c:v>115.742093979328</c:v>
                </c:pt>
                <c:pt idx="321">
                  <c:v>117.072496486866</c:v>
                </c:pt>
                <c:pt idx="322">
                  <c:v>118.41161513436499</c:v>
                </c:pt>
                <c:pt idx="323">
                  <c:v>119.758398791774</c:v>
                </c:pt>
                <c:pt idx="324">
                  <c:v>121.11210914827601</c:v>
                </c:pt>
                <c:pt idx="325">
                  <c:v>122.472746359192</c:v>
                </c:pt>
                <c:pt idx="326">
                  <c:v>123.840612118294</c:v>
                </c:pt>
                <c:pt idx="327">
                  <c:v>125.21556157745501</c:v>
                </c:pt>
                <c:pt idx="328">
                  <c:v>126.596910235279</c:v>
                </c:pt>
                <c:pt idx="329">
                  <c:v>127.98421918376</c:v>
                </c:pt>
                <c:pt idx="330">
                  <c:v>129.37813208494299</c:v>
                </c:pt>
                <c:pt idx="331">
                  <c:v>130.78031778354699</c:v>
                </c:pt>
                <c:pt idx="332">
                  <c:v>132.192466517806</c:v>
                </c:pt>
                <c:pt idx="333">
                  <c:v>133.61513148551299</c:v>
                </c:pt>
                <c:pt idx="334">
                  <c:v>135.047312046342</c:v>
                </c:pt>
                <c:pt idx="335">
                  <c:v>136.487101385394</c:v>
                </c:pt>
                <c:pt idx="336">
                  <c:v>137.93291858093099</c:v>
                </c:pt>
                <c:pt idx="337">
                  <c:v>139.38444199100701</c:v>
                </c:pt>
                <c:pt idx="338">
                  <c:v>140.84261354380101</c:v>
                </c:pt>
                <c:pt idx="339">
                  <c:v>142.308802527392</c:v>
                </c:pt>
                <c:pt idx="340">
                  <c:v>143.78401024037299</c:v>
                </c:pt>
                <c:pt idx="341">
                  <c:v>145.269032127494</c:v>
                </c:pt>
                <c:pt idx="342">
                  <c:v>146.76528810577199</c:v>
                </c:pt>
                <c:pt idx="343">
                  <c:v>148.27494265091599</c:v>
                </c:pt>
                <c:pt idx="344">
                  <c:v>149.79960689972901</c:v>
                </c:pt>
                <c:pt idx="345">
                  <c:v>151.338620436262</c:v>
                </c:pt>
                <c:pt idx="346">
                  <c:v>152.88876003977001</c:v>
                </c:pt>
                <c:pt idx="347">
                  <c:v>154.44615644069401</c:v>
                </c:pt>
                <c:pt idx="348">
                  <c:v>156.00878975286099</c:v>
                </c:pt>
                <c:pt idx="349">
                  <c:v>157.57741482757501</c:v>
                </c:pt>
                <c:pt idx="350">
                  <c:v>159.15475170289</c:v>
                </c:pt>
                <c:pt idx="351">
                  <c:v>160.743994077586</c:v>
                </c:pt>
                <c:pt idx="352">
                  <c:v>162.347448147476</c:v>
                </c:pt>
                <c:pt idx="353">
                  <c:v>163.96572760375699</c:v>
                </c:pt>
                <c:pt idx="354">
                  <c:v>165.59778831680401</c:v>
                </c:pt>
                <c:pt idx="355">
                  <c:v>167.24181895432201</c:v>
                </c:pt>
                <c:pt idx="356">
                  <c:v>168.89650974000199</c:v>
                </c:pt>
                <c:pt idx="357">
                  <c:v>170.561952957324</c:v>
                </c:pt>
                <c:pt idx="358">
                  <c:v>172.23960740426801</c:v>
                </c:pt>
                <c:pt idx="359">
                  <c:v>173.931195194558</c:v>
                </c:pt>
                <c:pt idx="360">
                  <c:v>175.63701780698199</c:v>
                </c:pt>
                <c:pt idx="361">
                  <c:v>177.354844646613</c:v>
                </c:pt>
                <c:pt idx="362">
                  <c:v>179.080509834271</c:v>
                </c:pt>
                <c:pt idx="363">
                  <c:v>180.81002557827301</c:v>
                </c:pt>
                <c:pt idx="364">
                  <c:v>182.541596679295</c:v>
                </c:pt>
                <c:pt idx="365">
                  <c:v>184.27610732030601</c:v>
                </c:pt>
                <c:pt idx="366">
                  <c:v>186.01601089598699</c:v>
                </c:pt>
                <c:pt idx="367">
                  <c:v>187.76367798721</c:v>
                </c:pt>
                <c:pt idx="368">
                  <c:v>189.520349708152</c:v>
                </c:pt>
                <c:pt idx="369">
                  <c:v>191.28603884597899</c:v>
                </c:pt>
                <c:pt idx="370">
                  <c:v>193.06003474567501</c:v>
                </c:pt>
                <c:pt idx="371">
                  <c:v>194.84169257435599</c:v>
                </c:pt>
                <c:pt idx="372">
                  <c:v>196.63136497573299</c:v>
                </c:pt>
                <c:pt idx="373">
                  <c:v>198.43095276488299</c:v>
                </c:pt>
                <c:pt idx="374">
                  <c:v>200.24342157798301</c:v>
                </c:pt>
                <c:pt idx="375">
                  <c:v>202.07135737924301</c:v>
                </c:pt>
                <c:pt idx="376">
                  <c:v>203.915520024145</c:v>
                </c:pt>
                <c:pt idx="377">
                  <c:v>205.774493908061</c:v>
                </c:pt>
                <c:pt idx="378">
                  <c:v>207.64558052907299</c:v>
                </c:pt>
                <c:pt idx="379">
                  <c:v>209.52609622945701</c:v>
                </c:pt>
                <c:pt idx="380">
                  <c:v>211.414312649512</c:v>
                </c:pt>
                <c:pt idx="381">
                  <c:v>213.309991023583</c:v>
                </c:pt>
                <c:pt idx="382">
                  <c:v>215.21464722458501</c:v>
                </c:pt>
                <c:pt idx="383">
                  <c:v>217.131316365576</c:v>
                </c:pt>
                <c:pt idx="384">
                  <c:v>219.063495711754</c:v>
                </c:pt>
                <c:pt idx="385">
                  <c:v>221.01362155132799</c:v>
                </c:pt>
                <c:pt idx="386">
                  <c:v>222.98195220372</c:v>
                </c:pt>
                <c:pt idx="387">
                  <c:v>224.96655117466</c:v>
                </c:pt>
                <c:pt idx="388">
                  <c:v>226.96440808048499</c:v>
                </c:pt>
                <c:pt idx="389">
                  <c:v>228.97296447460101</c:v>
                </c:pt>
                <c:pt idx="390">
                  <c:v>230.99124400883699</c:v>
                </c:pt>
                <c:pt idx="391">
                  <c:v>233.02026937919501</c:v>
                </c:pt>
                <c:pt idx="392">
                  <c:v>235.06278338388</c:v>
                </c:pt>
                <c:pt idx="393">
                  <c:v>237.122281220079</c:v>
                </c:pt>
                <c:pt idx="394">
                  <c:v>239.20160715484101</c:v>
                </c:pt>
                <c:pt idx="395">
                  <c:v>241.30181195873499</c:v>
                </c:pt>
                <c:pt idx="396">
                  <c:v>243.42193247185801</c:v>
                </c:pt>
                <c:pt idx="397">
                  <c:v>245.55977327121599</c:v>
                </c:pt>
                <c:pt idx="398">
                  <c:v>247.713090996733</c:v>
                </c:pt>
                <c:pt idx="399">
                  <c:v>249.880447255767</c:v>
                </c:pt>
                <c:pt idx="400">
                  <c:v>252.06165895990401</c:v>
                </c:pt>
                <c:pt idx="401">
                  <c:v>254.25819635702601</c:v>
                </c:pt>
                <c:pt idx="402">
                  <c:v>256.47310843886697</c:v>
                </c:pt>
                <c:pt idx="403">
                  <c:v>258.70969956834199</c:v>
                </c:pt>
                <c:pt idx="404">
                  <c:v>260.96953471446301</c:v>
                </c:pt>
                <c:pt idx="405">
                  <c:v>263.25140595502103</c:v>
                </c:pt>
                <c:pt idx="406">
                  <c:v>265.55211971569798</c:v>
                </c:pt>
                <c:pt idx="407">
                  <c:v>267.86852828178399</c:v>
                </c:pt>
                <c:pt idx="408">
                  <c:v>270.199457434034</c:v>
                </c:pt>
                <c:pt idx="409">
                  <c:v>272.546405675546</c:v>
                </c:pt>
                <c:pt idx="410">
                  <c:v>274.912763620524</c:v>
                </c:pt>
                <c:pt idx="411">
                  <c:v>277.30213242675597</c:v>
                </c:pt>
                <c:pt idx="412">
                  <c:v>279.71671592181502</c:v>
                </c:pt>
                <c:pt idx="413">
                  <c:v>282.15662153447101</c:v>
                </c:pt>
                <c:pt idx="414">
                  <c:v>284.62028270927101</c:v>
                </c:pt>
                <c:pt idx="415">
                  <c:v>287.10561050794001</c:v>
                </c:pt>
                <c:pt idx="416">
                  <c:v>289.61132005028298</c:v>
                </c:pt>
                <c:pt idx="417">
                  <c:v>292.137910336603</c:v>
                </c:pt>
                <c:pt idx="418">
                  <c:v>294.68775136945601</c:v>
                </c:pt>
                <c:pt idx="419">
                  <c:v>297.26396164744602</c:v>
                </c:pt>
                <c:pt idx="420">
                  <c:v>299.86865754316699</c:v>
                </c:pt>
                <c:pt idx="421">
                  <c:v>302.502057046424</c:v>
                </c:pt>
                <c:pt idx="422">
                  <c:v>305.16323948415101</c:v>
                </c:pt>
                <c:pt idx="423">
                  <c:v>307.85171552181498</c:v>
                </c:pt>
                <c:pt idx="424">
                  <c:v>310.56838321251098</c:v>
                </c:pt>
                <c:pt idx="425">
                  <c:v>313.315269893211</c:v>
                </c:pt>
                <c:pt idx="426">
                  <c:v>316.09454660049801</c:v>
                </c:pt>
                <c:pt idx="427">
                  <c:v>318.90759869551101</c:v>
                </c:pt>
                <c:pt idx="428">
                  <c:v>321.75463836953099</c:v>
                </c:pt>
                <c:pt idx="429">
                  <c:v>324.634895976385</c:v>
                </c:pt>
                <c:pt idx="430">
                  <c:v>327.54719569505301</c:v>
                </c:pt>
                <c:pt idx="431">
                  <c:v>330.490579934778</c:v>
                </c:pt>
                <c:pt idx="432">
                  <c:v>333.464512343965</c:v>
                </c:pt>
                <c:pt idx="433">
                  <c:v>336.468736951479</c:v>
                </c:pt>
                <c:pt idx="434">
                  <c:v>339.503381534337</c:v>
                </c:pt>
                <c:pt idx="435">
                  <c:v>342.56928055586002</c:v>
                </c:pt>
                <c:pt idx="436">
                  <c:v>345.66793224682999</c:v>
                </c:pt>
                <c:pt idx="437">
                  <c:v>348.80102218126302</c:v>
                </c:pt>
                <c:pt idx="438">
                  <c:v>351.96997031364299</c:v>
                </c:pt>
                <c:pt idx="439">
                  <c:v>355.17577632260401</c:v>
                </c:pt>
                <c:pt idx="440">
                  <c:v>358.41914549876202</c:v>
                </c:pt>
                <c:pt idx="441">
                  <c:v>361.70068171765098</c:v>
                </c:pt>
                <c:pt idx="442">
                  <c:v>365.02094663672102</c:v>
                </c:pt>
                <c:pt idx="443">
                  <c:v>368.38043257007001</c:v>
                </c:pt>
                <c:pt idx="444">
                  <c:v>371.77956738586101</c:v>
                </c:pt>
                <c:pt idx="445">
                  <c:v>375.21876804715299</c:v>
                </c:pt>
                <c:pt idx="446">
                  <c:v>378.69848759833002</c:v>
                </c:pt>
                <c:pt idx="447">
                  <c:v>382.219229024828</c:v>
                </c:pt>
                <c:pt idx="448">
                  <c:v>385.781547962476</c:v>
                </c:pt>
                <c:pt idx="449">
                  <c:v>389.386083247996</c:v>
                </c:pt>
                <c:pt idx="450">
                  <c:v>393.03360218154899</c:v>
                </c:pt>
                <c:pt idx="451">
                  <c:v>396.72500535546902</c:v>
                </c:pt>
                <c:pt idx="452">
                  <c:v>400.461312821018</c:v>
                </c:pt>
                <c:pt idx="453">
                  <c:v>404.24373221912299</c:v>
                </c:pt>
                <c:pt idx="454">
                  <c:v>408.07382632985599</c:v>
                </c:pt>
                <c:pt idx="455">
                  <c:v>411.95360988297898</c:v>
                </c:pt>
                <c:pt idx="456">
                  <c:v>415.88535900994498</c:v>
                </c:pt>
                <c:pt idx="457">
                  <c:v>419.87121099621601</c:v>
                </c:pt>
                <c:pt idx="458">
                  <c:v>423.912913191337</c:v>
                </c:pt>
                <c:pt idx="459">
                  <c:v>428.011841776984</c:v>
                </c:pt>
                <c:pt idx="460">
                  <c:v>432.169142653226</c:v>
                </c:pt>
                <c:pt idx="461">
                  <c:v>436.38584427081599</c:v>
                </c:pt>
                <c:pt idx="462">
                  <c:v>440.66288342166001</c:v>
                </c:pt>
                <c:pt idx="463">
                  <c:v>445.00112225160501</c:v>
                </c:pt>
                <c:pt idx="464">
                  <c:v>449.401364156591</c:v>
                </c:pt>
                <c:pt idx="465">
                  <c:v>453.86432331351801</c:v>
                </c:pt>
                <c:pt idx="466">
                  <c:v>458.39059450563002</c:v>
                </c:pt>
                <c:pt idx="467">
                  <c:v>462.98066295464002</c:v>
                </c:pt>
                <c:pt idx="468">
                  <c:v>467.63492048092502</c:v>
                </c:pt>
                <c:pt idx="469">
                  <c:v>472.35359914146301</c:v>
                </c:pt>
                <c:pt idx="470">
                  <c:v>477.13658466064101</c:v>
                </c:pt>
                <c:pt idx="471">
                  <c:v>481.98324379810902</c:v>
                </c:pt>
                <c:pt idx="472">
                  <c:v>486.89243095231097</c:v>
                </c:pt>
                <c:pt idx="473">
                  <c:v>491.86264882999501</c:v>
                </c:pt>
                <c:pt idx="474">
                  <c:v>496.89220023648897</c:v>
                </c:pt>
                <c:pt idx="475">
                  <c:v>501.97923380753502</c:v>
                </c:pt>
                <c:pt idx="476">
                  <c:v>507.121690333738</c:v>
                </c:pt>
                <c:pt idx="477">
                  <c:v>512.31720699155596</c:v>
                </c:pt>
                <c:pt idx="478">
                  <c:v>517.56314268462495</c:v>
                </c:pt>
                <c:pt idx="479">
                  <c:v>522.85688112199102</c:v>
                </c:pt>
                <c:pt idx="480">
                  <c:v>528.19622523464102</c:v>
                </c:pt>
                <c:pt idx="481">
                  <c:v>533.579473381566</c:v>
                </c:pt>
                <c:pt idx="482">
                  <c:v>539.00511928083802</c:v>
                </c:pt>
                <c:pt idx="483">
                  <c:v>544.47153917335095</c:v>
                </c:pt>
                <c:pt idx="484">
                  <c:v>549.97692496583295</c:v>
                </c:pt>
                <c:pt idx="485">
                  <c:v>555.51936976418597</c:v>
                </c:pt>
                <c:pt idx="486">
                  <c:v>561.09690671649503</c:v>
                </c:pt>
                <c:pt idx="487">
                  <c:v>566.7074565982</c:v>
                </c:pt>
                <c:pt idx="488">
                  <c:v>572.34880460325303</c:v>
                </c:pt>
                <c:pt idx="489">
                  <c:v>578.018674803718</c:v>
                </c:pt>
                <c:pt idx="490">
                  <c:v>583.71477125387503</c:v>
                </c:pt>
                <c:pt idx="491">
                  <c:v>589.434687816262</c:v>
                </c:pt>
                <c:pt idx="492">
                  <c:v>595.17581105435295</c:v>
                </c:pt>
                <c:pt idx="493">
                  <c:v>600.93538969389101</c:v>
                </c:pt>
                <c:pt idx="494">
                  <c:v>606.71066921499903</c:v>
                </c:pt>
                <c:pt idx="495">
                  <c:v>612.498896371314</c:v>
                </c:pt>
                <c:pt idx="496">
                  <c:v>618.29729429414397</c:v>
                </c:pt>
                <c:pt idx="497">
                  <c:v>624.10320896002895</c:v>
                </c:pt>
                <c:pt idx="498">
                  <c:v>629.91438311338004</c:v>
                </c:pt>
                <c:pt idx="499">
                  <c:v>635.72893942373503</c:v>
                </c:pt>
                <c:pt idx="500">
                  <c:v>641.54492327800097</c:v>
                </c:pt>
                <c:pt idx="501">
                  <c:v>647.35990356022705</c:v>
                </c:pt>
                <c:pt idx="502">
                  <c:v>653.17098773416205</c:v>
                </c:pt>
                <c:pt idx="503">
                  <c:v>658.97503652512501</c:v>
                </c:pt>
                <c:pt idx="504">
                  <c:v>664.76875116499605</c:v>
                </c:pt>
                <c:pt idx="505">
                  <c:v>670.54869964805198</c:v>
                </c:pt>
                <c:pt idx="506">
                  <c:v>676.31135173770701</c:v>
                </c:pt>
                <c:pt idx="507">
                  <c:v>682.053047188238</c:v>
                </c:pt>
                <c:pt idx="508">
                  <c:v>687.76991416238695</c:v>
                </c:pt>
                <c:pt idx="509">
                  <c:v>693.45778307360695</c:v>
                </c:pt>
                <c:pt idx="510">
                  <c:v>699.11217296653899</c:v>
                </c:pt>
                <c:pt idx="511">
                  <c:v>704.72835168985603</c:v>
                </c:pt>
                <c:pt idx="512">
                  <c:v>710.30140317024495</c:v>
                </c:pt>
                <c:pt idx="513">
                  <c:v>715.82626328441995</c:v>
                </c:pt>
                <c:pt idx="514">
                  <c:v>721.29774465010098</c:v>
                </c:pt>
                <c:pt idx="515">
                  <c:v>726.71052941075504</c:v>
                </c:pt>
                <c:pt idx="516">
                  <c:v>732.05906502422295</c:v>
                </c:pt>
                <c:pt idx="517">
                  <c:v>737.33740755529902</c:v>
                </c:pt>
                <c:pt idx="518">
                  <c:v>742.53919039918105</c:v>
                </c:pt>
                <c:pt idx="519">
                  <c:v>747.65783380217499</c:v>
                </c:pt>
                <c:pt idx="520">
                  <c:v>752.68688481395498</c:v>
                </c:pt>
                <c:pt idx="521">
                  <c:v>757.62022673843501</c:v>
                </c:pt>
                <c:pt idx="522">
                  <c:v>762.45203002687094</c:v>
                </c:pt>
                <c:pt idx="523">
                  <c:v>767.17658708703198</c:v>
                </c:pt>
                <c:pt idx="524">
                  <c:v>771.788246332884</c:v>
                </c:pt>
                <c:pt idx="525">
                  <c:v>776.28152325719498</c:v>
                </c:pt>
                <c:pt idx="526">
                  <c:v>780.65131801266705</c:v>
                </c:pt>
                <c:pt idx="527">
                  <c:v>784.89304195817704</c:v>
                </c:pt>
                <c:pt idx="528">
                  <c:v>789.00258895076104</c:v>
                </c:pt>
                <c:pt idx="529">
                  <c:v>792.97634297554703</c:v>
                </c:pt>
                <c:pt idx="530">
                  <c:v>796.81121617084102</c:v>
                </c:pt>
                <c:pt idx="531">
                  <c:v>800.50458406163898</c:v>
                </c:pt>
                <c:pt idx="532">
                  <c:v>804.054156786921</c:v>
                </c:pt>
                <c:pt idx="533">
                  <c:v>807.45791194184096</c:v>
                </c:pt>
                <c:pt idx="534">
                  <c:v>810.71409511058198</c:v>
                </c:pt>
                <c:pt idx="535">
                  <c:v>813.82117113912602</c:v>
                </c:pt>
                <c:pt idx="536">
                  <c:v>816.77774571796999</c:v>
                </c:pt>
                <c:pt idx="537">
                  <c:v>819.58254865598997</c:v>
                </c:pt>
                <c:pt idx="538">
                  <c:v>822.23444503956</c:v>
                </c:pt>
                <c:pt idx="539">
                  <c:v>824.73239903381602</c:v>
                </c:pt>
                <c:pt idx="540">
                  <c:v>827.07543741282404</c:v>
                </c:pt>
                <c:pt idx="541">
                  <c:v>829.26273953577697</c:v>
                </c:pt>
                <c:pt idx="542">
                  <c:v>831.29391481687901</c:v>
                </c:pt>
                <c:pt idx="543">
                  <c:v>833.16935882208804</c:v>
                </c:pt>
                <c:pt idx="544">
                  <c:v>834.890517946204</c:v>
                </c:pt>
                <c:pt idx="545">
                  <c:v>836.46007752320202</c:v>
                </c:pt>
                <c:pt idx="546">
                  <c:v>837.88224127009698</c:v>
                </c:pt>
                <c:pt idx="547">
                  <c:v>839.16313289855998</c:v>
                </c:pt>
                <c:pt idx="548">
                  <c:v>840.31111741541304</c:v>
                </c:pt>
                <c:pt idx="549">
                  <c:v>841.33682163593903</c:v>
                </c:pt>
                <c:pt idx="550">
                  <c:v>842.25281575303904</c:v>
                </c:pt>
                <c:pt idx="551">
                  <c:v>843.07298951921405</c:v>
                </c:pt>
                <c:pt idx="552">
                  <c:v>843.811659428344</c:v>
                </c:pt>
                <c:pt idx="553">
                  <c:v>844.48264799350102</c:v>
                </c:pt>
                <c:pt idx="554">
                  <c:v>845.09865104270602</c:v>
                </c:pt>
                <c:pt idx="555">
                  <c:v>845.67095124279194</c:v>
                </c:pt>
                <c:pt idx="556">
                  <c:v>846.20925371229805</c:v>
                </c:pt>
                <c:pt idx="557">
                  <c:v>846.72152363464397</c:v>
                </c:pt>
                <c:pt idx="558">
                  <c:v>847.21397990912305</c:v>
                </c:pt>
                <c:pt idx="559">
                  <c:v>847.69130164894102</c:v>
                </c:pt>
                <c:pt idx="560">
                  <c:v>848.15694856540699</c:v>
                </c:pt>
                <c:pt idx="561">
                  <c:v>848.61345894486305</c:v>
                </c:pt>
                <c:pt idx="562">
                  <c:v>849.06268352974996</c:v>
                </c:pt>
                <c:pt idx="563">
                  <c:v>849.50596643677204</c:v>
                </c:pt>
                <c:pt idx="564">
                  <c:v>849.94426619140995</c:v>
                </c:pt>
                <c:pt idx="565">
                  <c:v>850.37823346113498</c:v>
                </c:pt>
                <c:pt idx="566">
                  <c:v>850.80826689130004</c:v>
                </c:pt>
                <c:pt idx="567">
                  <c:v>851.23457471641098</c:v>
                </c:pt>
                <c:pt idx="568">
                  <c:v>851.65724355042403</c:v>
                </c:pt>
                <c:pt idx="569">
                  <c:v>852.07631375686901</c:v>
                </c:pt>
                <c:pt idx="570">
                  <c:v>852.49183409792897</c:v>
                </c:pt>
                <c:pt idx="571">
                  <c:v>852.90385867223995</c:v>
                </c:pt>
                <c:pt idx="572">
                  <c:v>853.31239939044804</c:v>
                </c:pt>
                <c:pt idx="573">
                  <c:v>853.71739740456803</c:v>
                </c:pt>
                <c:pt idx="574">
                  <c:v>854.11874802550994</c:v>
                </c:pt>
                <c:pt idx="575">
                  <c:v>854.51634638550399</c:v>
                </c:pt>
                <c:pt idx="576">
                  <c:v>854.91010534346003</c:v>
                </c:pt>
                <c:pt idx="577">
                  <c:v>855.29994106771198</c:v>
                </c:pt>
                <c:pt idx="578">
                  <c:v>855.68574420687105</c:v>
                </c:pt>
                <c:pt idx="579">
                  <c:v>856.06734989630297</c:v>
                </c:pt>
                <c:pt idx="580">
                  <c:v>856.44453393094102</c:v>
                </c:pt>
                <c:pt idx="581">
                  <c:v>856.81705826929397</c:v>
                </c:pt>
                <c:pt idx="582">
                  <c:v>857.18473448954296</c:v>
                </c:pt>
                <c:pt idx="583">
                  <c:v>857.54744179396801</c:v>
                </c:pt>
                <c:pt idx="584">
                  <c:v>857.90508967263702</c:v>
                </c:pt>
                <c:pt idx="585">
                  <c:v>858.25757526064501</c:v>
                </c:pt>
                <c:pt idx="586">
                  <c:v>858.60476721361397</c:v>
                </c:pt>
                <c:pt idx="587">
                  <c:v>858.94651368387099</c:v>
                </c:pt>
                <c:pt idx="588">
                  <c:v>859.28266640127902</c:v>
                </c:pt>
                <c:pt idx="589">
                  <c:v>859.61310292741905</c:v>
                </c:pt>
                <c:pt idx="590">
                  <c:v>859.93773818792704</c:v>
                </c:pt>
                <c:pt idx="591">
                  <c:v>860.25653889581804</c:v>
                </c:pt>
                <c:pt idx="592">
                  <c:v>860.56953398701501</c:v>
                </c:pt>
                <c:pt idx="593">
                  <c:v>860.87680001850697</c:v>
                </c:pt>
                <c:pt idx="594">
                  <c:v>861.17844940230498</c:v>
                </c:pt>
                <c:pt idx="595">
                  <c:v>861.47465275016896</c:v>
                </c:pt>
                <c:pt idx="596">
                  <c:v>861.76563698041798</c:v>
                </c:pt>
                <c:pt idx="597">
                  <c:v>862.05162692807903</c:v>
                </c:pt>
                <c:pt idx="598">
                  <c:v>862.33283335030706</c:v>
                </c:pt>
                <c:pt idx="599">
                  <c:v>862.60952405869295</c:v>
                </c:pt>
                <c:pt idx="600">
                  <c:v>862.88204863622002</c:v>
                </c:pt>
                <c:pt idx="601">
                  <c:v>863.15075631845605</c:v>
                </c:pt>
                <c:pt idx="602">
                  <c:v>863.41591402128995</c:v>
                </c:pt>
                <c:pt idx="603">
                  <c:v>863.67772763647895</c:v>
                </c:pt>
                <c:pt idx="604">
                  <c:v>863.93642472142506</c:v>
                </c:pt>
                <c:pt idx="605">
                  <c:v>864.19228067412701</c:v>
                </c:pt>
                <c:pt idx="606">
                  <c:v>864.44556619808304</c:v>
                </c:pt>
                <c:pt idx="607">
                  <c:v>864.69649576349696</c:v>
                </c:pt>
                <c:pt idx="608">
                  <c:v>864.94522976967005</c:v>
                </c:pt>
                <c:pt idx="609">
                  <c:v>865.19191049959898</c:v>
                </c:pt>
                <c:pt idx="610">
                  <c:v>865.43668520766698</c:v>
                </c:pt>
                <c:pt idx="611">
                  <c:v>865.67969208028603</c:v>
                </c:pt>
                <c:pt idx="612">
                  <c:v>865.92103923603202</c:v>
                </c:pt>
                <c:pt idx="613">
                  <c:v>866.16081254854498</c:v>
                </c:pt>
                <c:pt idx="614">
                  <c:v>866.39908355248303</c:v>
                </c:pt>
                <c:pt idx="615">
                  <c:v>866.63589474835101</c:v>
                </c:pt>
                <c:pt idx="616">
                  <c:v>866.87127259409795</c:v>
                </c:pt>
                <c:pt idx="617">
                  <c:v>867.105278897777</c:v>
                </c:pt>
                <c:pt idx="618">
                  <c:v>867.33801889259098</c:v>
                </c:pt>
                <c:pt idx="619">
                  <c:v>867.56958199527503</c:v>
                </c:pt>
                <c:pt idx="620">
                  <c:v>867.80000319118506</c:v>
                </c:pt>
                <c:pt idx="621">
                  <c:v>868.02929063022896</c:v>
                </c:pt>
                <c:pt idx="622">
                  <c:v>868.25746135017096</c:v>
                </c:pt>
                <c:pt idx="623">
                  <c:v>868.48454053034504</c:v>
                </c:pt>
                <c:pt idx="624">
                  <c:v>868.71054324683598</c:v>
                </c:pt>
                <c:pt idx="625">
                  <c:v>868.93546348295104</c:v>
                </c:pt>
                <c:pt idx="626">
                  <c:v>869.15928209401204</c:v>
                </c:pt>
                <c:pt idx="627">
                  <c:v>869.38199075202203</c:v>
                </c:pt>
                <c:pt idx="628">
                  <c:v>869.60360494046495</c:v>
                </c:pt>
                <c:pt idx="629">
                  <c:v>869.82415819253004</c:v>
                </c:pt>
                <c:pt idx="630">
                  <c:v>870.04369335180502</c:v>
                </c:pt>
                <c:pt idx="631">
                  <c:v>870.26223541409297</c:v>
                </c:pt>
                <c:pt idx="632">
                  <c:v>870.47975813796597</c:v>
                </c:pt>
                <c:pt idx="633">
                  <c:v>870.69622336855696</c:v>
                </c:pt>
                <c:pt idx="634">
                  <c:v>870.91167508118804</c:v>
                </c:pt>
                <c:pt idx="635">
                  <c:v>871.12624227993899</c:v>
                </c:pt>
                <c:pt idx="636">
                  <c:v>871.340028344453</c:v>
                </c:pt>
                <c:pt idx="637">
                  <c:v>871.55305018249101</c:v>
                </c:pt>
                <c:pt idx="638">
                  <c:v>871.76528003768499</c:v>
                </c:pt>
                <c:pt idx="639">
                  <c:v>871.97666541106105</c:v>
                </c:pt>
                <c:pt idx="640">
                  <c:v>872.187126603921</c:v>
                </c:pt>
                <c:pt idx="641">
                  <c:v>872.39661068050498</c:v>
                </c:pt>
                <c:pt idx="642">
                  <c:v>872.60513599066599</c:v>
                </c:pt>
                <c:pt idx="643">
                  <c:v>872.81276676275002</c:v>
                </c:pt>
                <c:pt idx="644">
                  <c:v>873.01957833717904</c:v>
                </c:pt>
                <c:pt idx="645">
                  <c:v>873.22564966746995</c:v>
                </c:pt>
                <c:pt idx="646">
                  <c:v>873.43103916404198</c:v>
                </c:pt>
                <c:pt idx="647">
                  <c:v>873.63574026484798</c:v>
                </c:pt>
                <c:pt idx="648">
                  <c:v>873.83967849528597</c:v>
                </c:pt>
                <c:pt idx="649">
                  <c:v>874.04276128490403</c:v>
                </c:pt>
                <c:pt idx="650">
                  <c:v>874.24493008916897</c:v>
                </c:pt>
                <c:pt idx="651">
                  <c:v>874.44618716025298</c:v>
                </c:pt>
                <c:pt idx="652">
                  <c:v>874.64658820348302</c:v>
                </c:pt>
                <c:pt idx="653">
                  <c:v>874.84620264359501</c:v>
                </c:pt>
                <c:pt idx="654">
                  <c:v>875.045082389659</c:v>
                </c:pt>
                <c:pt idx="655">
                  <c:v>875.24326232987801</c:v>
                </c:pt>
                <c:pt idx="656">
                  <c:v>875.44076660113899</c:v>
                </c:pt>
                <c:pt idx="657">
                  <c:v>875.63760971832096</c:v>
                </c:pt>
                <c:pt idx="658">
                  <c:v>875.83380161646403</c:v>
                </c:pt>
                <c:pt idx="659">
                  <c:v>876.02935341321097</c:v>
                </c:pt>
                <c:pt idx="660">
                  <c:v>876.22427818137896</c:v>
                </c:pt>
                <c:pt idx="661">
                  <c:v>876.41858234193899</c:v>
                </c:pt>
                <c:pt idx="662">
                  <c:v>876.61225157854403</c:v>
                </c:pt>
                <c:pt idx="663">
                  <c:v>876.80524983339797</c:v>
                </c:pt>
                <c:pt idx="664">
                  <c:v>876.99753763057004</c:v>
                </c:pt>
                <c:pt idx="665">
                  <c:v>877.18909493710896</c:v>
                </c:pt>
                <c:pt idx="666">
                  <c:v>877.37993385311199</c:v>
                </c:pt>
                <c:pt idx="667">
                  <c:v>877.57009159722304</c:v>
                </c:pt>
                <c:pt idx="668">
                  <c:v>877.75960982535605</c:v>
                </c:pt>
                <c:pt idx="669">
                  <c:v>877.94852478245502</c:v>
                </c:pt>
                <c:pt idx="670">
                  <c:v>878.136871487745</c:v>
                </c:pt>
                <c:pt idx="671">
                  <c:v>878.32468364079295</c:v>
                </c:pt>
                <c:pt idx="672">
                  <c:v>878.51198519462503</c:v>
                </c:pt>
                <c:pt idx="673">
                  <c:v>878.69877437669197</c:v>
                </c:pt>
                <c:pt idx="674">
                  <c:v>878.88501359397503</c:v>
                </c:pt>
                <c:pt idx="675">
                  <c:v>879.07065514037595</c:v>
                </c:pt>
                <c:pt idx="676">
                  <c:v>879.25568367196502</c:v>
                </c:pt>
                <c:pt idx="677">
                  <c:v>879.44012072944099</c:v>
                </c:pt>
                <c:pt idx="678">
                  <c:v>879.62399683478395</c:v>
                </c:pt>
                <c:pt idx="679">
                  <c:v>879.80733738935203</c:v>
                </c:pt>
                <c:pt idx="680">
                  <c:v>879.99016405001203</c:v>
                </c:pt>
                <c:pt idx="681">
                  <c:v>880.172489385517</c:v>
                </c:pt>
                <c:pt idx="682">
                  <c:v>880.35431584860498</c:v>
                </c:pt>
                <c:pt idx="683">
                  <c:v>880.535655353371</c:v>
                </c:pt>
                <c:pt idx="684">
                  <c:v>880.71654071624505</c:v>
                </c:pt>
                <c:pt idx="685">
                  <c:v>880.89699200131201</c:v>
                </c:pt>
                <c:pt idx="686">
                  <c:v>881.07697849974397</c:v>
                </c:pt>
                <c:pt idx="687">
                  <c:v>881.25644999106203</c:v>
                </c:pt>
                <c:pt idx="688">
                  <c:v>881.43540532869997</c:v>
                </c:pt>
                <c:pt idx="689">
                  <c:v>881.61389731354302</c:v>
                </c:pt>
                <c:pt idx="690">
                  <c:v>881.79196919443496</c:v>
                </c:pt>
                <c:pt idx="691">
                  <c:v>881.96961233781497</c:v>
                </c:pt>
                <c:pt idx="692">
                  <c:v>882.14678807030703</c:v>
                </c:pt>
                <c:pt idx="693">
                  <c:v>882.32347295170598</c:v>
                </c:pt>
                <c:pt idx="694">
                  <c:v>882.49967646995401</c:v>
                </c:pt>
                <c:pt idx="695">
                  <c:v>882.67542833971402</c:v>
                </c:pt>
                <c:pt idx="696">
                  <c:v>882.85076362028303</c:v>
                </c:pt>
                <c:pt idx="697">
                  <c:v>883.02571053317797</c:v>
                </c:pt>
                <c:pt idx="698">
                  <c:v>883.20027155456796</c:v>
                </c:pt>
                <c:pt idx="699">
                  <c:v>883.37441730067803</c:v>
                </c:pt>
                <c:pt idx="700">
                  <c:v>883.54811504480699</c:v>
                </c:pt>
                <c:pt idx="701">
                  <c:v>883.72135343756702</c:v>
                </c:pt>
                <c:pt idx="702">
                  <c:v>883.89411541666095</c:v>
                </c:pt>
                <c:pt idx="703">
                  <c:v>884.06635901963705</c:v>
                </c:pt>
                <c:pt idx="704">
                  <c:v>884.23806500595197</c:v>
                </c:pt>
                <c:pt idx="705">
                  <c:v>884.40927334727701</c:v>
                </c:pt>
                <c:pt idx="706">
                  <c:v>884.58004941134902</c:v>
                </c:pt>
                <c:pt idx="707">
                  <c:v>884.75043122999</c:v>
                </c:pt>
                <c:pt idx="708">
                  <c:v>884.92041182311698</c:v>
                </c:pt>
                <c:pt idx="709">
                  <c:v>885.08995845106301</c:v>
                </c:pt>
                <c:pt idx="710">
                  <c:v>885.25903833137102</c:v>
                </c:pt>
                <c:pt idx="711">
                  <c:v>885.427636922734</c:v>
                </c:pt>
                <c:pt idx="712">
                  <c:v>885.595779824803</c:v>
                </c:pt>
                <c:pt idx="713">
                  <c:v>885.76353883027105</c:v>
                </c:pt>
                <c:pt idx="714">
                  <c:v>885.93098667392906</c:v>
                </c:pt>
                <c:pt idx="715">
                  <c:v>886.09812536828099</c:v>
                </c:pt>
                <c:pt idx="716">
                  <c:v>886.26486927615701</c:v>
                </c:pt>
                <c:pt idx="717">
                  <c:v>886.431123624983</c:v>
                </c:pt>
                <c:pt idx="718">
                  <c:v>886.59689159285699</c:v>
                </c:pt>
                <c:pt idx="719">
                  <c:v>886.76229398617204</c:v>
                </c:pt>
                <c:pt idx="720">
                  <c:v>886.92746934411605</c:v>
                </c:pt>
                <c:pt idx="721">
                  <c:v>887.092458513211</c:v>
                </c:pt>
                <c:pt idx="722">
                  <c:v>887.25719937309395</c:v>
                </c:pt>
                <c:pt idx="723">
                  <c:v>887.42162011572702</c:v>
                </c:pt>
                <c:pt idx="724">
                  <c:v>887.585699045708</c:v>
                </c:pt>
                <c:pt idx="725">
                  <c:v>887.74943567701803</c:v>
                </c:pt>
                <c:pt idx="726">
                  <c:v>887.91282314626903</c:v>
                </c:pt>
                <c:pt idx="727">
                  <c:v>888.07587289472599</c:v>
                </c:pt>
                <c:pt idx="728">
                  <c:v>888.23861176973605</c:v>
                </c:pt>
                <c:pt idx="729">
                  <c:v>888.40101273421806</c:v>
                </c:pt>
                <c:pt idx="730">
                  <c:v>888.56297025433696</c:v>
                </c:pt>
                <c:pt idx="731">
                  <c:v>888.724394391342</c:v>
                </c:pt>
                <c:pt idx="732">
                  <c:v>888.88530219202903</c:v>
                </c:pt>
                <c:pt idx="733">
                  <c:v>889.04578857614899</c:v>
                </c:pt>
                <c:pt idx="734">
                  <c:v>889.20594733723203</c:v>
                </c:pt>
                <c:pt idx="735">
                  <c:v>889.36584009939304</c:v>
                </c:pt>
                <c:pt idx="736">
                  <c:v>889.52550517672103</c:v>
                </c:pt>
                <c:pt idx="737">
                  <c:v>889.68496719859002</c:v>
                </c:pt>
                <c:pt idx="738">
                  <c:v>889.84422428014705</c:v>
                </c:pt>
                <c:pt idx="739">
                  <c:v>890.00322756605306</c:v>
                </c:pt>
                <c:pt idx="740">
                  <c:v>890.16189793272997</c:v>
                </c:pt>
                <c:pt idx="741">
                  <c:v>890.32017713579</c:v>
                </c:pt>
                <c:pt idx="742">
                  <c:v>890.47806766759595</c:v>
                </c:pt>
                <c:pt idx="743">
                  <c:v>890.63563151270296</c:v>
                </c:pt>
                <c:pt idx="744">
                  <c:v>890.79294582228101</c:v>
                </c:pt>
                <c:pt idx="745">
                  <c:v>890.95004741342996</c:v>
                </c:pt>
                <c:pt idx="746">
                  <c:v>891.10691836996898</c:v>
                </c:pt>
                <c:pt idx="747">
                  <c:v>891.263524840797</c:v>
                </c:pt>
                <c:pt idx="748">
                  <c:v>891.41984267919997</c:v>
                </c:pt>
                <c:pt idx="749">
                  <c:v>891.57581969728403</c:v>
                </c:pt>
                <c:pt idx="750">
                  <c:v>891.73136095463599</c:v>
                </c:pt>
                <c:pt idx="751">
                  <c:v>891.88641590240604</c:v>
                </c:pt>
                <c:pt idx="752">
                  <c:v>892.041044518989</c:v>
                </c:pt>
                <c:pt idx="753">
                  <c:v>892.19534486117198</c:v>
                </c:pt>
                <c:pt idx="754">
                  <c:v>892.34935746263704</c:v>
                </c:pt>
                <c:pt idx="755">
                  <c:v>892.50307424928303</c:v>
                </c:pt>
                <c:pt idx="756">
                  <c:v>892.65648783404595</c:v>
                </c:pt>
                <c:pt idx="757">
                  <c:v>892.80959333701401</c:v>
                </c:pt>
                <c:pt idx="758">
                  <c:v>892.96237683708705</c:v>
                </c:pt>
                <c:pt idx="759">
                  <c:v>893.11483862254795</c:v>
                </c:pt>
                <c:pt idx="760">
                  <c:v>893.26701891183802</c:v>
                </c:pt>
                <c:pt idx="761">
                  <c:v>893.41897265867499</c:v>
                </c:pt>
                <c:pt idx="762">
                  <c:v>893.57070510960102</c:v>
                </c:pt>
                <c:pt idx="763">
                  <c:v>893.722149519308</c:v>
                </c:pt>
                <c:pt idx="764">
                  <c:v>893.87323176967595</c:v>
                </c:pt>
                <c:pt idx="765">
                  <c:v>894.02394738200405</c:v>
                </c:pt>
                <c:pt idx="766">
                  <c:v>894.17435525246503</c:v>
                </c:pt>
                <c:pt idx="767">
                  <c:v>894.32451022957298</c:v>
                </c:pt>
                <c:pt idx="768">
                  <c:v>894.474426640856</c:v>
                </c:pt>
                <c:pt idx="769">
                  <c:v>894.62409474301103</c:v>
                </c:pt>
                <c:pt idx="770">
                  <c:v>894.77350063405504</c:v>
                </c:pt>
                <c:pt idx="771">
                  <c:v>894.92262443539801</c:v>
                </c:pt>
                <c:pt idx="772">
                  <c:v>895.07143669079198</c:v>
                </c:pt>
                <c:pt idx="773">
                  <c:v>895.21991445465096</c:v>
                </c:pt>
                <c:pt idx="774">
                  <c:v>895.36806812979501</c:v>
                </c:pt>
                <c:pt idx="775">
                  <c:v>895.51594091295703</c:v>
                </c:pt>
                <c:pt idx="776">
                  <c:v>895.66356591110605</c:v>
                </c:pt>
                <c:pt idx="777">
                  <c:v>895.81092474095703</c:v>
                </c:pt>
                <c:pt idx="778">
                  <c:v>895.95796284679602</c:v>
                </c:pt>
                <c:pt idx="779">
                  <c:v>896.104650877886</c:v>
                </c:pt>
                <c:pt idx="780">
                  <c:v>896.25100955494395</c:v>
                </c:pt>
                <c:pt idx="781">
                  <c:v>896.39705952988004</c:v>
                </c:pt>
                <c:pt idx="782">
                  <c:v>896.54277483301701</c:v>
                </c:pt>
                <c:pt idx="783">
                  <c:v>896.68811876429402</c:v>
                </c:pt>
                <c:pt idx="784">
                  <c:v>896.83311853800103</c:v>
                </c:pt>
                <c:pt idx="785">
                  <c:v>896.97787216709696</c:v>
                </c:pt>
                <c:pt idx="786">
                  <c:v>897.12248001328203</c:v>
                </c:pt>
                <c:pt idx="787">
                  <c:v>897.26698753225503</c:v>
                </c:pt>
                <c:pt idx="788">
                  <c:v>897.41137856802698</c:v>
                </c:pt>
                <c:pt idx="789">
                  <c:v>897.55561176257095</c:v>
                </c:pt>
                <c:pt idx="790">
                  <c:v>897.69966827737403</c:v>
                </c:pt>
                <c:pt idx="791">
                  <c:v>897.84354387187398</c:v>
                </c:pt>
                <c:pt idx="792">
                  <c:v>897.98719938846796</c:v>
                </c:pt>
                <c:pt idx="793">
                  <c:v>898.13056865842498</c:v>
                </c:pt>
                <c:pt idx="794">
                  <c:v>898.27361907982402</c:v>
                </c:pt>
                <c:pt idx="795">
                  <c:v>898.41636517548204</c:v>
                </c:pt>
                <c:pt idx="796">
                  <c:v>898.55882597702998</c:v>
                </c:pt>
                <c:pt idx="797">
                  <c:v>898.701001703011</c:v>
                </c:pt>
                <c:pt idx="798">
                  <c:v>898.84288398000501</c:v>
                </c:pt>
                <c:pt idx="799">
                  <c:v>898.98445577339703</c:v>
                </c:pt>
                <c:pt idx="800">
                  <c:v>899.12568668176505</c:v>
                </c:pt>
                <c:pt idx="801">
                  <c:v>899.26655639648698</c:v>
                </c:pt>
                <c:pt idx="802">
                  <c:v>899.40708048171996</c:v>
                </c:pt>
                <c:pt idx="803">
                  <c:v>899.54730351611795</c:v>
                </c:pt>
                <c:pt idx="804">
                  <c:v>899.687278289544</c:v>
                </c:pt>
                <c:pt idx="805">
                  <c:v>899.82704703430204</c:v>
                </c:pt>
                <c:pt idx="806">
                  <c:v>899.96662078539396</c:v>
                </c:pt>
                <c:pt idx="807">
                  <c:v>900.10597855789695</c:v>
                </c:pt>
                <c:pt idx="808">
                  <c:v>900.245101977525</c:v>
                </c:pt>
                <c:pt idx="809">
                  <c:v>900.38401099080295</c:v>
                </c:pt>
                <c:pt idx="810">
                  <c:v>900.52275408320702</c:v>
                </c:pt>
                <c:pt idx="811">
                  <c:v>900.66136138930096</c:v>
                </c:pt>
                <c:pt idx="812">
                  <c:v>900.79982766558805</c:v>
                </c:pt>
                <c:pt idx="813">
                  <c:v>900.93814378692696</c:v>
                </c:pt>
                <c:pt idx="814">
                  <c:v>901.07631319669804</c:v>
                </c:pt>
                <c:pt idx="815">
                  <c:v>901.214329434511</c:v>
                </c:pt>
                <c:pt idx="816">
                  <c:v>901.352159232585</c:v>
                </c:pt>
                <c:pt idx="817">
                  <c:v>901.48976335260295</c:v>
                </c:pt>
                <c:pt idx="818">
                  <c:v>901.62713674994995</c:v>
                </c:pt>
                <c:pt idx="819">
                  <c:v>901.76430918382505</c:v>
                </c:pt>
                <c:pt idx="820">
                  <c:v>901.90129072061995</c:v>
                </c:pt>
                <c:pt idx="821">
                  <c:v>902.03804757038097</c:v>
                </c:pt>
                <c:pt idx="822">
                  <c:v>902.17455429364202</c:v>
                </c:pt>
                <c:pt idx="823">
                  <c:v>902.31083562497497</c:v>
                </c:pt>
                <c:pt idx="824">
                  <c:v>902.44692987790404</c:v>
                </c:pt>
                <c:pt idx="825">
                  <c:v>902.58282515150597</c:v>
                </c:pt>
                <c:pt idx="826">
                  <c:v>902.71844660805004</c:v>
                </c:pt>
                <c:pt idx="827">
                  <c:v>902.85370667798395</c:v>
                </c:pt>
                <c:pt idx="828">
                  <c:v>902.98857361053695</c:v>
                </c:pt>
                <c:pt idx="829">
                  <c:v>903.12309953298598</c:v>
                </c:pt>
                <c:pt idx="830">
                  <c:v>903.25737327789</c:v>
                </c:pt>
                <c:pt idx="831">
                  <c:v>903.39144009323797</c:v>
                </c:pt>
                <c:pt idx="832">
                  <c:v>903.52528974049096</c:v>
                </c:pt>
                <c:pt idx="833">
                  <c:v>903.658929913767</c:v>
                </c:pt>
                <c:pt idx="834">
                  <c:v>903.79242076734602</c:v>
                </c:pt>
                <c:pt idx="835">
                  <c:v>903.92580646151805</c:v>
                </c:pt>
                <c:pt idx="836">
                  <c:v>904.05906936168196</c:v>
                </c:pt>
                <c:pt idx="837">
                  <c:v>904.19218271981595</c:v>
                </c:pt>
                <c:pt idx="838">
                  <c:v>904.32515134781897</c:v>
                </c:pt>
                <c:pt idx="839">
                  <c:v>904.45796839836999</c:v>
                </c:pt>
                <c:pt idx="840">
                  <c:v>904.59056520236504</c:v>
                </c:pt>
                <c:pt idx="841">
                  <c:v>904.72284939183805</c:v>
                </c:pt>
                <c:pt idx="842">
                  <c:v>904.85479903088003</c:v>
                </c:pt>
                <c:pt idx="843">
                  <c:v>904.98648728484704</c:v>
                </c:pt>
                <c:pt idx="844">
                  <c:v>905.118012115802</c:v>
                </c:pt>
                <c:pt idx="845">
                  <c:v>905.24942206652804</c:v>
                </c:pt>
                <c:pt idx="846">
                  <c:v>905.380692563499</c:v>
                </c:pt>
                <c:pt idx="847">
                  <c:v>905.51174617975903</c:v>
                </c:pt>
                <c:pt idx="848">
                  <c:v>905.64250247350003</c:v>
                </c:pt>
                <c:pt idx="849">
                  <c:v>905.77293022341598</c:v>
                </c:pt>
                <c:pt idx="850">
                  <c:v>905.90306721921297</c:v>
                </c:pt>
                <c:pt idx="851">
                  <c:v>906.03299054886702</c:v>
                </c:pt>
                <c:pt idx="852">
                  <c:v>906.16275631922394</c:v>
                </c:pt>
                <c:pt idx="853">
                  <c:v>906.29236148981897</c:v>
                </c:pt>
                <c:pt idx="854">
                  <c:v>906.42175673460201</c:v>
                </c:pt>
                <c:pt idx="855">
                  <c:v>906.55088252287896</c:v>
                </c:pt>
                <c:pt idx="856">
                  <c:v>906.67969963098301</c:v>
                </c:pt>
                <c:pt idx="857">
                  <c:v>906.808209154991</c:v>
                </c:pt>
                <c:pt idx="858">
                  <c:v>906.93644091904196</c:v>
                </c:pt>
                <c:pt idx="859">
                  <c:v>907.06440663542901</c:v>
                </c:pt>
                <c:pt idx="860">
                  <c:v>907.19207259339601</c:v>
                </c:pt>
                <c:pt idx="861">
                  <c:v>907.31938974645402</c:v>
                </c:pt>
                <c:pt idx="862">
                  <c:v>907.44635272447499</c:v>
                </c:pt>
                <c:pt idx="863">
                  <c:v>907.57303069733996</c:v>
                </c:pt>
                <c:pt idx="864">
                  <c:v>907.69953274808199</c:v>
                </c:pt>
                <c:pt idx="865">
                  <c:v>907.82594424152103</c:v>
                </c:pt>
                <c:pt idx="866">
                  <c:v>907.95230929418096</c:v>
                </c:pt>
                <c:pt idx="867">
                  <c:v>908.07864974639301</c:v>
                </c:pt>
                <c:pt idx="868">
                  <c:v>908.20496298151295</c:v>
                </c:pt>
                <c:pt idx="869">
                  <c:v>908.33121892758197</c:v>
                </c:pt>
                <c:pt idx="870">
                  <c:v>908.45738806504403</c:v>
                </c:pt>
                <c:pt idx="871">
                  <c:v>908.58346090712496</c:v>
                </c:pt>
                <c:pt idx="872">
                  <c:v>908.70943297542999</c:v>
                </c:pt>
                <c:pt idx="873">
                  <c:v>908.83528512827195</c:v>
                </c:pt>
                <c:pt idx="874">
                  <c:v>908.96098067592197</c:v>
                </c:pt>
                <c:pt idx="875">
                  <c:v>909.08647383082996</c:v>
                </c:pt>
                <c:pt idx="876">
                  <c:v>909.21173202509397</c:v>
                </c:pt>
                <c:pt idx="877">
                  <c:v>909.33676798072895</c:v>
                </c:pt>
                <c:pt idx="878">
                  <c:v>909.46164130089903</c:v>
                </c:pt>
                <c:pt idx="879">
                  <c:v>909.58641453437497</c:v>
                </c:pt>
                <c:pt idx="880">
                  <c:v>909.71111610897003</c:v>
                </c:pt>
                <c:pt idx="881">
                  <c:v>909.83574375310502</c:v>
                </c:pt>
                <c:pt idx="882">
                  <c:v>909.96028472071805</c:v>
                </c:pt>
                <c:pt idx="883">
                  <c:v>910.08473195283898</c:v>
                </c:pt>
                <c:pt idx="884">
                  <c:v>910.20908438425704</c:v>
                </c:pt>
                <c:pt idx="885">
                  <c:v>910.33332435923205</c:v>
                </c:pt>
                <c:pt idx="886">
                  <c:v>910.45740052938402</c:v>
                </c:pt>
                <c:pt idx="887">
                  <c:v>910.581251624684</c:v>
                </c:pt>
                <c:pt idx="888">
                  <c:v>910.70485652051002</c:v>
                </c:pt>
                <c:pt idx="889">
                  <c:v>910.82825683515796</c:v>
                </c:pt>
                <c:pt idx="890">
                  <c:v>910.95152133832096</c:v>
                </c:pt>
                <c:pt idx="891">
                  <c:v>911.07468700167101</c:v>
                </c:pt>
                <c:pt idx="892">
                  <c:v>911.197741751884</c:v>
                </c:pt>
                <c:pt idx="893">
                  <c:v>911.32065098867702</c:v>
                </c:pt>
                <c:pt idx="894">
                  <c:v>911.44337351094896</c:v>
                </c:pt>
                <c:pt idx="895">
                  <c:v>911.56586106726297</c:v>
                </c:pt>
                <c:pt idx="896">
                  <c:v>911.68806785782795</c:v>
                </c:pt>
                <c:pt idx="897">
                  <c:v>911.80996924005103</c:v>
                </c:pt>
                <c:pt idx="898">
                  <c:v>911.93157285245604</c:v>
                </c:pt>
                <c:pt idx="899">
                  <c:v>912.05290253445696</c:v>
                </c:pt>
                <c:pt idx="900">
                  <c:v>912.17397964300596</c:v>
                </c:pt>
                <c:pt idx="901">
                  <c:v>912.29484096915303</c:v>
                </c:pt>
                <c:pt idx="902">
                  <c:v>912.41556063267205</c:v>
                </c:pt>
                <c:pt idx="903">
                  <c:v>912.53623074218103</c:v>
                </c:pt>
                <c:pt idx="904">
                  <c:v>912.65691514111597</c:v>
                </c:pt>
                <c:pt idx="905">
                  <c:v>912.77761527365203</c:v>
                </c:pt>
                <c:pt idx="906">
                  <c:v>912.89827380593601</c:v>
                </c:pt>
                <c:pt idx="907">
                  <c:v>913.01881913435705</c:v>
                </c:pt>
                <c:pt idx="908">
                  <c:v>913.13922670881095</c:v>
                </c:pt>
                <c:pt idx="909">
                  <c:v>913.25954283850206</c:v>
                </c:pt>
                <c:pt idx="910">
                  <c:v>913.37982910904998</c:v>
                </c:pt>
                <c:pt idx="911">
                  <c:v>913.50008044689901</c:v>
                </c:pt>
                <c:pt idx="912">
                  <c:v>913.62022889364596</c:v>
                </c:pt>
                <c:pt idx="913">
                  <c:v>913.74022812093301</c:v>
                </c:pt>
                <c:pt idx="914">
                  <c:v>913.86008738037197</c:v>
                </c:pt>
                <c:pt idx="915">
                  <c:v>913.97982001231003</c:v>
                </c:pt>
                <c:pt idx="916">
                  <c:v>914.09941984964803</c:v>
                </c:pt>
                <c:pt idx="917">
                  <c:v>914.21890609461605</c:v>
                </c:pt>
                <c:pt idx="918">
                  <c:v>914.33833607314796</c:v>
                </c:pt>
                <c:pt idx="919">
                  <c:v>914.45774699709</c:v>
                </c:pt>
                <c:pt idx="920">
                  <c:v>914.57711670178105</c:v>
                </c:pt>
                <c:pt idx="921">
                  <c:v>914.69639152164802</c:v>
                </c:pt>
                <c:pt idx="922">
                  <c:v>914.81553006308104</c:v>
                </c:pt>
                <c:pt idx="923">
                  <c:v>914.93451934910695</c:v>
                </c:pt>
                <c:pt idx="924">
                  <c:v>915.05336684199801</c:v>
                </c:pt>
                <c:pt idx="925">
                  <c:v>915.17208022190198</c:v>
                </c:pt>
                <c:pt idx="926">
                  <c:v>915.29065219779102</c:v>
                </c:pt>
                <c:pt idx="927">
                  <c:v>915.40908193277005</c:v>
                </c:pt>
                <c:pt idx="928">
                  <c:v>915.52740930970401</c:v>
                </c:pt>
                <c:pt idx="929">
                  <c:v>915.64568650922695</c:v>
                </c:pt>
                <c:pt idx="930">
                  <c:v>915.76391652203097</c:v>
                </c:pt>
                <c:pt idx="931">
                  <c:v>915.88205243198604</c:v>
                </c:pt>
                <c:pt idx="932">
                  <c:v>916.00003503933499</c:v>
                </c:pt>
                <c:pt idx="933">
                  <c:v>916.11781360450095</c:v>
                </c:pt>
                <c:pt idx="934">
                  <c:v>916.23536665082997</c:v>
                </c:pt>
                <c:pt idx="935">
                  <c:v>916.35272060878299</c:v>
                </c:pt>
                <c:pt idx="936">
                  <c:v>916.46993589406304</c:v>
                </c:pt>
                <c:pt idx="937">
                  <c:v>916.58707326451702</c:v>
                </c:pt>
                <c:pt idx="938">
                  <c:v>916.70416772913995</c:v>
                </c:pt>
                <c:pt idx="939">
                  <c:v>916.82121657295204</c:v>
                </c:pt>
                <c:pt idx="940">
                  <c:v>916.93818502249405</c:v>
                </c:pt>
                <c:pt idx="941">
                  <c:v>917.05502243256399</c:v>
                </c:pt>
                <c:pt idx="942">
                  <c:v>917.17167923871295</c:v>
                </c:pt>
                <c:pt idx="943">
                  <c:v>917.28813543285901</c:v>
                </c:pt>
                <c:pt idx="944">
                  <c:v>917.40442968578395</c:v>
                </c:pt>
                <c:pt idx="945">
                  <c:v>917.52063546055797</c:v>
                </c:pt>
                <c:pt idx="946">
                  <c:v>917.63677628612595</c:v>
                </c:pt>
                <c:pt idx="947">
                  <c:v>917.75277379540103</c:v>
                </c:pt>
                <c:pt idx="948">
                  <c:v>917.86851475091203</c:v>
                </c:pt>
                <c:pt idx="949">
                  <c:v>917.98397253908695</c:v>
                </c:pt>
                <c:pt idx="950">
                  <c:v>918.09922294160299</c:v>
                </c:pt>
                <c:pt idx="951">
                  <c:v>918.21433109797795</c:v>
                </c:pt>
                <c:pt idx="952">
                  <c:v>918.32928653182705</c:v>
                </c:pt>
                <c:pt idx="953">
                  <c:v>918.44408573206704</c:v>
                </c:pt>
                <c:pt idx="954">
                  <c:v>918.55880642067098</c:v>
                </c:pt>
                <c:pt idx="955">
                  <c:v>918.67353751293501</c:v>
                </c:pt>
                <c:pt idx="956">
                  <c:v>918.78827968799499</c:v>
                </c:pt>
                <c:pt idx="957">
                  <c:v>918.90295267854299</c:v>
                </c:pt>
                <c:pt idx="958">
                  <c:v>919.01746501847902</c:v>
                </c:pt>
                <c:pt idx="959">
                  <c:v>919.13175705043295</c:v>
                </c:pt>
                <c:pt idx="960">
                  <c:v>919.24579899665503</c:v>
                </c:pt>
                <c:pt idx="961">
                  <c:v>919.359573354595</c:v>
                </c:pt>
                <c:pt idx="962">
                  <c:v>919.47307569133102</c:v>
                </c:pt>
                <c:pt idx="963">
                  <c:v>919.58632777241496</c:v>
                </c:pt>
                <c:pt idx="964">
                  <c:v>919.69936528317203</c:v>
                </c:pt>
                <c:pt idx="965">
                  <c:v>919.81219516896294</c:v>
                </c:pt>
                <c:pt idx="966">
                  <c:v>919.92478213733796</c:v>
                </c:pt>
                <c:pt idx="967">
                  <c:v>920.03711565004005</c:v>
                </c:pt>
                <c:pt idx="968">
                  <c:v>920.14927806723097</c:v>
                </c:pt>
                <c:pt idx="969">
                  <c:v>920.26139634823903</c:v>
                </c:pt>
                <c:pt idx="970">
                  <c:v>920.37353824421302</c:v>
                </c:pt>
                <c:pt idx="971">
                  <c:v>920.48570357703397</c:v>
                </c:pt>
                <c:pt idx="972">
                  <c:v>920.59789982719894</c:v>
                </c:pt>
                <c:pt idx="973">
                  <c:v>920.71016578796502</c:v>
                </c:pt>
                <c:pt idx="974">
                  <c:v>920.82250965058302</c:v>
                </c:pt>
                <c:pt idx="975">
                  <c:v>920.93486467636706</c:v>
                </c:pt>
                <c:pt idx="976">
                  <c:v>921.04712487647805</c:v>
                </c:pt>
                <c:pt idx="977">
                  <c:v>921.15920191213502</c:v>
                </c:pt>
                <c:pt idx="978">
                  <c:v>921.27104751903198</c:v>
                </c:pt>
                <c:pt idx="979">
                  <c:v>921.38265589766399</c:v>
                </c:pt>
                <c:pt idx="980">
                  <c:v>921.49405382479097</c:v>
                </c:pt>
                <c:pt idx="981">
                  <c:v>921.60527404944196</c:v>
                </c:pt>
                <c:pt idx="982">
                  <c:v>921.716335922908</c:v>
                </c:pt>
                <c:pt idx="983">
                  <c:v>921.82724040339099</c:v>
                </c:pt>
                <c:pt idx="984">
                  <c:v>921.93795877090599</c:v>
                </c:pt>
                <c:pt idx="985">
                  <c:v>922.04843509310604</c:v>
                </c:pt>
                <c:pt idx="986">
                  <c:v>922.15863562064703</c:v>
                </c:pt>
                <c:pt idx="987">
                  <c:v>922.26859628505895</c:v>
                </c:pt>
                <c:pt idx="988">
                  <c:v>922.37839422191303</c:v>
                </c:pt>
                <c:pt idx="989">
                  <c:v>922.48807392460606</c:v>
                </c:pt>
                <c:pt idx="990">
                  <c:v>922.59762192303003</c:v>
                </c:pt>
                <c:pt idx="991">
                  <c:v>922.70700470293104</c:v>
                </c:pt>
                <c:pt idx="992">
                  <c:v>922.81620637861295</c:v>
                </c:pt>
                <c:pt idx="993">
                  <c:v>922.925229509058</c:v>
                </c:pt>
                <c:pt idx="994">
                  <c:v>923.034080851113</c:v>
                </c:pt>
                <c:pt idx="995">
                  <c:v>923.14277810518297</c:v>
                </c:pt>
                <c:pt idx="996">
                  <c:v>923.25137363811098</c:v>
                </c:pt>
                <c:pt idx="997">
                  <c:v>923.35994976232905</c:v>
                </c:pt>
                <c:pt idx="998">
                  <c:v>923.46857156956901</c:v>
                </c:pt>
                <c:pt idx="999">
                  <c:v>923.57724942150298</c:v>
                </c:pt>
                <c:pt idx="1000">
                  <c:v>923.68594707493105</c:v>
                </c:pt>
                <c:pt idx="1001">
                  <c:v>923.79460536750798</c:v>
                </c:pt>
                <c:pt idx="1002">
                  <c:v>923.90316101837402</c:v>
                </c:pt>
                <c:pt idx="1003">
                  <c:v>924.01156561261803</c:v>
                </c:pt>
                <c:pt idx="1004">
                  <c:v>924.11978601426597</c:v>
                </c:pt>
                <c:pt idx="1005">
                  <c:v>924.22779271967499</c:v>
                </c:pt>
                <c:pt idx="1006">
                  <c:v>924.33557612890502</c:v>
                </c:pt>
                <c:pt idx="1007">
                  <c:v>924.44317595653604</c:v>
                </c:pt>
                <c:pt idx="1008">
                  <c:v>924.55067136754496</c:v>
                </c:pt>
                <c:pt idx="1009">
                  <c:v>924.65813191752295</c:v>
                </c:pt>
                <c:pt idx="1010">
                  <c:v>924.76557643595504</c:v>
                </c:pt>
                <c:pt idx="1011">
                  <c:v>924.87297170717795</c:v>
                </c:pt>
                <c:pt idx="1012">
                  <c:v>924.98025958727999</c:v>
                </c:pt>
                <c:pt idx="1013">
                  <c:v>925.08737457633595</c:v>
                </c:pt>
                <c:pt idx="1014">
                  <c:v>925.19425403891205</c:v>
                </c:pt>
                <c:pt idx="1015">
                  <c:v>925.30088093575796</c:v>
                </c:pt>
                <c:pt idx="1016">
                  <c:v>925.40731265467298</c:v>
                </c:pt>
                <c:pt idx="1017">
                  <c:v>925.51362158969505</c:v>
                </c:pt>
                <c:pt idx="1018">
                  <c:v>925.61982587273906</c:v>
                </c:pt>
                <c:pt idx="1019">
                  <c:v>925.72591245941305</c:v>
                </c:pt>
                <c:pt idx="1020">
                  <c:v>925.83190314091803</c:v>
                </c:pt>
                <c:pt idx="1021">
                  <c:v>925.93787127999303</c:v>
                </c:pt>
                <c:pt idx="1022">
                  <c:v>926.04388878606005</c:v>
                </c:pt>
                <c:pt idx="1023">
                  <c:v>926.14996702230906</c:v>
                </c:pt>
                <c:pt idx="1024">
                  <c:v>926.25607201809203</c:v>
                </c:pt>
                <c:pt idx="1025">
                  <c:v>926.36217621738604</c:v>
                </c:pt>
                <c:pt idx="1026">
                  <c:v>926.46824788691094</c:v>
                </c:pt>
                <c:pt idx="1027">
                  <c:v>926.57420923127597</c:v>
                </c:pt>
                <c:pt idx="1028">
                  <c:v>926.679965075665</c:v>
                </c:pt>
                <c:pt idx="1029">
                  <c:v>926.78547750437701</c:v>
                </c:pt>
                <c:pt idx="1030">
                  <c:v>926.89078161279997</c:v>
                </c:pt>
                <c:pt idx="1031">
                  <c:v>926.99592873235702</c:v>
                </c:pt>
                <c:pt idx="1032">
                  <c:v>927.10093285253902</c:v>
                </c:pt>
                <c:pt idx="1033">
                  <c:v>927.20577454555996</c:v>
                </c:pt>
                <c:pt idx="1034">
                  <c:v>927.31044620218199</c:v>
                </c:pt>
                <c:pt idx="1035">
                  <c:v>927.41497631815298</c:v>
                </c:pt>
                <c:pt idx="1036">
                  <c:v>927.51939978439998</c:v>
                </c:pt>
                <c:pt idx="1037">
                  <c:v>927.62371428043605</c:v>
                </c:pt>
                <c:pt idx="1038">
                  <c:v>927.727875350614</c:v>
                </c:pt>
                <c:pt idx="1039">
                  <c:v>927.831835203222</c:v>
                </c:pt>
                <c:pt idx="1040">
                  <c:v>927.93559064908504</c:v>
                </c:pt>
                <c:pt idx="1041">
                  <c:v>928.03919378620196</c:v>
                </c:pt>
                <c:pt idx="1042">
                  <c:v>928.142718543603</c:v>
                </c:pt>
                <c:pt idx="1043">
                  <c:v>928.24622848663705</c:v>
                </c:pt>
                <c:pt idx="1044">
                  <c:v>928.34974902322597</c:v>
                </c:pt>
                <c:pt idx="1045">
                  <c:v>928.45322397484097</c:v>
                </c:pt>
                <c:pt idx="1046">
                  <c:v>928.55653308897797</c:v>
                </c:pt>
                <c:pt idx="1047">
                  <c:v>928.659609737609</c:v>
                </c:pt>
                <c:pt idx="1048">
                  <c:v>928.76250317946801</c:v>
                </c:pt>
                <c:pt idx="1049">
                  <c:v>928.865285070308</c:v>
                </c:pt>
                <c:pt idx="1050">
                  <c:v>928.96795788660995</c:v>
                </c:pt>
                <c:pt idx="1051">
                  <c:v>929.07048689792896</c:v>
                </c:pt>
                <c:pt idx="1052">
                  <c:v>929.17285802210699</c:v>
                </c:pt>
                <c:pt idx="1053">
                  <c:v>929.27508162877302</c:v>
                </c:pt>
                <c:pt idx="1054">
                  <c:v>929.37718545074495</c:v>
                </c:pt>
                <c:pt idx="1055">
                  <c:v>929.47922503264795</c:v>
                </c:pt>
                <c:pt idx="1056">
                  <c:v>929.58127619784398</c:v>
                </c:pt>
                <c:pt idx="1057">
                  <c:v>929.68339015219203</c:v>
                </c:pt>
                <c:pt idx="1058">
                  <c:v>929.78555167791706</c:v>
                </c:pt>
                <c:pt idx="1059">
                  <c:v>929.88768581450097</c:v>
                </c:pt>
                <c:pt idx="1060">
                  <c:v>929.98970352604294</c:v>
                </c:pt>
                <c:pt idx="1061">
                  <c:v>930.09154558899104</c:v>
                </c:pt>
                <c:pt idx="1062">
                  <c:v>930.19320278135399</c:v>
                </c:pt>
                <c:pt idx="1063">
                  <c:v>930.29470403205801</c:v>
                </c:pt>
                <c:pt idx="1064">
                  <c:v>930.39607595686095</c:v>
                </c:pt>
                <c:pt idx="1065">
                  <c:v>930.49731481334095</c:v>
                </c:pt>
                <c:pt idx="1066">
                  <c:v>930.59840547872</c:v>
                </c:pt>
                <c:pt idx="1067">
                  <c:v>930.69935226139899</c:v>
                </c:pt>
                <c:pt idx="1068">
                  <c:v>930.80017296542098</c:v>
                </c:pt>
                <c:pt idx="1069">
                  <c:v>930.90087778444502</c:v>
                </c:pt>
                <c:pt idx="1070">
                  <c:v>931.00147683549994</c:v>
                </c:pt>
                <c:pt idx="1071">
                  <c:v>931.10199813430597</c:v>
                </c:pt>
                <c:pt idx="1072">
                  <c:v>931.20247318914801</c:v>
                </c:pt>
                <c:pt idx="1073">
                  <c:v>931.30290071106901</c:v>
                </c:pt>
                <c:pt idx="1074">
                  <c:v>931.40323327262195</c:v>
                </c:pt>
                <c:pt idx="1075">
                  <c:v>931.50341033267296</c:v>
                </c:pt>
                <c:pt idx="1076">
                  <c:v>931.60340872281404</c:v>
                </c:pt>
                <c:pt idx="1077">
                  <c:v>931.70324700245601</c:v>
                </c:pt>
                <c:pt idx="1078">
                  <c:v>931.802946244135</c:v>
                </c:pt>
                <c:pt idx="1079">
                  <c:v>931.90252127556505</c:v>
                </c:pt>
                <c:pt idx="1080">
                  <c:v>932.00201149958605</c:v>
                </c:pt>
                <c:pt idx="1081">
                  <c:v>932.10148076493704</c:v>
                </c:pt>
                <c:pt idx="1082">
                  <c:v>932.20095769071395</c:v>
                </c:pt>
                <c:pt idx="1083">
                  <c:v>932.30038194294605</c:v>
                </c:pt>
                <c:pt idx="1084">
                  <c:v>932.39962717040703</c:v>
                </c:pt>
                <c:pt idx="1085">
                  <c:v>932.498590228529</c:v>
                </c:pt>
                <c:pt idx="1086">
                  <c:v>932.59725732922402</c:v>
                </c:pt>
                <c:pt idx="1087">
                  <c:v>932.69567109595096</c:v>
                </c:pt>
                <c:pt idx="1088">
                  <c:v>932.79386100515705</c:v>
                </c:pt>
                <c:pt idx="1089">
                  <c:v>932.89184344714897</c:v>
                </c:pt>
                <c:pt idx="1090">
                  <c:v>932.98966899063896</c:v>
                </c:pt>
                <c:pt idx="1091">
                  <c:v>933.08742798194396</c:v>
                </c:pt>
                <c:pt idx="1092">
                  <c:v>933.18519547246797</c:v>
                </c:pt>
                <c:pt idx="1093">
                  <c:v>933.28297855666301</c:v>
                </c:pt>
                <c:pt idx="1094">
                  <c:v>933.38073068826998</c:v>
                </c:pt>
                <c:pt idx="1095">
                  <c:v>933.47841423713396</c:v>
                </c:pt>
                <c:pt idx="1096">
                  <c:v>933.57603093243097</c:v>
                </c:pt>
                <c:pt idx="1097">
                  <c:v>933.67359276752404</c:v>
                </c:pt>
                <c:pt idx="1098">
                  <c:v>933.77108655634504</c:v>
                </c:pt>
                <c:pt idx="1099">
                  <c:v>933.86847548481603</c:v>
                </c:pt>
                <c:pt idx="1100">
                  <c:v>933.96572524658302</c:v>
                </c:pt>
                <c:pt idx="1101">
                  <c:v>934.06282553794495</c:v>
                </c:pt>
                <c:pt idx="1102">
                  <c:v>934.15979080616899</c:v>
                </c:pt>
                <c:pt idx="1103">
                  <c:v>934.25663443036899</c:v>
                </c:pt>
                <c:pt idx="1104">
                  <c:v>934.353343875066</c:v>
                </c:pt>
                <c:pt idx="1105">
                  <c:v>934.44990818280701</c:v>
                </c:pt>
                <c:pt idx="1106">
                  <c:v>934.54637083305499</c:v>
                </c:pt>
                <c:pt idx="1107">
                  <c:v>934.64280871400001</c:v>
                </c:pt>
                <c:pt idx="1108">
                  <c:v>934.73923842480804</c:v>
                </c:pt>
                <c:pt idx="1109">
                  <c:v>934.83558607059695</c:v>
                </c:pt>
                <c:pt idx="1110">
                  <c:v>934.93177608209999</c:v>
                </c:pt>
                <c:pt idx="1111">
                  <c:v>935.02780647266502</c:v>
                </c:pt>
                <c:pt idx="1112">
                  <c:v>935.12370144985005</c:v>
                </c:pt>
                <c:pt idx="1113">
                  <c:v>935.21944036379296</c:v>
                </c:pt>
                <c:pt idx="1114">
                  <c:v>935.31498741283895</c:v>
                </c:pt>
                <c:pt idx="1115">
                  <c:v>935.41035193119399</c:v>
                </c:pt>
                <c:pt idx="1116">
                  <c:v>935.50556656120102</c:v>
                </c:pt>
                <c:pt idx="1117">
                  <c:v>935.60063954432496</c:v>
                </c:pt>
                <c:pt idx="1118">
                  <c:v>935.69557201440102</c:v>
                </c:pt>
                <c:pt idx="1119">
                  <c:v>935.79039712976396</c:v>
                </c:pt>
                <c:pt idx="1120">
                  <c:v>935.88517646386504</c:v>
                </c:pt>
                <c:pt idx="1121">
                  <c:v>935.97996143364196</c:v>
                </c:pt>
                <c:pt idx="1122">
                  <c:v>936.07475603180501</c:v>
                </c:pt>
                <c:pt idx="1123">
                  <c:v>936.16951524235003</c:v>
                </c:pt>
                <c:pt idx="1124">
                  <c:v>936.26418936976995</c:v>
                </c:pt>
                <c:pt idx="1125">
                  <c:v>936.35877405069402</c:v>
                </c:pt>
                <c:pt idx="1126">
                  <c:v>936.45330498088299</c:v>
                </c:pt>
                <c:pt idx="1127">
                  <c:v>936.54780536209705</c:v>
                </c:pt>
                <c:pt idx="1128">
                  <c:v>936.64226466213904</c:v>
                </c:pt>
                <c:pt idx="1129">
                  <c:v>936.73666659900198</c:v>
                </c:pt>
                <c:pt idx="1130">
                  <c:v>936.831003249986</c:v>
                </c:pt>
                <c:pt idx="1131">
                  <c:v>936.92526250415494</c:v>
                </c:pt>
                <c:pt idx="1132">
                  <c:v>937.01942704598503</c:v>
                </c:pt>
                <c:pt idx="1133">
                  <c:v>937.11347617127694</c:v>
                </c:pt>
                <c:pt idx="1134">
                  <c:v>937.20737587185704</c:v>
                </c:pt>
                <c:pt idx="1135">
                  <c:v>937.30109114987897</c:v>
                </c:pt>
                <c:pt idx="1136">
                  <c:v>937.39462816798903</c:v>
                </c:pt>
                <c:pt idx="1137">
                  <c:v>937.48805556896002</c:v>
                </c:pt>
                <c:pt idx="1138">
                  <c:v>937.58146944221596</c:v>
                </c:pt>
                <c:pt idx="1139">
                  <c:v>937.67492410583498</c:v>
                </c:pt>
                <c:pt idx="1140">
                  <c:v>937.76839659553502</c:v>
                </c:pt>
                <c:pt idx="1141">
                  <c:v>937.86182618854502</c:v>
                </c:pt>
                <c:pt idx="1142">
                  <c:v>937.95516661955605</c:v>
                </c:pt>
                <c:pt idx="1143">
                  <c:v>938.04838970653202</c:v>
                </c:pt>
                <c:pt idx="1144">
                  <c:v>938.14147972378601</c:v>
                </c:pt>
                <c:pt idx="1145">
                  <c:v>938.23444201686198</c:v>
                </c:pt>
                <c:pt idx="1146">
                  <c:v>938.32729221786406</c:v>
                </c:pt>
                <c:pt idx="1147">
                  <c:v>938.42003427651696</c:v>
                </c:pt>
                <c:pt idx="1148">
                  <c:v>938.51266698316397</c:v>
                </c:pt>
                <c:pt idx="1149">
                  <c:v>938.60520216615703</c:v>
                </c:pt>
                <c:pt idx="1150">
                  <c:v>938.69764750909098</c:v>
                </c:pt>
                <c:pt idx="1151">
                  <c:v>938.78997637176099</c:v>
                </c:pt>
                <c:pt idx="1152">
                  <c:v>938.88214015086305</c:v>
                </c:pt>
                <c:pt idx="1153">
                  <c:v>938.97411044756404</c:v>
                </c:pt>
                <c:pt idx="1154">
                  <c:v>939.06590703462905</c:v>
                </c:pt>
                <c:pt idx="1155">
                  <c:v>939.15758689870495</c:v>
                </c:pt>
                <c:pt idx="1156">
                  <c:v>939.24919848468403</c:v>
                </c:pt>
                <c:pt idx="1157">
                  <c:v>939.34075243334803</c:v>
                </c:pt>
                <c:pt idx="1158">
                  <c:v>939.43223361852097</c:v>
                </c:pt>
                <c:pt idx="1159">
                  <c:v>939.52362501709501</c:v>
                </c:pt>
                <c:pt idx="1160">
                  <c:v>939.61493203281304</c:v>
                </c:pt>
                <c:pt idx="1161">
                  <c:v>939.70619699070403</c:v>
                </c:pt>
                <c:pt idx="1162">
                  <c:v>939.79747818294902</c:v>
                </c:pt>
                <c:pt idx="1163">
                  <c:v>939.88880804964197</c:v>
                </c:pt>
                <c:pt idx="1164">
                  <c:v>939.98016845540099</c:v>
                </c:pt>
                <c:pt idx="1165">
                  <c:v>940.07150235080803</c:v>
                </c:pt>
                <c:pt idx="1166">
                  <c:v>940.16275891376301</c:v>
                </c:pt>
                <c:pt idx="1167">
                  <c:v>940.25391695655696</c:v>
                </c:pt>
                <c:pt idx="1168">
                  <c:v>940.34494899252695</c:v>
                </c:pt>
                <c:pt idx="1169">
                  <c:v>940.43580968768595</c:v>
                </c:pt>
                <c:pt idx="1170">
                  <c:v>940.52650063254498</c:v>
                </c:pt>
                <c:pt idx="1171">
                  <c:v>940.617099562048</c:v>
                </c:pt>
                <c:pt idx="1172">
                  <c:v>940.70768015654096</c:v>
                </c:pt>
                <c:pt idx="1173">
                  <c:v>940.79822613970305</c:v>
                </c:pt>
                <c:pt idx="1174">
                  <c:v>940.88864900560702</c:v>
                </c:pt>
                <c:pt idx="1175">
                  <c:v>940.97887622157202</c:v>
                </c:pt>
                <c:pt idx="1176">
                  <c:v>941.06890134652201</c:v>
                </c:pt>
                <c:pt idx="1177">
                  <c:v>941.15875838790896</c:v>
                </c:pt>
                <c:pt idx="1178">
                  <c:v>941.24848490567797</c:v>
                </c:pt>
                <c:pt idx="1179">
                  <c:v>941.33811489212803</c:v>
                </c:pt>
                <c:pt idx="1180">
                  <c:v>941.42766504626502</c:v>
                </c:pt>
                <c:pt idx="1181">
                  <c:v>941.51711421208302</c:v>
                </c:pt>
                <c:pt idx="1182">
                  <c:v>941.60643294033105</c:v>
                </c:pt>
                <c:pt idx="1183">
                  <c:v>941.69564899622503</c:v>
                </c:pt>
                <c:pt idx="1184">
                  <c:v>941.78485210958104</c:v>
                </c:pt>
                <c:pt idx="1185">
                  <c:v>941.87410480367805</c:v>
                </c:pt>
                <c:pt idx="1186">
                  <c:v>941.96336691402996</c:v>
                </c:pt>
                <c:pt idx="1187">
                  <c:v>942.05253651016005</c:v>
                </c:pt>
                <c:pt idx="1188">
                  <c:v>942.14154769508696</c:v>
                </c:pt>
                <c:pt idx="1189">
                  <c:v>942.23040614767797</c:v>
                </c:pt>
                <c:pt idx="1190">
                  <c:v>942.31915647012795</c:v>
                </c:pt>
                <c:pt idx="1191">
                  <c:v>942.40785065046805</c:v>
                </c:pt>
                <c:pt idx="1192">
                  <c:v>942.49652801417096</c:v>
                </c:pt>
                <c:pt idx="1193">
                  <c:v>942.58518977350604</c:v>
                </c:pt>
                <c:pt idx="1194">
                  <c:v>942.67380312952196</c:v>
                </c:pt>
                <c:pt idx="1195">
                  <c:v>942.76233980012501</c:v>
                </c:pt>
                <c:pt idx="1196">
                  <c:v>942.85078916232203</c:v>
                </c:pt>
                <c:pt idx="1197">
                  <c:v>942.939141079411</c:v>
                </c:pt>
                <c:pt idx="1198">
                  <c:v>943.02739023580398</c:v>
                </c:pt>
                <c:pt idx="1199">
                  <c:v>943.11555406043203</c:v>
                </c:pt>
                <c:pt idx="1200">
                  <c:v>943.203653909325</c:v>
                </c:pt>
                <c:pt idx="1201">
                  <c:v>943.29167076349597</c:v>
                </c:pt>
                <c:pt idx="1202">
                  <c:v>943.37954761989204</c:v>
                </c:pt>
                <c:pt idx="1203">
                  <c:v>943.46725515470803</c:v>
                </c:pt>
                <c:pt idx="1204">
                  <c:v>943.55482846516395</c:v>
                </c:pt>
                <c:pt idx="1205">
                  <c:v>943.64231408907301</c:v>
                </c:pt>
                <c:pt idx="1206">
                  <c:v>943.72970964505305</c:v>
                </c:pt>
                <c:pt idx="1207">
                  <c:v>943.81698505607903</c:v>
                </c:pt>
                <c:pt idx="1208">
                  <c:v>943.90414204049898</c:v>
                </c:pt>
                <c:pt idx="1209">
                  <c:v>943.99122191005097</c:v>
                </c:pt>
                <c:pt idx="1210">
                  <c:v>944.07825501548302</c:v>
                </c:pt>
                <c:pt idx="1211">
                  <c:v>944.16522127388498</c:v>
                </c:pt>
                <c:pt idx="1212">
                  <c:v>944.25207055137901</c:v>
                </c:pt>
                <c:pt idx="1213">
                  <c:v>944.33877392108002</c:v>
                </c:pt>
                <c:pt idx="1214">
                  <c:v>944.42534684948998</c:v>
                </c:pt>
                <c:pt idx="1215">
                  <c:v>944.51182524617298</c:v>
                </c:pt>
                <c:pt idx="1216">
                  <c:v>944.598229298668</c:v>
                </c:pt>
                <c:pt idx="1217">
                  <c:v>944.68457264682604</c:v>
                </c:pt>
                <c:pt idx="1218">
                  <c:v>944.77089649378001</c:v>
                </c:pt>
                <c:pt idx="1219">
                  <c:v>944.85724232070902</c:v>
                </c:pt>
                <c:pt idx="1220">
                  <c:v>944.94360695533805</c:v>
                </c:pt>
                <c:pt idx="1221">
                  <c:v>945.02996452375896</c:v>
                </c:pt>
                <c:pt idx="1222">
                  <c:v>945.11629846582798</c:v>
                </c:pt>
                <c:pt idx="1223">
                  <c:v>945.20260408975901</c:v>
                </c:pt>
                <c:pt idx="1224">
                  <c:v>945.28887976489796</c:v>
                </c:pt>
                <c:pt idx="1225">
                  <c:v>945.37511608684804</c:v>
                </c:pt>
                <c:pt idx="1226">
                  <c:v>945.46130375812402</c:v>
                </c:pt>
                <c:pt idx="1227">
                  <c:v>945.54743948724195</c:v>
                </c:pt>
                <c:pt idx="1228">
                  <c:v>945.63350877657103</c:v>
                </c:pt>
                <c:pt idx="1229">
                  <c:v>945.719480653956</c:v>
                </c:pt>
                <c:pt idx="1230">
                  <c:v>945.80532277006705</c:v>
                </c:pt>
                <c:pt idx="1231">
                  <c:v>945.89101446602206</c:v>
                </c:pt>
                <c:pt idx="1232">
                  <c:v>945.97656561338295</c:v>
                </c:pt>
                <c:pt idx="1233">
                  <c:v>946.06202123191497</c:v>
                </c:pt>
                <c:pt idx="1234">
                  <c:v>946.14741516726303</c:v>
                </c:pt>
                <c:pt idx="1235">
                  <c:v>946.23273181677598</c:v>
                </c:pt>
                <c:pt idx="1236">
                  <c:v>946.31794490668699</c:v>
                </c:pt>
                <c:pt idx="1237">
                  <c:v>946.40306770401196</c:v>
                </c:pt>
                <c:pt idx="1238">
                  <c:v>946.48813525831804</c:v>
                </c:pt>
                <c:pt idx="1239">
                  <c:v>946.57316769235899</c:v>
                </c:pt>
                <c:pt idx="1240">
                  <c:v>946.65817218444101</c:v>
                </c:pt>
                <c:pt idx="1241">
                  <c:v>946.74314985555304</c:v>
                </c:pt>
                <c:pt idx="1242">
                  <c:v>946.82808758872397</c:v>
                </c:pt>
                <c:pt idx="1243">
                  <c:v>946.91296931527302</c:v>
                </c:pt>
                <c:pt idx="1244">
                  <c:v>946.99779971218197</c:v>
                </c:pt>
                <c:pt idx="1245">
                  <c:v>947.08259575777799</c:v>
                </c:pt>
                <c:pt idx="1246">
                  <c:v>947.16735318331496</c:v>
                </c:pt>
                <c:pt idx="1247">
                  <c:v>947.25202573114404</c:v>
                </c:pt>
                <c:pt idx="1248">
                  <c:v>947.336543293452</c:v>
                </c:pt>
                <c:pt idx="1249">
                  <c:v>947.420872011146</c:v>
                </c:pt>
                <c:pt idx="1250">
                  <c:v>947.50504650553205</c:v>
                </c:pt>
                <c:pt idx="1251">
                  <c:v>947.58913017754799</c:v>
                </c:pt>
                <c:pt idx="1252">
                  <c:v>947.67317145234904</c:v>
                </c:pt>
                <c:pt idx="1253">
                  <c:v>947.75718988635197</c:v>
                </c:pt>
                <c:pt idx="1254">
                  <c:v>947.84117086267099</c:v>
                </c:pt>
                <c:pt idx="1255">
                  <c:v>947.92507858636702</c:v>
                </c:pt>
                <c:pt idx="1256">
                  <c:v>948.00888149611001</c:v>
                </c:pt>
                <c:pt idx="1257">
                  <c:v>948.09256116083804</c:v>
                </c:pt>
                <c:pt idx="1258">
                  <c:v>948.17611184781595</c:v>
                </c:pt>
                <c:pt idx="1259">
                  <c:v>948.25955521930302</c:v>
                </c:pt>
                <c:pt idx="1260">
                  <c:v>948.34295271124699</c:v>
                </c:pt>
                <c:pt idx="1261">
                  <c:v>948.42637692285302</c:v>
                </c:pt>
                <c:pt idx="1262">
                  <c:v>948.50985814434796</c:v>
                </c:pt>
                <c:pt idx="1263">
                  <c:v>948.59336236149102</c:v>
                </c:pt>
                <c:pt idx="1264">
                  <c:v>948.67681478531404</c:v>
                </c:pt>
                <c:pt idx="1265">
                  <c:v>948.76014221061905</c:v>
                </c:pt>
                <c:pt idx="1266">
                  <c:v>948.84331725370498</c:v>
                </c:pt>
                <c:pt idx="1267">
                  <c:v>948.92638197496296</c:v>
                </c:pt>
                <c:pt idx="1268">
                  <c:v>949.00941607364905</c:v>
                </c:pt>
                <c:pt idx="1269">
                  <c:v>949.09246858948802</c:v>
                </c:pt>
                <c:pt idx="1270">
                  <c:v>949.17552974346597</c:v>
                </c:pt>
                <c:pt idx="1271">
                  <c:v>949.25856917397903</c:v>
                </c:pt>
                <c:pt idx="1272">
                  <c:v>949.341571679921</c:v>
                </c:pt>
                <c:pt idx="1273">
                  <c:v>949.42452151113298</c:v>
                </c:pt>
                <c:pt idx="1274">
                  <c:v>949.50738906919003</c:v>
                </c:pt>
                <c:pt idx="1275">
                  <c:v>949.59015857188399</c:v>
                </c:pt>
                <c:pt idx="1276">
                  <c:v>949.67284523548005</c:v>
                </c:pt>
                <c:pt idx="1277">
                  <c:v>949.75547897852903</c:v>
                </c:pt>
                <c:pt idx="1278">
                  <c:v>949.83808632047896</c:v>
                </c:pt>
                <c:pt idx="1279">
                  <c:v>949.92067859013002</c:v>
                </c:pt>
                <c:pt idx="1280">
                  <c:v>950.00324407284802</c:v>
                </c:pt>
                <c:pt idx="1281">
                  <c:v>950.08575177590797</c:v>
                </c:pt>
                <c:pt idx="1282">
                  <c:v>950.16816240104697</c:v>
                </c:pt>
                <c:pt idx="1283">
                  <c:v>950.25044202560696</c:v>
                </c:pt>
                <c:pt idx="1284">
                  <c:v>950.33258153638599</c:v>
                </c:pt>
                <c:pt idx="1285">
                  <c:v>950.41460307018895</c:v>
                </c:pt>
                <c:pt idx="1286">
                  <c:v>950.49653711391795</c:v>
                </c:pt>
                <c:pt idx="1287">
                  <c:v>950.57839769850602</c:v>
                </c:pt>
                <c:pt idx="1288">
                  <c:v>950.66019042534901</c:v>
                </c:pt>
                <c:pt idx="1289">
                  <c:v>950.74194365996004</c:v>
                </c:pt>
                <c:pt idx="1290">
                  <c:v>950.823711299092</c:v>
                </c:pt>
                <c:pt idx="1291">
                  <c:v>950.90552738645295</c:v>
                </c:pt>
                <c:pt idx="1292">
                  <c:v>950.98736581286005</c:v>
                </c:pt>
                <c:pt idx="1293">
                  <c:v>951.06915707615201</c:v>
                </c:pt>
                <c:pt idx="1294">
                  <c:v>951.15085040692702</c:v>
                </c:pt>
                <c:pt idx="1295">
                  <c:v>951.23244293032099</c:v>
                </c:pt>
                <c:pt idx="1296">
                  <c:v>951.31394222133201</c:v>
                </c:pt>
                <c:pt idx="1297">
                  <c:v>951.39535077748303</c:v>
                </c:pt>
                <c:pt idx="1298">
                  <c:v>951.47670467516605</c:v>
                </c:pt>
                <c:pt idx="1299">
                  <c:v>951.55806875997496</c:v>
                </c:pt>
                <c:pt idx="1300">
                  <c:v>951.63945993179698</c:v>
                </c:pt>
                <c:pt idx="1301">
                  <c:v>951.72080196237903</c:v>
                </c:pt>
                <c:pt idx="1302">
                  <c:v>951.80198784926904</c:v>
                </c:pt>
                <c:pt idx="1303">
                  <c:v>951.88297997885002</c:v>
                </c:pt>
                <c:pt idx="1304">
                  <c:v>951.96382464003295</c:v>
                </c:pt>
                <c:pt idx="1305">
                  <c:v>952.04459319284797</c:v>
                </c:pt>
                <c:pt idx="1306">
                  <c:v>952.12534610927196</c:v>
                </c:pt>
                <c:pt idx="1307">
                  <c:v>952.20612066004105</c:v>
                </c:pt>
                <c:pt idx="1308">
                  <c:v>952.28690590146005</c:v>
                </c:pt>
                <c:pt idx="1309">
                  <c:v>952.36764015498602</c:v>
                </c:pt>
                <c:pt idx="1310">
                  <c:v>952.44825533343999</c:v>
                </c:pt>
                <c:pt idx="1311">
                  <c:v>952.528722266351</c:v>
                </c:pt>
                <c:pt idx="1312">
                  <c:v>952.60905083104706</c:v>
                </c:pt>
                <c:pt idx="1313">
                  <c:v>952.68925279372695</c:v>
                </c:pt>
                <c:pt idx="1314">
                  <c:v>952.76931675035303</c:v>
                </c:pt>
                <c:pt idx="1315">
                  <c:v>952.84922853904197</c:v>
                </c:pt>
                <c:pt idx="1316">
                  <c:v>952.92900303840702</c:v>
                </c:pt>
                <c:pt idx="1317">
                  <c:v>953.00867663295696</c:v>
                </c:pt>
                <c:pt idx="1318">
                  <c:v>953.08827754654101</c:v>
                </c:pt>
                <c:pt idx="1319">
                  <c:v>953.16782041309102</c:v>
                </c:pt>
                <c:pt idx="1320">
                  <c:v>953.24731501639997</c:v>
                </c:pt>
                <c:pt idx="1321">
                  <c:v>953.32676219395398</c:v>
                </c:pt>
                <c:pt idx="1322">
                  <c:v>953.40615575564004</c:v>
                </c:pt>
                <c:pt idx="1323">
                  <c:v>953.48549190900405</c:v>
                </c:pt>
                <c:pt idx="1324">
                  <c:v>953.56476189969203</c:v>
                </c:pt>
                <c:pt idx="1325">
                  <c:v>953.64395368602095</c:v>
                </c:pt>
                <c:pt idx="1326">
                  <c:v>953.72307672086697</c:v>
                </c:pt>
                <c:pt idx="1327">
                  <c:v>953.80215942301402</c:v>
                </c:pt>
                <c:pt idx="1328">
                  <c:v>953.881208302922</c:v>
                </c:pt>
                <c:pt idx="1329">
                  <c:v>953.96018397971295</c:v>
                </c:pt>
                <c:pt idx="1330">
                  <c:v>954.03902240786499</c:v>
                </c:pt>
                <c:pt idx="1331">
                  <c:v>954.11768412928097</c:v>
                </c:pt>
                <c:pt idx="1332">
                  <c:v>954.19619759902901</c:v>
                </c:pt>
                <c:pt idx="1333">
                  <c:v>954.27464940146899</c:v>
                </c:pt>
                <c:pt idx="1334">
                  <c:v>954.35311707566802</c:v>
                </c:pt>
                <c:pt idx="1335">
                  <c:v>954.43161424507105</c:v>
                </c:pt>
                <c:pt idx="1336">
                  <c:v>954.51010297906305</c:v>
                </c:pt>
                <c:pt idx="1337">
                  <c:v>954.58854441060396</c:v>
                </c:pt>
                <c:pt idx="1338">
                  <c:v>954.66692351971199</c:v>
                </c:pt>
                <c:pt idx="1339">
                  <c:v>954.74523827898099</c:v>
                </c:pt>
                <c:pt idx="1340">
                  <c:v>954.82349226771703</c:v>
                </c:pt>
                <c:pt idx="1341">
                  <c:v>954.90170161547701</c:v>
                </c:pt>
                <c:pt idx="1342">
                  <c:v>954.97989423552997</c:v>
                </c:pt>
                <c:pt idx="1343">
                  <c:v>955.05809140551298</c:v>
                </c:pt>
                <c:pt idx="1344">
                  <c:v>955.13629103388098</c:v>
                </c:pt>
                <c:pt idx="1345">
                  <c:v>955.21447439773397</c:v>
                </c:pt>
                <c:pt idx="1346">
                  <c:v>955.29262332888402</c:v>
                </c:pt>
                <c:pt idx="1347">
                  <c:v>955.37072958824604</c:v>
                </c:pt>
                <c:pt idx="1348">
                  <c:v>955.44880604280195</c:v>
                </c:pt>
                <c:pt idx="1349">
                  <c:v>955.52689018748197</c:v>
                </c:pt>
                <c:pt idx="1350">
                  <c:v>955.60501040452596</c:v>
                </c:pt>
                <c:pt idx="1351">
                  <c:v>955.68314504749605</c:v>
                </c:pt>
                <c:pt idx="1352">
                  <c:v>955.76123398733205</c:v>
                </c:pt>
                <c:pt idx="1353">
                  <c:v>955.83922790537997</c:v>
                </c:pt>
                <c:pt idx="1354">
                  <c:v>955.91712181371304</c:v>
                </c:pt>
                <c:pt idx="1355">
                  <c:v>955.99495403476897</c:v>
                </c:pt>
                <c:pt idx="1356">
                  <c:v>956.07276866513405</c:v>
                </c:pt>
                <c:pt idx="1357">
                  <c:v>956.15057208931</c:v>
                </c:pt>
                <c:pt idx="1358">
                  <c:v>956.22834523726999</c:v>
                </c:pt>
                <c:pt idx="1359">
                  <c:v>956.30609371503704</c:v>
                </c:pt>
                <c:pt idx="1360">
                  <c:v>956.38385359136703</c:v>
                </c:pt>
                <c:pt idx="1361">
                  <c:v>956.46166141293497</c:v>
                </c:pt>
                <c:pt idx="1362">
                  <c:v>956.53954785548501</c:v>
                </c:pt>
                <c:pt idx="1363">
                  <c:v>956.617515728233</c:v>
                </c:pt>
                <c:pt idx="1364">
                  <c:v>956.69549459111499</c:v>
                </c:pt>
                <c:pt idx="1365">
                  <c:v>956.77337579084201</c:v>
                </c:pt>
                <c:pt idx="1366">
                  <c:v>956.85110052202003</c:v>
                </c:pt>
                <c:pt idx="1367">
                  <c:v>956.92868200661599</c:v>
                </c:pt>
                <c:pt idx="1368">
                  <c:v>957.00616595054805</c:v>
                </c:pt>
                <c:pt idx="1369">
                  <c:v>957.08358372828502</c:v>
                </c:pt>
                <c:pt idx="1370">
                  <c:v>957.160919421514</c:v>
                </c:pt>
                <c:pt idx="1371">
                  <c:v>957.23811030355398</c:v>
                </c:pt>
                <c:pt idx="1372">
                  <c:v>957.31508402398094</c:v>
                </c:pt>
                <c:pt idx="1373">
                  <c:v>957.39180117190301</c:v>
                </c:pt>
                <c:pt idx="1374">
                  <c:v>957.46828343955599</c:v>
                </c:pt>
                <c:pt idx="1375">
                  <c:v>957.54461687711205</c:v>
                </c:pt>
                <c:pt idx="1376">
                  <c:v>957.62090858517797</c:v>
                </c:pt>
                <c:pt idx="1377">
                  <c:v>957.69722451530401</c:v>
                </c:pt>
                <c:pt idx="1378">
                  <c:v>957.773574720071</c:v>
                </c:pt>
                <c:pt idx="1379">
                  <c:v>957.84995055335798</c:v>
                </c:pt>
                <c:pt idx="1380">
                  <c:v>957.92635432900204</c:v>
                </c:pt>
                <c:pt idx="1381">
                  <c:v>958.00277809399097</c:v>
                </c:pt>
                <c:pt idx="1382">
                  <c:v>958.07916916126396</c:v>
                </c:pt>
                <c:pt idx="1383">
                  <c:v>958.15545280514095</c:v>
                </c:pt>
                <c:pt idx="1384">
                  <c:v>958.23159160197201</c:v>
                </c:pt>
                <c:pt idx="1385">
                  <c:v>958.30760356765597</c:v>
                </c:pt>
                <c:pt idx="1386">
                  <c:v>958.38353322383898</c:v>
                </c:pt>
                <c:pt idx="1387">
                  <c:v>958.45942031799905</c:v>
                </c:pt>
                <c:pt idx="1388">
                  <c:v>958.535277568173</c:v>
                </c:pt>
                <c:pt idx="1389">
                  <c:v>958.61108241655199</c:v>
                </c:pt>
                <c:pt idx="1390">
                  <c:v>958.68680150579996</c:v>
                </c:pt>
                <c:pt idx="1391">
                  <c:v>958.76242048733297</c:v>
                </c:pt>
                <c:pt idx="1392">
                  <c:v>958.83794267766996</c:v>
                </c:pt>
                <c:pt idx="1393">
                  <c:v>958.91338274372401</c:v>
                </c:pt>
                <c:pt idx="1394">
                  <c:v>958.98876391154101</c:v>
                </c:pt>
                <c:pt idx="1395">
                  <c:v>959.06409147076795</c:v>
                </c:pt>
                <c:pt idx="1396">
                  <c:v>959.13933183724396</c:v>
                </c:pt>
                <c:pt idx="1397">
                  <c:v>959.21442981186499</c:v>
                </c:pt>
                <c:pt idx="1398">
                  <c:v>959.28934134769395</c:v>
                </c:pt>
                <c:pt idx="1399">
                  <c:v>959.36406584996496</c:v>
                </c:pt>
                <c:pt idx="1400">
                  <c:v>959.43866367015096</c:v>
                </c:pt>
                <c:pt idx="1401">
                  <c:v>959.51322385811898</c:v>
                </c:pt>
                <c:pt idx="1402">
                  <c:v>959.587798400937</c:v>
                </c:pt>
                <c:pt idx="1403">
                  <c:v>959.66237885924204</c:v>
                </c:pt>
                <c:pt idx="1404">
                  <c:v>959.73693858132594</c:v>
                </c:pt>
                <c:pt idx="1405">
                  <c:v>959.81147077937601</c:v>
                </c:pt>
                <c:pt idx="1406">
                  <c:v>959.88597300763502</c:v>
                </c:pt>
                <c:pt idx="1407">
                  <c:v>959.96042408143398</c:v>
                </c:pt>
                <c:pt idx="1408">
                  <c:v>960.03480144431501</c:v>
                </c:pt>
                <c:pt idx="1409">
                  <c:v>960.10910000142496</c:v>
                </c:pt>
                <c:pt idx="1410">
                  <c:v>960.18331082837096</c:v>
                </c:pt>
                <c:pt idx="1411">
                  <c:v>960.25740566244701</c:v>
                </c:pt>
                <c:pt idx="1412">
                  <c:v>960.33137023671895</c:v>
                </c:pt>
                <c:pt idx="1413">
                  <c:v>960.40523456477899</c:v>
                </c:pt>
                <c:pt idx="1414">
                  <c:v>960.47904885611194</c:v>
                </c:pt>
                <c:pt idx="1415">
                  <c:v>960.552852768516</c:v>
                </c:pt>
                <c:pt idx="1416">
                  <c:v>960.62668731291296</c:v>
                </c:pt>
                <c:pt idx="1417">
                  <c:v>960.700592990573</c:v>
                </c:pt>
                <c:pt idx="1418">
                  <c:v>960.77455393973105</c:v>
                </c:pt>
                <c:pt idx="1419">
                  <c:v>960.84848487826105</c:v>
                </c:pt>
                <c:pt idx="1420">
                  <c:v>960.92231413727995</c:v>
                </c:pt>
                <c:pt idx="1421">
                  <c:v>960.99604214131898</c:v>
                </c:pt>
                <c:pt idx="1422">
                  <c:v>961.06970992111701</c:v>
                </c:pt>
                <c:pt idx="1423">
                  <c:v>961.143355522771</c:v>
                </c:pt>
                <c:pt idx="1424">
                  <c:v>961.21698362342499</c:v>
                </c:pt>
                <c:pt idx="1425">
                  <c:v>961.29054930437201</c:v>
                </c:pt>
                <c:pt idx="1426">
                  <c:v>961.36400887001196</c:v>
                </c:pt>
                <c:pt idx="1427">
                  <c:v>961.437383709031</c:v>
                </c:pt>
                <c:pt idx="1428">
                  <c:v>961.51072269238205</c:v>
                </c:pt>
                <c:pt idx="1429">
                  <c:v>961.58401899384103</c:v>
                </c:pt>
                <c:pt idx="1430">
                  <c:v>961.65721505481997</c:v>
                </c:pt>
                <c:pt idx="1431">
                  <c:v>961.73027602105503</c:v>
                </c:pt>
                <c:pt idx="1432">
                  <c:v>961.80321056677599</c:v>
                </c:pt>
                <c:pt idx="1433">
                  <c:v>961.876035049032</c:v>
                </c:pt>
                <c:pt idx="1434">
                  <c:v>961.94877976116095</c:v>
                </c:pt>
                <c:pt idx="1435">
                  <c:v>962.02151893124596</c:v>
                </c:pt>
                <c:pt idx="1436">
                  <c:v>962.09432281757495</c:v>
                </c:pt>
                <c:pt idx="1437">
                  <c:v>962.16717830640403</c:v>
                </c:pt>
                <c:pt idx="1438">
                  <c:v>962.240006180259</c:v>
                </c:pt>
                <c:pt idx="1439">
                  <c:v>962.31274937676096</c:v>
                </c:pt>
                <c:pt idx="1440">
                  <c:v>962.38540657044803</c:v>
                </c:pt>
                <c:pt idx="1441">
                  <c:v>962.45799300896203</c:v>
                </c:pt>
                <c:pt idx="1442">
                  <c:v>962.53051128707602</c:v>
                </c:pt>
                <c:pt idx="1443">
                  <c:v>962.60296309102102</c:v>
                </c:pt>
                <c:pt idx="1444">
                  <c:v>962.67536989314999</c:v>
                </c:pt>
                <c:pt idx="1445">
                  <c:v>962.74777721493399</c:v>
                </c:pt>
                <c:pt idx="1446">
                  <c:v>962.82023472558399</c:v>
                </c:pt>
                <c:pt idx="1447">
                  <c:v>962.89276555975698</c:v>
                </c:pt>
                <c:pt idx="1448">
                  <c:v>962.96534840073298</c:v>
                </c:pt>
                <c:pt idx="1449">
                  <c:v>963.03792438224798</c:v>
                </c:pt>
                <c:pt idx="1450">
                  <c:v>963.11043270726395</c:v>
                </c:pt>
                <c:pt idx="1451">
                  <c:v>963.18285387095796</c:v>
                </c:pt>
                <c:pt idx="1452">
                  <c:v>963.25521079801501</c:v>
                </c:pt>
                <c:pt idx="1453">
                  <c:v>963.32753006328505</c:v>
                </c:pt>
                <c:pt idx="1454">
                  <c:v>963.39982272421901</c:v>
                </c:pt>
                <c:pt idx="1455">
                  <c:v>963.472091354589</c:v>
                </c:pt>
                <c:pt idx="1456">
                  <c:v>963.54432731433599</c:v>
                </c:pt>
                <c:pt idx="1457">
                  <c:v>963.61650640169205</c:v>
                </c:pt>
                <c:pt idx="1458">
                  <c:v>963.68860612008496</c:v>
                </c:pt>
                <c:pt idx="1459">
                  <c:v>963.76063393251002</c:v>
                </c:pt>
                <c:pt idx="1460">
                  <c:v>963.83263678000799</c:v>
                </c:pt>
                <c:pt idx="1461">
                  <c:v>963.90467325910402</c:v>
                </c:pt>
                <c:pt idx="1462">
                  <c:v>963.97677258883095</c:v>
                </c:pt>
                <c:pt idx="1463">
                  <c:v>964.04892600866901</c:v>
                </c:pt>
                <c:pt idx="1464">
                  <c:v>964.12111059792096</c:v>
                </c:pt>
                <c:pt idx="1465">
                  <c:v>964.19330799635202</c:v>
                </c:pt>
                <c:pt idx="1466">
                  <c:v>964.26550317617796</c:v>
                </c:pt>
                <c:pt idx="1467">
                  <c:v>964.33767671211001</c:v>
                </c:pt>
                <c:pt idx="1468">
                  <c:v>964.40981384805798</c:v>
                </c:pt>
                <c:pt idx="1469">
                  <c:v>964.48193214921798</c:v>
                </c:pt>
                <c:pt idx="1470">
                  <c:v>964.55407980117195</c:v>
                </c:pt>
                <c:pt idx="1471">
                  <c:v>964.62628221196496</c:v>
                </c:pt>
                <c:pt idx="1472">
                  <c:v>964.69849842081499</c:v>
                </c:pt>
                <c:pt idx="1473">
                  <c:v>964.77063962634304</c:v>
                </c:pt>
                <c:pt idx="1474">
                  <c:v>964.84261814539195</c:v>
                </c:pt>
                <c:pt idx="1475">
                  <c:v>964.914374669258</c:v>
                </c:pt>
                <c:pt idx="1476">
                  <c:v>964.98588904857002</c:v>
                </c:pt>
                <c:pt idx="1477">
                  <c:v>965.05719016622902</c:v>
                </c:pt>
                <c:pt idx="1478">
                  <c:v>965.12834063746095</c:v>
                </c:pt>
                <c:pt idx="1479">
                  <c:v>965.19940344169004</c:v>
                </c:pt>
                <c:pt idx="1480">
                  <c:v>965.27043669589295</c:v>
                </c:pt>
                <c:pt idx="1481">
                  <c:v>965.34149954024701</c:v>
                </c:pt>
                <c:pt idx="1482">
                  <c:v>965.41262556106801</c:v>
                </c:pt>
                <c:pt idx="1483">
                  <c:v>965.48380018104694</c:v>
                </c:pt>
                <c:pt idx="1484">
                  <c:v>965.55497954407201</c:v>
                </c:pt>
                <c:pt idx="1485">
                  <c:v>965.62611274210701</c:v>
                </c:pt>
                <c:pt idx="1486">
                  <c:v>965.69714657902898</c:v>
                </c:pt>
                <c:pt idx="1487">
                  <c:v>965.76804081707598</c:v>
                </c:pt>
                <c:pt idx="1488">
                  <c:v>965.838788409892</c:v>
                </c:pt>
                <c:pt idx="1489">
                  <c:v>965.90941591383705</c:v>
                </c:pt>
                <c:pt idx="1490">
                  <c:v>965.97997490113505</c:v>
                </c:pt>
                <c:pt idx="1491">
                  <c:v>966.05052284540204</c:v>
                </c:pt>
                <c:pt idx="1492">
                  <c:v>966.12108682995301</c:v>
                </c:pt>
                <c:pt idx="1493">
                  <c:v>966.19166072671305</c:v>
                </c:pt>
                <c:pt idx="1494">
                  <c:v>966.26223974990296</c:v>
                </c:pt>
                <c:pt idx="1495">
                  <c:v>966.33281146879494</c:v>
                </c:pt>
                <c:pt idx="1496">
                  <c:v>966.40332730079194</c:v>
                </c:pt>
                <c:pt idx="1497">
                  <c:v>966.47374266916302</c:v>
                </c:pt>
                <c:pt idx="1498">
                  <c:v>966.54406522673901</c:v>
                </c:pt>
                <c:pt idx="1499">
                  <c:v>966.61432579106497</c:v>
                </c:pt>
                <c:pt idx="1500">
                  <c:v>966.68451758777496</c:v>
                </c:pt>
                <c:pt idx="1501">
                  <c:v>966.75458512554303</c:v>
                </c:pt>
                <c:pt idx="1502">
                  <c:v>966.82448160067804</c:v>
                </c:pt>
                <c:pt idx="1503">
                  <c:v>966.89423500760302</c:v>
                </c:pt>
                <c:pt idx="1504">
                  <c:v>966.96395337723902</c:v>
                </c:pt>
                <c:pt idx="1505">
                  <c:v>967.03376691752203</c:v>
                </c:pt>
                <c:pt idx="1506">
                  <c:v>967.10375128287103</c:v>
                </c:pt>
                <c:pt idx="1507">
                  <c:v>967.17387506246496</c:v>
                </c:pt>
                <c:pt idx="1508">
                  <c:v>967.244015767375</c:v>
                </c:pt>
                <c:pt idx="1509">
                  <c:v>967.31405011840104</c:v>
                </c:pt>
                <c:pt idx="1510">
                  <c:v>967.38392284537497</c:v>
                </c:pt>
                <c:pt idx="1511">
                  <c:v>967.45362221446396</c:v>
                </c:pt>
                <c:pt idx="1512">
                  <c:v>967.523137748762</c:v>
                </c:pt>
                <c:pt idx="1513">
                  <c:v>967.59246695594697</c:v>
                </c:pt>
                <c:pt idx="1514">
                  <c:v>967.66162945174403</c:v>
                </c:pt>
                <c:pt idx="1515">
                  <c:v>967.73065965104399</c:v>
                </c:pt>
                <c:pt idx="1516">
                  <c:v>967.79958971662097</c:v>
                </c:pt>
                <c:pt idx="1517">
                  <c:v>967.86842617061905</c:v>
                </c:pt>
                <c:pt idx="1518">
                  <c:v>967.93714289162494</c:v>
                </c:pt>
                <c:pt idx="1519">
                  <c:v>968.00570760392498</c:v>
                </c:pt>
                <c:pt idx="1520">
                  <c:v>968.07410891596396</c:v>
                </c:pt>
                <c:pt idx="1521">
                  <c:v>968.14235583411198</c:v>
                </c:pt>
                <c:pt idx="1522">
                  <c:v>968.21046307386803</c:v>
                </c:pt>
                <c:pt idx="1523">
                  <c:v>968.27844313469802</c:v>
                </c:pt>
                <c:pt idx="1524">
                  <c:v>968.34630946125606</c:v>
                </c:pt>
                <c:pt idx="1525">
                  <c:v>968.41407986478498</c:v>
                </c:pt>
                <c:pt idx="1526">
                  <c:v>968.48177511519805</c:v>
                </c:pt>
                <c:pt idx="1527">
                  <c:v>968.54942018917995</c:v>
                </c:pt>
                <c:pt idx="1528">
                  <c:v>968.61704469170695</c:v>
                </c:pt>
                <c:pt idx="1529">
                  <c:v>968.68467094566802</c:v>
                </c:pt>
                <c:pt idx="1530">
                  <c:v>968.75230599723</c:v>
                </c:pt>
                <c:pt idx="1531">
                  <c:v>968.81995542499396</c:v>
                </c:pt>
                <c:pt idx="1532">
                  <c:v>968.88763144356403</c:v>
                </c:pt>
                <c:pt idx="1533">
                  <c:v>968.95533749455399</c:v>
                </c:pt>
                <c:pt idx="1534">
                  <c:v>969.02305301219496</c:v>
                </c:pt>
                <c:pt idx="1535">
                  <c:v>969.09072811673002</c:v>
                </c:pt>
                <c:pt idx="1536">
                  <c:v>969.15829691660497</c:v>
                </c:pt>
                <c:pt idx="1537">
                  <c:v>969.22572799834995</c:v>
                </c:pt>
                <c:pt idx="1538">
                  <c:v>969.29306595404296</c:v>
                </c:pt>
                <c:pt idx="1539">
                  <c:v>969.36038965062096</c:v>
                </c:pt>
                <c:pt idx="1540">
                  <c:v>969.42772322024405</c:v>
                </c:pt>
                <c:pt idx="1541">
                  <c:v>969.49501572640099</c:v>
                </c:pt>
                <c:pt idx="1542">
                  <c:v>969.56220813379298</c:v>
                </c:pt>
                <c:pt idx="1543">
                  <c:v>969.62929011145104</c:v>
                </c:pt>
                <c:pt idx="1544">
                  <c:v>969.69629635964304</c:v>
                </c:pt>
                <c:pt idx="1545">
                  <c:v>969.76327602183903</c:v>
                </c:pt>
                <c:pt idx="1546">
                  <c:v>969.83025981185494</c:v>
                </c:pt>
                <c:pt idx="1547">
                  <c:v>969.89723790480696</c:v>
                </c:pt>
                <c:pt idx="1548">
                  <c:v>969.96417517798398</c:v>
                </c:pt>
                <c:pt idx="1549">
                  <c:v>970.03105660242295</c:v>
                </c:pt>
                <c:pt idx="1550">
                  <c:v>970.097901666506</c:v>
                </c:pt>
                <c:pt idx="1551">
                  <c:v>970.16473406882301</c:v>
                </c:pt>
                <c:pt idx="1552">
                  <c:v>970.23156372769495</c:v>
                </c:pt>
                <c:pt idx="1553">
                  <c:v>970.29838291010105</c:v>
                </c:pt>
                <c:pt idx="1554">
                  <c:v>970.36514342338899</c:v>
                </c:pt>
                <c:pt idx="1555">
                  <c:v>970.43175587261203</c:v>
                </c:pt>
                <c:pt idx="1556">
                  <c:v>970.49814590102096</c:v>
                </c:pt>
                <c:pt idx="1557">
                  <c:v>970.56430793462505</c:v>
                </c:pt>
                <c:pt idx="1558">
                  <c:v>970.63029736041995</c:v>
                </c:pt>
                <c:pt idx="1559">
                  <c:v>970.69618085381899</c:v>
                </c:pt>
                <c:pt idx="1560">
                  <c:v>970.76200346613905</c:v>
                </c:pt>
                <c:pt idx="1561">
                  <c:v>970.82779402097003</c:v>
                </c:pt>
                <c:pt idx="1562">
                  <c:v>970.89356507309003</c:v>
                </c:pt>
                <c:pt idx="1563">
                  <c:v>970.95928427680599</c:v>
                </c:pt>
                <c:pt idx="1564">
                  <c:v>971.02488909201202</c:v>
                </c:pt>
                <c:pt idx="1565">
                  <c:v>971.09037383108796</c:v>
                </c:pt>
                <c:pt idx="1566">
                  <c:v>971.15582262760802</c:v>
                </c:pt>
                <c:pt idx="1567">
                  <c:v>971.221326741187</c:v>
                </c:pt>
                <c:pt idx="1568">
                  <c:v>971.28690593912995</c:v>
                </c:pt>
                <c:pt idx="1569">
                  <c:v>971.35250380576497</c:v>
                </c:pt>
                <c:pt idx="1570">
                  <c:v>971.41802401894597</c:v>
                </c:pt>
                <c:pt idx="1571">
                  <c:v>971.48339921400702</c:v>
                </c:pt>
                <c:pt idx="1572">
                  <c:v>971.548654273485</c:v>
                </c:pt>
                <c:pt idx="1573">
                  <c:v>971.61388434657897</c:v>
                </c:pt>
                <c:pt idx="1574">
                  <c:v>971.67916255232205</c:v>
                </c:pt>
                <c:pt idx="1575">
                  <c:v>971.74448064435796</c:v>
                </c:pt>
                <c:pt idx="1576">
                  <c:v>971.80977268652998</c:v>
                </c:pt>
                <c:pt idx="1577">
                  <c:v>971.87496982573202</c:v>
                </c:pt>
                <c:pt idx="1578">
                  <c:v>971.94002846414196</c:v>
                </c:pt>
                <c:pt idx="1579">
                  <c:v>972.00494722939095</c:v>
                </c:pt>
                <c:pt idx="1580">
                  <c:v>972.06978313490902</c:v>
                </c:pt>
                <c:pt idx="1581">
                  <c:v>972.13462062256303</c:v>
                </c:pt>
                <c:pt idx="1582">
                  <c:v>972.19950245064001</c:v>
                </c:pt>
                <c:pt idx="1583">
                  <c:v>972.26440719121501</c:v>
                </c:pt>
                <c:pt idx="1584">
                  <c:v>972.32929446492403</c:v>
                </c:pt>
                <c:pt idx="1585">
                  <c:v>972.39414727123199</c:v>
                </c:pt>
                <c:pt idx="1586">
                  <c:v>972.45896772671904</c:v>
                </c:pt>
                <c:pt idx="1587">
                  <c:v>972.52375916681103</c:v>
                </c:pt>
                <c:pt idx="1588">
                  <c:v>972.58852537048199</c:v>
                </c:pt>
                <c:pt idx="1589">
                  <c:v>972.65326812437195</c:v>
                </c:pt>
                <c:pt idx="1590">
                  <c:v>972.71797816933099</c:v>
                </c:pt>
                <c:pt idx="1591">
                  <c:v>972.78264067696102</c:v>
                </c:pt>
                <c:pt idx="1592">
                  <c:v>972.84724183548201</c:v>
                </c:pt>
                <c:pt idx="1593">
                  <c:v>972.911766660647</c:v>
                </c:pt>
                <c:pt idx="1594">
                  <c:v>972.97621373606296</c:v>
                </c:pt>
                <c:pt idx="1595">
                  <c:v>973.04060968354099</c:v>
                </c:pt>
                <c:pt idx="1596">
                  <c:v>973.10498417327801</c:v>
                </c:pt>
                <c:pt idx="1597">
                  <c:v>973.16933940004105</c:v>
                </c:pt>
                <c:pt idx="1598">
                  <c:v>973.23366375771604</c:v>
                </c:pt>
                <c:pt idx="1599">
                  <c:v>973.29796252564199</c:v>
                </c:pt>
                <c:pt idx="1600">
                  <c:v>973.362257896963</c:v>
                </c:pt>
                <c:pt idx="1601">
                  <c:v>973.42656817245802</c:v>
                </c:pt>
                <c:pt idx="1602">
                  <c:v>973.49089287947095</c:v>
                </c:pt>
                <c:pt idx="1603">
                  <c:v>973.55520538955102</c:v>
                </c:pt>
                <c:pt idx="1604">
                  <c:v>973.61946229089199</c:v>
                </c:pt>
                <c:pt idx="1605">
                  <c:v>973.68362639665202</c:v>
                </c:pt>
                <c:pt idx="1606">
                  <c:v>973.74767527264601</c:v>
                </c:pt>
                <c:pt idx="1607">
                  <c:v>973.81160438839504</c:v>
                </c:pt>
                <c:pt idx="1608">
                  <c:v>973.87543207856095</c:v>
                </c:pt>
                <c:pt idx="1609">
                  <c:v>973.93918632447901</c:v>
                </c:pt>
                <c:pt idx="1610">
                  <c:v>974.00289344549799</c:v>
                </c:pt>
                <c:pt idx="1611">
                  <c:v>974.06658399088803</c:v>
                </c:pt>
                <c:pt idx="1612">
                  <c:v>974.13028707041099</c:v>
                </c:pt>
                <c:pt idx="1613">
                  <c:v>974.194006906141</c:v>
                </c:pt>
                <c:pt idx="1614">
                  <c:v>974.25771498911502</c:v>
                </c:pt>
                <c:pt idx="1615">
                  <c:v>974.32138209366803</c:v>
                </c:pt>
                <c:pt idx="1616">
                  <c:v>974.385019303136</c:v>
                </c:pt>
                <c:pt idx="1617">
                  <c:v>974.44866570341401</c:v>
                </c:pt>
                <c:pt idx="1618">
                  <c:v>974.51232636915597</c:v>
                </c:pt>
                <c:pt idx="1619">
                  <c:v>974.57594167571995</c:v>
                </c:pt>
                <c:pt idx="1620">
                  <c:v>974.63943315210702</c:v>
                </c:pt>
                <c:pt idx="1621">
                  <c:v>974.70277655933899</c:v>
                </c:pt>
                <c:pt idx="1622">
                  <c:v>974.76602100861999</c:v>
                </c:pt>
                <c:pt idx="1623">
                  <c:v>974.82924320206303</c:v>
                </c:pt>
                <c:pt idx="1624">
                  <c:v>974.89248971511802</c:v>
                </c:pt>
                <c:pt idx="1625">
                  <c:v>974.95574470322799</c:v>
                </c:pt>
                <c:pt idx="1626">
                  <c:v>975.01894824545798</c:v>
                </c:pt>
                <c:pt idx="1627">
                  <c:v>975.08204885397799</c:v>
                </c:pt>
                <c:pt idx="1628">
                  <c:v>975.14502618370398</c:v>
                </c:pt>
                <c:pt idx="1629">
                  <c:v>975.20789059800597</c:v>
                </c:pt>
                <c:pt idx="1630">
                  <c:v>975.270680845519</c:v>
                </c:pt>
                <c:pt idx="1631">
                  <c:v>975.33342803337496</c:v>
                </c:pt>
                <c:pt idx="1632">
                  <c:v>975.39611725602504</c:v>
                </c:pt>
                <c:pt idx="1633">
                  <c:v>975.45869880213002</c:v>
                </c:pt>
                <c:pt idx="1634">
                  <c:v>975.52114717740699</c:v>
                </c:pt>
                <c:pt idx="1635">
                  <c:v>975.58351602502796</c:v>
                </c:pt>
                <c:pt idx="1636">
                  <c:v>975.64589403414698</c:v>
                </c:pt>
                <c:pt idx="1637">
                  <c:v>975.70830320242601</c:v>
                </c:pt>
                <c:pt idx="1638">
                  <c:v>975.77069613074298</c:v>
                </c:pt>
                <c:pt idx="1639">
                  <c:v>975.83304337934499</c:v>
                </c:pt>
                <c:pt idx="1640">
                  <c:v>975.89537163387104</c:v>
                </c:pt>
                <c:pt idx="1641">
                  <c:v>975.95770965023098</c:v>
                </c:pt>
                <c:pt idx="1642">
                  <c:v>976.02003324366297</c:v>
                </c:pt>
                <c:pt idx="1643">
                  <c:v>976.08228809320804</c:v>
                </c:pt>
                <c:pt idx="1644">
                  <c:v>976.14445051368796</c:v>
                </c:pt>
                <c:pt idx="1645">
                  <c:v>976.20654813326996</c:v>
                </c:pt>
                <c:pt idx="1646">
                  <c:v>976.26862563564305</c:v>
                </c:pt>
                <c:pt idx="1647">
                  <c:v>976.330699707397</c:v>
                </c:pt>
                <c:pt idx="1648">
                  <c:v>976.39274793085201</c:v>
                </c:pt>
                <c:pt idx="1649">
                  <c:v>976.45473689332096</c:v>
                </c:pt>
                <c:pt idx="1650">
                  <c:v>976.51666212851296</c:v>
                </c:pt>
                <c:pt idx="1651">
                  <c:v>976.57855871840195</c:v>
                </c:pt>
                <c:pt idx="1652">
                  <c:v>976.64046338716798</c:v>
                </c:pt>
                <c:pt idx="1653">
                  <c:v>976.70237249451998</c:v>
                </c:pt>
                <c:pt idx="1654">
                  <c:v>976.76425080854006</c:v>
                </c:pt>
                <c:pt idx="1655">
                  <c:v>976.82607620421402</c:v>
                </c:pt>
                <c:pt idx="1656">
                  <c:v>976.88786494731005</c:v>
                </c:pt>
                <c:pt idx="1657">
                  <c:v>976.94964870090996</c:v>
                </c:pt>
                <c:pt idx="1658">
                  <c:v>977.01142746035305</c:v>
                </c:pt>
                <c:pt idx="1659">
                  <c:v>977.07316179978295</c:v>
                </c:pt>
                <c:pt idx="1660">
                  <c:v>977.13482159166495</c:v>
                </c:pt>
                <c:pt idx="1661">
                  <c:v>977.19641939901396</c:v>
                </c:pt>
                <c:pt idx="1662">
                  <c:v>977.25798564200602</c:v>
                </c:pt>
                <c:pt idx="1663">
                  <c:v>977.31952711922099</c:v>
                </c:pt>
                <c:pt idx="1664">
                  <c:v>977.38100746887994</c:v>
                </c:pt>
                <c:pt idx="1665">
                  <c:v>977.44236587428998</c:v>
                </c:pt>
                <c:pt idx="1666">
                  <c:v>977.50357337840001</c:v>
                </c:pt>
                <c:pt idx="1667">
                  <c:v>977.564670171442</c:v>
                </c:pt>
                <c:pt idx="1668">
                  <c:v>977.62573327562598</c:v>
                </c:pt>
                <c:pt idx="1669">
                  <c:v>977.68681325979605</c:v>
                </c:pt>
                <c:pt idx="1670">
                  <c:v>977.747901864921</c:v>
                </c:pt>
                <c:pt idx="1671">
                  <c:v>977.80894650743699</c:v>
                </c:pt>
                <c:pt idx="1672">
                  <c:v>977.86990333184394</c:v>
                </c:pt>
                <c:pt idx="1673">
                  <c:v>977.93078547675702</c:v>
                </c:pt>
                <c:pt idx="1674">
                  <c:v>977.99164157627695</c:v>
                </c:pt>
                <c:pt idx="1675">
                  <c:v>978.05248243330004</c:v>
                </c:pt>
                <c:pt idx="1676">
                  <c:v>978.11325829930695</c:v>
                </c:pt>
                <c:pt idx="1677">
                  <c:v>978.17391639144205</c:v>
                </c:pt>
                <c:pt idx="1678">
                  <c:v>978.23444250584396</c:v>
                </c:pt>
                <c:pt idx="1679">
                  <c:v>978.29483462028497</c:v>
                </c:pt>
                <c:pt idx="1680">
                  <c:v>978.355084595216</c:v>
                </c:pt>
                <c:pt idx="1681">
                  <c:v>978.41520710325199</c:v>
                </c:pt>
                <c:pt idx="1682">
                  <c:v>978.47524807424895</c:v>
                </c:pt>
                <c:pt idx="1683">
                  <c:v>978.53525317291201</c:v>
                </c:pt>
                <c:pt idx="1684">
                  <c:v>978.59525715456402</c:v>
                </c:pt>
                <c:pt idx="1685">
                  <c:v>978.65529236376699</c:v>
                </c:pt>
                <c:pt idx="1686">
                  <c:v>978.71536879587495</c:v>
                </c:pt>
                <c:pt idx="1687">
                  <c:v>978.77546046798898</c:v>
                </c:pt>
                <c:pt idx="1688">
                  <c:v>978.83554301034906</c:v>
                </c:pt>
                <c:pt idx="1689">
                  <c:v>978.89562337609004</c:v>
                </c:pt>
                <c:pt idx="1690">
                  <c:v>978.95570609427</c:v>
                </c:pt>
                <c:pt idx="1691">
                  <c:v>979.01575552538895</c:v>
                </c:pt>
                <c:pt idx="1692">
                  <c:v>979.07572235509804</c:v>
                </c:pt>
                <c:pt idx="1693">
                  <c:v>979.13558988174202</c:v>
                </c:pt>
                <c:pt idx="1694">
                  <c:v>979.19537129565401</c:v>
                </c:pt>
                <c:pt idx="1695">
                  <c:v>979.25507513905097</c:v>
                </c:pt>
                <c:pt idx="1696">
                  <c:v>979.31469358152299</c:v>
                </c:pt>
                <c:pt idx="1697">
                  <c:v>979.37422620680195</c:v>
                </c:pt>
                <c:pt idx="1698">
                  <c:v>979.43369416523001</c:v>
                </c:pt>
                <c:pt idx="1699">
                  <c:v>979.49310911369002</c:v>
                </c:pt>
                <c:pt idx="1700">
                  <c:v>979.55244479154203</c:v>
                </c:pt>
                <c:pt idx="1701">
                  <c:v>979.61167042760599</c:v>
                </c:pt>
                <c:pt idx="1702">
                  <c:v>979.67079489186597</c:v>
                </c:pt>
                <c:pt idx="1703">
                  <c:v>979.72984525196102</c:v>
                </c:pt>
                <c:pt idx="1704">
                  <c:v>979.78882541358303</c:v>
                </c:pt>
                <c:pt idx="1705">
                  <c:v>979.84772721652598</c:v>
                </c:pt>
                <c:pt idx="1706">
                  <c:v>979.90656233960999</c:v>
                </c:pt>
                <c:pt idx="1707">
                  <c:v>979.96535593508497</c:v>
                </c:pt>
                <c:pt idx="1708">
                  <c:v>980.02411659801601</c:v>
                </c:pt>
                <c:pt idx="1709">
                  <c:v>980.08282427351003</c:v>
                </c:pt>
                <c:pt idx="1710">
                  <c:v>980.14144390011597</c:v>
                </c:pt>
                <c:pt idx="1711">
                  <c:v>980.19996343080004</c:v>
                </c:pt>
                <c:pt idx="1712">
                  <c:v>980.25842890223896</c:v>
                </c:pt>
                <c:pt idx="1713">
                  <c:v>980.31691880125504</c:v>
                </c:pt>
                <c:pt idx="1714">
                  <c:v>980.375473968802</c:v>
                </c:pt>
                <c:pt idx="1715">
                  <c:v>980.43407377251799</c:v>
                </c:pt>
                <c:pt idx="1716">
                  <c:v>980.49267474544297</c:v>
                </c:pt>
                <c:pt idx="1717">
                  <c:v>980.55124666948905</c:v>
                </c:pt>
                <c:pt idx="1718">
                  <c:v>980.60978088393301</c:v>
                </c:pt>
                <c:pt idx="1719">
                  <c:v>980.668284761677</c:v>
                </c:pt>
                <c:pt idx="1720">
                  <c:v>980.72676708221002</c:v>
                </c:pt>
                <c:pt idx="1721">
                  <c:v>980.78522375867999</c:v>
                </c:pt>
                <c:pt idx="1722">
                  <c:v>980.84362976659202</c:v>
                </c:pt>
                <c:pt idx="1723">
                  <c:v>980.90193765427398</c:v>
                </c:pt>
                <c:pt idx="1724">
                  <c:v>980.96010229580497</c:v>
                </c:pt>
                <c:pt idx="1725">
                  <c:v>981.01812924515798</c:v>
                </c:pt>
                <c:pt idx="1726">
                  <c:v>981.07609191297104</c:v>
                </c:pt>
                <c:pt idx="1727">
                  <c:v>981.13408851843599</c:v>
                </c:pt>
                <c:pt idx="1728">
                  <c:v>981.19217924418501</c:v>
                </c:pt>
                <c:pt idx="1729">
                  <c:v>981.250346560401</c:v>
                </c:pt>
                <c:pt idx="1730">
                  <c:v>981.30849666922495</c:v>
                </c:pt>
                <c:pt idx="1731">
                  <c:v>981.36652564955102</c:v>
                </c:pt>
                <c:pt idx="1732">
                  <c:v>981.42440388606497</c:v>
                </c:pt>
                <c:pt idx="1733">
                  <c:v>981.48217313813404</c:v>
                </c:pt>
                <c:pt idx="1734">
                  <c:v>981.53987700438597</c:v>
                </c:pt>
                <c:pt idx="1735">
                  <c:v>981.59751165264299</c:v>
                </c:pt>
                <c:pt idx="1736">
                  <c:v>981.65502924030704</c:v>
                </c:pt>
                <c:pt idx="1737">
                  <c:v>981.71240217947502</c:v>
                </c:pt>
                <c:pt idx="1738">
                  <c:v>981.76966359907601</c:v>
                </c:pt>
                <c:pt idx="1739">
                  <c:v>981.82685978243205</c:v>
                </c:pt>
                <c:pt idx="1740">
                  <c:v>981.88400988104502</c:v>
                </c:pt>
                <c:pt idx="1741">
                  <c:v>981.94113072750497</c:v>
                </c:pt>
                <c:pt idx="1742">
                  <c:v>981.99825772377596</c:v>
                </c:pt>
                <c:pt idx="1743">
                  <c:v>982.055416416051</c:v>
                </c:pt>
                <c:pt idx="1744">
                  <c:v>982.11258171639395</c:v>
                </c:pt>
                <c:pt idx="1745">
                  <c:v>982.16967864364699</c:v>
                </c:pt>
                <c:pt idx="1746">
                  <c:v>982.22663679752998</c:v>
                </c:pt>
                <c:pt idx="1747">
                  <c:v>982.28344801498804</c:v>
                </c:pt>
                <c:pt idx="1748">
                  <c:v>982.34016534141199</c:v>
                </c:pt>
                <c:pt idx="1749">
                  <c:v>982.39685273788598</c:v>
                </c:pt>
                <c:pt idx="1750">
                  <c:v>982.45354832626401</c:v>
                </c:pt>
                <c:pt idx="1751">
                  <c:v>982.51026770521696</c:v>
                </c:pt>
                <c:pt idx="1752">
                  <c:v>982.56702313513495</c:v>
                </c:pt>
                <c:pt idx="1753">
                  <c:v>982.62383902823296</c:v>
                </c:pt>
                <c:pt idx="1754">
                  <c:v>982.68075389945102</c:v>
                </c:pt>
                <c:pt idx="1755">
                  <c:v>982.73778590166103</c:v>
                </c:pt>
                <c:pt idx="1756">
                  <c:v>982.79487500999699</c:v>
                </c:pt>
                <c:pt idx="1757">
                  <c:v>982.85188639068599</c:v>
                </c:pt>
                <c:pt idx="1758">
                  <c:v>982.90870573215204</c:v>
                </c:pt>
                <c:pt idx="1759">
                  <c:v>982.96531277981501</c:v>
                </c:pt>
                <c:pt idx="1760">
                  <c:v>983.02175348925402</c:v>
                </c:pt>
                <c:pt idx="1761">
                  <c:v>983.07807186392699</c:v>
                </c:pt>
                <c:pt idx="1762">
                  <c:v>983.13428363705395</c:v>
                </c:pt>
                <c:pt idx="1763">
                  <c:v>983.19041851548695</c:v>
                </c:pt>
                <c:pt idx="1764">
                  <c:v>983.24655083211303</c:v>
                </c:pt>
                <c:pt idx="1765">
                  <c:v>983.30273601169699</c:v>
                </c:pt>
                <c:pt idx="1766">
                  <c:v>983.35895894951796</c:v>
                </c:pt>
                <c:pt idx="1767">
                  <c:v>983.41518735535499</c:v>
                </c:pt>
                <c:pt idx="1768">
                  <c:v>983.47140481669703</c:v>
                </c:pt>
                <c:pt idx="1769">
                  <c:v>983.527569612516</c:v>
                </c:pt>
                <c:pt idx="1770">
                  <c:v>983.58361697561895</c:v>
                </c:pt>
                <c:pt idx="1771">
                  <c:v>983.63952280608305</c:v>
                </c:pt>
                <c:pt idx="1772">
                  <c:v>983.69532697371994</c:v>
                </c:pt>
                <c:pt idx="1773">
                  <c:v>983.75107568463102</c:v>
                </c:pt>
                <c:pt idx="1774">
                  <c:v>983.80676598018397</c:v>
                </c:pt>
                <c:pt idx="1775">
                  <c:v>983.86237279651095</c:v>
                </c:pt>
                <c:pt idx="1776">
                  <c:v>983.917910357094</c:v>
                </c:pt>
                <c:pt idx="1777">
                  <c:v>983.973434143335</c:v>
                </c:pt>
                <c:pt idx="1778">
                  <c:v>984.02898480802003</c:v>
                </c:pt>
                <c:pt idx="1779">
                  <c:v>984.08454905695203</c:v>
                </c:pt>
                <c:pt idx="1780">
                  <c:v>984.14007501864603</c:v>
                </c:pt>
                <c:pt idx="1781">
                  <c:v>984.19551205929201</c:v>
                </c:pt>
                <c:pt idx="1782">
                  <c:v>984.25083784060701</c:v>
                </c:pt>
                <c:pt idx="1783">
                  <c:v>984.30606964358105</c:v>
                </c:pt>
                <c:pt idx="1784">
                  <c:v>984.36125981484702</c:v>
                </c:pt>
                <c:pt idx="1785">
                  <c:v>984.41645907847499</c:v>
                </c:pt>
                <c:pt idx="1786">
                  <c:v>984.47166494250303</c:v>
                </c:pt>
                <c:pt idx="1787">
                  <c:v>984.52681642208495</c:v>
                </c:pt>
                <c:pt idx="1788">
                  <c:v>984.58185426741704</c:v>
                </c:pt>
                <c:pt idx="1789">
                  <c:v>984.63677575784197</c:v>
                </c:pt>
                <c:pt idx="1790">
                  <c:v>984.69162216438599</c:v>
                </c:pt>
                <c:pt idx="1791">
                  <c:v>984.74643820961501</c:v>
                </c:pt>
                <c:pt idx="1792">
                  <c:v>984.80125076613604</c:v>
                </c:pt>
                <c:pt idx="1793">
                  <c:v>984.85605910036702</c:v>
                </c:pt>
                <c:pt idx="1794">
                  <c:v>984.91084966399706</c:v>
                </c:pt>
                <c:pt idx="1795">
                  <c:v>984.96562891332201</c:v>
                </c:pt>
                <c:pt idx="1796">
                  <c:v>985.02041659467602</c:v>
                </c:pt>
                <c:pt idx="1797">
                  <c:v>985.07521002894896</c:v>
                </c:pt>
                <c:pt idx="1798">
                  <c:v>985.12998304805706</c:v>
                </c:pt>
                <c:pt idx="1799">
                  <c:v>985.18471102336196</c:v>
                </c:pt>
                <c:pt idx="1800">
                  <c:v>985.23937073649302</c:v>
                </c:pt>
                <c:pt idx="1801">
                  <c:v>985.29392383091999</c:v>
                </c:pt>
                <c:pt idx="1802">
                  <c:v>985.34832912849799</c:v>
                </c:pt>
                <c:pt idx="1803">
                  <c:v>985.40258205630096</c:v>
                </c:pt>
                <c:pt idx="1804">
                  <c:v>985.45673486868702</c:v>
                </c:pt>
                <c:pt idx="1805">
                  <c:v>985.51087181431706</c:v>
                </c:pt>
                <c:pt idx="1806">
                  <c:v>985.56506934609899</c:v>
                </c:pt>
                <c:pt idx="1807">
                  <c:v>985.61937428854901</c:v>
                </c:pt>
                <c:pt idx="1808">
                  <c:v>985.67377876002695</c:v>
                </c:pt>
                <c:pt idx="1809">
                  <c:v>985.72819495624401</c:v>
                </c:pt>
                <c:pt idx="1810">
                  <c:v>985.78249060943597</c:v>
                </c:pt>
                <c:pt idx="1811">
                  <c:v>985.83658631784601</c:v>
                </c:pt>
                <c:pt idx="1812">
                  <c:v>985.89051889250095</c:v>
                </c:pt>
                <c:pt idx="1813">
                  <c:v>985.94439622301195</c:v>
                </c:pt>
                <c:pt idx="1814">
                  <c:v>985.99830526653705</c:v>
                </c:pt>
                <c:pt idx="1815">
                  <c:v>986.05228227913403</c:v>
                </c:pt>
                <c:pt idx="1816">
                  <c:v>986.10633467935804</c:v>
                </c:pt>
                <c:pt idx="1817">
                  <c:v>986.16044069790598</c:v>
                </c:pt>
                <c:pt idx="1818">
                  <c:v>986.21453395814206</c:v>
                </c:pt>
                <c:pt idx="1819">
                  <c:v>986.26852261413205</c:v>
                </c:pt>
                <c:pt idx="1820">
                  <c:v>986.32233930655002</c:v>
                </c:pt>
                <c:pt idx="1821">
                  <c:v>986.37597322799002</c:v>
                </c:pt>
                <c:pt idx="1822">
                  <c:v>986.42944612246401</c:v>
                </c:pt>
                <c:pt idx="1823">
                  <c:v>986.48277249929902</c:v>
                </c:pt>
                <c:pt idx="1824">
                  <c:v>986.53598074382501</c:v>
                </c:pt>
                <c:pt idx="1825">
                  <c:v>986.58913862328097</c:v>
                </c:pt>
                <c:pt idx="1826">
                  <c:v>986.64229184486203</c:v>
                </c:pt>
                <c:pt idx="1827">
                  <c:v>986.69541650562803</c:v>
                </c:pt>
                <c:pt idx="1828">
                  <c:v>986.74847465470305</c:v>
                </c:pt>
                <c:pt idx="1829">
                  <c:v>986.80146116658204</c:v>
                </c:pt>
                <c:pt idx="1830">
                  <c:v>986.85438701601402</c:v>
                </c:pt>
                <c:pt idx="1831">
                  <c:v>986.907272899546</c:v>
                </c:pt>
                <c:pt idx="1832">
                  <c:v>986.96015182691997</c:v>
                </c:pt>
                <c:pt idx="1833">
                  <c:v>987.01304064514704</c:v>
                </c:pt>
                <c:pt idx="1834">
                  <c:v>987.06591323373596</c:v>
                </c:pt>
                <c:pt idx="1835">
                  <c:v>987.11871571495396</c:v>
                </c:pt>
                <c:pt idx="1836">
                  <c:v>987.17140932414497</c:v>
                </c:pt>
                <c:pt idx="1837">
                  <c:v>987.22399305297699</c:v>
                </c:pt>
                <c:pt idx="1838">
                  <c:v>987.27648364789798</c:v>
                </c:pt>
                <c:pt idx="1839">
                  <c:v>987.32889598563702</c:v>
                </c:pt>
                <c:pt idx="1840">
                  <c:v>987.38125803736705</c:v>
                </c:pt>
                <c:pt idx="1841">
                  <c:v>987.43361636556006</c:v>
                </c:pt>
                <c:pt idx="1842">
                  <c:v>987.48600250908999</c:v>
                </c:pt>
                <c:pt idx="1843">
                  <c:v>987.53840403429297</c:v>
                </c:pt>
                <c:pt idx="1844">
                  <c:v>987.59077866197094</c:v>
                </c:pt>
                <c:pt idx="1845">
                  <c:v>987.643097980118</c:v>
                </c:pt>
                <c:pt idx="1846">
                  <c:v>987.69537164383701</c:v>
                </c:pt>
                <c:pt idx="1847">
                  <c:v>987.747624963362</c:v>
                </c:pt>
                <c:pt idx="1848">
                  <c:v>987.799862593066</c:v>
                </c:pt>
                <c:pt idx="1849">
                  <c:v>987.85206038307899</c:v>
                </c:pt>
                <c:pt idx="1850">
                  <c:v>987.90419114982205</c:v>
                </c:pt>
                <c:pt idx="1851">
                  <c:v>987.95625634092005</c:v>
                </c:pt>
                <c:pt idx="1852">
                  <c:v>988.00828443682497</c:v>
                </c:pt>
                <c:pt idx="1853">
                  <c:v>988.060300835833</c:v>
                </c:pt>
                <c:pt idx="1854">
                  <c:v>988.11231370561904</c:v>
                </c:pt>
                <c:pt idx="1855">
                  <c:v>988.16431603720196</c:v>
                </c:pt>
                <c:pt idx="1856">
                  <c:v>988.21627534024299</c:v>
                </c:pt>
                <c:pt idx="1857">
                  <c:v>988.26813793655003</c:v>
                </c:pt>
                <c:pt idx="1858">
                  <c:v>988.31987186190099</c:v>
                </c:pt>
                <c:pt idx="1859">
                  <c:v>988.37148847860601</c:v>
                </c:pt>
                <c:pt idx="1860">
                  <c:v>988.42301012005305</c:v>
                </c:pt>
                <c:pt idx="1861">
                  <c:v>988.47444852771298</c:v>
                </c:pt>
                <c:pt idx="1862">
                  <c:v>988.52582140041795</c:v>
                </c:pt>
                <c:pt idx="1863">
                  <c:v>988.57715908391697</c:v>
                </c:pt>
                <c:pt idx="1864">
                  <c:v>988.62849155446497</c:v>
                </c:pt>
                <c:pt idx="1865">
                  <c:v>988.67984116752098</c:v>
                </c:pt>
                <c:pt idx="1866">
                  <c:v>988.73121468895204</c:v>
                </c:pt>
                <c:pt idx="1867">
                  <c:v>988.78259237791599</c:v>
                </c:pt>
                <c:pt idx="1868">
                  <c:v>988.83394086698104</c:v>
                </c:pt>
                <c:pt idx="1869">
                  <c:v>988.885243223266</c:v>
                </c:pt>
                <c:pt idx="1870">
                  <c:v>988.93650264945302</c:v>
                </c:pt>
                <c:pt idx="1871">
                  <c:v>988.98772091146895</c:v>
                </c:pt>
                <c:pt idx="1872">
                  <c:v>989.03889708105396</c:v>
                </c:pt>
                <c:pt idx="1873">
                  <c:v>989.09004991707695</c:v>
                </c:pt>
                <c:pt idx="1874">
                  <c:v>989.14121919659794</c:v>
                </c:pt>
                <c:pt idx="1875">
                  <c:v>989.192433005314</c:v>
                </c:pt>
                <c:pt idx="1876">
                  <c:v>989.24368098576394</c:v>
                </c:pt>
                <c:pt idx="1877">
                  <c:v>989.29492431578296</c:v>
                </c:pt>
                <c:pt idx="1878">
                  <c:v>989.34612888439096</c:v>
                </c:pt>
                <c:pt idx="1879">
                  <c:v>989.39728330561297</c:v>
                </c:pt>
                <c:pt idx="1880">
                  <c:v>989.44839203292497</c:v>
                </c:pt>
                <c:pt idx="1881">
                  <c:v>989.49947680890398</c:v>
                </c:pt>
                <c:pt idx="1882">
                  <c:v>989.55057771065799</c:v>
                </c:pt>
                <c:pt idx="1883">
                  <c:v>989.60172373153398</c:v>
                </c:pt>
                <c:pt idx="1884">
                  <c:v>989.65291187333196</c:v>
                </c:pt>
                <c:pt idx="1885">
                  <c:v>989.70412394288701</c:v>
                </c:pt>
                <c:pt idx="1886">
                  <c:v>989.755341607741</c:v>
                </c:pt>
                <c:pt idx="1887">
                  <c:v>989.80653781267802</c:v>
                </c:pt>
                <c:pt idx="1888">
                  <c:v>989.85766691095898</c:v>
                </c:pt>
                <c:pt idx="1889">
                  <c:v>989.90867070146396</c:v>
                </c:pt>
                <c:pt idx="1890">
                  <c:v>989.95950188793404</c:v>
                </c:pt>
                <c:pt idx="1891">
                  <c:v>990.01014690582394</c:v>
                </c:pt>
                <c:pt idx="1892">
                  <c:v>990.06062190044497</c:v>
                </c:pt>
                <c:pt idx="1893">
                  <c:v>990.11095140080897</c:v>
                </c:pt>
                <c:pt idx="1894">
                  <c:v>990.16115974875595</c:v>
                </c:pt>
                <c:pt idx="1895">
                  <c:v>990.21127635331698</c:v>
                </c:pt>
                <c:pt idx="1896">
                  <c:v>990.26133464922202</c:v>
                </c:pt>
                <c:pt idx="1897">
                  <c:v>990.31136564221595</c:v>
                </c:pt>
                <c:pt idx="1898">
                  <c:v>990.36139878230097</c:v>
                </c:pt>
                <c:pt idx="1899">
                  <c:v>990.41144643669804</c:v>
                </c:pt>
                <c:pt idx="1900">
                  <c:v>990.46146395171297</c:v>
                </c:pt>
                <c:pt idx="1901">
                  <c:v>990.51135594165396</c:v>
                </c:pt>
                <c:pt idx="1902">
                  <c:v>990.561055330459</c:v>
                </c:pt>
                <c:pt idx="1903">
                  <c:v>990.61058410049202</c:v>
                </c:pt>
                <c:pt idx="1904">
                  <c:v>990.66003149423796</c:v>
                </c:pt>
                <c:pt idx="1905">
                  <c:v>990.70948403533396</c:v>
                </c:pt>
                <c:pt idx="1906">
                  <c:v>990.75896520223296</c:v>
                </c:pt>
                <c:pt idx="1907">
                  <c:v>990.80843410770797</c:v>
                </c:pt>
                <c:pt idx="1908">
                  <c:v>990.85785115408396</c:v>
                </c:pt>
                <c:pt idx="1909">
                  <c:v>990.90723030626305</c:v>
                </c:pt>
                <c:pt idx="1910">
                  <c:v>990.95660879532602</c:v>
                </c:pt>
                <c:pt idx="1911">
                  <c:v>991.00599004436197</c:v>
                </c:pt>
                <c:pt idx="1912">
                  <c:v>991.05534446798799</c:v>
                </c:pt>
                <c:pt idx="1913">
                  <c:v>991.10465341450697</c:v>
                </c:pt>
                <c:pt idx="1914">
                  <c:v>991.15393210451998</c:v>
                </c:pt>
                <c:pt idx="1915">
                  <c:v>991.20322304587296</c:v>
                </c:pt>
                <c:pt idx="1916">
                  <c:v>991.25258551890397</c:v>
                </c:pt>
                <c:pt idx="1917">
                  <c:v>991.30207372583095</c:v>
                </c:pt>
                <c:pt idx="1918">
                  <c:v>991.35170078554199</c:v>
                </c:pt>
                <c:pt idx="1919">
                  <c:v>991.40142440322597</c:v>
                </c:pt>
                <c:pt idx="1920">
                  <c:v>991.45116973495203</c:v>
                </c:pt>
                <c:pt idx="1921">
                  <c:v>991.50085951441395</c:v>
                </c:pt>
                <c:pt idx="1922">
                  <c:v>991.55043629050203</c:v>
                </c:pt>
                <c:pt idx="1923">
                  <c:v>991.59988882810399</c:v>
                </c:pt>
                <c:pt idx="1924">
                  <c:v>991.64926325736803</c:v>
                </c:pt>
                <c:pt idx="1925">
                  <c:v>991.69862793383402</c:v>
                </c:pt>
                <c:pt idx="1926">
                  <c:v>991.74801680417704</c:v>
                </c:pt>
                <c:pt idx="1927">
                  <c:v>991.79740883277702</c:v>
                </c:pt>
                <c:pt idx="1928">
                  <c:v>991.84676512350302</c:v>
                </c:pt>
                <c:pt idx="1929">
                  <c:v>991.89608175842898</c:v>
                </c:pt>
                <c:pt idx="1930">
                  <c:v>991.94539958478902</c:v>
                </c:pt>
                <c:pt idx="1931">
                  <c:v>991.99477139419002</c:v>
                </c:pt>
                <c:pt idx="1932">
                  <c:v>992.04423038615198</c:v>
                </c:pt>
                <c:pt idx="1933">
                  <c:v>992.09377834922805</c:v>
                </c:pt>
                <c:pt idx="1934">
                  <c:v>992.14338701434394</c:v>
                </c:pt>
                <c:pt idx="1935">
                  <c:v>992.19300668297001</c:v>
                </c:pt>
                <c:pt idx="1936">
                  <c:v>992.24257618806598</c:v>
                </c:pt>
                <c:pt idx="1937">
                  <c:v>992.29203776351005</c:v>
                </c:pt>
                <c:pt idx="1938">
                  <c:v>992.34136628841702</c:v>
                </c:pt>
                <c:pt idx="1939">
                  <c:v>992.39059631730697</c:v>
                </c:pt>
                <c:pt idx="1940">
                  <c:v>992.439805074471</c:v>
                </c:pt>
                <c:pt idx="1941">
                  <c:v>992.48903988422296</c:v>
                </c:pt>
                <c:pt idx="1942">
                  <c:v>992.53826487357105</c:v>
                </c:pt>
                <c:pt idx="1943">
                  <c:v>992.58742196063599</c:v>
                </c:pt>
                <c:pt idx="1944">
                  <c:v>992.63653393387494</c:v>
                </c:pt>
                <c:pt idx="1945">
                  <c:v>992.68567651788305</c:v>
                </c:pt>
                <c:pt idx="1946">
                  <c:v>992.73486542022499</c:v>
                </c:pt>
                <c:pt idx="1947">
                  <c:v>992.784043020289</c:v>
                </c:pt>
                <c:pt idx="1948">
                  <c:v>992.83316112002899</c:v>
                </c:pt>
                <c:pt idx="1949">
                  <c:v>992.88222782747096</c:v>
                </c:pt>
                <c:pt idx="1950">
                  <c:v>992.93128449569997</c:v>
                </c:pt>
                <c:pt idx="1951">
                  <c:v>992.98037232249999</c:v>
                </c:pt>
                <c:pt idx="1952">
                  <c:v>993.02949993086895</c:v>
                </c:pt>
                <c:pt idx="1953">
                  <c:v>993.07860634872497</c:v>
                </c:pt>
                <c:pt idx="1954">
                  <c:v>993.12759086219398</c:v>
                </c:pt>
                <c:pt idx="1955">
                  <c:v>993.17641467168801</c:v>
                </c:pt>
                <c:pt idx="1956">
                  <c:v>993.22513840459499</c:v>
                </c:pt>
                <c:pt idx="1957">
                  <c:v>993.27384437467094</c:v>
                </c:pt>
                <c:pt idx="1958">
                  <c:v>993.32256404991597</c:v>
                </c:pt>
                <c:pt idx="1959">
                  <c:v>993.37128262611202</c:v>
                </c:pt>
                <c:pt idx="1960">
                  <c:v>993.41995668141703</c:v>
                </c:pt>
                <c:pt idx="1961">
                  <c:v>993.46851730258095</c:v>
                </c:pt>
                <c:pt idx="1962">
                  <c:v>993.51691330372103</c:v>
                </c:pt>
                <c:pt idx="1963">
                  <c:v>993.56516395962103</c:v>
                </c:pt>
                <c:pt idx="1964">
                  <c:v>993.61333241736702</c:v>
                </c:pt>
                <c:pt idx="1965">
                  <c:v>993.66146072353195</c:v>
                </c:pt>
                <c:pt idx="1966">
                  <c:v>993.709560517471</c:v>
                </c:pt>
                <c:pt idx="1967">
                  <c:v>993.75763925541105</c:v>
                </c:pt>
                <c:pt idx="1968">
                  <c:v>993.805697001368</c:v>
                </c:pt>
                <c:pt idx="1969">
                  <c:v>993.85370648064895</c:v>
                </c:pt>
                <c:pt idx="1970">
                  <c:v>993.90162437235495</c:v>
                </c:pt>
                <c:pt idx="1971">
                  <c:v>993.94942308606903</c:v>
                </c:pt>
                <c:pt idx="1972">
                  <c:v>993.99710054062496</c:v>
                </c:pt>
                <c:pt idx="1973">
                  <c:v>994.04467164279504</c:v>
                </c:pt>
                <c:pt idx="1974">
                  <c:v>994.09216409232999</c:v>
                </c:pt>
                <c:pt idx="1975">
                  <c:v>994.13960259725502</c:v>
                </c:pt>
                <c:pt idx="1976">
                  <c:v>994.18698608917498</c:v>
                </c:pt>
                <c:pt idx="1977">
                  <c:v>994.23430410625497</c:v>
                </c:pt>
                <c:pt idx="1978">
                  <c:v>994.28157138202198</c:v>
                </c:pt>
                <c:pt idx="1979">
                  <c:v>994.32881760279895</c:v>
                </c:pt>
                <c:pt idx="1980">
                  <c:v>994.37606172624498</c:v>
                </c:pt>
                <c:pt idx="1981">
                  <c:v>994.42332533968101</c:v>
                </c:pt>
                <c:pt idx="1982">
                  <c:v>994.47064389862703</c:v>
                </c:pt>
                <c:pt idx="1983">
                  <c:v>994.51803286454901</c:v>
                </c:pt>
                <c:pt idx="1984">
                  <c:v>994.56546061140205</c:v>
                </c:pt>
                <c:pt idx="1985">
                  <c:v>994.612875705791</c:v>
                </c:pt>
                <c:pt idx="1986">
                  <c:v>994.66024792101496</c:v>
                </c:pt>
                <c:pt idx="1987">
                  <c:v>994.70757678336201</c:v>
                </c:pt>
                <c:pt idx="1988">
                  <c:v>994.75487639178402</c:v>
                </c:pt>
                <c:pt idx="1989">
                  <c:v>994.80215623647803</c:v>
                </c:pt>
                <c:pt idx="1990">
                  <c:v>994.84941634735003</c:v>
                </c:pt>
                <c:pt idx="1991">
                  <c:v>994.89666496240795</c:v>
                </c:pt>
                <c:pt idx="1992">
                  <c:v>994.94392181293597</c:v>
                </c:pt>
                <c:pt idx="1993">
                  <c:v>994.99119636542503</c:v>
                </c:pt>
                <c:pt idx="1994">
                  <c:v>995.03848477688098</c:v>
                </c:pt>
                <c:pt idx="1995">
                  <c:v>995.08577948717698</c:v>
                </c:pt>
                <c:pt idx="1996">
                  <c:v>995.13306502679404</c:v>
                </c:pt>
                <c:pt idx="1997">
                  <c:v>995.180319643139</c:v>
                </c:pt>
                <c:pt idx="1998">
                  <c:v>995.22752756108002</c:v>
                </c:pt>
                <c:pt idx="1999">
                  <c:v>995.27469113671998</c:v>
                </c:pt>
                <c:pt idx="2000">
                  <c:v>995.32184252234504</c:v>
                </c:pt>
                <c:pt idx="2001">
                  <c:v>995.36903334020201</c:v>
                </c:pt>
                <c:pt idx="2002">
                  <c:v>995.41629393843095</c:v>
                </c:pt>
                <c:pt idx="2003">
                  <c:v>995.46360292143402</c:v>
                </c:pt>
                <c:pt idx="2004">
                  <c:v>995.51089631417801</c:v>
                </c:pt>
                <c:pt idx="2005">
                  <c:v>995.55810243898804</c:v>
                </c:pt>
                <c:pt idx="2006">
                  <c:v>995.60517722331099</c:v>
                </c:pt>
                <c:pt idx="2007">
                  <c:v>995.65211404594902</c:v>
                </c:pt>
                <c:pt idx="2008">
                  <c:v>995.698927919776</c:v>
                </c:pt>
                <c:pt idx="2009">
                  <c:v>995.74565111616005</c:v>
                </c:pt>
                <c:pt idx="2010">
                  <c:v>995.79234595296896</c:v>
                </c:pt>
                <c:pt idx="2011">
                  <c:v>995.839096004157</c:v>
                </c:pt>
                <c:pt idx="2012">
                  <c:v>995.88596244021096</c:v>
                </c:pt>
                <c:pt idx="2013">
                  <c:v>995.932945898311</c:v>
                </c:pt>
                <c:pt idx="2014">
                  <c:v>995.97999636530801</c:v>
                </c:pt>
                <c:pt idx="2015">
                  <c:v>996.02705190252095</c:v>
                </c:pt>
                <c:pt idx="2016">
                  <c:v>996.07406248049597</c:v>
                </c:pt>
                <c:pt idx="2017">
                  <c:v>996.12099485295096</c:v>
                </c:pt>
                <c:pt idx="2018">
                  <c:v>996.16784153644801</c:v>
                </c:pt>
                <c:pt idx="2019">
                  <c:v>996.21464004283905</c:v>
                </c:pt>
                <c:pt idx="2020">
                  <c:v>996.26146009517595</c:v>
                </c:pt>
                <c:pt idx="2021">
                  <c:v>996.30833574612404</c:v>
                </c:pt>
                <c:pt idx="2022">
                  <c:v>996.355220574491</c:v>
                </c:pt>
                <c:pt idx="2023">
                  <c:v>996.40203156463497</c:v>
                </c:pt>
                <c:pt idx="2024">
                  <c:v>996.44871398610303</c:v>
                </c:pt>
                <c:pt idx="2025">
                  <c:v>996.49526246493804</c:v>
                </c:pt>
                <c:pt idx="2026">
                  <c:v>996.54171134422097</c:v>
                </c:pt>
                <c:pt idx="2027">
                  <c:v>996.58809361332999</c:v>
                </c:pt>
                <c:pt idx="2028">
                  <c:v>996.63440208498503</c:v>
                </c:pt>
                <c:pt idx="2029">
                  <c:v>996.68061686289195</c:v>
                </c:pt>
                <c:pt idx="2030">
                  <c:v>996.72674709889498</c:v>
                </c:pt>
                <c:pt idx="2031">
                  <c:v>996.77281749782901</c:v>
                </c:pt>
                <c:pt idx="2032">
                  <c:v>996.81885390721095</c:v>
                </c:pt>
                <c:pt idx="2033">
                  <c:v>996.86489111297601</c:v>
                </c:pt>
                <c:pt idx="2034">
                  <c:v>996.91094887145903</c:v>
                </c:pt>
                <c:pt idx="2035">
                  <c:v>996.95699891106199</c:v>
                </c:pt>
                <c:pt idx="2036">
                  <c:v>997.00299172001201</c:v>
                </c:pt>
                <c:pt idx="2037">
                  <c:v>997.04891939732295</c:v>
                </c:pt>
                <c:pt idx="2038">
                  <c:v>997.09482848942503</c:v>
                </c:pt>
                <c:pt idx="2039">
                  <c:v>997.14076472391196</c:v>
                </c:pt>
                <c:pt idx="2040">
                  <c:v>997.18671955559398</c:v>
                </c:pt>
                <c:pt idx="2041">
                  <c:v>997.23263515806002</c:v>
                </c:pt>
                <c:pt idx="2042">
                  <c:v>997.27844601070501</c:v>
                </c:pt>
                <c:pt idx="2043">
                  <c:v>997.324107569803</c:v>
                </c:pt>
                <c:pt idx="2044">
                  <c:v>997.36961146779095</c:v>
                </c:pt>
                <c:pt idx="2045">
                  <c:v>997.41499722935805</c:v>
                </c:pt>
                <c:pt idx="2046">
                  <c:v>997.460329048527</c:v>
                </c:pt>
                <c:pt idx="2047">
                  <c:v>997.50565125403398</c:v>
                </c:pt>
                <c:pt idx="2048">
                  <c:v>997.55098007172603</c:v>
                </c:pt>
                <c:pt idx="2049">
                  <c:v>997.59631083116301</c:v>
                </c:pt>
                <c:pt idx="2050">
                  <c:v>997.64160572729099</c:v>
                </c:pt>
                <c:pt idx="2051">
                  <c:v>997.68679771082395</c:v>
                </c:pt>
                <c:pt idx="2052">
                  <c:v>997.73182095996401</c:v>
                </c:pt>
                <c:pt idx="2053">
                  <c:v>997.77664003774203</c:v>
                </c:pt>
                <c:pt idx="2054">
                  <c:v>997.82127536221196</c:v>
                </c:pt>
                <c:pt idx="2055">
                  <c:v>997.86580877174697</c:v>
                </c:pt>
                <c:pt idx="2056">
                  <c:v>997.91034705813695</c:v>
                </c:pt>
                <c:pt idx="2057">
                  <c:v>997.95497450479002</c:v>
                </c:pt>
                <c:pt idx="2058">
                  <c:v>997.99972146024197</c:v>
                </c:pt>
                <c:pt idx="2059">
                  <c:v>998.04456281754301</c:v>
                </c:pt>
                <c:pt idx="2060">
                  <c:v>998.08946388621303</c:v>
                </c:pt>
                <c:pt idx="2061">
                  <c:v>998.13439733291602</c:v>
                </c:pt>
                <c:pt idx="2062">
                  <c:v>998.17928554726996</c:v>
                </c:pt>
                <c:pt idx="2063">
                  <c:v>998.22399656887796</c:v>
                </c:pt>
                <c:pt idx="2064">
                  <c:v>998.26844570940204</c:v>
                </c:pt>
                <c:pt idx="2065">
                  <c:v>998.31266342551896</c:v>
                </c:pt>
                <c:pt idx="2066">
                  <c:v>998.35674370496895</c:v>
                </c:pt>
                <c:pt idx="2067">
                  <c:v>998.40075733302695</c:v>
                </c:pt>
                <c:pt idx="2068">
                  <c:v>998.44472573179701</c:v>
                </c:pt>
                <c:pt idx="2069">
                  <c:v>998.48864106561405</c:v>
                </c:pt>
                <c:pt idx="2070">
                  <c:v>998.53249562481597</c:v>
                </c:pt>
                <c:pt idx="2071">
                  <c:v>998.57630756712899</c:v>
                </c:pt>
                <c:pt idx="2072">
                  <c:v>998.62010192328796</c:v>
                </c:pt>
                <c:pt idx="2073">
                  <c:v>998.66385494762699</c:v>
                </c:pt>
                <c:pt idx="2074">
                  <c:v>998.70749314636203</c:v>
                </c:pt>
                <c:pt idx="2075">
                  <c:v>998.75096586837606</c:v>
                </c:pt>
                <c:pt idx="2076">
                  <c:v>998.79430364546704</c:v>
                </c:pt>
                <c:pt idx="2077">
                  <c:v>998.83760202581198</c:v>
                </c:pt>
                <c:pt idx="2078">
                  <c:v>998.88095106034598</c:v>
                </c:pt>
                <c:pt idx="2079">
                  <c:v>998.92437774733696</c:v>
                </c:pt>
                <c:pt idx="2080">
                  <c:v>998.96785524642098</c:v>
                </c:pt>
                <c:pt idx="2081">
                  <c:v>999.01135256469104</c:v>
                </c:pt>
                <c:pt idx="2082">
                  <c:v>999.05485643665304</c:v>
                </c:pt>
                <c:pt idx="2083">
                  <c:v>999.09835743705003</c:v>
                </c:pt>
                <c:pt idx="2084">
                  <c:v>999.14184913093095</c:v>
                </c:pt>
                <c:pt idx="2085">
                  <c:v>999.18535561920703</c:v>
                </c:pt>
                <c:pt idx="2086">
                  <c:v>999.22893650910498</c:v>
                </c:pt>
                <c:pt idx="2087">
                  <c:v>999.27263292827604</c:v>
                </c:pt>
                <c:pt idx="2088">
                  <c:v>999.31641128661897</c:v>
                </c:pt>
                <c:pt idx="2089">
                  <c:v>999.36017619977599</c:v>
                </c:pt>
                <c:pt idx="2090">
                  <c:v>999.40383628927304</c:v>
                </c:pt>
                <c:pt idx="2091">
                  <c:v>999.44736254467705</c:v>
                </c:pt>
                <c:pt idx="2092">
                  <c:v>999.49080035830195</c:v>
                </c:pt>
                <c:pt idx="2093">
                  <c:v>999.53422268429904</c:v>
                </c:pt>
                <c:pt idx="2094">
                  <c:v>999.57767296287204</c:v>
                </c:pt>
                <c:pt idx="2095">
                  <c:v>999.62117535148002</c:v>
                </c:pt>
                <c:pt idx="2096">
                  <c:v>999.66477012196196</c:v>
                </c:pt>
                <c:pt idx="2097">
                  <c:v>999.70848604625905</c:v>
                </c:pt>
                <c:pt idx="2098">
                  <c:v>999.75229733506501</c:v>
                </c:pt>
                <c:pt idx="2099">
                  <c:v>999.79613751083298</c:v>
                </c:pt>
                <c:pt idx="2100">
                  <c:v>999.83994893484305</c:v>
                </c:pt>
                <c:pt idx="2101">
                  <c:v>999.88370913564904</c:v>
                </c:pt>
                <c:pt idx="2102">
                  <c:v>999.92740566894702</c:v>
                </c:pt>
                <c:pt idx="2103">
                  <c:v>999.97099838822805</c:v>
                </c:pt>
                <c:pt idx="2104">
                  <c:v>1000.01442615862</c:v>
                </c:pt>
                <c:pt idx="2105">
                  <c:v>1000.0576618339099</c:v>
                </c:pt>
                <c:pt idx="2106">
                  <c:v>1000.10075249187</c:v>
                </c:pt>
                <c:pt idx="2107">
                  <c:v>1000.14379011159</c:v>
                </c:pt>
                <c:pt idx="2108">
                  <c:v>1000.18684997843</c:v>
                </c:pt>
                <c:pt idx="2109">
                  <c:v>1000.2299653945601</c:v>
                </c:pt>
                <c:pt idx="2110">
                  <c:v>1000.27314060781</c:v>
                </c:pt>
                <c:pt idx="2111">
                  <c:v>1000.31636242403</c:v>
                </c:pt>
                <c:pt idx="2112">
                  <c:v>1000.35960339752</c:v>
                </c:pt>
                <c:pt idx="2113">
                  <c:v>1000.40283760878</c:v>
                </c:pt>
                <c:pt idx="2114">
                  <c:v>1000.44605916232</c:v>
                </c:pt>
                <c:pt idx="2115">
                  <c:v>1000.48927706137</c:v>
                </c:pt>
                <c:pt idx="2116">
                  <c:v>1000.53250051895</c:v>
                </c:pt>
                <c:pt idx="2117">
                  <c:v>1000.57573450743</c:v>
                </c:pt>
                <c:pt idx="2118">
                  <c:v>1000.61897075748</c:v>
                </c:pt>
                <c:pt idx="2119">
                  <c:v>1000.66217181159</c:v>
                </c:pt>
                <c:pt idx="2120">
                  <c:v>1000.70527376044</c:v>
                </c:pt>
                <c:pt idx="2121">
                  <c:v>1000.74822587776</c:v>
                </c:pt>
                <c:pt idx="2122">
                  <c:v>1000.79104737297</c:v>
                </c:pt>
                <c:pt idx="2123">
                  <c:v>1000.83383059704</c:v>
                </c:pt>
                <c:pt idx="2124">
                  <c:v>1000.87666071814</c:v>
                </c:pt>
                <c:pt idx="2125">
                  <c:v>1000.9195499666901</c:v>
                </c:pt>
                <c:pt idx="2126">
                  <c:v>1000.96246725702</c:v>
                </c:pt>
                <c:pt idx="2127">
                  <c:v>1001.00539539129</c:v>
                </c:pt>
                <c:pt idx="2128">
                  <c:v>1001.04834143423</c:v>
                </c:pt>
                <c:pt idx="2129">
                  <c:v>1001.09131410447</c:v>
                </c:pt>
                <c:pt idx="2130">
                  <c:v>1001.13430739705</c:v>
                </c:pt>
                <c:pt idx="2131">
                  <c:v>1001.17731267665</c:v>
                </c:pt>
                <c:pt idx="2132">
                  <c:v>1001.22032799851</c:v>
                </c:pt>
                <c:pt idx="2133">
                  <c:v>1001.26332828869</c:v>
                </c:pt>
                <c:pt idx="2134">
                  <c:v>1001.3062488990701</c:v>
                </c:pt>
                <c:pt idx="2135">
                  <c:v>1001.34903860078</c:v>
                </c:pt>
                <c:pt idx="2136">
                  <c:v>1001.39171780218</c:v>
                </c:pt>
                <c:pt idx="2137">
                  <c:v>1001.43435491592</c:v>
                </c:pt>
                <c:pt idx="2138">
                  <c:v>1001.47698747493</c:v>
                </c:pt>
                <c:pt idx="2139">
                  <c:v>1001.51957644008</c:v>
                </c:pt>
                <c:pt idx="2140">
                  <c:v>1001.5620363842201</c:v>
                </c:pt>
                <c:pt idx="2141">
                  <c:v>1001.60430654987</c:v>
                </c:pt>
                <c:pt idx="2142">
                  <c:v>1001.64639032177</c:v>
                </c:pt>
                <c:pt idx="2143">
                  <c:v>1001.68833624132</c:v>
                </c:pt>
                <c:pt idx="2144">
                  <c:v>1001.73019834145</c:v>
                </c:pt>
                <c:pt idx="2145">
                  <c:v>1001.77201704342</c:v>
                </c:pt>
                <c:pt idx="2146">
                  <c:v>1001.8138281552</c:v>
                </c:pt>
                <c:pt idx="2147">
                  <c:v>1001.85567512062</c:v>
                </c:pt>
                <c:pt idx="2148">
                  <c:v>1001.89759260522</c:v>
                </c:pt>
                <c:pt idx="2149">
                  <c:v>1001.93957240083</c:v>
                </c:pt>
                <c:pt idx="2150">
                  <c:v>1001.98155527017</c:v>
                </c:pt>
                <c:pt idx="2151">
                  <c:v>1002.02345642802</c:v>
                </c:pt>
                <c:pt idx="2152">
                  <c:v>1002.06520997808</c:v>
                </c:pt>
                <c:pt idx="2153">
                  <c:v>1002.10681629739</c:v>
                </c:pt>
                <c:pt idx="2154">
                  <c:v>1002.14834173731</c:v>
                </c:pt>
                <c:pt idx="2155">
                  <c:v>1002.18985068042</c:v>
                </c:pt>
                <c:pt idx="2156">
                  <c:v>1002.23134407773</c:v>
                </c:pt>
                <c:pt idx="2157">
                  <c:v>1002.27277864513</c:v>
                </c:pt>
                <c:pt idx="2158">
                  <c:v>1002.31413144049</c:v>
                </c:pt>
                <c:pt idx="2159">
                  <c:v>1002.35541963454</c:v>
                </c:pt>
                <c:pt idx="2160">
                  <c:v>1002.39666821192</c:v>
                </c:pt>
                <c:pt idx="2161">
                  <c:v>1002.43788473609</c:v>
                </c:pt>
                <c:pt idx="2162">
                  <c:v>1002.47905887241</c:v>
                </c:pt>
                <c:pt idx="2163">
                  <c:v>1002.52016277755</c:v>
                </c:pt>
                <c:pt idx="2164">
                  <c:v>1002.561153096</c:v>
                </c:pt>
                <c:pt idx="2165">
                  <c:v>1002.60199863088</c:v>
                </c:pt>
                <c:pt idx="2166">
                  <c:v>1002.64271926551</c:v>
                </c:pt>
                <c:pt idx="2167">
                  <c:v>1002.68338650166</c:v>
                </c:pt>
                <c:pt idx="2168">
                  <c:v>1002.72407164002</c:v>
                </c:pt>
                <c:pt idx="2169">
                  <c:v>1002.76479588256</c:v>
                </c:pt>
                <c:pt idx="2170">
                  <c:v>1002.80554080074</c:v>
                </c:pt>
                <c:pt idx="2171">
                  <c:v>1002.84629485649</c:v>
                </c:pt>
                <c:pt idx="2172">
                  <c:v>1002.8870668083</c:v>
                </c:pt>
                <c:pt idx="2173">
                  <c:v>1002.92786208449</c:v>
                </c:pt>
                <c:pt idx="2174">
                  <c:v>1002.96867881711</c:v>
                </c:pt>
                <c:pt idx="2175">
                  <c:v>1003.0095323768001</c:v>
                </c:pt>
                <c:pt idx="2176">
                  <c:v>1003.0504476513401</c:v>
                </c:pt>
                <c:pt idx="2177">
                  <c:v>1003.09141253628</c:v>
                </c:pt>
                <c:pt idx="2178">
                  <c:v>1003.13236933518</c:v>
                </c:pt>
                <c:pt idx="2179">
                  <c:v>1003.17326184429</c:v>
                </c:pt>
                <c:pt idx="2180">
                  <c:v>1003.21408144372</c:v>
                </c:pt>
                <c:pt idx="2181">
                  <c:v>1003.25488130321</c:v>
                </c:pt>
                <c:pt idx="2182">
                  <c:v>1003.2957452003</c:v>
                </c:pt>
                <c:pt idx="2183">
                  <c:v>1003.33671685182</c:v>
                </c:pt>
                <c:pt idx="2184">
                  <c:v>1003.3777597049</c:v>
                </c:pt>
                <c:pt idx="2185">
                  <c:v>1003.41879676516</c:v>
                </c:pt>
                <c:pt idx="2186">
                  <c:v>1003.45977094787</c:v>
                </c:pt>
                <c:pt idx="2187">
                  <c:v>1003.50065420003</c:v>
                </c:pt>
                <c:pt idx="2188">
                  <c:v>1003.54142445414</c:v>
                </c:pt>
                <c:pt idx="2189">
                  <c:v>1003.58205477439</c:v>
                </c:pt>
                <c:pt idx="2190">
                  <c:v>1003.62252340986</c:v>
                </c:pt>
                <c:pt idx="2191">
                  <c:v>1003.66284424933</c:v>
                </c:pt>
                <c:pt idx="2192">
                  <c:v>1003.70308907719</c:v>
                </c:pt>
                <c:pt idx="2193">
                  <c:v>1003.74335289052</c:v>
                </c:pt>
                <c:pt idx="2194">
                  <c:v>1003.78367794171</c:v>
                </c:pt>
                <c:pt idx="2195">
                  <c:v>1003.82401097764</c:v>
                </c:pt>
                <c:pt idx="2196">
                  <c:v>1003.86423785893</c:v>
                </c:pt>
                <c:pt idx="2197">
                  <c:v>1003.90426949881</c:v>
                </c:pt>
                <c:pt idx="2198">
                  <c:v>1003.94411006332</c:v>
                </c:pt>
                <c:pt idx="2199">
                  <c:v>1003.98385057095</c:v>
                </c:pt>
                <c:pt idx="2200">
                  <c:v>1004.02359380436</c:v>
                </c:pt>
                <c:pt idx="2201">
                  <c:v>1004.06338837257</c:v>
                </c:pt>
                <c:pt idx="2202">
                  <c:v>1004.10324173187</c:v>
                </c:pt>
                <c:pt idx="2203">
                  <c:v>1004.14317142905</c:v>
                </c:pt>
                <c:pt idx="2204">
                  <c:v>1004.18319643774</c:v>
                </c:pt>
                <c:pt idx="2205">
                  <c:v>1004.22328589472</c:v>
                </c:pt>
                <c:pt idx="2206">
                  <c:v>1004.26337083541</c:v>
                </c:pt>
                <c:pt idx="2207">
                  <c:v>1004.3034062719699</c:v>
                </c:pt>
                <c:pt idx="2208">
                  <c:v>1004.34339036924</c:v>
                </c:pt>
                <c:pt idx="2209">
                  <c:v>1004.3833414614101</c:v>
                </c:pt>
                <c:pt idx="2210">
                  <c:v>1004.42327560151</c:v>
                </c:pt>
                <c:pt idx="2211">
                  <c:v>1004.46319293494</c:v>
                </c:pt>
                <c:pt idx="2212">
                  <c:v>1004.50308569602</c:v>
                </c:pt>
                <c:pt idx="2213">
                  <c:v>1004.54295829245</c:v>
                </c:pt>
                <c:pt idx="2214">
                  <c:v>1004.58281996419</c:v>
                </c:pt>
                <c:pt idx="2215">
                  <c:v>1004.62266559677</c:v>
                </c:pt>
                <c:pt idx="2216">
                  <c:v>1004.66248817505</c:v>
                </c:pt>
                <c:pt idx="2217">
                  <c:v>1004.70229412478</c:v>
                </c:pt>
                <c:pt idx="2218">
                  <c:v>1004.74207293008</c:v>
                </c:pt>
                <c:pt idx="2219">
                  <c:v>1004.78177083181</c:v>
                </c:pt>
                <c:pt idx="2220">
                  <c:v>1004.82135133802</c:v>
                </c:pt>
                <c:pt idx="2221">
                  <c:v>1004.8608609261599</c:v>
                </c:pt>
                <c:pt idx="2222">
                  <c:v>1004.90036566379</c:v>
                </c:pt>
                <c:pt idx="2223">
                  <c:v>1004.9398700258999</c:v>
                </c:pt>
                <c:pt idx="2224">
                  <c:v>1004.97936241789</c:v>
                </c:pt>
                <c:pt idx="2225">
                  <c:v>1005.01886273765</c:v>
                </c:pt>
                <c:pt idx="2226">
                  <c:v>1005.05836940364</c:v>
                </c:pt>
                <c:pt idx="2227">
                  <c:v>1005.09781576005</c:v>
                </c:pt>
                <c:pt idx="2228">
                  <c:v>1005.13711022391</c:v>
                </c:pt>
                <c:pt idx="2229">
                  <c:v>1005.17620393999</c:v>
                </c:pt>
                <c:pt idx="2230">
                  <c:v>1005.21511754496</c:v>
                </c:pt>
                <c:pt idx="2231">
                  <c:v>1005.2539186173</c:v>
                </c:pt>
                <c:pt idx="2232">
                  <c:v>1005.29267759687</c:v>
                </c:pt>
                <c:pt idx="2233">
                  <c:v>1005.33142696645</c:v>
                </c:pt>
                <c:pt idx="2234">
                  <c:v>1005.37015072596</c:v>
                </c:pt>
                <c:pt idx="2235">
                  <c:v>1005.40881064473</c:v>
                </c:pt>
                <c:pt idx="2236">
                  <c:v>1005.44737353791</c:v>
                </c:pt>
                <c:pt idx="2237">
                  <c:v>1005.48582122481</c:v>
                </c:pt>
                <c:pt idx="2238">
                  <c:v>1005.52416274221</c:v>
                </c:pt>
                <c:pt idx="2239">
                  <c:v>1005.56244300496</c:v>
                </c:pt>
                <c:pt idx="2240">
                  <c:v>1005.60071739405</c:v>
                </c:pt>
                <c:pt idx="2241">
                  <c:v>1005.63901904689</c:v>
                </c:pt>
                <c:pt idx="2242">
                  <c:v>1005.67736862764</c:v>
                </c:pt>
                <c:pt idx="2243">
                  <c:v>1005.7157830823</c:v>
                </c:pt>
                <c:pt idx="2244">
                  <c:v>1005.7542427654899</c:v>
                </c:pt>
                <c:pt idx="2245">
                  <c:v>1005.79269121064</c:v>
                </c:pt>
                <c:pt idx="2246">
                  <c:v>1005.83110113662</c:v>
                </c:pt>
                <c:pt idx="2247">
                  <c:v>1005.8695107856601</c:v>
                </c:pt>
                <c:pt idx="2248">
                  <c:v>1005.90797434725</c:v>
                </c:pt>
                <c:pt idx="2249">
                  <c:v>1005.94650137087</c:v>
                </c:pt>
                <c:pt idx="2250">
                  <c:v>1005.9850548978</c:v>
                </c:pt>
                <c:pt idx="2251">
                  <c:v>1006.02359023698</c:v>
                </c:pt>
                <c:pt idx="2252">
                  <c:v>1006.06209246334</c:v>
                </c:pt>
                <c:pt idx="2253">
                  <c:v>1006.10058445194</c:v>
                </c:pt>
                <c:pt idx="2254">
                  <c:v>1006.1391020035001</c:v>
                </c:pt>
                <c:pt idx="2255">
                  <c:v>1006.17766221973</c:v>
                </c:pt>
                <c:pt idx="2256">
                  <c:v>1006.21624342044</c:v>
                </c:pt>
                <c:pt idx="2257">
                  <c:v>1006.25478155717</c:v>
                </c:pt>
                <c:pt idx="2258">
                  <c:v>1006.29320415208</c:v>
                </c:pt>
                <c:pt idx="2259">
                  <c:v>1006.33149325377</c:v>
                </c:pt>
                <c:pt idx="2260">
                  <c:v>1006.36969746721</c:v>
                </c:pt>
                <c:pt idx="2261">
                  <c:v>1006.40786468967</c:v>
                </c:pt>
                <c:pt idx="2262">
                  <c:v>1006.44599654084</c:v>
                </c:pt>
                <c:pt idx="2263">
                  <c:v>1006.48407757571</c:v>
                </c:pt>
                <c:pt idx="2264">
                  <c:v>1006.52210408011</c:v>
                </c:pt>
                <c:pt idx="2265">
                  <c:v>1006.56008527172</c:v>
                </c:pt>
                <c:pt idx="2266">
                  <c:v>1006.59804912529</c:v>
                </c:pt>
                <c:pt idx="2267">
                  <c:v>1006.63602819063</c:v>
                </c:pt>
                <c:pt idx="2268">
                  <c:v>1006.67402268021</c:v>
                </c:pt>
                <c:pt idx="2269">
                  <c:v>1006.71200090507</c:v>
                </c:pt>
                <c:pt idx="2270">
                  <c:v>1006.74994203369</c:v>
                </c:pt>
                <c:pt idx="2271">
                  <c:v>1006.78785991241</c:v>
                </c:pt>
                <c:pt idx="2272">
                  <c:v>1006.82578496974</c:v>
                </c:pt>
                <c:pt idx="2273">
                  <c:v>1006.8637376545699</c:v>
                </c:pt>
                <c:pt idx="2274">
                  <c:v>1006.90171494106</c:v>
                </c:pt>
                <c:pt idx="2275">
                  <c:v>1006.93969090516</c:v>
                </c:pt>
                <c:pt idx="2276">
                  <c:v>1006.97763559399</c:v>
                </c:pt>
                <c:pt idx="2277">
                  <c:v>1007.01554146257</c:v>
                </c:pt>
                <c:pt idx="2278">
                  <c:v>1007.05343915222</c:v>
                </c:pt>
                <c:pt idx="2279">
                  <c:v>1007.09138332318</c:v>
                </c:pt>
                <c:pt idx="2280">
                  <c:v>1007.1293954548501</c:v>
                </c:pt>
                <c:pt idx="2281">
                  <c:v>1007.1674387427</c:v>
                </c:pt>
                <c:pt idx="2282">
                  <c:v>1007.2054960151</c:v>
                </c:pt>
                <c:pt idx="2283">
                  <c:v>1007.24361921304</c:v>
                </c:pt>
                <c:pt idx="2284">
                  <c:v>1007.28184405427</c:v>
                </c:pt>
                <c:pt idx="2285">
                  <c:v>1007.32011990697</c:v>
                </c:pt>
                <c:pt idx="2286">
                  <c:v>1007.35837027918</c:v>
                </c:pt>
                <c:pt idx="2287">
                  <c:v>1007.39657517989</c:v>
                </c:pt>
                <c:pt idx="2288">
                  <c:v>1007.43476204124</c:v>
                </c:pt>
                <c:pt idx="2289">
                  <c:v>1007.47293549858</c:v>
                </c:pt>
                <c:pt idx="2290">
                  <c:v>1007.51104244035</c:v>
                </c:pt>
                <c:pt idx="2291">
                  <c:v>1007.54902638672</c:v>
                </c:pt>
                <c:pt idx="2292">
                  <c:v>1007.58689867967</c:v>
                </c:pt>
                <c:pt idx="2293">
                  <c:v>1007.6247024925</c:v>
                </c:pt>
                <c:pt idx="2294">
                  <c:v>1007.66241945401</c:v>
                </c:pt>
                <c:pt idx="2295">
                  <c:v>1007.69998827554</c:v>
                </c:pt>
                <c:pt idx="2296">
                  <c:v>1007.73741362199</c:v>
                </c:pt>
                <c:pt idx="2297">
                  <c:v>1007.7747796375</c:v>
                </c:pt>
                <c:pt idx="2298">
                  <c:v>1007.81214713554</c:v>
                </c:pt>
                <c:pt idx="2299">
                  <c:v>1007.84950634364</c:v>
                </c:pt>
                <c:pt idx="2300">
                  <c:v>1007.88684425129</c:v>
                </c:pt>
                <c:pt idx="2301">
                  <c:v>1007.92418946142</c:v>
                </c:pt>
                <c:pt idx="2302">
                  <c:v>1007.96156737296</c:v>
                </c:pt>
                <c:pt idx="2303">
                  <c:v>1007.99895941818</c:v>
                </c:pt>
                <c:pt idx="2304">
                  <c:v>1008.03632554157</c:v>
                </c:pt>
                <c:pt idx="2305">
                  <c:v>1008.07364295013</c:v>
                </c:pt>
                <c:pt idx="2306">
                  <c:v>1008.11091218413</c:v>
                </c:pt>
                <c:pt idx="2307">
                  <c:v>1008.14813735964</c:v>
                </c:pt>
                <c:pt idx="2308">
                  <c:v>1008.18531422872</c:v>
                </c:pt>
                <c:pt idx="2309">
                  <c:v>1008.22243617393</c:v>
                </c:pt>
                <c:pt idx="2310">
                  <c:v>1008.259501778</c:v>
                </c:pt>
                <c:pt idx="2311">
                  <c:v>1008.29652101877</c:v>
                </c:pt>
                <c:pt idx="2312">
                  <c:v>1008.33352677351</c:v>
                </c:pt>
                <c:pt idx="2313">
                  <c:v>1008.3705798294</c:v>
                </c:pt>
                <c:pt idx="2314">
                  <c:v>1008.40775074518</c:v>
                </c:pt>
                <c:pt idx="2315">
                  <c:v>1008.44507740069</c:v>
                </c:pt>
                <c:pt idx="2316">
                  <c:v>1008.48252220625</c:v>
                </c:pt>
                <c:pt idx="2317">
                  <c:v>1008.5199832238</c:v>
                </c:pt>
                <c:pt idx="2318">
                  <c:v>1008.55736838106</c:v>
                </c:pt>
                <c:pt idx="2319">
                  <c:v>1008.59463092929</c:v>
                </c:pt>
                <c:pt idx="2320">
                  <c:v>1008.63171783268</c:v>
                </c:pt>
                <c:pt idx="2321">
                  <c:v>1008.6685520838701</c:v>
                </c:pt>
                <c:pt idx="2322">
                  <c:v>1008.70511199985</c:v>
                </c:pt>
                <c:pt idx="2323">
                  <c:v>1008.74148714723</c:v>
                </c:pt>
                <c:pt idx="2324">
                  <c:v>1008.77782319854</c:v>
                </c:pt>
                <c:pt idx="2325">
                  <c:v>1008.81422523443</c:v>
                </c:pt>
                <c:pt idx="2326">
                  <c:v>1008.85071780762</c:v>
                </c:pt>
                <c:pt idx="2327">
                  <c:v>1008.88727569528</c:v>
                </c:pt>
                <c:pt idx="2328">
                  <c:v>1008.92386734256</c:v>
                </c:pt>
                <c:pt idx="2329">
                  <c:v>1008.96046384457</c:v>
                </c:pt>
                <c:pt idx="2330">
                  <c:v>1008.99703369448</c:v>
                </c:pt>
                <c:pt idx="2331">
                  <c:v>1009.0335539822</c:v>
                </c:pt>
                <c:pt idx="2332">
                  <c:v>1009.07002212</c:v>
                </c:pt>
                <c:pt idx="2333">
                  <c:v>1009.10645213456</c:v>
                </c:pt>
                <c:pt idx="2334">
                  <c:v>1009.14286921269</c:v>
                </c:pt>
                <c:pt idx="2335">
                  <c:v>1009.17930974253</c:v>
                </c:pt>
                <c:pt idx="2336">
                  <c:v>1009.2158160221099</c:v>
                </c:pt>
                <c:pt idx="2337">
                  <c:v>1009.25241460237</c:v>
                </c:pt>
                <c:pt idx="2338">
                  <c:v>1009.28908979358</c:v>
                </c:pt>
                <c:pt idx="2339">
                  <c:v>1009.3257883966299</c:v>
                </c:pt>
                <c:pt idx="2340">
                  <c:v>1009.36246382171</c:v>
                </c:pt>
                <c:pt idx="2341">
                  <c:v>1009.39911075647</c:v>
                </c:pt>
                <c:pt idx="2342">
                  <c:v>1009.4357406164399</c:v>
                </c:pt>
                <c:pt idx="2343">
                  <c:v>1009.47232961357</c:v>
                </c:pt>
                <c:pt idx="2344">
                  <c:v>1009.50883305975</c:v>
                </c:pt>
                <c:pt idx="2345">
                  <c:v>1009.5452576343801</c:v>
                </c:pt>
                <c:pt idx="2346">
                  <c:v>1009.58165714429</c:v>
                </c:pt>
                <c:pt idx="2347">
                  <c:v>1009.61804550784</c:v>
                </c:pt>
                <c:pt idx="2348">
                  <c:v>1009.6544008096701</c:v>
                </c:pt>
                <c:pt idx="2349">
                  <c:v>1009.69076237924</c:v>
                </c:pt>
                <c:pt idx="2350">
                  <c:v>1009.72721657256</c:v>
                </c:pt>
                <c:pt idx="2351">
                  <c:v>1009.7637873339399</c:v>
                </c:pt>
                <c:pt idx="2352">
                  <c:v>1009.80042378081</c:v>
                </c:pt>
                <c:pt idx="2353">
                  <c:v>1009.83708384788</c:v>
                </c:pt>
                <c:pt idx="2354">
                  <c:v>1009.87378603507</c:v>
                </c:pt>
                <c:pt idx="2355">
                  <c:v>1009.91056408244</c:v>
                </c:pt>
                <c:pt idx="2356">
                  <c:v>1009.9473778147</c:v>
                </c:pt>
                <c:pt idx="2357">
                  <c:v>1009.98411351392</c:v>
                </c:pt>
                <c:pt idx="2358">
                  <c:v>1010.0206824279001</c:v>
                </c:pt>
                <c:pt idx="2359">
                  <c:v>1010.0570789119</c:v>
                </c:pt>
                <c:pt idx="2360">
                  <c:v>1010.09335080336</c:v>
                </c:pt>
                <c:pt idx="2361">
                  <c:v>1010.1295617066399</c:v>
                </c:pt>
                <c:pt idx="2362">
                  <c:v>1010.16578356855</c:v>
                </c:pt>
                <c:pt idx="2363">
                  <c:v>1010.20207943046</c:v>
                </c:pt>
                <c:pt idx="2364">
                  <c:v>1010.23846825251</c:v>
                </c:pt>
                <c:pt idx="2365">
                  <c:v>1010.27492334593</c:v>
                </c:pt>
                <c:pt idx="2366">
                  <c:v>1010.31140906592</c:v>
                </c:pt>
                <c:pt idx="2367">
                  <c:v>1010.34790044181</c:v>
                </c:pt>
                <c:pt idx="2368">
                  <c:v>1010.3843774276399</c:v>
                </c:pt>
                <c:pt idx="2369">
                  <c:v>1010.42082735221</c:v>
                </c:pt>
                <c:pt idx="2370">
                  <c:v>1010.45724903312</c:v>
                </c:pt>
                <c:pt idx="2371">
                  <c:v>1010.4936337151</c:v>
                </c:pt>
                <c:pt idx="2372">
                  <c:v>1010.52994390075</c:v>
                </c:pt>
                <c:pt idx="2373">
                  <c:v>1010.56613101303</c:v>
                </c:pt>
                <c:pt idx="2374">
                  <c:v>1010.6021825830099</c:v>
                </c:pt>
                <c:pt idx="2375">
                  <c:v>1010.63814595544</c:v>
                </c:pt>
                <c:pt idx="2376">
                  <c:v>1010.67410160082</c:v>
                </c:pt>
                <c:pt idx="2377">
                  <c:v>1010.71011389762</c:v>
                </c:pt>
                <c:pt idx="2378">
                  <c:v>1010.74619630155</c:v>
                </c:pt>
                <c:pt idx="2379">
                  <c:v>1010.78230271581</c:v>
                </c:pt>
                <c:pt idx="2380">
                  <c:v>1010.81836047838</c:v>
                </c:pt>
                <c:pt idx="2381">
                  <c:v>1010.8543363541201</c:v>
                </c:pt>
                <c:pt idx="2382">
                  <c:v>1010.89026033273</c:v>
                </c:pt>
                <c:pt idx="2383">
                  <c:v>1010.92617519736</c:v>
                </c:pt>
                <c:pt idx="2384">
                  <c:v>1010.96208592473</c:v>
                </c:pt>
                <c:pt idx="2385">
                  <c:v>1010.99797054209</c:v>
                </c:pt>
                <c:pt idx="2386">
                  <c:v>1011.03382374765</c:v>
                </c:pt>
                <c:pt idx="2387">
                  <c:v>1011.0696657938</c:v>
                </c:pt>
                <c:pt idx="2388">
                  <c:v>1011.1055082353799</c:v>
                </c:pt>
                <c:pt idx="2389">
                  <c:v>1011.14133569109</c:v>
                </c:pt>
                <c:pt idx="2390">
                  <c:v>1011.17713284256</c:v>
                </c:pt>
                <c:pt idx="2391">
                  <c:v>1011.2129203771</c:v>
                </c:pt>
                <c:pt idx="2392">
                  <c:v>1011.24874741458</c:v>
                </c:pt>
                <c:pt idx="2393">
                  <c:v>1011.2846301148199</c:v>
                </c:pt>
                <c:pt idx="2394">
                  <c:v>1011.32049724493</c:v>
                </c:pt>
                <c:pt idx="2395">
                  <c:v>1011.35622079233</c:v>
                </c:pt>
                <c:pt idx="2396">
                  <c:v>1011.39172386239</c:v>
                </c:pt>
                <c:pt idx="2397">
                  <c:v>1011.42704631289</c:v>
                </c:pt>
                <c:pt idx="2398">
                  <c:v>1011.46228352099</c:v>
                </c:pt>
                <c:pt idx="2399">
                  <c:v>1011.49748739874</c:v>
                </c:pt>
                <c:pt idx="2400">
                  <c:v>1011.53264222294</c:v>
                </c:pt>
                <c:pt idx="2401">
                  <c:v>1011.56768862885</c:v>
                </c:pt>
                <c:pt idx="2402">
                  <c:v>1011.6025626002699</c:v>
                </c:pt>
                <c:pt idx="2403">
                  <c:v>1011.63726194075</c:v>
                </c:pt>
                <c:pt idx="2404">
                  <c:v>1011.67187642773</c:v>
                </c:pt>
                <c:pt idx="2405">
                  <c:v>1011.70652329207</c:v>
                </c:pt>
                <c:pt idx="2406">
                  <c:v>1011.74126056204</c:v>
                </c:pt>
                <c:pt idx="2407">
                  <c:v>1011.7760697433999</c:v>
                </c:pt>
                <c:pt idx="2408">
                  <c:v>1011.81089992031</c:v>
                </c:pt>
                <c:pt idx="2409">
                  <c:v>1011.84571715381</c:v>
                </c:pt>
                <c:pt idx="2410">
                  <c:v>1011.88052354183</c:v>
                </c:pt>
                <c:pt idx="2411">
                  <c:v>1011.91533861506</c:v>
                </c:pt>
                <c:pt idx="2412">
                  <c:v>1011.95017426217</c:v>
                </c:pt>
                <c:pt idx="2413">
                  <c:v>1011.98504138481</c:v>
                </c:pt>
                <c:pt idx="2414">
                  <c:v>1012.01995726067</c:v>
                </c:pt>
                <c:pt idx="2415">
                  <c:v>1012.05491203816</c:v>
                </c:pt>
                <c:pt idx="2416">
                  <c:v>1012.08984403003</c:v>
                </c:pt>
                <c:pt idx="2417">
                  <c:v>1012.12467119332</c:v>
                </c:pt>
                <c:pt idx="2418">
                  <c:v>1012.1593454461999</c:v>
                </c:pt>
                <c:pt idx="2419">
                  <c:v>1012.1938800036399</c:v>
                </c:pt>
                <c:pt idx="2420">
                  <c:v>1012.2283232082</c:v>
                </c:pt>
                <c:pt idx="2421">
                  <c:v>1012.26271124724</c:v>
                </c:pt>
                <c:pt idx="2422">
                  <c:v>1012.29706006784</c:v>
                </c:pt>
                <c:pt idx="2423">
                  <c:v>1012.3313746323</c:v>
                </c:pt>
                <c:pt idx="2424">
                  <c:v>1012.36563892059</c:v>
                </c:pt>
                <c:pt idx="2425">
                  <c:v>1012.3998302858701</c:v>
                </c:pt>
                <c:pt idx="2426">
                  <c:v>1012.43395594028</c:v>
                </c:pt>
                <c:pt idx="2427">
                  <c:v>1012.46804875079</c:v>
                </c:pt>
                <c:pt idx="2428">
                  <c:v>1012.50214294522</c:v>
                </c:pt>
                <c:pt idx="2429">
                  <c:v>1012.53626946393</c:v>
                </c:pt>
                <c:pt idx="2430">
                  <c:v>1012.57044881184</c:v>
                </c:pt>
                <c:pt idx="2431">
                  <c:v>1012.60467693087</c:v>
                </c:pt>
                <c:pt idx="2432">
                  <c:v>1012.63892606308</c:v>
                </c:pt>
                <c:pt idx="2433">
                  <c:v>1012.67315563132</c:v>
                </c:pt>
                <c:pt idx="2434">
                  <c:v>1012.7073182681499</c:v>
                </c:pt>
                <c:pt idx="2435">
                  <c:v>1012.74137992179</c:v>
                </c:pt>
                <c:pt idx="2436">
                  <c:v>1012.77535979985</c:v>
                </c:pt>
                <c:pt idx="2437">
                  <c:v>1012.80933467911</c:v>
                </c:pt>
                <c:pt idx="2438">
                  <c:v>1012.8433789109901</c:v>
                </c:pt>
                <c:pt idx="2439">
                  <c:v>1012.87750095015</c:v>
                </c:pt>
                <c:pt idx="2440">
                  <c:v>1012.91163749654</c:v>
                </c:pt>
                <c:pt idx="2441">
                  <c:v>1012.94569932155</c:v>
                </c:pt>
                <c:pt idx="2442">
                  <c:v>1012.9796266918</c:v>
                </c:pt>
                <c:pt idx="2443">
                  <c:v>1013.01341207593</c:v>
                </c:pt>
                <c:pt idx="2444">
                  <c:v>1013.04708111144</c:v>
                </c:pt>
                <c:pt idx="2445">
                  <c:v>1013.08066529888</c:v>
                </c:pt>
                <c:pt idx="2446">
                  <c:v>1013.11419193884</c:v>
                </c:pt>
                <c:pt idx="2447">
                  <c:v>1013.14768199116</c:v>
                </c:pt>
                <c:pt idx="2448">
                  <c:v>1013.18114776948</c:v>
                </c:pt>
                <c:pt idx="2449">
                  <c:v>1013.2145976788</c:v>
                </c:pt>
                <c:pt idx="2450">
                  <c:v>1013.24805105296</c:v>
                </c:pt>
                <c:pt idx="2451">
                  <c:v>1013.28154771856</c:v>
                </c:pt>
                <c:pt idx="2452">
                  <c:v>1013.31513148101</c:v>
                </c:pt>
                <c:pt idx="2453">
                  <c:v>1013.3488207181</c:v>
                </c:pt>
                <c:pt idx="2454">
                  <c:v>1013.38259648632</c:v>
                </c:pt>
                <c:pt idx="2455">
                  <c:v>1013.41641696229</c:v>
                </c:pt>
                <c:pt idx="2456">
                  <c:v>1013.45025287495</c:v>
                </c:pt>
                <c:pt idx="2457">
                  <c:v>1013.48411530798</c:v>
                </c:pt>
                <c:pt idx="2458">
                  <c:v>1013.51804569978</c:v>
                </c:pt>
                <c:pt idx="2459">
                  <c:v>1013.55208658197</c:v>
                </c:pt>
                <c:pt idx="2460">
                  <c:v>1013.58625443868</c:v>
                </c:pt>
                <c:pt idx="2461">
                  <c:v>1013.62051970853</c:v>
                </c:pt>
                <c:pt idx="2462">
                  <c:v>1013.6548274414901</c:v>
                </c:pt>
                <c:pt idx="2463">
                  <c:v>1013.68914814454</c:v>
                </c:pt>
                <c:pt idx="2464">
                  <c:v>1013.72348587403</c:v>
                </c:pt>
                <c:pt idx="2465">
                  <c:v>1013.75783029975</c:v>
                </c:pt>
                <c:pt idx="2466">
                  <c:v>1013.79211373215</c:v>
                </c:pt>
                <c:pt idx="2467">
                  <c:v>1013.82623125523</c:v>
                </c:pt>
                <c:pt idx="2468">
                  <c:v>1013.86009886153</c:v>
                </c:pt>
                <c:pt idx="2469">
                  <c:v>1013.89367425357</c:v>
                </c:pt>
                <c:pt idx="2470">
                  <c:v>1013.92695740466</c:v>
                </c:pt>
                <c:pt idx="2471">
                  <c:v>1013.96001709558</c:v>
                </c:pt>
                <c:pt idx="2472">
                  <c:v>1013.99299463392</c:v>
                </c:pt>
                <c:pt idx="2473">
                  <c:v>1014.0260365114</c:v>
                </c:pt>
                <c:pt idx="2474">
                  <c:v>1014.05920223486</c:v>
                </c:pt>
                <c:pt idx="2475">
                  <c:v>1014.09243880365</c:v>
                </c:pt>
                <c:pt idx="2476">
                  <c:v>1014.12565979687</c:v>
                </c:pt>
                <c:pt idx="2477">
                  <c:v>1014.15884476351</c:v>
                </c:pt>
                <c:pt idx="2478">
                  <c:v>1014.19203249185</c:v>
                </c:pt>
                <c:pt idx="2479">
                  <c:v>1014.22523816405</c:v>
                </c:pt>
                <c:pt idx="2480">
                  <c:v>1014.25844014463</c:v>
                </c:pt>
                <c:pt idx="2481">
                  <c:v>1014.29162943045</c:v>
                </c:pt>
                <c:pt idx="2482">
                  <c:v>1014.3248148850701</c:v>
                </c:pt>
                <c:pt idx="2483">
                  <c:v>1014.35800773075</c:v>
                </c:pt>
                <c:pt idx="2484">
                  <c:v>1014.39122847012</c:v>
                </c:pt>
                <c:pt idx="2485">
                  <c:v>1014.42449075082</c:v>
                </c:pt>
                <c:pt idx="2486">
                  <c:v>1014.45776462295</c:v>
                </c:pt>
                <c:pt idx="2487">
                  <c:v>1014.49097871536</c:v>
                </c:pt>
                <c:pt idx="2488">
                  <c:v>1014.52407714218</c:v>
                </c:pt>
                <c:pt idx="2489">
                  <c:v>1014.55707497222</c:v>
                </c:pt>
                <c:pt idx="2490">
                  <c:v>1014.59003514396</c:v>
                </c:pt>
                <c:pt idx="2491">
                  <c:v>1014.62300402656</c:v>
                </c:pt>
                <c:pt idx="2492">
                  <c:v>1014.65600003412</c:v>
                </c:pt>
                <c:pt idx="2493">
                  <c:v>1014.68902046023</c:v>
                </c:pt>
                <c:pt idx="2494">
                  <c:v>1014.72202770125</c:v>
                </c:pt>
                <c:pt idx="2495">
                  <c:v>1014.75498249639</c:v>
                </c:pt>
                <c:pt idx="2496">
                  <c:v>1014.78790496752</c:v>
                </c:pt>
                <c:pt idx="2497">
                  <c:v>1014.82086493451</c:v>
                </c:pt>
                <c:pt idx="2498">
                  <c:v>1014.85391383833</c:v>
                </c:pt>
                <c:pt idx="2499">
                  <c:v>1014.8870350493401</c:v>
                </c:pt>
                <c:pt idx="2500">
                  <c:v>1014.9201572964</c:v>
                </c:pt>
                <c:pt idx="2501">
                  <c:v>1014.95321755993</c:v>
                </c:pt>
                <c:pt idx="2502">
                  <c:v>1014.98620723298</c:v>
                </c:pt>
                <c:pt idx="2503">
                  <c:v>1015.01916622132</c:v>
                </c:pt>
                <c:pt idx="2504">
                  <c:v>1015.0521492307</c:v>
                </c:pt>
                <c:pt idx="2505">
                  <c:v>1015.08519716723</c:v>
                </c:pt>
                <c:pt idx="2506">
                  <c:v>1015.11832862662</c:v>
                </c:pt>
                <c:pt idx="2507">
                  <c:v>1015.15154736965</c:v>
                </c:pt>
                <c:pt idx="2508">
                  <c:v>1015.18484483384</c:v>
                </c:pt>
                <c:pt idx="2509">
                  <c:v>1015.2181891765</c:v>
                </c:pt>
                <c:pt idx="2510">
                  <c:v>1015.2515184349101</c:v>
                </c:pt>
                <c:pt idx="2511">
                  <c:v>1015.2847529276301</c:v>
                </c:pt>
                <c:pt idx="2512">
                  <c:v>1015.31782714286</c:v>
                </c:pt>
                <c:pt idx="2513">
                  <c:v>1015.35072835935</c:v>
                </c:pt>
                <c:pt idx="2514">
                  <c:v>1015.38350683242</c:v>
                </c:pt>
                <c:pt idx="2515">
                  <c:v>1015.41623859985</c:v>
                </c:pt>
                <c:pt idx="2516">
                  <c:v>1015.448979464</c:v>
                </c:pt>
                <c:pt idx="2517">
                  <c:v>1015.4817496675701</c:v>
                </c:pt>
                <c:pt idx="2518">
                  <c:v>1015.51454445781</c:v>
                </c:pt>
                <c:pt idx="2519">
                  <c:v>1015.54734979828</c:v>
                </c:pt>
                <c:pt idx="2520">
                  <c:v>1015.58014854871</c:v>
                </c:pt>
                <c:pt idx="2521">
                  <c:v>1015.61292526941</c:v>
                </c:pt>
                <c:pt idx="2522">
                  <c:v>1015.64567957309</c:v>
                </c:pt>
                <c:pt idx="2523">
                  <c:v>1015.678425901</c:v>
                </c:pt>
                <c:pt idx="2524">
                  <c:v>1015.71117198123</c:v>
                </c:pt>
                <c:pt idx="2525">
                  <c:v>1015.74390646994</c:v>
                </c:pt>
                <c:pt idx="2526">
                  <c:v>1015.77661069241</c:v>
                </c:pt>
                <c:pt idx="2527">
                  <c:v>1015.8092759382999</c:v>
                </c:pt>
                <c:pt idx="2528">
                  <c:v>1015.84189337283</c:v>
                </c:pt>
                <c:pt idx="2529">
                  <c:v>1015.87442448468</c:v>
                </c:pt>
                <c:pt idx="2530">
                  <c:v>1015.90682588385</c:v>
                </c:pt>
                <c:pt idx="2531">
                  <c:v>1015.93910813961</c:v>
                </c:pt>
                <c:pt idx="2532">
                  <c:v>1015.97132614446</c:v>
                </c:pt>
                <c:pt idx="2533">
                  <c:v>1016.0035224336</c:v>
                </c:pt>
                <c:pt idx="2534">
                  <c:v>1016.03570068933</c:v>
                </c:pt>
                <c:pt idx="2535">
                  <c:v>1016.06785479623</c:v>
                </c:pt>
                <c:pt idx="2536">
                  <c:v>1016.10000805966</c:v>
                </c:pt>
                <c:pt idx="2537">
                  <c:v>1016.1321859325</c:v>
                </c:pt>
                <c:pt idx="2538">
                  <c:v>1016.16436755443</c:v>
                </c:pt>
                <c:pt idx="2539">
                  <c:v>1016.1965076641</c:v>
                </c:pt>
                <c:pt idx="2540">
                  <c:v>1016.2285953750001</c:v>
                </c:pt>
                <c:pt idx="2541">
                  <c:v>1016.26067251136</c:v>
                </c:pt>
                <c:pt idx="2542">
                  <c:v>1016.29280227969</c:v>
                </c:pt>
                <c:pt idx="2543">
                  <c:v>1016.32502337756</c:v>
                </c:pt>
                <c:pt idx="2544">
                  <c:v>1016.35732630111</c:v>
                </c:pt>
                <c:pt idx="2545">
                  <c:v>1016.38966610775</c:v>
                </c:pt>
                <c:pt idx="2546">
                  <c:v>1016.4219901866099</c:v>
                </c:pt>
                <c:pt idx="2547">
                  <c:v>1016.45425905235</c:v>
                </c:pt>
                <c:pt idx="2548">
                  <c:v>1016.48645990737</c:v>
                </c:pt>
                <c:pt idx="2549">
                  <c:v>1016.51860706932</c:v>
                </c:pt>
                <c:pt idx="2550">
                  <c:v>1016.55072137839</c:v>
                </c:pt>
                <c:pt idx="2551">
                  <c:v>1016.58280580526</c:v>
                </c:pt>
                <c:pt idx="2552">
                  <c:v>1016.61484816296</c:v>
                </c:pt>
                <c:pt idx="2553">
                  <c:v>1016.64683934012</c:v>
                </c:pt>
                <c:pt idx="2554">
                  <c:v>1016.67875358762</c:v>
                </c:pt>
                <c:pt idx="2555">
                  <c:v>1016.7105342508</c:v>
                </c:pt>
                <c:pt idx="2556">
                  <c:v>1016.74216173042</c:v>
                </c:pt>
                <c:pt idx="2557">
                  <c:v>1016.77370901534</c:v>
                </c:pt>
                <c:pt idx="2558">
                  <c:v>1016.8052830428001</c:v>
                </c:pt>
                <c:pt idx="2559">
                  <c:v>1016.83692108119</c:v>
                </c:pt>
                <c:pt idx="2560">
                  <c:v>1016.86857521935</c:v>
                </c:pt>
                <c:pt idx="2561">
                  <c:v>1016.90020417286</c:v>
                </c:pt>
                <c:pt idx="2562">
                  <c:v>1016.93182498461</c:v>
                </c:pt>
                <c:pt idx="2563">
                  <c:v>1016.96346100313</c:v>
                </c:pt>
                <c:pt idx="2564">
                  <c:v>1016.99510043895</c:v>
                </c:pt>
                <c:pt idx="2565">
                  <c:v>1017.02670752411</c:v>
                </c:pt>
                <c:pt idx="2566">
                  <c:v>1017.05823969725</c:v>
                </c:pt>
                <c:pt idx="2567">
                  <c:v>1017.0896776432299</c:v>
                </c:pt>
                <c:pt idx="2568">
                  <c:v>1017.12106154859</c:v>
                </c:pt>
                <c:pt idx="2569">
                  <c:v>1017.15247111758</c:v>
                </c:pt>
                <c:pt idx="2570">
                  <c:v>1017.18395417664</c:v>
                </c:pt>
                <c:pt idx="2571">
                  <c:v>1017.21549726045</c:v>
                </c:pt>
                <c:pt idx="2572">
                  <c:v>1017.24707051001</c:v>
                </c:pt>
                <c:pt idx="2573">
                  <c:v>1017.2786685034</c:v>
                </c:pt>
                <c:pt idx="2574">
                  <c:v>1017.31029098792</c:v>
                </c:pt>
                <c:pt idx="2575">
                  <c:v>1017.34191443777</c:v>
                </c:pt>
                <c:pt idx="2576">
                  <c:v>1017.37350692855</c:v>
                </c:pt>
                <c:pt idx="2577">
                  <c:v>1017.40505072833</c:v>
                </c:pt>
                <c:pt idx="2578">
                  <c:v>1017.43654377462</c:v>
                </c:pt>
                <c:pt idx="2579">
                  <c:v>1017.46800260719</c:v>
                </c:pt>
                <c:pt idx="2580">
                  <c:v>1017.4994527042199</c:v>
                </c:pt>
                <c:pt idx="2581">
                  <c:v>1017.53088834219</c:v>
                </c:pt>
                <c:pt idx="2582">
                  <c:v>1017.56226318883</c:v>
                </c:pt>
                <c:pt idx="2583">
                  <c:v>1017.59354894355</c:v>
                </c:pt>
                <c:pt idx="2584">
                  <c:v>1017.62478429118</c:v>
                </c:pt>
                <c:pt idx="2585">
                  <c:v>1017.65604295267</c:v>
                </c:pt>
                <c:pt idx="2586">
                  <c:v>1017.68736595088</c:v>
                </c:pt>
                <c:pt idx="2587">
                  <c:v>1017.71873367916</c:v>
                </c:pt>
                <c:pt idx="2588">
                  <c:v>1017.75007633207</c:v>
                </c:pt>
                <c:pt idx="2589">
                  <c:v>1017.7813034117599</c:v>
                </c:pt>
                <c:pt idx="2590">
                  <c:v>1017.81236340822</c:v>
                </c:pt>
                <c:pt idx="2591">
                  <c:v>1017.8432907889</c:v>
                </c:pt>
                <c:pt idx="2592">
                  <c:v>1017.8741792519299</c:v>
                </c:pt>
                <c:pt idx="2593">
                  <c:v>1017.9051148746699</c:v>
                </c:pt>
                <c:pt idx="2594">
                  <c:v>1017.93613764964</c:v>
                </c:pt>
                <c:pt idx="2595">
                  <c:v>1017.96724235951</c:v>
                </c:pt>
                <c:pt idx="2596">
                  <c:v>1017.99839042799</c:v>
                </c:pt>
                <c:pt idx="2597">
                  <c:v>1018.02951999488</c:v>
                </c:pt>
                <c:pt idx="2598">
                  <c:v>1018.06057326858</c:v>
                </c:pt>
                <c:pt idx="2599">
                  <c:v>1018.09153517579</c:v>
                </c:pt>
                <c:pt idx="2600">
                  <c:v>1018.12243584934</c:v>
                </c:pt>
                <c:pt idx="2601">
                  <c:v>1018.15330670508</c:v>
                </c:pt>
                <c:pt idx="2602">
                  <c:v>1018.18413546235</c:v>
                </c:pt>
                <c:pt idx="2603">
                  <c:v>1018.21487019163</c:v>
                </c:pt>
                <c:pt idx="2604">
                  <c:v>1018.2454799337399</c:v>
                </c:pt>
                <c:pt idx="2605">
                  <c:v>1018.2760079355</c:v>
                </c:pt>
                <c:pt idx="2606">
                  <c:v>1018.30654891317</c:v>
                </c:pt>
                <c:pt idx="2607">
                  <c:v>1018.33716951831</c:v>
                </c:pt>
                <c:pt idx="2608">
                  <c:v>1018.36785575904</c:v>
                </c:pt>
                <c:pt idx="2609">
                  <c:v>1018.3985465749601</c:v>
                </c:pt>
                <c:pt idx="2610">
                  <c:v>1018.42920463814</c:v>
                </c:pt>
                <c:pt idx="2611">
                  <c:v>1018.45983039028</c:v>
                </c:pt>
                <c:pt idx="2612">
                  <c:v>1018.4904344072499</c:v>
                </c:pt>
                <c:pt idx="2613">
                  <c:v>1018.5210275197001</c:v>
                </c:pt>
                <c:pt idx="2614">
                  <c:v>1018.55161269282</c:v>
                </c:pt>
                <c:pt idx="2615">
                  <c:v>1018.58218033504</c:v>
                </c:pt>
                <c:pt idx="2616">
                  <c:v>1018.6127526061</c:v>
                </c:pt>
                <c:pt idx="2617">
                  <c:v>1018.6434003773001</c:v>
                </c:pt>
                <c:pt idx="2618">
                  <c:v>1018.6741469435</c:v>
                </c:pt>
                <c:pt idx="2619">
                  <c:v>1018.7048990662699</c:v>
                </c:pt>
                <c:pt idx="2620">
                  <c:v>1018.7355313506901</c:v>
                </c:pt>
                <c:pt idx="2621">
                  <c:v>1018.76600084315</c:v>
                </c:pt>
                <c:pt idx="2622">
                  <c:v>1018.79635071032</c:v>
                </c:pt>
                <c:pt idx="2623">
                  <c:v>1018.82664514231</c:v>
                </c:pt>
                <c:pt idx="2624">
                  <c:v>1018.856929358</c:v>
                </c:pt>
                <c:pt idx="2625">
                  <c:v>1018.88722231998</c:v>
                </c:pt>
                <c:pt idx="2626">
                  <c:v>1018.91751587643</c:v>
                </c:pt>
                <c:pt idx="2627">
                  <c:v>1018.94778156318</c:v>
                </c:pt>
                <c:pt idx="2628">
                  <c:v>1018.97799645805</c:v>
                </c:pt>
                <c:pt idx="2629">
                  <c:v>1019.0081670675301</c:v>
                </c:pt>
                <c:pt idx="2630">
                  <c:v>1019.03831701347</c:v>
                </c:pt>
                <c:pt idx="2631">
                  <c:v>1019.06845788314</c:v>
                </c:pt>
                <c:pt idx="2632">
                  <c:v>1019.09858966227</c:v>
                </c:pt>
                <c:pt idx="2633">
                  <c:v>1019.12871463633</c:v>
                </c:pt>
                <c:pt idx="2634">
                  <c:v>1019.1588258112</c:v>
                </c:pt>
                <c:pt idx="2635">
                  <c:v>1019.18890453038</c:v>
                </c:pt>
                <c:pt idx="2636">
                  <c:v>1019.21896534431</c:v>
                </c:pt>
                <c:pt idx="2637">
                  <c:v>1019.24908232779</c:v>
                </c:pt>
                <c:pt idx="2638">
                  <c:v>1019.2793192243701</c:v>
                </c:pt>
                <c:pt idx="2639">
                  <c:v>1019.30963139865</c:v>
                </c:pt>
                <c:pt idx="2640">
                  <c:v>1019.33988672036</c:v>
                </c:pt>
                <c:pt idx="2641">
                  <c:v>1019.3700017554399</c:v>
                </c:pt>
                <c:pt idx="2642">
                  <c:v>1019.40002822108</c:v>
                </c:pt>
                <c:pt idx="2643">
                  <c:v>1019.43008946387</c:v>
                </c:pt>
                <c:pt idx="2644">
                  <c:v>1019.46024571124</c:v>
                </c:pt>
                <c:pt idx="2645">
                  <c:v>1019.49043749451</c:v>
                </c:pt>
                <c:pt idx="2646">
                  <c:v>1019.52054855455</c:v>
                </c:pt>
                <c:pt idx="2647">
                  <c:v>1019.55048894623</c:v>
                </c:pt>
                <c:pt idx="2648">
                  <c:v>1019.58023894057</c:v>
                </c:pt>
                <c:pt idx="2649">
                  <c:v>1019.6098633346299</c:v>
                </c:pt>
                <c:pt idx="2650">
                  <c:v>1019.6394621224</c:v>
                </c:pt>
                <c:pt idx="2651">
                  <c:v>1019.6690835465801</c:v>
                </c:pt>
                <c:pt idx="2652">
                  <c:v>1019.69869753605</c:v>
                </c:pt>
                <c:pt idx="2653">
                  <c:v>1019.72824141891</c:v>
                </c:pt>
                <c:pt idx="2654">
                  <c:v>1019.75768531773</c:v>
                </c:pt>
                <c:pt idx="2655">
                  <c:v>1019.78707266908</c:v>
                </c:pt>
                <c:pt idx="2656">
                  <c:v>1019.81649507986</c:v>
                </c:pt>
                <c:pt idx="2657">
                  <c:v>1019.84601168227</c:v>
                </c:pt>
                <c:pt idx="2658">
                  <c:v>1019.87559270822</c:v>
                </c:pt>
                <c:pt idx="2659">
                  <c:v>1019.90514274959</c:v>
                </c:pt>
                <c:pt idx="2660">
                  <c:v>1019.9345732033401</c:v>
                </c:pt>
                <c:pt idx="2661">
                  <c:v>1019.96386098446</c:v>
                </c:pt>
                <c:pt idx="2662">
                  <c:v>1019.99306832388</c:v>
                </c:pt>
                <c:pt idx="2663">
                  <c:v>1020.0223160230599</c:v>
                </c:pt>
                <c:pt idx="2664">
                  <c:v>1020.05169825422</c:v>
                </c:pt>
                <c:pt idx="2665">
                  <c:v>1020.08120169291</c:v>
                </c:pt>
                <c:pt idx="2666">
                  <c:v>1020.1107275085</c:v>
                </c:pt>
                <c:pt idx="2667">
                  <c:v>1020.14017922267</c:v>
                </c:pt>
                <c:pt idx="2668">
                  <c:v>1020.16950956654</c:v>
                </c:pt>
                <c:pt idx="2669">
                  <c:v>1020.19872596302</c:v>
                </c:pt>
                <c:pt idx="2670">
                  <c:v>1020.22788775405</c:v>
                </c:pt>
                <c:pt idx="2671">
                  <c:v>1020.25707098655</c:v>
                </c:pt>
                <c:pt idx="2672">
                  <c:v>1020.28631963041</c:v>
                </c:pt>
                <c:pt idx="2673">
                  <c:v>1020.31563379917</c:v>
                </c:pt>
                <c:pt idx="2674">
                  <c:v>1020.34498254401</c:v>
                </c:pt>
                <c:pt idx="2675">
                  <c:v>1020.37432478468</c:v>
                </c:pt>
                <c:pt idx="2676">
                  <c:v>1020.4036185773</c:v>
                </c:pt>
                <c:pt idx="2677">
                  <c:v>1020.43280934135</c:v>
                </c:pt>
                <c:pt idx="2678">
                  <c:v>1020.46186662739</c:v>
                </c:pt>
                <c:pt idx="2679">
                  <c:v>1020.49082705008</c:v>
                </c:pt>
                <c:pt idx="2680">
                  <c:v>1020.5197310378001</c:v>
                </c:pt>
                <c:pt idx="2681">
                  <c:v>1020.54855679428</c:v>
                </c:pt>
                <c:pt idx="2682">
                  <c:v>1020.57726211914</c:v>
                </c:pt>
                <c:pt idx="2683">
                  <c:v>1020.60584853719</c:v>
                </c:pt>
                <c:pt idx="2684">
                  <c:v>1020.63436950249</c:v>
                </c:pt>
                <c:pt idx="2685">
                  <c:v>1020.66289915044</c:v>
                </c:pt>
                <c:pt idx="2686">
                  <c:v>1020.69149930924</c:v>
                </c:pt>
                <c:pt idx="2687">
                  <c:v>1020.72020179376</c:v>
                </c:pt>
                <c:pt idx="2688">
                  <c:v>1020.74899639163</c:v>
                </c:pt>
                <c:pt idx="2689">
                  <c:v>1020.77782939322</c:v>
                </c:pt>
                <c:pt idx="2690">
                  <c:v>1020.80663239866</c:v>
                </c:pt>
                <c:pt idx="2691">
                  <c:v>1020.83536933862</c:v>
                </c:pt>
                <c:pt idx="2692">
                  <c:v>1020.8640510136401</c:v>
                </c:pt>
                <c:pt idx="2693">
                  <c:v>1020.89269886585</c:v>
                </c:pt>
                <c:pt idx="2694">
                  <c:v>1020.92132155359</c:v>
                </c:pt>
                <c:pt idx="2695">
                  <c:v>1020.94993463018</c:v>
                </c:pt>
                <c:pt idx="2696">
                  <c:v>1020.9785574351999</c:v>
                </c:pt>
                <c:pt idx="2697">
                  <c:v>1021.00717249286</c:v>
                </c:pt>
                <c:pt idx="2698">
                  <c:v>1021.03572512552</c:v>
                </c:pt>
                <c:pt idx="2699">
                  <c:v>1021.06418263462</c:v>
                </c:pt>
                <c:pt idx="2700">
                  <c:v>1021.09256995536</c:v>
                </c:pt>
                <c:pt idx="2701">
                  <c:v>1021.12093334171</c:v>
                </c:pt>
                <c:pt idx="2702">
                  <c:v>1021.14929801645</c:v>
                </c:pt>
                <c:pt idx="2703">
                  <c:v>1021.17767471524</c:v>
                </c:pt>
                <c:pt idx="2704">
                  <c:v>1021.20606864589</c:v>
                </c:pt>
                <c:pt idx="2705">
                  <c:v>1021.23446587955</c:v>
                </c:pt>
                <c:pt idx="2706">
                  <c:v>1021.26284151339</c:v>
                </c:pt>
                <c:pt idx="2707">
                  <c:v>1021.29118841774</c:v>
                </c:pt>
                <c:pt idx="2708">
                  <c:v>1021.31951991682</c:v>
                </c:pt>
                <c:pt idx="2709">
                  <c:v>1021.3478474710799</c:v>
                </c:pt>
                <c:pt idx="2710">
                  <c:v>1021.37617316943</c:v>
                </c:pt>
                <c:pt idx="2711">
                  <c:v>1021.40450377379</c:v>
                </c:pt>
                <c:pt idx="2712">
                  <c:v>1021.43285513743</c:v>
                </c:pt>
                <c:pt idx="2713">
                  <c:v>1021.46123286715</c:v>
                </c:pt>
                <c:pt idx="2714">
                  <c:v>1021.4896097997801</c:v>
                </c:pt>
                <c:pt idx="2715">
                  <c:v>1021.51793461289</c:v>
                </c:pt>
                <c:pt idx="2716">
                  <c:v>1021.54617872033</c:v>
                </c:pt>
                <c:pt idx="2717">
                  <c:v>1021.57437142411</c:v>
                </c:pt>
                <c:pt idx="2718">
                  <c:v>1021.60258696346</c:v>
                </c:pt>
                <c:pt idx="2719">
                  <c:v>1021.63090076727</c:v>
                </c:pt>
                <c:pt idx="2720">
                  <c:v>1021.65933771069</c:v>
                </c:pt>
                <c:pt idx="2721">
                  <c:v>1021.68785511546</c:v>
                </c:pt>
                <c:pt idx="2722">
                  <c:v>1021.71638916495</c:v>
                </c:pt>
                <c:pt idx="2723">
                  <c:v>1021.74490708309</c:v>
                </c:pt>
                <c:pt idx="2724">
                  <c:v>1021.77340826379</c:v>
                </c:pt>
                <c:pt idx="2725">
                  <c:v>1021.8019014334</c:v>
                </c:pt>
                <c:pt idx="2726">
                  <c:v>1021.8303973109799</c:v>
                </c:pt>
                <c:pt idx="2727">
                  <c:v>1021.8589049973</c:v>
                </c:pt>
                <c:pt idx="2728">
                  <c:v>1021.88740824712</c:v>
                </c:pt>
                <c:pt idx="2729">
                  <c:v>1021.91584572822</c:v>
                </c:pt>
                <c:pt idx="2730">
                  <c:v>1021.94414086166</c:v>
                </c:pt>
                <c:pt idx="2731">
                  <c:v>1021.97225656869</c:v>
                </c:pt>
                <c:pt idx="2732">
                  <c:v>1022.00020970778</c:v>
                </c:pt>
                <c:pt idx="2733">
                  <c:v>1022.02804973966</c:v>
                </c:pt>
                <c:pt idx="2734">
                  <c:v>1022.05582787811</c:v>
                </c:pt>
                <c:pt idx="2735">
                  <c:v>1022.08355597666</c:v>
                </c:pt>
                <c:pt idx="2736">
                  <c:v>1022.11119988846</c:v>
                </c:pt>
                <c:pt idx="2737">
                  <c:v>1022.13873721572</c:v>
                </c:pt>
                <c:pt idx="2738">
                  <c:v>1022.16620724119</c:v>
                </c:pt>
                <c:pt idx="2739">
                  <c:v>1022.1936873578099</c:v>
                </c:pt>
                <c:pt idx="2740">
                  <c:v>1022.22122007578</c:v>
                </c:pt>
                <c:pt idx="2741">
                  <c:v>1022.24876335396</c:v>
                </c:pt>
                <c:pt idx="2742">
                  <c:v>1022.27622335171</c:v>
                </c:pt>
                <c:pt idx="2743">
                  <c:v>1022.30354888182</c:v>
                </c:pt>
                <c:pt idx="2744">
                  <c:v>1022.3307943968</c:v>
                </c:pt>
                <c:pt idx="2745">
                  <c:v>1022.35806864326</c:v>
                </c:pt>
                <c:pt idx="2746">
                  <c:v>1022.38542343317</c:v>
                </c:pt>
                <c:pt idx="2747">
                  <c:v>1022.41282870192</c:v>
                </c:pt>
                <c:pt idx="2748">
                  <c:v>1022.4402304919</c:v>
                </c:pt>
                <c:pt idx="2749">
                  <c:v>1022.46759350708</c:v>
                </c:pt>
                <c:pt idx="2750">
                  <c:v>1022.49491539689</c:v>
                </c:pt>
                <c:pt idx="2751">
                  <c:v>1022.5222103715</c:v>
                </c:pt>
                <c:pt idx="2752">
                  <c:v>1022.54948556544</c:v>
                </c:pt>
                <c:pt idx="2753">
                  <c:v>1022.57676617702</c:v>
                </c:pt>
                <c:pt idx="2754">
                  <c:v>1022.6041040989001</c:v>
                </c:pt>
                <c:pt idx="2755">
                  <c:v>1022.63151539194</c:v>
                </c:pt>
                <c:pt idx="2756">
                  <c:v>1022.6589470684</c:v>
                </c:pt>
                <c:pt idx="2757">
                  <c:v>1022.68633325849</c:v>
                </c:pt>
                <c:pt idx="2758">
                  <c:v>1022.71365425915</c:v>
                </c:pt>
                <c:pt idx="2759">
                  <c:v>1022.74092311064</c:v>
                </c:pt>
                <c:pt idx="2760">
                  <c:v>1022.76813205919</c:v>
                </c:pt>
                <c:pt idx="2761">
                  <c:v>1022.79524195947</c:v>
                </c:pt>
                <c:pt idx="2762">
                  <c:v>1022.82225555536</c:v>
                </c:pt>
                <c:pt idx="2763">
                  <c:v>1022.8492710477</c:v>
                </c:pt>
                <c:pt idx="2764">
                  <c:v>1022.87639367726</c:v>
                </c:pt>
                <c:pt idx="2765">
                  <c:v>1022.90362691404</c:v>
                </c:pt>
                <c:pt idx="2766">
                  <c:v>1022.93092227405</c:v>
                </c:pt>
                <c:pt idx="2767">
                  <c:v>1022.95828134482</c:v>
                </c:pt>
                <c:pt idx="2768">
                  <c:v>1022.9857304357801</c:v>
                </c:pt>
                <c:pt idx="2769">
                  <c:v>1023.01323601661</c:v>
                </c:pt>
                <c:pt idx="2770">
                  <c:v>1023.0407142760899</c:v>
                </c:pt>
                <c:pt idx="2771">
                  <c:v>1023.0681205083</c:v>
                </c:pt>
                <c:pt idx="2772">
                  <c:v>1023.0954895397</c:v>
                </c:pt>
                <c:pt idx="2773">
                  <c:v>1023.12288009117</c:v>
                </c:pt>
                <c:pt idx="2774">
                  <c:v>1023.1503093423</c:v>
                </c:pt>
                <c:pt idx="2775">
                  <c:v>1023.17775359372</c:v>
                </c:pt>
                <c:pt idx="2776">
                  <c:v>1023.20518413506</c:v>
                </c:pt>
                <c:pt idx="2777">
                  <c:v>1023.2325923352601</c:v>
                </c:pt>
                <c:pt idx="2778">
                  <c:v>1023.26001140946</c:v>
                </c:pt>
                <c:pt idx="2779">
                  <c:v>1023.28751444436</c:v>
                </c:pt>
                <c:pt idx="2780">
                  <c:v>1023.3151517272699</c:v>
                </c:pt>
                <c:pt idx="2781">
                  <c:v>1023.34289045407</c:v>
                </c:pt>
                <c:pt idx="2782">
                  <c:v>1023.37064166498</c:v>
                </c:pt>
                <c:pt idx="2783">
                  <c:v>1023.39833012499</c:v>
                </c:pt>
                <c:pt idx="2784">
                  <c:v>1023.42591982691</c:v>
                </c:pt>
                <c:pt idx="2785">
                  <c:v>1023.45340738246</c:v>
                </c:pt>
                <c:pt idx="2786">
                  <c:v>1023.4808189146499</c:v>
                </c:pt>
                <c:pt idx="2787">
                  <c:v>1023.50819859989</c:v>
                </c:pt>
                <c:pt idx="2788">
                  <c:v>1023.53558561029</c:v>
                </c:pt>
                <c:pt idx="2789">
                  <c:v>1023.56298373261</c:v>
                </c:pt>
                <c:pt idx="2790">
                  <c:v>1023.5903593266</c:v>
                </c:pt>
                <c:pt idx="2791">
                  <c:v>1023.6176920558</c:v>
                </c:pt>
                <c:pt idx="2792">
                  <c:v>1023.64499298367</c:v>
                </c:pt>
                <c:pt idx="2793">
                  <c:v>1023.67225873302</c:v>
                </c:pt>
                <c:pt idx="2794">
                  <c:v>1023.6994604043</c:v>
                </c:pt>
                <c:pt idx="2795">
                  <c:v>1023.72658032077</c:v>
                </c:pt>
                <c:pt idx="2796">
                  <c:v>1023.75362348831</c:v>
                </c:pt>
                <c:pt idx="2797">
                  <c:v>1023.78060301801</c:v>
                </c:pt>
                <c:pt idx="2798">
                  <c:v>1023.8075318775</c:v>
                </c:pt>
                <c:pt idx="2799">
                  <c:v>1023.83442283075</c:v>
                </c:pt>
                <c:pt idx="2800">
                  <c:v>1023.86129117627</c:v>
                </c:pt>
                <c:pt idx="2801">
                  <c:v>1023.88814981639</c:v>
                </c:pt>
                <c:pt idx="2802">
                  <c:v>1023.9149952149201</c:v>
                </c:pt>
                <c:pt idx="2803">
                  <c:v>1023.94180337471</c:v>
                </c:pt>
                <c:pt idx="2804">
                  <c:v>1023.96854752174</c:v>
                </c:pt>
                <c:pt idx="2805">
                  <c:v>1023.99523279243</c:v>
                </c:pt>
                <c:pt idx="2806">
                  <c:v>1024.02189877931</c:v>
                </c:pt>
                <c:pt idx="2807">
                  <c:v>1024.04855154703</c:v>
                </c:pt>
                <c:pt idx="2808">
                  <c:v>1024.0751307432099</c:v>
                </c:pt>
                <c:pt idx="2809">
                  <c:v>1024.1015937592399</c:v>
                </c:pt>
                <c:pt idx="2810">
                  <c:v>1024.1279952606901</c:v>
                </c:pt>
                <c:pt idx="2811">
                  <c:v>1024.1544489769899</c:v>
                </c:pt>
                <c:pt idx="2812">
                  <c:v>1024.18101029473</c:v>
                </c:pt>
                <c:pt idx="2813">
                  <c:v>1024.20761909712</c:v>
                </c:pt>
                <c:pt idx="2814">
                  <c:v>1024.2341861312</c:v>
                </c:pt>
                <c:pt idx="2815">
                  <c:v>1024.2606883568899</c:v>
                </c:pt>
                <c:pt idx="2816">
                  <c:v>1024.2871483088099</c:v>
                </c:pt>
                <c:pt idx="2817">
                  <c:v>1024.31358030416</c:v>
                </c:pt>
                <c:pt idx="2818">
                  <c:v>1024.33998896855</c:v>
                </c:pt>
                <c:pt idx="2819">
                  <c:v>1024.36637782757</c:v>
                </c:pt>
                <c:pt idx="2820">
                  <c:v>1024.3927330045899</c:v>
                </c:pt>
                <c:pt idx="2821">
                  <c:v>1024.41903168777</c:v>
                </c:pt>
                <c:pt idx="2822">
                  <c:v>1024.4452778387899</c:v>
                </c:pt>
                <c:pt idx="2823">
                  <c:v>1024.4714970636301</c:v>
                </c:pt>
                <c:pt idx="2824">
                  <c:v>1024.49770891753</c:v>
                </c:pt>
                <c:pt idx="2825">
                  <c:v>1024.5239359219599</c:v>
                </c:pt>
                <c:pt idx="2826">
                  <c:v>1024.55020618909</c:v>
                </c:pt>
                <c:pt idx="2827">
                  <c:v>1024.5765171579001</c:v>
                </c:pt>
                <c:pt idx="2828">
                  <c:v>1024.60281729435</c:v>
                </c:pt>
                <c:pt idx="2829">
                  <c:v>1024.62902614169</c:v>
                </c:pt>
                <c:pt idx="2830">
                  <c:v>1024.6550713133099</c:v>
                </c:pt>
                <c:pt idx="2831">
                  <c:v>1024.6809326119901</c:v>
                </c:pt>
                <c:pt idx="2832">
                  <c:v>1024.7066456487901</c:v>
                </c:pt>
                <c:pt idx="2833">
                  <c:v>1024.7322425311199</c:v>
                </c:pt>
                <c:pt idx="2834">
                  <c:v>1024.75772106508</c:v>
                </c:pt>
                <c:pt idx="2835">
                  <c:v>1024.7830913728901</c:v>
                </c:pt>
                <c:pt idx="2836">
                  <c:v>1024.80841362253</c:v>
                </c:pt>
                <c:pt idx="2837">
                  <c:v>1024.8337653992101</c:v>
                </c:pt>
                <c:pt idx="2838">
                  <c:v>1024.85918271433</c:v>
                </c:pt>
                <c:pt idx="2839">
                  <c:v>1024.88465120361</c:v>
                </c:pt>
                <c:pt idx="2840">
                  <c:v>1024.9101664391201</c:v>
                </c:pt>
                <c:pt idx="2841">
                  <c:v>1024.93576956283</c:v>
                </c:pt>
                <c:pt idx="2842">
                  <c:v>1024.9614884408099</c:v>
                </c:pt>
                <c:pt idx="2843">
                  <c:v>1024.9872907368599</c:v>
                </c:pt>
                <c:pt idx="2844">
                  <c:v>1025.0131275249801</c:v>
                </c:pt>
                <c:pt idx="2845">
                  <c:v>1025.0389669952101</c:v>
                </c:pt>
                <c:pt idx="2846">
                  <c:v>1025.0647697152999</c:v>
                </c:pt>
                <c:pt idx="2847">
                  <c:v>1025.0904954914399</c:v>
                </c:pt>
                <c:pt idx="2848">
                  <c:v>1025.11614302353</c:v>
                </c:pt>
                <c:pt idx="2849">
                  <c:v>1025.1417240687499</c:v>
                </c:pt>
                <c:pt idx="2850">
                  <c:v>1025.16721544387</c:v>
                </c:pt>
                <c:pt idx="2851">
                  <c:v>1025.19259485465</c:v>
                </c:pt>
                <c:pt idx="2852">
                  <c:v>1025.2178912592699</c:v>
                </c:pt>
                <c:pt idx="2853">
                  <c:v>1025.2431584502899</c:v>
                </c:pt>
                <c:pt idx="2854">
                  <c:v>1025.2684349103799</c:v>
                </c:pt>
                <c:pt idx="2855">
                  <c:v>1025.29374597225</c:v>
                </c:pt>
                <c:pt idx="2856">
                  <c:v>1025.31911020285</c:v>
                </c:pt>
                <c:pt idx="2857">
                  <c:v>1025.3445257354001</c:v>
                </c:pt>
                <c:pt idx="2858">
                  <c:v>1025.36995459543</c:v>
                </c:pt>
                <c:pt idx="2859">
                  <c:v>1025.3953281668601</c:v>
                </c:pt>
                <c:pt idx="2860">
                  <c:v>1025.4205972439199</c:v>
                </c:pt>
                <c:pt idx="2861">
                  <c:v>1025.4457998416201</c:v>
                </c:pt>
                <c:pt idx="2862">
                  <c:v>1025.47105499908</c:v>
                </c:pt>
                <c:pt idx="2863">
                  <c:v>1025.4964598078</c:v>
                </c:pt>
                <c:pt idx="2864">
                  <c:v>1025.52199752514</c:v>
                </c:pt>
                <c:pt idx="2865">
                  <c:v>1025.5475561621699</c:v>
                </c:pt>
                <c:pt idx="2866">
                  <c:v>1025.5730249861001</c:v>
                </c:pt>
                <c:pt idx="2867">
                  <c:v>1025.59835717588</c:v>
                </c:pt>
                <c:pt idx="2868">
                  <c:v>1025.62355891419</c:v>
                </c:pt>
                <c:pt idx="2869">
                  <c:v>1025.64866177209</c:v>
                </c:pt>
                <c:pt idx="2870">
                  <c:v>1025.67369927557</c:v>
                </c:pt>
                <c:pt idx="2871">
                  <c:v>1025.69868465433</c:v>
                </c:pt>
                <c:pt idx="2872">
                  <c:v>1025.7236213937599</c:v>
                </c:pt>
                <c:pt idx="2873">
                  <c:v>1025.7485216683301</c:v>
                </c:pt>
                <c:pt idx="2874">
                  <c:v>1025.77339193793</c:v>
                </c:pt>
                <c:pt idx="2875">
                  <c:v>1025.7982038427899</c:v>
                </c:pt>
                <c:pt idx="2876">
                  <c:v>1025.8228963214101</c:v>
                </c:pt>
                <c:pt idx="2877">
                  <c:v>1025.84744002723</c:v>
                </c:pt>
                <c:pt idx="2878">
                  <c:v>1025.8718919897799</c:v>
                </c:pt>
                <c:pt idx="2879">
                  <c:v>1025.89636218338</c:v>
                </c:pt>
                <c:pt idx="2880">
                  <c:v>1025.9209432361199</c:v>
                </c:pt>
                <c:pt idx="2881">
                  <c:v>1025.9456664071599</c:v>
                </c:pt>
                <c:pt idx="2882">
                  <c:v>1025.9704871823401</c:v>
                </c:pt>
                <c:pt idx="2883">
                  <c:v>1025.99531371892</c:v>
                </c:pt>
                <c:pt idx="2884">
                  <c:v>1026.0200714525899</c:v>
                </c:pt>
                <c:pt idx="2885">
                  <c:v>1026.0447347249001</c:v>
                </c:pt>
                <c:pt idx="2886">
                  <c:v>1026.06931257417</c:v>
                </c:pt>
                <c:pt idx="2887">
                  <c:v>1026.0938440267701</c:v>
                </c:pt>
                <c:pt idx="2888">
                  <c:v>1026.11839244063</c:v>
                </c:pt>
                <c:pt idx="2889">
                  <c:v>1026.1430116266199</c:v>
                </c:pt>
                <c:pt idx="2890">
                  <c:v>1026.16771427975</c:v>
                </c:pt>
                <c:pt idx="2891">
                  <c:v>1026.1924679234801</c:v>
                </c:pt>
                <c:pt idx="2892">
                  <c:v>1026.2172194806001</c:v>
                </c:pt>
                <c:pt idx="2893">
                  <c:v>1026.2419382588</c:v>
                </c:pt>
                <c:pt idx="2894">
                  <c:v>1026.26664467354</c:v>
                </c:pt>
                <c:pt idx="2895">
                  <c:v>1026.29139920648</c:v>
                </c:pt>
                <c:pt idx="2896">
                  <c:v>1026.3162494251001</c:v>
                </c:pt>
                <c:pt idx="2897">
                  <c:v>1026.34115797239</c:v>
                </c:pt>
                <c:pt idx="2898">
                  <c:v>1026.36600894965</c:v>
                </c:pt>
                <c:pt idx="2899">
                  <c:v>1026.3907342853599</c:v>
                </c:pt>
                <c:pt idx="2900">
                  <c:v>1026.4153961264401</c:v>
                </c:pt>
                <c:pt idx="2901">
                  <c:v>1026.44008822664</c:v>
                </c:pt>
                <c:pt idx="2902">
                  <c:v>1026.4647989797299</c:v>
                </c:pt>
                <c:pt idx="2903">
                  <c:v>1026.48944613292</c:v>
                </c:pt>
                <c:pt idx="2904">
                  <c:v>1026.51400531897</c:v>
                </c:pt>
                <c:pt idx="2905">
                  <c:v>1026.5385321088199</c:v>
                </c:pt>
                <c:pt idx="2906">
                  <c:v>1026.5631043717001</c:v>
                </c:pt>
                <c:pt idx="2907">
                  <c:v>1026.5877779750399</c:v>
                </c:pt>
                <c:pt idx="2908">
                  <c:v>1026.6125507132101</c:v>
                </c:pt>
                <c:pt idx="2909">
                  <c:v>1026.63737022037</c:v>
                </c:pt>
                <c:pt idx="2910">
                  <c:v>1026.6621972861201</c:v>
                </c:pt>
                <c:pt idx="2911">
                  <c:v>1026.6870269686599</c:v>
                </c:pt>
                <c:pt idx="2912">
                  <c:v>1026.7118392003399</c:v>
                </c:pt>
                <c:pt idx="2913">
                  <c:v>1026.7365755979299</c:v>
                </c:pt>
                <c:pt idx="2914">
                  <c:v>1026.76118020081</c:v>
                </c:pt>
                <c:pt idx="2915">
                  <c:v>1026.7856326804499</c:v>
                </c:pt>
                <c:pt idx="2916">
                  <c:v>1026.8099401837701</c:v>
                </c:pt>
                <c:pt idx="2917">
                  <c:v>1026.83412541494</c:v>
                </c:pt>
                <c:pt idx="2918">
                  <c:v>1026.8582280998601</c:v>
                </c:pt>
                <c:pt idx="2919">
                  <c:v>1026.88231181011</c:v>
                </c:pt>
                <c:pt idx="2920">
                  <c:v>1026.90645543152</c:v>
                </c:pt>
                <c:pt idx="2921">
                  <c:v>1026.9307051629801</c:v>
                </c:pt>
                <c:pt idx="2922">
                  <c:v>1026.9550377277001</c:v>
                </c:pt>
                <c:pt idx="2923">
                  <c:v>1026.97939465381</c:v>
                </c:pt>
                <c:pt idx="2924">
                  <c:v>1027.00372871121</c:v>
                </c:pt>
                <c:pt idx="2925">
                  <c:v>1027.0280029486701</c:v>
                </c:pt>
                <c:pt idx="2926">
                  <c:v>1027.0521914137501</c:v>
                </c:pt>
                <c:pt idx="2927">
                  <c:v>1027.0763049831501</c:v>
                </c:pt>
                <c:pt idx="2928">
                  <c:v>1027.1003856756899</c:v>
                </c:pt>
                <c:pt idx="2929">
                  <c:v>1027.1244574145701</c:v>
                </c:pt>
                <c:pt idx="2930">
                  <c:v>1027.1484955876299</c:v>
                </c:pt>
                <c:pt idx="2931">
                  <c:v>1027.17246050159</c:v>
                </c:pt>
                <c:pt idx="2932">
                  <c:v>1027.19635048293</c:v>
                </c:pt>
                <c:pt idx="2933">
                  <c:v>1027.2202114184499</c:v>
                </c:pt>
                <c:pt idx="2934">
                  <c:v>1027.24411194343</c:v>
                </c:pt>
                <c:pt idx="2935">
                  <c:v>1027.26810122131</c:v>
                </c:pt>
                <c:pt idx="2936">
                  <c:v>1027.2921844065399</c:v>
                </c:pt>
                <c:pt idx="2937">
                  <c:v>1027.31635331302</c:v>
                </c:pt>
                <c:pt idx="2938">
                  <c:v>1027.3406087355299</c:v>
                </c:pt>
                <c:pt idx="2939">
                  <c:v>1027.36493422687</c:v>
                </c:pt>
                <c:pt idx="2940">
                  <c:v>1027.38929014467</c:v>
                </c:pt>
                <c:pt idx="2941">
                  <c:v>1027.41364455491</c:v>
                </c:pt>
                <c:pt idx="2942">
                  <c:v>1027.4379792826601</c:v>
                </c:pt>
                <c:pt idx="2943">
                  <c:v>1027.4622699792601</c:v>
                </c:pt>
                <c:pt idx="2944">
                  <c:v>1027.4864883764701</c:v>
                </c:pt>
                <c:pt idx="2945">
                  <c:v>1027.5106382896399</c:v>
                </c:pt>
                <c:pt idx="2946">
                  <c:v>1027.53477794593</c:v>
                </c:pt>
                <c:pt idx="2947">
                  <c:v>1027.5589624571701</c:v>
                </c:pt>
                <c:pt idx="2948">
                  <c:v>1027.5831477475599</c:v>
                </c:pt>
                <c:pt idx="2949">
                  <c:v>1027.60719657814</c:v>
                </c:pt>
                <c:pt idx="2950">
                  <c:v>1027.6310006226399</c:v>
                </c:pt>
                <c:pt idx="2951">
                  <c:v>1027.6545722275901</c:v>
                </c:pt>
                <c:pt idx="2952">
                  <c:v>1027.6780185457601</c:v>
                </c:pt>
                <c:pt idx="2953">
                  <c:v>1027.7014554037601</c:v>
                </c:pt>
                <c:pt idx="2954">
                  <c:v>1027.7249463805699</c:v>
                </c:pt>
                <c:pt idx="2955">
                  <c:v>1027.7484883812101</c:v>
                </c:pt>
                <c:pt idx="2956">
                  <c:v>1027.77202387223</c:v>
                </c:pt>
                <c:pt idx="2957">
                  <c:v>1027.79548071864</c:v>
                </c:pt>
                <c:pt idx="2958">
                  <c:v>1027.8188398913201</c:v>
                </c:pt>
                <c:pt idx="2959">
                  <c:v>1027.8421622077101</c:v>
                </c:pt>
                <c:pt idx="2960">
                  <c:v>1027.8655152747499</c:v>
                </c:pt>
                <c:pt idx="2961">
                  <c:v>1027.8888800806801</c:v>
                </c:pt>
                <c:pt idx="2962">
                  <c:v>1027.9121614559101</c:v>
                </c:pt>
                <c:pt idx="2963">
                  <c:v>1027.9352929280601</c:v>
                </c:pt>
                <c:pt idx="2964">
                  <c:v>1027.9583190194801</c:v>
                </c:pt>
                <c:pt idx="2965">
                  <c:v>1027.98136610607</c:v>
                </c:pt>
                <c:pt idx="2966">
                  <c:v>1028.0045428928399</c:v>
                </c:pt>
                <c:pt idx="2967">
                  <c:v>1028.0278834435901</c:v>
                </c:pt>
                <c:pt idx="2968">
                  <c:v>1028.05133879351</c:v>
                </c:pt>
                <c:pt idx="2969">
                  <c:v>1028.07479397561</c:v>
                </c:pt>
                <c:pt idx="2970">
                  <c:v>1028.09814879142</c:v>
                </c:pt>
                <c:pt idx="2971">
                  <c:v>1028.1213897349801</c:v>
                </c:pt>
                <c:pt idx="2972">
                  <c:v>1028.14456210503</c:v>
                </c:pt>
                <c:pt idx="2973">
                  <c:v>1028.1677101077801</c:v>
                </c:pt>
                <c:pt idx="2974">
                  <c:v>1028.1908511976801</c:v>
                </c:pt>
                <c:pt idx="2975">
                  <c:v>1028.21397537856</c:v>
                </c:pt>
                <c:pt idx="2976">
                  <c:v>1028.23707062331</c:v>
                </c:pt>
                <c:pt idx="2977">
                  <c:v>1028.2601604971501</c:v>
                </c:pt>
                <c:pt idx="2978">
                  <c:v>1028.2832940727901</c:v>
                </c:pt>
                <c:pt idx="2979">
                  <c:v>1028.30648631453</c:v>
                </c:pt>
                <c:pt idx="2980">
                  <c:v>1028.3297050973999</c:v>
                </c:pt>
                <c:pt idx="2981">
                  <c:v>1028.3529305511099</c:v>
                </c:pt>
                <c:pt idx="2982">
                  <c:v>1028.37618986353</c:v>
                </c:pt>
                <c:pt idx="2983">
                  <c:v>1028.3995210625301</c:v>
                </c:pt>
                <c:pt idx="2984">
                  <c:v>1028.4229248797601</c:v>
                </c:pt>
                <c:pt idx="2985">
                  <c:v>1028.4463652603799</c:v>
                </c:pt>
                <c:pt idx="2986">
                  <c:v>1028.46981182435</c:v>
                </c:pt>
                <c:pt idx="2987">
                  <c:v>1028.49326622286</c:v>
                </c:pt>
                <c:pt idx="2988">
                  <c:v>1028.5167396474301</c:v>
                </c:pt>
                <c:pt idx="2989">
                  <c:v>1028.5402198073</c:v>
                </c:pt>
                <c:pt idx="2990">
                  <c:v>1028.56367003021</c:v>
                </c:pt>
                <c:pt idx="2991">
                  <c:v>1028.5870552476399</c:v>
                </c:pt>
                <c:pt idx="2992">
                  <c:v>1028.61037624849</c:v>
                </c:pt>
                <c:pt idx="2993">
                  <c:v>1028.6336829207601</c:v>
                </c:pt>
                <c:pt idx="2994">
                  <c:v>1028.65703380796</c:v>
                </c:pt>
                <c:pt idx="2995">
                  <c:v>1028.68043026437</c:v>
                </c:pt>
                <c:pt idx="2996">
                  <c:v>1028.70380063164</c:v>
                </c:pt>
                <c:pt idx="2997">
                  <c:v>1028.72705548566</c:v>
                </c:pt>
                <c:pt idx="2998">
                  <c:v>1028.75016112141</c:v>
                </c:pt>
                <c:pt idx="2999">
                  <c:v>1028.7731702388201</c:v>
                </c:pt>
                <c:pt idx="3000">
                  <c:v>1028.79617719826</c:v>
                </c:pt>
                <c:pt idx="3001">
                  <c:v>1028.81924381679</c:v>
                </c:pt>
                <c:pt idx="3002">
                  <c:v>1028.84238566821</c:v>
                </c:pt>
                <c:pt idx="3003">
                  <c:v>1028.8655902196299</c:v>
                </c:pt>
                <c:pt idx="3004">
                  <c:v>1028.88880515607</c:v>
                </c:pt>
                <c:pt idx="3005">
                  <c:v>1028.91195524813</c:v>
                </c:pt>
                <c:pt idx="3006">
                  <c:v>1028.93500695282</c:v>
                </c:pt>
                <c:pt idx="3007">
                  <c:v>1028.95799436282</c:v>
                </c:pt>
                <c:pt idx="3008">
                  <c:v>1028.9809770091899</c:v>
                </c:pt>
                <c:pt idx="3009">
                  <c:v>1029.00399477258</c:v>
                </c:pt>
                <c:pt idx="3010">
                  <c:v>1029.02707133483</c:v>
                </c:pt>
                <c:pt idx="3011">
                  <c:v>1029.0502267313</c:v>
                </c:pt>
                <c:pt idx="3012">
                  <c:v>1029.0734485820501</c:v>
                </c:pt>
                <c:pt idx="3013">
                  <c:v>1029.0966756415601</c:v>
                </c:pt>
                <c:pt idx="3014">
                  <c:v>1029.1198486674</c:v>
                </c:pt>
                <c:pt idx="3015">
                  <c:v>1029.14294778877</c:v>
                </c:pt>
                <c:pt idx="3016">
                  <c:v>1029.1659628341099</c:v>
                </c:pt>
                <c:pt idx="3017">
                  <c:v>1029.1888786496199</c:v>
                </c:pt>
                <c:pt idx="3018">
                  <c:v>1029.21169164614</c:v>
                </c:pt>
                <c:pt idx="3019">
                  <c:v>1029.2344163207699</c:v>
                </c:pt>
                <c:pt idx="3020">
                  <c:v>1029.25710657227</c:v>
                </c:pt>
                <c:pt idx="3021">
                  <c:v>1029.2798645119001</c:v>
                </c:pt>
                <c:pt idx="3022">
                  <c:v>1029.3027803958801</c:v>
                </c:pt>
                <c:pt idx="3023">
                  <c:v>1029.3258601426501</c:v>
                </c:pt>
                <c:pt idx="3024">
                  <c:v>1029.3490232696099</c:v>
                </c:pt>
                <c:pt idx="3025">
                  <c:v>1029.37215754983</c:v>
                </c:pt>
                <c:pt idx="3026">
                  <c:v>1029.3951751141201</c:v>
                </c:pt>
                <c:pt idx="3027">
                  <c:v>1029.4180554704401</c:v>
                </c:pt>
                <c:pt idx="3028">
                  <c:v>1029.44085545332</c:v>
                </c:pt>
                <c:pt idx="3029">
                  <c:v>1029.4636531154299</c:v>
                </c:pt>
                <c:pt idx="3030">
                  <c:v>1029.4864729394401</c:v>
                </c:pt>
                <c:pt idx="3031">
                  <c:v>1029.50928583681</c:v>
                </c:pt>
                <c:pt idx="3032">
                  <c:v>1029.53207318265</c:v>
                </c:pt>
                <c:pt idx="3033">
                  <c:v>1029.5548576792301</c:v>
                </c:pt>
                <c:pt idx="3034">
                  <c:v>1029.5776732568099</c:v>
                </c:pt>
                <c:pt idx="3035">
                  <c:v>1029.6005276585299</c:v>
                </c:pt>
                <c:pt idx="3036">
                  <c:v>1029.6234081049599</c:v>
                </c:pt>
                <c:pt idx="3037">
                  <c:v>1029.64631685414</c:v>
                </c:pt>
                <c:pt idx="3038">
                  <c:v>1029.66926265856</c:v>
                </c:pt>
                <c:pt idx="3039">
                  <c:v>1029.6922054261399</c:v>
                </c:pt>
                <c:pt idx="3040">
                  <c:v>1029.7150579279701</c:v>
                </c:pt>
                <c:pt idx="3041">
                  <c:v>1029.7377769933</c:v>
                </c:pt>
                <c:pt idx="3042">
                  <c:v>1029.76042161847</c:v>
                </c:pt>
                <c:pt idx="3043">
                  <c:v>1029.7830818554</c:v>
                </c:pt>
                <c:pt idx="3044">
                  <c:v>1029.80578232379</c:v>
                </c:pt>
                <c:pt idx="3045">
                  <c:v>1029.82849452804</c:v>
                </c:pt>
                <c:pt idx="3046">
                  <c:v>1029.8511971375499</c:v>
                </c:pt>
                <c:pt idx="3047">
                  <c:v>1029.87388101119</c:v>
                </c:pt>
                <c:pt idx="3048">
                  <c:v>1029.89654040187</c:v>
                </c:pt>
                <c:pt idx="3049">
                  <c:v>1029.9191799047401</c:v>
                </c:pt>
                <c:pt idx="3050">
                  <c:v>1029.9417859027999</c:v>
                </c:pt>
                <c:pt idx="3051">
                  <c:v>1029.9643053260399</c:v>
                </c:pt>
                <c:pt idx="3052">
                  <c:v>1029.9866955741199</c:v>
                </c:pt>
                <c:pt idx="3053">
                  <c:v>1030.00898234599</c:v>
                </c:pt>
                <c:pt idx="3054">
                  <c:v>1030.0312612581099</c:v>
                </c:pt>
                <c:pt idx="3055">
                  <c:v>1030.05363597313</c:v>
                </c:pt>
                <c:pt idx="3056">
                  <c:v>1030.0761159234801</c:v>
                </c:pt>
                <c:pt idx="3057">
                  <c:v>1030.09859072622</c:v>
                </c:pt>
                <c:pt idx="3058">
                  <c:v>1030.1209488990401</c:v>
                </c:pt>
                <c:pt idx="3059">
                  <c:v>1030.14318990986</c:v>
                </c:pt>
                <c:pt idx="3060">
                  <c:v>1030.1653843162201</c:v>
                </c:pt>
                <c:pt idx="3061">
                  <c:v>1030.18757007156</c:v>
                </c:pt>
                <c:pt idx="3062">
                  <c:v>1030.2097299407301</c:v>
                </c:pt>
                <c:pt idx="3063">
                  <c:v>1030.2318391783399</c:v>
                </c:pt>
                <c:pt idx="3064">
                  <c:v>1030.2538981488401</c:v>
                </c:pt>
                <c:pt idx="3065">
                  <c:v>1030.27592662743</c:v>
                </c:pt>
                <c:pt idx="3066">
                  <c:v>1030.29795028283</c:v>
                </c:pt>
                <c:pt idx="3067">
                  <c:v>1030.31998826364</c:v>
                </c:pt>
                <c:pt idx="3068">
                  <c:v>1030.3420226302601</c:v>
                </c:pt>
                <c:pt idx="3069">
                  <c:v>1030.36399016166</c:v>
                </c:pt>
                <c:pt idx="3070">
                  <c:v>1030.3858449730999</c:v>
                </c:pt>
                <c:pt idx="3071">
                  <c:v>1030.4076153266301</c:v>
                </c:pt>
                <c:pt idx="3072">
                  <c:v>1030.4293799470499</c:v>
                </c:pt>
                <c:pt idx="3073">
                  <c:v>1030.4512186304501</c:v>
                </c:pt>
                <c:pt idx="3074">
                  <c:v>1030.47318283715</c:v>
                </c:pt>
                <c:pt idx="3075">
                  <c:v>1030.49526091404</c:v>
                </c:pt>
                <c:pt idx="3076">
                  <c:v>1030.51736635068</c:v>
                </c:pt>
                <c:pt idx="3077">
                  <c:v>1030.5394048128001</c:v>
                </c:pt>
                <c:pt idx="3078">
                  <c:v>1030.5613611981601</c:v>
                </c:pt>
                <c:pt idx="3079">
                  <c:v>1030.58329875288</c:v>
                </c:pt>
                <c:pt idx="3080">
                  <c:v>1030.6052371794101</c:v>
                </c:pt>
                <c:pt idx="3081">
                  <c:v>1030.6270875048999</c:v>
                </c:pt>
                <c:pt idx="3082">
                  <c:v>1030.64879968576</c:v>
                </c:pt>
                <c:pt idx="3083">
                  <c:v>1030.67044504149</c:v>
                </c:pt>
                <c:pt idx="3084">
                  <c:v>1030.69208729804</c:v>
                </c:pt>
                <c:pt idx="3085">
                  <c:v>1030.71371394475</c:v>
                </c:pt>
                <c:pt idx="3086">
                  <c:v>1030.73529587999</c:v>
                </c:pt>
                <c:pt idx="3087">
                  <c:v>1030.75683941743</c:v>
                </c:pt>
                <c:pt idx="3088">
                  <c:v>1030.7783880634699</c:v>
                </c:pt>
                <c:pt idx="3089">
                  <c:v>1030.7999940177699</c:v>
                </c:pt>
                <c:pt idx="3090">
                  <c:v>1030.8216873998299</c:v>
                </c:pt>
                <c:pt idx="3091">
                  <c:v>1030.84346999629</c:v>
                </c:pt>
                <c:pt idx="3092">
                  <c:v>1030.86533281946</c:v>
                </c:pt>
                <c:pt idx="3093">
                  <c:v>1030.88726075415</c:v>
                </c:pt>
                <c:pt idx="3094">
                  <c:v>1030.9092186272101</c:v>
                </c:pt>
                <c:pt idx="3095">
                  <c:v>1030.9311588998601</c:v>
                </c:pt>
                <c:pt idx="3096">
                  <c:v>1030.9530499039599</c:v>
                </c:pt>
                <c:pt idx="3097">
                  <c:v>1030.97488330395</c:v>
                </c:pt>
                <c:pt idx="3098">
                  <c:v>1030.99667497007</c:v>
                </c:pt>
                <c:pt idx="3099">
                  <c:v>1031.0184862343899</c:v>
                </c:pt>
                <c:pt idx="3100">
                  <c:v>1031.04039887198</c:v>
                </c:pt>
                <c:pt idx="3101">
                  <c:v>1031.0624153777801</c:v>
                </c:pt>
                <c:pt idx="3102">
                  <c:v>1031.0844347027601</c:v>
                </c:pt>
                <c:pt idx="3103">
                  <c:v>1031.10636835624</c:v>
                </c:pt>
                <c:pt idx="3104">
                  <c:v>1031.1282054307801</c:v>
                </c:pt>
                <c:pt idx="3105">
                  <c:v>1031.14995292037</c:v>
                </c:pt>
                <c:pt idx="3106">
                  <c:v>1031.1716038791301</c:v>
                </c:pt>
                <c:pt idx="3107">
                  <c:v>1031.19316061515</c:v>
                </c:pt>
                <c:pt idx="3108">
                  <c:v>1031.2146434802301</c:v>
                </c:pt>
                <c:pt idx="3109">
                  <c:v>1031.23609282546</c:v>
                </c:pt>
                <c:pt idx="3110">
                  <c:v>1031.25755413462</c:v>
                </c:pt>
                <c:pt idx="3111">
                  <c:v>1031.2790368231799</c:v>
                </c:pt>
                <c:pt idx="3112">
                  <c:v>1031.3005022478901</c:v>
                </c:pt>
                <c:pt idx="3113">
                  <c:v>1031.32190274595</c:v>
                </c:pt>
                <c:pt idx="3114">
                  <c:v>1031.3432181640701</c:v>
                </c:pt>
                <c:pt idx="3115">
                  <c:v>1031.36444670427</c:v>
                </c:pt>
                <c:pt idx="3116">
                  <c:v>1031.38557085354</c:v>
                </c:pt>
                <c:pt idx="3117">
                  <c:v>1031.4065474961701</c:v>
                </c:pt>
                <c:pt idx="3118">
                  <c:v>1031.42735626638</c:v>
                </c:pt>
                <c:pt idx="3119">
                  <c:v>1031.4480623694899</c:v>
                </c:pt>
                <c:pt idx="3120">
                  <c:v>1031.46876521135</c:v>
                </c:pt>
                <c:pt idx="3121">
                  <c:v>1031.4894694053901</c:v>
                </c:pt>
                <c:pt idx="3122">
                  <c:v>1031.5101125574299</c:v>
                </c:pt>
                <c:pt idx="3123">
                  <c:v>1031.5307174560501</c:v>
                </c:pt>
                <c:pt idx="3124">
                  <c:v>1031.55139567433</c:v>
                </c:pt>
                <c:pt idx="3125">
                  <c:v>1031.5722209513499</c:v>
                </c:pt>
                <c:pt idx="3126">
                  <c:v>1031.5931914082601</c:v>
                </c:pt>
                <c:pt idx="3127">
                  <c:v>1031.6142891438501</c:v>
                </c:pt>
                <c:pt idx="3128">
                  <c:v>1031.6355007342399</c:v>
                </c:pt>
                <c:pt idx="3129">
                  <c:v>1031.6567866385401</c:v>
                </c:pt>
                <c:pt idx="3130">
                  <c:v>1031.6780911362</c:v>
                </c:pt>
                <c:pt idx="3131">
                  <c:v>1031.6993890009301</c:v>
                </c:pt>
                <c:pt idx="3132">
                  <c:v>1031.7206958143099</c:v>
                </c:pt>
                <c:pt idx="3133">
                  <c:v>1031.7420390229199</c:v>
                </c:pt>
                <c:pt idx="3134">
                  <c:v>1031.7634170481399</c:v>
                </c:pt>
                <c:pt idx="3135">
                  <c:v>1031.7847682320401</c:v>
                </c:pt>
                <c:pt idx="3136">
                  <c:v>1031.80599878403</c:v>
                </c:pt>
                <c:pt idx="3137">
                  <c:v>1031.8270592377401</c:v>
                </c:pt>
                <c:pt idx="3138">
                  <c:v>1031.8479859654899</c:v>
                </c:pt>
                <c:pt idx="3139">
                  <c:v>1031.8688726814901</c:v>
                </c:pt>
                <c:pt idx="3140">
                  <c:v>1031.8898005051101</c:v>
                </c:pt>
                <c:pt idx="3141">
                  <c:v>1031.91078951294</c:v>
                </c:pt>
                <c:pt idx="3142">
                  <c:v>1031.93180644879</c:v>
                </c:pt>
                <c:pt idx="3143">
                  <c:v>1031.95278398495</c:v>
                </c:pt>
                <c:pt idx="3144">
                  <c:v>1031.9736250728399</c:v>
                </c:pt>
                <c:pt idx="3145">
                  <c:v>1031.9942294764301</c:v>
                </c:pt>
                <c:pt idx="3146">
                  <c:v>1032.0145586787301</c:v>
                </c:pt>
                <c:pt idx="3147">
                  <c:v>1032.0346805181</c:v>
                </c:pt>
                <c:pt idx="3148">
                  <c:v>1032.05472467614</c:v>
                </c:pt>
                <c:pt idx="3149">
                  <c:v>1032.0747917533499</c:v>
                </c:pt>
                <c:pt idx="3150">
                  <c:v>1032.0949193056499</c:v>
                </c:pt>
                <c:pt idx="3151">
                  <c:v>1032.1151037673901</c:v>
                </c:pt>
                <c:pt idx="3152">
                  <c:v>1032.1353269634301</c:v>
                </c:pt>
                <c:pt idx="3153">
                  <c:v>1032.15558719961</c:v>
                </c:pt>
                <c:pt idx="3154">
                  <c:v>1032.1759104604</c:v>
                </c:pt>
                <c:pt idx="3155">
                  <c:v>1032.1963174458899</c:v>
                </c:pt>
                <c:pt idx="3156">
                  <c:v>1032.2167953626199</c:v>
                </c:pt>
                <c:pt idx="3157">
                  <c:v>1032.2373046360001</c:v>
                </c:pt>
                <c:pt idx="3158">
                  <c:v>1032.25779759427</c:v>
                </c:pt>
                <c:pt idx="3159">
                  <c:v>1032.27824188415</c:v>
                </c:pt>
                <c:pt idx="3160">
                  <c:v>1032.2986344030301</c:v>
                </c:pt>
                <c:pt idx="3161">
                  <c:v>1032.3189741656299</c:v>
                </c:pt>
                <c:pt idx="3162">
                  <c:v>1032.33923680002</c:v>
                </c:pt>
                <c:pt idx="3163">
                  <c:v>1032.3594208690399</c:v>
                </c:pt>
                <c:pt idx="3164">
                  <c:v>1032.3796047128501</c:v>
                </c:pt>
                <c:pt idx="3165">
                  <c:v>1032.3998943484401</c:v>
                </c:pt>
                <c:pt idx="3166">
                  <c:v>1032.4203140059999</c:v>
                </c:pt>
                <c:pt idx="3167">
                  <c:v>1032.4407973207601</c:v>
                </c:pt>
                <c:pt idx="3168">
                  <c:v>1032.46126646786</c:v>
                </c:pt>
                <c:pt idx="3169">
                  <c:v>1032.4816795076899</c:v>
                </c:pt>
                <c:pt idx="3170">
                  <c:v>1032.50203266671</c:v>
                </c:pt>
                <c:pt idx="3171">
                  <c:v>1032.52234806103</c:v>
                </c:pt>
                <c:pt idx="3172">
                  <c:v>1032.5426461136001</c:v>
                </c:pt>
                <c:pt idx="3173">
                  <c:v>1032.5629236672601</c:v>
                </c:pt>
                <c:pt idx="3174">
                  <c:v>1032.5831639839</c:v>
                </c:pt>
                <c:pt idx="3175">
                  <c:v>1032.603350354</c:v>
                </c:pt>
                <c:pt idx="3176">
                  <c:v>1032.6234627428901</c:v>
                </c:pt>
                <c:pt idx="3177">
                  <c:v>1032.6434952898901</c:v>
                </c:pt>
                <c:pt idx="3178">
                  <c:v>1032.66349200174</c:v>
                </c:pt>
                <c:pt idx="3179">
                  <c:v>1032.68353425129</c:v>
                </c:pt>
                <c:pt idx="3180">
                  <c:v>1032.7036714483399</c:v>
                </c:pt>
                <c:pt idx="3181">
                  <c:v>1032.7238774867001</c:v>
                </c:pt>
                <c:pt idx="3182">
                  <c:v>1032.74408885874</c:v>
                </c:pt>
                <c:pt idx="3183">
                  <c:v>1032.76427337057</c:v>
                </c:pt>
                <c:pt idx="3184">
                  <c:v>1032.7844501945799</c:v>
                </c:pt>
                <c:pt idx="3185">
                  <c:v>1032.8046606729999</c:v>
                </c:pt>
                <c:pt idx="3186">
                  <c:v>1032.82493241828</c:v>
                </c:pt>
                <c:pt idx="3187">
                  <c:v>1032.8452477309299</c:v>
                </c:pt>
                <c:pt idx="3188">
                  <c:v>1032.86554011251</c:v>
                </c:pt>
                <c:pt idx="3189">
                  <c:v>1032.8857423628399</c:v>
                </c:pt>
                <c:pt idx="3190">
                  <c:v>1032.905835176</c:v>
                </c:pt>
                <c:pt idx="3191">
                  <c:v>1032.92585267964</c:v>
                </c:pt>
                <c:pt idx="3192">
                  <c:v>1032.9458603175699</c:v>
                </c:pt>
                <c:pt idx="3193">
                  <c:v>1032.9659237451201</c:v>
                </c:pt>
                <c:pt idx="3194">
                  <c:v>1032.9860808312101</c:v>
                </c:pt>
                <c:pt idx="3195">
                  <c:v>1033.0063086779701</c:v>
                </c:pt>
                <c:pt idx="3196">
                  <c:v>1033.0265084687101</c:v>
                </c:pt>
                <c:pt idx="3197">
                  <c:v>1033.04657864879</c:v>
                </c:pt>
                <c:pt idx="3198">
                  <c:v>1033.0665154303199</c:v>
                </c:pt>
                <c:pt idx="3199">
                  <c:v>1033.0863872950199</c:v>
                </c:pt>
                <c:pt idx="3200">
                  <c:v>1033.1062294236699</c:v>
                </c:pt>
                <c:pt idx="3201">
                  <c:v>1033.1260260751201</c:v>
                </c:pt>
                <c:pt idx="3202">
                  <c:v>1033.1457731553901</c:v>
                </c:pt>
                <c:pt idx="3203">
                  <c:v>1033.1655056378499</c:v>
                </c:pt>
                <c:pt idx="3204">
                  <c:v>1033.1852699124599</c:v>
                </c:pt>
                <c:pt idx="3205">
                  <c:v>1033.20509105213</c:v>
                </c:pt>
                <c:pt idx="3206">
                  <c:v>1033.2249480708499</c:v>
                </c:pt>
                <c:pt idx="3207">
                  <c:v>1033.2447661773699</c:v>
                </c:pt>
                <c:pt idx="3208">
                  <c:v>1033.2644682748501</c:v>
                </c:pt>
                <c:pt idx="3209">
                  <c:v>1033.2840479072099</c:v>
                </c:pt>
                <c:pt idx="3210">
                  <c:v>1033.3035695430799</c:v>
                </c:pt>
                <c:pt idx="3211">
                  <c:v>1033.3231123436599</c:v>
                </c:pt>
                <c:pt idx="3212">
                  <c:v>1033.34273234333</c:v>
                </c:pt>
                <c:pt idx="3213">
                  <c:v>1033.3624369997499</c:v>
                </c:pt>
                <c:pt idx="3214">
                  <c:v>1033.3821691657199</c:v>
                </c:pt>
                <c:pt idx="3215">
                  <c:v>1033.4018463525899</c:v>
                </c:pt>
                <c:pt idx="3216">
                  <c:v>1033.42141282227</c:v>
                </c:pt>
                <c:pt idx="3217">
                  <c:v>1033.44084062461</c:v>
                </c:pt>
                <c:pt idx="3218">
                  <c:v>1033.46012272658</c:v>
                </c:pt>
                <c:pt idx="3219">
                  <c:v>1033.47929547276</c:v>
                </c:pt>
                <c:pt idx="3220">
                  <c:v>1033.4984405328</c:v>
                </c:pt>
                <c:pt idx="3221">
                  <c:v>1033.51762021577</c:v>
                </c:pt>
                <c:pt idx="3222">
                  <c:v>1033.5368471711899</c:v>
                </c:pt>
                <c:pt idx="3223">
                  <c:v>1033.5561356605799</c:v>
                </c:pt>
                <c:pt idx="3224">
                  <c:v>1033.57549268245</c:v>
                </c:pt>
                <c:pt idx="3225">
                  <c:v>1033.5948806374399</c:v>
                </c:pt>
                <c:pt idx="3226">
                  <c:v>1033.6142534252599</c:v>
                </c:pt>
                <c:pt idx="3227">
                  <c:v>1033.6335869796801</c:v>
                </c:pt>
                <c:pt idx="3228">
                  <c:v>1033.6528659518001</c:v>
                </c:pt>
                <c:pt idx="3229">
                  <c:v>1033.67207402027</c:v>
                </c:pt>
                <c:pt idx="3230">
                  <c:v>1033.6912112105699</c:v>
                </c:pt>
                <c:pt idx="3231">
                  <c:v>1033.71031455293</c:v>
                </c:pt>
                <c:pt idx="3232">
                  <c:v>1033.7294293785999</c:v>
                </c:pt>
                <c:pt idx="3233">
                  <c:v>1033.7485493054501</c:v>
                </c:pt>
                <c:pt idx="3234">
                  <c:v>1033.76761464527</c:v>
                </c:pt>
                <c:pt idx="3235">
                  <c:v>1033.7865835217101</c:v>
                </c:pt>
                <c:pt idx="3236">
                  <c:v>1033.80548143084</c:v>
                </c:pt>
                <c:pt idx="3237">
                  <c:v>1033.82436026253</c:v>
                </c:pt>
                <c:pt idx="3238">
                  <c:v>1033.84323077719</c:v>
                </c:pt>
                <c:pt idx="3239">
                  <c:v>1033.86207078196</c:v>
                </c:pt>
                <c:pt idx="3240">
                  <c:v>1033.88087838107</c:v>
                </c:pt>
                <c:pt idx="3241">
                  <c:v>1033.8996670644101</c:v>
                </c:pt>
                <c:pt idx="3242">
                  <c:v>1033.9184128359</c:v>
                </c:pt>
                <c:pt idx="3243">
                  <c:v>1033.9370638333601</c:v>
                </c:pt>
                <c:pt idx="3244">
                  <c:v>1033.9556189842999</c:v>
                </c:pt>
                <c:pt idx="3245">
                  <c:v>1033.97414179252</c:v>
                </c:pt>
                <c:pt idx="3246">
                  <c:v>1033.9926860989699</c:v>
                </c:pt>
                <c:pt idx="3247">
                  <c:v>1034.01125426099</c:v>
                </c:pt>
                <c:pt idx="3248">
                  <c:v>1034.029807592</c:v>
                </c:pt>
                <c:pt idx="3249">
                  <c:v>1034.04828518473</c:v>
                </c:pt>
                <c:pt idx="3250">
                  <c:v>1034.06664522968</c:v>
                </c:pt>
                <c:pt idx="3251">
                  <c:v>1034.08490282246</c:v>
                </c:pt>
                <c:pt idx="3252">
                  <c:v>1034.10310653391</c:v>
                </c:pt>
                <c:pt idx="3253">
                  <c:v>1034.12127735231</c:v>
                </c:pt>
                <c:pt idx="3254">
                  <c:v>1034.1393966544199</c:v>
                </c:pt>
                <c:pt idx="3255">
                  <c:v>1034.15746239329</c:v>
                </c:pt>
                <c:pt idx="3256">
                  <c:v>1034.17551618228</c:v>
                </c:pt>
                <c:pt idx="3257">
                  <c:v>1034.19358887925</c:v>
                </c:pt>
                <c:pt idx="3258">
                  <c:v>1034.2116561810899</c:v>
                </c:pt>
                <c:pt idx="3259">
                  <c:v>1034.2296802091601</c:v>
                </c:pt>
                <c:pt idx="3260">
                  <c:v>1034.2476792591301</c:v>
                </c:pt>
                <c:pt idx="3261">
                  <c:v>1034.26572525866</c:v>
                </c:pt>
                <c:pt idx="3262">
                  <c:v>1034.28386562175</c:v>
                </c:pt>
                <c:pt idx="3263">
                  <c:v>1034.3020665773599</c:v>
                </c:pt>
                <c:pt idx="3264">
                  <c:v>1034.3202292866299</c:v>
                </c:pt>
                <c:pt idx="3265">
                  <c:v>1034.3382432864901</c:v>
                </c:pt>
                <c:pt idx="3266">
                  <c:v>1034.35606481679</c:v>
                </c:pt>
                <c:pt idx="3267">
                  <c:v>1034.37378698662</c:v>
                </c:pt>
                <c:pt idx="3268">
                  <c:v>1034.3915844353901</c:v>
                </c:pt>
                <c:pt idx="3269">
                  <c:v>1034.40955519727</c:v>
                </c:pt>
                <c:pt idx="3270">
                  <c:v>1034.4276553326799</c:v>
                </c:pt>
                <c:pt idx="3271">
                  <c:v>1034.44578098689</c:v>
                </c:pt>
                <c:pt idx="3272">
                  <c:v>1034.4638742126001</c:v>
                </c:pt>
                <c:pt idx="3273">
                  <c:v>1034.48194909681</c:v>
                </c:pt>
                <c:pt idx="3274">
                  <c:v>1034.5000386428001</c:v>
                </c:pt>
                <c:pt idx="3275">
                  <c:v>1034.51814986001</c:v>
                </c:pt>
                <c:pt idx="3276">
                  <c:v>1034.53628734469</c:v>
                </c:pt>
                <c:pt idx="3277">
                  <c:v>1034.5544834682601</c:v>
                </c:pt>
                <c:pt idx="3278">
                  <c:v>1034.5727595982</c:v>
                </c:pt>
                <c:pt idx="3279">
                  <c:v>1034.5910756437499</c:v>
                </c:pt>
                <c:pt idx="3280">
                  <c:v>1034.6093561801399</c:v>
                </c:pt>
                <c:pt idx="3281">
                  <c:v>1034.6275482006199</c:v>
                </c:pt>
                <c:pt idx="3282">
                  <c:v>1034.64563316821</c:v>
                </c:pt>
                <c:pt idx="3283">
                  <c:v>1034.6636149527001</c:v>
                </c:pt>
                <c:pt idx="3284">
                  <c:v>1034.6815208558801</c:v>
                </c:pt>
                <c:pt idx="3285">
                  <c:v>1034.69940273971</c:v>
                </c:pt>
                <c:pt idx="3286">
                  <c:v>1034.71732589162</c:v>
                </c:pt>
                <c:pt idx="3287">
                  <c:v>1034.7353514478</c:v>
                </c:pt>
                <c:pt idx="3288">
                  <c:v>1034.7535022633199</c:v>
                </c:pt>
                <c:pt idx="3289">
                  <c:v>1034.7717300427501</c:v>
                </c:pt>
                <c:pt idx="3290">
                  <c:v>1034.7899580892199</c:v>
                </c:pt>
                <c:pt idx="3291">
                  <c:v>1034.8081556642401</c:v>
                </c:pt>
                <c:pt idx="3292">
                  <c:v>1034.8263203481399</c:v>
                </c:pt>
                <c:pt idx="3293">
                  <c:v>1034.84443303956</c:v>
                </c:pt>
                <c:pt idx="3294">
                  <c:v>1034.8624835421899</c:v>
                </c:pt>
                <c:pt idx="3295">
                  <c:v>1034.88048707964</c:v>
                </c:pt>
                <c:pt idx="3296">
                  <c:v>1034.8984343111699</c:v>
                </c:pt>
                <c:pt idx="3297">
                  <c:v>1034.9162671965801</c:v>
                </c:pt>
                <c:pt idx="3298">
                  <c:v>1034.9339499172499</c:v>
                </c:pt>
                <c:pt idx="3299">
                  <c:v>1034.95153287537</c:v>
                </c:pt>
                <c:pt idx="3300">
                  <c:v>1034.9691114525499</c:v>
                </c:pt>
                <c:pt idx="3301">
                  <c:v>1034.98674541726</c:v>
                </c:pt>
                <c:pt idx="3302">
                  <c:v>1035.00442200006</c:v>
                </c:pt>
                <c:pt idx="3303">
                  <c:v>1035.02207193911</c:v>
                </c:pt>
                <c:pt idx="3304">
                  <c:v>1035.0396229063699</c:v>
                </c:pt>
                <c:pt idx="3305">
                  <c:v>1035.0570582877499</c:v>
                </c:pt>
                <c:pt idx="3306">
                  <c:v>1035.07443663919</c:v>
                </c:pt>
                <c:pt idx="3307">
                  <c:v>1035.09185804865</c:v>
                </c:pt>
                <c:pt idx="3308">
                  <c:v>1035.1093936288701</c:v>
                </c:pt>
                <c:pt idx="3309">
                  <c:v>1035.12702596907</c:v>
                </c:pt>
                <c:pt idx="3310">
                  <c:v>1035.1446742221899</c:v>
                </c:pt>
                <c:pt idx="3311">
                  <c:v>1035.16227876734</c:v>
                </c:pt>
                <c:pt idx="3312">
                  <c:v>1035.17983491121</c:v>
                </c:pt>
                <c:pt idx="3313">
                  <c:v>1035.1973611738299</c:v>
                </c:pt>
                <c:pt idx="3314">
                  <c:v>1035.2148730358799</c:v>
                </c:pt>
                <c:pt idx="3315">
                  <c:v>1035.23238687547</c:v>
                </c:pt>
                <c:pt idx="3316">
                  <c:v>1035.24992519794</c:v>
                </c:pt>
                <c:pt idx="3317">
                  <c:v>1035.2675020817201</c:v>
                </c:pt>
                <c:pt idx="3318">
                  <c:v>1035.28509530869</c:v>
                </c:pt>
                <c:pt idx="3319">
                  <c:v>1035.3026415998199</c:v>
                </c:pt>
                <c:pt idx="3320">
                  <c:v>1035.3200878471901</c:v>
                </c:pt>
                <c:pt idx="3321">
                  <c:v>1035.3374429901201</c:v>
                </c:pt>
                <c:pt idx="3322">
                  <c:v>1035.35475027079</c:v>
                </c:pt>
                <c:pt idx="3323">
                  <c:v>1035.37201660249</c:v>
                </c:pt>
                <c:pt idx="3324">
                  <c:v>1035.3891946595099</c:v>
                </c:pt>
                <c:pt idx="3325">
                  <c:v>1035.4062503493401</c:v>
                </c:pt>
                <c:pt idx="3326">
                  <c:v>1035.4232352552899</c:v>
                </c:pt>
                <c:pt idx="3327">
                  <c:v>1035.4402346048601</c:v>
                </c:pt>
                <c:pt idx="3328">
                  <c:v>1035.45724584646</c:v>
                </c:pt>
                <c:pt idx="3329">
                  <c:v>1035.4741861167399</c:v>
                </c:pt>
                <c:pt idx="3330">
                  <c:v>1035.49102061233</c:v>
                </c:pt>
                <c:pt idx="3331">
                  <c:v>1035.50781758635</c:v>
                </c:pt>
                <c:pt idx="3332">
                  <c:v>1035.5246732845501</c:v>
                </c:pt>
                <c:pt idx="3333">
                  <c:v>1035.54163184206</c:v>
                </c:pt>
                <c:pt idx="3334">
                  <c:v>1035.55867907016</c:v>
                </c:pt>
                <c:pt idx="3335">
                  <c:v>1035.5757662774899</c:v>
                </c:pt>
                <c:pt idx="3336">
                  <c:v>1035.5928383001799</c:v>
                </c:pt>
                <c:pt idx="3337">
                  <c:v>1035.6098585740599</c:v>
                </c:pt>
                <c:pt idx="3338">
                  <c:v>1035.6267985926499</c:v>
                </c:pt>
                <c:pt idx="3339">
                  <c:v>1035.64363554699</c:v>
                </c:pt>
                <c:pt idx="3340">
                  <c:v>1035.66039091938</c:v>
                </c:pt>
                <c:pt idx="3341">
                  <c:v>1035.6771336055001</c:v>
                </c:pt>
                <c:pt idx="3342">
                  <c:v>1035.6939267548</c:v>
                </c:pt>
                <c:pt idx="3343">
                  <c:v>1035.7107900339799</c:v>
                </c:pt>
                <c:pt idx="3344">
                  <c:v>1035.7277088369401</c:v>
                </c:pt>
                <c:pt idx="3345">
                  <c:v>1035.7446637657199</c:v>
                </c:pt>
                <c:pt idx="3346">
                  <c:v>1035.76164697743</c:v>
                </c:pt>
                <c:pt idx="3347">
                  <c:v>1035.7786677341901</c:v>
                </c:pt>
                <c:pt idx="3348">
                  <c:v>1035.7957637894001</c:v>
                </c:pt>
                <c:pt idx="3349">
                  <c:v>1035.81297794442</c:v>
                </c:pt>
                <c:pt idx="3350">
                  <c:v>1035.83028667299</c:v>
                </c:pt>
                <c:pt idx="3351">
                  <c:v>1035.84757879005</c:v>
                </c:pt>
                <c:pt idx="3352">
                  <c:v>1035.86473324554</c:v>
                </c:pt>
                <c:pt idx="3353">
                  <c:v>1035.8817070473201</c:v>
                </c:pt>
                <c:pt idx="3354">
                  <c:v>1035.8985525871401</c:v>
                </c:pt>
                <c:pt idx="3355">
                  <c:v>1035.91536558595</c:v>
                </c:pt>
                <c:pt idx="3356">
                  <c:v>1035.9322049898699</c:v>
                </c:pt>
                <c:pt idx="3357">
                  <c:v>1035.9490592427101</c:v>
                </c:pt>
                <c:pt idx="3358">
                  <c:v>1035.9658791255999</c:v>
                </c:pt>
                <c:pt idx="3359">
                  <c:v>1035.9826200797199</c:v>
                </c:pt>
                <c:pt idx="3360">
                  <c:v>1035.99927541447</c:v>
                </c:pt>
                <c:pt idx="3361">
                  <c:v>1036.0158860967699</c:v>
                </c:pt>
                <c:pt idx="3362">
                  <c:v>1036.03250176457</c:v>
                </c:pt>
                <c:pt idx="3363">
                  <c:v>1036.04912849177</c:v>
                </c:pt>
                <c:pt idx="3364">
                  <c:v>1036.0657262232801</c:v>
                </c:pt>
                <c:pt idx="3365">
                  <c:v>1036.0822619989401</c:v>
                </c:pt>
                <c:pt idx="3366">
                  <c:v>1036.09874865969</c:v>
                </c:pt>
                <c:pt idx="3367">
                  <c:v>1036.1152244380501</c:v>
                </c:pt>
                <c:pt idx="3368">
                  <c:v>1036.13170095751</c:v>
                </c:pt>
                <c:pt idx="3369">
                  <c:v>1036.1481343144301</c:v>
                </c:pt>
                <c:pt idx="3370">
                  <c:v>1036.1644717327999</c:v>
                </c:pt>
                <c:pt idx="3371">
                  <c:v>1036.18072638691</c:v>
                </c:pt>
                <c:pt idx="3372">
                  <c:v>1036.1969624582</c:v>
                </c:pt>
                <c:pt idx="3373">
                  <c:v>1036.21321967574</c:v>
                </c:pt>
                <c:pt idx="3374">
                  <c:v>1036.2294866158099</c:v>
                </c:pt>
                <c:pt idx="3375">
                  <c:v>1036.2457193197999</c:v>
                </c:pt>
                <c:pt idx="3376">
                  <c:v>1036.26187675284</c:v>
                </c:pt>
                <c:pt idx="3377">
                  <c:v>1036.27795628182</c:v>
                </c:pt>
                <c:pt idx="3378">
                  <c:v>1036.2939908175299</c:v>
                </c:pt>
                <c:pt idx="3379">
                  <c:v>1036.3100256728301</c:v>
                </c:pt>
                <c:pt idx="3380">
                  <c:v>1036.3260974330601</c:v>
                </c:pt>
                <c:pt idx="3381">
                  <c:v>1036.3422095420501</c:v>
                </c:pt>
                <c:pt idx="3382">
                  <c:v>1036.3583430506301</c:v>
                </c:pt>
                <c:pt idx="3383">
                  <c:v>1036.37449408921</c:v>
                </c:pt>
                <c:pt idx="3384">
                  <c:v>1036.39066380349</c:v>
                </c:pt>
                <c:pt idx="3385">
                  <c:v>1036.40682164278</c:v>
                </c:pt>
                <c:pt idx="3386">
                  <c:v>1036.42291845975</c:v>
                </c:pt>
                <c:pt idx="3387">
                  <c:v>1036.4389269896101</c:v>
                </c:pt>
                <c:pt idx="3388">
                  <c:v>1036.4548544264901</c:v>
                </c:pt>
                <c:pt idx="3389">
                  <c:v>1036.4707369626501</c:v>
                </c:pt>
                <c:pt idx="3390">
                  <c:v>1036.4866364303</c:v>
                </c:pt>
                <c:pt idx="3391">
                  <c:v>1036.50261553716</c:v>
                </c:pt>
                <c:pt idx="3392">
                  <c:v>1036.5186921325001</c:v>
                </c:pt>
                <c:pt idx="3393">
                  <c:v>1036.5348503163</c:v>
                </c:pt>
                <c:pt idx="3394">
                  <c:v>1036.55108583325</c:v>
                </c:pt>
                <c:pt idx="3395">
                  <c:v>1036.56738647416</c:v>
                </c:pt>
                <c:pt idx="3396">
                  <c:v>1036.5837041605901</c:v>
                </c:pt>
                <c:pt idx="3397">
                  <c:v>1036.5999781856799</c:v>
                </c:pt>
                <c:pt idx="3398">
                  <c:v>1036.61615905654</c:v>
                </c:pt>
                <c:pt idx="3399">
                  <c:v>1036.6322164435301</c:v>
                </c:pt>
                <c:pt idx="3400">
                  <c:v>1036.6481442107599</c:v>
                </c:pt>
                <c:pt idx="3401">
                  <c:v>1036.66396123604</c:v>
                </c:pt>
                <c:pt idx="3402">
                  <c:v>1036.67971418977</c:v>
                </c:pt>
                <c:pt idx="3403">
                  <c:v>1036.69547039744</c:v>
                </c:pt>
                <c:pt idx="3404">
                  <c:v>1036.7112895713601</c:v>
                </c:pt>
                <c:pt idx="3405">
                  <c:v>1036.72720023239</c:v>
                </c:pt>
                <c:pt idx="3406">
                  <c:v>1036.7431947602099</c:v>
                </c:pt>
                <c:pt idx="3407">
                  <c:v>1036.7592441024001</c:v>
                </c:pt>
                <c:pt idx="3408">
                  <c:v>1036.7753290867499</c:v>
                </c:pt>
                <c:pt idx="3409">
                  <c:v>1036.79145149445</c:v>
                </c:pt>
                <c:pt idx="3410">
                  <c:v>1036.8076107495301</c:v>
                </c:pt>
                <c:pt idx="3411">
                  <c:v>1036.82379143861</c:v>
                </c:pt>
                <c:pt idx="3412">
                  <c:v>1036.83997605026</c:v>
                </c:pt>
                <c:pt idx="3413">
                  <c:v>1036.8561554980699</c:v>
                </c:pt>
                <c:pt idx="3414">
                  <c:v>1036.87233153942</c:v>
                </c:pt>
                <c:pt idx="3415">
                  <c:v>1036.8884965641601</c:v>
                </c:pt>
                <c:pt idx="3416">
                  <c:v>1036.9046188264099</c:v>
                </c:pt>
                <c:pt idx="3417">
                  <c:v>1036.9207007309799</c:v>
                </c:pt>
                <c:pt idx="3418">
                  <c:v>1036.9368081617599</c:v>
                </c:pt>
                <c:pt idx="3419">
                  <c:v>1036.9529672900801</c:v>
                </c:pt>
                <c:pt idx="3420">
                  <c:v>1036.96909767543</c:v>
                </c:pt>
                <c:pt idx="3421">
                  <c:v>1036.98509616972</c:v>
                </c:pt>
                <c:pt idx="3422">
                  <c:v>1037.0009312642301</c:v>
                </c:pt>
                <c:pt idx="3423">
                  <c:v>1037.0166447957099</c:v>
                </c:pt>
                <c:pt idx="3424">
                  <c:v>1037.03231188165</c:v>
                </c:pt>
                <c:pt idx="3425">
                  <c:v>1037.04800209684</c:v>
                </c:pt>
                <c:pt idx="3426">
                  <c:v>1037.06372515876</c:v>
                </c:pt>
                <c:pt idx="3427">
                  <c:v>1037.0794206251901</c:v>
                </c:pt>
                <c:pt idx="3428">
                  <c:v>1037.09505623323</c:v>
                </c:pt>
                <c:pt idx="3429">
                  <c:v>1037.1106898268699</c:v>
                </c:pt>
                <c:pt idx="3430">
                  <c:v>1037.1263851631099</c:v>
                </c:pt>
                <c:pt idx="3431">
                  <c:v>1037.14214340321</c:v>
                </c:pt>
                <c:pt idx="3432">
                  <c:v>1037.15794044365</c:v>
                </c:pt>
                <c:pt idx="3433">
                  <c:v>1037.1737523433201</c:v>
                </c:pt>
                <c:pt idx="3434">
                  <c:v>1037.18954880915</c:v>
                </c:pt>
                <c:pt idx="3435">
                  <c:v>1037.2053272815299</c:v>
                </c:pt>
                <c:pt idx="3436">
                  <c:v>1037.22114276606</c:v>
                </c:pt>
                <c:pt idx="3437">
                  <c:v>1037.2370689483701</c:v>
                </c:pt>
                <c:pt idx="3438">
                  <c:v>1037.25312983249</c:v>
                </c:pt>
                <c:pt idx="3439">
                  <c:v>1037.2692626052501</c:v>
                </c:pt>
                <c:pt idx="3440">
                  <c:v>1037.28533389791</c:v>
                </c:pt>
                <c:pt idx="3441">
                  <c:v>1037.3012188057901</c:v>
                </c:pt>
                <c:pt idx="3442">
                  <c:v>1037.3168988165601</c:v>
                </c:pt>
                <c:pt idx="3443">
                  <c:v>1037.33246591441</c:v>
                </c:pt>
                <c:pt idx="3444">
                  <c:v>1037.3480188731601</c:v>
                </c:pt>
                <c:pt idx="3445">
                  <c:v>1037.36358184806</c:v>
                </c:pt>
                <c:pt idx="3446">
                  <c:v>1037.3791218891599</c:v>
                </c:pt>
                <c:pt idx="3447">
                  <c:v>1037.39461604916</c:v>
                </c:pt>
                <c:pt idx="3448">
                  <c:v>1037.41009299653</c:v>
                </c:pt>
                <c:pt idx="3449">
                  <c:v>1037.42561315084</c:v>
                </c:pt>
                <c:pt idx="3450">
                  <c:v>1037.4412017724701</c:v>
                </c:pt>
                <c:pt idx="3451">
                  <c:v>1037.4568085339899</c:v>
                </c:pt>
                <c:pt idx="3452">
                  <c:v>1037.47236467981</c:v>
                </c:pt>
                <c:pt idx="3453">
                  <c:v>1037.4878863741701</c:v>
                </c:pt>
                <c:pt idx="3454">
                  <c:v>1037.5035016310001</c:v>
                </c:pt>
                <c:pt idx="3455">
                  <c:v>1037.5193614648399</c:v>
                </c:pt>
                <c:pt idx="3456">
                  <c:v>1037.53549694088</c:v>
                </c:pt>
                <c:pt idx="3457">
                  <c:v>1037.5517641512599</c:v>
                </c:pt>
                <c:pt idx="3458">
                  <c:v>1037.5679781568199</c:v>
                </c:pt>
                <c:pt idx="3459">
                  <c:v>1037.5840831860401</c:v>
                </c:pt>
                <c:pt idx="3460">
                  <c:v>1037.6001471618999</c:v>
                </c:pt>
                <c:pt idx="3461">
                  <c:v>1037.61625036533</c:v>
                </c:pt>
                <c:pt idx="3462">
                  <c:v>1037.63241162196</c:v>
                </c:pt>
                <c:pt idx="3463">
                  <c:v>1037.64857433107</c:v>
                </c:pt>
                <c:pt idx="3464">
                  <c:v>1037.66467251513</c:v>
                </c:pt>
                <c:pt idx="3465">
                  <c:v>1037.68071220192</c:v>
                </c:pt>
                <c:pt idx="3466">
                  <c:v>1037.6967523291901</c:v>
                </c:pt>
                <c:pt idx="3467">
                  <c:v>1037.7128176731601</c:v>
                </c:pt>
                <c:pt idx="3468">
                  <c:v>1037.72886253104</c:v>
                </c:pt>
                <c:pt idx="3469">
                  <c:v>1037.74481809034</c:v>
                </c:pt>
                <c:pt idx="3470">
                  <c:v>1037.7606429059001</c:v>
                </c:pt>
                <c:pt idx="3471">
                  <c:v>1037.77633092207</c:v>
                </c:pt>
                <c:pt idx="3472">
                  <c:v>1037.7919209999</c:v>
                </c:pt>
                <c:pt idx="3473">
                  <c:v>1037.80750114533</c:v>
                </c:pt>
                <c:pt idx="3474">
                  <c:v>1037.8231576155899</c:v>
                </c:pt>
                <c:pt idx="3475">
                  <c:v>1037.83889798787</c:v>
                </c:pt>
                <c:pt idx="3476">
                  <c:v>1037.85464910565</c:v>
                </c:pt>
                <c:pt idx="3477">
                  <c:v>1037.8703699340599</c:v>
                </c:pt>
                <c:pt idx="3478">
                  <c:v>1037.8861208610499</c:v>
                </c:pt>
                <c:pt idx="3479">
                  <c:v>1037.90195491595</c:v>
                </c:pt>
                <c:pt idx="3480">
                  <c:v>1037.91782954372</c:v>
                </c:pt>
                <c:pt idx="3481">
                  <c:v>1037.9337023954599</c:v>
                </c:pt>
                <c:pt idx="3482">
                  <c:v>1037.94960998909</c:v>
                </c:pt>
                <c:pt idx="3483">
                  <c:v>1037.96560436498</c:v>
                </c:pt>
                <c:pt idx="3484">
                  <c:v>1037.9816920211799</c:v>
                </c:pt>
                <c:pt idx="3485">
                  <c:v>1037.9978274191999</c:v>
                </c:pt>
                <c:pt idx="3486">
                  <c:v>1038.0139045723199</c:v>
                </c:pt>
                <c:pt idx="3487">
                  <c:v>1038.0297979611</c:v>
                </c:pt>
                <c:pt idx="3488">
                  <c:v>1038.04544433511</c:v>
                </c:pt>
                <c:pt idx="3489">
                  <c:v>1038.06086476736</c:v>
                </c:pt>
                <c:pt idx="3490">
                  <c:v>1038.07613977294</c:v>
                </c:pt>
                <c:pt idx="3491">
                  <c:v>1038.09135122314</c:v>
                </c:pt>
                <c:pt idx="3492">
                  <c:v>1038.1065170244401</c:v>
                </c:pt>
                <c:pt idx="3493">
                  <c:v>1038.1216187943701</c:v>
                </c:pt>
                <c:pt idx="3494">
                  <c:v>1038.13668127762</c:v>
                </c:pt>
                <c:pt idx="3495">
                  <c:v>1038.1517770462101</c:v>
                </c:pt>
                <c:pt idx="3496">
                  <c:v>1038.1669795980499</c:v>
                </c:pt>
                <c:pt idx="3497">
                  <c:v>1038.1823260543899</c:v>
                </c:pt>
                <c:pt idx="3498">
                  <c:v>1038.1977984770599</c:v>
                </c:pt>
                <c:pt idx="3499">
                  <c:v>1038.21335516369</c:v>
                </c:pt>
                <c:pt idx="3500">
                  <c:v>1038.22897657267</c:v>
                </c:pt>
                <c:pt idx="3501">
                  <c:v>1038.2446556114201</c:v>
                </c:pt>
                <c:pt idx="3502">
                  <c:v>1038.2603607874901</c:v>
                </c:pt>
                <c:pt idx="3503">
                  <c:v>1038.2760339957499</c:v>
                </c:pt>
                <c:pt idx="3504">
                  <c:v>1038.2916299548001</c:v>
                </c:pt>
                <c:pt idx="3505">
                  <c:v>1038.30715867206</c:v>
                </c:pt>
                <c:pt idx="3506">
                  <c:v>1038.32267424734</c:v>
                </c:pt>
                <c:pt idx="3507">
                  <c:v>1038.3382099916901</c:v>
                </c:pt>
                <c:pt idx="3508">
                  <c:v>1038.3537483857299</c:v>
                </c:pt>
                <c:pt idx="3509">
                  <c:v>1038.3692565906899</c:v>
                </c:pt>
                <c:pt idx="3510">
                  <c:v>1038.3847213957699</c:v>
                </c:pt>
                <c:pt idx="3511">
                  <c:v>1038.40016127428</c:v>
                </c:pt>
                <c:pt idx="3512">
                  <c:v>1038.4156202609299</c:v>
                </c:pt>
                <c:pt idx="3513">
                  <c:v>1038.4311305292399</c:v>
                </c:pt>
                <c:pt idx="3514">
                  <c:v>1038.4466692006199</c:v>
                </c:pt>
                <c:pt idx="3515">
                  <c:v>1038.46215246622</c:v>
                </c:pt>
                <c:pt idx="3516">
                  <c:v>1038.47750599341</c:v>
                </c:pt>
                <c:pt idx="3517">
                  <c:v>1038.4927467119301</c:v>
                </c:pt>
                <c:pt idx="3518">
                  <c:v>1038.50794053399</c:v>
                </c:pt>
                <c:pt idx="3519">
                  <c:v>1038.5231170117099</c:v>
                </c:pt>
                <c:pt idx="3520">
                  <c:v>1038.5382765962499</c:v>
                </c:pt>
                <c:pt idx="3521">
                  <c:v>1038.55343086884</c:v>
                </c:pt>
                <c:pt idx="3522">
                  <c:v>1038.56861251838</c:v>
                </c:pt>
                <c:pt idx="3523">
                  <c:v>1038.5838499305501</c:v>
                </c:pt>
                <c:pt idx="3524">
                  <c:v>1038.5991263398701</c:v>
                </c:pt>
                <c:pt idx="3525">
                  <c:v>1038.6143923950999</c:v>
                </c:pt>
                <c:pt idx="3526">
                  <c:v>1038.6296211098299</c:v>
                </c:pt>
                <c:pt idx="3527">
                  <c:v>1038.6448090158599</c:v>
                </c:pt>
                <c:pt idx="3528">
                  <c:v>1038.6599264983399</c:v>
                </c:pt>
                <c:pt idx="3529">
                  <c:v>1038.6749266952099</c:v>
                </c:pt>
                <c:pt idx="3530">
                  <c:v>1038.6898244654101</c:v>
                </c:pt>
                <c:pt idx="3531">
                  <c:v>1038.70471429592</c:v>
                </c:pt>
                <c:pt idx="3532">
                  <c:v>1038.71968599298</c:v>
                </c:pt>
                <c:pt idx="3533">
                  <c:v>1038.73475163597</c:v>
                </c:pt>
                <c:pt idx="3534">
                  <c:v>1038.7498587919399</c:v>
                </c:pt>
                <c:pt idx="3535">
                  <c:v>1038.76496032663</c:v>
                </c:pt>
                <c:pt idx="3536">
                  <c:v>1038.78006008527</c:v>
                </c:pt>
                <c:pt idx="3537">
                  <c:v>1038.79517793025</c:v>
                </c:pt>
                <c:pt idx="3538">
                  <c:v>1038.8102994047299</c:v>
                </c:pt>
                <c:pt idx="3539">
                  <c:v>1038.82539169702</c:v>
                </c:pt>
                <c:pt idx="3540">
                  <c:v>1038.8404434364099</c:v>
                </c:pt>
                <c:pt idx="3541">
                  <c:v>1038.85546907813</c:v>
                </c:pt>
                <c:pt idx="3542">
                  <c:v>1038.8704876105101</c:v>
                </c:pt>
                <c:pt idx="3543">
                  <c:v>1038.8855053633299</c:v>
                </c:pt>
                <c:pt idx="3544">
                  <c:v>1038.9005247464499</c:v>
                </c:pt>
                <c:pt idx="3545">
                  <c:v>1038.91557434733</c:v>
                </c:pt>
                <c:pt idx="3546">
                  <c:v>1038.93068804628</c:v>
                </c:pt>
                <c:pt idx="3547">
                  <c:v>1038.94584327199</c:v>
                </c:pt>
                <c:pt idx="3548">
                  <c:v>1038.9609802426</c:v>
                </c:pt>
                <c:pt idx="3549">
                  <c:v>1038.9760632795001</c:v>
                </c:pt>
                <c:pt idx="3550">
                  <c:v>1038.9910838431999</c:v>
                </c:pt>
                <c:pt idx="3551">
                  <c:v>1039.0060437881</c:v>
                </c:pt>
                <c:pt idx="3552">
                  <c:v>1039.02096756379</c:v>
                </c:pt>
                <c:pt idx="3553">
                  <c:v>1039.0359074989301</c:v>
                </c:pt>
                <c:pt idx="3554">
                  <c:v>1039.0508983955699</c:v>
                </c:pt>
                <c:pt idx="3555">
                  <c:v>1039.06592655342</c:v>
                </c:pt>
                <c:pt idx="3556">
                  <c:v>1039.0809710380499</c:v>
                </c:pt>
                <c:pt idx="3557">
                  <c:v>1039.0960241323601</c:v>
                </c:pt>
                <c:pt idx="3558">
                  <c:v>1039.1110743748</c:v>
                </c:pt>
                <c:pt idx="3559">
                  <c:v>1039.1261259053299</c:v>
                </c:pt>
                <c:pt idx="3560">
                  <c:v>1039.14119344031</c:v>
                </c:pt>
                <c:pt idx="3561">
                  <c:v>1039.1562649833199</c:v>
                </c:pt>
                <c:pt idx="3562">
                  <c:v>1039.17131770332</c:v>
                </c:pt>
                <c:pt idx="3563">
                  <c:v>1039.18634807588</c:v>
                </c:pt>
                <c:pt idx="3564">
                  <c:v>1039.2013588284101</c:v>
                </c:pt>
                <c:pt idx="3565">
                  <c:v>1039.21635427756</c:v>
                </c:pt>
                <c:pt idx="3566">
                  <c:v>1039.2313485590901</c:v>
                </c:pt>
                <c:pt idx="3567">
                  <c:v>1039.2463304748001</c:v>
                </c:pt>
                <c:pt idx="3568">
                  <c:v>1039.2612526764001</c:v>
                </c:pt>
                <c:pt idx="3569">
                  <c:v>1039.27609086952</c:v>
                </c:pt>
                <c:pt idx="3570">
                  <c:v>1039.29086713125</c:v>
                </c:pt>
                <c:pt idx="3571">
                  <c:v>1039.30560422546</c:v>
                </c:pt>
                <c:pt idx="3572">
                  <c:v>1039.3202941694999</c:v>
                </c:pt>
                <c:pt idx="3573">
                  <c:v>1039.3349267420599</c:v>
                </c:pt>
                <c:pt idx="3574">
                  <c:v>1039.3495347411499</c:v>
                </c:pt>
                <c:pt idx="3575">
                  <c:v>1039.36416378381</c:v>
                </c:pt>
                <c:pt idx="3576">
                  <c:v>1039.3787911285101</c:v>
                </c:pt>
                <c:pt idx="3577">
                  <c:v>1039.3933564700999</c:v>
                </c:pt>
                <c:pt idx="3578">
                  <c:v>1039.4078795282501</c:v>
                </c:pt>
                <c:pt idx="3579">
                  <c:v>1039.4224499250299</c:v>
                </c:pt>
                <c:pt idx="3580">
                  <c:v>1039.43710421525</c:v>
                </c:pt>
                <c:pt idx="3581">
                  <c:v>1039.4517875454501</c:v>
                </c:pt>
                <c:pt idx="3582">
                  <c:v>1039.4664195493999</c:v>
                </c:pt>
                <c:pt idx="3583">
                  <c:v>1039.4809533232301</c:v>
                </c:pt>
                <c:pt idx="3584">
                  <c:v>1039.49537516533</c:v>
                </c:pt>
                <c:pt idx="3585">
                  <c:v>1039.5096686008001</c:v>
                </c:pt>
                <c:pt idx="3586">
                  <c:v>1039.52382363218</c:v>
                </c:pt>
                <c:pt idx="3587">
                  <c:v>1039.5378972359099</c:v>
                </c:pt>
                <c:pt idx="3588">
                  <c:v>1039.55199628163</c:v>
                </c:pt>
                <c:pt idx="3589">
                  <c:v>1039.5661801373899</c:v>
                </c:pt>
                <c:pt idx="3590">
                  <c:v>1039.5804304145399</c:v>
                </c:pt>
                <c:pt idx="3591">
                  <c:v>1039.5946814880899</c:v>
                </c:pt>
                <c:pt idx="3592">
                  <c:v>1039.6088427966599</c:v>
                </c:pt>
                <c:pt idx="3593">
                  <c:v>1039.6228554152499</c:v>
                </c:pt>
                <c:pt idx="3594">
                  <c:v>1039.63675243186</c:v>
                </c:pt>
                <c:pt idx="3595">
                  <c:v>1039.6506227365401</c:v>
                </c:pt>
                <c:pt idx="3596">
                  <c:v>1039.66452209371</c:v>
                </c:pt>
                <c:pt idx="3597">
                  <c:v>1039.67845452399</c:v>
                </c:pt>
                <c:pt idx="3598">
                  <c:v>1039.69240780259</c:v>
                </c:pt>
                <c:pt idx="3599">
                  <c:v>1039.70636656895</c:v>
                </c:pt>
                <c:pt idx="3600">
                  <c:v>1039.7203316247201</c:v>
                </c:pt>
                <c:pt idx="3601">
                  <c:v>1039.7343397064501</c:v>
                </c:pt>
                <c:pt idx="3602">
                  <c:v>1039.74842917866</c:v>
                </c:pt>
                <c:pt idx="3603">
                  <c:v>1039.7626198968001</c:v>
                </c:pt>
                <c:pt idx="3604">
                  <c:v>1039.7769356357801</c:v>
                </c:pt>
                <c:pt idx="3605">
                  <c:v>1039.7913695687</c:v>
                </c:pt>
                <c:pt idx="3606">
                  <c:v>1039.8058249457799</c:v>
                </c:pt>
                <c:pt idx="3607">
                  <c:v>1039.820146669</c:v>
                </c:pt>
                <c:pt idx="3608">
                  <c:v>1039.8342257320701</c:v>
                </c:pt>
                <c:pt idx="3609">
                  <c:v>1039.8480884630601</c:v>
                </c:pt>
                <c:pt idx="3610">
                  <c:v>1039.8618750043499</c:v>
                </c:pt>
                <c:pt idx="3611">
                  <c:v>1039.87570440269</c:v>
                </c:pt>
                <c:pt idx="3612">
                  <c:v>1039.8895893280601</c:v>
                </c:pt>
                <c:pt idx="3613">
                  <c:v>1039.9034903466099</c:v>
                </c:pt>
                <c:pt idx="3614">
                  <c:v>1039.9173960276701</c:v>
                </c:pt>
                <c:pt idx="3615">
                  <c:v>1039.93132799914</c:v>
                </c:pt>
                <c:pt idx="3616">
                  <c:v>1039.94530913569</c:v>
                </c:pt>
                <c:pt idx="3617">
                  <c:v>1039.9593579955799</c:v>
                </c:pt>
                <c:pt idx="3618">
                  <c:v>1039.9734930009099</c:v>
                </c:pt>
                <c:pt idx="3619">
                  <c:v>1039.9876952173399</c:v>
                </c:pt>
                <c:pt idx="3620">
                  <c:v>1040.0018706578801</c:v>
                </c:pt>
                <c:pt idx="3621">
                  <c:v>1040.01590901337</c:v>
                </c:pt>
                <c:pt idx="3622">
                  <c:v>1040.0297984250799</c:v>
                </c:pt>
                <c:pt idx="3623">
                  <c:v>1040.0436335909801</c:v>
                </c:pt>
                <c:pt idx="3624">
                  <c:v>1040.05749597875</c:v>
                </c:pt>
                <c:pt idx="3625">
                  <c:v>1040.0713781622501</c:v>
                </c:pt>
                <c:pt idx="3626">
                  <c:v>1040.0852332186901</c:v>
                </c:pt>
                <c:pt idx="3627">
                  <c:v>1040.0990316107</c:v>
                </c:pt>
                <c:pt idx="3628">
                  <c:v>1040.11275092816</c:v>
                </c:pt>
                <c:pt idx="3629">
                  <c:v>1040.12636269564</c:v>
                </c:pt>
                <c:pt idx="3630">
                  <c:v>1040.1398704402</c:v>
                </c:pt>
                <c:pt idx="3631">
                  <c:v>1040.1533439239499</c:v>
                </c:pt>
                <c:pt idx="3632">
                  <c:v>1040.1668679970701</c:v>
                </c:pt>
                <c:pt idx="3633">
                  <c:v>1040.18045331291</c:v>
                </c:pt>
                <c:pt idx="3634">
                  <c:v>1040.1940243316201</c:v>
                </c:pt>
                <c:pt idx="3635">
                  <c:v>1040.20751776057</c:v>
                </c:pt>
                <c:pt idx="3636">
                  <c:v>1040.22097973053</c:v>
                </c:pt>
                <c:pt idx="3637">
                  <c:v>1040.2345131336799</c:v>
                </c:pt>
                <c:pt idx="3638">
                  <c:v>1040.2481535982699</c:v>
                </c:pt>
                <c:pt idx="3639">
                  <c:v>1040.2618528678399</c:v>
                </c:pt>
                <c:pt idx="3640">
                  <c:v>1040.27552344879</c:v>
                </c:pt>
                <c:pt idx="3641">
                  <c:v>1040.2890564132599</c:v>
                </c:pt>
                <c:pt idx="3642">
                  <c:v>1040.30237391796</c:v>
                </c:pt>
                <c:pt idx="3643">
                  <c:v>1040.3154914244201</c:v>
                </c:pt>
                <c:pt idx="3644">
                  <c:v>1040.3284693427599</c:v>
                </c:pt>
                <c:pt idx="3645">
                  <c:v>1040.34132718672</c:v>
                </c:pt>
                <c:pt idx="3646">
                  <c:v>1040.3540840139201</c:v>
                </c:pt>
                <c:pt idx="3647">
                  <c:v>1040.3668466732399</c:v>
                </c:pt>
                <c:pt idx="3648">
                  <c:v>1040.3797581747201</c:v>
                </c:pt>
                <c:pt idx="3649">
                  <c:v>1040.39285842757</c:v>
                </c:pt>
                <c:pt idx="3650">
                  <c:v>1040.40604886812</c:v>
                </c:pt>
                <c:pt idx="3651">
                  <c:v>1040.41918028439</c:v>
                </c:pt>
                <c:pt idx="3652">
                  <c:v>1040.43214319553</c:v>
                </c:pt>
                <c:pt idx="3653">
                  <c:v>1040.44489810042</c:v>
                </c:pt>
                <c:pt idx="3654">
                  <c:v>1040.45746302366</c:v>
                </c:pt>
                <c:pt idx="3655">
                  <c:v>1040.4699053581501</c:v>
                </c:pt>
                <c:pt idx="3656">
                  <c:v>1040.48232856971</c:v>
                </c:pt>
                <c:pt idx="3657">
                  <c:v>1040.4947973890201</c:v>
                </c:pt>
                <c:pt idx="3658">
                  <c:v>1040.5072887000199</c:v>
                </c:pt>
                <c:pt idx="3659">
                  <c:v>1040.5197698510499</c:v>
                </c:pt>
                <c:pt idx="3660">
                  <c:v>1040.5322878152399</c:v>
                </c:pt>
                <c:pt idx="3661">
                  <c:v>1040.54493413715</c:v>
                </c:pt>
                <c:pt idx="3662">
                  <c:v>1040.5577386336599</c:v>
                </c:pt>
                <c:pt idx="3663">
                  <c:v>1040.5706231280201</c:v>
                </c:pt>
                <c:pt idx="3664">
                  <c:v>1040.5834799910699</c:v>
                </c:pt>
                <c:pt idx="3665">
                  <c:v>1040.59628136281</c:v>
                </c:pt>
                <c:pt idx="3666">
                  <c:v>1040.6090644133701</c:v>
                </c:pt>
                <c:pt idx="3667">
                  <c:v>1040.6218517693501</c:v>
                </c:pt>
                <c:pt idx="3668">
                  <c:v>1040.63462984224</c:v>
                </c:pt>
                <c:pt idx="3669">
                  <c:v>1040.64738917926</c:v>
                </c:pt>
                <c:pt idx="3670">
                  <c:v>1040.6601457306101</c:v>
                </c:pt>
                <c:pt idx="3671">
                  <c:v>1040.6729009717201</c:v>
                </c:pt>
                <c:pt idx="3672">
                  <c:v>1040.685642784</c:v>
                </c:pt>
                <c:pt idx="3673">
                  <c:v>1040.69837804125</c:v>
                </c:pt>
                <c:pt idx="3674">
                  <c:v>1040.7111114619499</c:v>
                </c:pt>
                <c:pt idx="3675">
                  <c:v>1040.72382152569</c:v>
                </c:pt>
                <c:pt idx="3676">
                  <c:v>1040.7364769400799</c:v>
                </c:pt>
                <c:pt idx="3677">
                  <c:v>1040.74906502371</c:v>
                </c:pt>
                <c:pt idx="3678">
                  <c:v>1040.7616028014399</c:v>
                </c:pt>
                <c:pt idx="3679">
                  <c:v>1040.7741137006501</c:v>
                </c:pt>
                <c:pt idx="3680">
                  <c:v>1040.7866047350601</c:v>
                </c:pt>
                <c:pt idx="3681">
                  <c:v>1040.7990833681199</c:v>
                </c:pt>
                <c:pt idx="3682">
                  <c:v>1040.8115686752201</c:v>
                </c:pt>
                <c:pt idx="3683">
                  <c:v>1040.8240552229599</c:v>
                </c:pt>
                <c:pt idx="3684">
                  <c:v>1040.8364966634199</c:v>
                </c:pt>
                <c:pt idx="3685">
                  <c:v>1040.84887163588</c:v>
                </c:pt>
                <c:pt idx="3686">
                  <c:v>1040.8612450881899</c:v>
                </c:pt>
                <c:pt idx="3687">
                  <c:v>1040.87368098501</c:v>
                </c:pt>
                <c:pt idx="3688">
                  <c:v>1040.88610319861</c:v>
                </c:pt>
                <c:pt idx="3689">
                  <c:v>1040.89838994258</c:v>
                </c:pt>
                <c:pt idx="3690">
                  <c:v>1040.9105482385401</c:v>
                </c:pt>
                <c:pt idx="3691">
                  <c:v>1040.92264006602</c:v>
                </c:pt>
                <c:pt idx="3692">
                  <c:v>1040.93465760614</c:v>
                </c:pt>
                <c:pt idx="3693">
                  <c:v>1040.94656336411</c:v>
                </c:pt>
                <c:pt idx="3694">
                  <c:v>1040.9583700947701</c:v>
                </c:pt>
                <c:pt idx="3695">
                  <c:v>1040.9701475264401</c:v>
                </c:pt>
                <c:pt idx="3696">
                  <c:v>1040.9819814157499</c:v>
                </c:pt>
                <c:pt idx="3697">
                  <c:v>1040.99392239801</c:v>
                </c:pt>
                <c:pt idx="3698">
                  <c:v>1041.00594452616</c:v>
                </c:pt>
                <c:pt idx="3699">
                  <c:v>1041.0179726721201</c:v>
                </c:pt>
                <c:pt idx="3700">
                  <c:v>1041.0299513049699</c:v>
                </c:pt>
                <c:pt idx="3701">
                  <c:v>1041.0418502877801</c:v>
                </c:pt>
                <c:pt idx="3702">
                  <c:v>1041.05364139468</c:v>
                </c:pt>
                <c:pt idx="3703">
                  <c:v>1041.06532761977</c:v>
                </c:pt>
                <c:pt idx="3704">
                  <c:v>1041.0769626373101</c:v>
                </c:pt>
                <c:pt idx="3705">
                  <c:v>1041.0885895666499</c:v>
                </c:pt>
                <c:pt idx="3706">
                  <c:v>1041.1001910452401</c:v>
                </c:pt>
                <c:pt idx="3707">
                  <c:v>1041.1117590558199</c:v>
                </c:pt>
                <c:pt idx="3708">
                  <c:v>1041.12336505907</c:v>
                </c:pt>
                <c:pt idx="3709">
                  <c:v>1041.1350631248999</c:v>
                </c:pt>
                <c:pt idx="3710">
                  <c:v>1041.1467802442201</c:v>
                </c:pt>
                <c:pt idx="3711">
                  <c:v>1041.1584182783499</c:v>
                </c:pt>
                <c:pt idx="3712">
                  <c:v>1041.1699916835601</c:v>
                </c:pt>
                <c:pt idx="3713">
                  <c:v>1041.1815560477</c:v>
                </c:pt>
                <c:pt idx="3714">
                  <c:v>1041.1931109713501</c:v>
                </c:pt>
                <c:pt idx="3715">
                  <c:v>1041.20466686802</c:v>
                </c:pt>
                <c:pt idx="3716">
                  <c:v>1041.2162960890801</c:v>
                </c:pt>
                <c:pt idx="3717">
                  <c:v>1041.2280581182799</c:v>
                </c:pt>
                <c:pt idx="3718">
                  <c:v>1041.2399390384801</c:v>
                </c:pt>
                <c:pt idx="3719">
                  <c:v>1041.2518705550201</c:v>
                </c:pt>
                <c:pt idx="3720">
                  <c:v>1041.2637743123601</c:v>
                </c:pt>
                <c:pt idx="3721">
                  <c:v>1041.2756064137</c:v>
                </c:pt>
                <c:pt idx="3722">
                  <c:v>1041.28737597487</c:v>
                </c:pt>
                <c:pt idx="3723">
                  <c:v>1041.2991243451299</c:v>
                </c:pt>
                <c:pt idx="3724">
                  <c:v>1041.3109020847701</c:v>
                </c:pt>
                <c:pt idx="3725">
                  <c:v>1041.3227543922401</c:v>
                </c:pt>
                <c:pt idx="3726">
                  <c:v>1041.33470168637</c:v>
                </c:pt>
                <c:pt idx="3727">
                  <c:v>1041.34673239473</c:v>
                </c:pt>
                <c:pt idx="3728">
                  <c:v>1041.3588183627701</c:v>
                </c:pt>
                <c:pt idx="3729">
                  <c:v>1041.37092091513</c:v>
                </c:pt>
                <c:pt idx="3730">
                  <c:v>1041.3829877533601</c:v>
                </c:pt>
                <c:pt idx="3731">
                  <c:v>1041.39499408505</c:v>
                </c:pt>
                <c:pt idx="3732">
                  <c:v>1041.40699550114</c:v>
                </c:pt>
                <c:pt idx="3733">
                  <c:v>1041.4190742267499</c:v>
                </c:pt>
                <c:pt idx="3734">
                  <c:v>1041.43123035381</c:v>
                </c:pt>
                <c:pt idx="3735">
                  <c:v>1041.4433909690499</c:v>
                </c:pt>
                <c:pt idx="3736">
                  <c:v>1041.4555082624099</c:v>
                </c:pt>
                <c:pt idx="3737">
                  <c:v>1041.4675894631</c:v>
                </c:pt>
                <c:pt idx="3738">
                  <c:v>1041.4796344719</c:v>
                </c:pt>
                <c:pt idx="3739">
                  <c:v>1041.4916012321</c:v>
                </c:pt>
                <c:pt idx="3740">
                  <c:v>1041.5034582599201</c:v>
                </c:pt>
                <c:pt idx="3741">
                  <c:v>1041.5152339327201</c:v>
                </c:pt>
                <c:pt idx="3742">
                  <c:v>1041.52696374729</c:v>
                </c:pt>
                <c:pt idx="3743">
                  <c:v>1041.5386358220801</c:v>
                </c:pt>
                <c:pt idx="3744">
                  <c:v>1041.5502516142201</c:v>
                </c:pt>
                <c:pt idx="3745">
                  <c:v>1041.5618536345401</c:v>
                </c:pt>
                <c:pt idx="3746">
                  <c:v>1041.5734642523701</c:v>
                </c:pt>
                <c:pt idx="3747">
                  <c:v>1041.5850762426001</c:v>
                </c:pt>
                <c:pt idx="3748">
                  <c:v>1041.5966824510499</c:v>
                </c:pt>
                <c:pt idx="3749">
                  <c:v>1041.6082620827001</c:v>
                </c:pt>
                <c:pt idx="3750">
                  <c:v>1041.6197509720901</c:v>
                </c:pt>
                <c:pt idx="3751">
                  <c:v>1041.6310508055101</c:v>
                </c:pt>
                <c:pt idx="3752">
                  <c:v>1041.6420868012799</c:v>
                </c:pt>
                <c:pt idx="3753">
                  <c:v>1041.6528665683099</c:v>
                </c:pt>
                <c:pt idx="3754">
                  <c:v>1041.6634803597599</c:v>
                </c:pt>
                <c:pt idx="3755">
                  <c:v>1041.6740628729999</c:v>
                </c:pt>
                <c:pt idx="3756">
                  <c:v>1041.6847635557299</c:v>
                </c:pt>
                <c:pt idx="3757">
                  <c:v>1041.6956696028501</c:v>
                </c:pt>
                <c:pt idx="3758">
                  <c:v>1041.7067022553899</c:v>
                </c:pt>
                <c:pt idx="3759">
                  <c:v>1041.71767867163</c:v>
                </c:pt>
                <c:pt idx="3760">
                  <c:v>1041.7285111296501</c:v>
                </c:pt>
                <c:pt idx="3761">
                  <c:v>1041.7392670509</c:v>
                </c:pt>
                <c:pt idx="3762">
                  <c:v>1041.75003153389</c:v>
                </c:pt>
                <c:pt idx="3763">
                  <c:v>1041.7608039204599</c:v>
                </c:pt>
                <c:pt idx="3764">
                  <c:v>1041.77155109418</c:v>
                </c:pt>
                <c:pt idx="3765">
                  <c:v>1041.7822719885301</c:v>
                </c:pt>
                <c:pt idx="3766">
                  <c:v>1041.7929916820499</c:v>
                </c:pt>
                <c:pt idx="3767">
                  <c:v>1041.80375209098</c:v>
                </c:pt>
                <c:pt idx="3768">
                  <c:v>1041.8146031891499</c:v>
                </c:pt>
                <c:pt idx="3769">
                  <c:v>1041.82555572261</c:v>
                </c:pt>
                <c:pt idx="3770">
                  <c:v>1041.83652998965</c:v>
                </c:pt>
                <c:pt idx="3771">
                  <c:v>1041.84741044923</c:v>
                </c:pt>
                <c:pt idx="3772">
                  <c:v>1041.85816005331</c:v>
                </c:pt>
                <c:pt idx="3773">
                  <c:v>1041.8688086228599</c:v>
                </c:pt>
                <c:pt idx="3774">
                  <c:v>1041.8793912532401</c:v>
                </c:pt>
                <c:pt idx="3775">
                  <c:v>1041.8899694603199</c:v>
                </c:pt>
                <c:pt idx="3776">
                  <c:v>1041.9006122876301</c:v>
                </c:pt>
                <c:pt idx="3777">
                  <c:v>1041.9113205373901</c:v>
                </c:pt>
                <c:pt idx="3778">
                  <c:v>1041.92205129185</c:v>
                </c:pt>
                <c:pt idx="3779">
                  <c:v>1041.9328096312399</c:v>
                </c:pt>
                <c:pt idx="3780">
                  <c:v>1041.9436307839201</c:v>
                </c:pt>
                <c:pt idx="3781">
                  <c:v>1041.9544920061501</c:v>
                </c:pt>
                <c:pt idx="3782">
                  <c:v>1041.96532910172</c:v>
                </c:pt>
                <c:pt idx="3783">
                  <c:v>1041.9761108039299</c:v>
                </c:pt>
                <c:pt idx="3784">
                  <c:v>1041.98685253349</c:v>
                </c:pt>
                <c:pt idx="3785">
                  <c:v>1041.9976195419099</c:v>
                </c:pt>
                <c:pt idx="3786">
                  <c:v>1042.00853155562</c:v>
                </c:pt>
                <c:pt idx="3787">
                  <c:v>1042.0196956915599</c:v>
                </c:pt>
                <c:pt idx="3788">
                  <c:v>1042.03110230124</c:v>
                </c:pt>
                <c:pt idx="3789">
                  <c:v>1042.0426020632201</c:v>
                </c:pt>
                <c:pt idx="3790">
                  <c:v>1042.05401174906</c:v>
                </c:pt>
                <c:pt idx="3791">
                  <c:v>1042.0652532896299</c:v>
                </c:pt>
                <c:pt idx="3792">
                  <c:v>1042.0763838136099</c:v>
                </c:pt>
                <c:pt idx="3793">
                  <c:v>1042.0874962375899</c:v>
                </c:pt>
                <c:pt idx="3794">
                  <c:v>1042.09861176146</c:v>
                </c:pt>
                <c:pt idx="3795">
                  <c:v>1042.10967529398</c:v>
                </c:pt>
                <c:pt idx="3796">
                  <c:v>1042.1206260180199</c:v>
                </c:pt>
                <c:pt idx="3797">
                  <c:v>1042.1314517068799</c:v>
                </c:pt>
                <c:pt idx="3798">
                  <c:v>1042.14219944812</c:v>
                </c:pt>
                <c:pt idx="3799">
                  <c:v>1042.1529426668501</c:v>
                </c:pt>
                <c:pt idx="3800">
                  <c:v>1042.1637306626401</c:v>
                </c:pt>
                <c:pt idx="3801">
                  <c:v>1042.17458785451</c:v>
                </c:pt>
                <c:pt idx="3802">
                  <c:v>1042.18554327328</c:v>
                </c:pt>
                <c:pt idx="3803">
                  <c:v>1042.19660862922</c:v>
                </c:pt>
                <c:pt idx="3804">
                  <c:v>1042.2077327596301</c:v>
                </c:pt>
                <c:pt idx="3805">
                  <c:v>1042.2188269544499</c:v>
                </c:pt>
                <c:pt idx="3806">
                  <c:v>1042.2298398052201</c:v>
                </c:pt>
                <c:pt idx="3807">
                  <c:v>1042.2407803338201</c:v>
                </c:pt>
                <c:pt idx="3808">
                  <c:v>1042.2516773110401</c:v>
                </c:pt>
                <c:pt idx="3809">
                  <c:v>1042.2625349521199</c:v>
                </c:pt>
                <c:pt idx="3810">
                  <c:v>1042.2733283206101</c:v>
                </c:pt>
                <c:pt idx="3811">
                  <c:v>1042.2840462684501</c:v>
                </c:pt>
                <c:pt idx="3812">
                  <c:v>1042.2947081043301</c:v>
                </c:pt>
                <c:pt idx="3813">
                  <c:v>1042.30531125482</c:v>
                </c:pt>
                <c:pt idx="3814">
                  <c:v>1042.3158339372301</c:v>
                </c:pt>
                <c:pt idx="3815">
                  <c:v>1042.32629978059</c:v>
                </c:pt>
                <c:pt idx="3816">
                  <c:v>1042.3367538351799</c:v>
                </c:pt>
                <c:pt idx="3817">
                  <c:v>1042.34721252297</c:v>
                </c:pt>
                <c:pt idx="3818">
                  <c:v>1042.3576956971399</c:v>
                </c:pt>
                <c:pt idx="3819">
                  <c:v>1042.368247182</c:v>
                </c:pt>
                <c:pt idx="3820">
                  <c:v>1042.37889584305</c:v>
                </c:pt>
                <c:pt idx="3821">
                  <c:v>1042.3896264564601</c:v>
                </c:pt>
                <c:pt idx="3822">
                  <c:v>1042.40039636652</c:v>
                </c:pt>
                <c:pt idx="3823">
                  <c:v>1042.41118018873</c:v>
                </c:pt>
                <c:pt idx="3824">
                  <c:v>1042.4219901526999</c:v>
                </c:pt>
                <c:pt idx="3825">
                  <c:v>1042.4328292794501</c:v>
                </c:pt>
                <c:pt idx="3826">
                  <c:v>1042.4436452580601</c:v>
                </c:pt>
                <c:pt idx="3827">
                  <c:v>1042.4543810201201</c:v>
                </c:pt>
                <c:pt idx="3828">
                  <c:v>1042.46504411348</c:v>
                </c:pt>
                <c:pt idx="3829">
                  <c:v>1042.4756934766499</c:v>
                </c:pt>
                <c:pt idx="3830">
                  <c:v>1042.4864009453399</c:v>
                </c:pt>
                <c:pt idx="3831">
                  <c:v>1042.4972215904299</c:v>
                </c:pt>
                <c:pt idx="3832">
                  <c:v>1042.5081428609101</c:v>
                </c:pt>
                <c:pt idx="3833">
                  <c:v>1042.5190750520801</c:v>
                </c:pt>
                <c:pt idx="3834">
                  <c:v>1042.5299279834101</c:v>
                </c:pt>
                <c:pt idx="3835">
                  <c:v>1042.5406761721799</c:v>
                </c:pt>
                <c:pt idx="3836">
                  <c:v>1042.55134849095</c:v>
                </c:pt>
                <c:pt idx="3837">
                  <c:v>1042.5620030820401</c:v>
                </c:pt>
                <c:pt idx="3838">
                  <c:v>1042.5727013016201</c:v>
                </c:pt>
                <c:pt idx="3839">
                  <c:v>1042.5834511870601</c:v>
                </c:pt>
                <c:pt idx="3840">
                  <c:v>1042.59420551007</c:v>
                </c:pt>
                <c:pt idx="3841">
                  <c:v>1042.6049447267501</c:v>
                </c:pt>
                <c:pt idx="3842">
                  <c:v>1042.6157006147801</c:v>
                </c:pt>
                <c:pt idx="3843">
                  <c:v>1042.62648642924</c:v>
                </c:pt>
                <c:pt idx="3844">
                  <c:v>1042.63727545442</c:v>
                </c:pt>
                <c:pt idx="3845">
                  <c:v>1042.6480560659199</c:v>
                </c:pt>
                <c:pt idx="3846">
                  <c:v>1042.65885119109</c:v>
                </c:pt>
                <c:pt idx="3847">
                  <c:v>1042.66968830059</c:v>
                </c:pt>
                <c:pt idx="3848">
                  <c:v>1042.6805672084899</c:v>
                </c:pt>
                <c:pt idx="3849">
                  <c:v>1042.69145221493</c:v>
                </c:pt>
                <c:pt idx="3850">
                  <c:v>1042.7023156069999</c:v>
                </c:pt>
                <c:pt idx="3851">
                  <c:v>1042.7131709365699</c:v>
                </c:pt>
                <c:pt idx="3852">
                  <c:v>1042.72404631891</c:v>
                </c:pt>
                <c:pt idx="3853">
                  <c:v>1042.7349415543499</c:v>
                </c:pt>
                <c:pt idx="3854">
                  <c:v>1042.7458191226001</c:v>
                </c:pt>
                <c:pt idx="3855">
                  <c:v>1042.7566402084899</c:v>
                </c:pt>
                <c:pt idx="3856">
                  <c:v>1042.76739902807</c:v>
                </c:pt>
                <c:pt idx="3857">
                  <c:v>1042.7781185819699</c:v>
                </c:pt>
                <c:pt idx="3858">
                  <c:v>1042.78881897733</c:v>
                </c:pt>
                <c:pt idx="3859">
                  <c:v>1042.7994917578201</c:v>
                </c:pt>
                <c:pt idx="3860">
                  <c:v>1042.8101158253701</c:v>
                </c:pt>
                <c:pt idx="3861">
                  <c:v>1042.8206991721599</c:v>
                </c:pt>
                <c:pt idx="3862">
                  <c:v>1042.8312870710599</c:v>
                </c:pt>
                <c:pt idx="3863">
                  <c:v>1042.8419212399001</c:v>
                </c:pt>
                <c:pt idx="3864">
                  <c:v>1042.85261644505</c:v>
                </c:pt>
                <c:pt idx="3865">
                  <c:v>1042.86339206159</c:v>
                </c:pt>
                <c:pt idx="3866">
                  <c:v>1042.8742688750499</c:v>
                </c:pt>
                <c:pt idx="3867">
                  <c:v>1042.8852197633801</c:v>
                </c:pt>
                <c:pt idx="3868">
                  <c:v>1042.8961928240301</c:v>
                </c:pt>
                <c:pt idx="3869">
                  <c:v>1042.9071607093999</c:v>
                </c:pt>
                <c:pt idx="3870">
                  <c:v>1042.9180961869399</c:v>
                </c:pt>
                <c:pt idx="3871">
                  <c:v>1042.9289394636901</c:v>
                </c:pt>
                <c:pt idx="3872">
                  <c:v>1042.9396206112699</c:v>
                </c:pt>
                <c:pt idx="3873">
                  <c:v>1042.9501160861801</c:v>
                </c:pt>
                <c:pt idx="3874">
                  <c:v>1042.9604920834299</c:v>
                </c:pt>
                <c:pt idx="3875">
                  <c:v>1042.97087932146</c:v>
                </c:pt>
                <c:pt idx="3876">
                  <c:v>1042.9813792950599</c:v>
                </c:pt>
                <c:pt idx="3877">
                  <c:v>1042.99199759113</c:v>
                </c:pt>
                <c:pt idx="3878">
                  <c:v>1043.00268277858</c:v>
                </c:pt>
                <c:pt idx="3879">
                  <c:v>1043.0134013085201</c:v>
                </c:pt>
                <c:pt idx="3880">
                  <c:v>1043.0241282177601</c:v>
                </c:pt>
                <c:pt idx="3881">
                  <c:v>1043.03482677288</c:v>
                </c:pt>
                <c:pt idx="3882">
                  <c:v>1043.0454892763601</c:v>
                </c:pt>
                <c:pt idx="3883">
                  <c:v>1043.0561341806199</c:v>
                </c:pt>
                <c:pt idx="3884">
                  <c:v>1043.0667744837101</c:v>
                </c:pt>
                <c:pt idx="3885">
                  <c:v>1043.0774071978899</c:v>
                </c:pt>
                <c:pt idx="3886">
                  <c:v>1043.0879961778901</c:v>
                </c:pt>
                <c:pt idx="3887">
                  <c:v>1043.09850995395</c:v>
                </c:pt>
                <c:pt idx="3888">
                  <c:v>1043.10899946995</c:v>
                </c:pt>
                <c:pt idx="3889">
                  <c:v>1043.11959522544</c:v>
                </c:pt>
                <c:pt idx="3890">
                  <c:v>1043.1304115927601</c:v>
                </c:pt>
                <c:pt idx="3891">
                  <c:v>1043.14145163692</c:v>
                </c:pt>
                <c:pt idx="3892">
                  <c:v>1043.1526073328</c:v>
                </c:pt>
                <c:pt idx="3893">
                  <c:v>1043.1637442526701</c:v>
                </c:pt>
                <c:pt idx="3894">
                  <c:v>1043.17478680052</c:v>
                </c:pt>
                <c:pt idx="3895">
                  <c:v>1043.1857480418801</c:v>
                </c:pt>
                <c:pt idx="3896">
                  <c:v>1043.19667345113</c:v>
                </c:pt>
                <c:pt idx="3897">
                  <c:v>1043.2075680933799</c:v>
                </c:pt>
                <c:pt idx="3898">
                  <c:v>1043.21841562647</c:v>
                </c:pt>
                <c:pt idx="3899">
                  <c:v>1043.22923685253</c:v>
                </c:pt>
                <c:pt idx="3900">
                  <c:v>1043.2400932742</c:v>
                </c:pt>
                <c:pt idx="3901">
                  <c:v>1043.2510435141801</c:v>
                </c:pt>
                <c:pt idx="3902">
                  <c:v>1043.26209555472</c:v>
                </c:pt>
                <c:pt idx="3903">
                  <c:v>1043.2731869598699</c:v>
                </c:pt>
                <c:pt idx="3904">
                  <c:v>1043.28421318194</c:v>
                </c:pt>
                <c:pt idx="3905">
                  <c:v>1043.2950956772499</c:v>
                </c:pt>
                <c:pt idx="3906">
                  <c:v>1043.3058259177101</c:v>
                </c:pt>
                <c:pt idx="3907">
                  <c:v>1043.31644754746</c:v>
                </c:pt>
                <c:pt idx="3908">
                  <c:v>1043.32701646754</c:v>
                </c:pt>
                <c:pt idx="3909">
                  <c:v>1043.3375607467799</c:v>
                </c:pt>
                <c:pt idx="3910">
                  <c:v>1043.3480635144299</c:v>
                </c:pt>
                <c:pt idx="3911">
                  <c:v>1043.3584980840701</c:v>
                </c:pt>
                <c:pt idx="3912">
                  <c:v>1043.36663697531</c:v>
                </c:pt>
              </c:numCache>
            </c:numRef>
          </c:yVal>
          <c:smooth val="1"/>
          <c:extLst>
            <c:ext xmlns:c16="http://schemas.microsoft.com/office/drawing/2014/chart" uri="{C3380CC4-5D6E-409C-BE32-E72D297353CC}">
              <c16:uniqueId val="{00000000-FA10-441D-8089-234589941A0F}"/>
            </c:ext>
          </c:extLst>
        </c:ser>
        <c:ser>
          <c:idx val="1"/>
          <c:order val="1"/>
          <c:tx>
            <c:strRef>
              <c:f>Sheet1!$F$1</c:f>
              <c:strCache>
                <c:ptCount val="1"/>
                <c:pt idx="0">
                  <c:v>0</c:v>
                </c:pt>
              </c:strCache>
            </c:strRef>
          </c:tx>
          <c:spPr>
            <a:ln w="19050" cap="rnd">
              <a:solidFill>
                <a:srgbClr val="C00000"/>
              </a:solidFill>
              <a:round/>
            </a:ln>
            <a:effectLst/>
          </c:spPr>
          <c:marker>
            <c:symbol val="none"/>
          </c:marker>
          <c:xVal>
            <c:numRef>
              <c:f>Sheet1!$B$2:$B$3914</c:f>
              <c:numCache>
                <c:formatCode>General</c:formatCode>
                <c:ptCount val="3913"/>
                <c:pt idx="0">
                  <c:v>1.156034818304275</c:v>
                </c:pt>
                <c:pt idx="1">
                  <c:v>1.1686004141554833</c:v>
                </c:pt>
                <c:pt idx="2">
                  <c:v>1.1811660100066916</c:v>
                </c:pt>
                <c:pt idx="3">
                  <c:v>1.1937316058578999</c:v>
                </c:pt>
                <c:pt idx="4">
                  <c:v>1.2062972017091085</c:v>
                </c:pt>
                <c:pt idx="5">
                  <c:v>1.2188627975603168</c:v>
                </c:pt>
                <c:pt idx="6">
                  <c:v>1.2314283934115249</c:v>
                </c:pt>
                <c:pt idx="7">
                  <c:v>1.2439939892627334</c:v>
                </c:pt>
                <c:pt idx="8">
                  <c:v>1.2565595851139388</c:v>
                </c:pt>
                <c:pt idx="9">
                  <c:v>1.2691251809651474</c:v>
                </c:pt>
                <c:pt idx="10">
                  <c:v>1.2816907768163555</c:v>
                </c:pt>
                <c:pt idx="11">
                  <c:v>1.294256372667564</c:v>
                </c:pt>
                <c:pt idx="12">
                  <c:v>1.3068219685187723</c:v>
                </c:pt>
                <c:pt idx="13">
                  <c:v>1.3193875643699804</c:v>
                </c:pt>
                <c:pt idx="14">
                  <c:v>1.3319531602211889</c:v>
                </c:pt>
                <c:pt idx="15">
                  <c:v>1.3445187560723972</c:v>
                </c:pt>
                <c:pt idx="16">
                  <c:v>1.3570843519236055</c:v>
                </c:pt>
                <c:pt idx="17">
                  <c:v>1.3696499477748139</c:v>
                </c:pt>
                <c:pt idx="18">
                  <c:v>1.3822155436260222</c:v>
                </c:pt>
                <c:pt idx="19">
                  <c:v>1.3947811394772305</c:v>
                </c:pt>
                <c:pt idx="20">
                  <c:v>1.407346735328439</c:v>
                </c:pt>
                <c:pt idx="21">
                  <c:v>1.4199123311796471</c:v>
                </c:pt>
                <c:pt idx="22">
                  <c:v>1.4324779270308556</c:v>
                </c:pt>
                <c:pt idx="23">
                  <c:v>1.4450435228820611</c:v>
                </c:pt>
                <c:pt idx="24">
                  <c:v>1.4576091187332696</c:v>
                </c:pt>
                <c:pt idx="25">
                  <c:v>1.4701747145844777</c:v>
                </c:pt>
                <c:pt idx="26">
                  <c:v>1.482740310435686</c:v>
                </c:pt>
                <c:pt idx="27">
                  <c:v>1.4953059062868945</c:v>
                </c:pt>
                <c:pt idx="28">
                  <c:v>1.5078715021381028</c:v>
                </c:pt>
                <c:pt idx="29">
                  <c:v>1.5204370979893111</c:v>
                </c:pt>
                <c:pt idx="30">
                  <c:v>1.5330026938405195</c:v>
                </c:pt>
                <c:pt idx="31">
                  <c:v>1.5455682896917278</c:v>
                </c:pt>
                <c:pt idx="32">
                  <c:v>1.5581338855429361</c:v>
                </c:pt>
                <c:pt idx="33">
                  <c:v>1.5706994813941444</c:v>
                </c:pt>
                <c:pt idx="34">
                  <c:v>1.5832650772453527</c:v>
                </c:pt>
                <c:pt idx="35">
                  <c:v>1.5958306730965612</c:v>
                </c:pt>
                <c:pt idx="36">
                  <c:v>1.6083962689477693</c:v>
                </c:pt>
                <c:pt idx="37">
                  <c:v>1.6209618647989776</c:v>
                </c:pt>
                <c:pt idx="38">
                  <c:v>1.6335274606501833</c:v>
                </c:pt>
                <c:pt idx="39">
                  <c:v>1.6460930565013918</c:v>
                </c:pt>
                <c:pt idx="40">
                  <c:v>1.6586586523525999</c:v>
                </c:pt>
                <c:pt idx="41">
                  <c:v>1.6712242482038082</c:v>
                </c:pt>
                <c:pt idx="42">
                  <c:v>1.6837898440550167</c:v>
                </c:pt>
                <c:pt idx="43">
                  <c:v>1.6963554399062251</c:v>
                </c:pt>
                <c:pt idx="44">
                  <c:v>1.7089210357574331</c:v>
                </c:pt>
                <c:pt idx="45">
                  <c:v>1.7214866316086417</c:v>
                </c:pt>
                <c:pt idx="46">
                  <c:v>1.73405222745985</c:v>
                </c:pt>
                <c:pt idx="47">
                  <c:v>1.7466178233110585</c:v>
                </c:pt>
                <c:pt idx="48">
                  <c:v>1.7591834191622666</c:v>
                </c:pt>
                <c:pt idx="49">
                  <c:v>1.7717490150134749</c:v>
                </c:pt>
                <c:pt idx="50">
                  <c:v>1.7843146108646835</c:v>
                </c:pt>
                <c:pt idx="51">
                  <c:v>1.7968802067158915</c:v>
                </c:pt>
                <c:pt idx="52">
                  <c:v>1.8094458025670999</c:v>
                </c:pt>
                <c:pt idx="53">
                  <c:v>1.8220113984183055</c:v>
                </c:pt>
                <c:pt idx="54">
                  <c:v>1.834576994269514</c:v>
                </c:pt>
                <c:pt idx="55">
                  <c:v>1.8471425901207221</c:v>
                </c:pt>
                <c:pt idx="56">
                  <c:v>1.8597081859719304</c:v>
                </c:pt>
                <c:pt idx="57">
                  <c:v>1.872273781823139</c:v>
                </c:pt>
                <c:pt idx="58">
                  <c:v>1.8848393776743473</c:v>
                </c:pt>
                <c:pt idx="59">
                  <c:v>1.8974049735255554</c:v>
                </c:pt>
                <c:pt idx="60">
                  <c:v>1.9099705693767639</c:v>
                </c:pt>
                <c:pt idx="61">
                  <c:v>1.9225361652279722</c:v>
                </c:pt>
                <c:pt idx="62">
                  <c:v>1.9351017610791807</c:v>
                </c:pt>
                <c:pt idx="63">
                  <c:v>1.9476673569303888</c:v>
                </c:pt>
                <c:pt idx="64">
                  <c:v>1.9602329527815971</c:v>
                </c:pt>
                <c:pt idx="65">
                  <c:v>1.9727985486328057</c:v>
                </c:pt>
                <c:pt idx="66">
                  <c:v>1.985364144484014</c:v>
                </c:pt>
                <c:pt idx="67">
                  <c:v>1.9979297403352221</c:v>
                </c:pt>
                <c:pt idx="68">
                  <c:v>2.0104953361864277</c:v>
                </c:pt>
                <c:pt idx="69">
                  <c:v>2.023060932037636</c:v>
                </c:pt>
                <c:pt idx="70">
                  <c:v>2.0356265278888444</c:v>
                </c:pt>
                <c:pt idx="71">
                  <c:v>2.0481921237400527</c:v>
                </c:pt>
                <c:pt idx="72">
                  <c:v>2.060757719591261</c:v>
                </c:pt>
                <c:pt idx="73">
                  <c:v>2.0733233154424697</c:v>
                </c:pt>
                <c:pt idx="74">
                  <c:v>2.0858889112936776</c:v>
                </c:pt>
                <c:pt idx="75">
                  <c:v>2.0984545071448859</c:v>
                </c:pt>
                <c:pt idx="76">
                  <c:v>2.1110201029960947</c:v>
                </c:pt>
                <c:pt idx="77">
                  <c:v>2.123585698847303</c:v>
                </c:pt>
                <c:pt idx="78">
                  <c:v>2.1361512946985108</c:v>
                </c:pt>
                <c:pt idx="79">
                  <c:v>2.1487168905497196</c:v>
                </c:pt>
                <c:pt idx="80">
                  <c:v>2.1612824864009279</c:v>
                </c:pt>
                <c:pt idx="81">
                  <c:v>2.1738480822521362</c:v>
                </c:pt>
                <c:pt idx="82">
                  <c:v>2.1864136781033445</c:v>
                </c:pt>
                <c:pt idx="83">
                  <c:v>2.1989792739545502</c:v>
                </c:pt>
                <c:pt idx="84">
                  <c:v>2.2115448698057585</c:v>
                </c:pt>
                <c:pt idx="85">
                  <c:v>2.2241104656569668</c:v>
                </c:pt>
                <c:pt idx="86">
                  <c:v>2.2366760615081751</c:v>
                </c:pt>
                <c:pt idx="87">
                  <c:v>2.2492416573593834</c:v>
                </c:pt>
                <c:pt idx="88">
                  <c:v>2.2618072532105917</c:v>
                </c:pt>
                <c:pt idx="89">
                  <c:v>2.2743728490618</c:v>
                </c:pt>
                <c:pt idx="90">
                  <c:v>2.2869384449130084</c:v>
                </c:pt>
                <c:pt idx="91">
                  <c:v>2.2995040407642167</c:v>
                </c:pt>
                <c:pt idx="92">
                  <c:v>2.312069636615425</c:v>
                </c:pt>
                <c:pt idx="93">
                  <c:v>2.3246352324666333</c:v>
                </c:pt>
                <c:pt idx="94">
                  <c:v>2.3372008283178416</c:v>
                </c:pt>
                <c:pt idx="95">
                  <c:v>2.3497664241690499</c:v>
                </c:pt>
                <c:pt idx="96">
                  <c:v>2.3623320200202556</c:v>
                </c:pt>
                <c:pt idx="97">
                  <c:v>2.3748976158714665</c:v>
                </c:pt>
                <c:pt idx="98">
                  <c:v>2.3874632117226722</c:v>
                </c:pt>
                <c:pt idx="99">
                  <c:v>2.4000288075738805</c:v>
                </c:pt>
                <c:pt idx="100">
                  <c:v>2.4125944034250888</c:v>
                </c:pt>
                <c:pt idx="101">
                  <c:v>2.4251599992762971</c:v>
                </c:pt>
                <c:pt idx="102">
                  <c:v>2.4377255951275059</c:v>
                </c:pt>
                <c:pt idx="103">
                  <c:v>2.4502911909787137</c:v>
                </c:pt>
                <c:pt idx="104">
                  <c:v>2.462856786829922</c:v>
                </c:pt>
                <c:pt idx="105">
                  <c:v>2.4754223826811308</c:v>
                </c:pt>
                <c:pt idx="106">
                  <c:v>2.4879879785323387</c:v>
                </c:pt>
                <c:pt idx="107">
                  <c:v>2.500553574383547</c:v>
                </c:pt>
                <c:pt idx="108">
                  <c:v>2.5131191702347557</c:v>
                </c:pt>
                <c:pt idx="109">
                  <c:v>2.525684766085964</c:v>
                </c:pt>
                <c:pt idx="110">
                  <c:v>2.5382503619371719</c:v>
                </c:pt>
                <c:pt idx="111">
                  <c:v>2.5508159577883807</c:v>
                </c:pt>
                <c:pt idx="112">
                  <c:v>2.5633815536395863</c:v>
                </c:pt>
                <c:pt idx="113">
                  <c:v>2.5759471494907942</c:v>
                </c:pt>
                <c:pt idx="114">
                  <c:v>2.5885127453420025</c:v>
                </c:pt>
                <c:pt idx="115">
                  <c:v>2.6010783411932112</c:v>
                </c:pt>
                <c:pt idx="116">
                  <c:v>2.6136439370444196</c:v>
                </c:pt>
                <c:pt idx="117">
                  <c:v>2.6262095328956279</c:v>
                </c:pt>
                <c:pt idx="118">
                  <c:v>2.6387751287468362</c:v>
                </c:pt>
                <c:pt idx="119">
                  <c:v>2.6513407245980445</c:v>
                </c:pt>
                <c:pt idx="120">
                  <c:v>2.6639063204492528</c:v>
                </c:pt>
                <c:pt idx="121">
                  <c:v>2.6764719163004611</c:v>
                </c:pt>
                <c:pt idx="122">
                  <c:v>2.6890375121516694</c:v>
                </c:pt>
                <c:pt idx="123">
                  <c:v>2.7016031080028777</c:v>
                </c:pt>
                <c:pt idx="124">
                  <c:v>2.714168703854086</c:v>
                </c:pt>
                <c:pt idx="125">
                  <c:v>2.7267342997052948</c:v>
                </c:pt>
                <c:pt idx="126">
                  <c:v>2.7392998955565</c:v>
                </c:pt>
                <c:pt idx="127">
                  <c:v>2.751865491407711</c:v>
                </c:pt>
                <c:pt idx="128">
                  <c:v>2.7644310872589166</c:v>
                </c:pt>
                <c:pt idx="129">
                  <c:v>2.7769966831101249</c:v>
                </c:pt>
                <c:pt idx="130">
                  <c:v>2.7895622789613332</c:v>
                </c:pt>
                <c:pt idx="131">
                  <c:v>2.8021278748125278</c:v>
                </c:pt>
                <c:pt idx="132">
                  <c:v>2.8146934706637503</c:v>
                </c:pt>
                <c:pt idx="133">
                  <c:v>2.8272590665149444</c:v>
                </c:pt>
                <c:pt idx="134">
                  <c:v>2.8398246623661665</c:v>
                </c:pt>
                <c:pt idx="135">
                  <c:v>2.852390258217361</c:v>
                </c:pt>
                <c:pt idx="136">
                  <c:v>2.8649558540685831</c:v>
                </c:pt>
                <c:pt idx="137">
                  <c:v>2.8775214499197777</c:v>
                </c:pt>
                <c:pt idx="138">
                  <c:v>2.8900870457710002</c:v>
                </c:pt>
                <c:pt idx="139">
                  <c:v>2.9026526416221947</c:v>
                </c:pt>
                <c:pt idx="140">
                  <c:v>2.9152182374733893</c:v>
                </c:pt>
                <c:pt idx="141">
                  <c:v>2.9277838333246109</c:v>
                </c:pt>
                <c:pt idx="142">
                  <c:v>2.9403494291758054</c:v>
                </c:pt>
                <c:pt idx="143">
                  <c:v>2.9529150250270275</c:v>
                </c:pt>
                <c:pt idx="144">
                  <c:v>2.9654806208782221</c:v>
                </c:pt>
                <c:pt idx="145">
                  <c:v>2.9780462167294446</c:v>
                </c:pt>
                <c:pt idx="146">
                  <c:v>2.9906118125806391</c:v>
                </c:pt>
                <c:pt idx="147">
                  <c:v>3.0031774084318612</c:v>
                </c:pt>
                <c:pt idx="148">
                  <c:v>3.0157430042830558</c:v>
                </c:pt>
                <c:pt idx="149">
                  <c:v>3.0283086001342774</c:v>
                </c:pt>
                <c:pt idx="150">
                  <c:v>3.0408741959854719</c:v>
                </c:pt>
                <c:pt idx="151">
                  <c:v>3.0534397918366945</c:v>
                </c:pt>
                <c:pt idx="152">
                  <c:v>3.066005387687889</c:v>
                </c:pt>
                <c:pt idx="153">
                  <c:v>3.0785709835391111</c:v>
                </c:pt>
                <c:pt idx="154">
                  <c:v>3.0911365793903056</c:v>
                </c:pt>
                <c:pt idx="155">
                  <c:v>3.1037021752415281</c:v>
                </c:pt>
                <c:pt idx="156">
                  <c:v>3.1162677710927218</c:v>
                </c:pt>
                <c:pt idx="157">
                  <c:v>3.1288333669439443</c:v>
                </c:pt>
                <c:pt idx="158">
                  <c:v>3.1413989627951389</c:v>
                </c:pt>
                <c:pt idx="159">
                  <c:v>3.1539645586463609</c:v>
                </c:pt>
                <c:pt idx="160">
                  <c:v>3.1665301544975555</c:v>
                </c:pt>
                <c:pt idx="161">
                  <c:v>3.179095750348778</c:v>
                </c:pt>
                <c:pt idx="162">
                  <c:v>3.1916613461999725</c:v>
                </c:pt>
                <c:pt idx="163">
                  <c:v>3.2042269420511946</c:v>
                </c:pt>
                <c:pt idx="164">
                  <c:v>3.2167925379023887</c:v>
                </c:pt>
                <c:pt idx="165">
                  <c:v>3.2293581337536108</c:v>
                </c:pt>
                <c:pt idx="166">
                  <c:v>3.2419237296048053</c:v>
                </c:pt>
                <c:pt idx="167">
                  <c:v>3.2544893254560279</c:v>
                </c:pt>
                <c:pt idx="168">
                  <c:v>3.2670549213072224</c:v>
                </c:pt>
                <c:pt idx="169">
                  <c:v>3.2796205171584445</c:v>
                </c:pt>
                <c:pt idx="170">
                  <c:v>3.292186113009639</c:v>
                </c:pt>
                <c:pt idx="171">
                  <c:v>3.3047517088608607</c:v>
                </c:pt>
                <c:pt idx="172">
                  <c:v>3.3173173047120552</c:v>
                </c:pt>
                <c:pt idx="173">
                  <c:v>3.3298829005632777</c:v>
                </c:pt>
                <c:pt idx="174">
                  <c:v>3.3424484964144723</c:v>
                </c:pt>
                <c:pt idx="175">
                  <c:v>3.3550140922656944</c:v>
                </c:pt>
                <c:pt idx="176">
                  <c:v>3.3675796881168889</c:v>
                </c:pt>
                <c:pt idx="177">
                  <c:v>3.3801452839681114</c:v>
                </c:pt>
                <c:pt idx="178">
                  <c:v>3.392710879819306</c:v>
                </c:pt>
                <c:pt idx="179">
                  <c:v>3.4052764756705276</c:v>
                </c:pt>
                <c:pt idx="180">
                  <c:v>3.4178420715217221</c:v>
                </c:pt>
                <c:pt idx="181">
                  <c:v>3.4304076673729442</c:v>
                </c:pt>
                <c:pt idx="182">
                  <c:v>3.4429732632241388</c:v>
                </c:pt>
                <c:pt idx="183">
                  <c:v>3.4555388590753613</c:v>
                </c:pt>
                <c:pt idx="184">
                  <c:v>3.4681044549265558</c:v>
                </c:pt>
                <c:pt idx="185">
                  <c:v>3.4806700507777779</c:v>
                </c:pt>
                <c:pt idx="186">
                  <c:v>3.4932356466289725</c:v>
                </c:pt>
                <c:pt idx="187">
                  <c:v>3.5058012424801941</c:v>
                </c:pt>
                <c:pt idx="188">
                  <c:v>3.5183668383313886</c:v>
                </c:pt>
                <c:pt idx="189">
                  <c:v>3.5309324341826112</c:v>
                </c:pt>
                <c:pt idx="190">
                  <c:v>3.5434980300338057</c:v>
                </c:pt>
                <c:pt idx="191">
                  <c:v>3.5560636258850278</c:v>
                </c:pt>
                <c:pt idx="192">
                  <c:v>3.5686292217362223</c:v>
                </c:pt>
                <c:pt idx="193">
                  <c:v>3.5811948175874448</c:v>
                </c:pt>
                <c:pt idx="194">
                  <c:v>3.5937604134386385</c:v>
                </c:pt>
                <c:pt idx="195">
                  <c:v>3.606326009289861</c:v>
                </c:pt>
                <c:pt idx="196">
                  <c:v>3.6188916051410556</c:v>
                </c:pt>
                <c:pt idx="197">
                  <c:v>3.6314572009922776</c:v>
                </c:pt>
                <c:pt idx="198">
                  <c:v>3.6440227968434722</c:v>
                </c:pt>
                <c:pt idx="199">
                  <c:v>3.6565883926946947</c:v>
                </c:pt>
                <c:pt idx="200">
                  <c:v>3.6691539885458893</c:v>
                </c:pt>
                <c:pt idx="201">
                  <c:v>3.6817195843971113</c:v>
                </c:pt>
                <c:pt idx="202">
                  <c:v>3.6942851802483054</c:v>
                </c:pt>
                <c:pt idx="203">
                  <c:v>3.7068507760995275</c:v>
                </c:pt>
                <c:pt idx="204">
                  <c:v>3.7194163719507221</c:v>
                </c:pt>
                <c:pt idx="205">
                  <c:v>3.7319819678019446</c:v>
                </c:pt>
                <c:pt idx="206">
                  <c:v>3.7445475636531391</c:v>
                </c:pt>
                <c:pt idx="207">
                  <c:v>3.7571131595043612</c:v>
                </c:pt>
                <c:pt idx="208">
                  <c:v>3.7696787553555557</c:v>
                </c:pt>
                <c:pt idx="209">
                  <c:v>3.7822443512067774</c:v>
                </c:pt>
                <c:pt idx="210">
                  <c:v>3.7948099470579719</c:v>
                </c:pt>
                <c:pt idx="211">
                  <c:v>3.8073755429091944</c:v>
                </c:pt>
                <c:pt idx="212">
                  <c:v>3.819941138760389</c:v>
                </c:pt>
                <c:pt idx="213">
                  <c:v>3.8325067346116111</c:v>
                </c:pt>
                <c:pt idx="214">
                  <c:v>3.8450723304628056</c:v>
                </c:pt>
                <c:pt idx="215">
                  <c:v>3.8576379263140281</c:v>
                </c:pt>
                <c:pt idx="216">
                  <c:v>3.8702035221652222</c:v>
                </c:pt>
                <c:pt idx="217">
                  <c:v>3.8827691180164443</c:v>
                </c:pt>
                <c:pt idx="218">
                  <c:v>3.8953347138676389</c:v>
                </c:pt>
                <c:pt idx="219">
                  <c:v>3.9079003097188334</c:v>
                </c:pt>
                <c:pt idx="220">
                  <c:v>3.9204659055700555</c:v>
                </c:pt>
                <c:pt idx="221">
                  <c:v>3.93303150142125</c:v>
                </c:pt>
                <c:pt idx="222">
                  <c:v>3.9455970972724725</c:v>
                </c:pt>
                <c:pt idx="223">
                  <c:v>3.9581626931236666</c:v>
                </c:pt>
                <c:pt idx="224">
                  <c:v>3.9707282889748892</c:v>
                </c:pt>
                <c:pt idx="225">
                  <c:v>3.9832938848260833</c:v>
                </c:pt>
                <c:pt idx="226">
                  <c:v>3.9958594806773053</c:v>
                </c:pt>
                <c:pt idx="227">
                  <c:v>4.0084250765284999</c:v>
                </c:pt>
                <c:pt idx="228">
                  <c:v>4.020990672379722</c:v>
                </c:pt>
                <c:pt idx="229">
                  <c:v>4.0335562682309165</c:v>
                </c:pt>
                <c:pt idx="230">
                  <c:v>4.0461218640821386</c:v>
                </c:pt>
                <c:pt idx="231">
                  <c:v>4.0586874599333331</c:v>
                </c:pt>
                <c:pt idx="232">
                  <c:v>4.0712530557845552</c:v>
                </c:pt>
                <c:pt idx="233">
                  <c:v>4.0838186516357498</c:v>
                </c:pt>
                <c:pt idx="234">
                  <c:v>4.0963842474869718</c:v>
                </c:pt>
                <c:pt idx="235">
                  <c:v>4.1089498433381664</c:v>
                </c:pt>
                <c:pt idx="236">
                  <c:v>4.1215154391893893</c:v>
                </c:pt>
                <c:pt idx="237">
                  <c:v>4.134081035040583</c:v>
                </c:pt>
                <c:pt idx="238">
                  <c:v>4.146646630891806</c:v>
                </c:pt>
                <c:pt idx="239">
                  <c:v>4.1592122267430005</c:v>
                </c:pt>
                <c:pt idx="240">
                  <c:v>4.1717778225942217</c:v>
                </c:pt>
                <c:pt idx="241">
                  <c:v>4.1843434184454162</c:v>
                </c:pt>
                <c:pt idx="242">
                  <c:v>4.1969090142966392</c:v>
                </c:pt>
                <c:pt idx="243">
                  <c:v>4.2094746101478338</c:v>
                </c:pt>
                <c:pt idx="244">
                  <c:v>4.2220402059990558</c:v>
                </c:pt>
                <c:pt idx="245">
                  <c:v>4.2346058018502504</c:v>
                </c:pt>
                <c:pt idx="246">
                  <c:v>4.2471713977014725</c:v>
                </c:pt>
                <c:pt idx="247">
                  <c:v>4.2597369935526661</c:v>
                </c:pt>
                <c:pt idx="248">
                  <c:v>4.2723025894038891</c:v>
                </c:pt>
                <c:pt idx="249">
                  <c:v>4.2848681852550836</c:v>
                </c:pt>
                <c:pt idx="250">
                  <c:v>4.2974337811063057</c:v>
                </c:pt>
                <c:pt idx="251">
                  <c:v>4.3099993769575002</c:v>
                </c:pt>
                <c:pt idx="252">
                  <c:v>4.3225649728087223</c:v>
                </c:pt>
                <c:pt idx="253">
                  <c:v>4.3351305686599169</c:v>
                </c:pt>
                <c:pt idx="254">
                  <c:v>4.3476961645111389</c:v>
                </c:pt>
                <c:pt idx="255">
                  <c:v>4.3602617603623335</c:v>
                </c:pt>
                <c:pt idx="256">
                  <c:v>4.3728273562135556</c:v>
                </c:pt>
                <c:pt idx="257">
                  <c:v>4.3853929520647501</c:v>
                </c:pt>
                <c:pt idx="258">
                  <c:v>4.3979585479159722</c:v>
                </c:pt>
                <c:pt idx="259">
                  <c:v>4.4105241437671667</c:v>
                </c:pt>
                <c:pt idx="260">
                  <c:v>4.4230897396183888</c:v>
                </c:pt>
                <c:pt idx="261">
                  <c:v>4.4356553354695833</c:v>
                </c:pt>
                <c:pt idx="262">
                  <c:v>4.4482209313208054</c:v>
                </c:pt>
                <c:pt idx="263">
                  <c:v>4.460786527172</c:v>
                </c:pt>
                <c:pt idx="264">
                  <c:v>4.473352123023222</c:v>
                </c:pt>
                <c:pt idx="265">
                  <c:v>4.4859177188744166</c:v>
                </c:pt>
                <c:pt idx="266">
                  <c:v>4.4984833147256387</c:v>
                </c:pt>
                <c:pt idx="267">
                  <c:v>4.5110489105768332</c:v>
                </c:pt>
                <c:pt idx="268">
                  <c:v>4.5236145064280553</c:v>
                </c:pt>
                <c:pt idx="269">
                  <c:v>4.5361801022792498</c:v>
                </c:pt>
                <c:pt idx="270">
                  <c:v>4.5487456981304719</c:v>
                </c:pt>
                <c:pt idx="271">
                  <c:v>4.5613112939816673</c:v>
                </c:pt>
                <c:pt idx="272">
                  <c:v>4.5738768898328885</c:v>
                </c:pt>
                <c:pt idx="273">
                  <c:v>4.5864424856840831</c:v>
                </c:pt>
                <c:pt idx="274">
                  <c:v>4.5990080815353052</c:v>
                </c:pt>
                <c:pt idx="275">
                  <c:v>4.6115736773864997</c:v>
                </c:pt>
                <c:pt idx="276">
                  <c:v>4.6241392732377227</c:v>
                </c:pt>
                <c:pt idx="277">
                  <c:v>4.6367048690889172</c:v>
                </c:pt>
                <c:pt idx="278">
                  <c:v>4.6492704649401118</c:v>
                </c:pt>
                <c:pt idx="279">
                  <c:v>4.6618360607913329</c:v>
                </c:pt>
                <c:pt idx="280">
                  <c:v>4.6744016566425275</c:v>
                </c:pt>
                <c:pt idx="281">
                  <c:v>4.6869672524937505</c:v>
                </c:pt>
                <c:pt idx="282">
                  <c:v>4.6995328483449441</c:v>
                </c:pt>
                <c:pt idx="283">
                  <c:v>4.7120984441961671</c:v>
                </c:pt>
                <c:pt idx="284">
                  <c:v>4.7246640400473616</c:v>
                </c:pt>
                <c:pt idx="285">
                  <c:v>4.7372296358985828</c:v>
                </c:pt>
                <c:pt idx="286">
                  <c:v>4.7497952317497774</c:v>
                </c:pt>
                <c:pt idx="287">
                  <c:v>4.7623608276010003</c:v>
                </c:pt>
                <c:pt idx="288">
                  <c:v>4.7749264234521949</c:v>
                </c:pt>
                <c:pt idx="289">
                  <c:v>4.7874920193034169</c:v>
                </c:pt>
                <c:pt idx="290">
                  <c:v>4.8000576151546115</c:v>
                </c:pt>
                <c:pt idx="291">
                  <c:v>4.8126232110058327</c:v>
                </c:pt>
                <c:pt idx="292">
                  <c:v>4.8251888068570272</c:v>
                </c:pt>
                <c:pt idx="293">
                  <c:v>4.8377544027082502</c:v>
                </c:pt>
                <c:pt idx="294">
                  <c:v>4.8503199985594447</c:v>
                </c:pt>
                <c:pt idx="295">
                  <c:v>4.8628855944106668</c:v>
                </c:pt>
                <c:pt idx="296">
                  <c:v>4.8754511902618614</c:v>
                </c:pt>
                <c:pt idx="297">
                  <c:v>4.8880167861130825</c:v>
                </c:pt>
                <c:pt idx="298">
                  <c:v>4.9005823819642771</c:v>
                </c:pt>
                <c:pt idx="299">
                  <c:v>4.9131479778154716</c:v>
                </c:pt>
                <c:pt idx="300">
                  <c:v>4.9257135736666946</c:v>
                </c:pt>
                <c:pt idx="301">
                  <c:v>4.9382791695178891</c:v>
                </c:pt>
                <c:pt idx="302">
                  <c:v>4.9508447653691112</c:v>
                </c:pt>
                <c:pt idx="303">
                  <c:v>4.9634103612203058</c:v>
                </c:pt>
                <c:pt idx="304">
                  <c:v>4.9759759570715278</c:v>
                </c:pt>
                <c:pt idx="305">
                  <c:v>4.9885415529227215</c:v>
                </c:pt>
                <c:pt idx="306">
                  <c:v>5.0011071487739445</c:v>
                </c:pt>
                <c:pt idx="307">
                  <c:v>5.013672744625139</c:v>
                </c:pt>
                <c:pt idx="308">
                  <c:v>5.0262383404763611</c:v>
                </c:pt>
                <c:pt idx="309">
                  <c:v>5.0388039363275556</c:v>
                </c:pt>
                <c:pt idx="310">
                  <c:v>5.0513695321787786</c:v>
                </c:pt>
                <c:pt idx="311">
                  <c:v>5.0639351280299723</c:v>
                </c:pt>
                <c:pt idx="312">
                  <c:v>5.0765007238811943</c:v>
                </c:pt>
                <c:pt idx="313">
                  <c:v>5.0890663197323889</c:v>
                </c:pt>
                <c:pt idx="314">
                  <c:v>5.101631915583611</c:v>
                </c:pt>
                <c:pt idx="315">
                  <c:v>5.1141975114348055</c:v>
                </c:pt>
                <c:pt idx="316">
                  <c:v>5.1267631072860285</c:v>
                </c:pt>
                <c:pt idx="317">
                  <c:v>5.139328703137223</c:v>
                </c:pt>
                <c:pt idx="318">
                  <c:v>5.1518942989884167</c:v>
                </c:pt>
                <c:pt idx="319">
                  <c:v>5.1644598948396387</c:v>
                </c:pt>
                <c:pt idx="320">
                  <c:v>5.1770254906908333</c:v>
                </c:pt>
                <c:pt idx="321">
                  <c:v>5.1895910865420554</c:v>
                </c:pt>
                <c:pt idx="322">
                  <c:v>5.2021566823932499</c:v>
                </c:pt>
                <c:pt idx="323">
                  <c:v>5.2147222782444729</c:v>
                </c:pt>
                <c:pt idx="324">
                  <c:v>5.2272878740956665</c:v>
                </c:pt>
                <c:pt idx="325">
                  <c:v>5.2398534699468886</c:v>
                </c:pt>
                <c:pt idx="326">
                  <c:v>5.2524190657980832</c:v>
                </c:pt>
                <c:pt idx="327">
                  <c:v>5.2649846616493052</c:v>
                </c:pt>
                <c:pt idx="328">
                  <c:v>5.2775502575004998</c:v>
                </c:pt>
                <c:pt idx="329">
                  <c:v>5.2901158533517227</c:v>
                </c:pt>
                <c:pt idx="330">
                  <c:v>5.3026814492029173</c:v>
                </c:pt>
                <c:pt idx="331">
                  <c:v>5.3152470450541385</c:v>
                </c:pt>
                <c:pt idx="332">
                  <c:v>5.327812640905333</c:v>
                </c:pt>
                <c:pt idx="333">
                  <c:v>5.340378236756556</c:v>
                </c:pt>
                <c:pt idx="334">
                  <c:v>5.3529438326077505</c:v>
                </c:pt>
                <c:pt idx="335">
                  <c:v>5.3655094284589726</c:v>
                </c:pt>
                <c:pt idx="336">
                  <c:v>5.3780750243101672</c:v>
                </c:pt>
                <c:pt idx="337">
                  <c:v>5.3906406201613883</c:v>
                </c:pt>
                <c:pt idx="338">
                  <c:v>5.4032062160125829</c:v>
                </c:pt>
                <c:pt idx="339">
                  <c:v>5.4157718118637774</c:v>
                </c:pt>
                <c:pt idx="340">
                  <c:v>5.4283374077150004</c:v>
                </c:pt>
                <c:pt idx="341">
                  <c:v>5.4409030035661949</c:v>
                </c:pt>
                <c:pt idx="342">
                  <c:v>5.453468599417417</c:v>
                </c:pt>
                <c:pt idx="343">
                  <c:v>5.4660341952686116</c:v>
                </c:pt>
                <c:pt idx="344">
                  <c:v>5.4785997911198328</c:v>
                </c:pt>
                <c:pt idx="345">
                  <c:v>5.4911653869710273</c:v>
                </c:pt>
                <c:pt idx="346">
                  <c:v>5.5037309828222503</c:v>
                </c:pt>
                <c:pt idx="347">
                  <c:v>5.5162965786734448</c:v>
                </c:pt>
                <c:pt idx="348">
                  <c:v>5.5288621745246669</c:v>
                </c:pt>
                <c:pt idx="349">
                  <c:v>5.5414277703758614</c:v>
                </c:pt>
                <c:pt idx="350">
                  <c:v>5.5539933662270826</c:v>
                </c:pt>
                <c:pt idx="351">
                  <c:v>5.5665589620782772</c:v>
                </c:pt>
                <c:pt idx="352">
                  <c:v>5.5791245579295001</c:v>
                </c:pt>
                <c:pt idx="353">
                  <c:v>5.5916901537806947</c:v>
                </c:pt>
                <c:pt idx="354">
                  <c:v>5.6042557496319167</c:v>
                </c:pt>
                <c:pt idx="355">
                  <c:v>5.6168213454831113</c:v>
                </c:pt>
                <c:pt idx="356">
                  <c:v>5.6293869413343334</c:v>
                </c:pt>
                <c:pt idx="357">
                  <c:v>5.6419525371855279</c:v>
                </c:pt>
                <c:pt idx="358">
                  <c:v>5.6545181330367216</c:v>
                </c:pt>
                <c:pt idx="359">
                  <c:v>5.6670837288879445</c:v>
                </c:pt>
                <c:pt idx="360">
                  <c:v>5.6796493247391391</c:v>
                </c:pt>
                <c:pt idx="361">
                  <c:v>5.6922149205903612</c:v>
                </c:pt>
                <c:pt idx="362">
                  <c:v>5.7047805164415557</c:v>
                </c:pt>
                <c:pt idx="363">
                  <c:v>5.7173461122927778</c:v>
                </c:pt>
                <c:pt idx="364">
                  <c:v>5.7299117081439723</c:v>
                </c:pt>
                <c:pt idx="365">
                  <c:v>5.7424773039951944</c:v>
                </c:pt>
                <c:pt idx="366">
                  <c:v>5.7550428998463889</c:v>
                </c:pt>
                <c:pt idx="367">
                  <c:v>5.767608495697611</c:v>
                </c:pt>
                <c:pt idx="368">
                  <c:v>5.7801740915488056</c:v>
                </c:pt>
                <c:pt idx="369">
                  <c:v>5.7927396874000276</c:v>
                </c:pt>
                <c:pt idx="370">
                  <c:v>5.8053052832512222</c:v>
                </c:pt>
                <c:pt idx="371">
                  <c:v>5.8178708791024443</c:v>
                </c:pt>
                <c:pt idx="372">
                  <c:v>5.8304364749536388</c:v>
                </c:pt>
                <c:pt idx="373">
                  <c:v>5.8430020708048609</c:v>
                </c:pt>
                <c:pt idx="374">
                  <c:v>5.8555676666560554</c:v>
                </c:pt>
                <c:pt idx="375">
                  <c:v>5.8681332625072775</c:v>
                </c:pt>
                <c:pt idx="376">
                  <c:v>5.8806988583584721</c:v>
                </c:pt>
                <c:pt idx="377">
                  <c:v>5.8932644542096941</c:v>
                </c:pt>
                <c:pt idx="378">
                  <c:v>5.9058300500608887</c:v>
                </c:pt>
                <c:pt idx="379">
                  <c:v>5.9183956459120832</c:v>
                </c:pt>
                <c:pt idx="380">
                  <c:v>5.9309612417633062</c:v>
                </c:pt>
                <c:pt idx="381">
                  <c:v>5.9435268376144998</c:v>
                </c:pt>
                <c:pt idx="382">
                  <c:v>5.9560924334657219</c:v>
                </c:pt>
                <c:pt idx="383">
                  <c:v>5.9686580293169165</c:v>
                </c:pt>
                <c:pt idx="384">
                  <c:v>5.9812236251681385</c:v>
                </c:pt>
                <c:pt idx="385">
                  <c:v>5.9937892210193331</c:v>
                </c:pt>
                <c:pt idx="386">
                  <c:v>6.0063548168705561</c:v>
                </c:pt>
                <c:pt idx="387">
                  <c:v>6.0189204127217506</c:v>
                </c:pt>
                <c:pt idx="388">
                  <c:v>6.0314860085729718</c:v>
                </c:pt>
                <c:pt idx="389">
                  <c:v>6.0440516044241663</c:v>
                </c:pt>
                <c:pt idx="390">
                  <c:v>6.0566172002753884</c:v>
                </c:pt>
                <c:pt idx="391">
                  <c:v>6.069182796126583</c:v>
                </c:pt>
                <c:pt idx="392">
                  <c:v>6.0817483919778059</c:v>
                </c:pt>
                <c:pt idx="393">
                  <c:v>6.0943139878290005</c:v>
                </c:pt>
                <c:pt idx="394">
                  <c:v>6.1068795836802225</c:v>
                </c:pt>
                <c:pt idx="395">
                  <c:v>6.1194451795314162</c:v>
                </c:pt>
                <c:pt idx="396">
                  <c:v>6.1320107753826383</c:v>
                </c:pt>
                <c:pt idx="397">
                  <c:v>6.1445763712338328</c:v>
                </c:pt>
                <c:pt idx="398">
                  <c:v>6.1571419670850274</c:v>
                </c:pt>
                <c:pt idx="399">
                  <c:v>6.1697075629362503</c:v>
                </c:pt>
                <c:pt idx="400">
                  <c:v>6.1822731587874449</c:v>
                </c:pt>
                <c:pt idx="401">
                  <c:v>6.194838754638667</c:v>
                </c:pt>
                <c:pt idx="402">
                  <c:v>6.2074043504898606</c:v>
                </c:pt>
                <c:pt idx="403">
                  <c:v>6.2199699463410836</c:v>
                </c:pt>
                <c:pt idx="404">
                  <c:v>6.2325355421922772</c:v>
                </c:pt>
                <c:pt idx="405">
                  <c:v>6.2451011380435002</c:v>
                </c:pt>
                <c:pt idx="406">
                  <c:v>6.2576667338946947</c:v>
                </c:pt>
                <c:pt idx="407">
                  <c:v>6.2702323297459168</c:v>
                </c:pt>
                <c:pt idx="408">
                  <c:v>6.2827979255971105</c:v>
                </c:pt>
                <c:pt idx="409">
                  <c:v>6.2953635214483334</c:v>
                </c:pt>
                <c:pt idx="410">
                  <c:v>6.307929117299528</c:v>
                </c:pt>
                <c:pt idx="411">
                  <c:v>6.3204947131507501</c:v>
                </c:pt>
                <c:pt idx="412">
                  <c:v>6.3330603090019446</c:v>
                </c:pt>
                <c:pt idx="413">
                  <c:v>6.3456259048531667</c:v>
                </c:pt>
                <c:pt idx="414">
                  <c:v>6.3581915007043612</c:v>
                </c:pt>
                <c:pt idx="415">
                  <c:v>6.3707570965555833</c:v>
                </c:pt>
                <c:pt idx="416">
                  <c:v>6.3833226924067779</c:v>
                </c:pt>
                <c:pt idx="417">
                  <c:v>6.3958882882579999</c:v>
                </c:pt>
                <c:pt idx="418">
                  <c:v>6.4084538841091945</c:v>
                </c:pt>
                <c:pt idx="419">
                  <c:v>6.421019479960389</c:v>
                </c:pt>
                <c:pt idx="420">
                  <c:v>6.4335850758116111</c:v>
                </c:pt>
                <c:pt idx="421">
                  <c:v>6.4461506716628056</c:v>
                </c:pt>
                <c:pt idx="422">
                  <c:v>6.4587162675140277</c:v>
                </c:pt>
                <c:pt idx="423">
                  <c:v>6.4712818633652223</c:v>
                </c:pt>
                <c:pt idx="424">
                  <c:v>6.4838474592164443</c:v>
                </c:pt>
                <c:pt idx="425">
                  <c:v>6.4964130550676389</c:v>
                </c:pt>
                <c:pt idx="426">
                  <c:v>6.5089786509188619</c:v>
                </c:pt>
                <c:pt idx="427">
                  <c:v>6.5215442467700555</c:v>
                </c:pt>
                <c:pt idx="428">
                  <c:v>6.5341098426212776</c:v>
                </c:pt>
                <c:pt idx="429">
                  <c:v>6.5466754384724721</c:v>
                </c:pt>
                <c:pt idx="430">
                  <c:v>6.5592410343236942</c:v>
                </c:pt>
                <c:pt idx="431">
                  <c:v>6.5718066301748888</c:v>
                </c:pt>
                <c:pt idx="432">
                  <c:v>6.5843722260261117</c:v>
                </c:pt>
                <c:pt idx="433">
                  <c:v>6.5969378218773063</c:v>
                </c:pt>
                <c:pt idx="434">
                  <c:v>6.6095034177285275</c:v>
                </c:pt>
                <c:pt idx="435">
                  <c:v>6.622069013579722</c:v>
                </c:pt>
                <c:pt idx="436">
                  <c:v>6.6346346094309441</c:v>
                </c:pt>
                <c:pt idx="437">
                  <c:v>6.6472002052821386</c:v>
                </c:pt>
                <c:pt idx="438">
                  <c:v>6.6597658011333332</c:v>
                </c:pt>
                <c:pt idx="439">
                  <c:v>6.6723313969845561</c:v>
                </c:pt>
                <c:pt idx="440">
                  <c:v>6.6848969928357507</c:v>
                </c:pt>
                <c:pt idx="441">
                  <c:v>6.6974625886869719</c:v>
                </c:pt>
                <c:pt idx="442">
                  <c:v>6.7100281845381664</c:v>
                </c:pt>
                <c:pt idx="443">
                  <c:v>6.7225937803893885</c:v>
                </c:pt>
                <c:pt idx="444">
                  <c:v>6.735159376240583</c:v>
                </c:pt>
                <c:pt idx="445">
                  <c:v>6.747724972091806</c:v>
                </c:pt>
                <c:pt idx="446">
                  <c:v>6.7602905679430005</c:v>
                </c:pt>
                <c:pt idx="447">
                  <c:v>6.7728561637942217</c:v>
                </c:pt>
                <c:pt idx="448">
                  <c:v>6.7854217596454163</c:v>
                </c:pt>
                <c:pt idx="449">
                  <c:v>6.7979873554966392</c:v>
                </c:pt>
                <c:pt idx="450">
                  <c:v>6.8105529513478329</c:v>
                </c:pt>
                <c:pt idx="451">
                  <c:v>6.8231185471990559</c:v>
                </c:pt>
                <c:pt idx="452">
                  <c:v>6.8356841430502504</c:v>
                </c:pt>
                <c:pt idx="453">
                  <c:v>6.8482497389014716</c:v>
                </c:pt>
                <c:pt idx="454">
                  <c:v>6.8608153347526661</c:v>
                </c:pt>
                <c:pt idx="455">
                  <c:v>6.8733809306038891</c:v>
                </c:pt>
                <c:pt idx="456">
                  <c:v>6.8859465264550836</c:v>
                </c:pt>
                <c:pt idx="457">
                  <c:v>6.8985121223063057</c:v>
                </c:pt>
                <c:pt idx="458">
                  <c:v>6.9110777181575003</c:v>
                </c:pt>
                <c:pt idx="459">
                  <c:v>6.9236433140086948</c:v>
                </c:pt>
                <c:pt idx="460">
                  <c:v>6.936208909859916</c:v>
                </c:pt>
                <c:pt idx="461">
                  <c:v>6.9487745057111105</c:v>
                </c:pt>
                <c:pt idx="462">
                  <c:v>6.9613401015623335</c:v>
                </c:pt>
                <c:pt idx="463">
                  <c:v>6.9739056974135281</c:v>
                </c:pt>
                <c:pt idx="464">
                  <c:v>6.9864712932647501</c:v>
                </c:pt>
                <c:pt idx="465">
                  <c:v>6.9990368891159447</c:v>
                </c:pt>
                <c:pt idx="466">
                  <c:v>7.0116024849671659</c:v>
                </c:pt>
                <c:pt idx="467">
                  <c:v>7.0241680808183604</c:v>
                </c:pt>
                <c:pt idx="468">
                  <c:v>7.0367336766695834</c:v>
                </c:pt>
                <c:pt idx="469">
                  <c:v>7.0492992725207779</c:v>
                </c:pt>
                <c:pt idx="470">
                  <c:v>7.061864868372</c:v>
                </c:pt>
                <c:pt idx="471">
                  <c:v>7.0744304642231945</c:v>
                </c:pt>
                <c:pt idx="472">
                  <c:v>7.0869960600744157</c:v>
                </c:pt>
                <c:pt idx="473">
                  <c:v>7.0995616559256103</c:v>
                </c:pt>
                <c:pt idx="474">
                  <c:v>7.1121272517768332</c:v>
                </c:pt>
                <c:pt idx="475">
                  <c:v>7.1246928476280278</c:v>
                </c:pt>
                <c:pt idx="476">
                  <c:v>7.1372584434792499</c:v>
                </c:pt>
                <c:pt idx="477">
                  <c:v>7.1498240393304444</c:v>
                </c:pt>
                <c:pt idx="478">
                  <c:v>7.162389635181639</c:v>
                </c:pt>
                <c:pt idx="479">
                  <c:v>7.1749552310328619</c:v>
                </c:pt>
                <c:pt idx="480">
                  <c:v>7.1875208268840547</c:v>
                </c:pt>
                <c:pt idx="481">
                  <c:v>7.2000864227352777</c:v>
                </c:pt>
                <c:pt idx="482">
                  <c:v>7.2126520185864722</c:v>
                </c:pt>
                <c:pt idx="483">
                  <c:v>7.2252176144376943</c:v>
                </c:pt>
                <c:pt idx="484">
                  <c:v>7.2377832102888888</c:v>
                </c:pt>
                <c:pt idx="485">
                  <c:v>7.2503488061401118</c:v>
                </c:pt>
                <c:pt idx="486">
                  <c:v>7.2629144019913063</c:v>
                </c:pt>
                <c:pt idx="487">
                  <c:v>7.2754799978425275</c:v>
                </c:pt>
                <c:pt idx="488">
                  <c:v>7.2880455936937221</c:v>
                </c:pt>
                <c:pt idx="489">
                  <c:v>7.3006111895449441</c:v>
                </c:pt>
                <c:pt idx="490">
                  <c:v>7.3131767853961387</c:v>
                </c:pt>
                <c:pt idx="491">
                  <c:v>7.3257423812473617</c:v>
                </c:pt>
                <c:pt idx="492">
                  <c:v>7.3383079770985562</c:v>
                </c:pt>
                <c:pt idx="493">
                  <c:v>7.3508735729497774</c:v>
                </c:pt>
                <c:pt idx="494">
                  <c:v>7.3634391688009719</c:v>
                </c:pt>
                <c:pt idx="495">
                  <c:v>7.376004764652194</c:v>
                </c:pt>
                <c:pt idx="496">
                  <c:v>7.3885703605033886</c:v>
                </c:pt>
                <c:pt idx="497">
                  <c:v>7.4011359563546115</c:v>
                </c:pt>
                <c:pt idx="498">
                  <c:v>7.4137015522058061</c:v>
                </c:pt>
                <c:pt idx="499">
                  <c:v>7.4262671480570006</c:v>
                </c:pt>
                <c:pt idx="500">
                  <c:v>7.4388327439082218</c:v>
                </c:pt>
                <c:pt idx="501">
                  <c:v>7.4513983397594163</c:v>
                </c:pt>
                <c:pt idx="502">
                  <c:v>7.4639639356106393</c:v>
                </c:pt>
                <c:pt idx="503">
                  <c:v>7.476529531461833</c:v>
                </c:pt>
                <c:pt idx="504">
                  <c:v>7.4890951273130559</c:v>
                </c:pt>
                <c:pt idx="505">
                  <c:v>7.5016607231642505</c:v>
                </c:pt>
                <c:pt idx="506">
                  <c:v>7.5142263190154717</c:v>
                </c:pt>
                <c:pt idx="507">
                  <c:v>7.5267919148666662</c:v>
                </c:pt>
                <c:pt idx="508">
                  <c:v>7.5393575107178892</c:v>
                </c:pt>
                <c:pt idx="509">
                  <c:v>7.5519231065690837</c:v>
                </c:pt>
                <c:pt idx="510">
                  <c:v>7.5644887024203058</c:v>
                </c:pt>
                <c:pt idx="511">
                  <c:v>7.5770542982715003</c:v>
                </c:pt>
                <c:pt idx="512">
                  <c:v>7.5896198941227215</c:v>
                </c:pt>
                <c:pt idx="513">
                  <c:v>7.6021854899739161</c:v>
                </c:pt>
                <c:pt idx="514">
                  <c:v>7.614751085825139</c:v>
                </c:pt>
                <c:pt idx="515">
                  <c:v>7.6273166816763336</c:v>
                </c:pt>
                <c:pt idx="516">
                  <c:v>7.6398822775275557</c:v>
                </c:pt>
                <c:pt idx="517">
                  <c:v>7.6524478733787502</c:v>
                </c:pt>
                <c:pt idx="518">
                  <c:v>7.6650134692299714</c:v>
                </c:pt>
                <c:pt idx="519">
                  <c:v>7.6775790650811659</c:v>
                </c:pt>
                <c:pt idx="520">
                  <c:v>7.6901446609323605</c:v>
                </c:pt>
                <c:pt idx="521">
                  <c:v>7.7027102567835835</c:v>
                </c:pt>
                <c:pt idx="522">
                  <c:v>7.715275852634778</c:v>
                </c:pt>
                <c:pt idx="523">
                  <c:v>7.7278414484860001</c:v>
                </c:pt>
                <c:pt idx="524">
                  <c:v>7.7404070443371946</c:v>
                </c:pt>
                <c:pt idx="525">
                  <c:v>7.7529726401884176</c:v>
                </c:pt>
                <c:pt idx="526">
                  <c:v>7.7655382360396104</c:v>
                </c:pt>
                <c:pt idx="527">
                  <c:v>7.7781038318908333</c:v>
                </c:pt>
                <c:pt idx="528">
                  <c:v>7.7906694277420279</c:v>
                </c:pt>
                <c:pt idx="529">
                  <c:v>7.8032350235932499</c:v>
                </c:pt>
                <c:pt idx="530">
                  <c:v>7.8158006194444445</c:v>
                </c:pt>
                <c:pt idx="531">
                  <c:v>7.8283662152956675</c:v>
                </c:pt>
                <c:pt idx="532">
                  <c:v>7.8409318111468611</c:v>
                </c:pt>
                <c:pt idx="533">
                  <c:v>7.8534974069980832</c:v>
                </c:pt>
                <c:pt idx="534">
                  <c:v>7.8660630028492777</c:v>
                </c:pt>
                <c:pt idx="535">
                  <c:v>7.8786285987004998</c:v>
                </c:pt>
                <c:pt idx="536">
                  <c:v>7.8911941945516944</c:v>
                </c:pt>
                <c:pt idx="537">
                  <c:v>7.9037597904029173</c:v>
                </c:pt>
                <c:pt idx="538">
                  <c:v>7.9163253862541119</c:v>
                </c:pt>
                <c:pt idx="539">
                  <c:v>7.9288909821053055</c:v>
                </c:pt>
                <c:pt idx="540">
                  <c:v>7.9414565779565276</c:v>
                </c:pt>
                <c:pt idx="541">
                  <c:v>7.9540221738077221</c:v>
                </c:pt>
                <c:pt idx="542">
                  <c:v>7.9665877696589442</c:v>
                </c:pt>
                <c:pt idx="543">
                  <c:v>7.9791533655101388</c:v>
                </c:pt>
                <c:pt idx="544">
                  <c:v>7.9917189613613617</c:v>
                </c:pt>
                <c:pt idx="545">
                  <c:v>8.0042845572125554</c:v>
                </c:pt>
                <c:pt idx="546">
                  <c:v>8.0168501530637784</c:v>
                </c:pt>
                <c:pt idx="547">
                  <c:v>8.0294157489149729</c:v>
                </c:pt>
                <c:pt idx="548">
                  <c:v>8.0419813447661941</c:v>
                </c:pt>
                <c:pt idx="549">
                  <c:v>8.0545469406173886</c:v>
                </c:pt>
                <c:pt idx="550">
                  <c:v>8.0671125364686116</c:v>
                </c:pt>
                <c:pt idx="551">
                  <c:v>8.0796781323198061</c:v>
                </c:pt>
                <c:pt idx="552">
                  <c:v>8.0922437281710273</c:v>
                </c:pt>
                <c:pt idx="553">
                  <c:v>8.1048093240222219</c:v>
                </c:pt>
                <c:pt idx="554">
                  <c:v>8.1173749198734448</c:v>
                </c:pt>
                <c:pt idx="555">
                  <c:v>8.1299405157246394</c:v>
                </c:pt>
                <c:pt idx="556">
                  <c:v>8.1425061115758606</c:v>
                </c:pt>
                <c:pt idx="557">
                  <c:v>8.1550717074270551</c:v>
                </c:pt>
                <c:pt idx="558">
                  <c:v>8.1676373032782781</c:v>
                </c:pt>
                <c:pt idx="559">
                  <c:v>8.1802028991294726</c:v>
                </c:pt>
                <c:pt idx="560">
                  <c:v>8.1927684949806672</c:v>
                </c:pt>
                <c:pt idx="561">
                  <c:v>8.2053340908318884</c:v>
                </c:pt>
                <c:pt idx="562">
                  <c:v>8.2178996866830829</c:v>
                </c:pt>
                <c:pt idx="563">
                  <c:v>8.2304652825343059</c:v>
                </c:pt>
                <c:pt idx="564">
                  <c:v>8.2430308783855004</c:v>
                </c:pt>
                <c:pt idx="565">
                  <c:v>8.2555964742367216</c:v>
                </c:pt>
                <c:pt idx="566">
                  <c:v>8.2681620700879161</c:v>
                </c:pt>
                <c:pt idx="567">
                  <c:v>8.2807276659391391</c:v>
                </c:pt>
                <c:pt idx="568">
                  <c:v>8.2932932617903337</c:v>
                </c:pt>
                <c:pt idx="569">
                  <c:v>8.3058588576415548</c:v>
                </c:pt>
                <c:pt idx="570">
                  <c:v>8.3184244534927494</c:v>
                </c:pt>
                <c:pt idx="571">
                  <c:v>8.3309900493439724</c:v>
                </c:pt>
                <c:pt idx="572">
                  <c:v>8.3435556451951669</c:v>
                </c:pt>
                <c:pt idx="573">
                  <c:v>8.3561212410463899</c:v>
                </c:pt>
                <c:pt idx="574">
                  <c:v>8.3686868368975826</c:v>
                </c:pt>
                <c:pt idx="575">
                  <c:v>8.3812524327488056</c:v>
                </c:pt>
                <c:pt idx="576">
                  <c:v>8.3938180286000001</c:v>
                </c:pt>
                <c:pt idx="577">
                  <c:v>8.4063836244512231</c:v>
                </c:pt>
                <c:pt idx="578">
                  <c:v>8.4189492203024177</c:v>
                </c:pt>
                <c:pt idx="579">
                  <c:v>8.4315148161536104</c:v>
                </c:pt>
                <c:pt idx="580">
                  <c:v>8.4440804120048334</c:v>
                </c:pt>
                <c:pt idx="581">
                  <c:v>8.4566460078560279</c:v>
                </c:pt>
                <c:pt idx="582">
                  <c:v>8.4692116037072491</c:v>
                </c:pt>
                <c:pt idx="583">
                  <c:v>8.4817771995584437</c:v>
                </c:pt>
                <c:pt idx="584">
                  <c:v>8.4943427954096666</c:v>
                </c:pt>
                <c:pt idx="585">
                  <c:v>8.5069083912608612</c:v>
                </c:pt>
                <c:pt idx="586">
                  <c:v>8.5194739871120841</c:v>
                </c:pt>
                <c:pt idx="587">
                  <c:v>8.5320395829632787</c:v>
                </c:pt>
                <c:pt idx="588">
                  <c:v>8.5446051788144999</c:v>
                </c:pt>
                <c:pt idx="589">
                  <c:v>8.5571707746656944</c:v>
                </c:pt>
                <c:pt idx="590">
                  <c:v>8.5697363705169174</c:v>
                </c:pt>
                <c:pt idx="591">
                  <c:v>8.5823019663681119</c:v>
                </c:pt>
                <c:pt idx="592">
                  <c:v>8.5948675622193331</c:v>
                </c:pt>
                <c:pt idx="593">
                  <c:v>8.6074331580705277</c:v>
                </c:pt>
                <c:pt idx="594">
                  <c:v>8.6199987539217506</c:v>
                </c:pt>
                <c:pt idx="595">
                  <c:v>8.6325643497729434</c:v>
                </c:pt>
                <c:pt idx="596">
                  <c:v>8.6451299456241664</c:v>
                </c:pt>
                <c:pt idx="597">
                  <c:v>8.6576955414753609</c:v>
                </c:pt>
                <c:pt idx="598">
                  <c:v>8.6702611373265839</c:v>
                </c:pt>
                <c:pt idx="599">
                  <c:v>8.6828267331777784</c:v>
                </c:pt>
                <c:pt idx="600">
                  <c:v>8.695392329028973</c:v>
                </c:pt>
                <c:pt idx="601">
                  <c:v>8.7079579248801942</c:v>
                </c:pt>
                <c:pt idx="602">
                  <c:v>8.7205235207313887</c:v>
                </c:pt>
                <c:pt idx="603">
                  <c:v>8.7330891165826117</c:v>
                </c:pt>
                <c:pt idx="604">
                  <c:v>8.7456547124338062</c:v>
                </c:pt>
                <c:pt idx="605">
                  <c:v>8.7582203082850274</c:v>
                </c:pt>
                <c:pt idx="606">
                  <c:v>8.7707859041362219</c:v>
                </c:pt>
                <c:pt idx="607">
                  <c:v>8.7833514999874449</c:v>
                </c:pt>
                <c:pt idx="608">
                  <c:v>8.7959170958386395</c:v>
                </c:pt>
                <c:pt idx="609">
                  <c:v>8.8084826916898606</c:v>
                </c:pt>
                <c:pt idx="610">
                  <c:v>8.8210482875410552</c:v>
                </c:pt>
                <c:pt idx="611">
                  <c:v>8.8336138833922782</c:v>
                </c:pt>
                <c:pt idx="612">
                  <c:v>8.8461794792434727</c:v>
                </c:pt>
                <c:pt idx="613">
                  <c:v>8.8587450750946939</c:v>
                </c:pt>
                <c:pt idx="614">
                  <c:v>8.8713106709458884</c:v>
                </c:pt>
                <c:pt idx="615">
                  <c:v>8.8838762667971114</c:v>
                </c:pt>
                <c:pt idx="616">
                  <c:v>8.8964418626483059</c:v>
                </c:pt>
                <c:pt idx="617">
                  <c:v>8.9090074584995271</c:v>
                </c:pt>
                <c:pt idx="618">
                  <c:v>8.9215730543507217</c:v>
                </c:pt>
                <c:pt idx="619">
                  <c:v>8.9341386502019162</c:v>
                </c:pt>
                <c:pt idx="620">
                  <c:v>8.9467042460531392</c:v>
                </c:pt>
                <c:pt idx="621">
                  <c:v>8.9592698419043337</c:v>
                </c:pt>
                <c:pt idx="622">
                  <c:v>8.9718354377555549</c:v>
                </c:pt>
                <c:pt idx="623">
                  <c:v>8.9844010336067495</c:v>
                </c:pt>
                <c:pt idx="624">
                  <c:v>8.9969666294579724</c:v>
                </c:pt>
                <c:pt idx="625">
                  <c:v>9.009532225309167</c:v>
                </c:pt>
                <c:pt idx="626">
                  <c:v>9.0220978211603882</c:v>
                </c:pt>
                <c:pt idx="627">
                  <c:v>9.0346634170115827</c:v>
                </c:pt>
                <c:pt idx="628">
                  <c:v>9.0472290128628057</c:v>
                </c:pt>
                <c:pt idx="629">
                  <c:v>9.0597946087140002</c:v>
                </c:pt>
                <c:pt idx="630">
                  <c:v>9.0723602045652232</c:v>
                </c:pt>
                <c:pt idx="631">
                  <c:v>9.0849258004164177</c:v>
                </c:pt>
                <c:pt idx="632">
                  <c:v>9.0974913962676389</c:v>
                </c:pt>
                <c:pt idx="633">
                  <c:v>9.1100569921188335</c:v>
                </c:pt>
                <c:pt idx="634">
                  <c:v>9.1226225879700564</c:v>
                </c:pt>
                <c:pt idx="635">
                  <c:v>9.135188183821251</c:v>
                </c:pt>
                <c:pt idx="636">
                  <c:v>9.1477537796724722</c:v>
                </c:pt>
                <c:pt idx="637">
                  <c:v>9.1603193755236667</c:v>
                </c:pt>
                <c:pt idx="638">
                  <c:v>9.1728849713748879</c:v>
                </c:pt>
                <c:pt idx="639">
                  <c:v>9.1854505672260824</c:v>
                </c:pt>
                <c:pt idx="640">
                  <c:v>9.1980161630773054</c:v>
                </c:pt>
                <c:pt idx="641">
                  <c:v>9.2105817589285</c:v>
                </c:pt>
                <c:pt idx="642">
                  <c:v>9.2231473547797211</c:v>
                </c:pt>
                <c:pt idx="643">
                  <c:v>9.2357129506309157</c:v>
                </c:pt>
                <c:pt idx="644">
                  <c:v>9.2482785464821387</c:v>
                </c:pt>
                <c:pt idx="645">
                  <c:v>9.2608441423333332</c:v>
                </c:pt>
                <c:pt idx="646">
                  <c:v>9.2734097381845562</c:v>
                </c:pt>
                <c:pt idx="647">
                  <c:v>9.2859753340357507</c:v>
                </c:pt>
                <c:pt idx="648">
                  <c:v>9.2985409298869719</c:v>
                </c:pt>
                <c:pt idx="649">
                  <c:v>9.3111065257381664</c:v>
                </c:pt>
                <c:pt idx="650">
                  <c:v>9.3236721215893894</c:v>
                </c:pt>
                <c:pt idx="651">
                  <c:v>9.3362377174405822</c:v>
                </c:pt>
                <c:pt idx="652">
                  <c:v>9.3488033132918051</c:v>
                </c:pt>
                <c:pt idx="653">
                  <c:v>9.3613689091429997</c:v>
                </c:pt>
                <c:pt idx="654">
                  <c:v>9.3739345049942226</c:v>
                </c:pt>
                <c:pt idx="655">
                  <c:v>9.3865001008454172</c:v>
                </c:pt>
                <c:pt idx="656">
                  <c:v>9.3990656966966384</c:v>
                </c:pt>
                <c:pt idx="657">
                  <c:v>9.4116312925478329</c:v>
                </c:pt>
                <c:pt idx="658">
                  <c:v>9.4241968883990559</c:v>
                </c:pt>
                <c:pt idx="659">
                  <c:v>9.4367624842502504</c:v>
                </c:pt>
                <c:pt idx="660">
                  <c:v>9.4493280801014734</c:v>
                </c:pt>
                <c:pt idx="661">
                  <c:v>9.4618936759526679</c:v>
                </c:pt>
                <c:pt idx="662">
                  <c:v>9.4744592718038891</c:v>
                </c:pt>
                <c:pt idx="663">
                  <c:v>9.4870248676550837</c:v>
                </c:pt>
                <c:pt idx="664">
                  <c:v>9.4995904635063049</c:v>
                </c:pt>
                <c:pt idx="665">
                  <c:v>9.5121560593574994</c:v>
                </c:pt>
                <c:pt idx="666">
                  <c:v>9.5247216552087224</c:v>
                </c:pt>
                <c:pt idx="667">
                  <c:v>9.5372872510599436</c:v>
                </c:pt>
                <c:pt idx="668">
                  <c:v>9.5498528469111381</c:v>
                </c:pt>
                <c:pt idx="669">
                  <c:v>9.5624184427623611</c:v>
                </c:pt>
                <c:pt idx="670">
                  <c:v>9.5749840386135556</c:v>
                </c:pt>
                <c:pt idx="671">
                  <c:v>9.5875496344647786</c:v>
                </c:pt>
                <c:pt idx="672">
                  <c:v>9.6001152303159731</c:v>
                </c:pt>
                <c:pt idx="673">
                  <c:v>9.6126808261671943</c:v>
                </c:pt>
                <c:pt idx="674">
                  <c:v>9.6252464220183889</c:v>
                </c:pt>
                <c:pt idx="675">
                  <c:v>9.6378120178696101</c:v>
                </c:pt>
                <c:pt idx="676">
                  <c:v>9.6503776137208046</c:v>
                </c:pt>
                <c:pt idx="677">
                  <c:v>9.6629432095720276</c:v>
                </c:pt>
                <c:pt idx="678">
                  <c:v>9.6755088054232221</c:v>
                </c:pt>
                <c:pt idx="679">
                  <c:v>9.6880744012744433</c:v>
                </c:pt>
                <c:pt idx="680">
                  <c:v>9.7006399971256378</c:v>
                </c:pt>
                <c:pt idx="681">
                  <c:v>9.7132055929768608</c:v>
                </c:pt>
                <c:pt idx="682">
                  <c:v>9.7257711888280554</c:v>
                </c:pt>
                <c:pt idx="683">
                  <c:v>9.7383367846792783</c:v>
                </c:pt>
                <c:pt idx="684">
                  <c:v>9.7509023805304729</c:v>
                </c:pt>
                <c:pt idx="685">
                  <c:v>9.7634679763816958</c:v>
                </c:pt>
                <c:pt idx="686">
                  <c:v>9.7760335722328886</c:v>
                </c:pt>
                <c:pt idx="687">
                  <c:v>9.7885991680841116</c:v>
                </c:pt>
                <c:pt idx="688">
                  <c:v>9.8011647639353043</c:v>
                </c:pt>
                <c:pt idx="689">
                  <c:v>9.8137303597865273</c:v>
                </c:pt>
                <c:pt idx="690">
                  <c:v>9.8262959556377218</c:v>
                </c:pt>
                <c:pt idx="691">
                  <c:v>9.8388615514889448</c:v>
                </c:pt>
                <c:pt idx="692">
                  <c:v>9.8514271473401394</c:v>
                </c:pt>
                <c:pt idx="693">
                  <c:v>9.8639927431913605</c:v>
                </c:pt>
                <c:pt idx="694">
                  <c:v>9.8765583390425551</c:v>
                </c:pt>
                <c:pt idx="695">
                  <c:v>9.8891239348937781</c:v>
                </c:pt>
                <c:pt idx="696">
                  <c:v>9.9016895307449726</c:v>
                </c:pt>
                <c:pt idx="697">
                  <c:v>9.9142551265961956</c:v>
                </c:pt>
                <c:pt idx="698">
                  <c:v>9.9268207224473901</c:v>
                </c:pt>
                <c:pt idx="699">
                  <c:v>9.9393863182986113</c:v>
                </c:pt>
                <c:pt idx="700">
                  <c:v>9.9519519141498058</c:v>
                </c:pt>
                <c:pt idx="701">
                  <c:v>9.964517510001027</c:v>
                </c:pt>
                <c:pt idx="702">
                  <c:v>9.9770831058522216</c:v>
                </c:pt>
                <c:pt idx="703">
                  <c:v>9.9896487017034445</c:v>
                </c:pt>
                <c:pt idx="704">
                  <c:v>10.002214297554639</c:v>
                </c:pt>
                <c:pt idx="705">
                  <c:v>10.01477989340586</c:v>
                </c:pt>
                <c:pt idx="706">
                  <c:v>10.027345489257055</c:v>
                </c:pt>
                <c:pt idx="707">
                  <c:v>10.039911085108278</c:v>
                </c:pt>
                <c:pt idx="708">
                  <c:v>10.052476680959472</c:v>
                </c:pt>
                <c:pt idx="709">
                  <c:v>10.065042276810695</c:v>
                </c:pt>
                <c:pt idx="710">
                  <c:v>10.077607872661916</c:v>
                </c:pt>
                <c:pt idx="711">
                  <c:v>10.090173468513111</c:v>
                </c:pt>
                <c:pt idx="712">
                  <c:v>10.102739064364332</c:v>
                </c:pt>
                <c:pt idx="713">
                  <c:v>10.115304660215527</c:v>
                </c:pt>
                <c:pt idx="714">
                  <c:v>10.12787025606675</c:v>
                </c:pt>
                <c:pt idx="715">
                  <c:v>10.140435851917944</c:v>
                </c:pt>
                <c:pt idx="716">
                  <c:v>10.153001447769165</c:v>
                </c:pt>
                <c:pt idx="717">
                  <c:v>10.16556704362036</c:v>
                </c:pt>
                <c:pt idx="718">
                  <c:v>10.178132639471583</c:v>
                </c:pt>
                <c:pt idx="719">
                  <c:v>10.190698235322778</c:v>
                </c:pt>
                <c:pt idx="720">
                  <c:v>10.203263831174</c:v>
                </c:pt>
                <c:pt idx="721">
                  <c:v>10.215829427025195</c:v>
                </c:pt>
                <c:pt idx="722">
                  <c:v>10.228395022876418</c:v>
                </c:pt>
                <c:pt idx="723">
                  <c:v>10.240960618727613</c:v>
                </c:pt>
                <c:pt idx="724">
                  <c:v>10.253526214578834</c:v>
                </c:pt>
                <c:pt idx="725">
                  <c:v>10.266091810430026</c:v>
                </c:pt>
                <c:pt idx="726">
                  <c:v>10.278657406281249</c:v>
                </c:pt>
                <c:pt idx="727">
                  <c:v>10.291223002132444</c:v>
                </c:pt>
                <c:pt idx="728">
                  <c:v>10.303788597983667</c:v>
                </c:pt>
                <c:pt idx="729">
                  <c:v>10.316354193834862</c:v>
                </c:pt>
                <c:pt idx="730">
                  <c:v>10.328919789686083</c:v>
                </c:pt>
                <c:pt idx="731">
                  <c:v>10.341485385537277</c:v>
                </c:pt>
                <c:pt idx="732">
                  <c:v>10.3540509813885</c:v>
                </c:pt>
                <c:pt idx="733">
                  <c:v>10.366616577239695</c:v>
                </c:pt>
                <c:pt idx="734">
                  <c:v>10.379182173090918</c:v>
                </c:pt>
                <c:pt idx="735">
                  <c:v>10.391747768942112</c:v>
                </c:pt>
                <c:pt idx="736">
                  <c:v>10.404313364793333</c:v>
                </c:pt>
                <c:pt idx="737">
                  <c:v>10.416878960644528</c:v>
                </c:pt>
                <c:pt idx="738">
                  <c:v>10.429444556495749</c:v>
                </c:pt>
                <c:pt idx="739">
                  <c:v>10.442010152346944</c:v>
                </c:pt>
                <c:pt idx="740">
                  <c:v>10.454575748198167</c:v>
                </c:pt>
                <c:pt idx="741">
                  <c:v>10.467141344049361</c:v>
                </c:pt>
                <c:pt idx="742">
                  <c:v>10.479706939900582</c:v>
                </c:pt>
                <c:pt idx="743">
                  <c:v>10.492272535751777</c:v>
                </c:pt>
                <c:pt idx="744">
                  <c:v>10.504838131603</c:v>
                </c:pt>
                <c:pt idx="745">
                  <c:v>10.517403727454194</c:v>
                </c:pt>
                <c:pt idx="746">
                  <c:v>10.529969323305417</c:v>
                </c:pt>
                <c:pt idx="747">
                  <c:v>10.542534919156612</c:v>
                </c:pt>
                <c:pt idx="748">
                  <c:v>10.555100515007833</c:v>
                </c:pt>
                <c:pt idx="749">
                  <c:v>10.567666110859028</c:v>
                </c:pt>
                <c:pt idx="750">
                  <c:v>10.580231706710249</c:v>
                </c:pt>
                <c:pt idx="751">
                  <c:v>10.592797302561443</c:v>
                </c:pt>
                <c:pt idx="752">
                  <c:v>10.605362898412666</c:v>
                </c:pt>
                <c:pt idx="753">
                  <c:v>10.617928494263861</c:v>
                </c:pt>
                <c:pt idx="754">
                  <c:v>10.630494090115082</c:v>
                </c:pt>
                <c:pt idx="755">
                  <c:v>10.643059685966305</c:v>
                </c:pt>
                <c:pt idx="756">
                  <c:v>10.6556252818175</c:v>
                </c:pt>
                <c:pt idx="757">
                  <c:v>10.668190877668723</c:v>
                </c:pt>
                <c:pt idx="758">
                  <c:v>10.680756473519917</c:v>
                </c:pt>
                <c:pt idx="759">
                  <c:v>10.69332206937114</c:v>
                </c:pt>
                <c:pt idx="760">
                  <c:v>10.705887665222335</c:v>
                </c:pt>
                <c:pt idx="761">
                  <c:v>10.718453261073556</c:v>
                </c:pt>
                <c:pt idx="762">
                  <c:v>10.731018856924749</c:v>
                </c:pt>
                <c:pt idx="763">
                  <c:v>10.743584452775972</c:v>
                </c:pt>
                <c:pt idx="764">
                  <c:v>10.756150048627166</c:v>
                </c:pt>
                <c:pt idx="765">
                  <c:v>10.768715644478389</c:v>
                </c:pt>
                <c:pt idx="766">
                  <c:v>10.781281240329584</c:v>
                </c:pt>
                <c:pt idx="767">
                  <c:v>10.793846836180805</c:v>
                </c:pt>
                <c:pt idx="768">
                  <c:v>10.806412432031999</c:v>
                </c:pt>
                <c:pt idx="769">
                  <c:v>10.818978027883222</c:v>
                </c:pt>
                <c:pt idx="770">
                  <c:v>10.831543623734417</c:v>
                </c:pt>
                <c:pt idx="771">
                  <c:v>10.84410921958564</c:v>
                </c:pt>
                <c:pt idx="772">
                  <c:v>10.856674815436834</c:v>
                </c:pt>
                <c:pt idx="773">
                  <c:v>10.869240411288056</c:v>
                </c:pt>
                <c:pt idx="774">
                  <c:v>10.88180600713925</c:v>
                </c:pt>
                <c:pt idx="775">
                  <c:v>10.894371602990471</c:v>
                </c:pt>
                <c:pt idx="776">
                  <c:v>10.906937198841666</c:v>
                </c:pt>
                <c:pt idx="777">
                  <c:v>10.919502794692889</c:v>
                </c:pt>
                <c:pt idx="778">
                  <c:v>10.932068390544083</c:v>
                </c:pt>
                <c:pt idx="779">
                  <c:v>10.944633986395305</c:v>
                </c:pt>
                <c:pt idx="780">
                  <c:v>10.957199582246499</c:v>
                </c:pt>
                <c:pt idx="781">
                  <c:v>10.969765178097722</c:v>
                </c:pt>
                <c:pt idx="782">
                  <c:v>10.982330773948917</c:v>
                </c:pt>
                <c:pt idx="783">
                  <c:v>10.99489636980014</c:v>
                </c:pt>
                <c:pt idx="784">
                  <c:v>11.007461965651334</c:v>
                </c:pt>
                <c:pt idx="785">
                  <c:v>11.020027561502555</c:v>
                </c:pt>
                <c:pt idx="786">
                  <c:v>11.03259315735375</c:v>
                </c:pt>
                <c:pt idx="787">
                  <c:v>11.045158753204971</c:v>
                </c:pt>
                <c:pt idx="788">
                  <c:v>11.057724349056166</c:v>
                </c:pt>
                <c:pt idx="789">
                  <c:v>11.070289944907389</c:v>
                </c:pt>
                <c:pt idx="790">
                  <c:v>11.082855540758583</c:v>
                </c:pt>
                <c:pt idx="791">
                  <c:v>11.095421136609806</c:v>
                </c:pt>
                <c:pt idx="792">
                  <c:v>11.107986732460999</c:v>
                </c:pt>
                <c:pt idx="793">
                  <c:v>11.120552328312222</c:v>
                </c:pt>
                <c:pt idx="794">
                  <c:v>11.133117924163416</c:v>
                </c:pt>
                <c:pt idx="795">
                  <c:v>11.145683520014639</c:v>
                </c:pt>
                <c:pt idx="796">
                  <c:v>11.158249115865834</c:v>
                </c:pt>
                <c:pt idx="797">
                  <c:v>11.170814711717057</c:v>
                </c:pt>
                <c:pt idx="798">
                  <c:v>11.183380307568278</c:v>
                </c:pt>
                <c:pt idx="799">
                  <c:v>11.195945903419471</c:v>
                </c:pt>
                <c:pt idx="800">
                  <c:v>11.208511499270694</c:v>
                </c:pt>
                <c:pt idx="801">
                  <c:v>11.221077095121888</c:v>
                </c:pt>
                <c:pt idx="802">
                  <c:v>11.233642690973111</c:v>
                </c:pt>
                <c:pt idx="803">
                  <c:v>11.246208286824306</c:v>
                </c:pt>
                <c:pt idx="804">
                  <c:v>11.258773882675527</c:v>
                </c:pt>
                <c:pt idx="805">
                  <c:v>11.271339478526722</c:v>
                </c:pt>
                <c:pt idx="806">
                  <c:v>11.283905074377945</c:v>
                </c:pt>
                <c:pt idx="807">
                  <c:v>11.296470670229139</c:v>
                </c:pt>
                <c:pt idx="808">
                  <c:v>11.309036266080362</c:v>
                </c:pt>
                <c:pt idx="809">
                  <c:v>11.321601861931557</c:v>
                </c:pt>
                <c:pt idx="810">
                  <c:v>11.334167457782778</c:v>
                </c:pt>
                <c:pt idx="811">
                  <c:v>11.346733053633972</c:v>
                </c:pt>
                <c:pt idx="812">
                  <c:v>11.359298649485194</c:v>
                </c:pt>
                <c:pt idx="813">
                  <c:v>11.371864245336388</c:v>
                </c:pt>
                <c:pt idx="814">
                  <c:v>11.384429841187611</c:v>
                </c:pt>
                <c:pt idx="815">
                  <c:v>11.396995437038806</c:v>
                </c:pt>
                <c:pt idx="816">
                  <c:v>11.409561032890027</c:v>
                </c:pt>
                <c:pt idx="817">
                  <c:v>11.422126628741221</c:v>
                </c:pt>
                <c:pt idx="818">
                  <c:v>11.434692224592444</c:v>
                </c:pt>
                <c:pt idx="819">
                  <c:v>11.447257820443639</c:v>
                </c:pt>
                <c:pt idx="820">
                  <c:v>11.459823416294862</c:v>
                </c:pt>
                <c:pt idx="821">
                  <c:v>11.472389012146056</c:v>
                </c:pt>
                <c:pt idx="822">
                  <c:v>11.484954607997278</c:v>
                </c:pt>
                <c:pt idx="823">
                  <c:v>11.497520203848472</c:v>
                </c:pt>
                <c:pt idx="824">
                  <c:v>11.510085799699693</c:v>
                </c:pt>
                <c:pt idx="825">
                  <c:v>11.522651395550888</c:v>
                </c:pt>
                <c:pt idx="826">
                  <c:v>11.535216991402111</c:v>
                </c:pt>
                <c:pt idx="827">
                  <c:v>11.547782587253305</c:v>
                </c:pt>
                <c:pt idx="828">
                  <c:v>11.560348183104528</c:v>
                </c:pt>
                <c:pt idx="829">
                  <c:v>11.572913778955723</c:v>
                </c:pt>
                <c:pt idx="830">
                  <c:v>11.585479374806944</c:v>
                </c:pt>
                <c:pt idx="831">
                  <c:v>11.598044970658139</c:v>
                </c:pt>
                <c:pt idx="832">
                  <c:v>11.610610566509362</c:v>
                </c:pt>
                <c:pt idx="833">
                  <c:v>11.623176162360556</c:v>
                </c:pt>
                <c:pt idx="834">
                  <c:v>11.635741758211779</c:v>
                </c:pt>
                <c:pt idx="835">
                  <c:v>11.648307354062974</c:v>
                </c:pt>
                <c:pt idx="836">
                  <c:v>11.660872949914193</c:v>
                </c:pt>
                <c:pt idx="837">
                  <c:v>11.673438545765388</c:v>
                </c:pt>
                <c:pt idx="838">
                  <c:v>11.68600414161661</c:v>
                </c:pt>
                <c:pt idx="839">
                  <c:v>11.698569737467805</c:v>
                </c:pt>
                <c:pt idx="840">
                  <c:v>11.711135333319028</c:v>
                </c:pt>
                <c:pt idx="841">
                  <c:v>11.723700929170249</c:v>
                </c:pt>
                <c:pt idx="842">
                  <c:v>11.736266525021444</c:v>
                </c:pt>
                <c:pt idx="843">
                  <c:v>11.748832120872667</c:v>
                </c:pt>
                <c:pt idx="844">
                  <c:v>11.761397716723861</c:v>
                </c:pt>
                <c:pt idx="845">
                  <c:v>11.773963312575084</c:v>
                </c:pt>
                <c:pt idx="846">
                  <c:v>11.786528908426279</c:v>
                </c:pt>
                <c:pt idx="847">
                  <c:v>11.7990945042775</c:v>
                </c:pt>
                <c:pt idx="848">
                  <c:v>11.811660100128694</c:v>
                </c:pt>
                <c:pt idx="849">
                  <c:v>11.824225695979916</c:v>
                </c:pt>
                <c:pt idx="850">
                  <c:v>11.83679129183111</c:v>
                </c:pt>
                <c:pt idx="851">
                  <c:v>11.849356887682333</c:v>
                </c:pt>
                <c:pt idx="852">
                  <c:v>11.861922483533528</c:v>
                </c:pt>
                <c:pt idx="853">
                  <c:v>11.874488079384749</c:v>
                </c:pt>
                <c:pt idx="854">
                  <c:v>11.887053675235943</c:v>
                </c:pt>
                <c:pt idx="855">
                  <c:v>11.899619271087166</c:v>
                </c:pt>
                <c:pt idx="856">
                  <c:v>11.912184866938361</c:v>
                </c:pt>
                <c:pt idx="857">
                  <c:v>11.924750462789584</c:v>
                </c:pt>
                <c:pt idx="858">
                  <c:v>11.937316058640778</c:v>
                </c:pt>
                <c:pt idx="859">
                  <c:v>11.949881654492001</c:v>
                </c:pt>
                <c:pt idx="860">
                  <c:v>11.962447250343194</c:v>
                </c:pt>
                <c:pt idx="861">
                  <c:v>11.975012846194415</c:v>
                </c:pt>
                <c:pt idx="862">
                  <c:v>11.98757844204561</c:v>
                </c:pt>
                <c:pt idx="863">
                  <c:v>12.000144037896833</c:v>
                </c:pt>
                <c:pt idx="864">
                  <c:v>12.012709633748027</c:v>
                </c:pt>
                <c:pt idx="865">
                  <c:v>12.02527522959925</c:v>
                </c:pt>
                <c:pt idx="866">
                  <c:v>12.037840825450445</c:v>
                </c:pt>
                <c:pt idx="867">
                  <c:v>12.050406421301666</c:v>
                </c:pt>
                <c:pt idx="868">
                  <c:v>12.062972017152861</c:v>
                </c:pt>
                <c:pt idx="869">
                  <c:v>12.075537613004084</c:v>
                </c:pt>
                <c:pt idx="870">
                  <c:v>12.088103208855278</c:v>
                </c:pt>
                <c:pt idx="871">
                  <c:v>12.100668804706501</c:v>
                </c:pt>
                <c:pt idx="872">
                  <c:v>12.113234400557696</c:v>
                </c:pt>
                <c:pt idx="873">
                  <c:v>12.125799996408915</c:v>
                </c:pt>
                <c:pt idx="874">
                  <c:v>12.13836559226011</c:v>
                </c:pt>
                <c:pt idx="875">
                  <c:v>12.150931188111333</c:v>
                </c:pt>
                <c:pt idx="876">
                  <c:v>12.163496783962527</c:v>
                </c:pt>
                <c:pt idx="877">
                  <c:v>12.17606237981375</c:v>
                </c:pt>
                <c:pt idx="878">
                  <c:v>12.188627975664945</c:v>
                </c:pt>
                <c:pt idx="879">
                  <c:v>12.201193571516166</c:v>
                </c:pt>
                <c:pt idx="880">
                  <c:v>12.21375916736736</c:v>
                </c:pt>
                <c:pt idx="881">
                  <c:v>12.226324763218583</c:v>
                </c:pt>
                <c:pt idx="882">
                  <c:v>12.238890359069778</c:v>
                </c:pt>
                <c:pt idx="883">
                  <c:v>12.251455954921001</c:v>
                </c:pt>
                <c:pt idx="884">
                  <c:v>12.264021550772222</c:v>
                </c:pt>
                <c:pt idx="885">
                  <c:v>12.276587146623417</c:v>
                </c:pt>
                <c:pt idx="886">
                  <c:v>12.289152742474638</c:v>
                </c:pt>
                <c:pt idx="887">
                  <c:v>12.301718338325832</c:v>
                </c:pt>
                <c:pt idx="888">
                  <c:v>12.314283934177055</c:v>
                </c:pt>
                <c:pt idx="889">
                  <c:v>12.32684953002825</c:v>
                </c:pt>
                <c:pt idx="890">
                  <c:v>12.339415125879473</c:v>
                </c:pt>
                <c:pt idx="891">
                  <c:v>12.351980721730666</c:v>
                </c:pt>
                <c:pt idx="892">
                  <c:v>12.364546317581889</c:v>
                </c:pt>
                <c:pt idx="893">
                  <c:v>12.377111913433083</c:v>
                </c:pt>
                <c:pt idx="894">
                  <c:v>12.389677509284306</c:v>
                </c:pt>
                <c:pt idx="895">
                  <c:v>12.402243105135501</c:v>
                </c:pt>
                <c:pt idx="896">
                  <c:v>12.414808700986724</c:v>
                </c:pt>
                <c:pt idx="897">
                  <c:v>12.427374296837918</c:v>
                </c:pt>
                <c:pt idx="898">
                  <c:v>12.439939892689138</c:v>
                </c:pt>
                <c:pt idx="899">
                  <c:v>12.452505488540332</c:v>
                </c:pt>
                <c:pt idx="900">
                  <c:v>12.465071084391555</c:v>
                </c:pt>
                <c:pt idx="901">
                  <c:v>12.47763668024275</c:v>
                </c:pt>
                <c:pt idx="902">
                  <c:v>12.490202276093973</c:v>
                </c:pt>
                <c:pt idx="903">
                  <c:v>12.502767871945167</c:v>
                </c:pt>
                <c:pt idx="904">
                  <c:v>12.515333467796388</c:v>
                </c:pt>
                <c:pt idx="905">
                  <c:v>12.527899063647583</c:v>
                </c:pt>
                <c:pt idx="906">
                  <c:v>12.540464659498806</c:v>
                </c:pt>
                <c:pt idx="907">
                  <c:v>12.55303025535</c:v>
                </c:pt>
                <c:pt idx="908">
                  <c:v>12.565595851201223</c:v>
                </c:pt>
                <c:pt idx="909">
                  <c:v>12.578161447052418</c:v>
                </c:pt>
                <c:pt idx="910">
                  <c:v>12.590727042903637</c:v>
                </c:pt>
                <c:pt idx="911">
                  <c:v>12.603292638754832</c:v>
                </c:pt>
                <c:pt idx="912">
                  <c:v>12.615858234606055</c:v>
                </c:pt>
                <c:pt idx="913">
                  <c:v>12.628423830457249</c:v>
                </c:pt>
                <c:pt idx="914">
                  <c:v>12.640989426308472</c:v>
                </c:pt>
                <c:pt idx="915">
                  <c:v>12.653555022159667</c:v>
                </c:pt>
                <c:pt idx="916">
                  <c:v>12.666120618010888</c:v>
                </c:pt>
                <c:pt idx="917">
                  <c:v>12.678686213862083</c:v>
                </c:pt>
                <c:pt idx="918">
                  <c:v>12.691251809713306</c:v>
                </c:pt>
                <c:pt idx="919">
                  <c:v>12.7038174055645</c:v>
                </c:pt>
                <c:pt idx="920">
                  <c:v>12.716383001415723</c:v>
                </c:pt>
                <c:pt idx="921">
                  <c:v>12.728948597266918</c:v>
                </c:pt>
                <c:pt idx="922">
                  <c:v>12.741514193118139</c:v>
                </c:pt>
                <c:pt idx="923">
                  <c:v>12.754079788969333</c:v>
                </c:pt>
                <c:pt idx="924">
                  <c:v>12.766645384820555</c:v>
                </c:pt>
                <c:pt idx="925">
                  <c:v>12.779210980671749</c:v>
                </c:pt>
                <c:pt idx="926">
                  <c:v>12.791776576522972</c:v>
                </c:pt>
                <c:pt idx="927">
                  <c:v>12.804342172374167</c:v>
                </c:pt>
                <c:pt idx="928">
                  <c:v>12.81690776822539</c:v>
                </c:pt>
                <c:pt idx="929">
                  <c:v>12.829473364076611</c:v>
                </c:pt>
                <c:pt idx="930">
                  <c:v>12.842038959927805</c:v>
                </c:pt>
                <c:pt idx="931">
                  <c:v>12.854604555779028</c:v>
                </c:pt>
                <c:pt idx="932">
                  <c:v>12.867170151630223</c:v>
                </c:pt>
                <c:pt idx="933">
                  <c:v>12.879735747481446</c:v>
                </c:pt>
                <c:pt idx="934">
                  <c:v>12.89230134333264</c:v>
                </c:pt>
                <c:pt idx="935">
                  <c:v>12.90486693918386</c:v>
                </c:pt>
                <c:pt idx="936">
                  <c:v>12.917432535035054</c:v>
                </c:pt>
                <c:pt idx="937">
                  <c:v>12.929998130886277</c:v>
                </c:pt>
                <c:pt idx="938">
                  <c:v>12.942563726737472</c:v>
                </c:pt>
                <c:pt idx="939">
                  <c:v>12.955129322588695</c:v>
                </c:pt>
                <c:pt idx="940">
                  <c:v>12.967694918439889</c:v>
                </c:pt>
                <c:pt idx="941">
                  <c:v>12.98026051429111</c:v>
                </c:pt>
                <c:pt idx="942">
                  <c:v>12.992826110142305</c:v>
                </c:pt>
                <c:pt idx="943">
                  <c:v>13.005391705993528</c:v>
                </c:pt>
                <c:pt idx="944">
                  <c:v>13.017957301844723</c:v>
                </c:pt>
                <c:pt idx="945">
                  <c:v>13.030522897695946</c:v>
                </c:pt>
                <c:pt idx="946">
                  <c:v>13.04308849354714</c:v>
                </c:pt>
                <c:pt idx="947">
                  <c:v>13.055654089398359</c:v>
                </c:pt>
                <c:pt idx="948">
                  <c:v>13.068219685249554</c:v>
                </c:pt>
                <c:pt idx="949">
                  <c:v>13.080785281100777</c:v>
                </c:pt>
                <c:pt idx="950">
                  <c:v>13.093350876951972</c:v>
                </c:pt>
                <c:pt idx="951">
                  <c:v>13.105916472803194</c:v>
                </c:pt>
                <c:pt idx="952">
                  <c:v>13.118482068654389</c:v>
                </c:pt>
                <c:pt idx="953">
                  <c:v>13.13104766450561</c:v>
                </c:pt>
                <c:pt idx="954">
                  <c:v>13.143613260356805</c:v>
                </c:pt>
                <c:pt idx="955">
                  <c:v>13.156178856208028</c:v>
                </c:pt>
                <c:pt idx="956">
                  <c:v>13.168744452059222</c:v>
                </c:pt>
                <c:pt idx="957">
                  <c:v>13.181310047910445</c:v>
                </c:pt>
                <c:pt idx="958">
                  <c:v>13.19387564376164</c:v>
                </c:pt>
                <c:pt idx="959">
                  <c:v>13.206441239612861</c:v>
                </c:pt>
                <c:pt idx="960">
                  <c:v>13.219006835464056</c:v>
                </c:pt>
                <c:pt idx="961">
                  <c:v>13.231572431315277</c:v>
                </c:pt>
                <c:pt idx="962">
                  <c:v>13.244138027166471</c:v>
                </c:pt>
                <c:pt idx="963">
                  <c:v>13.256703623017694</c:v>
                </c:pt>
                <c:pt idx="964">
                  <c:v>13.269269218868889</c:v>
                </c:pt>
                <c:pt idx="965">
                  <c:v>13.281834814720112</c:v>
                </c:pt>
                <c:pt idx="966">
                  <c:v>13.294400410571306</c:v>
                </c:pt>
                <c:pt idx="967">
                  <c:v>13.306966006422527</c:v>
                </c:pt>
                <c:pt idx="968">
                  <c:v>13.319531602273722</c:v>
                </c:pt>
                <c:pt idx="969">
                  <c:v>13.332097198124945</c:v>
                </c:pt>
                <c:pt idx="970">
                  <c:v>13.34466279397614</c:v>
                </c:pt>
                <c:pt idx="971">
                  <c:v>13.357228389827362</c:v>
                </c:pt>
                <c:pt idx="972">
                  <c:v>13.369793985678582</c:v>
                </c:pt>
                <c:pt idx="973">
                  <c:v>13.382359581529776</c:v>
                </c:pt>
                <c:pt idx="974">
                  <c:v>13.394925177380999</c:v>
                </c:pt>
                <c:pt idx="975">
                  <c:v>13.407490773232194</c:v>
                </c:pt>
                <c:pt idx="976">
                  <c:v>13.420056369083417</c:v>
                </c:pt>
                <c:pt idx="977">
                  <c:v>13.432621964934611</c:v>
                </c:pt>
                <c:pt idx="978">
                  <c:v>13.445187560785833</c:v>
                </c:pt>
                <c:pt idx="979">
                  <c:v>13.457753156637027</c:v>
                </c:pt>
                <c:pt idx="980">
                  <c:v>13.47031875248825</c:v>
                </c:pt>
                <c:pt idx="981">
                  <c:v>13.482884348339445</c:v>
                </c:pt>
                <c:pt idx="982">
                  <c:v>13.495449944190668</c:v>
                </c:pt>
                <c:pt idx="983">
                  <c:v>13.508015540041862</c:v>
                </c:pt>
                <c:pt idx="984">
                  <c:v>13.520581135893082</c:v>
                </c:pt>
                <c:pt idx="985">
                  <c:v>13.533146731744276</c:v>
                </c:pt>
                <c:pt idx="986">
                  <c:v>13.545712327595499</c:v>
                </c:pt>
                <c:pt idx="987">
                  <c:v>13.558277923446694</c:v>
                </c:pt>
                <c:pt idx="988">
                  <c:v>13.570843519297917</c:v>
                </c:pt>
                <c:pt idx="989">
                  <c:v>13.583409115149111</c:v>
                </c:pt>
                <c:pt idx="990">
                  <c:v>13.595974711000332</c:v>
                </c:pt>
                <c:pt idx="991">
                  <c:v>13.608540306851527</c:v>
                </c:pt>
                <c:pt idx="992">
                  <c:v>13.62110590270275</c:v>
                </c:pt>
                <c:pt idx="993">
                  <c:v>13.633671498553944</c:v>
                </c:pt>
                <c:pt idx="994">
                  <c:v>13.646237094405167</c:v>
                </c:pt>
                <c:pt idx="995">
                  <c:v>13.658802690256362</c:v>
                </c:pt>
                <c:pt idx="996">
                  <c:v>13.671368286107585</c:v>
                </c:pt>
                <c:pt idx="997">
                  <c:v>13.683933881958778</c:v>
                </c:pt>
                <c:pt idx="998">
                  <c:v>13.696499477809999</c:v>
                </c:pt>
                <c:pt idx="999">
                  <c:v>13.709065073661193</c:v>
                </c:pt>
                <c:pt idx="1000">
                  <c:v>13.721630669512416</c:v>
                </c:pt>
                <c:pt idx="1001">
                  <c:v>13.734196265363611</c:v>
                </c:pt>
                <c:pt idx="1002">
                  <c:v>13.746761861214834</c:v>
                </c:pt>
                <c:pt idx="1003">
                  <c:v>13.759327457066028</c:v>
                </c:pt>
                <c:pt idx="1004">
                  <c:v>13.77189305291725</c:v>
                </c:pt>
                <c:pt idx="1005">
                  <c:v>13.784458648768444</c:v>
                </c:pt>
                <c:pt idx="1006">
                  <c:v>13.797024244619667</c:v>
                </c:pt>
                <c:pt idx="1007">
                  <c:v>13.809589840470862</c:v>
                </c:pt>
                <c:pt idx="1008">
                  <c:v>13.822155436322085</c:v>
                </c:pt>
                <c:pt idx="1009">
                  <c:v>13.834721032173279</c:v>
                </c:pt>
                <c:pt idx="1010">
                  <c:v>13.847286628024499</c:v>
                </c:pt>
                <c:pt idx="1011">
                  <c:v>13.859852223875693</c:v>
                </c:pt>
                <c:pt idx="1012">
                  <c:v>13.872417819726916</c:v>
                </c:pt>
                <c:pt idx="1013">
                  <c:v>13.884983415578111</c:v>
                </c:pt>
                <c:pt idx="1014">
                  <c:v>13.897549011429334</c:v>
                </c:pt>
                <c:pt idx="1015">
                  <c:v>13.910114607280555</c:v>
                </c:pt>
                <c:pt idx="1016">
                  <c:v>13.922680203131749</c:v>
                </c:pt>
                <c:pt idx="1017">
                  <c:v>13.935245798982972</c:v>
                </c:pt>
                <c:pt idx="1018">
                  <c:v>13.947811394834167</c:v>
                </c:pt>
                <c:pt idx="1019">
                  <c:v>13.96037699068539</c:v>
                </c:pt>
                <c:pt idx="1020">
                  <c:v>13.972942586536584</c:v>
                </c:pt>
                <c:pt idx="1021">
                  <c:v>13.985508182387804</c:v>
                </c:pt>
                <c:pt idx="1022">
                  <c:v>13.998073778238998</c:v>
                </c:pt>
                <c:pt idx="1023">
                  <c:v>14.010639374090221</c:v>
                </c:pt>
                <c:pt idx="1024">
                  <c:v>14.023204969941416</c:v>
                </c:pt>
                <c:pt idx="1025">
                  <c:v>14.035770565792639</c:v>
                </c:pt>
                <c:pt idx="1026">
                  <c:v>14.048336161643833</c:v>
                </c:pt>
                <c:pt idx="1027">
                  <c:v>14.060901757495055</c:v>
                </c:pt>
                <c:pt idx="1028">
                  <c:v>14.073467353346249</c:v>
                </c:pt>
                <c:pt idx="1029">
                  <c:v>14.086032949197472</c:v>
                </c:pt>
                <c:pt idx="1030">
                  <c:v>14.098598545048667</c:v>
                </c:pt>
                <c:pt idx="1031">
                  <c:v>14.11116414089989</c:v>
                </c:pt>
                <c:pt idx="1032">
                  <c:v>14.123729736751084</c:v>
                </c:pt>
                <c:pt idx="1033">
                  <c:v>14.136295332602307</c:v>
                </c:pt>
                <c:pt idx="1034">
                  <c:v>14.148860928453502</c:v>
                </c:pt>
                <c:pt idx="1035">
                  <c:v>14.161426524304721</c:v>
                </c:pt>
                <c:pt idx="1036">
                  <c:v>14.173992120155916</c:v>
                </c:pt>
                <c:pt idx="1037">
                  <c:v>14.186557716007139</c:v>
                </c:pt>
                <c:pt idx="1038">
                  <c:v>14.199123311858333</c:v>
                </c:pt>
                <c:pt idx="1039">
                  <c:v>14.211688907709556</c:v>
                </c:pt>
                <c:pt idx="1040">
                  <c:v>14.224254503560751</c:v>
                </c:pt>
                <c:pt idx="1041">
                  <c:v>14.236820099411972</c:v>
                </c:pt>
                <c:pt idx="1042">
                  <c:v>14.249385695263166</c:v>
                </c:pt>
                <c:pt idx="1043">
                  <c:v>14.261951291114389</c:v>
                </c:pt>
                <c:pt idx="1044">
                  <c:v>14.274516886965584</c:v>
                </c:pt>
                <c:pt idx="1045">
                  <c:v>14.287082482816807</c:v>
                </c:pt>
                <c:pt idx="1046">
                  <c:v>14.299648078668001</c:v>
                </c:pt>
                <c:pt idx="1047">
                  <c:v>14.312213674519221</c:v>
                </c:pt>
                <c:pt idx="1048">
                  <c:v>14.324779270370415</c:v>
                </c:pt>
                <c:pt idx="1049">
                  <c:v>14.337344866221638</c:v>
                </c:pt>
                <c:pt idx="1050">
                  <c:v>14.349910462072833</c:v>
                </c:pt>
                <c:pt idx="1051">
                  <c:v>14.362476057924056</c:v>
                </c:pt>
                <c:pt idx="1052">
                  <c:v>14.37504165377525</c:v>
                </c:pt>
                <c:pt idx="1053">
                  <c:v>14.387607249626472</c:v>
                </c:pt>
                <c:pt idx="1054">
                  <c:v>14.400172845477666</c:v>
                </c:pt>
                <c:pt idx="1055">
                  <c:v>14.412738441328889</c:v>
                </c:pt>
                <c:pt idx="1056">
                  <c:v>14.425304037180084</c:v>
                </c:pt>
                <c:pt idx="1057">
                  <c:v>14.437869633031307</c:v>
                </c:pt>
                <c:pt idx="1058">
                  <c:v>14.450435228882526</c:v>
                </c:pt>
                <c:pt idx="1059">
                  <c:v>14.463000824733721</c:v>
                </c:pt>
                <c:pt idx="1060">
                  <c:v>14.475566420584943</c:v>
                </c:pt>
                <c:pt idx="1061">
                  <c:v>14.488132016436138</c:v>
                </c:pt>
                <c:pt idx="1062">
                  <c:v>14.500697612287361</c:v>
                </c:pt>
                <c:pt idx="1063">
                  <c:v>14.513263208138556</c:v>
                </c:pt>
                <c:pt idx="1064">
                  <c:v>14.525828803989778</c:v>
                </c:pt>
                <c:pt idx="1065">
                  <c:v>14.538394399840971</c:v>
                </c:pt>
                <c:pt idx="1066">
                  <c:v>14.550959995692194</c:v>
                </c:pt>
                <c:pt idx="1067">
                  <c:v>14.563525591543389</c:v>
                </c:pt>
                <c:pt idx="1068">
                  <c:v>14.576091187394612</c:v>
                </c:pt>
                <c:pt idx="1069">
                  <c:v>14.588656783245806</c:v>
                </c:pt>
                <c:pt idx="1070">
                  <c:v>14.601222379097029</c:v>
                </c:pt>
                <c:pt idx="1071">
                  <c:v>14.613787974948224</c:v>
                </c:pt>
                <c:pt idx="1072">
                  <c:v>14.626353570799443</c:v>
                </c:pt>
                <c:pt idx="1073">
                  <c:v>14.638919166650638</c:v>
                </c:pt>
                <c:pt idx="1074">
                  <c:v>14.651484762501861</c:v>
                </c:pt>
                <c:pt idx="1075">
                  <c:v>14.664050358353055</c:v>
                </c:pt>
                <c:pt idx="1076">
                  <c:v>14.676615954204278</c:v>
                </c:pt>
                <c:pt idx="1077">
                  <c:v>14.689181550055473</c:v>
                </c:pt>
                <c:pt idx="1078">
                  <c:v>14.701747145906694</c:v>
                </c:pt>
                <c:pt idx="1079">
                  <c:v>14.714312741757889</c:v>
                </c:pt>
                <c:pt idx="1080">
                  <c:v>14.726878337609111</c:v>
                </c:pt>
                <c:pt idx="1081">
                  <c:v>14.739443933460306</c:v>
                </c:pt>
                <c:pt idx="1082">
                  <c:v>14.752009529311529</c:v>
                </c:pt>
                <c:pt idx="1083">
                  <c:v>14.764575125162724</c:v>
                </c:pt>
                <c:pt idx="1084">
                  <c:v>14.777140721013943</c:v>
                </c:pt>
                <c:pt idx="1085">
                  <c:v>14.789706316865137</c:v>
                </c:pt>
                <c:pt idx="1086">
                  <c:v>14.80227191271636</c:v>
                </c:pt>
                <c:pt idx="1087">
                  <c:v>14.814837508567555</c:v>
                </c:pt>
                <c:pt idx="1088">
                  <c:v>14.827403104418778</c:v>
                </c:pt>
                <c:pt idx="1089">
                  <c:v>14.839968700269973</c:v>
                </c:pt>
                <c:pt idx="1090">
                  <c:v>14.852534296121194</c:v>
                </c:pt>
                <c:pt idx="1091">
                  <c:v>14.865099891972388</c:v>
                </c:pt>
                <c:pt idx="1092">
                  <c:v>14.877665487823611</c:v>
                </c:pt>
                <c:pt idx="1093">
                  <c:v>14.890231083674806</c:v>
                </c:pt>
                <c:pt idx="1094">
                  <c:v>14.902796679526029</c:v>
                </c:pt>
                <c:pt idx="1095">
                  <c:v>14.915362275377223</c:v>
                </c:pt>
                <c:pt idx="1096">
                  <c:v>14.927927871228443</c:v>
                </c:pt>
                <c:pt idx="1097">
                  <c:v>14.940493467079637</c:v>
                </c:pt>
                <c:pt idx="1098">
                  <c:v>14.95305906293086</c:v>
                </c:pt>
                <c:pt idx="1099">
                  <c:v>14.965624658782055</c:v>
                </c:pt>
                <c:pt idx="1100">
                  <c:v>14.978190254633278</c:v>
                </c:pt>
                <c:pt idx="1101">
                  <c:v>14.990755850484472</c:v>
                </c:pt>
                <c:pt idx="1102">
                  <c:v>15.003321446335695</c:v>
                </c:pt>
                <c:pt idx="1103">
                  <c:v>15.015887042186916</c:v>
                </c:pt>
                <c:pt idx="1104">
                  <c:v>15.028452638038111</c:v>
                </c:pt>
                <c:pt idx="1105">
                  <c:v>15.041018233889334</c:v>
                </c:pt>
                <c:pt idx="1106">
                  <c:v>15.053583829740528</c:v>
                </c:pt>
                <c:pt idx="1107">
                  <c:v>15.066149425591751</c:v>
                </c:pt>
                <c:pt idx="1108">
                  <c:v>15.078715021442946</c:v>
                </c:pt>
                <c:pt idx="1109">
                  <c:v>15.091280617294165</c:v>
                </c:pt>
                <c:pt idx="1110">
                  <c:v>15.10384621314536</c:v>
                </c:pt>
                <c:pt idx="1111">
                  <c:v>15.116411808996583</c:v>
                </c:pt>
                <c:pt idx="1112">
                  <c:v>15.128977404847777</c:v>
                </c:pt>
                <c:pt idx="1113">
                  <c:v>15.141543000699</c:v>
                </c:pt>
                <c:pt idx="1114">
                  <c:v>15.154108596550195</c:v>
                </c:pt>
                <c:pt idx="1115">
                  <c:v>15.166674192401416</c:v>
                </c:pt>
                <c:pt idx="1116">
                  <c:v>15.179239788252611</c:v>
                </c:pt>
                <c:pt idx="1117">
                  <c:v>15.191805384103834</c:v>
                </c:pt>
                <c:pt idx="1118">
                  <c:v>15.204370979955028</c:v>
                </c:pt>
                <c:pt idx="1119">
                  <c:v>15.216936575806251</c:v>
                </c:pt>
                <c:pt idx="1120">
                  <c:v>15.229502171657446</c:v>
                </c:pt>
                <c:pt idx="1121">
                  <c:v>15.242067767508665</c:v>
                </c:pt>
                <c:pt idx="1122">
                  <c:v>15.25463336335986</c:v>
                </c:pt>
                <c:pt idx="1123">
                  <c:v>15.267198959211083</c:v>
                </c:pt>
                <c:pt idx="1124">
                  <c:v>15.279764555062277</c:v>
                </c:pt>
                <c:pt idx="1125">
                  <c:v>15.2923301509135</c:v>
                </c:pt>
                <c:pt idx="1126">
                  <c:v>15.304895746764695</c:v>
                </c:pt>
                <c:pt idx="1127">
                  <c:v>15.317461342615916</c:v>
                </c:pt>
                <c:pt idx="1128">
                  <c:v>15.33002693846711</c:v>
                </c:pt>
                <c:pt idx="1129">
                  <c:v>15.342592534318333</c:v>
                </c:pt>
                <c:pt idx="1130">
                  <c:v>15.355158130169528</c:v>
                </c:pt>
                <c:pt idx="1131">
                  <c:v>15.367723726020751</c:v>
                </c:pt>
                <c:pt idx="1132">
                  <c:v>15.380289321871945</c:v>
                </c:pt>
                <c:pt idx="1133">
                  <c:v>15.392854917723165</c:v>
                </c:pt>
                <c:pt idx="1134">
                  <c:v>15.405420513574359</c:v>
                </c:pt>
                <c:pt idx="1135">
                  <c:v>15.417986109425582</c:v>
                </c:pt>
                <c:pt idx="1136">
                  <c:v>15.430551705276777</c:v>
                </c:pt>
                <c:pt idx="1137">
                  <c:v>15.443117301128</c:v>
                </c:pt>
                <c:pt idx="1138">
                  <c:v>15.455682896979194</c:v>
                </c:pt>
                <c:pt idx="1139">
                  <c:v>15.468248492830417</c:v>
                </c:pt>
                <c:pt idx="1140">
                  <c:v>15.480814088681612</c:v>
                </c:pt>
                <c:pt idx="1141">
                  <c:v>15.493379684532833</c:v>
                </c:pt>
                <c:pt idx="1142">
                  <c:v>15.505945280384028</c:v>
                </c:pt>
                <c:pt idx="1143">
                  <c:v>15.518510876235251</c:v>
                </c:pt>
                <c:pt idx="1144">
                  <c:v>15.531076472086445</c:v>
                </c:pt>
                <c:pt idx="1145">
                  <c:v>15.543642067937668</c:v>
                </c:pt>
                <c:pt idx="1146">
                  <c:v>15.556207663788888</c:v>
                </c:pt>
                <c:pt idx="1147">
                  <c:v>15.568773259640082</c:v>
                </c:pt>
                <c:pt idx="1148">
                  <c:v>15.581338855491305</c:v>
                </c:pt>
                <c:pt idx="1149">
                  <c:v>15.5939044513425</c:v>
                </c:pt>
                <c:pt idx="1150">
                  <c:v>15.606470047193723</c:v>
                </c:pt>
                <c:pt idx="1151">
                  <c:v>15.619035643044917</c:v>
                </c:pt>
                <c:pt idx="1152">
                  <c:v>15.631601238896138</c:v>
                </c:pt>
                <c:pt idx="1153">
                  <c:v>15.644166834747333</c:v>
                </c:pt>
                <c:pt idx="1154">
                  <c:v>15.656732430598556</c:v>
                </c:pt>
                <c:pt idx="1155">
                  <c:v>15.66929802644975</c:v>
                </c:pt>
                <c:pt idx="1156">
                  <c:v>15.681863622300973</c:v>
                </c:pt>
                <c:pt idx="1157">
                  <c:v>15.694429218152168</c:v>
                </c:pt>
                <c:pt idx="1158">
                  <c:v>15.706994814003387</c:v>
                </c:pt>
                <c:pt idx="1159">
                  <c:v>15.719560409854582</c:v>
                </c:pt>
                <c:pt idx="1160">
                  <c:v>15.732126005705805</c:v>
                </c:pt>
                <c:pt idx="1161">
                  <c:v>15.744691601556999</c:v>
                </c:pt>
                <c:pt idx="1162">
                  <c:v>15.757257197408222</c:v>
                </c:pt>
                <c:pt idx="1163">
                  <c:v>15.769822793259417</c:v>
                </c:pt>
                <c:pt idx="1164">
                  <c:v>15.782388389110638</c:v>
                </c:pt>
                <c:pt idx="1165">
                  <c:v>15.794953984961833</c:v>
                </c:pt>
                <c:pt idx="1166">
                  <c:v>15.807519580813056</c:v>
                </c:pt>
                <c:pt idx="1167">
                  <c:v>15.82008517666425</c:v>
                </c:pt>
                <c:pt idx="1168">
                  <c:v>15.832650772515473</c:v>
                </c:pt>
                <c:pt idx="1169">
                  <c:v>15.845216368366668</c:v>
                </c:pt>
                <c:pt idx="1170">
                  <c:v>15.857781964217891</c:v>
                </c:pt>
                <c:pt idx="1171">
                  <c:v>15.870347560069082</c:v>
                </c:pt>
                <c:pt idx="1172">
                  <c:v>15.882913155920305</c:v>
                </c:pt>
                <c:pt idx="1173">
                  <c:v>15.895478751771499</c:v>
                </c:pt>
                <c:pt idx="1174">
                  <c:v>15.908044347622722</c:v>
                </c:pt>
                <c:pt idx="1175">
                  <c:v>15.920609943473917</c:v>
                </c:pt>
                <c:pt idx="1176">
                  <c:v>15.93317553932514</c:v>
                </c:pt>
                <c:pt idx="1177">
                  <c:v>15.945741135176334</c:v>
                </c:pt>
                <c:pt idx="1178">
                  <c:v>15.958306731027555</c:v>
                </c:pt>
                <c:pt idx="1179">
                  <c:v>15.97087232687875</c:v>
                </c:pt>
                <c:pt idx="1180">
                  <c:v>15.983437922729973</c:v>
                </c:pt>
                <c:pt idx="1181">
                  <c:v>15.996003518581167</c:v>
                </c:pt>
                <c:pt idx="1182">
                  <c:v>16.00856911443239</c:v>
                </c:pt>
                <c:pt idx="1183">
                  <c:v>16.021134710283583</c:v>
                </c:pt>
                <c:pt idx="1184">
                  <c:v>16.033700306134804</c:v>
                </c:pt>
                <c:pt idx="1185">
                  <c:v>16.046265901986001</c:v>
                </c:pt>
                <c:pt idx="1186">
                  <c:v>16.058831497837222</c:v>
                </c:pt>
                <c:pt idx="1187">
                  <c:v>16.071397093688418</c:v>
                </c:pt>
                <c:pt idx="1188">
                  <c:v>16.083962689539639</c:v>
                </c:pt>
                <c:pt idx="1189">
                  <c:v>16.09652828539086</c:v>
                </c:pt>
                <c:pt idx="1190">
                  <c:v>16.109093881242053</c:v>
                </c:pt>
                <c:pt idx="1191">
                  <c:v>16.121659477093278</c:v>
                </c:pt>
                <c:pt idx="1192">
                  <c:v>16.134225072944471</c:v>
                </c:pt>
                <c:pt idx="1193">
                  <c:v>16.146790668795695</c:v>
                </c:pt>
                <c:pt idx="1194">
                  <c:v>16.159356264646888</c:v>
                </c:pt>
                <c:pt idx="1195">
                  <c:v>16.171921860498109</c:v>
                </c:pt>
                <c:pt idx="1196">
                  <c:v>16.184487456349306</c:v>
                </c:pt>
                <c:pt idx="1197">
                  <c:v>16.197053052200527</c:v>
                </c:pt>
                <c:pt idx="1198">
                  <c:v>16.209618648051723</c:v>
                </c:pt>
                <c:pt idx="1199">
                  <c:v>16.222184243902944</c:v>
                </c:pt>
                <c:pt idx="1200">
                  <c:v>16.234749839754141</c:v>
                </c:pt>
                <c:pt idx="1201">
                  <c:v>16.247315435605358</c:v>
                </c:pt>
                <c:pt idx="1202">
                  <c:v>16.259881031456555</c:v>
                </c:pt>
                <c:pt idx="1203">
                  <c:v>16.272446627307776</c:v>
                </c:pt>
                <c:pt idx="1204">
                  <c:v>16.285012223158972</c:v>
                </c:pt>
                <c:pt idx="1205">
                  <c:v>16.297577819010193</c:v>
                </c:pt>
                <c:pt idx="1206">
                  <c:v>16.31014341486139</c:v>
                </c:pt>
                <c:pt idx="1207">
                  <c:v>16.322709010712611</c:v>
                </c:pt>
                <c:pt idx="1208">
                  <c:v>16.335274606563807</c:v>
                </c:pt>
                <c:pt idx="1209">
                  <c:v>16.347840202415028</c:v>
                </c:pt>
                <c:pt idx="1210">
                  <c:v>16.360405798266221</c:v>
                </c:pt>
                <c:pt idx="1211">
                  <c:v>16.372971394117446</c:v>
                </c:pt>
                <c:pt idx="1212">
                  <c:v>16.385536989968639</c:v>
                </c:pt>
                <c:pt idx="1213">
                  <c:v>16.398102585819863</c:v>
                </c:pt>
                <c:pt idx="1214">
                  <c:v>16.410668181671056</c:v>
                </c:pt>
                <c:pt idx="1215">
                  <c:v>16.423233777522277</c:v>
                </c:pt>
                <c:pt idx="1216">
                  <c:v>16.43579937337347</c:v>
                </c:pt>
                <c:pt idx="1217">
                  <c:v>16.448364969224695</c:v>
                </c:pt>
                <c:pt idx="1218">
                  <c:v>16.460930565075888</c:v>
                </c:pt>
                <c:pt idx="1219">
                  <c:v>16.473496160927112</c:v>
                </c:pt>
                <c:pt idx="1220">
                  <c:v>16.486061756778305</c:v>
                </c:pt>
                <c:pt idx="1221">
                  <c:v>16.498627352629526</c:v>
                </c:pt>
                <c:pt idx="1222">
                  <c:v>16.511192948480723</c:v>
                </c:pt>
                <c:pt idx="1223">
                  <c:v>16.523758544331944</c:v>
                </c:pt>
                <c:pt idx="1224">
                  <c:v>16.53632414018314</c:v>
                </c:pt>
                <c:pt idx="1225">
                  <c:v>16.548889736034361</c:v>
                </c:pt>
                <c:pt idx="1226">
                  <c:v>16.561455331885558</c:v>
                </c:pt>
                <c:pt idx="1227">
                  <c:v>16.574020927736775</c:v>
                </c:pt>
                <c:pt idx="1228">
                  <c:v>16.586586523587972</c:v>
                </c:pt>
                <c:pt idx="1229">
                  <c:v>16.599152119439193</c:v>
                </c:pt>
                <c:pt idx="1230">
                  <c:v>16.611717715290389</c:v>
                </c:pt>
                <c:pt idx="1231">
                  <c:v>16.62428331114161</c:v>
                </c:pt>
                <c:pt idx="1232">
                  <c:v>16.636848906992832</c:v>
                </c:pt>
                <c:pt idx="1233">
                  <c:v>16.649414502844028</c:v>
                </c:pt>
                <c:pt idx="1234">
                  <c:v>16.661980098695249</c:v>
                </c:pt>
                <c:pt idx="1235">
                  <c:v>16.674545694546445</c:v>
                </c:pt>
                <c:pt idx="1236">
                  <c:v>16.687111290397667</c:v>
                </c:pt>
                <c:pt idx="1237">
                  <c:v>16.699676886248863</c:v>
                </c:pt>
                <c:pt idx="1238">
                  <c:v>16.712242482100084</c:v>
                </c:pt>
                <c:pt idx="1239">
                  <c:v>16.724808077951277</c:v>
                </c:pt>
                <c:pt idx="1240">
                  <c:v>16.737373673802498</c:v>
                </c:pt>
                <c:pt idx="1241">
                  <c:v>16.749939269653694</c:v>
                </c:pt>
                <c:pt idx="1242">
                  <c:v>16.762504865504916</c:v>
                </c:pt>
                <c:pt idx="1243">
                  <c:v>16.775070461356112</c:v>
                </c:pt>
                <c:pt idx="1244">
                  <c:v>16.787636057207333</c:v>
                </c:pt>
                <c:pt idx="1245">
                  <c:v>16.800201653058529</c:v>
                </c:pt>
                <c:pt idx="1246">
                  <c:v>16.812767248909751</c:v>
                </c:pt>
                <c:pt idx="1247">
                  <c:v>16.825332844760943</c:v>
                </c:pt>
                <c:pt idx="1248">
                  <c:v>16.837898440612168</c:v>
                </c:pt>
                <c:pt idx="1249">
                  <c:v>16.850464036463361</c:v>
                </c:pt>
                <c:pt idx="1250">
                  <c:v>16.863029632314586</c:v>
                </c:pt>
                <c:pt idx="1251">
                  <c:v>16.875595228165778</c:v>
                </c:pt>
                <c:pt idx="1252">
                  <c:v>16.888160824017</c:v>
                </c:pt>
                <c:pt idx="1253">
                  <c:v>16.900726419868192</c:v>
                </c:pt>
                <c:pt idx="1254">
                  <c:v>16.913292015719417</c:v>
                </c:pt>
                <c:pt idx="1255">
                  <c:v>16.92585761157061</c:v>
                </c:pt>
                <c:pt idx="1256">
                  <c:v>16.938423207421835</c:v>
                </c:pt>
                <c:pt idx="1257">
                  <c:v>16.950988803273027</c:v>
                </c:pt>
                <c:pt idx="1258">
                  <c:v>16.963554399124249</c:v>
                </c:pt>
                <c:pt idx="1259">
                  <c:v>16.976119994975445</c:v>
                </c:pt>
                <c:pt idx="1260">
                  <c:v>16.988685590826666</c:v>
                </c:pt>
                <c:pt idx="1261">
                  <c:v>17.001251186677862</c:v>
                </c:pt>
                <c:pt idx="1262">
                  <c:v>17.013816782529084</c:v>
                </c:pt>
                <c:pt idx="1263">
                  <c:v>17.02638237838028</c:v>
                </c:pt>
                <c:pt idx="1264">
                  <c:v>17.038947974231498</c:v>
                </c:pt>
                <c:pt idx="1265">
                  <c:v>17.051513570082694</c:v>
                </c:pt>
                <c:pt idx="1266">
                  <c:v>17.064079165933915</c:v>
                </c:pt>
                <c:pt idx="1267">
                  <c:v>17.076644761785111</c:v>
                </c:pt>
                <c:pt idx="1268">
                  <c:v>17.089210357636333</c:v>
                </c:pt>
                <c:pt idx="1269">
                  <c:v>17.101775953487529</c:v>
                </c:pt>
                <c:pt idx="1270">
                  <c:v>17.11434154933875</c:v>
                </c:pt>
                <c:pt idx="1271">
                  <c:v>17.126907145189943</c:v>
                </c:pt>
                <c:pt idx="1272">
                  <c:v>17.139472741041168</c:v>
                </c:pt>
                <c:pt idx="1273">
                  <c:v>17.15203833689236</c:v>
                </c:pt>
                <c:pt idx="1274">
                  <c:v>17.164603932743585</c:v>
                </c:pt>
                <c:pt idx="1275">
                  <c:v>17.177169528594778</c:v>
                </c:pt>
                <c:pt idx="1276">
                  <c:v>17.189735124446003</c:v>
                </c:pt>
                <c:pt idx="1277">
                  <c:v>17.20230072029722</c:v>
                </c:pt>
                <c:pt idx="1278">
                  <c:v>17.214866316148417</c:v>
                </c:pt>
                <c:pt idx="1279">
                  <c:v>17.227431911999638</c:v>
                </c:pt>
                <c:pt idx="1280">
                  <c:v>17.239997507850834</c:v>
                </c:pt>
                <c:pt idx="1281">
                  <c:v>17.252563103702055</c:v>
                </c:pt>
                <c:pt idx="1282">
                  <c:v>17.265128699553252</c:v>
                </c:pt>
                <c:pt idx="1283">
                  <c:v>17.277694295404473</c:v>
                </c:pt>
                <c:pt idx="1284">
                  <c:v>17.290259891255666</c:v>
                </c:pt>
                <c:pt idx="1285">
                  <c:v>17.30282548710689</c:v>
                </c:pt>
                <c:pt idx="1286">
                  <c:v>17.315391082958083</c:v>
                </c:pt>
                <c:pt idx="1287">
                  <c:v>17.327956678809308</c:v>
                </c:pt>
                <c:pt idx="1288">
                  <c:v>17.340522274660501</c:v>
                </c:pt>
                <c:pt idx="1289">
                  <c:v>17.353087870511722</c:v>
                </c:pt>
                <c:pt idx="1290">
                  <c:v>17.365653466362915</c:v>
                </c:pt>
                <c:pt idx="1291">
                  <c:v>17.378219062214139</c:v>
                </c:pt>
                <c:pt idx="1292">
                  <c:v>17.390784658065332</c:v>
                </c:pt>
                <c:pt idx="1293">
                  <c:v>17.403350253916557</c:v>
                </c:pt>
                <c:pt idx="1294">
                  <c:v>17.41591584976775</c:v>
                </c:pt>
                <c:pt idx="1295">
                  <c:v>17.428481445618971</c:v>
                </c:pt>
                <c:pt idx="1296">
                  <c:v>17.441047041470167</c:v>
                </c:pt>
                <c:pt idx="1297">
                  <c:v>17.453612637321388</c:v>
                </c:pt>
                <c:pt idx="1298">
                  <c:v>17.466178233172585</c:v>
                </c:pt>
                <c:pt idx="1299">
                  <c:v>17.478743829023806</c:v>
                </c:pt>
                <c:pt idx="1300">
                  <c:v>17.491309424875002</c:v>
                </c:pt>
                <c:pt idx="1301">
                  <c:v>17.50387502072622</c:v>
                </c:pt>
                <c:pt idx="1302">
                  <c:v>17.516440616577416</c:v>
                </c:pt>
                <c:pt idx="1303">
                  <c:v>17.529006212428637</c:v>
                </c:pt>
                <c:pt idx="1304">
                  <c:v>17.541571808279834</c:v>
                </c:pt>
                <c:pt idx="1305">
                  <c:v>17.554137404131055</c:v>
                </c:pt>
                <c:pt idx="1306">
                  <c:v>17.566702999982251</c:v>
                </c:pt>
                <c:pt idx="1307">
                  <c:v>17.579268595833472</c:v>
                </c:pt>
                <c:pt idx="1308">
                  <c:v>17.591834191684665</c:v>
                </c:pt>
                <c:pt idx="1309">
                  <c:v>17.60439978753589</c:v>
                </c:pt>
                <c:pt idx="1310">
                  <c:v>17.616965383387083</c:v>
                </c:pt>
                <c:pt idx="1311">
                  <c:v>17.629530979238307</c:v>
                </c:pt>
                <c:pt idx="1312">
                  <c:v>17.6420965750895</c:v>
                </c:pt>
                <c:pt idx="1313">
                  <c:v>17.654662170940725</c:v>
                </c:pt>
                <c:pt idx="1314">
                  <c:v>17.667227766791918</c:v>
                </c:pt>
                <c:pt idx="1315">
                  <c:v>17.679793362643139</c:v>
                </c:pt>
                <c:pt idx="1316">
                  <c:v>17.692358958494331</c:v>
                </c:pt>
                <c:pt idx="1317">
                  <c:v>17.704924554345556</c:v>
                </c:pt>
                <c:pt idx="1318">
                  <c:v>17.717490150196749</c:v>
                </c:pt>
                <c:pt idx="1319">
                  <c:v>17.730055746047974</c:v>
                </c:pt>
                <c:pt idx="1320">
                  <c:v>17.742621341899195</c:v>
                </c:pt>
                <c:pt idx="1321">
                  <c:v>17.755186937750388</c:v>
                </c:pt>
                <c:pt idx="1322">
                  <c:v>17.767752533601612</c:v>
                </c:pt>
                <c:pt idx="1323">
                  <c:v>17.780318129452805</c:v>
                </c:pt>
                <c:pt idx="1324">
                  <c:v>17.79288372530403</c:v>
                </c:pt>
                <c:pt idx="1325">
                  <c:v>17.805449321155223</c:v>
                </c:pt>
                <c:pt idx="1326">
                  <c:v>17.818014917006444</c:v>
                </c:pt>
                <c:pt idx="1327">
                  <c:v>17.830580512857637</c:v>
                </c:pt>
                <c:pt idx="1328">
                  <c:v>17.843146108708861</c:v>
                </c:pt>
                <c:pt idx="1329">
                  <c:v>17.855711704560054</c:v>
                </c:pt>
                <c:pt idx="1330">
                  <c:v>17.868277300411279</c:v>
                </c:pt>
                <c:pt idx="1331">
                  <c:v>17.880842896262472</c:v>
                </c:pt>
                <c:pt idx="1332">
                  <c:v>17.893408492113693</c:v>
                </c:pt>
                <c:pt idx="1333">
                  <c:v>17.905974087964889</c:v>
                </c:pt>
                <c:pt idx="1334">
                  <c:v>17.91853968381611</c:v>
                </c:pt>
                <c:pt idx="1335">
                  <c:v>17.931105279667307</c:v>
                </c:pt>
                <c:pt idx="1336">
                  <c:v>17.943670875518528</c:v>
                </c:pt>
                <c:pt idx="1337">
                  <c:v>17.956236471369724</c:v>
                </c:pt>
                <c:pt idx="1338">
                  <c:v>17.968802067220942</c:v>
                </c:pt>
                <c:pt idx="1339">
                  <c:v>17.981367663072138</c:v>
                </c:pt>
                <c:pt idx="1340">
                  <c:v>17.993933258923359</c:v>
                </c:pt>
                <c:pt idx="1341">
                  <c:v>18.006498854774556</c:v>
                </c:pt>
                <c:pt idx="1342">
                  <c:v>18.019064450625777</c:v>
                </c:pt>
                <c:pt idx="1343">
                  <c:v>18.031630046476973</c:v>
                </c:pt>
                <c:pt idx="1344">
                  <c:v>18.044195642328194</c:v>
                </c:pt>
                <c:pt idx="1345">
                  <c:v>18.056761238179391</c:v>
                </c:pt>
                <c:pt idx="1346">
                  <c:v>18.069326834030612</c:v>
                </c:pt>
                <c:pt idx="1347">
                  <c:v>18.081892429881805</c:v>
                </c:pt>
                <c:pt idx="1348">
                  <c:v>18.094458025733029</c:v>
                </c:pt>
                <c:pt idx="1349">
                  <c:v>18.107023621584222</c:v>
                </c:pt>
                <c:pt idx="1350">
                  <c:v>18.119589217435447</c:v>
                </c:pt>
                <c:pt idx="1351">
                  <c:v>18.13215481328664</c:v>
                </c:pt>
                <c:pt idx="1352">
                  <c:v>18.144720409137861</c:v>
                </c:pt>
                <c:pt idx="1353">
                  <c:v>18.157286004989054</c:v>
                </c:pt>
                <c:pt idx="1354">
                  <c:v>18.169851600840278</c:v>
                </c:pt>
                <c:pt idx="1355">
                  <c:v>18.182417196691471</c:v>
                </c:pt>
                <c:pt idx="1356">
                  <c:v>18.194982792542696</c:v>
                </c:pt>
                <c:pt idx="1357">
                  <c:v>18.207548388393917</c:v>
                </c:pt>
                <c:pt idx="1358">
                  <c:v>18.220113984245113</c:v>
                </c:pt>
                <c:pt idx="1359">
                  <c:v>18.232679580096335</c:v>
                </c:pt>
                <c:pt idx="1360">
                  <c:v>18.245245175947531</c:v>
                </c:pt>
                <c:pt idx="1361">
                  <c:v>18.257810771798752</c:v>
                </c:pt>
                <c:pt idx="1362">
                  <c:v>18.270376367649941</c:v>
                </c:pt>
                <c:pt idx="1363">
                  <c:v>18.28294196350117</c:v>
                </c:pt>
                <c:pt idx="1364">
                  <c:v>18.295507559352359</c:v>
                </c:pt>
                <c:pt idx="1365">
                  <c:v>18.308073155203584</c:v>
                </c:pt>
                <c:pt idx="1366">
                  <c:v>18.320638751054776</c:v>
                </c:pt>
                <c:pt idx="1367">
                  <c:v>18.333204346905998</c:v>
                </c:pt>
                <c:pt idx="1368">
                  <c:v>18.345769942757194</c:v>
                </c:pt>
                <c:pt idx="1369">
                  <c:v>18.358335538608415</c:v>
                </c:pt>
                <c:pt idx="1370">
                  <c:v>18.370901134459611</c:v>
                </c:pt>
                <c:pt idx="1371">
                  <c:v>18.383466730310833</c:v>
                </c:pt>
                <c:pt idx="1372">
                  <c:v>18.396032326162029</c:v>
                </c:pt>
                <c:pt idx="1373">
                  <c:v>18.40859792201325</c:v>
                </c:pt>
                <c:pt idx="1374">
                  <c:v>18.421163517864443</c:v>
                </c:pt>
                <c:pt idx="1375">
                  <c:v>18.433729113715668</c:v>
                </c:pt>
                <c:pt idx="1376">
                  <c:v>18.44629470956686</c:v>
                </c:pt>
                <c:pt idx="1377">
                  <c:v>18.458860305418085</c:v>
                </c:pt>
                <c:pt idx="1378">
                  <c:v>18.471425901269278</c:v>
                </c:pt>
                <c:pt idx="1379">
                  <c:v>18.483991497120499</c:v>
                </c:pt>
                <c:pt idx="1380">
                  <c:v>18.496557092971695</c:v>
                </c:pt>
                <c:pt idx="1381">
                  <c:v>18.509122688822917</c:v>
                </c:pt>
                <c:pt idx="1382">
                  <c:v>18.521688284674113</c:v>
                </c:pt>
                <c:pt idx="1383">
                  <c:v>18.534253880525334</c:v>
                </c:pt>
                <c:pt idx="1384">
                  <c:v>18.54681947637653</c:v>
                </c:pt>
                <c:pt idx="1385">
                  <c:v>18.559385072227752</c:v>
                </c:pt>
                <c:pt idx="1386">
                  <c:v>18.571950668078944</c:v>
                </c:pt>
                <c:pt idx="1387">
                  <c:v>18.584516263930169</c:v>
                </c:pt>
                <c:pt idx="1388">
                  <c:v>18.597081859781358</c:v>
                </c:pt>
                <c:pt idx="1389">
                  <c:v>18.609647455632583</c:v>
                </c:pt>
                <c:pt idx="1390">
                  <c:v>18.622213051483776</c:v>
                </c:pt>
                <c:pt idx="1391">
                  <c:v>18.634778647334997</c:v>
                </c:pt>
                <c:pt idx="1392">
                  <c:v>18.647344243186193</c:v>
                </c:pt>
                <c:pt idx="1393">
                  <c:v>18.659909839037415</c:v>
                </c:pt>
                <c:pt idx="1394">
                  <c:v>18.672475434888611</c:v>
                </c:pt>
                <c:pt idx="1395">
                  <c:v>18.685041030739832</c:v>
                </c:pt>
                <c:pt idx="1396">
                  <c:v>18.697606626591028</c:v>
                </c:pt>
                <c:pt idx="1397">
                  <c:v>18.71017222244225</c:v>
                </c:pt>
                <c:pt idx="1398">
                  <c:v>18.722737818293471</c:v>
                </c:pt>
                <c:pt idx="1399">
                  <c:v>18.735303414144667</c:v>
                </c:pt>
                <c:pt idx="1400">
                  <c:v>18.747869009995888</c:v>
                </c:pt>
                <c:pt idx="1401">
                  <c:v>18.760434605847085</c:v>
                </c:pt>
                <c:pt idx="1402">
                  <c:v>18.773000201698306</c:v>
                </c:pt>
                <c:pt idx="1403">
                  <c:v>18.785565797549502</c:v>
                </c:pt>
                <c:pt idx="1404">
                  <c:v>18.798131393400723</c:v>
                </c:pt>
                <c:pt idx="1405">
                  <c:v>18.810696989251916</c:v>
                </c:pt>
                <c:pt idx="1406">
                  <c:v>18.823262585103141</c:v>
                </c:pt>
                <c:pt idx="1407">
                  <c:v>18.835828180954334</c:v>
                </c:pt>
                <c:pt idx="1408">
                  <c:v>18.848393776805558</c:v>
                </c:pt>
                <c:pt idx="1409">
                  <c:v>18.860959372656751</c:v>
                </c:pt>
                <c:pt idx="1410">
                  <c:v>18.873524968507972</c:v>
                </c:pt>
                <c:pt idx="1411">
                  <c:v>18.886090564359169</c:v>
                </c:pt>
                <c:pt idx="1412">
                  <c:v>18.898656160210386</c:v>
                </c:pt>
                <c:pt idx="1413">
                  <c:v>18.911221756061586</c:v>
                </c:pt>
                <c:pt idx="1414">
                  <c:v>18.923787351912804</c:v>
                </c:pt>
                <c:pt idx="1415">
                  <c:v>18.936352947764</c:v>
                </c:pt>
                <c:pt idx="1416">
                  <c:v>18.948918543615221</c:v>
                </c:pt>
                <c:pt idx="1417">
                  <c:v>18.961484139466414</c:v>
                </c:pt>
                <c:pt idx="1418">
                  <c:v>18.974049735317639</c:v>
                </c:pt>
                <c:pt idx="1419">
                  <c:v>18.986615331168831</c:v>
                </c:pt>
                <c:pt idx="1420">
                  <c:v>18.999180927020056</c:v>
                </c:pt>
                <c:pt idx="1421">
                  <c:v>19.011746522871249</c:v>
                </c:pt>
                <c:pt idx="1422">
                  <c:v>19.02431211872247</c:v>
                </c:pt>
                <c:pt idx="1423">
                  <c:v>19.036877714573667</c:v>
                </c:pt>
                <c:pt idx="1424">
                  <c:v>19.049443310424888</c:v>
                </c:pt>
                <c:pt idx="1425">
                  <c:v>19.062008906276084</c:v>
                </c:pt>
                <c:pt idx="1426">
                  <c:v>19.074574502127305</c:v>
                </c:pt>
                <c:pt idx="1427">
                  <c:v>19.087140097978502</c:v>
                </c:pt>
                <c:pt idx="1428">
                  <c:v>19.099705693829723</c:v>
                </c:pt>
                <c:pt idx="1429">
                  <c:v>19.112271289680915</c:v>
                </c:pt>
                <c:pt idx="1430">
                  <c:v>19.12483688553214</c:v>
                </c:pt>
                <c:pt idx="1431">
                  <c:v>19.137402481383333</c:v>
                </c:pt>
                <c:pt idx="1432">
                  <c:v>19.149968077234558</c:v>
                </c:pt>
                <c:pt idx="1433">
                  <c:v>19.162533673085751</c:v>
                </c:pt>
                <c:pt idx="1434">
                  <c:v>19.175099268936975</c:v>
                </c:pt>
                <c:pt idx="1435">
                  <c:v>19.187664864788168</c:v>
                </c:pt>
                <c:pt idx="1436">
                  <c:v>19.200230460639386</c:v>
                </c:pt>
                <c:pt idx="1437">
                  <c:v>19.212796056490586</c:v>
                </c:pt>
                <c:pt idx="1438">
                  <c:v>19.225361652341803</c:v>
                </c:pt>
                <c:pt idx="1439">
                  <c:v>19.237927248192999</c:v>
                </c:pt>
                <c:pt idx="1440">
                  <c:v>19.250492844044221</c:v>
                </c:pt>
                <c:pt idx="1441">
                  <c:v>19.263058439895442</c:v>
                </c:pt>
                <c:pt idx="1442">
                  <c:v>19.275624035746638</c:v>
                </c:pt>
                <c:pt idx="1443">
                  <c:v>19.288189631597859</c:v>
                </c:pt>
                <c:pt idx="1444">
                  <c:v>19.300755227449056</c:v>
                </c:pt>
                <c:pt idx="1445">
                  <c:v>19.313320823300277</c:v>
                </c:pt>
                <c:pt idx="1446">
                  <c:v>19.325886419151473</c:v>
                </c:pt>
                <c:pt idx="1447">
                  <c:v>19.338452015002694</c:v>
                </c:pt>
                <c:pt idx="1448">
                  <c:v>19.351017610853887</c:v>
                </c:pt>
                <c:pt idx="1449">
                  <c:v>19.363583206705083</c:v>
                </c:pt>
                <c:pt idx="1450">
                  <c:v>19.376148802556305</c:v>
                </c:pt>
                <c:pt idx="1451">
                  <c:v>19.388714398407501</c:v>
                </c:pt>
                <c:pt idx="1452">
                  <c:v>19.401279994258722</c:v>
                </c:pt>
                <c:pt idx="1453">
                  <c:v>19.413845590109943</c:v>
                </c:pt>
                <c:pt idx="1454">
                  <c:v>19.42641118596114</c:v>
                </c:pt>
                <c:pt idx="1455">
                  <c:v>19.438976781812361</c:v>
                </c:pt>
                <c:pt idx="1456">
                  <c:v>19.451542377663557</c:v>
                </c:pt>
                <c:pt idx="1457">
                  <c:v>19.464107973514778</c:v>
                </c:pt>
                <c:pt idx="1458">
                  <c:v>19.476673569365975</c:v>
                </c:pt>
                <c:pt idx="1459">
                  <c:v>19.489239165217196</c:v>
                </c:pt>
                <c:pt idx="1460">
                  <c:v>19.501804761068389</c:v>
                </c:pt>
                <c:pt idx="1461">
                  <c:v>19.514370356919613</c:v>
                </c:pt>
                <c:pt idx="1462">
                  <c:v>19.526935952770803</c:v>
                </c:pt>
                <c:pt idx="1463">
                  <c:v>19.539501548622027</c:v>
                </c:pt>
                <c:pt idx="1464">
                  <c:v>19.55206714447322</c:v>
                </c:pt>
                <c:pt idx="1465">
                  <c:v>19.564632740324445</c:v>
                </c:pt>
                <c:pt idx="1466">
                  <c:v>19.577198336175638</c:v>
                </c:pt>
                <c:pt idx="1467">
                  <c:v>19.589763932026859</c:v>
                </c:pt>
                <c:pt idx="1468">
                  <c:v>19.602329527878055</c:v>
                </c:pt>
                <c:pt idx="1469">
                  <c:v>19.614895123729276</c:v>
                </c:pt>
                <c:pt idx="1470">
                  <c:v>19.627460719580473</c:v>
                </c:pt>
                <c:pt idx="1471">
                  <c:v>19.640026315431694</c:v>
                </c:pt>
                <c:pt idx="1472">
                  <c:v>19.65259191128289</c:v>
                </c:pt>
                <c:pt idx="1473">
                  <c:v>19.665157507134111</c:v>
                </c:pt>
                <c:pt idx="1474">
                  <c:v>19.677723102985304</c:v>
                </c:pt>
                <c:pt idx="1475">
                  <c:v>19.690288698836529</c:v>
                </c:pt>
                <c:pt idx="1476">
                  <c:v>19.702854294687722</c:v>
                </c:pt>
                <c:pt idx="1477">
                  <c:v>19.715419890538946</c:v>
                </c:pt>
                <c:pt idx="1478">
                  <c:v>19.727985486390139</c:v>
                </c:pt>
                <c:pt idx="1479">
                  <c:v>19.74055108224136</c:v>
                </c:pt>
                <c:pt idx="1480">
                  <c:v>19.753116678092557</c:v>
                </c:pt>
                <c:pt idx="1481">
                  <c:v>19.765682273943778</c:v>
                </c:pt>
                <c:pt idx="1482">
                  <c:v>19.778247869794974</c:v>
                </c:pt>
                <c:pt idx="1483">
                  <c:v>19.790813465646195</c:v>
                </c:pt>
                <c:pt idx="1484">
                  <c:v>19.803379061497392</c:v>
                </c:pt>
                <c:pt idx="1485">
                  <c:v>19.815944657348613</c:v>
                </c:pt>
                <c:pt idx="1486">
                  <c:v>19.828510253199802</c:v>
                </c:pt>
                <c:pt idx="1487">
                  <c:v>19.84107584905103</c:v>
                </c:pt>
                <c:pt idx="1488">
                  <c:v>19.85364144490222</c:v>
                </c:pt>
                <c:pt idx="1489">
                  <c:v>19.866207040753444</c:v>
                </c:pt>
                <c:pt idx="1490">
                  <c:v>19.878772636604637</c:v>
                </c:pt>
                <c:pt idx="1491">
                  <c:v>19.891338232455858</c:v>
                </c:pt>
                <c:pt idx="1492">
                  <c:v>19.903903828307055</c:v>
                </c:pt>
                <c:pt idx="1493">
                  <c:v>19.916469424158276</c:v>
                </c:pt>
                <c:pt idx="1494">
                  <c:v>19.929035020009472</c:v>
                </c:pt>
                <c:pt idx="1495">
                  <c:v>19.941600615860693</c:v>
                </c:pt>
                <c:pt idx="1496">
                  <c:v>19.95416621171189</c:v>
                </c:pt>
                <c:pt idx="1497">
                  <c:v>19.966731807563111</c:v>
                </c:pt>
                <c:pt idx="1498">
                  <c:v>19.979297403414332</c:v>
                </c:pt>
                <c:pt idx="1499">
                  <c:v>19.991862999265528</c:v>
                </c:pt>
                <c:pt idx="1500">
                  <c:v>20.00442859511675</c:v>
                </c:pt>
                <c:pt idx="1501">
                  <c:v>20.016994190967946</c:v>
                </c:pt>
                <c:pt idx="1502">
                  <c:v>20.029559786819167</c:v>
                </c:pt>
                <c:pt idx="1503">
                  <c:v>20.042125382670363</c:v>
                </c:pt>
                <c:pt idx="1504">
                  <c:v>20.054690978521585</c:v>
                </c:pt>
                <c:pt idx="1505">
                  <c:v>20.067256574372777</c:v>
                </c:pt>
                <c:pt idx="1506">
                  <c:v>20.079822170224002</c:v>
                </c:pt>
                <c:pt idx="1507">
                  <c:v>20.092387766075195</c:v>
                </c:pt>
                <c:pt idx="1508">
                  <c:v>20.10495336192642</c:v>
                </c:pt>
                <c:pt idx="1509">
                  <c:v>20.117518957777612</c:v>
                </c:pt>
                <c:pt idx="1510">
                  <c:v>20.13008455362883</c:v>
                </c:pt>
                <c:pt idx="1511">
                  <c:v>20.14265014948003</c:v>
                </c:pt>
                <c:pt idx="1512">
                  <c:v>20.155215745331247</c:v>
                </c:pt>
                <c:pt idx="1513">
                  <c:v>20.167781341182444</c:v>
                </c:pt>
                <c:pt idx="1514">
                  <c:v>20.180346937033665</c:v>
                </c:pt>
                <c:pt idx="1515">
                  <c:v>20.192912532884861</c:v>
                </c:pt>
                <c:pt idx="1516">
                  <c:v>20.205478128736083</c:v>
                </c:pt>
                <c:pt idx="1517">
                  <c:v>20.218043724587275</c:v>
                </c:pt>
                <c:pt idx="1518">
                  <c:v>20.2306093204385</c:v>
                </c:pt>
                <c:pt idx="1519">
                  <c:v>20.243174916289693</c:v>
                </c:pt>
                <c:pt idx="1520">
                  <c:v>20.255740512140918</c:v>
                </c:pt>
                <c:pt idx="1521">
                  <c:v>20.26830610799211</c:v>
                </c:pt>
                <c:pt idx="1522">
                  <c:v>20.280871703843331</c:v>
                </c:pt>
                <c:pt idx="1523">
                  <c:v>20.293437299694528</c:v>
                </c:pt>
                <c:pt idx="1524">
                  <c:v>20.306002895545749</c:v>
                </c:pt>
                <c:pt idx="1525">
                  <c:v>20.318568491396945</c:v>
                </c:pt>
                <c:pt idx="1526">
                  <c:v>20.331134087248167</c:v>
                </c:pt>
                <c:pt idx="1527">
                  <c:v>20.343699683099363</c:v>
                </c:pt>
                <c:pt idx="1528">
                  <c:v>20.356265278950584</c:v>
                </c:pt>
                <c:pt idx="1529">
                  <c:v>20.368830874801777</c:v>
                </c:pt>
                <c:pt idx="1530">
                  <c:v>20.381396470653002</c:v>
                </c:pt>
                <c:pt idx="1531">
                  <c:v>20.393962066504194</c:v>
                </c:pt>
                <c:pt idx="1532">
                  <c:v>20.406527662355419</c:v>
                </c:pt>
                <c:pt idx="1533">
                  <c:v>20.419093258206612</c:v>
                </c:pt>
                <c:pt idx="1534">
                  <c:v>20.431658854057837</c:v>
                </c:pt>
                <c:pt idx="1535">
                  <c:v>20.444224449909029</c:v>
                </c:pt>
                <c:pt idx="1536">
                  <c:v>20.456790045760247</c:v>
                </c:pt>
                <c:pt idx="1537">
                  <c:v>20.469355641611447</c:v>
                </c:pt>
                <c:pt idx="1538">
                  <c:v>20.481921237462664</c:v>
                </c:pt>
                <c:pt idx="1539">
                  <c:v>20.494486833313861</c:v>
                </c:pt>
                <c:pt idx="1540">
                  <c:v>20.507052429165082</c:v>
                </c:pt>
                <c:pt idx="1541">
                  <c:v>20.519618025016303</c:v>
                </c:pt>
                <c:pt idx="1542">
                  <c:v>20.532183620867499</c:v>
                </c:pt>
                <c:pt idx="1543">
                  <c:v>20.544749216718721</c:v>
                </c:pt>
                <c:pt idx="1544">
                  <c:v>20.557314812569917</c:v>
                </c:pt>
                <c:pt idx="1545">
                  <c:v>20.569880408421138</c:v>
                </c:pt>
                <c:pt idx="1546">
                  <c:v>20.582446004272335</c:v>
                </c:pt>
                <c:pt idx="1547">
                  <c:v>20.595011600123556</c:v>
                </c:pt>
                <c:pt idx="1548">
                  <c:v>20.607577195974748</c:v>
                </c:pt>
                <c:pt idx="1549">
                  <c:v>20.620142791825973</c:v>
                </c:pt>
                <c:pt idx="1550">
                  <c:v>20.632708387677166</c:v>
                </c:pt>
                <c:pt idx="1551">
                  <c:v>20.645273983528391</c:v>
                </c:pt>
                <c:pt idx="1552">
                  <c:v>20.657839579379583</c:v>
                </c:pt>
                <c:pt idx="1553">
                  <c:v>20.670405175230805</c:v>
                </c:pt>
                <c:pt idx="1554">
                  <c:v>20.682970771082001</c:v>
                </c:pt>
                <c:pt idx="1555">
                  <c:v>20.695536366933222</c:v>
                </c:pt>
                <c:pt idx="1556">
                  <c:v>20.708101962784419</c:v>
                </c:pt>
                <c:pt idx="1557">
                  <c:v>20.72066755863564</c:v>
                </c:pt>
                <c:pt idx="1558">
                  <c:v>20.733233154486836</c:v>
                </c:pt>
                <c:pt idx="1559">
                  <c:v>20.745798750338057</c:v>
                </c:pt>
                <c:pt idx="1560">
                  <c:v>20.758364346189246</c:v>
                </c:pt>
                <c:pt idx="1561">
                  <c:v>20.770929942040475</c:v>
                </c:pt>
                <c:pt idx="1562">
                  <c:v>20.783495537891664</c:v>
                </c:pt>
                <c:pt idx="1563">
                  <c:v>20.796061133742889</c:v>
                </c:pt>
                <c:pt idx="1564">
                  <c:v>20.808626729594081</c:v>
                </c:pt>
                <c:pt idx="1565">
                  <c:v>20.821192325445303</c:v>
                </c:pt>
                <c:pt idx="1566">
                  <c:v>20.833757921296499</c:v>
                </c:pt>
                <c:pt idx="1567">
                  <c:v>20.84632351714772</c:v>
                </c:pt>
                <c:pt idx="1568">
                  <c:v>20.858889112998916</c:v>
                </c:pt>
                <c:pt idx="1569">
                  <c:v>20.871454708850138</c:v>
                </c:pt>
                <c:pt idx="1570">
                  <c:v>20.884020304701334</c:v>
                </c:pt>
                <c:pt idx="1571">
                  <c:v>20.896585900552555</c:v>
                </c:pt>
                <c:pt idx="1572">
                  <c:v>20.909151496403751</c:v>
                </c:pt>
                <c:pt idx="1573">
                  <c:v>20.921717092254973</c:v>
                </c:pt>
                <c:pt idx="1574">
                  <c:v>20.934282688106165</c:v>
                </c:pt>
                <c:pt idx="1575">
                  <c:v>20.94684828395739</c:v>
                </c:pt>
                <c:pt idx="1576">
                  <c:v>20.959413879808583</c:v>
                </c:pt>
                <c:pt idx="1577">
                  <c:v>20.971979475659808</c:v>
                </c:pt>
                <c:pt idx="1578">
                  <c:v>20.984545071511</c:v>
                </c:pt>
                <c:pt idx="1579">
                  <c:v>20.997110667362222</c:v>
                </c:pt>
                <c:pt idx="1580">
                  <c:v>21.009676263213418</c:v>
                </c:pt>
                <c:pt idx="1581">
                  <c:v>21.022241859064639</c:v>
                </c:pt>
                <c:pt idx="1582">
                  <c:v>21.034807454915835</c:v>
                </c:pt>
                <c:pt idx="1583">
                  <c:v>21.047373050767057</c:v>
                </c:pt>
                <c:pt idx="1584">
                  <c:v>21.059938646618274</c:v>
                </c:pt>
                <c:pt idx="1585">
                  <c:v>21.072504242469474</c:v>
                </c:pt>
                <c:pt idx="1586">
                  <c:v>21.085069838320692</c:v>
                </c:pt>
                <c:pt idx="1587">
                  <c:v>21.097635434171888</c:v>
                </c:pt>
                <c:pt idx="1588">
                  <c:v>21.110201030023109</c:v>
                </c:pt>
                <c:pt idx="1589">
                  <c:v>21.122766625874306</c:v>
                </c:pt>
                <c:pt idx="1590">
                  <c:v>21.135332221725527</c:v>
                </c:pt>
                <c:pt idx="1591">
                  <c:v>21.14789781757672</c:v>
                </c:pt>
                <c:pt idx="1592">
                  <c:v>21.160463413427944</c:v>
                </c:pt>
                <c:pt idx="1593">
                  <c:v>21.173029009279137</c:v>
                </c:pt>
                <c:pt idx="1594">
                  <c:v>21.185594605130362</c:v>
                </c:pt>
                <c:pt idx="1595">
                  <c:v>21.198160200981555</c:v>
                </c:pt>
                <c:pt idx="1596">
                  <c:v>21.210725796832776</c:v>
                </c:pt>
                <c:pt idx="1597">
                  <c:v>21.223291392683972</c:v>
                </c:pt>
                <c:pt idx="1598">
                  <c:v>21.235856988535193</c:v>
                </c:pt>
                <c:pt idx="1599">
                  <c:v>21.24842258438639</c:v>
                </c:pt>
                <c:pt idx="1600">
                  <c:v>21.260988180237611</c:v>
                </c:pt>
                <c:pt idx="1601">
                  <c:v>21.273553776088807</c:v>
                </c:pt>
                <c:pt idx="1602">
                  <c:v>21.286119371940028</c:v>
                </c:pt>
                <c:pt idx="1603">
                  <c:v>21.298684967791221</c:v>
                </c:pt>
                <c:pt idx="1604">
                  <c:v>21.311250563642446</c:v>
                </c:pt>
                <c:pt idx="1605">
                  <c:v>21.323816159493639</c:v>
                </c:pt>
                <c:pt idx="1606">
                  <c:v>21.336381755344863</c:v>
                </c:pt>
                <c:pt idx="1607">
                  <c:v>21.348947351196056</c:v>
                </c:pt>
                <c:pt idx="1608">
                  <c:v>21.361512947047281</c:v>
                </c:pt>
                <c:pt idx="1609">
                  <c:v>21.374078542898474</c:v>
                </c:pt>
                <c:pt idx="1610">
                  <c:v>21.386644138749691</c:v>
                </c:pt>
                <c:pt idx="1611">
                  <c:v>21.399209734600891</c:v>
                </c:pt>
                <c:pt idx="1612">
                  <c:v>21.411775330452109</c:v>
                </c:pt>
                <c:pt idx="1613">
                  <c:v>21.424340926303305</c:v>
                </c:pt>
                <c:pt idx="1614">
                  <c:v>21.436906522154526</c:v>
                </c:pt>
                <c:pt idx="1615">
                  <c:v>21.449472118005723</c:v>
                </c:pt>
                <c:pt idx="1616">
                  <c:v>21.462037713856944</c:v>
                </c:pt>
                <c:pt idx="1617">
                  <c:v>21.474603309708137</c:v>
                </c:pt>
                <c:pt idx="1618">
                  <c:v>21.487168905559361</c:v>
                </c:pt>
                <c:pt idx="1619">
                  <c:v>21.499734501410554</c:v>
                </c:pt>
                <c:pt idx="1620">
                  <c:v>21.512300097261779</c:v>
                </c:pt>
                <c:pt idx="1621">
                  <c:v>21.524865693112972</c:v>
                </c:pt>
                <c:pt idx="1622">
                  <c:v>21.537431288964193</c:v>
                </c:pt>
                <c:pt idx="1623">
                  <c:v>21.549996884815389</c:v>
                </c:pt>
                <c:pt idx="1624">
                  <c:v>21.56256248066661</c:v>
                </c:pt>
                <c:pt idx="1625">
                  <c:v>21.575128076517807</c:v>
                </c:pt>
                <c:pt idx="1626">
                  <c:v>21.587693672369028</c:v>
                </c:pt>
                <c:pt idx="1627">
                  <c:v>21.600259268220249</c:v>
                </c:pt>
                <c:pt idx="1628">
                  <c:v>21.612824864071445</c:v>
                </c:pt>
                <c:pt idx="1629">
                  <c:v>21.625390459922667</c:v>
                </c:pt>
                <c:pt idx="1630">
                  <c:v>21.637956055773863</c:v>
                </c:pt>
                <c:pt idx="1631">
                  <c:v>21.650521651625084</c:v>
                </c:pt>
                <c:pt idx="1632">
                  <c:v>21.66308724747628</c:v>
                </c:pt>
                <c:pt idx="1633">
                  <c:v>21.675652843327502</c:v>
                </c:pt>
                <c:pt idx="1634">
                  <c:v>21.688218439178691</c:v>
                </c:pt>
                <c:pt idx="1635">
                  <c:v>21.700784035029919</c:v>
                </c:pt>
                <c:pt idx="1636">
                  <c:v>21.713349630881108</c:v>
                </c:pt>
                <c:pt idx="1637">
                  <c:v>21.725915226732333</c:v>
                </c:pt>
                <c:pt idx="1638">
                  <c:v>21.738480822583526</c:v>
                </c:pt>
                <c:pt idx="1639">
                  <c:v>21.751046418434751</c:v>
                </c:pt>
                <c:pt idx="1640">
                  <c:v>21.763612014285943</c:v>
                </c:pt>
                <c:pt idx="1641">
                  <c:v>21.776177610137164</c:v>
                </c:pt>
                <c:pt idx="1642">
                  <c:v>21.788743205988361</c:v>
                </c:pt>
                <c:pt idx="1643">
                  <c:v>21.801308801839582</c:v>
                </c:pt>
                <c:pt idx="1644">
                  <c:v>21.813874397690778</c:v>
                </c:pt>
                <c:pt idx="1645">
                  <c:v>21.826439993541999</c:v>
                </c:pt>
                <c:pt idx="1646">
                  <c:v>21.839005589393196</c:v>
                </c:pt>
                <c:pt idx="1647">
                  <c:v>21.851571185244417</c:v>
                </c:pt>
                <c:pt idx="1648">
                  <c:v>21.86413678109561</c:v>
                </c:pt>
                <c:pt idx="1649">
                  <c:v>21.876702376946835</c:v>
                </c:pt>
                <c:pt idx="1650">
                  <c:v>21.889267972798027</c:v>
                </c:pt>
                <c:pt idx="1651">
                  <c:v>21.901833568649252</c:v>
                </c:pt>
                <c:pt idx="1652">
                  <c:v>21.914399164500445</c:v>
                </c:pt>
                <c:pt idx="1653">
                  <c:v>21.926964760351666</c:v>
                </c:pt>
                <c:pt idx="1654">
                  <c:v>21.939530356202862</c:v>
                </c:pt>
                <c:pt idx="1655">
                  <c:v>21.952095952054083</c:v>
                </c:pt>
                <c:pt idx="1656">
                  <c:v>21.96466154790528</c:v>
                </c:pt>
                <c:pt idx="1657">
                  <c:v>21.977227143756501</c:v>
                </c:pt>
                <c:pt idx="1658">
                  <c:v>21.989792739607697</c:v>
                </c:pt>
                <c:pt idx="1659">
                  <c:v>22.002358335458919</c:v>
                </c:pt>
                <c:pt idx="1660">
                  <c:v>22.014923931310108</c:v>
                </c:pt>
                <c:pt idx="1661">
                  <c:v>22.027489527161332</c:v>
                </c:pt>
                <c:pt idx="1662">
                  <c:v>22.040055123012525</c:v>
                </c:pt>
                <c:pt idx="1663">
                  <c:v>22.05262071886375</c:v>
                </c:pt>
                <c:pt idx="1664">
                  <c:v>22.065186314714943</c:v>
                </c:pt>
                <c:pt idx="1665">
                  <c:v>22.077751910566164</c:v>
                </c:pt>
                <c:pt idx="1666">
                  <c:v>22.09031750641736</c:v>
                </c:pt>
                <c:pt idx="1667">
                  <c:v>22.102883102268581</c:v>
                </c:pt>
                <c:pt idx="1668">
                  <c:v>22.115448698119778</c:v>
                </c:pt>
                <c:pt idx="1669">
                  <c:v>22.128014293970999</c:v>
                </c:pt>
                <c:pt idx="1670">
                  <c:v>22.140579889822195</c:v>
                </c:pt>
                <c:pt idx="1671">
                  <c:v>22.153145485673416</c:v>
                </c:pt>
                <c:pt idx="1672">
                  <c:v>22.165711081524638</c:v>
                </c:pt>
                <c:pt idx="1673">
                  <c:v>22.178276677375834</c:v>
                </c:pt>
                <c:pt idx="1674">
                  <c:v>22.190842273227055</c:v>
                </c:pt>
                <c:pt idx="1675">
                  <c:v>22.203407869078251</c:v>
                </c:pt>
                <c:pt idx="1676">
                  <c:v>22.215973464929473</c:v>
                </c:pt>
                <c:pt idx="1677">
                  <c:v>22.228539060780669</c:v>
                </c:pt>
                <c:pt idx="1678">
                  <c:v>22.24110465663189</c:v>
                </c:pt>
                <c:pt idx="1679">
                  <c:v>22.253670252483083</c:v>
                </c:pt>
                <c:pt idx="1680">
                  <c:v>22.266235848334308</c:v>
                </c:pt>
                <c:pt idx="1681">
                  <c:v>22.2788014441855</c:v>
                </c:pt>
                <c:pt idx="1682">
                  <c:v>22.291367040036725</c:v>
                </c:pt>
                <c:pt idx="1683">
                  <c:v>22.303932635887918</c:v>
                </c:pt>
                <c:pt idx="1684">
                  <c:v>22.316498231739136</c:v>
                </c:pt>
                <c:pt idx="1685">
                  <c:v>22.329063827590335</c:v>
                </c:pt>
                <c:pt idx="1686">
                  <c:v>22.341629423441553</c:v>
                </c:pt>
                <c:pt idx="1687">
                  <c:v>22.354195019292749</c:v>
                </c:pt>
                <c:pt idx="1688">
                  <c:v>22.366760615143971</c:v>
                </c:pt>
                <c:pt idx="1689">
                  <c:v>22.379326210995167</c:v>
                </c:pt>
                <c:pt idx="1690">
                  <c:v>22.391891806846388</c:v>
                </c:pt>
                <c:pt idx="1691">
                  <c:v>22.404457402697581</c:v>
                </c:pt>
                <c:pt idx="1692">
                  <c:v>22.417022998548806</c:v>
                </c:pt>
                <c:pt idx="1693">
                  <c:v>22.429588594399998</c:v>
                </c:pt>
                <c:pt idx="1694">
                  <c:v>22.442154190251223</c:v>
                </c:pt>
                <c:pt idx="1695">
                  <c:v>22.454719786102416</c:v>
                </c:pt>
                <c:pt idx="1696">
                  <c:v>22.467285381953637</c:v>
                </c:pt>
                <c:pt idx="1697">
                  <c:v>22.479850977804833</c:v>
                </c:pt>
                <c:pt idx="1698">
                  <c:v>22.492416573656055</c:v>
                </c:pt>
                <c:pt idx="1699">
                  <c:v>22.504982169507251</c:v>
                </c:pt>
                <c:pt idx="1700">
                  <c:v>22.517547765358472</c:v>
                </c:pt>
                <c:pt idx="1701">
                  <c:v>22.530113361209668</c:v>
                </c:pt>
                <c:pt idx="1702">
                  <c:v>22.54267895706089</c:v>
                </c:pt>
                <c:pt idx="1703">
                  <c:v>22.555244552912082</c:v>
                </c:pt>
                <c:pt idx="1704">
                  <c:v>22.567810148763307</c:v>
                </c:pt>
                <c:pt idx="1705">
                  <c:v>22.5803757446145</c:v>
                </c:pt>
                <c:pt idx="1706">
                  <c:v>22.592941340465725</c:v>
                </c:pt>
                <c:pt idx="1707">
                  <c:v>22.605506936316917</c:v>
                </c:pt>
                <c:pt idx="1708">
                  <c:v>22.618072532168142</c:v>
                </c:pt>
                <c:pt idx="1709">
                  <c:v>22.630638128019335</c:v>
                </c:pt>
                <c:pt idx="1710">
                  <c:v>22.643203723870553</c:v>
                </c:pt>
                <c:pt idx="1711">
                  <c:v>22.655769319721749</c:v>
                </c:pt>
                <c:pt idx="1712">
                  <c:v>22.66833491557297</c:v>
                </c:pt>
                <c:pt idx="1713">
                  <c:v>22.680900511424166</c:v>
                </c:pt>
                <c:pt idx="1714">
                  <c:v>22.693466107275388</c:v>
                </c:pt>
                <c:pt idx="1715">
                  <c:v>22.706031703126609</c:v>
                </c:pt>
                <c:pt idx="1716">
                  <c:v>22.718597298977805</c:v>
                </c:pt>
                <c:pt idx="1717">
                  <c:v>22.731162894829026</c:v>
                </c:pt>
                <c:pt idx="1718">
                  <c:v>22.743728490680223</c:v>
                </c:pt>
                <c:pt idx="1719">
                  <c:v>22.756294086531444</c:v>
                </c:pt>
                <c:pt idx="1720">
                  <c:v>22.76885968238264</c:v>
                </c:pt>
                <c:pt idx="1721">
                  <c:v>22.781425278233861</c:v>
                </c:pt>
                <c:pt idx="1722">
                  <c:v>22.793990874085054</c:v>
                </c:pt>
                <c:pt idx="1723">
                  <c:v>22.806556469936279</c:v>
                </c:pt>
                <c:pt idx="1724">
                  <c:v>22.819122065787472</c:v>
                </c:pt>
                <c:pt idx="1725">
                  <c:v>22.831687661638696</c:v>
                </c:pt>
                <c:pt idx="1726">
                  <c:v>22.844253257489889</c:v>
                </c:pt>
                <c:pt idx="1727">
                  <c:v>22.85681885334111</c:v>
                </c:pt>
                <c:pt idx="1728">
                  <c:v>22.869384449192307</c:v>
                </c:pt>
                <c:pt idx="1729">
                  <c:v>22.881950045043528</c:v>
                </c:pt>
                <c:pt idx="1730">
                  <c:v>22.894515640894724</c:v>
                </c:pt>
                <c:pt idx="1731">
                  <c:v>22.907081236745945</c:v>
                </c:pt>
                <c:pt idx="1732">
                  <c:v>22.919646832597142</c:v>
                </c:pt>
                <c:pt idx="1733">
                  <c:v>22.932212428448363</c:v>
                </c:pt>
                <c:pt idx="1734">
                  <c:v>22.944778024299552</c:v>
                </c:pt>
                <c:pt idx="1735">
                  <c:v>22.957343620150777</c:v>
                </c:pt>
                <c:pt idx="1736">
                  <c:v>22.96990921600197</c:v>
                </c:pt>
                <c:pt idx="1737">
                  <c:v>22.982474811853194</c:v>
                </c:pt>
                <c:pt idx="1738">
                  <c:v>22.995040407704387</c:v>
                </c:pt>
                <c:pt idx="1739">
                  <c:v>23.007606003555612</c:v>
                </c:pt>
                <c:pt idx="1740">
                  <c:v>23.020171599406805</c:v>
                </c:pt>
                <c:pt idx="1741">
                  <c:v>23.032737195258026</c:v>
                </c:pt>
                <c:pt idx="1742">
                  <c:v>23.045302791109222</c:v>
                </c:pt>
                <c:pt idx="1743">
                  <c:v>23.057868386960443</c:v>
                </c:pt>
                <c:pt idx="1744">
                  <c:v>23.07043398281164</c:v>
                </c:pt>
                <c:pt idx="1745">
                  <c:v>23.082999578662861</c:v>
                </c:pt>
                <c:pt idx="1746">
                  <c:v>23.095565174514057</c:v>
                </c:pt>
                <c:pt idx="1747">
                  <c:v>23.108130770365278</c:v>
                </c:pt>
                <c:pt idx="1748">
                  <c:v>23.120696366216471</c:v>
                </c:pt>
                <c:pt idx="1749">
                  <c:v>23.133261962067696</c:v>
                </c:pt>
                <c:pt idx="1750">
                  <c:v>23.145827557918889</c:v>
                </c:pt>
                <c:pt idx="1751">
                  <c:v>23.158393153770113</c:v>
                </c:pt>
                <c:pt idx="1752">
                  <c:v>23.170958749621306</c:v>
                </c:pt>
                <c:pt idx="1753">
                  <c:v>23.183524345472527</c:v>
                </c:pt>
                <c:pt idx="1754">
                  <c:v>23.196089941323724</c:v>
                </c:pt>
                <c:pt idx="1755">
                  <c:v>23.208655537174945</c:v>
                </c:pt>
                <c:pt idx="1756">
                  <c:v>23.221221133026141</c:v>
                </c:pt>
                <c:pt idx="1757">
                  <c:v>23.233786728877362</c:v>
                </c:pt>
                <c:pt idx="1758">
                  <c:v>23.24635232472858</c:v>
                </c:pt>
                <c:pt idx="1759">
                  <c:v>23.25891792057978</c:v>
                </c:pt>
                <c:pt idx="1760">
                  <c:v>23.271483516430997</c:v>
                </c:pt>
                <c:pt idx="1761">
                  <c:v>23.284049112282194</c:v>
                </c:pt>
                <c:pt idx="1762">
                  <c:v>23.296614708133415</c:v>
                </c:pt>
                <c:pt idx="1763">
                  <c:v>23.309180303984611</c:v>
                </c:pt>
                <c:pt idx="1764">
                  <c:v>23.321745899835832</c:v>
                </c:pt>
                <c:pt idx="1765">
                  <c:v>23.334311495687025</c:v>
                </c:pt>
                <c:pt idx="1766">
                  <c:v>23.34687709153825</c:v>
                </c:pt>
                <c:pt idx="1767">
                  <c:v>23.359442687389443</c:v>
                </c:pt>
                <c:pt idx="1768">
                  <c:v>23.372008283240667</c:v>
                </c:pt>
                <c:pt idx="1769">
                  <c:v>23.38457387909186</c:v>
                </c:pt>
                <c:pt idx="1770">
                  <c:v>23.397139474943081</c:v>
                </c:pt>
                <c:pt idx="1771">
                  <c:v>23.409705070794278</c:v>
                </c:pt>
                <c:pt idx="1772">
                  <c:v>23.422270666645499</c:v>
                </c:pt>
                <c:pt idx="1773">
                  <c:v>23.434836262496695</c:v>
                </c:pt>
                <c:pt idx="1774">
                  <c:v>23.447401858347916</c:v>
                </c:pt>
                <c:pt idx="1775">
                  <c:v>23.459967454199113</c:v>
                </c:pt>
                <c:pt idx="1776">
                  <c:v>23.472533050050334</c:v>
                </c:pt>
                <c:pt idx="1777">
                  <c:v>23.48509864590153</c:v>
                </c:pt>
                <c:pt idx="1778">
                  <c:v>23.497664241752751</c:v>
                </c:pt>
                <c:pt idx="1779">
                  <c:v>23.510229837603944</c:v>
                </c:pt>
                <c:pt idx="1780">
                  <c:v>23.522795433455169</c:v>
                </c:pt>
                <c:pt idx="1781">
                  <c:v>23.535361029306362</c:v>
                </c:pt>
                <c:pt idx="1782">
                  <c:v>23.547926625157586</c:v>
                </c:pt>
                <c:pt idx="1783">
                  <c:v>23.560492221008779</c:v>
                </c:pt>
                <c:pt idx="1784">
                  <c:v>23.573057816859997</c:v>
                </c:pt>
                <c:pt idx="1785">
                  <c:v>23.585623412711193</c:v>
                </c:pt>
                <c:pt idx="1786">
                  <c:v>23.598189008562414</c:v>
                </c:pt>
                <c:pt idx="1787">
                  <c:v>23.610754604413611</c:v>
                </c:pt>
                <c:pt idx="1788">
                  <c:v>23.623320200264832</c:v>
                </c:pt>
                <c:pt idx="1789">
                  <c:v>23.635885796116028</c:v>
                </c:pt>
                <c:pt idx="1790">
                  <c:v>23.648451391967249</c:v>
                </c:pt>
                <c:pt idx="1791">
                  <c:v>23.661016987818442</c:v>
                </c:pt>
                <c:pt idx="1792">
                  <c:v>23.673582583669667</c:v>
                </c:pt>
                <c:pt idx="1793">
                  <c:v>23.68614817952086</c:v>
                </c:pt>
                <c:pt idx="1794">
                  <c:v>23.698713775372084</c:v>
                </c:pt>
                <c:pt idx="1795">
                  <c:v>23.711279371223277</c:v>
                </c:pt>
                <c:pt idx="1796">
                  <c:v>23.723844967074498</c:v>
                </c:pt>
                <c:pt idx="1797">
                  <c:v>23.736410562925695</c:v>
                </c:pt>
                <c:pt idx="1798">
                  <c:v>23.748976158776916</c:v>
                </c:pt>
                <c:pt idx="1799">
                  <c:v>23.761541754628112</c:v>
                </c:pt>
                <c:pt idx="1800">
                  <c:v>23.774107350479333</c:v>
                </c:pt>
                <c:pt idx="1801">
                  <c:v>23.786672946330555</c:v>
                </c:pt>
                <c:pt idx="1802">
                  <c:v>23.799238542181751</c:v>
                </c:pt>
                <c:pt idx="1803">
                  <c:v>23.811804138032972</c:v>
                </c:pt>
                <c:pt idx="1804">
                  <c:v>23.824369733884168</c:v>
                </c:pt>
                <c:pt idx="1805">
                  <c:v>23.83693532973539</c:v>
                </c:pt>
                <c:pt idx="1806">
                  <c:v>23.849500925586586</c:v>
                </c:pt>
                <c:pt idx="1807">
                  <c:v>23.862066521437807</c:v>
                </c:pt>
                <c:pt idx="1808">
                  <c:v>23.874632117288996</c:v>
                </c:pt>
                <c:pt idx="1809">
                  <c:v>23.887197713140221</c:v>
                </c:pt>
                <c:pt idx="1810">
                  <c:v>23.899763308991414</c:v>
                </c:pt>
                <c:pt idx="1811">
                  <c:v>23.912328904842639</c:v>
                </c:pt>
                <c:pt idx="1812">
                  <c:v>23.924894500693831</c:v>
                </c:pt>
                <c:pt idx="1813">
                  <c:v>23.937460096545056</c:v>
                </c:pt>
                <c:pt idx="1814">
                  <c:v>23.950025692396249</c:v>
                </c:pt>
                <c:pt idx="1815">
                  <c:v>23.96259128824747</c:v>
                </c:pt>
                <c:pt idx="1816">
                  <c:v>23.975156884098666</c:v>
                </c:pt>
                <c:pt idx="1817">
                  <c:v>23.987722479949888</c:v>
                </c:pt>
                <c:pt idx="1818">
                  <c:v>24.000288075801084</c:v>
                </c:pt>
                <c:pt idx="1819">
                  <c:v>24.012853671652305</c:v>
                </c:pt>
                <c:pt idx="1820">
                  <c:v>24.025419267503501</c:v>
                </c:pt>
                <c:pt idx="1821">
                  <c:v>24.037984863354723</c:v>
                </c:pt>
                <c:pt idx="1822">
                  <c:v>24.050550459205915</c:v>
                </c:pt>
                <c:pt idx="1823">
                  <c:v>24.06311605505714</c:v>
                </c:pt>
                <c:pt idx="1824">
                  <c:v>24.075681650908333</c:v>
                </c:pt>
                <c:pt idx="1825">
                  <c:v>24.088247246759558</c:v>
                </c:pt>
                <c:pt idx="1826">
                  <c:v>24.10081284261075</c:v>
                </c:pt>
                <c:pt idx="1827">
                  <c:v>24.113378438461972</c:v>
                </c:pt>
                <c:pt idx="1828">
                  <c:v>24.125944034313168</c:v>
                </c:pt>
                <c:pt idx="1829">
                  <c:v>24.138509630164389</c:v>
                </c:pt>
                <c:pt idx="1830">
                  <c:v>24.151075226015585</c:v>
                </c:pt>
                <c:pt idx="1831">
                  <c:v>24.163640821866807</c:v>
                </c:pt>
                <c:pt idx="1832">
                  <c:v>24.176206417718003</c:v>
                </c:pt>
                <c:pt idx="1833">
                  <c:v>24.188772013569224</c:v>
                </c:pt>
                <c:pt idx="1834">
                  <c:v>24.201337609420413</c:v>
                </c:pt>
                <c:pt idx="1835">
                  <c:v>24.213903205271638</c:v>
                </c:pt>
                <c:pt idx="1836">
                  <c:v>24.226468801122831</c:v>
                </c:pt>
                <c:pt idx="1837">
                  <c:v>24.239034396974056</c:v>
                </c:pt>
                <c:pt idx="1838">
                  <c:v>24.251599992825248</c:v>
                </c:pt>
                <c:pt idx="1839">
                  <c:v>24.26416558867647</c:v>
                </c:pt>
                <c:pt idx="1840">
                  <c:v>24.276731184527666</c:v>
                </c:pt>
                <c:pt idx="1841">
                  <c:v>24.289296780378887</c:v>
                </c:pt>
                <c:pt idx="1842">
                  <c:v>24.301862376230083</c:v>
                </c:pt>
                <c:pt idx="1843">
                  <c:v>24.314427972081305</c:v>
                </c:pt>
                <c:pt idx="1844">
                  <c:v>24.326993567932501</c:v>
                </c:pt>
                <c:pt idx="1845">
                  <c:v>24.339559163783722</c:v>
                </c:pt>
                <c:pt idx="1846">
                  <c:v>24.352124759634943</c:v>
                </c:pt>
                <c:pt idx="1847">
                  <c:v>24.36469035548614</c:v>
                </c:pt>
                <c:pt idx="1848">
                  <c:v>24.377255951337361</c:v>
                </c:pt>
                <c:pt idx="1849">
                  <c:v>24.389821547188557</c:v>
                </c:pt>
                <c:pt idx="1850">
                  <c:v>24.402387143039778</c:v>
                </c:pt>
                <c:pt idx="1851">
                  <c:v>24.414952738890975</c:v>
                </c:pt>
                <c:pt idx="1852">
                  <c:v>24.427518334742196</c:v>
                </c:pt>
                <c:pt idx="1853">
                  <c:v>24.440083930593389</c:v>
                </c:pt>
                <c:pt idx="1854">
                  <c:v>24.452649526444613</c:v>
                </c:pt>
                <c:pt idx="1855">
                  <c:v>24.465215122295806</c:v>
                </c:pt>
                <c:pt idx="1856">
                  <c:v>24.477780718147031</c:v>
                </c:pt>
                <c:pt idx="1857">
                  <c:v>24.490346313998224</c:v>
                </c:pt>
                <c:pt idx="1858">
                  <c:v>24.502911909849441</c:v>
                </c:pt>
                <c:pt idx="1859">
                  <c:v>24.515477505700638</c:v>
                </c:pt>
                <c:pt idx="1860">
                  <c:v>24.528043101551859</c:v>
                </c:pt>
                <c:pt idx="1861">
                  <c:v>24.540608697403055</c:v>
                </c:pt>
                <c:pt idx="1862">
                  <c:v>24.553174293254276</c:v>
                </c:pt>
                <c:pt idx="1863">
                  <c:v>24.565739889105473</c:v>
                </c:pt>
                <c:pt idx="1864">
                  <c:v>24.578305484956694</c:v>
                </c:pt>
                <c:pt idx="1865">
                  <c:v>24.590871080807887</c:v>
                </c:pt>
                <c:pt idx="1866">
                  <c:v>24.603436676659111</c:v>
                </c:pt>
                <c:pt idx="1867">
                  <c:v>24.616002272510304</c:v>
                </c:pt>
                <c:pt idx="1868">
                  <c:v>24.628567868361529</c:v>
                </c:pt>
                <c:pt idx="1869">
                  <c:v>24.641133464212722</c:v>
                </c:pt>
                <c:pt idx="1870">
                  <c:v>24.653699060063943</c:v>
                </c:pt>
                <c:pt idx="1871">
                  <c:v>24.666264655915139</c:v>
                </c:pt>
                <c:pt idx="1872">
                  <c:v>24.67883025176636</c:v>
                </c:pt>
                <c:pt idx="1873">
                  <c:v>24.691395847617557</c:v>
                </c:pt>
                <c:pt idx="1874">
                  <c:v>24.703961443468778</c:v>
                </c:pt>
                <c:pt idx="1875">
                  <c:v>24.716527039319974</c:v>
                </c:pt>
                <c:pt idx="1876">
                  <c:v>24.729092635171195</c:v>
                </c:pt>
                <c:pt idx="1877">
                  <c:v>24.741658231022388</c:v>
                </c:pt>
                <c:pt idx="1878">
                  <c:v>24.754223826873613</c:v>
                </c:pt>
                <c:pt idx="1879">
                  <c:v>24.766789422724806</c:v>
                </c:pt>
                <c:pt idx="1880">
                  <c:v>24.77935501857603</c:v>
                </c:pt>
                <c:pt idx="1881">
                  <c:v>24.791920614427223</c:v>
                </c:pt>
                <c:pt idx="1882">
                  <c:v>24.804486210278448</c:v>
                </c:pt>
                <c:pt idx="1883">
                  <c:v>24.817051806129641</c:v>
                </c:pt>
                <c:pt idx="1884">
                  <c:v>24.829617401980858</c:v>
                </c:pt>
                <c:pt idx="1885">
                  <c:v>24.842182997832055</c:v>
                </c:pt>
                <c:pt idx="1886">
                  <c:v>24.854748593683276</c:v>
                </c:pt>
                <c:pt idx="1887">
                  <c:v>24.867314189534472</c:v>
                </c:pt>
                <c:pt idx="1888">
                  <c:v>24.879879785385693</c:v>
                </c:pt>
                <c:pt idx="1889">
                  <c:v>24.892445381236914</c:v>
                </c:pt>
                <c:pt idx="1890">
                  <c:v>24.905010977088111</c:v>
                </c:pt>
                <c:pt idx="1891">
                  <c:v>24.917576572939332</c:v>
                </c:pt>
                <c:pt idx="1892">
                  <c:v>24.930142168790528</c:v>
                </c:pt>
                <c:pt idx="1893">
                  <c:v>24.942707764641749</c:v>
                </c:pt>
                <c:pt idx="1894">
                  <c:v>24.955273360492946</c:v>
                </c:pt>
                <c:pt idx="1895">
                  <c:v>24.967838956344167</c:v>
                </c:pt>
                <c:pt idx="1896">
                  <c:v>24.98040455219536</c:v>
                </c:pt>
                <c:pt idx="1897">
                  <c:v>24.992970148046584</c:v>
                </c:pt>
                <c:pt idx="1898">
                  <c:v>25.005535743897777</c:v>
                </c:pt>
                <c:pt idx="1899">
                  <c:v>25.018101339749002</c:v>
                </c:pt>
                <c:pt idx="1900">
                  <c:v>25.030666935600195</c:v>
                </c:pt>
                <c:pt idx="1901">
                  <c:v>25.043232531451416</c:v>
                </c:pt>
                <c:pt idx="1902">
                  <c:v>25.055798127302612</c:v>
                </c:pt>
                <c:pt idx="1903">
                  <c:v>25.068363723153833</c:v>
                </c:pt>
                <c:pt idx="1904">
                  <c:v>25.08092931900503</c:v>
                </c:pt>
                <c:pt idx="1905">
                  <c:v>25.093494914856251</c:v>
                </c:pt>
                <c:pt idx="1906">
                  <c:v>25.106060510707447</c:v>
                </c:pt>
                <c:pt idx="1907">
                  <c:v>25.118626106558668</c:v>
                </c:pt>
                <c:pt idx="1908">
                  <c:v>25.131191702409858</c:v>
                </c:pt>
                <c:pt idx="1909">
                  <c:v>25.143757298261082</c:v>
                </c:pt>
                <c:pt idx="1910">
                  <c:v>25.156322894112275</c:v>
                </c:pt>
                <c:pt idx="1911">
                  <c:v>25.1688884899635</c:v>
                </c:pt>
                <c:pt idx="1912">
                  <c:v>25.181454085814693</c:v>
                </c:pt>
                <c:pt idx="1913">
                  <c:v>25.194019681665917</c:v>
                </c:pt>
                <c:pt idx="1914">
                  <c:v>25.20658527751711</c:v>
                </c:pt>
                <c:pt idx="1915">
                  <c:v>25.219150873368331</c:v>
                </c:pt>
                <c:pt idx="1916">
                  <c:v>25.231716469219528</c:v>
                </c:pt>
                <c:pt idx="1917">
                  <c:v>25.244282065070749</c:v>
                </c:pt>
                <c:pt idx="1918">
                  <c:v>25.256847660921945</c:v>
                </c:pt>
                <c:pt idx="1919">
                  <c:v>25.269413256773166</c:v>
                </c:pt>
                <c:pt idx="1920">
                  <c:v>25.281978852624363</c:v>
                </c:pt>
                <c:pt idx="1921">
                  <c:v>25.294544448475584</c:v>
                </c:pt>
                <c:pt idx="1922">
                  <c:v>25.307110044326777</c:v>
                </c:pt>
                <c:pt idx="1923">
                  <c:v>25.319675640178001</c:v>
                </c:pt>
                <c:pt idx="1924">
                  <c:v>25.332241236029194</c:v>
                </c:pt>
                <c:pt idx="1925">
                  <c:v>25.344806831880419</c:v>
                </c:pt>
                <c:pt idx="1926">
                  <c:v>25.357372427731612</c:v>
                </c:pt>
                <c:pt idx="1927">
                  <c:v>25.369938023582833</c:v>
                </c:pt>
                <c:pt idx="1928">
                  <c:v>25.382503619434029</c:v>
                </c:pt>
                <c:pt idx="1929">
                  <c:v>25.39506921528525</c:v>
                </c:pt>
                <c:pt idx="1930">
                  <c:v>25.407634811136447</c:v>
                </c:pt>
                <c:pt idx="1931">
                  <c:v>25.420200406987668</c:v>
                </c:pt>
                <c:pt idx="1932">
                  <c:v>25.432766002838886</c:v>
                </c:pt>
                <c:pt idx="1933">
                  <c:v>25.445331598690082</c:v>
                </c:pt>
                <c:pt idx="1934">
                  <c:v>25.457897194541303</c:v>
                </c:pt>
                <c:pt idx="1935">
                  <c:v>25.470462790392499</c:v>
                </c:pt>
                <c:pt idx="1936">
                  <c:v>25.483028386243721</c:v>
                </c:pt>
                <c:pt idx="1937">
                  <c:v>25.495593982094917</c:v>
                </c:pt>
                <c:pt idx="1938">
                  <c:v>25.508159577946138</c:v>
                </c:pt>
                <c:pt idx="1939">
                  <c:v>25.520725173797331</c:v>
                </c:pt>
                <c:pt idx="1940">
                  <c:v>25.533290769648556</c:v>
                </c:pt>
                <c:pt idx="1941">
                  <c:v>25.545856365499748</c:v>
                </c:pt>
                <c:pt idx="1942">
                  <c:v>25.558421961350973</c:v>
                </c:pt>
                <c:pt idx="1943">
                  <c:v>25.570987557202166</c:v>
                </c:pt>
                <c:pt idx="1944">
                  <c:v>25.583553153053387</c:v>
                </c:pt>
                <c:pt idx="1945">
                  <c:v>25.596118748904583</c:v>
                </c:pt>
                <c:pt idx="1946">
                  <c:v>25.608684344755805</c:v>
                </c:pt>
                <c:pt idx="1947">
                  <c:v>25.621249940607001</c:v>
                </c:pt>
                <c:pt idx="1948">
                  <c:v>25.633815536458222</c:v>
                </c:pt>
                <c:pt idx="1949">
                  <c:v>25.646381132309418</c:v>
                </c:pt>
                <c:pt idx="1950">
                  <c:v>25.65894672816064</c:v>
                </c:pt>
                <c:pt idx="1951">
                  <c:v>25.671512324011836</c:v>
                </c:pt>
                <c:pt idx="1952">
                  <c:v>25.684077919863057</c:v>
                </c:pt>
                <c:pt idx="1953">
                  <c:v>25.69664351571425</c:v>
                </c:pt>
                <c:pt idx="1954">
                  <c:v>25.709209111565475</c:v>
                </c:pt>
                <c:pt idx="1955">
                  <c:v>25.721774707416667</c:v>
                </c:pt>
                <c:pt idx="1956">
                  <c:v>25.734340303267892</c:v>
                </c:pt>
                <c:pt idx="1957">
                  <c:v>25.746905899119085</c:v>
                </c:pt>
                <c:pt idx="1958">
                  <c:v>25.759471494970303</c:v>
                </c:pt>
                <c:pt idx="1959">
                  <c:v>25.772037090821499</c:v>
                </c:pt>
                <c:pt idx="1960">
                  <c:v>25.78460268667272</c:v>
                </c:pt>
                <c:pt idx="1961">
                  <c:v>25.797168282523916</c:v>
                </c:pt>
                <c:pt idx="1962">
                  <c:v>25.809733878375138</c:v>
                </c:pt>
                <c:pt idx="1963">
                  <c:v>25.822299474226334</c:v>
                </c:pt>
                <c:pt idx="1964">
                  <c:v>25.834865070077555</c:v>
                </c:pt>
                <c:pt idx="1965">
                  <c:v>25.847430665928748</c:v>
                </c:pt>
                <c:pt idx="1966">
                  <c:v>25.859996261779973</c:v>
                </c:pt>
                <c:pt idx="1967">
                  <c:v>25.872561857631165</c:v>
                </c:pt>
                <c:pt idx="1968">
                  <c:v>25.88512745348239</c:v>
                </c:pt>
                <c:pt idx="1969">
                  <c:v>25.897693049333583</c:v>
                </c:pt>
                <c:pt idx="1970">
                  <c:v>25.910258645184804</c:v>
                </c:pt>
                <c:pt idx="1971">
                  <c:v>25.922824241036</c:v>
                </c:pt>
                <c:pt idx="1972">
                  <c:v>25.935389836887222</c:v>
                </c:pt>
                <c:pt idx="1973">
                  <c:v>25.947955432738418</c:v>
                </c:pt>
                <c:pt idx="1974">
                  <c:v>25.960521028589639</c:v>
                </c:pt>
                <c:pt idx="1975">
                  <c:v>25.97308662444086</c:v>
                </c:pt>
                <c:pt idx="1976">
                  <c:v>25.985652220292057</c:v>
                </c:pt>
                <c:pt idx="1977">
                  <c:v>25.998217816143278</c:v>
                </c:pt>
                <c:pt idx="1978">
                  <c:v>26.010783411994474</c:v>
                </c:pt>
                <c:pt idx="1979">
                  <c:v>26.023349007845695</c:v>
                </c:pt>
                <c:pt idx="1980">
                  <c:v>26.035914603696892</c:v>
                </c:pt>
                <c:pt idx="1981">
                  <c:v>26.048480199548113</c:v>
                </c:pt>
                <c:pt idx="1982">
                  <c:v>26.061045795399302</c:v>
                </c:pt>
                <c:pt idx="1983">
                  <c:v>26.073611391250527</c:v>
                </c:pt>
                <c:pt idx="1984">
                  <c:v>26.08617698710172</c:v>
                </c:pt>
                <c:pt idx="1985">
                  <c:v>26.098742582952944</c:v>
                </c:pt>
                <c:pt idx="1986">
                  <c:v>26.111308178804137</c:v>
                </c:pt>
                <c:pt idx="1987">
                  <c:v>26.123873774655362</c:v>
                </c:pt>
                <c:pt idx="1988">
                  <c:v>26.136439370506555</c:v>
                </c:pt>
                <c:pt idx="1989">
                  <c:v>26.149004966357776</c:v>
                </c:pt>
                <c:pt idx="1990">
                  <c:v>26.161570562208972</c:v>
                </c:pt>
                <c:pt idx="1991">
                  <c:v>26.174136158060193</c:v>
                </c:pt>
                <c:pt idx="1992">
                  <c:v>26.18670175391139</c:v>
                </c:pt>
                <c:pt idx="1993">
                  <c:v>26.199267349762611</c:v>
                </c:pt>
                <c:pt idx="1994">
                  <c:v>26.211832945613807</c:v>
                </c:pt>
                <c:pt idx="1995">
                  <c:v>26.224398541465028</c:v>
                </c:pt>
                <c:pt idx="1996">
                  <c:v>26.236964137316221</c:v>
                </c:pt>
                <c:pt idx="1997">
                  <c:v>26.249529733167446</c:v>
                </c:pt>
                <c:pt idx="1998">
                  <c:v>26.262095329018639</c:v>
                </c:pt>
                <c:pt idx="1999">
                  <c:v>26.274660924869863</c:v>
                </c:pt>
                <c:pt idx="2000">
                  <c:v>26.287226520721056</c:v>
                </c:pt>
                <c:pt idx="2001">
                  <c:v>26.299792116572277</c:v>
                </c:pt>
                <c:pt idx="2002">
                  <c:v>26.312357712423474</c:v>
                </c:pt>
                <c:pt idx="2003">
                  <c:v>26.324923308274695</c:v>
                </c:pt>
                <c:pt idx="2004">
                  <c:v>26.337488904125891</c:v>
                </c:pt>
                <c:pt idx="2005">
                  <c:v>26.350054499977112</c:v>
                </c:pt>
                <c:pt idx="2006">
                  <c:v>26.362620095828309</c:v>
                </c:pt>
                <c:pt idx="2007">
                  <c:v>26.375185691679526</c:v>
                </c:pt>
                <c:pt idx="2008">
                  <c:v>26.387751287530719</c:v>
                </c:pt>
                <c:pt idx="2009">
                  <c:v>26.400316883381944</c:v>
                </c:pt>
                <c:pt idx="2010">
                  <c:v>26.412882479233136</c:v>
                </c:pt>
                <c:pt idx="2011">
                  <c:v>26.425448075084361</c:v>
                </c:pt>
                <c:pt idx="2012">
                  <c:v>26.438013670935554</c:v>
                </c:pt>
                <c:pt idx="2013">
                  <c:v>26.450579266786775</c:v>
                </c:pt>
                <c:pt idx="2014">
                  <c:v>26.463144862637971</c:v>
                </c:pt>
                <c:pt idx="2015">
                  <c:v>26.475710458489193</c:v>
                </c:pt>
                <c:pt idx="2016">
                  <c:v>26.488276054340389</c:v>
                </c:pt>
                <c:pt idx="2017">
                  <c:v>26.50084165019161</c:v>
                </c:pt>
                <c:pt idx="2018">
                  <c:v>26.513407246042807</c:v>
                </c:pt>
                <c:pt idx="2019">
                  <c:v>26.525972841894028</c:v>
                </c:pt>
                <c:pt idx="2020">
                  <c:v>26.538538437745249</c:v>
                </c:pt>
                <c:pt idx="2021">
                  <c:v>26.551104033596445</c:v>
                </c:pt>
                <c:pt idx="2022">
                  <c:v>26.563669629447666</c:v>
                </c:pt>
                <c:pt idx="2023">
                  <c:v>26.576235225298863</c:v>
                </c:pt>
                <c:pt idx="2024">
                  <c:v>26.588800821150084</c:v>
                </c:pt>
                <c:pt idx="2025">
                  <c:v>26.60136641700128</c:v>
                </c:pt>
                <c:pt idx="2026">
                  <c:v>26.613932012852501</c:v>
                </c:pt>
                <c:pt idx="2027">
                  <c:v>26.626497608703694</c:v>
                </c:pt>
                <c:pt idx="2028">
                  <c:v>26.639063204554919</c:v>
                </c:pt>
                <c:pt idx="2029">
                  <c:v>26.651628800406112</c:v>
                </c:pt>
                <c:pt idx="2030">
                  <c:v>26.664194396257336</c:v>
                </c:pt>
                <c:pt idx="2031">
                  <c:v>26.676759992108529</c:v>
                </c:pt>
                <c:pt idx="2032">
                  <c:v>26.689325587959747</c:v>
                </c:pt>
                <c:pt idx="2033">
                  <c:v>26.701891183810943</c:v>
                </c:pt>
                <c:pt idx="2034">
                  <c:v>26.714456779662164</c:v>
                </c:pt>
                <c:pt idx="2035">
                  <c:v>26.727022375513361</c:v>
                </c:pt>
                <c:pt idx="2036">
                  <c:v>26.739587971364582</c:v>
                </c:pt>
                <c:pt idx="2037">
                  <c:v>26.752153567215778</c:v>
                </c:pt>
                <c:pt idx="2038">
                  <c:v>26.764719163066999</c:v>
                </c:pt>
                <c:pt idx="2039">
                  <c:v>26.777284758918192</c:v>
                </c:pt>
                <c:pt idx="2040">
                  <c:v>26.789850354769417</c:v>
                </c:pt>
                <c:pt idx="2041">
                  <c:v>26.80241595062061</c:v>
                </c:pt>
                <c:pt idx="2042">
                  <c:v>26.814981546471834</c:v>
                </c:pt>
                <c:pt idx="2043">
                  <c:v>26.827547142323027</c:v>
                </c:pt>
                <c:pt idx="2044">
                  <c:v>26.840112738174248</c:v>
                </c:pt>
                <c:pt idx="2045">
                  <c:v>26.852678334025445</c:v>
                </c:pt>
                <c:pt idx="2046">
                  <c:v>26.865243929876666</c:v>
                </c:pt>
                <c:pt idx="2047">
                  <c:v>26.877809525727862</c:v>
                </c:pt>
                <c:pt idx="2048">
                  <c:v>26.890375121579083</c:v>
                </c:pt>
                <c:pt idx="2049">
                  <c:v>26.90294071743028</c:v>
                </c:pt>
                <c:pt idx="2050">
                  <c:v>26.915506313281501</c:v>
                </c:pt>
                <c:pt idx="2051">
                  <c:v>26.928071909132694</c:v>
                </c:pt>
                <c:pt idx="2052">
                  <c:v>26.940637504983918</c:v>
                </c:pt>
                <c:pt idx="2053">
                  <c:v>26.953203100835111</c:v>
                </c:pt>
                <c:pt idx="2054">
                  <c:v>26.965768696686336</c:v>
                </c:pt>
                <c:pt idx="2055">
                  <c:v>26.978334292537529</c:v>
                </c:pt>
                <c:pt idx="2056">
                  <c:v>26.990899888388753</c:v>
                </c:pt>
                <c:pt idx="2057">
                  <c:v>27.003465484239943</c:v>
                </c:pt>
                <c:pt idx="2058">
                  <c:v>27.016031080091164</c:v>
                </c:pt>
                <c:pt idx="2059">
                  <c:v>27.02859667594236</c:v>
                </c:pt>
                <c:pt idx="2060">
                  <c:v>27.041162271793581</c:v>
                </c:pt>
                <c:pt idx="2061">
                  <c:v>27.053727867644778</c:v>
                </c:pt>
                <c:pt idx="2062">
                  <c:v>27.066293463495999</c:v>
                </c:pt>
                <c:pt idx="2063">
                  <c:v>27.07885905934722</c:v>
                </c:pt>
                <c:pt idx="2064">
                  <c:v>27.091424655198416</c:v>
                </c:pt>
                <c:pt idx="2065">
                  <c:v>27.103990251049638</c:v>
                </c:pt>
                <c:pt idx="2066">
                  <c:v>27.116555846900834</c:v>
                </c:pt>
                <c:pt idx="2067">
                  <c:v>27.129121442752055</c:v>
                </c:pt>
                <c:pt idx="2068">
                  <c:v>27.141687038603251</c:v>
                </c:pt>
                <c:pt idx="2069">
                  <c:v>27.154252634454473</c:v>
                </c:pt>
                <c:pt idx="2070">
                  <c:v>27.166818230305665</c:v>
                </c:pt>
                <c:pt idx="2071">
                  <c:v>27.17938382615689</c:v>
                </c:pt>
                <c:pt idx="2072">
                  <c:v>27.191949422008083</c:v>
                </c:pt>
                <c:pt idx="2073">
                  <c:v>27.204515017859308</c:v>
                </c:pt>
                <c:pt idx="2074">
                  <c:v>27.2170806137105</c:v>
                </c:pt>
                <c:pt idx="2075">
                  <c:v>27.229646209561722</c:v>
                </c:pt>
                <c:pt idx="2076">
                  <c:v>27.242211805412918</c:v>
                </c:pt>
                <c:pt idx="2077">
                  <c:v>27.254777401264139</c:v>
                </c:pt>
                <c:pt idx="2078">
                  <c:v>27.267342997115335</c:v>
                </c:pt>
                <c:pt idx="2079">
                  <c:v>27.279908592966557</c:v>
                </c:pt>
                <c:pt idx="2080">
                  <c:v>27.292474188817753</c:v>
                </c:pt>
                <c:pt idx="2081">
                  <c:v>27.305039784668971</c:v>
                </c:pt>
                <c:pt idx="2082">
                  <c:v>27.317605380520163</c:v>
                </c:pt>
                <c:pt idx="2083">
                  <c:v>27.330170976371388</c:v>
                </c:pt>
                <c:pt idx="2084">
                  <c:v>27.342736572222581</c:v>
                </c:pt>
                <c:pt idx="2085">
                  <c:v>27.355302168073806</c:v>
                </c:pt>
                <c:pt idx="2086">
                  <c:v>27.367867763924998</c:v>
                </c:pt>
                <c:pt idx="2087">
                  <c:v>27.380433359776223</c:v>
                </c:pt>
                <c:pt idx="2088">
                  <c:v>27.392998955627416</c:v>
                </c:pt>
                <c:pt idx="2089">
                  <c:v>27.405564551478637</c:v>
                </c:pt>
                <c:pt idx="2090">
                  <c:v>27.418130147329833</c:v>
                </c:pt>
                <c:pt idx="2091">
                  <c:v>27.430695743181055</c:v>
                </c:pt>
                <c:pt idx="2092">
                  <c:v>27.443261339032251</c:v>
                </c:pt>
                <c:pt idx="2093">
                  <c:v>27.455826934883472</c:v>
                </c:pt>
                <c:pt idx="2094">
                  <c:v>27.468392530734668</c:v>
                </c:pt>
                <c:pt idx="2095">
                  <c:v>27.48095812658589</c:v>
                </c:pt>
                <c:pt idx="2096">
                  <c:v>27.493523722437082</c:v>
                </c:pt>
                <c:pt idx="2097">
                  <c:v>27.506089318288307</c:v>
                </c:pt>
                <c:pt idx="2098">
                  <c:v>27.5186549141395</c:v>
                </c:pt>
                <c:pt idx="2099">
                  <c:v>27.531220509990725</c:v>
                </c:pt>
                <c:pt idx="2100">
                  <c:v>27.543786105841917</c:v>
                </c:pt>
                <c:pt idx="2101">
                  <c:v>27.556351701693139</c:v>
                </c:pt>
                <c:pt idx="2102">
                  <c:v>27.568917297544335</c:v>
                </c:pt>
                <c:pt idx="2103">
                  <c:v>27.581482893395556</c:v>
                </c:pt>
                <c:pt idx="2104">
                  <c:v>27.594048489246752</c:v>
                </c:pt>
                <c:pt idx="2105">
                  <c:v>27.606614085097974</c:v>
                </c:pt>
                <c:pt idx="2106">
                  <c:v>27.619179680949191</c:v>
                </c:pt>
                <c:pt idx="2107">
                  <c:v>27.631745276800388</c:v>
                </c:pt>
                <c:pt idx="2108">
                  <c:v>27.644310872651609</c:v>
                </c:pt>
                <c:pt idx="2109">
                  <c:v>27.656876468502805</c:v>
                </c:pt>
                <c:pt idx="2110">
                  <c:v>27.669442064354026</c:v>
                </c:pt>
                <c:pt idx="2111">
                  <c:v>27.682007660205223</c:v>
                </c:pt>
                <c:pt idx="2112">
                  <c:v>27.694573256056444</c:v>
                </c:pt>
                <c:pt idx="2113">
                  <c:v>27.707138851907636</c:v>
                </c:pt>
                <c:pt idx="2114">
                  <c:v>27.719704447758861</c:v>
                </c:pt>
                <c:pt idx="2115">
                  <c:v>27.732270043610054</c:v>
                </c:pt>
                <c:pt idx="2116">
                  <c:v>27.744835639461279</c:v>
                </c:pt>
                <c:pt idx="2117">
                  <c:v>27.757401235312471</c:v>
                </c:pt>
                <c:pt idx="2118">
                  <c:v>27.769966831163696</c:v>
                </c:pt>
                <c:pt idx="2119">
                  <c:v>27.782532427014722</c:v>
                </c:pt>
                <c:pt idx="2120">
                  <c:v>27.79509802286611</c:v>
                </c:pt>
                <c:pt idx="2121">
                  <c:v>27.807663618717221</c:v>
                </c:pt>
                <c:pt idx="2122">
                  <c:v>27.820229214568332</c:v>
                </c:pt>
                <c:pt idx="2123">
                  <c:v>27.832794810419724</c:v>
                </c:pt>
                <c:pt idx="2124">
                  <c:v>27.845360406270835</c:v>
                </c:pt>
                <c:pt idx="2125">
                  <c:v>27.857926002121943</c:v>
                </c:pt>
                <c:pt idx="2126">
                  <c:v>27.870491597973334</c:v>
                </c:pt>
                <c:pt idx="2127">
                  <c:v>27.883057193824445</c:v>
                </c:pt>
                <c:pt idx="2128">
                  <c:v>27.895622789675556</c:v>
                </c:pt>
                <c:pt idx="2129">
                  <c:v>27.908188385526945</c:v>
                </c:pt>
                <c:pt idx="2130">
                  <c:v>27.920753981378056</c:v>
                </c:pt>
                <c:pt idx="2131">
                  <c:v>27.933319577229167</c:v>
                </c:pt>
                <c:pt idx="2132">
                  <c:v>27.945885173080558</c:v>
                </c:pt>
                <c:pt idx="2133">
                  <c:v>27.958450768931669</c:v>
                </c:pt>
                <c:pt idx="2134">
                  <c:v>27.971016364782777</c:v>
                </c:pt>
                <c:pt idx="2135">
                  <c:v>27.983581960634165</c:v>
                </c:pt>
                <c:pt idx="2136">
                  <c:v>27.99614755648528</c:v>
                </c:pt>
                <c:pt idx="2137">
                  <c:v>28.008713152336391</c:v>
                </c:pt>
                <c:pt idx="2138">
                  <c:v>28.021278748187775</c:v>
                </c:pt>
                <c:pt idx="2139">
                  <c:v>28.033844344038886</c:v>
                </c:pt>
                <c:pt idx="2140">
                  <c:v>28.046409939890278</c:v>
                </c:pt>
                <c:pt idx="2141">
                  <c:v>28.058975535741389</c:v>
                </c:pt>
                <c:pt idx="2142">
                  <c:v>28.0715411315925</c:v>
                </c:pt>
                <c:pt idx="2143">
                  <c:v>28.084106727443888</c:v>
                </c:pt>
                <c:pt idx="2144">
                  <c:v>28.096672323295</c:v>
                </c:pt>
                <c:pt idx="2145">
                  <c:v>28.109237919146111</c:v>
                </c:pt>
                <c:pt idx="2146">
                  <c:v>28.121803514997499</c:v>
                </c:pt>
                <c:pt idx="2147">
                  <c:v>28.13436911084861</c:v>
                </c:pt>
                <c:pt idx="2148">
                  <c:v>28.146934706699721</c:v>
                </c:pt>
                <c:pt idx="2149">
                  <c:v>28.159500302551113</c:v>
                </c:pt>
                <c:pt idx="2150">
                  <c:v>28.172065898402224</c:v>
                </c:pt>
                <c:pt idx="2151">
                  <c:v>28.184631494253331</c:v>
                </c:pt>
                <c:pt idx="2152">
                  <c:v>28.197197090104723</c:v>
                </c:pt>
                <c:pt idx="2153">
                  <c:v>28.209762685955834</c:v>
                </c:pt>
                <c:pt idx="2154">
                  <c:v>28.222328281806945</c:v>
                </c:pt>
                <c:pt idx="2155">
                  <c:v>28.234893877658333</c:v>
                </c:pt>
                <c:pt idx="2156">
                  <c:v>28.247459473509444</c:v>
                </c:pt>
                <c:pt idx="2157">
                  <c:v>28.260025069360832</c:v>
                </c:pt>
                <c:pt idx="2158">
                  <c:v>28.272590665211947</c:v>
                </c:pt>
                <c:pt idx="2159">
                  <c:v>28.285156261063058</c:v>
                </c:pt>
                <c:pt idx="2160">
                  <c:v>28.297721856914443</c:v>
                </c:pt>
                <c:pt idx="2161">
                  <c:v>28.310287452765554</c:v>
                </c:pt>
                <c:pt idx="2162">
                  <c:v>28.322853048616668</c:v>
                </c:pt>
                <c:pt idx="2163">
                  <c:v>28.335418644468056</c:v>
                </c:pt>
                <c:pt idx="2164">
                  <c:v>28.347984240319164</c:v>
                </c:pt>
                <c:pt idx="2165">
                  <c:v>28.360549836170275</c:v>
                </c:pt>
                <c:pt idx="2166">
                  <c:v>28.373115432021667</c:v>
                </c:pt>
                <c:pt idx="2167">
                  <c:v>28.385681027872778</c:v>
                </c:pt>
                <c:pt idx="2168">
                  <c:v>28.398246623723889</c:v>
                </c:pt>
                <c:pt idx="2169">
                  <c:v>28.410812219575277</c:v>
                </c:pt>
                <c:pt idx="2170">
                  <c:v>28.423377815426388</c:v>
                </c:pt>
                <c:pt idx="2171">
                  <c:v>28.435943411277499</c:v>
                </c:pt>
                <c:pt idx="2172">
                  <c:v>28.448509007128887</c:v>
                </c:pt>
                <c:pt idx="2173">
                  <c:v>28.461074602979998</c:v>
                </c:pt>
                <c:pt idx="2174">
                  <c:v>28.473640198831109</c:v>
                </c:pt>
                <c:pt idx="2175">
                  <c:v>28.486205794682501</c:v>
                </c:pt>
                <c:pt idx="2176">
                  <c:v>28.498771390533612</c:v>
                </c:pt>
                <c:pt idx="2177">
                  <c:v>28.511336986385</c:v>
                </c:pt>
                <c:pt idx="2178">
                  <c:v>28.523902582236111</c:v>
                </c:pt>
                <c:pt idx="2179">
                  <c:v>28.536468178087222</c:v>
                </c:pt>
                <c:pt idx="2180">
                  <c:v>28.549033773938614</c:v>
                </c:pt>
                <c:pt idx="2181">
                  <c:v>28.561599369789722</c:v>
                </c:pt>
                <c:pt idx="2182">
                  <c:v>28.574164965640833</c:v>
                </c:pt>
                <c:pt idx="2183">
                  <c:v>28.586730561492221</c:v>
                </c:pt>
                <c:pt idx="2184">
                  <c:v>28.599296157343336</c:v>
                </c:pt>
                <c:pt idx="2185">
                  <c:v>28.611861753194447</c:v>
                </c:pt>
                <c:pt idx="2186">
                  <c:v>28.624427349045831</c:v>
                </c:pt>
                <c:pt idx="2187">
                  <c:v>28.636992944896942</c:v>
                </c:pt>
                <c:pt idx="2188">
                  <c:v>28.649558540748057</c:v>
                </c:pt>
                <c:pt idx="2189">
                  <c:v>28.662124136599445</c:v>
                </c:pt>
                <c:pt idx="2190">
                  <c:v>28.674689732450553</c:v>
                </c:pt>
                <c:pt idx="2191">
                  <c:v>28.687255328301664</c:v>
                </c:pt>
                <c:pt idx="2192">
                  <c:v>28.699820924153055</c:v>
                </c:pt>
                <c:pt idx="2193">
                  <c:v>28.712386520004166</c:v>
                </c:pt>
                <c:pt idx="2194">
                  <c:v>28.724952115855555</c:v>
                </c:pt>
                <c:pt idx="2195">
                  <c:v>28.737517711706666</c:v>
                </c:pt>
                <c:pt idx="2196">
                  <c:v>28.750083307557777</c:v>
                </c:pt>
                <c:pt idx="2197">
                  <c:v>28.762648903409168</c:v>
                </c:pt>
                <c:pt idx="2198">
                  <c:v>28.775214499260279</c:v>
                </c:pt>
                <c:pt idx="2199">
                  <c:v>28.787780095111387</c:v>
                </c:pt>
                <c:pt idx="2200">
                  <c:v>28.800345690962779</c:v>
                </c:pt>
                <c:pt idx="2201">
                  <c:v>28.81291128681389</c:v>
                </c:pt>
                <c:pt idx="2202">
                  <c:v>28.825476882665001</c:v>
                </c:pt>
                <c:pt idx="2203">
                  <c:v>28.838042478516389</c:v>
                </c:pt>
                <c:pt idx="2204">
                  <c:v>28.8506080743675</c:v>
                </c:pt>
                <c:pt idx="2205">
                  <c:v>28.863173670218611</c:v>
                </c:pt>
                <c:pt idx="2206">
                  <c:v>28.875739266070003</c:v>
                </c:pt>
                <c:pt idx="2207">
                  <c:v>28.888304861921114</c:v>
                </c:pt>
                <c:pt idx="2208">
                  <c:v>28.900870457772221</c:v>
                </c:pt>
                <c:pt idx="2209">
                  <c:v>28.913436053623609</c:v>
                </c:pt>
                <c:pt idx="2210">
                  <c:v>28.926001649474724</c:v>
                </c:pt>
                <c:pt idx="2211">
                  <c:v>28.938567245325835</c:v>
                </c:pt>
                <c:pt idx="2212">
                  <c:v>28.95113284117722</c:v>
                </c:pt>
                <c:pt idx="2213">
                  <c:v>28.963698437028331</c:v>
                </c:pt>
                <c:pt idx="2214">
                  <c:v>28.976264032879723</c:v>
                </c:pt>
                <c:pt idx="2215">
                  <c:v>28.988829628730834</c:v>
                </c:pt>
                <c:pt idx="2216">
                  <c:v>29.001395224581945</c:v>
                </c:pt>
                <c:pt idx="2217">
                  <c:v>29.013960820433333</c:v>
                </c:pt>
                <c:pt idx="2218">
                  <c:v>29.026526416284444</c:v>
                </c:pt>
                <c:pt idx="2219">
                  <c:v>29.039092012135555</c:v>
                </c:pt>
                <c:pt idx="2220">
                  <c:v>29.051657607986943</c:v>
                </c:pt>
                <c:pt idx="2221">
                  <c:v>29.064223203838054</c:v>
                </c:pt>
                <c:pt idx="2222">
                  <c:v>29.076788799689165</c:v>
                </c:pt>
                <c:pt idx="2223">
                  <c:v>29.089354395540557</c:v>
                </c:pt>
                <c:pt idx="2224">
                  <c:v>29.101919991391668</c:v>
                </c:pt>
                <c:pt idx="2225">
                  <c:v>29.114485587242779</c:v>
                </c:pt>
                <c:pt idx="2226">
                  <c:v>29.127051183094167</c:v>
                </c:pt>
                <c:pt idx="2227">
                  <c:v>29.139616778945278</c:v>
                </c:pt>
                <c:pt idx="2228">
                  <c:v>29.152182374796389</c:v>
                </c:pt>
                <c:pt idx="2229">
                  <c:v>29.164747970647777</c:v>
                </c:pt>
                <c:pt idx="2230">
                  <c:v>29.177313566498889</c:v>
                </c:pt>
                <c:pt idx="2231">
                  <c:v>29.18987916235</c:v>
                </c:pt>
                <c:pt idx="2232">
                  <c:v>29.202444758201391</c:v>
                </c:pt>
                <c:pt idx="2233">
                  <c:v>29.215010354052502</c:v>
                </c:pt>
                <c:pt idx="2234">
                  <c:v>29.227575949903887</c:v>
                </c:pt>
                <c:pt idx="2235">
                  <c:v>29.240141545754998</c:v>
                </c:pt>
                <c:pt idx="2236">
                  <c:v>29.252707141606113</c:v>
                </c:pt>
                <c:pt idx="2237">
                  <c:v>29.265272737457501</c:v>
                </c:pt>
                <c:pt idx="2238">
                  <c:v>29.277838333308608</c:v>
                </c:pt>
                <c:pt idx="2239">
                  <c:v>29.290403929159719</c:v>
                </c:pt>
                <c:pt idx="2240">
                  <c:v>29.302969525011111</c:v>
                </c:pt>
                <c:pt idx="2241">
                  <c:v>29.315535120862222</c:v>
                </c:pt>
                <c:pt idx="2242">
                  <c:v>29.328100716713333</c:v>
                </c:pt>
                <c:pt idx="2243">
                  <c:v>29.340666312564721</c:v>
                </c:pt>
                <c:pt idx="2244">
                  <c:v>29.353231908415832</c:v>
                </c:pt>
                <c:pt idx="2245">
                  <c:v>29.365797504266943</c:v>
                </c:pt>
                <c:pt idx="2246">
                  <c:v>29.378363100118335</c:v>
                </c:pt>
                <c:pt idx="2247">
                  <c:v>29.390928695969443</c:v>
                </c:pt>
                <c:pt idx="2248">
                  <c:v>29.403494291820554</c:v>
                </c:pt>
                <c:pt idx="2249">
                  <c:v>29.416059887671945</c:v>
                </c:pt>
                <c:pt idx="2250">
                  <c:v>29.428625483523057</c:v>
                </c:pt>
                <c:pt idx="2251">
                  <c:v>29.441191079374445</c:v>
                </c:pt>
                <c:pt idx="2252">
                  <c:v>29.453756675225556</c:v>
                </c:pt>
                <c:pt idx="2253">
                  <c:v>29.466322271076667</c:v>
                </c:pt>
                <c:pt idx="2254">
                  <c:v>29.478887866928059</c:v>
                </c:pt>
                <c:pt idx="2255">
                  <c:v>29.49145346277917</c:v>
                </c:pt>
                <c:pt idx="2256">
                  <c:v>29.504019058630277</c:v>
                </c:pt>
                <c:pt idx="2257">
                  <c:v>29.516584654481665</c:v>
                </c:pt>
                <c:pt idx="2258">
                  <c:v>29.52915025033278</c:v>
                </c:pt>
                <c:pt idx="2259">
                  <c:v>29.541715846183891</c:v>
                </c:pt>
                <c:pt idx="2260">
                  <c:v>29.554281442035276</c:v>
                </c:pt>
                <c:pt idx="2261">
                  <c:v>29.566847037886387</c:v>
                </c:pt>
                <c:pt idx="2262">
                  <c:v>29.579412633737501</c:v>
                </c:pt>
                <c:pt idx="2263">
                  <c:v>29.591978229588889</c:v>
                </c:pt>
                <c:pt idx="2264">
                  <c:v>29.604543825439997</c:v>
                </c:pt>
                <c:pt idx="2265">
                  <c:v>29.617109421291108</c:v>
                </c:pt>
                <c:pt idx="2266">
                  <c:v>29.6296750171425</c:v>
                </c:pt>
                <c:pt idx="2267">
                  <c:v>29.642240612993611</c:v>
                </c:pt>
                <c:pt idx="2268">
                  <c:v>29.654806208844722</c:v>
                </c:pt>
                <c:pt idx="2269">
                  <c:v>29.66737180469611</c:v>
                </c:pt>
                <c:pt idx="2270">
                  <c:v>29.679937400547221</c:v>
                </c:pt>
                <c:pt idx="2271">
                  <c:v>29.692502996398613</c:v>
                </c:pt>
                <c:pt idx="2272">
                  <c:v>29.705068592249724</c:v>
                </c:pt>
                <c:pt idx="2273">
                  <c:v>29.717634188100831</c:v>
                </c:pt>
                <c:pt idx="2274">
                  <c:v>29.730199783952223</c:v>
                </c:pt>
                <c:pt idx="2275">
                  <c:v>29.742765379803334</c:v>
                </c:pt>
                <c:pt idx="2276">
                  <c:v>29.755330975654445</c:v>
                </c:pt>
                <c:pt idx="2277">
                  <c:v>29.767896571505833</c:v>
                </c:pt>
                <c:pt idx="2278">
                  <c:v>29.780462167356944</c:v>
                </c:pt>
                <c:pt idx="2279">
                  <c:v>29.793027763208055</c:v>
                </c:pt>
                <c:pt idx="2280">
                  <c:v>29.805593359059447</c:v>
                </c:pt>
                <c:pt idx="2281">
                  <c:v>29.818158954910558</c:v>
                </c:pt>
                <c:pt idx="2282">
                  <c:v>29.830724550761666</c:v>
                </c:pt>
                <c:pt idx="2283">
                  <c:v>29.843290146613054</c:v>
                </c:pt>
                <c:pt idx="2284">
                  <c:v>29.855855742464168</c:v>
                </c:pt>
                <c:pt idx="2285">
                  <c:v>29.868421338315279</c:v>
                </c:pt>
                <c:pt idx="2286">
                  <c:v>29.880986934166664</c:v>
                </c:pt>
                <c:pt idx="2287">
                  <c:v>29.893552530017775</c:v>
                </c:pt>
                <c:pt idx="2288">
                  <c:v>29.906118125869167</c:v>
                </c:pt>
                <c:pt idx="2289">
                  <c:v>29.918683721720278</c:v>
                </c:pt>
                <c:pt idx="2290">
                  <c:v>29.931249317571389</c:v>
                </c:pt>
                <c:pt idx="2291">
                  <c:v>29.943814913422777</c:v>
                </c:pt>
                <c:pt idx="2292">
                  <c:v>29.956380509273888</c:v>
                </c:pt>
                <c:pt idx="2293">
                  <c:v>29.968946105124999</c:v>
                </c:pt>
                <c:pt idx="2294">
                  <c:v>29.981511700976387</c:v>
                </c:pt>
                <c:pt idx="2295">
                  <c:v>29.994077296827498</c:v>
                </c:pt>
                <c:pt idx="2296">
                  <c:v>30.00664289267861</c:v>
                </c:pt>
                <c:pt idx="2297">
                  <c:v>30.019208488530001</c:v>
                </c:pt>
                <c:pt idx="2298">
                  <c:v>30.031774084381112</c:v>
                </c:pt>
                <c:pt idx="2299">
                  <c:v>30.044339680232223</c:v>
                </c:pt>
                <c:pt idx="2300">
                  <c:v>30.056905276083612</c:v>
                </c:pt>
                <c:pt idx="2301">
                  <c:v>30.069470871934723</c:v>
                </c:pt>
                <c:pt idx="2302">
                  <c:v>30.082036467785834</c:v>
                </c:pt>
                <c:pt idx="2303">
                  <c:v>30.094602063637222</c:v>
                </c:pt>
                <c:pt idx="2304">
                  <c:v>30.107167659488333</c:v>
                </c:pt>
                <c:pt idx="2305">
                  <c:v>30.119733255339444</c:v>
                </c:pt>
                <c:pt idx="2306">
                  <c:v>30.132298851190836</c:v>
                </c:pt>
                <c:pt idx="2307">
                  <c:v>30.144864447041947</c:v>
                </c:pt>
                <c:pt idx="2308">
                  <c:v>30.157430042893331</c:v>
                </c:pt>
                <c:pt idx="2309">
                  <c:v>30.169995638744442</c:v>
                </c:pt>
                <c:pt idx="2310">
                  <c:v>30.182561234595557</c:v>
                </c:pt>
                <c:pt idx="2311">
                  <c:v>30.195126830446945</c:v>
                </c:pt>
                <c:pt idx="2312">
                  <c:v>30.207692426298053</c:v>
                </c:pt>
                <c:pt idx="2313">
                  <c:v>30.220258022149164</c:v>
                </c:pt>
                <c:pt idx="2314">
                  <c:v>30.232823618000555</c:v>
                </c:pt>
                <c:pt idx="2315">
                  <c:v>30.245389213851666</c:v>
                </c:pt>
                <c:pt idx="2316">
                  <c:v>30.257954809702778</c:v>
                </c:pt>
                <c:pt idx="2317">
                  <c:v>30.270520405554166</c:v>
                </c:pt>
                <c:pt idx="2318">
                  <c:v>30.283086001405277</c:v>
                </c:pt>
                <c:pt idx="2319">
                  <c:v>30.295651597256388</c:v>
                </c:pt>
                <c:pt idx="2320">
                  <c:v>30.30821719310778</c:v>
                </c:pt>
                <c:pt idx="2321">
                  <c:v>30.320782788958887</c:v>
                </c:pt>
                <c:pt idx="2322">
                  <c:v>30.333348384809998</c:v>
                </c:pt>
                <c:pt idx="2323">
                  <c:v>30.34591398066139</c:v>
                </c:pt>
                <c:pt idx="2324">
                  <c:v>30.358479576512501</c:v>
                </c:pt>
                <c:pt idx="2325">
                  <c:v>30.371045172363889</c:v>
                </c:pt>
                <c:pt idx="2326">
                  <c:v>30.383610768215</c:v>
                </c:pt>
                <c:pt idx="2327">
                  <c:v>30.396176364066111</c:v>
                </c:pt>
                <c:pt idx="2328">
                  <c:v>30.408741959917503</c:v>
                </c:pt>
                <c:pt idx="2329">
                  <c:v>30.421307555768614</c:v>
                </c:pt>
                <c:pt idx="2330">
                  <c:v>30.433873151619721</c:v>
                </c:pt>
                <c:pt idx="2331">
                  <c:v>30.44643874747111</c:v>
                </c:pt>
                <c:pt idx="2332">
                  <c:v>30.459004343322224</c:v>
                </c:pt>
                <c:pt idx="2333">
                  <c:v>30.471569939173335</c:v>
                </c:pt>
                <c:pt idx="2334">
                  <c:v>30.48413553502472</c:v>
                </c:pt>
                <c:pt idx="2335">
                  <c:v>30.496701130875831</c:v>
                </c:pt>
                <c:pt idx="2336">
                  <c:v>30.509266726726946</c:v>
                </c:pt>
                <c:pt idx="2337">
                  <c:v>30.521832322578334</c:v>
                </c:pt>
                <c:pt idx="2338">
                  <c:v>30.534397918429445</c:v>
                </c:pt>
                <c:pt idx="2339">
                  <c:v>30.546963514280552</c:v>
                </c:pt>
                <c:pt idx="2340">
                  <c:v>30.559529110131944</c:v>
                </c:pt>
                <c:pt idx="2341">
                  <c:v>30.572094705983055</c:v>
                </c:pt>
                <c:pt idx="2342">
                  <c:v>30.584660301834166</c:v>
                </c:pt>
                <c:pt idx="2343">
                  <c:v>30.597225897685554</c:v>
                </c:pt>
                <c:pt idx="2344">
                  <c:v>30.609791493536665</c:v>
                </c:pt>
                <c:pt idx="2345">
                  <c:v>30.622357089388057</c:v>
                </c:pt>
                <c:pt idx="2346">
                  <c:v>30.634922685239168</c:v>
                </c:pt>
                <c:pt idx="2347">
                  <c:v>30.647488281090279</c:v>
                </c:pt>
                <c:pt idx="2348">
                  <c:v>30.660053876941667</c:v>
                </c:pt>
                <c:pt idx="2349">
                  <c:v>30.672619472792778</c:v>
                </c:pt>
                <c:pt idx="2350">
                  <c:v>30.685185068643889</c:v>
                </c:pt>
                <c:pt idx="2351">
                  <c:v>30.697750664495278</c:v>
                </c:pt>
                <c:pt idx="2352">
                  <c:v>30.710316260346389</c:v>
                </c:pt>
                <c:pt idx="2353">
                  <c:v>30.7228818561975</c:v>
                </c:pt>
                <c:pt idx="2354">
                  <c:v>30.735447452048891</c:v>
                </c:pt>
                <c:pt idx="2355">
                  <c:v>30.748013047900002</c:v>
                </c:pt>
                <c:pt idx="2356">
                  <c:v>30.76057864375111</c:v>
                </c:pt>
                <c:pt idx="2357">
                  <c:v>30.773144239602498</c:v>
                </c:pt>
                <c:pt idx="2358">
                  <c:v>30.785709835453613</c:v>
                </c:pt>
                <c:pt idx="2359">
                  <c:v>30.798275431304724</c:v>
                </c:pt>
                <c:pt idx="2360">
                  <c:v>30.810841027156108</c:v>
                </c:pt>
                <c:pt idx="2361">
                  <c:v>30.823406623007219</c:v>
                </c:pt>
                <c:pt idx="2362">
                  <c:v>30.835972218858334</c:v>
                </c:pt>
                <c:pt idx="2363">
                  <c:v>30.848537814709722</c:v>
                </c:pt>
                <c:pt idx="2364">
                  <c:v>30.861103410560833</c:v>
                </c:pt>
                <c:pt idx="2365">
                  <c:v>30.873669006412221</c:v>
                </c:pt>
                <c:pt idx="2366">
                  <c:v>30.886234602263333</c:v>
                </c:pt>
                <c:pt idx="2367">
                  <c:v>30.898800198114444</c:v>
                </c:pt>
                <c:pt idx="2368">
                  <c:v>30.911365793965835</c:v>
                </c:pt>
                <c:pt idx="2369">
                  <c:v>30.923931389816943</c:v>
                </c:pt>
                <c:pt idx="2370">
                  <c:v>30.936496985668054</c:v>
                </c:pt>
                <c:pt idx="2371">
                  <c:v>30.949062581519446</c:v>
                </c:pt>
                <c:pt idx="2372">
                  <c:v>30.961628177370557</c:v>
                </c:pt>
                <c:pt idx="2373">
                  <c:v>30.974193773221668</c:v>
                </c:pt>
                <c:pt idx="2374">
                  <c:v>30.986759369073056</c:v>
                </c:pt>
                <c:pt idx="2375">
                  <c:v>30.999324964924167</c:v>
                </c:pt>
                <c:pt idx="2376">
                  <c:v>31.011890560775278</c:v>
                </c:pt>
                <c:pt idx="2377">
                  <c:v>31.024456156626666</c:v>
                </c:pt>
                <c:pt idx="2378">
                  <c:v>31.037021752477777</c:v>
                </c:pt>
                <c:pt idx="2379">
                  <c:v>31.049587348328888</c:v>
                </c:pt>
                <c:pt idx="2380">
                  <c:v>31.06215294418028</c:v>
                </c:pt>
                <c:pt idx="2381">
                  <c:v>31.074718540031391</c:v>
                </c:pt>
                <c:pt idx="2382">
                  <c:v>31.087284135882776</c:v>
                </c:pt>
                <c:pt idx="2383">
                  <c:v>31.099849731733887</c:v>
                </c:pt>
                <c:pt idx="2384">
                  <c:v>31.112415327585001</c:v>
                </c:pt>
                <c:pt idx="2385">
                  <c:v>31.124980923436389</c:v>
                </c:pt>
                <c:pt idx="2386">
                  <c:v>31.137546519287497</c:v>
                </c:pt>
                <c:pt idx="2387">
                  <c:v>31.150112115138608</c:v>
                </c:pt>
                <c:pt idx="2388">
                  <c:v>31.16267771099</c:v>
                </c:pt>
                <c:pt idx="2389">
                  <c:v>31.175243306841111</c:v>
                </c:pt>
                <c:pt idx="2390">
                  <c:v>31.187808902692222</c:v>
                </c:pt>
                <c:pt idx="2391">
                  <c:v>31.20037449854361</c:v>
                </c:pt>
                <c:pt idx="2392">
                  <c:v>31.212940094394721</c:v>
                </c:pt>
                <c:pt idx="2393">
                  <c:v>31.225505690245832</c:v>
                </c:pt>
                <c:pt idx="2394">
                  <c:v>31.238071286097224</c:v>
                </c:pt>
                <c:pt idx="2395">
                  <c:v>31.250636881948331</c:v>
                </c:pt>
                <c:pt idx="2396">
                  <c:v>31.263202477799442</c:v>
                </c:pt>
                <c:pt idx="2397">
                  <c:v>31.275768073650834</c:v>
                </c:pt>
                <c:pt idx="2398">
                  <c:v>31.288333669501945</c:v>
                </c:pt>
                <c:pt idx="2399">
                  <c:v>31.300899265353056</c:v>
                </c:pt>
                <c:pt idx="2400">
                  <c:v>31.313464861204444</c:v>
                </c:pt>
                <c:pt idx="2401">
                  <c:v>31.326030457055555</c:v>
                </c:pt>
                <c:pt idx="2402">
                  <c:v>31.338596052906947</c:v>
                </c:pt>
                <c:pt idx="2403">
                  <c:v>31.351161648758058</c:v>
                </c:pt>
                <c:pt idx="2404">
                  <c:v>31.363727244609166</c:v>
                </c:pt>
                <c:pt idx="2405">
                  <c:v>31.376292840460554</c:v>
                </c:pt>
                <c:pt idx="2406">
                  <c:v>31.388858436311668</c:v>
                </c:pt>
                <c:pt idx="2407">
                  <c:v>31.40142403216278</c:v>
                </c:pt>
                <c:pt idx="2408">
                  <c:v>31.413989628014164</c:v>
                </c:pt>
                <c:pt idx="2409">
                  <c:v>31.426555223865275</c:v>
                </c:pt>
                <c:pt idx="2410">
                  <c:v>31.43912081971639</c:v>
                </c:pt>
                <c:pt idx="2411">
                  <c:v>31.451686415567778</c:v>
                </c:pt>
                <c:pt idx="2412">
                  <c:v>31.464252011418889</c:v>
                </c:pt>
                <c:pt idx="2413">
                  <c:v>31.476817607269997</c:v>
                </c:pt>
                <c:pt idx="2414">
                  <c:v>31.489383203121388</c:v>
                </c:pt>
                <c:pt idx="2415">
                  <c:v>31.501948798972499</c:v>
                </c:pt>
                <c:pt idx="2416">
                  <c:v>31.51451439482361</c:v>
                </c:pt>
                <c:pt idx="2417">
                  <c:v>31.527079990674999</c:v>
                </c:pt>
                <c:pt idx="2418">
                  <c:v>31.53964558652611</c:v>
                </c:pt>
                <c:pt idx="2419">
                  <c:v>31.552211182377501</c:v>
                </c:pt>
                <c:pt idx="2420">
                  <c:v>31.564776778228612</c:v>
                </c:pt>
                <c:pt idx="2421">
                  <c:v>31.577342374079723</c:v>
                </c:pt>
                <c:pt idx="2422">
                  <c:v>31.589907969931112</c:v>
                </c:pt>
                <c:pt idx="2423">
                  <c:v>31.602473565782223</c:v>
                </c:pt>
                <c:pt idx="2424">
                  <c:v>31.615039161633334</c:v>
                </c:pt>
                <c:pt idx="2425">
                  <c:v>31.627604757484722</c:v>
                </c:pt>
                <c:pt idx="2426">
                  <c:v>31.640170353335833</c:v>
                </c:pt>
                <c:pt idx="2427">
                  <c:v>31.652735949186944</c:v>
                </c:pt>
                <c:pt idx="2428">
                  <c:v>31.665301545038336</c:v>
                </c:pt>
                <c:pt idx="2429">
                  <c:v>31.677867140889447</c:v>
                </c:pt>
                <c:pt idx="2430">
                  <c:v>31.690432736740558</c:v>
                </c:pt>
                <c:pt idx="2431">
                  <c:v>31.702998332591942</c:v>
                </c:pt>
                <c:pt idx="2432">
                  <c:v>31.715563928443057</c:v>
                </c:pt>
                <c:pt idx="2433">
                  <c:v>31.728129524294168</c:v>
                </c:pt>
                <c:pt idx="2434">
                  <c:v>31.740695120145553</c:v>
                </c:pt>
                <c:pt idx="2435">
                  <c:v>31.753260715996664</c:v>
                </c:pt>
                <c:pt idx="2436">
                  <c:v>31.765826311847778</c:v>
                </c:pt>
                <c:pt idx="2437">
                  <c:v>31.778391907699167</c:v>
                </c:pt>
                <c:pt idx="2438">
                  <c:v>31.790957503550278</c:v>
                </c:pt>
                <c:pt idx="2439">
                  <c:v>31.803523099401666</c:v>
                </c:pt>
                <c:pt idx="2440">
                  <c:v>31.816088695252777</c:v>
                </c:pt>
                <c:pt idx="2441">
                  <c:v>31.828654291103888</c:v>
                </c:pt>
                <c:pt idx="2442">
                  <c:v>31.84121988695528</c:v>
                </c:pt>
                <c:pt idx="2443">
                  <c:v>31.853785482806387</c:v>
                </c:pt>
                <c:pt idx="2444">
                  <c:v>31.866351078657498</c:v>
                </c:pt>
                <c:pt idx="2445">
                  <c:v>31.87891667450889</c:v>
                </c:pt>
                <c:pt idx="2446">
                  <c:v>31.891482270360001</c:v>
                </c:pt>
                <c:pt idx="2447">
                  <c:v>31.904047866211112</c:v>
                </c:pt>
                <c:pt idx="2448">
                  <c:v>31.9166134620625</c:v>
                </c:pt>
                <c:pt idx="2449">
                  <c:v>31.929179057913611</c:v>
                </c:pt>
                <c:pt idx="2450">
                  <c:v>31.941744653764722</c:v>
                </c:pt>
                <c:pt idx="2451">
                  <c:v>31.954310249616114</c:v>
                </c:pt>
                <c:pt idx="2452">
                  <c:v>31.966875845467221</c:v>
                </c:pt>
                <c:pt idx="2453">
                  <c:v>31.979441441318333</c:v>
                </c:pt>
                <c:pt idx="2454">
                  <c:v>31.992007037169724</c:v>
                </c:pt>
                <c:pt idx="2455">
                  <c:v>32.004572633020835</c:v>
                </c:pt>
                <c:pt idx="2456">
                  <c:v>32.01713822887222</c:v>
                </c:pt>
                <c:pt idx="2457">
                  <c:v>32.029703824723335</c:v>
                </c:pt>
                <c:pt idx="2458">
                  <c:v>32.042269420574442</c:v>
                </c:pt>
                <c:pt idx="2459">
                  <c:v>32.054835016425834</c:v>
                </c:pt>
                <c:pt idx="2460">
                  <c:v>32.067400612276948</c:v>
                </c:pt>
                <c:pt idx="2461">
                  <c:v>32.079966208128056</c:v>
                </c:pt>
                <c:pt idx="2462">
                  <c:v>32.092531803979448</c:v>
                </c:pt>
                <c:pt idx="2463">
                  <c:v>32.105097399830555</c:v>
                </c:pt>
                <c:pt idx="2464">
                  <c:v>32.11766299568167</c:v>
                </c:pt>
                <c:pt idx="2465">
                  <c:v>32.130228591533054</c:v>
                </c:pt>
                <c:pt idx="2466">
                  <c:v>32.142794187384169</c:v>
                </c:pt>
                <c:pt idx="2467">
                  <c:v>32.155359783235276</c:v>
                </c:pt>
                <c:pt idx="2468">
                  <c:v>32.167925379086668</c:v>
                </c:pt>
                <c:pt idx="2469">
                  <c:v>32.180490974937776</c:v>
                </c:pt>
                <c:pt idx="2470">
                  <c:v>32.19305657078889</c:v>
                </c:pt>
                <c:pt idx="2471">
                  <c:v>32.205622166640275</c:v>
                </c:pt>
                <c:pt idx="2472">
                  <c:v>32.218187762491389</c:v>
                </c:pt>
                <c:pt idx="2473">
                  <c:v>32.230753358342504</c:v>
                </c:pt>
                <c:pt idx="2474">
                  <c:v>32.243318954193889</c:v>
                </c:pt>
                <c:pt idx="2475">
                  <c:v>32.255884550044996</c:v>
                </c:pt>
                <c:pt idx="2476">
                  <c:v>32.268450145896388</c:v>
                </c:pt>
                <c:pt idx="2477">
                  <c:v>32.281015741747503</c:v>
                </c:pt>
                <c:pt idx="2478">
                  <c:v>32.29358133759861</c:v>
                </c:pt>
                <c:pt idx="2479">
                  <c:v>32.306146933450002</c:v>
                </c:pt>
                <c:pt idx="2480">
                  <c:v>32.318712529301109</c:v>
                </c:pt>
                <c:pt idx="2481">
                  <c:v>32.331278125152224</c:v>
                </c:pt>
                <c:pt idx="2482">
                  <c:v>32.343843721003608</c:v>
                </c:pt>
                <c:pt idx="2483">
                  <c:v>32.356409316854723</c:v>
                </c:pt>
                <c:pt idx="2484">
                  <c:v>32.368974912705831</c:v>
                </c:pt>
                <c:pt idx="2485">
                  <c:v>32.381540508557222</c:v>
                </c:pt>
                <c:pt idx="2486">
                  <c:v>32.394106104408337</c:v>
                </c:pt>
                <c:pt idx="2487">
                  <c:v>32.406671700259444</c:v>
                </c:pt>
                <c:pt idx="2488">
                  <c:v>32.419237296110836</c:v>
                </c:pt>
                <c:pt idx="2489">
                  <c:v>32.431802891961944</c:v>
                </c:pt>
                <c:pt idx="2490">
                  <c:v>32.444368487813058</c:v>
                </c:pt>
                <c:pt idx="2491">
                  <c:v>32.456934083664443</c:v>
                </c:pt>
                <c:pt idx="2492">
                  <c:v>32.469499679515557</c:v>
                </c:pt>
                <c:pt idx="2493">
                  <c:v>32.482065275366665</c:v>
                </c:pt>
                <c:pt idx="2494">
                  <c:v>32.494630871218057</c:v>
                </c:pt>
                <c:pt idx="2495">
                  <c:v>32.507196467069171</c:v>
                </c:pt>
                <c:pt idx="2496">
                  <c:v>32.519762062920556</c:v>
                </c:pt>
                <c:pt idx="2497">
                  <c:v>32.532327658771663</c:v>
                </c:pt>
                <c:pt idx="2498">
                  <c:v>32.544893254622778</c:v>
                </c:pt>
                <c:pt idx="2499">
                  <c:v>32.557458850474163</c:v>
                </c:pt>
                <c:pt idx="2500">
                  <c:v>32.570024446325277</c:v>
                </c:pt>
                <c:pt idx="2501">
                  <c:v>32.582590042176385</c:v>
                </c:pt>
                <c:pt idx="2502">
                  <c:v>32.595155638027776</c:v>
                </c:pt>
                <c:pt idx="2503">
                  <c:v>32.607721233878891</c:v>
                </c:pt>
                <c:pt idx="2504">
                  <c:v>32.620286829729999</c:v>
                </c:pt>
                <c:pt idx="2505">
                  <c:v>32.63285242558139</c:v>
                </c:pt>
                <c:pt idx="2506">
                  <c:v>32.645418021432498</c:v>
                </c:pt>
                <c:pt idx="2507">
                  <c:v>32.657983617283612</c:v>
                </c:pt>
                <c:pt idx="2508">
                  <c:v>32.670549213134997</c:v>
                </c:pt>
                <c:pt idx="2509">
                  <c:v>32.683114808986112</c:v>
                </c:pt>
                <c:pt idx="2510">
                  <c:v>32.695680404837219</c:v>
                </c:pt>
                <c:pt idx="2511">
                  <c:v>32.708246000688611</c:v>
                </c:pt>
                <c:pt idx="2512">
                  <c:v>32.720811596539725</c:v>
                </c:pt>
                <c:pt idx="2513">
                  <c:v>32.73337719239111</c:v>
                </c:pt>
                <c:pt idx="2514">
                  <c:v>32.745942788242225</c:v>
                </c:pt>
                <c:pt idx="2515">
                  <c:v>32.758508384093332</c:v>
                </c:pt>
                <c:pt idx="2516">
                  <c:v>32.771073979944724</c:v>
                </c:pt>
                <c:pt idx="2517">
                  <c:v>32.783639575795831</c:v>
                </c:pt>
                <c:pt idx="2518">
                  <c:v>32.796205171646946</c:v>
                </c:pt>
                <c:pt idx="2519">
                  <c:v>32.808770767498331</c:v>
                </c:pt>
                <c:pt idx="2520">
                  <c:v>32.821336363349445</c:v>
                </c:pt>
                <c:pt idx="2521">
                  <c:v>32.83390195920056</c:v>
                </c:pt>
                <c:pt idx="2522">
                  <c:v>32.846467555051944</c:v>
                </c:pt>
                <c:pt idx="2523">
                  <c:v>32.859033150903052</c:v>
                </c:pt>
                <c:pt idx="2524">
                  <c:v>32.871598746754167</c:v>
                </c:pt>
                <c:pt idx="2525">
                  <c:v>32.884164342605558</c:v>
                </c:pt>
                <c:pt idx="2526">
                  <c:v>32.896729938456666</c:v>
                </c:pt>
                <c:pt idx="2527">
                  <c:v>32.909295534307773</c:v>
                </c:pt>
                <c:pt idx="2528">
                  <c:v>32.921861130159165</c:v>
                </c:pt>
                <c:pt idx="2529">
                  <c:v>32.93442672601028</c:v>
                </c:pt>
                <c:pt idx="2530">
                  <c:v>32.946992321861387</c:v>
                </c:pt>
                <c:pt idx="2531">
                  <c:v>32.959557917712779</c:v>
                </c:pt>
                <c:pt idx="2532">
                  <c:v>32.972123513563886</c:v>
                </c:pt>
                <c:pt idx="2533">
                  <c:v>32.984689109415278</c:v>
                </c:pt>
                <c:pt idx="2534">
                  <c:v>32.997254705266393</c:v>
                </c:pt>
                <c:pt idx="2535">
                  <c:v>33.0098203011175</c:v>
                </c:pt>
                <c:pt idx="2536">
                  <c:v>33.022385896968892</c:v>
                </c:pt>
                <c:pt idx="2537">
                  <c:v>33.034951492819999</c:v>
                </c:pt>
                <c:pt idx="2538">
                  <c:v>33.047517088671114</c:v>
                </c:pt>
                <c:pt idx="2539">
                  <c:v>33.060082684522499</c:v>
                </c:pt>
                <c:pt idx="2540">
                  <c:v>33.072648280373613</c:v>
                </c:pt>
                <c:pt idx="2541">
                  <c:v>33.085213876224721</c:v>
                </c:pt>
                <c:pt idx="2542">
                  <c:v>33.097779472076112</c:v>
                </c:pt>
                <c:pt idx="2543">
                  <c:v>33.110345067927227</c:v>
                </c:pt>
                <c:pt idx="2544">
                  <c:v>33.122910663778335</c:v>
                </c:pt>
                <c:pt idx="2545">
                  <c:v>33.135476259629719</c:v>
                </c:pt>
                <c:pt idx="2546">
                  <c:v>33.148041855480834</c:v>
                </c:pt>
                <c:pt idx="2547">
                  <c:v>33.160607451331948</c:v>
                </c:pt>
                <c:pt idx="2548">
                  <c:v>33.173173047183333</c:v>
                </c:pt>
                <c:pt idx="2549">
                  <c:v>33.185738643034441</c:v>
                </c:pt>
                <c:pt idx="2550">
                  <c:v>33.198304238885832</c:v>
                </c:pt>
                <c:pt idx="2551">
                  <c:v>33.210869834736947</c:v>
                </c:pt>
                <c:pt idx="2552">
                  <c:v>33.223435430588054</c:v>
                </c:pt>
                <c:pt idx="2553">
                  <c:v>33.236001026439446</c:v>
                </c:pt>
                <c:pt idx="2554">
                  <c:v>33.248566622290554</c:v>
                </c:pt>
                <c:pt idx="2555">
                  <c:v>33.261132218141668</c:v>
                </c:pt>
                <c:pt idx="2556">
                  <c:v>33.273697813993053</c:v>
                </c:pt>
                <c:pt idx="2557">
                  <c:v>33.286263409844167</c:v>
                </c:pt>
                <c:pt idx="2558">
                  <c:v>33.298829005695275</c:v>
                </c:pt>
                <c:pt idx="2559">
                  <c:v>33.311394601546667</c:v>
                </c:pt>
                <c:pt idx="2560">
                  <c:v>33.323960197397781</c:v>
                </c:pt>
                <c:pt idx="2561">
                  <c:v>33.336525793248889</c:v>
                </c:pt>
                <c:pt idx="2562">
                  <c:v>33.34909138910028</c:v>
                </c:pt>
                <c:pt idx="2563">
                  <c:v>33.361656984951388</c:v>
                </c:pt>
                <c:pt idx="2564">
                  <c:v>33.374222580802503</c:v>
                </c:pt>
                <c:pt idx="2565">
                  <c:v>33.386788176653887</c:v>
                </c:pt>
                <c:pt idx="2566">
                  <c:v>33.399353772505002</c:v>
                </c:pt>
                <c:pt idx="2567">
                  <c:v>33.411919368356109</c:v>
                </c:pt>
                <c:pt idx="2568">
                  <c:v>33.424484964207501</c:v>
                </c:pt>
                <c:pt idx="2569">
                  <c:v>33.437050560058616</c:v>
                </c:pt>
                <c:pt idx="2570">
                  <c:v>33.44961615591</c:v>
                </c:pt>
                <c:pt idx="2571">
                  <c:v>33.462181751761108</c:v>
                </c:pt>
                <c:pt idx="2572">
                  <c:v>33.474747347612222</c:v>
                </c:pt>
                <c:pt idx="2573">
                  <c:v>33.487312943463614</c:v>
                </c:pt>
                <c:pt idx="2574">
                  <c:v>33.499878539314722</c:v>
                </c:pt>
                <c:pt idx="2575">
                  <c:v>33.512444135165829</c:v>
                </c:pt>
                <c:pt idx="2576">
                  <c:v>33.525009731017221</c:v>
                </c:pt>
                <c:pt idx="2577">
                  <c:v>33.537575326868335</c:v>
                </c:pt>
                <c:pt idx="2578">
                  <c:v>33.550140922719443</c:v>
                </c:pt>
                <c:pt idx="2579">
                  <c:v>33.562706518570835</c:v>
                </c:pt>
                <c:pt idx="2580">
                  <c:v>33.575272114421942</c:v>
                </c:pt>
                <c:pt idx="2581">
                  <c:v>33.587837710273057</c:v>
                </c:pt>
                <c:pt idx="2582">
                  <c:v>33.600403306124441</c:v>
                </c:pt>
                <c:pt idx="2583">
                  <c:v>33.612968901975556</c:v>
                </c:pt>
                <c:pt idx="2584">
                  <c:v>33.625534497826663</c:v>
                </c:pt>
                <c:pt idx="2585">
                  <c:v>33.638100093678055</c:v>
                </c:pt>
                <c:pt idx="2586">
                  <c:v>33.65066568952917</c:v>
                </c:pt>
                <c:pt idx="2587">
                  <c:v>33.663231285380554</c:v>
                </c:pt>
                <c:pt idx="2588">
                  <c:v>33.675796881231669</c:v>
                </c:pt>
                <c:pt idx="2589">
                  <c:v>33.688362477082777</c:v>
                </c:pt>
                <c:pt idx="2590">
                  <c:v>33.700928072934168</c:v>
                </c:pt>
                <c:pt idx="2591">
                  <c:v>33.713493668785276</c:v>
                </c:pt>
                <c:pt idx="2592">
                  <c:v>33.72605926463639</c:v>
                </c:pt>
                <c:pt idx="2593">
                  <c:v>33.738624860487775</c:v>
                </c:pt>
                <c:pt idx="2594">
                  <c:v>33.75119045633889</c:v>
                </c:pt>
                <c:pt idx="2595">
                  <c:v>33.763756052190004</c:v>
                </c:pt>
                <c:pt idx="2596">
                  <c:v>33.776321648041389</c:v>
                </c:pt>
                <c:pt idx="2597">
                  <c:v>33.788887243892496</c:v>
                </c:pt>
                <c:pt idx="2598">
                  <c:v>33.801452839743611</c:v>
                </c:pt>
                <c:pt idx="2599">
                  <c:v>33.814018435595003</c:v>
                </c:pt>
                <c:pt idx="2600">
                  <c:v>33.82658403144611</c:v>
                </c:pt>
                <c:pt idx="2601">
                  <c:v>33.839149627297218</c:v>
                </c:pt>
                <c:pt idx="2602">
                  <c:v>33.851715223148609</c:v>
                </c:pt>
                <c:pt idx="2603">
                  <c:v>33.864280818999724</c:v>
                </c:pt>
                <c:pt idx="2604">
                  <c:v>33.876846414850831</c:v>
                </c:pt>
                <c:pt idx="2605">
                  <c:v>33.889412010702223</c:v>
                </c:pt>
                <c:pt idx="2606">
                  <c:v>33.901977606553331</c:v>
                </c:pt>
                <c:pt idx="2607">
                  <c:v>33.914543202404722</c:v>
                </c:pt>
                <c:pt idx="2608">
                  <c:v>33.927108798255837</c:v>
                </c:pt>
                <c:pt idx="2609">
                  <c:v>33.939674394106945</c:v>
                </c:pt>
                <c:pt idx="2610">
                  <c:v>33.952239989958336</c:v>
                </c:pt>
                <c:pt idx="2611">
                  <c:v>33.964805585809444</c:v>
                </c:pt>
                <c:pt idx="2612">
                  <c:v>33.977371181660558</c:v>
                </c:pt>
                <c:pt idx="2613">
                  <c:v>33.989936777511943</c:v>
                </c:pt>
                <c:pt idx="2614">
                  <c:v>34.002502373363058</c:v>
                </c:pt>
                <c:pt idx="2615">
                  <c:v>34.015067969214165</c:v>
                </c:pt>
                <c:pt idx="2616">
                  <c:v>34.027633565065557</c:v>
                </c:pt>
                <c:pt idx="2617">
                  <c:v>34.040199160916671</c:v>
                </c:pt>
                <c:pt idx="2618">
                  <c:v>34.052764756767779</c:v>
                </c:pt>
                <c:pt idx="2619">
                  <c:v>34.065330352619164</c:v>
                </c:pt>
                <c:pt idx="2620">
                  <c:v>34.077895948470278</c:v>
                </c:pt>
                <c:pt idx="2621">
                  <c:v>34.090461544321393</c:v>
                </c:pt>
                <c:pt idx="2622">
                  <c:v>34.103027140172777</c:v>
                </c:pt>
                <c:pt idx="2623">
                  <c:v>34.115592736023885</c:v>
                </c:pt>
                <c:pt idx="2624">
                  <c:v>34.128158331874999</c:v>
                </c:pt>
                <c:pt idx="2625">
                  <c:v>34.140723927726391</c:v>
                </c:pt>
                <c:pt idx="2626">
                  <c:v>34.153289523577499</c:v>
                </c:pt>
                <c:pt idx="2627">
                  <c:v>34.16585511942889</c:v>
                </c:pt>
                <c:pt idx="2628">
                  <c:v>34.178420715279998</c:v>
                </c:pt>
                <c:pt idx="2629">
                  <c:v>34.190986311131113</c:v>
                </c:pt>
                <c:pt idx="2630">
                  <c:v>34.203551906982497</c:v>
                </c:pt>
                <c:pt idx="2631">
                  <c:v>34.216117502833612</c:v>
                </c:pt>
                <c:pt idx="2632">
                  <c:v>34.228683098684719</c:v>
                </c:pt>
                <c:pt idx="2633">
                  <c:v>34.241248694536111</c:v>
                </c:pt>
                <c:pt idx="2634">
                  <c:v>34.253814290387226</c:v>
                </c:pt>
                <c:pt idx="2635">
                  <c:v>34.266379886238333</c:v>
                </c:pt>
                <c:pt idx="2636">
                  <c:v>34.278945482089725</c:v>
                </c:pt>
                <c:pt idx="2637">
                  <c:v>34.291511077940832</c:v>
                </c:pt>
                <c:pt idx="2638">
                  <c:v>34.304076673791947</c:v>
                </c:pt>
                <c:pt idx="2639">
                  <c:v>34.316642269643332</c:v>
                </c:pt>
                <c:pt idx="2640">
                  <c:v>34.329207865494446</c:v>
                </c:pt>
                <c:pt idx="2641">
                  <c:v>34.341773461345554</c:v>
                </c:pt>
                <c:pt idx="2642">
                  <c:v>34.354339057196945</c:v>
                </c:pt>
                <c:pt idx="2643">
                  <c:v>34.36690465304806</c:v>
                </c:pt>
                <c:pt idx="2644">
                  <c:v>34.379470248899445</c:v>
                </c:pt>
                <c:pt idx="2645">
                  <c:v>34.392035844750552</c:v>
                </c:pt>
                <c:pt idx="2646">
                  <c:v>34.404601440601667</c:v>
                </c:pt>
                <c:pt idx="2647">
                  <c:v>34.417167036453058</c:v>
                </c:pt>
                <c:pt idx="2648">
                  <c:v>34.429732632304166</c:v>
                </c:pt>
                <c:pt idx="2649">
                  <c:v>34.442298228155273</c:v>
                </c:pt>
                <c:pt idx="2650">
                  <c:v>34.454863824006665</c:v>
                </c:pt>
                <c:pt idx="2651">
                  <c:v>34.46742941985778</c:v>
                </c:pt>
                <c:pt idx="2652">
                  <c:v>34.479995015708887</c:v>
                </c:pt>
                <c:pt idx="2653">
                  <c:v>34.492560611560279</c:v>
                </c:pt>
                <c:pt idx="2654">
                  <c:v>34.505126207411386</c:v>
                </c:pt>
                <c:pt idx="2655">
                  <c:v>34.517691803262501</c:v>
                </c:pt>
                <c:pt idx="2656">
                  <c:v>34.530257399113893</c:v>
                </c:pt>
                <c:pt idx="2657">
                  <c:v>34.542822994965</c:v>
                </c:pt>
                <c:pt idx="2658">
                  <c:v>34.555388590816108</c:v>
                </c:pt>
                <c:pt idx="2659">
                  <c:v>34.5679541866675</c:v>
                </c:pt>
                <c:pt idx="2660">
                  <c:v>34.580519782518614</c:v>
                </c:pt>
                <c:pt idx="2661">
                  <c:v>34.593085378369722</c:v>
                </c:pt>
                <c:pt idx="2662">
                  <c:v>34.605650974221113</c:v>
                </c:pt>
                <c:pt idx="2663">
                  <c:v>34.618216570072221</c:v>
                </c:pt>
                <c:pt idx="2664">
                  <c:v>34.630782165923613</c:v>
                </c:pt>
                <c:pt idx="2665">
                  <c:v>34.64334776177472</c:v>
                </c:pt>
                <c:pt idx="2666">
                  <c:v>34.655913357625835</c:v>
                </c:pt>
                <c:pt idx="2667">
                  <c:v>34.668478953477219</c:v>
                </c:pt>
                <c:pt idx="2668">
                  <c:v>34.681044549328334</c:v>
                </c:pt>
                <c:pt idx="2669">
                  <c:v>34.693610145179449</c:v>
                </c:pt>
                <c:pt idx="2670">
                  <c:v>34.706175741030833</c:v>
                </c:pt>
                <c:pt idx="2671">
                  <c:v>34.718741336881941</c:v>
                </c:pt>
                <c:pt idx="2672">
                  <c:v>34.731306932733055</c:v>
                </c:pt>
                <c:pt idx="2673">
                  <c:v>34.743872528584447</c:v>
                </c:pt>
                <c:pt idx="2674">
                  <c:v>34.756438124435554</c:v>
                </c:pt>
                <c:pt idx="2675">
                  <c:v>34.769003720286662</c:v>
                </c:pt>
                <c:pt idx="2676">
                  <c:v>34.781569316138054</c:v>
                </c:pt>
                <c:pt idx="2677">
                  <c:v>34.794134911989168</c:v>
                </c:pt>
                <c:pt idx="2678">
                  <c:v>34.806700507840276</c:v>
                </c:pt>
                <c:pt idx="2679">
                  <c:v>34.819266103691668</c:v>
                </c:pt>
                <c:pt idx="2680">
                  <c:v>34.831831699542775</c:v>
                </c:pt>
                <c:pt idx="2681">
                  <c:v>34.844397295394167</c:v>
                </c:pt>
                <c:pt idx="2682">
                  <c:v>34.856962891245281</c:v>
                </c:pt>
                <c:pt idx="2683">
                  <c:v>34.869528487096389</c:v>
                </c:pt>
                <c:pt idx="2684">
                  <c:v>34.882094082947781</c:v>
                </c:pt>
                <c:pt idx="2685">
                  <c:v>34.894659678798888</c:v>
                </c:pt>
                <c:pt idx="2686">
                  <c:v>34.907225274650003</c:v>
                </c:pt>
                <c:pt idx="2687">
                  <c:v>34.919790870501387</c:v>
                </c:pt>
                <c:pt idx="2688">
                  <c:v>34.932356466352502</c:v>
                </c:pt>
                <c:pt idx="2689">
                  <c:v>34.944922062203609</c:v>
                </c:pt>
                <c:pt idx="2690">
                  <c:v>34.957487658055001</c:v>
                </c:pt>
                <c:pt idx="2691">
                  <c:v>34.970053253906116</c:v>
                </c:pt>
                <c:pt idx="2692">
                  <c:v>34.982618849757223</c:v>
                </c:pt>
                <c:pt idx="2693">
                  <c:v>34.995184445608608</c:v>
                </c:pt>
                <c:pt idx="2694">
                  <c:v>35.007750041459722</c:v>
                </c:pt>
                <c:pt idx="2695">
                  <c:v>35.020315637310837</c:v>
                </c:pt>
                <c:pt idx="2696">
                  <c:v>35.032881233162222</c:v>
                </c:pt>
                <c:pt idx="2697">
                  <c:v>35.045446829013329</c:v>
                </c:pt>
                <c:pt idx="2698">
                  <c:v>35.058012424864444</c:v>
                </c:pt>
                <c:pt idx="2699">
                  <c:v>35.070578020715836</c:v>
                </c:pt>
                <c:pt idx="2700">
                  <c:v>35.083143616566943</c:v>
                </c:pt>
                <c:pt idx="2701">
                  <c:v>35.095709212418335</c:v>
                </c:pt>
                <c:pt idx="2702">
                  <c:v>35.108274808269442</c:v>
                </c:pt>
                <c:pt idx="2703">
                  <c:v>35.120840404120557</c:v>
                </c:pt>
                <c:pt idx="2704">
                  <c:v>35.133405999971941</c:v>
                </c:pt>
                <c:pt idx="2705">
                  <c:v>35.145971595823056</c:v>
                </c:pt>
                <c:pt idx="2706">
                  <c:v>35.158537191674164</c:v>
                </c:pt>
                <c:pt idx="2707">
                  <c:v>35.171102787525555</c:v>
                </c:pt>
                <c:pt idx="2708">
                  <c:v>35.18366838337667</c:v>
                </c:pt>
                <c:pt idx="2709">
                  <c:v>35.196233979227777</c:v>
                </c:pt>
                <c:pt idx="2710">
                  <c:v>35.208799575079169</c:v>
                </c:pt>
                <c:pt idx="2711">
                  <c:v>35.221365170930277</c:v>
                </c:pt>
                <c:pt idx="2712">
                  <c:v>35.233930766781391</c:v>
                </c:pt>
                <c:pt idx="2713">
                  <c:v>35.246496362632776</c:v>
                </c:pt>
                <c:pt idx="2714">
                  <c:v>35.25906195848389</c:v>
                </c:pt>
                <c:pt idx="2715">
                  <c:v>35.271627554334998</c:v>
                </c:pt>
                <c:pt idx="2716">
                  <c:v>35.28419315018639</c:v>
                </c:pt>
                <c:pt idx="2717">
                  <c:v>35.296758746037504</c:v>
                </c:pt>
                <c:pt idx="2718">
                  <c:v>35.309324341888889</c:v>
                </c:pt>
                <c:pt idx="2719">
                  <c:v>35.321889937739996</c:v>
                </c:pt>
                <c:pt idx="2720">
                  <c:v>35.334455533591111</c:v>
                </c:pt>
                <c:pt idx="2721">
                  <c:v>35.347021129442503</c:v>
                </c:pt>
                <c:pt idx="2722">
                  <c:v>35.35958672529361</c:v>
                </c:pt>
                <c:pt idx="2723">
                  <c:v>35.372152321144718</c:v>
                </c:pt>
                <c:pt idx="2724">
                  <c:v>35.384717916996109</c:v>
                </c:pt>
                <c:pt idx="2725">
                  <c:v>35.397283512847224</c:v>
                </c:pt>
                <c:pt idx="2726">
                  <c:v>35.409849108698332</c:v>
                </c:pt>
                <c:pt idx="2727">
                  <c:v>35.422414704549723</c:v>
                </c:pt>
                <c:pt idx="2728">
                  <c:v>35.434980300400831</c:v>
                </c:pt>
                <c:pt idx="2729">
                  <c:v>35.447545896251945</c:v>
                </c:pt>
                <c:pt idx="2730">
                  <c:v>35.460111492103337</c:v>
                </c:pt>
                <c:pt idx="2731">
                  <c:v>35.472677087954445</c:v>
                </c:pt>
                <c:pt idx="2732">
                  <c:v>35.485242683805552</c:v>
                </c:pt>
                <c:pt idx="2733">
                  <c:v>35.497808279656944</c:v>
                </c:pt>
                <c:pt idx="2734">
                  <c:v>35.510373875508058</c:v>
                </c:pt>
                <c:pt idx="2735">
                  <c:v>35.522939471359166</c:v>
                </c:pt>
                <c:pt idx="2736">
                  <c:v>35.535505067210558</c:v>
                </c:pt>
                <c:pt idx="2737">
                  <c:v>35.548070663061665</c:v>
                </c:pt>
                <c:pt idx="2738">
                  <c:v>35.560636258913057</c:v>
                </c:pt>
                <c:pt idx="2739">
                  <c:v>35.573201854764172</c:v>
                </c:pt>
                <c:pt idx="2740">
                  <c:v>35.585767450615279</c:v>
                </c:pt>
                <c:pt idx="2741">
                  <c:v>35.598333046466664</c:v>
                </c:pt>
                <c:pt idx="2742">
                  <c:v>35.610898642317778</c:v>
                </c:pt>
                <c:pt idx="2743">
                  <c:v>35.623464238168893</c:v>
                </c:pt>
                <c:pt idx="2744">
                  <c:v>35.636029834020277</c:v>
                </c:pt>
                <c:pt idx="2745">
                  <c:v>35.648595429871385</c:v>
                </c:pt>
                <c:pt idx="2746">
                  <c:v>35.6611610257225</c:v>
                </c:pt>
                <c:pt idx="2747">
                  <c:v>35.673726621573891</c:v>
                </c:pt>
                <c:pt idx="2748">
                  <c:v>35.686292217424999</c:v>
                </c:pt>
                <c:pt idx="2749">
                  <c:v>35.698857813276106</c:v>
                </c:pt>
                <c:pt idx="2750">
                  <c:v>35.711423409127498</c:v>
                </c:pt>
                <c:pt idx="2751">
                  <c:v>35.723989004978613</c:v>
                </c:pt>
                <c:pt idx="2752">
                  <c:v>35.73655460082972</c:v>
                </c:pt>
                <c:pt idx="2753">
                  <c:v>35.749120196681112</c:v>
                </c:pt>
                <c:pt idx="2754">
                  <c:v>35.761685792532219</c:v>
                </c:pt>
                <c:pt idx="2755">
                  <c:v>35.774251388383334</c:v>
                </c:pt>
                <c:pt idx="2756">
                  <c:v>35.786816984234726</c:v>
                </c:pt>
                <c:pt idx="2757">
                  <c:v>35.799382580085833</c:v>
                </c:pt>
                <c:pt idx="2758">
                  <c:v>35.811948175937225</c:v>
                </c:pt>
                <c:pt idx="2759">
                  <c:v>35.824513771788332</c:v>
                </c:pt>
                <c:pt idx="2760">
                  <c:v>35.837079367639447</c:v>
                </c:pt>
                <c:pt idx="2761">
                  <c:v>35.849644963490832</c:v>
                </c:pt>
                <c:pt idx="2762">
                  <c:v>35.862210559341946</c:v>
                </c:pt>
                <c:pt idx="2763">
                  <c:v>35.874776155193054</c:v>
                </c:pt>
                <c:pt idx="2764">
                  <c:v>35.887341751044445</c:v>
                </c:pt>
                <c:pt idx="2765">
                  <c:v>35.89990734689556</c:v>
                </c:pt>
                <c:pt idx="2766">
                  <c:v>35.912472942746668</c:v>
                </c:pt>
                <c:pt idx="2767">
                  <c:v>35.925038538598052</c:v>
                </c:pt>
                <c:pt idx="2768">
                  <c:v>35.937604134449167</c:v>
                </c:pt>
                <c:pt idx="2769">
                  <c:v>35.950169730300281</c:v>
                </c:pt>
                <c:pt idx="2770">
                  <c:v>35.962735326151666</c:v>
                </c:pt>
                <c:pt idx="2771">
                  <c:v>35.975300922002774</c:v>
                </c:pt>
                <c:pt idx="2772">
                  <c:v>35.987866517853888</c:v>
                </c:pt>
                <c:pt idx="2773">
                  <c:v>36.00043211370528</c:v>
                </c:pt>
                <c:pt idx="2774">
                  <c:v>36.012997709556387</c:v>
                </c:pt>
                <c:pt idx="2775">
                  <c:v>36.025563305407779</c:v>
                </c:pt>
                <c:pt idx="2776">
                  <c:v>36.038128901258887</c:v>
                </c:pt>
                <c:pt idx="2777">
                  <c:v>36.050694497110001</c:v>
                </c:pt>
                <c:pt idx="2778">
                  <c:v>36.063260092961386</c:v>
                </c:pt>
                <c:pt idx="2779">
                  <c:v>36.0758256888125</c:v>
                </c:pt>
                <c:pt idx="2780">
                  <c:v>36.088391284663608</c:v>
                </c:pt>
                <c:pt idx="2781">
                  <c:v>36.100956880515</c:v>
                </c:pt>
                <c:pt idx="2782">
                  <c:v>36.113522476366114</c:v>
                </c:pt>
                <c:pt idx="2783">
                  <c:v>36.126088072217222</c:v>
                </c:pt>
                <c:pt idx="2784">
                  <c:v>36.138653668068613</c:v>
                </c:pt>
                <c:pt idx="2785">
                  <c:v>36.151219263919721</c:v>
                </c:pt>
                <c:pt idx="2786">
                  <c:v>36.163784859770836</c:v>
                </c:pt>
                <c:pt idx="2787">
                  <c:v>36.17635045562222</c:v>
                </c:pt>
                <c:pt idx="2788">
                  <c:v>36.188916051473335</c:v>
                </c:pt>
                <c:pt idx="2789">
                  <c:v>36.201481647324442</c:v>
                </c:pt>
                <c:pt idx="2790">
                  <c:v>36.214047243175834</c:v>
                </c:pt>
                <c:pt idx="2791">
                  <c:v>36.226612839026949</c:v>
                </c:pt>
                <c:pt idx="2792">
                  <c:v>36.239178434878056</c:v>
                </c:pt>
                <c:pt idx="2793">
                  <c:v>36.251744030729441</c:v>
                </c:pt>
                <c:pt idx="2794">
                  <c:v>36.264309626580555</c:v>
                </c:pt>
                <c:pt idx="2795">
                  <c:v>36.276875222431947</c:v>
                </c:pt>
                <c:pt idx="2796">
                  <c:v>36.289440818283055</c:v>
                </c:pt>
                <c:pt idx="2797">
                  <c:v>36.302006414134162</c:v>
                </c:pt>
                <c:pt idx="2798">
                  <c:v>36.314572009985554</c:v>
                </c:pt>
                <c:pt idx="2799">
                  <c:v>36.327137605836668</c:v>
                </c:pt>
                <c:pt idx="2800">
                  <c:v>36.339703201687776</c:v>
                </c:pt>
                <c:pt idx="2801">
                  <c:v>36.352268797539168</c:v>
                </c:pt>
                <c:pt idx="2802">
                  <c:v>36.364834393390275</c:v>
                </c:pt>
                <c:pt idx="2803">
                  <c:v>36.37739998924139</c:v>
                </c:pt>
                <c:pt idx="2804">
                  <c:v>36.389965585092781</c:v>
                </c:pt>
                <c:pt idx="2805">
                  <c:v>36.402531180943889</c:v>
                </c:pt>
                <c:pt idx="2806">
                  <c:v>36.415096776795004</c:v>
                </c:pt>
                <c:pt idx="2807">
                  <c:v>36.427662372646388</c:v>
                </c:pt>
                <c:pt idx="2808">
                  <c:v>36.440227968497503</c:v>
                </c:pt>
                <c:pt idx="2809">
                  <c:v>36.45279356434861</c:v>
                </c:pt>
                <c:pt idx="2810">
                  <c:v>36.465359160200002</c:v>
                </c:pt>
                <c:pt idx="2811">
                  <c:v>36.47792475605111</c:v>
                </c:pt>
                <c:pt idx="2812">
                  <c:v>36.490490351902494</c:v>
                </c:pt>
                <c:pt idx="2813">
                  <c:v>36.503055947753609</c:v>
                </c:pt>
                <c:pt idx="2814">
                  <c:v>36.515621543604723</c:v>
                </c:pt>
                <c:pt idx="2815">
                  <c:v>36.528187139456115</c:v>
                </c:pt>
                <c:pt idx="2816">
                  <c:v>36.540752735307215</c:v>
                </c:pt>
                <c:pt idx="2817">
                  <c:v>36.55331833115833</c:v>
                </c:pt>
                <c:pt idx="2818">
                  <c:v>36.565883927009722</c:v>
                </c:pt>
                <c:pt idx="2819">
                  <c:v>36.578449522860836</c:v>
                </c:pt>
                <c:pt idx="2820">
                  <c:v>36.591015118711951</c:v>
                </c:pt>
                <c:pt idx="2821">
                  <c:v>36.603580714563336</c:v>
                </c:pt>
                <c:pt idx="2822">
                  <c:v>36.616146310414443</c:v>
                </c:pt>
                <c:pt idx="2823">
                  <c:v>36.628711906265558</c:v>
                </c:pt>
                <c:pt idx="2824">
                  <c:v>36.641277502116942</c:v>
                </c:pt>
                <c:pt idx="2825">
                  <c:v>36.653843097968057</c:v>
                </c:pt>
                <c:pt idx="2826">
                  <c:v>36.666408693819164</c:v>
                </c:pt>
                <c:pt idx="2827">
                  <c:v>36.678974289670556</c:v>
                </c:pt>
                <c:pt idx="2828">
                  <c:v>36.691539885521664</c:v>
                </c:pt>
                <c:pt idx="2829">
                  <c:v>36.704105481373055</c:v>
                </c:pt>
                <c:pt idx="2830">
                  <c:v>36.716671077224163</c:v>
                </c:pt>
                <c:pt idx="2831">
                  <c:v>36.729236673075278</c:v>
                </c:pt>
                <c:pt idx="2832">
                  <c:v>36.741802268926669</c:v>
                </c:pt>
                <c:pt idx="2833">
                  <c:v>36.754367864777777</c:v>
                </c:pt>
                <c:pt idx="2834">
                  <c:v>36.766933460628884</c:v>
                </c:pt>
                <c:pt idx="2835">
                  <c:v>36.779499056480283</c:v>
                </c:pt>
                <c:pt idx="2836">
                  <c:v>36.792064652331391</c:v>
                </c:pt>
                <c:pt idx="2837">
                  <c:v>36.804630248182505</c:v>
                </c:pt>
                <c:pt idx="2838">
                  <c:v>36.81719584403389</c:v>
                </c:pt>
                <c:pt idx="2839">
                  <c:v>36.829761439885004</c:v>
                </c:pt>
                <c:pt idx="2840">
                  <c:v>36.842327035736112</c:v>
                </c:pt>
                <c:pt idx="2841">
                  <c:v>36.854892631587497</c:v>
                </c:pt>
                <c:pt idx="2842">
                  <c:v>36.867458227438611</c:v>
                </c:pt>
                <c:pt idx="2843">
                  <c:v>36.880023823289726</c:v>
                </c:pt>
                <c:pt idx="2844">
                  <c:v>36.89258941914111</c:v>
                </c:pt>
                <c:pt idx="2845">
                  <c:v>36.905155014992218</c:v>
                </c:pt>
                <c:pt idx="2846">
                  <c:v>36.917720610843332</c:v>
                </c:pt>
                <c:pt idx="2847">
                  <c:v>36.930286206694717</c:v>
                </c:pt>
                <c:pt idx="2848">
                  <c:v>36.942851802545832</c:v>
                </c:pt>
                <c:pt idx="2849">
                  <c:v>36.955417398397223</c:v>
                </c:pt>
                <c:pt idx="2850">
                  <c:v>36.967982994248338</c:v>
                </c:pt>
                <c:pt idx="2851">
                  <c:v>36.980548590099438</c:v>
                </c:pt>
                <c:pt idx="2852">
                  <c:v>36.993114185950837</c:v>
                </c:pt>
                <c:pt idx="2853">
                  <c:v>37.005679781801945</c:v>
                </c:pt>
                <c:pt idx="2854">
                  <c:v>37.018245377653059</c:v>
                </c:pt>
                <c:pt idx="2855">
                  <c:v>37.030810973504444</c:v>
                </c:pt>
                <c:pt idx="2856">
                  <c:v>37.043376569355559</c:v>
                </c:pt>
                <c:pt idx="2857">
                  <c:v>37.055942165206666</c:v>
                </c:pt>
                <c:pt idx="2858">
                  <c:v>37.068507761058058</c:v>
                </c:pt>
                <c:pt idx="2859">
                  <c:v>37.081073356909165</c:v>
                </c:pt>
                <c:pt idx="2860">
                  <c:v>37.09363895276028</c:v>
                </c:pt>
                <c:pt idx="2861">
                  <c:v>37.106204548611665</c:v>
                </c:pt>
                <c:pt idx="2862">
                  <c:v>37.118770144462779</c:v>
                </c:pt>
                <c:pt idx="2863">
                  <c:v>37.131335740313887</c:v>
                </c:pt>
                <c:pt idx="2864">
                  <c:v>37.143901336165271</c:v>
                </c:pt>
                <c:pt idx="2865">
                  <c:v>37.156466932016386</c:v>
                </c:pt>
                <c:pt idx="2866">
                  <c:v>37.1690325278675</c:v>
                </c:pt>
                <c:pt idx="2867">
                  <c:v>37.181598123718892</c:v>
                </c:pt>
                <c:pt idx="2868">
                  <c:v>37.194163719570007</c:v>
                </c:pt>
                <c:pt idx="2869">
                  <c:v>37.206729315421391</c:v>
                </c:pt>
                <c:pt idx="2870">
                  <c:v>37.219294911272499</c:v>
                </c:pt>
                <c:pt idx="2871">
                  <c:v>37.231860507123614</c:v>
                </c:pt>
                <c:pt idx="2872">
                  <c:v>37.244426102974998</c:v>
                </c:pt>
                <c:pt idx="2873">
                  <c:v>37.256991698826113</c:v>
                </c:pt>
                <c:pt idx="2874">
                  <c:v>37.26955729467722</c:v>
                </c:pt>
                <c:pt idx="2875">
                  <c:v>37.282122890528612</c:v>
                </c:pt>
                <c:pt idx="2876">
                  <c:v>37.294688486379719</c:v>
                </c:pt>
                <c:pt idx="2877">
                  <c:v>37.307254082230834</c:v>
                </c:pt>
                <c:pt idx="2878">
                  <c:v>37.319819678082219</c:v>
                </c:pt>
                <c:pt idx="2879">
                  <c:v>37.332385273933333</c:v>
                </c:pt>
                <c:pt idx="2880">
                  <c:v>37.344950869784441</c:v>
                </c:pt>
                <c:pt idx="2881">
                  <c:v>37.357516465635833</c:v>
                </c:pt>
                <c:pt idx="2882">
                  <c:v>37.37008206148694</c:v>
                </c:pt>
                <c:pt idx="2883">
                  <c:v>37.382647657338055</c:v>
                </c:pt>
                <c:pt idx="2884">
                  <c:v>37.395213253189446</c:v>
                </c:pt>
                <c:pt idx="2885">
                  <c:v>37.407778849040561</c:v>
                </c:pt>
                <c:pt idx="2886">
                  <c:v>37.420344444891946</c:v>
                </c:pt>
                <c:pt idx="2887">
                  <c:v>37.43291004074306</c:v>
                </c:pt>
                <c:pt idx="2888">
                  <c:v>37.445475636594168</c:v>
                </c:pt>
                <c:pt idx="2889">
                  <c:v>37.458041232445552</c:v>
                </c:pt>
                <c:pt idx="2890">
                  <c:v>37.470606828296667</c:v>
                </c:pt>
                <c:pt idx="2891">
                  <c:v>37.483172424147781</c:v>
                </c:pt>
                <c:pt idx="2892">
                  <c:v>37.495738019999166</c:v>
                </c:pt>
                <c:pt idx="2893">
                  <c:v>37.508303615850274</c:v>
                </c:pt>
                <c:pt idx="2894">
                  <c:v>37.520869211701388</c:v>
                </c:pt>
                <c:pt idx="2895">
                  <c:v>37.533434807552773</c:v>
                </c:pt>
                <c:pt idx="2896">
                  <c:v>37.546000403403887</c:v>
                </c:pt>
                <c:pt idx="2897">
                  <c:v>37.558565999254995</c:v>
                </c:pt>
                <c:pt idx="2898">
                  <c:v>37.571131595106394</c:v>
                </c:pt>
                <c:pt idx="2899">
                  <c:v>37.583697190957494</c:v>
                </c:pt>
                <c:pt idx="2900">
                  <c:v>37.596262786808609</c:v>
                </c:pt>
                <c:pt idx="2901">
                  <c:v>37.60882838266</c:v>
                </c:pt>
                <c:pt idx="2902">
                  <c:v>37.621393978511115</c:v>
                </c:pt>
                <c:pt idx="2903">
                  <c:v>37.633959574362223</c:v>
                </c:pt>
                <c:pt idx="2904">
                  <c:v>37.646525170213614</c:v>
                </c:pt>
                <c:pt idx="2905">
                  <c:v>37.659090766064722</c:v>
                </c:pt>
                <c:pt idx="2906">
                  <c:v>37.671656361916114</c:v>
                </c:pt>
                <c:pt idx="2907">
                  <c:v>37.684221957767221</c:v>
                </c:pt>
                <c:pt idx="2908">
                  <c:v>37.696787553618336</c:v>
                </c:pt>
                <c:pt idx="2909">
                  <c:v>37.70935314946972</c:v>
                </c:pt>
                <c:pt idx="2910">
                  <c:v>37.721918745320835</c:v>
                </c:pt>
                <c:pt idx="2911">
                  <c:v>37.734484341171942</c:v>
                </c:pt>
                <c:pt idx="2912">
                  <c:v>37.747049937023327</c:v>
                </c:pt>
                <c:pt idx="2913">
                  <c:v>37.759615532874442</c:v>
                </c:pt>
                <c:pt idx="2914">
                  <c:v>37.772181128725556</c:v>
                </c:pt>
                <c:pt idx="2915">
                  <c:v>37.784746724576948</c:v>
                </c:pt>
                <c:pt idx="2916">
                  <c:v>37.797312320428048</c:v>
                </c:pt>
                <c:pt idx="2917">
                  <c:v>37.809877916279163</c:v>
                </c:pt>
                <c:pt idx="2918">
                  <c:v>37.822443512130555</c:v>
                </c:pt>
                <c:pt idx="2919">
                  <c:v>37.835009107981669</c:v>
                </c:pt>
                <c:pt idx="2920">
                  <c:v>37.847574703832784</c:v>
                </c:pt>
                <c:pt idx="2921">
                  <c:v>37.860140299684168</c:v>
                </c:pt>
                <c:pt idx="2922">
                  <c:v>37.872705895535276</c:v>
                </c:pt>
                <c:pt idx="2923">
                  <c:v>37.885271491386668</c:v>
                </c:pt>
                <c:pt idx="2924">
                  <c:v>37.897837087237775</c:v>
                </c:pt>
                <c:pt idx="2925">
                  <c:v>37.91040268308889</c:v>
                </c:pt>
                <c:pt idx="2926">
                  <c:v>37.922968278940274</c:v>
                </c:pt>
                <c:pt idx="2927">
                  <c:v>37.935533874791389</c:v>
                </c:pt>
                <c:pt idx="2928">
                  <c:v>37.948099470642497</c:v>
                </c:pt>
                <c:pt idx="2929">
                  <c:v>37.960665066493888</c:v>
                </c:pt>
                <c:pt idx="2930">
                  <c:v>37.973230662344996</c:v>
                </c:pt>
                <c:pt idx="2931">
                  <c:v>37.98579625819611</c:v>
                </c:pt>
                <c:pt idx="2932">
                  <c:v>37.998361854047502</c:v>
                </c:pt>
                <c:pt idx="2933">
                  <c:v>38.010927449898617</c:v>
                </c:pt>
                <c:pt idx="2934">
                  <c:v>38.023493045749717</c:v>
                </c:pt>
                <c:pt idx="2935">
                  <c:v>38.036058641601116</c:v>
                </c:pt>
                <c:pt idx="2936">
                  <c:v>38.048624237452223</c:v>
                </c:pt>
                <c:pt idx="2937">
                  <c:v>38.061189833303338</c:v>
                </c:pt>
                <c:pt idx="2938">
                  <c:v>38.073755429154723</c:v>
                </c:pt>
                <c:pt idx="2939">
                  <c:v>38.086321025005837</c:v>
                </c:pt>
                <c:pt idx="2940">
                  <c:v>38.098886620856945</c:v>
                </c:pt>
                <c:pt idx="2941">
                  <c:v>38.111452216708329</c:v>
                </c:pt>
                <c:pt idx="2942">
                  <c:v>38.124017812559444</c:v>
                </c:pt>
                <c:pt idx="2943">
                  <c:v>38.136583408410829</c:v>
                </c:pt>
                <c:pt idx="2944">
                  <c:v>38.149149004261943</c:v>
                </c:pt>
                <c:pt idx="2945">
                  <c:v>38.161714600113051</c:v>
                </c:pt>
                <c:pt idx="2946">
                  <c:v>38.174280195964442</c:v>
                </c:pt>
                <c:pt idx="2947">
                  <c:v>38.18684579181555</c:v>
                </c:pt>
                <c:pt idx="2948">
                  <c:v>38.199411387666665</c:v>
                </c:pt>
                <c:pt idx="2949">
                  <c:v>38.211976983518056</c:v>
                </c:pt>
                <c:pt idx="2950">
                  <c:v>38.224542579369171</c:v>
                </c:pt>
                <c:pt idx="2951">
                  <c:v>38.237108175220278</c:v>
                </c:pt>
                <c:pt idx="2952">
                  <c:v>38.24967377107167</c:v>
                </c:pt>
                <c:pt idx="2953">
                  <c:v>38.262239366922778</c:v>
                </c:pt>
                <c:pt idx="2954">
                  <c:v>38.274804962773892</c:v>
                </c:pt>
                <c:pt idx="2955">
                  <c:v>38.287370558625277</c:v>
                </c:pt>
                <c:pt idx="2956">
                  <c:v>38.299936154476391</c:v>
                </c:pt>
                <c:pt idx="2957">
                  <c:v>38.312501750327499</c:v>
                </c:pt>
                <c:pt idx="2958">
                  <c:v>38.325067346178891</c:v>
                </c:pt>
                <c:pt idx="2959">
                  <c:v>38.337632942029998</c:v>
                </c:pt>
                <c:pt idx="2960">
                  <c:v>38.350198537881383</c:v>
                </c:pt>
                <c:pt idx="2961">
                  <c:v>38.362764133732497</c:v>
                </c:pt>
                <c:pt idx="2962">
                  <c:v>38.375329729583612</c:v>
                </c:pt>
                <c:pt idx="2963">
                  <c:v>38.387895325435004</c:v>
                </c:pt>
                <c:pt idx="2964">
                  <c:v>38.400460921286104</c:v>
                </c:pt>
                <c:pt idx="2965">
                  <c:v>38.413026517137219</c:v>
                </c:pt>
                <c:pt idx="2966">
                  <c:v>38.42559211298861</c:v>
                </c:pt>
                <c:pt idx="2967">
                  <c:v>38.438157708839725</c:v>
                </c:pt>
                <c:pt idx="2968">
                  <c:v>38.45072330469084</c:v>
                </c:pt>
                <c:pt idx="2969">
                  <c:v>38.463288900542224</c:v>
                </c:pt>
                <c:pt idx="2970">
                  <c:v>38.475854496393332</c:v>
                </c:pt>
                <c:pt idx="2971">
                  <c:v>38.488420092244446</c:v>
                </c:pt>
                <c:pt idx="2972">
                  <c:v>38.500985688095831</c:v>
                </c:pt>
                <c:pt idx="2973">
                  <c:v>38.513551283946946</c:v>
                </c:pt>
                <c:pt idx="2974">
                  <c:v>38.526116879798053</c:v>
                </c:pt>
                <c:pt idx="2975">
                  <c:v>38.538682475649445</c:v>
                </c:pt>
                <c:pt idx="2976">
                  <c:v>38.551248071500552</c:v>
                </c:pt>
                <c:pt idx="2977">
                  <c:v>38.563813667351667</c:v>
                </c:pt>
                <c:pt idx="2978">
                  <c:v>38.576379263203052</c:v>
                </c:pt>
                <c:pt idx="2979">
                  <c:v>38.588944859054166</c:v>
                </c:pt>
                <c:pt idx="2980">
                  <c:v>38.601510454905558</c:v>
                </c:pt>
                <c:pt idx="2981">
                  <c:v>38.614076050756672</c:v>
                </c:pt>
                <c:pt idx="2982">
                  <c:v>38.626641646607773</c:v>
                </c:pt>
                <c:pt idx="2983">
                  <c:v>38.639207242459172</c:v>
                </c:pt>
                <c:pt idx="2984">
                  <c:v>38.651772838310279</c:v>
                </c:pt>
                <c:pt idx="2985">
                  <c:v>38.664338434161394</c:v>
                </c:pt>
                <c:pt idx="2986">
                  <c:v>38.676904030012778</c:v>
                </c:pt>
                <c:pt idx="2987">
                  <c:v>38.689469625863893</c:v>
                </c:pt>
                <c:pt idx="2988">
                  <c:v>38.702035221715001</c:v>
                </c:pt>
                <c:pt idx="2989">
                  <c:v>38.714600817566385</c:v>
                </c:pt>
                <c:pt idx="2990">
                  <c:v>38.7271664134175</c:v>
                </c:pt>
                <c:pt idx="2991">
                  <c:v>38.739732009268614</c:v>
                </c:pt>
                <c:pt idx="2992">
                  <c:v>38.752297605119999</c:v>
                </c:pt>
                <c:pt idx="2993">
                  <c:v>38.764863200971106</c:v>
                </c:pt>
                <c:pt idx="2994">
                  <c:v>38.777428796822221</c:v>
                </c:pt>
                <c:pt idx="2995">
                  <c:v>38.789994392673606</c:v>
                </c:pt>
                <c:pt idx="2996">
                  <c:v>38.80255998852472</c:v>
                </c:pt>
                <c:pt idx="2997">
                  <c:v>38.815125584375828</c:v>
                </c:pt>
                <c:pt idx="2998">
                  <c:v>38.827691180227227</c:v>
                </c:pt>
                <c:pt idx="2999">
                  <c:v>38.840256776078327</c:v>
                </c:pt>
                <c:pt idx="3000">
                  <c:v>38.852822371929726</c:v>
                </c:pt>
                <c:pt idx="3001">
                  <c:v>38.865387967780833</c:v>
                </c:pt>
                <c:pt idx="3002">
                  <c:v>38.877953563631948</c:v>
                </c:pt>
                <c:pt idx="3003">
                  <c:v>38.890519159483333</c:v>
                </c:pt>
                <c:pt idx="3004">
                  <c:v>38.903084755334447</c:v>
                </c:pt>
                <c:pt idx="3005">
                  <c:v>38.915650351185555</c:v>
                </c:pt>
                <c:pt idx="3006">
                  <c:v>38.928215947036946</c:v>
                </c:pt>
                <c:pt idx="3007">
                  <c:v>38.940781542888054</c:v>
                </c:pt>
                <c:pt idx="3008">
                  <c:v>38.953347138739169</c:v>
                </c:pt>
                <c:pt idx="3009">
                  <c:v>38.965912734590553</c:v>
                </c:pt>
                <c:pt idx="3010">
                  <c:v>38.978478330441668</c:v>
                </c:pt>
                <c:pt idx="3011">
                  <c:v>38.991043926292775</c:v>
                </c:pt>
                <c:pt idx="3012">
                  <c:v>39.00360952214416</c:v>
                </c:pt>
                <c:pt idx="3013">
                  <c:v>39.016175117995274</c:v>
                </c:pt>
                <c:pt idx="3014">
                  <c:v>39.028740713846389</c:v>
                </c:pt>
                <c:pt idx="3015">
                  <c:v>39.041306309697781</c:v>
                </c:pt>
                <c:pt idx="3016">
                  <c:v>39.053871905548895</c:v>
                </c:pt>
                <c:pt idx="3017">
                  <c:v>39.06643750140028</c:v>
                </c:pt>
                <c:pt idx="3018">
                  <c:v>39.079003097251388</c:v>
                </c:pt>
                <c:pt idx="3019">
                  <c:v>39.091568693102502</c:v>
                </c:pt>
                <c:pt idx="3020">
                  <c:v>39.104134288953887</c:v>
                </c:pt>
                <c:pt idx="3021">
                  <c:v>39.116699884805001</c:v>
                </c:pt>
                <c:pt idx="3022">
                  <c:v>39.129265480656109</c:v>
                </c:pt>
                <c:pt idx="3023">
                  <c:v>39.141831076507501</c:v>
                </c:pt>
                <c:pt idx="3024">
                  <c:v>39.154396672358608</c:v>
                </c:pt>
                <c:pt idx="3025">
                  <c:v>39.166962268209723</c:v>
                </c:pt>
                <c:pt idx="3026">
                  <c:v>39.179527864061107</c:v>
                </c:pt>
                <c:pt idx="3027">
                  <c:v>39.192093459912222</c:v>
                </c:pt>
                <c:pt idx="3028">
                  <c:v>39.204659055763329</c:v>
                </c:pt>
                <c:pt idx="3029">
                  <c:v>39.217224651614721</c:v>
                </c:pt>
                <c:pt idx="3030">
                  <c:v>39.229790247465829</c:v>
                </c:pt>
                <c:pt idx="3031">
                  <c:v>39.242355843316943</c:v>
                </c:pt>
                <c:pt idx="3032">
                  <c:v>39.254921439168335</c:v>
                </c:pt>
                <c:pt idx="3033">
                  <c:v>39.26748703501945</c:v>
                </c:pt>
                <c:pt idx="3034">
                  <c:v>39.280052630870557</c:v>
                </c:pt>
                <c:pt idx="3035">
                  <c:v>39.292618226721949</c:v>
                </c:pt>
                <c:pt idx="3036">
                  <c:v>39.305183822573056</c:v>
                </c:pt>
                <c:pt idx="3037">
                  <c:v>39.317749418424441</c:v>
                </c:pt>
                <c:pt idx="3038">
                  <c:v>39.330315014275556</c:v>
                </c:pt>
                <c:pt idx="3039">
                  <c:v>39.34288061012667</c:v>
                </c:pt>
                <c:pt idx="3040">
                  <c:v>39.355446205978055</c:v>
                </c:pt>
                <c:pt idx="3041">
                  <c:v>39.368011801829162</c:v>
                </c:pt>
                <c:pt idx="3042">
                  <c:v>39.380577397680277</c:v>
                </c:pt>
                <c:pt idx="3043">
                  <c:v>39.393142993531661</c:v>
                </c:pt>
                <c:pt idx="3044">
                  <c:v>39.405708589382776</c:v>
                </c:pt>
                <c:pt idx="3045">
                  <c:v>39.418274185233884</c:v>
                </c:pt>
                <c:pt idx="3046">
                  <c:v>39.430839781085282</c:v>
                </c:pt>
                <c:pt idx="3047">
                  <c:v>39.443405376936383</c:v>
                </c:pt>
                <c:pt idx="3048">
                  <c:v>39.455970972787497</c:v>
                </c:pt>
                <c:pt idx="3049">
                  <c:v>39.468536568638889</c:v>
                </c:pt>
                <c:pt idx="3050">
                  <c:v>39.481102164490004</c:v>
                </c:pt>
                <c:pt idx="3051">
                  <c:v>39.493667760341111</c:v>
                </c:pt>
                <c:pt idx="3052">
                  <c:v>39.506233356192503</c:v>
                </c:pt>
                <c:pt idx="3053">
                  <c:v>39.51879895204361</c:v>
                </c:pt>
                <c:pt idx="3054">
                  <c:v>39.531364547895002</c:v>
                </c:pt>
                <c:pt idx="3055">
                  <c:v>39.54393014374611</c:v>
                </c:pt>
                <c:pt idx="3056">
                  <c:v>39.556495739597224</c:v>
                </c:pt>
                <c:pt idx="3057">
                  <c:v>39.569061335448609</c:v>
                </c:pt>
                <c:pt idx="3058">
                  <c:v>39.581626931299724</c:v>
                </c:pt>
                <c:pt idx="3059">
                  <c:v>39.594192527150831</c:v>
                </c:pt>
                <c:pt idx="3060">
                  <c:v>39.606758123002216</c:v>
                </c:pt>
                <c:pt idx="3061">
                  <c:v>39.61932371885333</c:v>
                </c:pt>
                <c:pt idx="3062">
                  <c:v>39.631889314704445</c:v>
                </c:pt>
                <c:pt idx="3063">
                  <c:v>39.644454910555837</c:v>
                </c:pt>
                <c:pt idx="3064">
                  <c:v>39.657020506406951</c:v>
                </c:pt>
                <c:pt idx="3065">
                  <c:v>39.669586102258052</c:v>
                </c:pt>
                <c:pt idx="3066">
                  <c:v>39.682151698109443</c:v>
                </c:pt>
                <c:pt idx="3067">
                  <c:v>39.694717293960558</c:v>
                </c:pt>
                <c:pt idx="3068">
                  <c:v>39.707282889811673</c:v>
                </c:pt>
                <c:pt idx="3069">
                  <c:v>39.719848485663057</c:v>
                </c:pt>
                <c:pt idx="3070">
                  <c:v>39.732414081514165</c:v>
                </c:pt>
                <c:pt idx="3071">
                  <c:v>39.744979677365279</c:v>
                </c:pt>
                <c:pt idx="3072">
                  <c:v>39.757545273216664</c:v>
                </c:pt>
                <c:pt idx="3073">
                  <c:v>39.770110869067778</c:v>
                </c:pt>
                <c:pt idx="3074">
                  <c:v>39.782676464919163</c:v>
                </c:pt>
                <c:pt idx="3075">
                  <c:v>39.795242060770278</c:v>
                </c:pt>
                <c:pt idx="3076">
                  <c:v>39.807807656621385</c:v>
                </c:pt>
                <c:pt idx="3077">
                  <c:v>39.820373252472777</c:v>
                </c:pt>
                <c:pt idx="3078">
                  <c:v>39.832938848323884</c:v>
                </c:pt>
                <c:pt idx="3079">
                  <c:v>39.845504444174999</c:v>
                </c:pt>
                <c:pt idx="3080">
                  <c:v>39.858070040026391</c:v>
                </c:pt>
                <c:pt idx="3081">
                  <c:v>39.870635635877505</c:v>
                </c:pt>
                <c:pt idx="3082">
                  <c:v>39.883201231728613</c:v>
                </c:pt>
                <c:pt idx="3083">
                  <c:v>39.895766827580005</c:v>
                </c:pt>
                <c:pt idx="3084">
                  <c:v>39.908332423431112</c:v>
                </c:pt>
                <c:pt idx="3085">
                  <c:v>39.920898019282227</c:v>
                </c:pt>
                <c:pt idx="3086">
                  <c:v>39.933463615133611</c:v>
                </c:pt>
                <c:pt idx="3087">
                  <c:v>39.946029210984726</c:v>
                </c:pt>
                <c:pt idx="3088">
                  <c:v>39.958594806835833</c:v>
                </c:pt>
                <c:pt idx="3089">
                  <c:v>39.971160402687218</c:v>
                </c:pt>
                <c:pt idx="3090">
                  <c:v>39.983725998538333</c:v>
                </c:pt>
                <c:pt idx="3091">
                  <c:v>39.996291594389717</c:v>
                </c:pt>
                <c:pt idx="3092">
                  <c:v>40.008857190240832</c:v>
                </c:pt>
                <c:pt idx="3093">
                  <c:v>40.021422786091939</c:v>
                </c:pt>
                <c:pt idx="3094">
                  <c:v>40.033988381943338</c:v>
                </c:pt>
                <c:pt idx="3095">
                  <c:v>40.046553977794439</c:v>
                </c:pt>
                <c:pt idx="3096">
                  <c:v>40.059119573645553</c:v>
                </c:pt>
                <c:pt idx="3097">
                  <c:v>40.071685169496945</c:v>
                </c:pt>
                <c:pt idx="3098">
                  <c:v>40.08425076534806</c:v>
                </c:pt>
                <c:pt idx="3099">
                  <c:v>40.096816361199167</c:v>
                </c:pt>
                <c:pt idx="3100">
                  <c:v>40.109381957050559</c:v>
                </c:pt>
                <c:pt idx="3101">
                  <c:v>40.121947552901666</c:v>
                </c:pt>
                <c:pt idx="3102">
                  <c:v>40.134513148752781</c:v>
                </c:pt>
                <c:pt idx="3103">
                  <c:v>40.147078744604165</c:v>
                </c:pt>
                <c:pt idx="3104">
                  <c:v>40.15964434045528</c:v>
                </c:pt>
                <c:pt idx="3105">
                  <c:v>40.172209936306388</c:v>
                </c:pt>
                <c:pt idx="3106">
                  <c:v>40.184775532157779</c:v>
                </c:pt>
                <c:pt idx="3107">
                  <c:v>40.197341128008887</c:v>
                </c:pt>
                <c:pt idx="3108">
                  <c:v>40.209906723860001</c:v>
                </c:pt>
                <c:pt idx="3109">
                  <c:v>40.222472319711386</c:v>
                </c:pt>
                <c:pt idx="3110">
                  <c:v>40.235037915562501</c:v>
                </c:pt>
                <c:pt idx="3111">
                  <c:v>40.247603511413892</c:v>
                </c:pt>
                <c:pt idx="3112">
                  <c:v>40.260169107265007</c:v>
                </c:pt>
                <c:pt idx="3113">
                  <c:v>40.272734703116107</c:v>
                </c:pt>
                <c:pt idx="3114">
                  <c:v>40.285300298967499</c:v>
                </c:pt>
                <c:pt idx="3115">
                  <c:v>40.297865894818614</c:v>
                </c:pt>
                <c:pt idx="3116">
                  <c:v>40.310431490669728</c:v>
                </c:pt>
                <c:pt idx="3117">
                  <c:v>40.322997086521113</c:v>
                </c:pt>
                <c:pt idx="3118">
                  <c:v>40.33556268237222</c:v>
                </c:pt>
                <c:pt idx="3119">
                  <c:v>40.348128278223335</c:v>
                </c:pt>
                <c:pt idx="3120">
                  <c:v>40.36069387407472</c:v>
                </c:pt>
                <c:pt idx="3121">
                  <c:v>40.373259469925834</c:v>
                </c:pt>
                <c:pt idx="3122">
                  <c:v>40.385825065776942</c:v>
                </c:pt>
                <c:pt idx="3123">
                  <c:v>40.398390661628333</c:v>
                </c:pt>
                <c:pt idx="3124">
                  <c:v>40.410956257479441</c:v>
                </c:pt>
                <c:pt idx="3125">
                  <c:v>40.423521853330556</c:v>
                </c:pt>
                <c:pt idx="3126">
                  <c:v>40.43608744918194</c:v>
                </c:pt>
                <c:pt idx="3127">
                  <c:v>40.448653045033055</c:v>
                </c:pt>
                <c:pt idx="3128">
                  <c:v>40.461218640884162</c:v>
                </c:pt>
                <c:pt idx="3129">
                  <c:v>40.473784236735561</c:v>
                </c:pt>
                <c:pt idx="3130">
                  <c:v>40.486349832586662</c:v>
                </c:pt>
                <c:pt idx="3131">
                  <c:v>40.49891542843806</c:v>
                </c:pt>
                <c:pt idx="3132">
                  <c:v>40.511481024289168</c:v>
                </c:pt>
                <c:pt idx="3133">
                  <c:v>40.524046620140282</c:v>
                </c:pt>
                <c:pt idx="3134">
                  <c:v>40.536612215991667</c:v>
                </c:pt>
                <c:pt idx="3135">
                  <c:v>40.549177811842782</c:v>
                </c:pt>
                <c:pt idx="3136">
                  <c:v>40.561743407693889</c:v>
                </c:pt>
                <c:pt idx="3137">
                  <c:v>40.574309003545274</c:v>
                </c:pt>
                <c:pt idx="3138">
                  <c:v>40.586874599396388</c:v>
                </c:pt>
                <c:pt idx="3139">
                  <c:v>40.599440195247503</c:v>
                </c:pt>
                <c:pt idx="3140">
                  <c:v>40.612005791098888</c:v>
                </c:pt>
                <c:pt idx="3141">
                  <c:v>40.624571386949995</c:v>
                </c:pt>
                <c:pt idx="3142">
                  <c:v>40.63713698280111</c:v>
                </c:pt>
                <c:pt idx="3143">
                  <c:v>40.649702578652494</c:v>
                </c:pt>
                <c:pt idx="3144">
                  <c:v>40.662268174503609</c:v>
                </c:pt>
                <c:pt idx="3145">
                  <c:v>40.674833770354716</c:v>
                </c:pt>
                <c:pt idx="3146">
                  <c:v>40.687399366206115</c:v>
                </c:pt>
                <c:pt idx="3147">
                  <c:v>40.699964962057223</c:v>
                </c:pt>
                <c:pt idx="3148">
                  <c:v>40.712530557908615</c:v>
                </c:pt>
                <c:pt idx="3149">
                  <c:v>40.725096153759722</c:v>
                </c:pt>
                <c:pt idx="3150">
                  <c:v>40.737661749610837</c:v>
                </c:pt>
                <c:pt idx="3151">
                  <c:v>40.750227345462221</c:v>
                </c:pt>
                <c:pt idx="3152">
                  <c:v>40.762792941313336</c:v>
                </c:pt>
                <c:pt idx="3153">
                  <c:v>40.775358537164443</c:v>
                </c:pt>
                <c:pt idx="3154">
                  <c:v>40.787924133015835</c:v>
                </c:pt>
                <c:pt idx="3155">
                  <c:v>40.800489728866943</c:v>
                </c:pt>
                <c:pt idx="3156">
                  <c:v>40.813055324718057</c:v>
                </c:pt>
                <c:pt idx="3157">
                  <c:v>40.825620920569442</c:v>
                </c:pt>
                <c:pt idx="3158">
                  <c:v>40.838186516420556</c:v>
                </c:pt>
                <c:pt idx="3159">
                  <c:v>40.850752112271664</c:v>
                </c:pt>
                <c:pt idx="3160">
                  <c:v>40.863317708123049</c:v>
                </c:pt>
                <c:pt idx="3161">
                  <c:v>40.875883303974163</c:v>
                </c:pt>
                <c:pt idx="3162">
                  <c:v>40.888448899825278</c:v>
                </c:pt>
                <c:pt idx="3163">
                  <c:v>40.901014495676669</c:v>
                </c:pt>
                <c:pt idx="3164">
                  <c:v>40.913580091527784</c:v>
                </c:pt>
                <c:pt idx="3165">
                  <c:v>40.926145687378892</c:v>
                </c:pt>
                <c:pt idx="3166">
                  <c:v>40.938711283230276</c:v>
                </c:pt>
                <c:pt idx="3167">
                  <c:v>40.951276879081391</c:v>
                </c:pt>
                <c:pt idx="3168">
                  <c:v>40.963842474932775</c:v>
                </c:pt>
                <c:pt idx="3169">
                  <c:v>40.97640807078389</c:v>
                </c:pt>
                <c:pt idx="3170">
                  <c:v>40.988973666634998</c:v>
                </c:pt>
                <c:pt idx="3171">
                  <c:v>41.001539262486389</c:v>
                </c:pt>
                <c:pt idx="3172">
                  <c:v>41.014104858337497</c:v>
                </c:pt>
                <c:pt idx="3173">
                  <c:v>41.026670454188611</c:v>
                </c:pt>
                <c:pt idx="3174">
                  <c:v>41.039236050039996</c:v>
                </c:pt>
                <c:pt idx="3175">
                  <c:v>41.051801645891111</c:v>
                </c:pt>
                <c:pt idx="3176">
                  <c:v>41.064367241742218</c:v>
                </c:pt>
                <c:pt idx="3177">
                  <c:v>41.076932837593617</c:v>
                </c:pt>
                <c:pt idx="3178">
                  <c:v>41.089498433444717</c:v>
                </c:pt>
                <c:pt idx="3179">
                  <c:v>41.102064029295832</c:v>
                </c:pt>
                <c:pt idx="3180">
                  <c:v>41.114629625147224</c:v>
                </c:pt>
                <c:pt idx="3181">
                  <c:v>41.127195220998338</c:v>
                </c:pt>
                <c:pt idx="3182">
                  <c:v>41.139760816849446</c:v>
                </c:pt>
                <c:pt idx="3183">
                  <c:v>41.152326412700837</c:v>
                </c:pt>
                <c:pt idx="3184">
                  <c:v>41.164892008551945</c:v>
                </c:pt>
                <c:pt idx="3185">
                  <c:v>41.17745760440333</c:v>
                </c:pt>
                <c:pt idx="3186">
                  <c:v>41.190023200254444</c:v>
                </c:pt>
                <c:pt idx="3187">
                  <c:v>41.202588796105559</c:v>
                </c:pt>
                <c:pt idx="3188">
                  <c:v>41.215154391956943</c:v>
                </c:pt>
                <c:pt idx="3189">
                  <c:v>41.227719987808051</c:v>
                </c:pt>
                <c:pt idx="3190">
                  <c:v>41.240285583659166</c:v>
                </c:pt>
                <c:pt idx="3191">
                  <c:v>41.25285117951055</c:v>
                </c:pt>
                <c:pt idx="3192">
                  <c:v>41.265416775361665</c:v>
                </c:pt>
                <c:pt idx="3193">
                  <c:v>41.277982371212772</c:v>
                </c:pt>
                <c:pt idx="3194">
                  <c:v>41.290547967064171</c:v>
                </c:pt>
                <c:pt idx="3195">
                  <c:v>41.303113562915279</c:v>
                </c:pt>
                <c:pt idx="3196">
                  <c:v>41.315679158766386</c:v>
                </c:pt>
                <c:pt idx="3197">
                  <c:v>41.328244754617778</c:v>
                </c:pt>
                <c:pt idx="3198">
                  <c:v>41.340810350468892</c:v>
                </c:pt>
                <c:pt idx="3199">
                  <c:v>41.35337594632</c:v>
                </c:pt>
                <c:pt idx="3200">
                  <c:v>41.365941542171392</c:v>
                </c:pt>
                <c:pt idx="3201">
                  <c:v>41.378507138022499</c:v>
                </c:pt>
                <c:pt idx="3202">
                  <c:v>41.391072733873614</c:v>
                </c:pt>
                <c:pt idx="3203">
                  <c:v>41.403638329724998</c:v>
                </c:pt>
                <c:pt idx="3204">
                  <c:v>41.416203925576113</c:v>
                </c:pt>
                <c:pt idx="3205">
                  <c:v>41.428769521427498</c:v>
                </c:pt>
                <c:pt idx="3206">
                  <c:v>41.441335117278612</c:v>
                </c:pt>
                <c:pt idx="3207">
                  <c:v>41.45390071312972</c:v>
                </c:pt>
                <c:pt idx="3208">
                  <c:v>41.466466308981104</c:v>
                </c:pt>
                <c:pt idx="3209">
                  <c:v>41.479031904832219</c:v>
                </c:pt>
                <c:pt idx="3210">
                  <c:v>41.491597500683334</c:v>
                </c:pt>
                <c:pt idx="3211">
                  <c:v>41.504163096534725</c:v>
                </c:pt>
                <c:pt idx="3212">
                  <c:v>41.51672869238584</c:v>
                </c:pt>
                <c:pt idx="3213">
                  <c:v>41.52929428823694</c:v>
                </c:pt>
                <c:pt idx="3214">
                  <c:v>41.541859884088332</c:v>
                </c:pt>
                <c:pt idx="3215">
                  <c:v>41.554425479939447</c:v>
                </c:pt>
                <c:pt idx="3216">
                  <c:v>41.566991075790561</c:v>
                </c:pt>
                <c:pt idx="3217">
                  <c:v>41.579556671641946</c:v>
                </c:pt>
                <c:pt idx="3218">
                  <c:v>41.592122267493053</c:v>
                </c:pt>
                <c:pt idx="3219">
                  <c:v>41.604687863344168</c:v>
                </c:pt>
                <c:pt idx="3220">
                  <c:v>41.617253459195553</c:v>
                </c:pt>
                <c:pt idx="3221">
                  <c:v>41.629819055046667</c:v>
                </c:pt>
                <c:pt idx="3222">
                  <c:v>41.642384650898052</c:v>
                </c:pt>
                <c:pt idx="3223">
                  <c:v>41.654950246749166</c:v>
                </c:pt>
                <c:pt idx="3224">
                  <c:v>41.667515842600274</c:v>
                </c:pt>
                <c:pt idx="3225">
                  <c:v>41.680081438451673</c:v>
                </c:pt>
                <c:pt idx="3226">
                  <c:v>41.692647034302773</c:v>
                </c:pt>
                <c:pt idx="3227">
                  <c:v>41.705212630153888</c:v>
                </c:pt>
                <c:pt idx="3228">
                  <c:v>41.717778226005279</c:v>
                </c:pt>
                <c:pt idx="3229">
                  <c:v>41.730343821856394</c:v>
                </c:pt>
                <c:pt idx="3230">
                  <c:v>41.742909417707502</c:v>
                </c:pt>
                <c:pt idx="3231">
                  <c:v>41.755475013558893</c:v>
                </c:pt>
                <c:pt idx="3232">
                  <c:v>41.768040609410001</c:v>
                </c:pt>
                <c:pt idx="3233">
                  <c:v>41.780606205261115</c:v>
                </c:pt>
                <c:pt idx="3234">
                  <c:v>41.7931718011125</c:v>
                </c:pt>
                <c:pt idx="3235">
                  <c:v>41.805737396963615</c:v>
                </c:pt>
                <c:pt idx="3236">
                  <c:v>41.818302992814722</c:v>
                </c:pt>
                <c:pt idx="3237">
                  <c:v>41.830868588666107</c:v>
                </c:pt>
                <c:pt idx="3238">
                  <c:v>41.843434184517221</c:v>
                </c:pt>
                <c:pt idx="3239">
                  <c:v>41.855999780368336</c:v>
                </c:pt>
                <c:pt idx="3240">
                  <c:v>41.868565376219721</c:v>
                </c:pt>
                <c:pt idx="3241">
                  <c:v>41.881130972070828</c:v>
                </c:pt>
                <c:pt idx="3242">
                  <c:v>41.893696567922227</c:v>
                </c:pt>
                <c:pt idx="3243">
                  <c:v>41.906262163773327</c:v>
                </c:pt>
                <c:pt idx="3244">
                  <c:v>41.918827759624442</c:v>
                </c:pt>
                <c:pt idx="3245">
                  <c:v>41.931393355475834</c:v>
                </c:pt>
                <c:pt idx="3246">
                  <c:v>41.943958951326948</c:v>
                </c:pt>
                <c:pt idx="3247">
                  <c:v>41.956524547178056</c:v>
                </c:pt>
                <c:pt idx="3248">
                  <c:v>41.969090143029447</c:v>
                </c:pt>
                <c:pt idx="3249">
                  <c:v>41.981655738880555</c:v>
                </c:pt>
                <c:pt idx="3250">
                  <c:v>41.99422133473167</c:v>
                </c:pt>
                <c:pt idx="3251">
                  <c:v>42.006786930583054</c:v>
                </c:pt>
                <c:pt idx="3252">
                  <c:v>42.019352526434169</c:v>
                </c:pt>
                <c:pt idx="3253">
                  <c:v>42.031918122285276</c:v>
                </c:pt>
                <c:pt idx="3254">
                  <c:v>42.044483718136668</c:v>
                </c:pt>
                <c:pt idx="3255">
                  <c:v>42.057049313987775</c:v>
                </c:pt>
                <c:pt idx="3256">
                  <c:v>42.06961490983889</c:v>
                </c:pt>
                <c:pt idx="3257">
                  <c:v>42.082180505690275</c:v>
                </c:pt>
                <c:pt idx="3258">
                  <c:v>42.094746101541389</c:v>
                </c:pt>
                <c:pt idx="3259">
                  <c:v>42.107311697392497</c:v>
                </c:pt>
                <c:pt idx="3260">
                  <c:v>42.119877293243896</c:v>
                </c:pt>
                <c:pt idx="3261">
                  <c:v>42.132442889094996</c:v>
                </c:pt>
                <c:pt idx="3262">
                  <c:v>42.145008484946388</c:v>
                </c:pt>
                <c:pt idx="3263">
                  <c:v>42.157574080797502</c:v>
                </c:pt>
                <c:pt idx="3264">
                  <c:v>42.170139676648617</c:v>
                </c:pt>
                <c:pt idx="3265">
                  <c:v>42.182705272500002</c:v>
                </c:pt>
                <c:pt idx="3266">
                  <c:v>42.195270868351109</c:v>
                </c:pt>
                <c:pt idx="3267">
                  <c:v>42.207836464202224</c:v>
                </c:pt>
                <c:pt idx="3268">
                  <c:v>42.220402060053608</c:v>
                </c:pt>
                <c:pt idx="3269">
                  <c:v>42.232967655904723</c:v>
                </c:pt>
                <c:pt idx="3270">
                  <c:v>42.24553325175583</c:v>
                </c:pt>
                <c:pt idx="3271">
                  <c:v>42.258098847607222</c:v>
                </c:pt>
                <c:pt idx="3272">
                  <c:v>42.27066444345833</c:v>
                </c:pt>
                <c:pt idx="3273">
                  <c:v>42.283230039309444</c:v>
                </c:pt>
                <c:pt idx="3274">
                  <c:v>42.295795635160829</c:v>
                </c:pt>
                <c:pt idx="3275">
                  <c:v>42.308361231011943</c:v>
                </c:pt>
                <c:pt idx="3276">
                  <c:v>42.320926826863051</c:v>
                </c:pt>
                <c:pt idx="3277">
                  <c:v>42.33349242271445</c:v>
                </c:pt>
                <c:pt idx="3278">
                  <c:v>42.346058018565557</c:v>
                </c:pt>
                <c:pt idx="3279">
                  <c:v>42.358623614416949</c:v>
                </c:pt>
                <c:pt idx="3280">
                  <c:v>42.371189210268057</c:v>
                </c:pt>
                <c:pt idx="3281">
                  <c:v>42.383754806119171</c:v>
                </c:pt>
                <c:pt idx="3282">
                  <c:v>42.396320401970556</c:v>
                </c:pt>
                <c:pt idx="3283">
                  <c:v>42.40888599782167</c:v>
                </c:pt>
                <c:pt idx="3284">
                  <c:v>42.421451593672778</c:v>
                </c:pt>
                <c:pt idx="3285">
                  <c:v>42.434017189524162</c:v>
                </c:pt>
                <c:pt idx="3286">
                  <c:v>42.446582785375277</c:v>
                </c:pt>
                <c:pt idx="3287">
                  <c:v>42.459148381226392</c:v>
                </c:pt>
                <c:pt idx="3288">
                  <c:v>42.471713977077776</c:v>
                </c:pt>
                <c:pt idx="3289">
                  <c:v>42.484279572928884</c:v>
                </c:pt>
                <c:pt idx="3290">
                  <c:v>42.496845168779998</c:v>
                </c:pt>
                <c:pt idx="3291">
                  <c:v>42.509410764631383</c:v>
                </c:pt>
                <c:pt idx="3292">
                  <c:v>42.521976360482498</c:v>
                </c:pt>
                <c:pt idx="3293">
                  <c:v>42.534541956333605</c:v>
                </c:pt>
                <c:pt idx="3294">
                  <c:v>42.547107552185004</c:v>
                </c:pt>
                <c:pt idx="3295">
                  <c:v>42.559673148036111</c:v>
                </c:pt>
                <c:pt idx="3296">
                  <c:v>42.572238743887219</c:v>
                </c:pt>
                <c:pt idx="3297">
                  <c:v>42.584804339738611</c:v>
                </c:pt>
                <c:pt idx="3298">
                  <c:v>42.597369935589725</c:v>
                </c:pt>
                <c:pt idx="3299">
                  <c:v>42.60993553144111</c:v>
                </c:pt>
                <c:pt idx="3300">
                  <c:v>42.622501127292225</c:v>
                </c:pt>
                <c:pt idx="3301">
                  <c:v>42.635066723143332</c:v>
                </c:pt>
                <c:pt idx="3302">
                  <c:v>42.647632318994724</c:v>
                </c:pt>
                <c:pt idx="3303">
                  <c:v>42.660197914845831</c:v>
                </c:pt>
                <c:pt idx="3304">
                  <c:v>42.672763510696946</c:v>
                </c:pt>
                <c:pt idx="3305">
                  <c:v>42.68532910654833</c:v>
                </c:pt>
                <c:pt idx="3306">
                  <c:v>42.697894702399445</c:v>
                </c:pt>
                <c:pt idx="3307">
                  <c:v>42.710460298250553</c:v>
                </c:pt>
                <c:pt idx="3308">
                  <c:v>42.723025894101951</c:v>
                </c:pt>
                <c:pt idx="3309">
                  <c:v>42.735591489953052</c:v>
                </c:pt>
                <c:pt idx="3310">
                  <c:v>42.748157085804166</c:v>
                </c:pt>
                <c:pt idx="3311">
                  <c:v>42.760722681655558</c:v>
                </c:pt>
                <c:pt idx="3312">
                  <c:v>42.773288277506673</c:v>
                </c:pt>
                <c:pt idx="3313">
                  <c:v>42.78585387335778</c:v>
                </c:pt>
                <c:pt idx="3314">
                  <c:v>42.798419469209165</c:v>
                </c:pt>
                <c:pt idx="3315">
                  <c:v>42.810985065060279</c:v>
                </c:pt>
                <c:pt idx="3316">
                  <c:v>42.823550660911664</c:v>
                </c:pt>
                <c:pt idx="3317">
                  <c:v>42.836116256762779</c:v>
                </c:pt>
                <c:pt idx="3318">
                  <c:v>42.848681852613886</c:v>
                </c:pt>
                <c:pt idx="3319">
                  <c:v>42.861247448465278</c:v>
                </c:pt>
                <c:pt idx="3320">
                  <c:v>42.873813044316385</c:v>
                </c:pt>
                <c:pt idx="3321">
                  <c:v>42.8863786401675</c:v>
                </c:pt>
                <c:pt idx="3322">
                  <c:v>42.898944236018885</c:v>
                </c:pt>
                <c:pt idx="3323">
                  <c:v>42.911509831869999</c:v>
                </c:pt>
                <c:pt idx="3324">
                  <c:v>42.924075427721107</c:v>
                </c:pt>
                <c:pt idx="3325">
                  <c:v>42.936641023572506</c:v>
                </c:pt>
                <c:pt idx="3326">
                  <c:v>42.949206619423606</c:v>
                </c:pt>
                <c:pt idx="3327">
                  <c:v>42.961772215274721</c:v>
                </c:pt>
                <c:pt idx="3328">
                  <c:v>42.974337811126112</c:v>
                </c:pt>
                <c:pt idx="3329">
                  <c:v>42.986903406977227</c:v>
                </c:pt>
                <c:pt idx="3330">
                  <c:v>42.999469002828334</c:v>
                </c:pt>
                <c:pt idx="3331">
                  <c:v>43.012034598679726</c:v>
                </c:pt>
                <c:pt idx="3332">
                  <c:v>43.024600194530834</c:v>
                </c:pt>
                <c:pt idx="3333">
                  <c:v>43.037165790381948</c:v>
                </c:pt>
                <c:pt idx="3334">
                  <c:v>43.049731386233333</c:v>
                </c:pt>
                <c:pt idx="3335">
                  <c:v>43.062296982084447</c:v>
                </c:pt>
                <c:pt idx="3336">
                  <c:v>43.074862577935832</c:v>
                </c:pt>
                <c:pt idx="3337">
                  <c:v>43.08742817378694</c:v>
                </c:pt>
                <c:pt idx="3338">
                  <c:v>43.099993769638054</c:v>
                </c:pt>
                <c:pt idx="3339">
                  <c:v>43.112559365489439</c:v>
                </c:pt>
                <c:pt idx="3340">
                  <c:v>43.125124961340553</c:v>
                </c:pt>
                <c:pt idx="3341">
                  <c:v>43.137690557191661</c:v>
                </c:pt>
                <c:pt idx="3342">
                  <c:v>43.15025615304306</c:v>
                </c:pt>
                <c:pt idx="3343">
                  <c:v>43.162821748894167</c:v>
                </c:pt>
                <c:pt idx="3344">
                  <c:v>43.175387344745275</c:v>
                </c:pt>
                <c:pt idx="3345">
                  <c:v>43.187952940596666</c:v>
                </c:pt>
                <c:pt idx="3346">
                  <c:v>43.200518536447781</c:v>
                </c:pt>
                <c:pt idx="3347">
                  <c:v>43.213084132298889</c:v>
                </c:pt>
                <c:pt idx="3348">
                  <c:v>43.22564972815028</c:v>
                </c:pt>
                <c:pt idx="3349">
                  <c:v>43.238215324001388</c:v>
                </c:pt>
                <c:pt idx="3350">
                  <c:v>43.250780919852502</c:v>
                </c:pt>
                <c:pt idx="3351">
                  <c:v>43.263346515703887</c:v>
                </c:pt>
                <c:pt idx="3352">
                  <c:v>43.275912111555002</c:v>
                </c:pt>
                <c:pt idx="3353">
                  <c:v>43.288477707406386</c:v>
                </c:pt>
                <c:pt idx="3354">
                  <c:v>43.301043303257501</c:v>
                </c:pt>
                <c:pt idx="3355">
                  <c:v>43.313608899108608</c:v>
                </c:pt>
                <c:pt idx="3356">
                  <c:v>43.326174494959993</c:v>
                </c:pt>
                <c:pt idx="3357">
                  <c:v>43.338740090811108</c:v>
                </c:pt>
                <c:pt idx="3358">
                  <c:v>43.351305686662222</c:v>
                </c:pt>
                <c:pt idx="3359">
                  <c:v>43.363871282513614</c:v>
                </c:pt>
                <c:pt idx="3360">
                  <c:v>43.376436878364728</c:v>
                </c:pt>
                <c:pt idx="3361">
                  <c:v>43.389002474215836</c:v>
                </c:pt>
                <c:pt idx="3362">
                  <c:v>43.401568070067221</c:v>
                </c:pt>
                <c:pt idx="3363">
                  <c:v>43.414133665918335</c:v>
                </c:pt>
                <c:pt idx="3364">
                  <c:v>43.42669926176945</c:v>
                </c:pt>
                <c:pt idx="3365">
                  <c:v>43.439264857620834</c:v>
                </c:pt>
                <c:pt idx="3366">
                  <c:v>43.451830453471942</c:v>
                </c:pt>
                <c:pt idx="3367">
                  <c:v>43.464396049323057</c:v>
                </c:pt>
                <c:pt idx="3368">
                  <c:v>43.476961645174441</c:v>
                </c:pt>
                <c:pt idx="3369">
                  <c:v>43.489527241025556</c:v>
                </c:pt>
                <c:pt idx="3370">
                  <c:v>43.502092836876663</c:v>
                </c:pt>
                <c:pt idx="3371">
                  <c:v>43.514658432728055</c:v>
                </c:pt>
                <c:pt idx="3372">
                  <c:v>43.527224028579163</c:v>
                </c:pt>
                <c:pt idx="3373">
                  <c:v>43.539789624430561</c:v>
                </c:pt>
                <c:pt idx="3374">
                  <c:v>43.552355220281662</c:v>
                </c:pt>
                <c:pt idx="3375">
                  <c:v>43.564920816132776</c:v>
                </c:pt>
                <c:pt idx="3376">
                  <c:v>43.577486411984168</c:v>
                </c:pt>
                <c:pt idx="3377">
                  <c:v>43.590052007835283</c:v>
                </c:pt>
                <c:pt idx="3378">
                  <c:v>43.60261760368639</c:v>
                </c:pt>
                <c:pt idx="3379">
                  <c:v>43.615183199537782</c:v>
                </c:pt>
                <c:pt idx="3380">
                  <c:v>43.627748795388889</c:v>
                </c:pt>
                <c:pt idx="3381">
                  <c:v>43.640314391240004</c:v>
                </c:pt>
                <c:pt idx="3382">
                  <c:v>43.652879987091389</c:v>
                </c:pt>
                <c:pt idx="3383">
                  <c:v>43.665445582942503</c:v>
                </c:pt>
                <c:pt idx="3384">
                  <c:v>43.678011178793611</c:v>
                </c:pt>
                <c:pt idx="3385">
                  <c:v>43.690576774644995</c:v>
                </c:pt>
                <c:pt idx="3386">
                  <c:v>43.70314237049611</c:v>
                </c:pt>
                <c:pt idx="3387">
                  <c:v>43.715707966347225</c:v>
                </c:pt>
                <c:pt idx="3388">
                  <c:v>43.728273562198609</c:v>
                </c:pt>
                <c:pt idx="3389">
                  <c:v>43.740839158049717</c:v>
                </c:pt>
                <c:pt idx="3390">
                  <c:v>43.753404753900831</c:v>
                </c:pt>
                <c:pt idx="3391">
                  <c:v>43.765970349752223</c:v>
                </c:pt>
                <c:pt idx="3392">
                  <c:v>43.778535945603331</c:v>
                </c:pt>
                <c:pt idx="3393">
                  <c:v>43.791101541454722</c:v>
                </c:pt>
                <c:pt idx="3394">
                  <c:v>43.803667137305837</c:v>
                </c:pt>
                <c:pt idx="3395">
                  <c:v>43.816232733156944</c:v>
                </c:pt>
                <c:pt idx="3396">
                  <c:v>43.828798329008336</c:v>
                </c:pt>
                <c:pt idx="3397">
                  <c:v>43.841363924859444</c:v>
                </c:pt>
                <c:pt idx="3398">
                  <c:v>43.853929520710558</c:v>
                </c:pt>
                <c:pt idx="3399">
                  <c:v>43.866495116561943</c:v>
                </c:pt>
                <c:pt idx="3400">
                  <c:v>43.879060712413057</c:v>
                </c:pt>
                <c:pt idx="3401">
                  <c:v>43.891626308264165</c:v>
                </c:pt>
                <c:pt idx="3402">
                  <c:v>43.904191904115557</c:v>
                </c:pt>
                <c:pt idx="3403">
                  <c:v>43.916757499966664</c:v>
                </c:pt>
                <c:pt idx="3404">
                  <c:v>43.929323095817779</c:v>
                </c:pt>
                <c:pt idx="3405">
                  <c:v>43.941888691669163</c:v>
                </c:pt>
                <c:pt idx="3406">
                  <c:v>43.954454287520278</c:v>
                </c:pt>
                <c:pt idx="3407">
                  <c:v>43.967019883371385</c:v>
                </c:pt>
                <c:pt idx="3408">
                  <c:v>43.979585479222784</c:v>
                </c:pt>
                <c:pt idx="3409">
                  <c:v>43.992151075073885</c:v>
                </c:pt>
                <c:pt idx="3410">
                  <c:v>44.004716670925276</c:v>
                </c:pt>
                <c:pt idx="3411">
                  <c:v>44.017282266776391</c:v>
                </c:pt>
                <c:pt idx="3412">
                  <c:v>44.029847862627506</c:v>
                </c:pt>
                <c:pt idx="3413">
                  <c:v>44.04241345847889</c:v>
                </c:pt>
                <c:pt idx="3414">
                  <c:v>44.054979054329998</c:v>
                </c:pt>
                <c:pt idx="3415">
                  <c:v>44.067544650181112</c:v>
                </c:pt>
                <c:pt idx="3416">
                  <c:v>44.080110246032497</c:v>
                </c:pt>
                <c:pt idx="3417">
                  <c:v>44.092675841883612</c:v>
                </c:pt>
                <c:pt idx="3418">
                  <c:v>44.105241437734719</c:v>
                </c:pt>
                <c:pt idx="3419">
                  <c:v>44.117807033586111</c:v>
                </c:pt>
                <c:pt idx="3420">
                  <c:v>44.130372629437218</c:v>
                </c:pt>
                <c:pt idx="3421">
                  <c:v>44.142938225288333</c:v>
                </c:pt>
                <c:pt idx="3422">
                  <c:v>44.155503821139718</c:v>
                </c:pt>
                <c:pt idx="3423">
                  <c:v>44.168069416990832</c:v>
                </c:pt>
                <c:pt idx="3424">
                  <c:v>44.18063501284194</c:v>
                </c:pt>
                <c:pt idx="3425">
                  <c:v>44.193200608693338</c:v>
                </c:pt>
                <c:pt idx="3426">
                  <c:v>44.205766204544446</c:v>
                </c:pt>
                <c:pt idx="3427">
                  <c:v>44.218331800395553</c:v>
                </c:pt>
                <c:pt idx="3428">
                  <c:v>44.230897396246945</c:v>
                </c:pt>
                <c:pt idx="3429">
                  <c:v>44.24346299209806</c:v>
                </c:pt>
                <c:pt idx="3430">
                  <c:v>44.256028587949444</c:v>
                </c:pt>
                <c:pt idx="3431">
                  <c:v>44.268594183800559</c:v>
                </c:pt>
                <c:pt idx="3432">
                  <c:v>44.281159779651666</c:v>
                </c:pt>
                <c:pt idx="3433">
                  <c:v>44.293725375503051</c:v>
                </c:pt>
                <c:pt idx="3434">
                  <c:v>44.306290971354166</c:v>
                </c:pt>
                <c:pt idx="3435">
                  <c:v>44.31885656720528</c:v>
                </c:pt>
                <c:pt idx="3436">
                  <c:v>44.331422163056665</c:v>
                </c:pt>
                <c:pt idx="3437">
                  <c:v>44.343987758907772</c:v>
                </c:pt>
                <c:pt idx="3438">
                  <c:v>44.356553354758887</c:v>
                </c:pt>
                <c:pt idx="3439">
                  <c:v>44.369118950610272</c:v>
                </c:pt>
                <c:pt idx="3440">
                  <c:v>44.381684546461386</c:v>
                </c:pt>
                <c:pt idx="3441">
                  <c:v>44.394250142312494</c:v>
                </c:pt>
                <c:pt idx="3442">
                  <c:v>44.406815738163893</c:v>
                </c:pt>
                <c:pt idx="3443">
                  <c:v>44.419381334015</c:v>
                </c:pt>
                <c:pt idx="3444">
                  <c:v>44.431946929866115</c:v>
                </c:pt>
                <c:pt idx="3445">
                  <c:v>44.444512525717499</c:v>
                </c:pt>
                <c:pt idx="3446">
                  <c:v>44.457078121568614</c:v>
                </c:pt>
                <c:pt idx="3447">
                  <c:v>44.469643717419999</c:v>
                </c:pt>
                <c:pt idx="3448">
                  <c:v>44.482209313271113</c:v>
                </c:pt>
                <c:pt idx="3449">
                  <c:v>44.494774909122221</c:v>
                </c:pt>
                <c:pt idx="3450">
                  <c:v>44.507340504973612</c:v>
                </c:pt>
                <c:pt idx="3451">
                  <c:v>44.51990610082472</c:v>
                </c:pt>
                <c:pt idx="3452">
                  <c:v>44.532471696675834</c:v>
                </c:pt>
                <c:pt idx="3453">
                  <c:v>44.545037292527219</c:v>
                </c:pt>
                <c:pt idx="3454">
                  <c:v>44.557602888378334</c:v>
                </c:pt>
                <c:pt idx="3455">
                  <c:v>44.570168484229441</c:v>
                </c:pt>
                <c:pt idx="3456">
                  <c:v>44.58273408008084</c:v>
                </c:pt>
                <c:pt idx="3457">
                  <c:v>44.59529967593194</c:v>
                </c:pt>
                <c:pt idx="3458">
                  <c:v>44.607865271783055</c:v>
                </c:pt>
                <c:pt idx="3459">
                  <c:v>44.620430867634447</c:v>
                </c:pt>
                <c:pt idx="3460">
                  <c:v>44.632996463485561</c:v>
                </c:pt>
                <c:pt idx="3461">
                  <c:v>44.645562059336669</c:v>
                </c:pt>
                <c:pt idx="3462">
                  <c:v>44.658127655188053</c:v>
                </c:pt>
                <c:pt idx="3463">
                  <c:v>44.670693251039168</c:v>
                </c:pt>
                <c:pt idx="3464">
                  <c:v>44.683258846890283</c:v>
                </c:pt>
                <c:pt idx="3465">
                  <c:v>44.695824442741667</c:v>
                </c:pt>
                <c:pt idx="3466">
                  <c:v>44.708390038592775</c:v>
                </c:pt>
                <c:pt idx="3467">
                  <c:v>44.720955634444167</c:v>
                </c:pt>
                <c:pt idx="3468">
                  <c:v>44.733521230295274</c:v>
                </c:pt>
                <c:pt idx="3469">
                  <c:v>44.746086826146389</c:v>
                </c:pt>
                <c:pt idx="3470">
                  <c:v>44.758652421997773</c:v>
                </c:pt>
                <c:pt idx="3471">
                  <c:v>44.771218017848888</c:v>
                </c:pt>
                <c:pt idx="3472">
                  <c:v>44.783783613699995</c:v>
                </c:pt>
                <c:pt idx="3473">
                  <c:v>44.796349209551394</c:v>
                </c:pt>
                <c:pt idx="3474">
                  <c:v>44.808914805402502</c:v>
                </c:pt>
                <c:pt idx="3475">
                  <c:v>44.821480401253609</c:v>
                </c:pt>
                <c:pt idx="3476">
                  <c:v>44.834045997105001</c:v>
                </c:pt>
                <c:pt idx="3477">
                  <c:v>44.846611592956116</c:v>
                </c:pt>
                <c:pt idx="3478">
                  <c:v>44.859177188807223</c:v>
                </c:pt>
                <c:pt idx="3479">
                  <c:v>44.871742784658615</c:v>
                </c:pt>
                <c:pt idx="3480">
                  <c:v>44.884308380509722</c:v>
                </c:pt>
                <c:pt idx="3481">
                  <c:v>44.896873976360837</c:v>
                </c:pt>
                <c:pt idx="3482">
                  <c:v>44.909439572212221</c:v>
                </c:pt>
                <c:pt idx="3483">
                  <c:v>44.922005168063336</c:v>
                </c:pt>
                <c:pt idx="3484">
                  <c:v>44.934570763914721</c:v>
                </c:pt>
                <c:pt idx="3485">
                  <c:v>44.947136359765828</c:v>
                </c:pt>
                <c:pt idx="3486">
                  <c:v>44.959701955616943</c:v>
                </c:pt>
                <c:pt idx="3487">
                  <c:v>44.972267551468327</c:v>
                </c:pt>
                <c:pt idx="3488">
                  <c:v>44.984833147319442</c:v>
                </c:pt>
                <c:pt idx="3489">
                  <c:v>44.99739874317055</c:v>
                </c:pt>
                <c:pt idx="3490">
                  <c:v>45.009964339021948</c:v>
                </c:pt>
                <c:pt idx="3491">
                  <c:v>45.022529934873056</c:v>
                </c:pt>
                <c:pt idx="3492">
                  <c:v>45.035095530724163</c:v>
                </c:pt>
                <c:pt idx="3493">
                  <c:v>45.047661126575555</c:v>
                </c:pt>
                <c:pt idx="3494">
                  <c:v>45.06022672242667</c:v>
                </c:pt>
                <c:pt idx="3495">
                  <c:v>45.072792318277777</c:v>
                </c:pt>
                <c:pt idx="3496">
                  <c:v>45.085357914129169</c:v>
                </c:pt>
                <c:pt idx="3497">
                  <c:v>45.097923509980276</c:v>
                </c:pt>
                <c:pt idx="3498">
                  <c:v>45.110489105831391</c:v>
                </c:pt>
                <c:pt idx="3499">
                  <c:v>45.123054701682776</c:v>
                </c:pt>
                <c:pt idx="3500">
                  <c:v>45.13562029753389</c:v>
                </c:pt>
                <c:pt idx="3501">
                  <c:v>45.148185893384998</c:v>
                </c:pt>
                <c:pt idx="3502">
                  <c:v>45.160751489236389</c:v>
                </c:pt>
                <c:pt idx="3503">
                  <c:v>45.173317085087497</c:v>
                </c:pt>
                <c:pt idx="3504">
                  <c:v>45.185882680938896</c:v>
                </c:pt>
                <c:pt idx="3505">
                  <c:v>45.198448276789996</c:v>
                </c:pt>
                <c:pt idx="3506">
                  <c:v>45.211013872641111</c:v>
                </c:pt>
                <c:pt idx="3507">
                  <c:v>45.223579468492503</c:v>
                </c:pt>
                <c:pt idx="3508">
                  <c:v>45.236145064343617</c:v>
                </c:pt>
                <c:pt idx="3509">
                  <c:v>45.248710660194725</c:v>
                </c:pt>
                <c:pt idx="3510">
                  <c:v>45.261276256046109</c:v>
                </c:pt>
                <c:pt idx="3511">
                  <c:v>45.273841851897224</c:v>
                </c:pt>
                <c:pt idx="3512">
                  <c:v>45.286407447748338</c:v>
                </c:pt>
                <c:pt idx="3513">
                  <c:v>45.298973043599723</c:v>
                </c:pt>
                <c:pt idx="3514">
                  <c:v>45.311538639450831</c:v>
                </c:pt>
                <c:pt idx="3515">
                  <c:v>45.324104235301945</c:v>
                </c:pt>
                <c:pt idx="3516">
                  <c:v>45.33666983115333</c:v>
                </c:pt>
                <c:pt idx="3517">
                  <c:v>45.349235427004444</c:v>
                </c:pt>
                <c:pt idx="3518">
                  <c:v>45.361801022855552</c:v>
                </c:pt>
                <c:pt idx="3519">
                  <c:v>45.374366618706944</c:v>
                </c:pt>
                <c:pt idx="3520">
                  <c:v>45.386932214558051</c:v>
                </c:pt>
                <c:pt idx="3521">
                  <c:v>45.399497810409166</c:v>
                </c:pt>
                <c:pt idx="3522">
                  <c:v>45.41206340626055</c:v>
                </c:pt>
                <c:pt idx="3523">
                  <c:v>45.424629002111665</c:v>
                </c:pt>
                <c:pt idx="3524">
                  <c:v>45.437194597963057</c:v>
                </c:pt>
                <c:pt idx="3525">
                  <c:v>45.449760193814171</c:v>
                </c:pt>
                <c:pt idx="3526">
                  <c:v>45.462325789665279</c:v>
                </c:pt>
                <c:pt idx="3527">
                  <c:v>45.474891385516671</c:v>
                </c:pt>
                <c:pt idx="3528">
                  <c:v>45.487456981367778</c:v>
                </c:pt>
                <c:pt idx="3529">
                  <c:v>45.500022577218893</c:v>
                </c:pt>
                <c:pt idx="3530">
                  <c:v>45.512588173070277</c:v>
                </c:pt>
                <c:pt idx="3531">
                  <c:v>45.525153768921392</c:v>
                </c:pt>
                <c:pt idx="3532">
                  <c:v>45.537719364772499</c:v>
                </c:pt>
                <c:pt idx="3533">
                  <c:v>45.550284960623884</c:v>
                </c:pt>
                <c:pt idx="3534">
                  <c:v>45.562850556474999</c:v>
                </c:pt>
                <c:pt idx="3535">
                  <c:v>45.575416152326113</c:v>
                </c:pt>
                <c:pt idx="3536">
                  <c:v>45.587981748177498</c:v>
                </c:pt>
                <c:pt idx="3537">
                  <c:v>45.600547344028605</c:v>
                </c:pt>
                <c:pt idx="3538">
                  <c:v>45.61311293987972</c:v>
                </c:pt>
                <c:pt idx="3539">
                  <c:v>45.625678535731112</c:v>
                </c:pt>
                <c:pt idx="3540">
                  <c:v>45.638244131582219</c:v>
                </c:pt>
                <c:pt idx="3541">
                  <c:v>45.650809727433611</c:v>
                </c:pt>
                <c:pt idx="3542">
                  <c:v>45.663375323284725</c:v>
                </c:pt>
                <c:pt idx="3543">
                  <c:v>45.675940919135833</c:v>
                </c:pt>
                <c:pt idx="3544">
                  <c:v>45.688506514987225</c:v>
                </c:pt>
                <c:pt idx="3545">
                  <c:v>45.701072110838332</c:v>
                </c:pt>
                <c:pt idx="3546">
                  <c:v>45.713637706689447</c:v>
                </c:pt>
                <c:pt idx="3547">
                  <c:v>45.726203302540831</c:v>
                </c:pt>
                <c:pt idx="3548">
                  <c:v>45.738768898391946</c:v>
                </c:pt>
                <c:pt idx="3549">
                  <c:v>45.751334494243054</c:v>
                </c:pt>
                <c:pt idx="3550">
                  <c:v>45.763900090094445</c:v>
                </c:pt>
                <c:pt idx="3551">
                  <c:v>45.776465685945553</c:v>
                </c:pt>
                <c:pt idx="3552">
                  <c:v>45.789031281796667</c:v>
                </c:pt>
                <c:pt idx="3553">
                  <c:v>45.801596877648052</c:v>
                </c:pt>
                <c:pt idx="3554">
                  <c:v>45.814162473499167</c:v>
                </c:pt>
                <c:pt idx="3555">
                  <c:v>45.826728069350274</c:v>
                </c:pt>
                <c:pt idx="3556">
                  <c:v>45.839293665201673</c:v>
                </c:pt>
                <c:pt idx="3557">
                  <c:v>45.85185926105278</c:v>
                </c:pt>
                <c:pt idx="3558">
                  <c:v>45.864424856903888</c:v>
                </c:pt>
                <c:pt idx="3559">
                  <c:v>45.87699045275528</c:v>
                </c:pt>
                <c:pt idx="3560">
                  <c:v>45.889556048606394</c:v>
                </c:pt>
                <c:pt idx="3561">
                  <c:v>45.902121644457779</c:v>
                </c:pt>
                <c:pt idx="3562">
                  <c:v>45.914687240308886</c:v>
                </c:pt>
                <c:pt idx="3563">
                  <c:v>45.927252836160001</c:v>
                </c:pt>
                <c:pt idx="3564">
                  <c:v>45.939818432011386</c:v>
                </c:pt>
                <c:pt idx="3565">
                  <c:v>45.9523840278625</c:v>
                </c:pt>
                <c:pt idx="3566">
                  <c:v>45.964949623713608</c:v>
                </c:pt>
                <c:pt idx="3567">
                  <c:v>45.977515219564999</c:v>
                </c:pt>
                <c:pt idx="3568">
                  <c:v>45.990080815416107</c:v>
                </c:pt>
                <c:pt idx="3569">
                  <c:v>46.002646411267222</c:v>
                </c:pt>
                <c:pt idx="3570">
                  <c:v>46.015212007118606</c:v>
                </c:pt>
                <c:pt idx="3571">
                  <c:v>46.027777602969721</c:v>
                </c:pt>
                <c:pt idx="3572">
                  <c:v>46.040343198820828</c:v>
                </c:pt>
                <c:pt idx="3573">
                  <c:v>46.052908794672227</c:v>
                </c:pt>
                <c:pt idx="3574">
                  <c:v>46.065474390523335</c:v>
                </c:pt>
                <c:pt idx="3575">
                  <c:v>46.078039986374449</c:v>
                </c:pt>
                <c:pt idx="3576">
                  <c:v>46.090605582225834</c:v>
                </c:pt>
                <c:pt idx="3577">
                  <c:v>46.103171178076948</c:v>
                </c:pt>
                <c:pt idx="3578">
                  <c:v>46.115736773928333</c:v>
                </c:pt>
                <c:pt idx="3579">
                  <c:v>46.128302369779448</c:v>
                </c:pt>
                <c:pt idx="3580">
                  <c:v>46.140867965630555</c:v>
                </c:pt>
                <c:pt idx="3581">
                  <c:v>46.15343356148194</c:v>
                </c:pt>
                <c:pt idx="3582">
                  <c:v>46.165999157333054</c:v>
                </c:pt>
                <c:pt idx="3583">
                  <c:v>46.178564753184169</c:v>
                </c:pt>
                <c:pt idx="3584">
                  <c:v>46.191130349035554</c:v>
                </c:pt>
                <c:pt idx="3585">
                  <c:v>46.203695944886661</c:v>
                </c:pt>
                <c:pt idx="3586">
                  <c:v>46.216261540737776</c:v>
                </c:pt>
                <c:pt idx="3587">
                  <c:v>46.228827136589167</c:v>
                </c:pt>
                <c:pt idx="3588">
                  <c:v>46.241392732440275</c:v>
                </c:pt>
                <c:pt idx="3589">
                  <c:v>46.253958328291382</c:v>
                </c:pt>
                <c:pt idx="3590">
                  <c:v>46.266523924142781</c:v>
                </c:pt>
                <c:pt idx="3591">
                  <c:v>46.279089519993889</c:v>
                </c:pt>
                <c:pt idx="3592">
                  <c:v>46.291655115845003</c:v>
                </c:pt>
                <c:pt idx="3593">
                  <c:v>46.304220711696388</c:v>
                </c:pt>
                <c:pt idx="3594">
                  <c:v>46.316786307547503</c:v>
                </c:pt>
                <c:pt idx="3595">
                  <c:v>46.32935190339861</c:v>
                </c:pt>
                <c:pt idx="3596">
                  <c:v>46.341917499250002</c:v>
                </c:pt>
                <c:pt idx="3597">
                  <c:v>46.354483095101109</c:v>
                </c:pt>
                <c:pt idx="3598">
                  <c:v>46.367048690952501</c:v>
                </c:pt>
                <c:pt idx="3599">
                  <c:v>46.379614286803609</c:v>
                </c:pt>
                <c:pt idx="3600">
                  <c:v>46.392179882654723</c:v>
                </c:pt>
                <c:pt idx="3601">
                  <c:v>46.404745478506108</c:v>
                </c:pt>
                <c:pt idx="3602">
                  <c:v>46.417311074357222</c:v>
                </c:pt>
                <c:pt idx="3603">
                  <c:v>46.42987667020833</c:v>
                </c:pt>
                <c:pt idx="3604">
                  <c:v>46.442442266059729</c:v>
                </c:pt>
                <c:pt idx="3605">
                  <c:v>46.455007861910836</c:v>
                </c:pt>
                <c:pt idx="3606">
                  <c:v>46.467573457761944</c:v>
                </c:pt>
                <c:pt idx="3607">
                  <c:v>46.480139053613335</c:v>
                </c:pt>
                <c:pt idx="3608">
                  <c:v>46.49270464946445</c:v>
                </c:pt>
                <c:pt idx="3609">
                  <c:v>46.505270245315558</c:v>
                </c:pt>
                <c:pt idx="3610">
                  <c:v>46.517835841166942</c:v>
                </c:pt>
                <c:pt idx="3611">
                  <c:v>46.530401437018057</c:v>
                </c:pt>
                <c:pt idx="3612">
                  <c:v>46.542967032869171</c:v>
                </c:pt>
                <c:pt idx="3613">
                  <c:v>46.555532628720556</c:v>
                </c:pt>
                <c:pt idx="3614">
                  <c:v>46.568098224571663</c:v>
                </c:pt>
                <c:pt idx="3615">
                  <c:v>46.580663820423055</c:v>
                </c:pt>
                <c:pt idx="3616">
                  <c:v>46.593229416274163</c:v>
                </c:pt>
                <c:pt idx="3617">
                  <c:v>46.605795012125277</c:v>
                </c:pt>
                <c:pt idx="3618">
                  <c:v>46.618360607976662</c:v>
                </c:pt>
                <c:pt idx="3619">
                  <c:v>46.630926203827777</c:v>
                </c:pt>
                <c:pt idx="3620">
                  <c:v>46.643491799678884</c:v>
                </c:pt>
                <c:pt idx="3621">
                  <c:v>46.656057395530283</c:v>
                </c:pt>
                <c:pt idx="3622">
                  <c:v>46.66862299138139</c:v>
                </c:pt>
                <c:pt idx="3623">
                  <c:v>46.681188587232498</c:v>
                </c:pt>
                <c:pt idx="3624">
                  <c:v>46.69375418308389</c:v>
                </c:pt>
                <c:pt idx="3625">
                  <c:v>46.706319778935004</c:v>
                </c:pt>
                <c:pt idx="3626">
                  <c:v>46.718885374786112</c:v>
                </c:pt>
                <c:pt idx="3627">
                  <c:v>46.731450970637503</c:v>
                </c:pt>
                <c:pt idx="3628">
                  <c:v>46.744016566488611</c:v>
                </c:pt>
                <c:pt idx="3629">
                  <c:v>46.756582162339726</c:v>
                </c:pt>
                <c:pt idx="3630">
                  <c:v>46.76914775819111</c:v>
                </c:pt>
                <c:pt idx="3631">
                  <c:v>46.781713354042225</c:v>
                </c:pt>
                <c:pt idx="3632">
                  <c:v>46.794278949893332</c:v>
                </c:pt>
                <c:pt idx="3633">
                  <c:v>46.806844545744717</c:v>
                </c:pt>
                <c:pt idx="3634">
                  <c:v>46.819410141595831</c:v>
                </c:pt>
                <c:pt idx="3635">
                  <c:v>46.831975737447216</c:v>
                </c:pt>
                <c:pt idx="3636">
                  <c:v>46.844541333298331</c:v>
                </c:pt>
                <c:pt idx="3637">
                  <c:v>46.857106929149438</c:v>
                </c:pt>
                <c:pt idx="3638">
                  <c:v>46.869672525000837</c:v>
                </c:pt>
                <c:pt idx="3639">
                  <c:v>46.882238120851945</c:v>
                </c:pt>
                <c:pt idx="3640">
                  <c:v>46.894803716703059</c:v>
                </c:pt>
                <c:pt idx="3641">
                  <c:v>46.907369312554444</c:v>
                </c:pt>
                <c:pt idx="3642">
                  <c:v>46.919934908405558</c:v>
                </c:pt>
                <c:pt idx="3643">
                  <c:v>46.932500504256666</c:v>
                </c:pt>
                <c:pt idx="3644">
                  <c:v>46.945066100108058</c:v>
                </c:pt>
                <c:pt idx="3645">
                  <c:v>46.957631695959165</c:v>
                </c:pt>
                <c:pt idx="3646">
                  <c:v>46.97019729181028</c:v>
                </c:pt>
                <c:pt idx="3647">
                  <c:v>46.982762887661664</c:v>
                </c:pt>
                <c:pt idx="3648">
                  <c:v>46.995328483512779</c:v>
                </c:pt>
                <c:pt idx="3649">
                  <c:v>47.007894079363886</c:v>
                </c:pt>
                <c:pt idx="3650">
                  <c:v>47.020459675215278</c:v>
                </c:pt>
                <c:pt idx="3651">
                  <c:v>47.033025271066386</c:v>
                </c:pt>
                <c:pt idx="3652">
                  <c:v>47.0455908669175</c:v>
                </c:pt>
                <c:pt idx="3653">
                  <c:v>47.058156462768885</c:v>
                </c:pt>
                <c:pt idx="3654">
                  <c:v>47.070722058619999</c:v>
                </c:pt>
                <c:pt idx="3655">
                  <c:v>47.083287654471391</c:v>
                </c:pt>
                <c:pt idx="3656">
                  <c:v>47.095853250322506</c:v>
                </c:pt>
                <c:pt idx="3657">
                  <c:v>47.108418846173613</c:v>
                </c:pt>
                <c:pt idx="3658">
                  <c:v>47.120984442024998</c:v>
                </c:pt>
                <c:pt idx="3659">
                  <c:v>47.133550037876113</c:v>
                </c:pt>
                <c:pt idx="3660">
                  <c:v>47.146115633727227</c:v>
                </c:pt>
                <c:pt idx="3661">
                  <c:v>47.158681229578612</c:v>
                </c:pt>
                <c:pt idx="3662">
                  <c:v>47.171246825429719</c:v>
                </c:pt>
                <c:pt idx="3663">
                  <c:v>47.183812421280834</c:v>
                </c:pt>
                <c:pt idx="3664">
                  <c:v>47.196378017132218</c:v>
                </c:pt>
                <c:pt idx="3665">
                  <c:v>47.208943612983333</c:v>
                </c:pt>
                <c:pt idx="3666">
                  <c:v>47.221509208834441</c:v>
                </c:pt>
                <c:pt idx="3667">
                  <c:v>47.234074804685832</c:v>
                </c:pt>
                <c:pt idx="3668">
                  <c:v>47.24664040053694</c:v>
                </c:pt>
                <c:pt idx="3669">
                  <c:v>47.259205996388054</c:v>
                </c:pt>
                <c:pt idx="3670">
                  <c:v>47.271771592239446</c:v>
                </c:pt>
                <c:pt idx="3671">
                  <c:v>47.284337188090554</c:v>
                </c:pt>
                <c:pt idx="3672">
                  <c:v>47.296902783941945</c:v>
                </c:pt>
                <c:pt idx="3673">
                  <c:v>47.30946837979306</c:v>
                </c:pt>
                <c:pt idx="3674">
                  <c:v>47.322033975644167</c:v>
                </c:pt>
                <c:pt idx="3675">
                  <c:v>47.334599571495559</c:v>
                </c:pt>
                <c:pt idx="3676">
                  <c:v>47.347165167346667</c:v>
                </c:pt>
                <c:pt idx="3677">
                  <c:v>47.359730763197781</c:v>
                </c:pt>
                <c:pt idx="3678">
                  <c:v>47.372296359049166</c:v>
                </c:pt>
                <c:pt idx="3679">
                  <c:v>47.384861954900281</c:v>
                </c:pt>
                <c:pt idx="3680">
                  <c:v>47.397427550751388</c:v>
                </c:pt>
                <c:pt idx="3681">
                  <c:v>47.409993146602773</c:v>
                </c:pt>
                <c:pt idx="3682">
                  <c:v>47.422558742453887</c:v>
                </c:pt>
                <c:pt idx="3683">
                  <c:v>47.435124338305002</c:v>
                </c:pt>
                <c:pt idx="3684">
                  <c:v>47.447689934156386</c:v>
                </c:pt>
                <c:pt idx="3685">
                  <c:v>47.460255530007494</c:v>
                </c:pt>
                <c:pt idx="3686">
                  <c:v>47.472821125858609</c:v>
                </c:pt>
                <c:pt idx="3687">
                  <c:v>47.48538672171</c:v>
                </c:pt>
                <c:pt idx="3688">
                  <c:v>47.497952317561115</c:v>
                </c:pt>
                <c:pt idx="3689">
                  <c:v>47.510517913412215</c:v>
                </c:pt>
                <c:pt idx="3690">
                  <c:v>47.523083509263614</c:v>
                </c:pt>
                <c:pt idx="3691">
                  <c:v>47.535649105114722</c:v>
                </c:pt>
                <c:pt idx="3692">
                  <c:v>47.548214700966113</c:v>
                </c:pt>
                <c:pt idx="3693">
                  <c:v>47.560780296817221</c:v>
                </c:pt>
                <c:pt idx="3694">
                  <c:v>47.573345892668335</c:v>
                </c:pt>
                <c:pt idx="3695">
                  <c:v>47.58591148851972</c:v>
                </c:pt>
                <c:pt idx="3696">
                  <c:v>47.598477084370835</c:v>
                </c:pt>
                <c:pt idx="3697">
                  <c:v>47.611042680221942</c:v>
                </c:pt>
                <c:pt idx="3698">
                  <c:v>47.623608276073334</c:v>
                </c:pt>
                <c:pt idx="3699">
                  <c:v>47.636173871924441</c:v>
                </c:pt>
                <c:pt idx="3700">
                  <c:v>47.648739467775556</c:v>
                </c:pt>
                <c:pt idx="3701">
                  <c:v>47.661305063626941</c:v>
                </c:pt>
                <c:pt idx="3702">
                  <c:v>47.673870659478055</c:v>
                </c:pt>
                <c:pt idx="3703">
                  <c:v>47.686436255329163</c:v>
                </c:pt>
                <c:pt idx="3704">
                  <c:v>47.699001851180562</c:v>
                </c:pt>
                <c:pt idx="3705">
                  <c:v>47.711567447031669</c:v>
                </c:pt>
                <c:pt idx="3706">
                  <c:v>47.724133042882777</c:v>
                </c:pt>
                <c:pt idx="3707">
                  <c:v>47.736698638734168</c:v>
                </c:pt>
                <c:pt idx="3708">
                  <c:v>47.749264234585283</c:v>
                </c:pt>
                <c:pt idx="3709">
                  <c:v>47.761829830436668</c:v>
                </c:pt>
                <c:pt idx="3710">
                  <c:v>47.774395426287775</c:v>
                </c:pt>
                <c:pt idx="3711">
                  <c:v>47.78696102213889</c:v>
                </c:pt>
                <c:pt idx="3712">
                  <c:v>47.799526617990274</c:v>
                </c:pt>
                <c:pt idx="3713">
                  <c:v>47.812092213841389</c:v>
                </c:pt>
                <c:pt idx="3714">
                  <c:v>47.824657809692496</c:v>
                </c:pt>
                <c:pt idx="3715">
                  <c:v>47.837223405543888</c:v>
                </c:pt>
                <c:pt idx="3716">
                  <c:v>47.849789001394996</c:v>
                </c:pt>
                <c:pt idx="3717">
                  <c:v>47.86235459724611</c:v>
                </c:pt>
                <c:pt idx="3718">
                  <c:v>47.874920193097502</c:v>
                </c:pt>
                <c:pt idx="3719">
                  <c:v>47.887485788948609</c:v>
                </c:pt>
                <c:pt idx="3720">
                  <c:v>47.900051384799717</c:v>
                </c:pt>
                <c:pt idx="3721">
                  <c:v>47.912616980651116</c:v>
                </c:pt>
                <c:pt idx="3722">
                  <c:v>47.925182576502223</c:v>
                </c:pt>
                <c:pt idx="3723">
                  <c:v>47.937748172353338</c:v>
                </c:pt>
                <c:pt idx="3724">
                  <c:v>47.950313768204722</c:v>
                </c:pt>
                <c:pt idx="3725">
                  <c:v>47.962879364055837</c:v>
                </c:pt>
                <c:pt idx="3726">
                  <c:v>47.975444959906945</c:v>
                </c:pt>
                <c:pt idx="3727">
                  <c:v>47.988010555758336</c:v>
                </c:pt>
                <c:pt idx="3728">
                  <c:v>48.000576151609444</c:v>
                </c:pt>
                <c:pt idx="3729">
                  <c:v>48.013141747460828</c:v>
                </c:pt>
                <c:pt idx="3730">
                  <c:v>48.025707343311943</c:v>
                </c:pt>
                <c:pt idx="3731">
                  <c:v>48.038272939163058</c:v>
                </c:pt>
                <c:pt idx="3732">
                  <c:v>48.050838535014442</c:v>
                </c:pt>
                <c:pt idx="3733">
                  <c:v>48.06340413086555</c:v>
                </c:pt>
                <c:pt idx="3734">
                  <c:v>48.075969726716664</c:v>
                </c:pt>
                <c:pt idx="3735">
                  <c:v>48.088535322568056</c:v>
                </c:pt>
                <c:pt idx="3736">
                  <c:v>48.101100918419164</c:v>
                </c:pt>
                <c:pt idx="3737">
                  <c:v>48.113666514270271</c:v>
                </c:pt>
                <c:pt idx="3738">
                  <c:v>48.12623211012167</c:v>
                </c:pt>
                <c:pt idx="3739">
                  <c:v>48.138797705972777</c:v>
                </c:pt>
                <c:pt idx="3740">
                  <c:v>48.151363301823892</c:v>
                </c:pt>
                <c:pt idx="3741">
                  <c:v>48.163928897675277</c:v>
                </c:pt>
                <c:pt idx="3742">
                  <c:v>48.176494493526391</c:v>
                </c:pt>
                <c:pt idx="3743">
                  <c:v>48.189060089377499</c:v>
                </c:pt>
                <c:pt idx="3744">
                  <c:v>48.20162568522889</c:v>
                </c:pt>
                <c:pt idx="3745">
                  <c:v>48.214191281079998</c:v>
                </c:pt>
                <c:pt idx="3746">
                  <c:v>48.22675687693139</c:v>
                </c:pt>
                <c:pt idx="3747">
                  <c:v>48.239322472782497</c:v>
                </c:pt>
                <c:pt idx="3748">
                  <c:v>48.251888068633612</c:v>
                </c:pt>
                <c:pt idx="3749">
                  <c:v>48.264453664484996</c:v>
                </c:pt>
                <c:pt idx="3750">
                  <c:v>48.277019260336111</c:v>
                </c:pt>
                <c:pt idx="3751">
                  <c:v>48.289584856187219</c:v>
                </c:pt>
                <c:pt idx="3752">
                  <c:v>48.302150452038617</c:v>
                </c:pt>
                <c:pt idx="3753">
                  <c:v>48.314716047889725</c:v>
                </c:pt>
                <c:pt idx="3754">
                  <c:v>48.327281643740832</c:v>
                </c:pt>
                <c:pt idx="3755">
                  <c:v>48.339847239592224</c:v>
                </c:pt>
                <c:pt idx="3756">
                  <c:v>48.352412835443339</c:v>
                </c:pt>
                <c:pt idx="3757">
                  <c:v>48.364978431294446</c:v>
                </c:pt>
                <c:pt idx="3758">
                  <c:v>48.377544027145831</c:v>
                </c:pt>
                <c:pt idx="3759">
                  <c:v>48.390109622996945</c:v>
                </c:pt>
                <c:pt idx="3760">
                  <c:v>48.40267521884806</c:v>
                </c:pt>
                <c:pt idx="3761">
                  <c:v>48.415240814699445</c:v>
                </c:pt>
                <c:pt idx="3762">
                  <c:v>48.427806410550552</c:v>
                </c:pt>
                <c:pt idx="3763">
                  <c:v>48.440372006401667</c:v>
                </c:pt>
                <c:pt idx="3764">
                  <c:v>48.452937602253051</c:v>
                </c:pt>
                <c:pt idx="3765">
                  <c:v>48.465503198104166</c:v>
                </c:pt>
                <c:pt idx="3766">
                  <c:v>48.478068793955551</c:v>
                </c:pt>
                <c:pt idx="3767">
                  <c:v>48.490634389806665</c:v>
                </c:pt>
                <c:pt idx="3768">
                  <c:v>48.503199985657773</c:v>
                </c:pt>
                <c:pt idx="3769">
                  <c:v>48.515765581509172</c:v>
                </c:pt>
                <c:pt idx="3770">
                  <c:v>48.528331177360279</c:v>
                </c:pt>
                <c:pt idx="3771">
                  <c:v>48.540896773211394</c:v>
                </c:pt>
                <c:pt idx="3772">
                  <c:v>48.553462369062778</c:v>
                </c:pt>
                <c:pt idx="3773">
                  <c:v>48.566027964913893</c:v>
                </c:pt>
                <c:pt idx="3774">
                  <c:v>48.578593560765</c:v>
                </c:pt>
                <c:pt idx="3775">
                  <c:v>48.591159156616392</c:v>
                </c:pt>
                <c:pt idx="3776">
                  <c:v>48.6037247524675</c:v>
                </c:pt>
                <c:pt idx="3777">
                  <c:v>48.616290348318614</c:v>
                </c:pt>
                <c:pt idx="3778">
                  <c:v>48.628855944169999</c:v>
                </c:pt>
                <c:pt idx="3779">
                  <c:v>48.641421540021113</c:v>
                </c:pt>
                <c:pt idx="3780">
                  <c:v>48.653987135872221</c:v>
                </c:pt>
                <c:pt idx="3781">
                  <c:v>48.666552731723606</c:v>
                </c:pt>
                <c:pt idx="3782">
                  <c:v>48.67911832757472</c:v>
                </c:pt>
                <c:pt idx="3783">
                  <c:v>48.691683923425835</c:v>
                </c:pt>
                <c:pt idx="3784">
                  <c:v>48.704249519277219</c:v>
                </c:pt>
                <c:pt idx="3785">
                  <c:v>48.716815115128327</c:v>
                </c:pt>
                <c:pt idx="3786">
                  <c:v>48.729380710979726</c:v>
                </c:pt>
                <c:pt idx="3787">
                  <c:v>48.741946306830833</c:v>
                </c:pt>
                <c:pt idx="3788">
                  <c:v>48.754511902681948</c:v>
                </c:pt>
                <c:pt idx="3789">
                  <c:v>48.767077498533332</c:v>
                </c:pt>
                <c:pt idx="3790">
                  <c:v>48.779643094384447</c:v>
                </c:pt>
                <c:pt idx="3791">
                  <c:v>48.792208690235555</c:v>
                </c:pt>
                <c:pt idx="3792">
                  <c:v>48.804774286086946</c:v>
                </c:pt>
                <c:pt idx="3793">
                  <c:v>48.817339881938054</c:v>
                </c:pt>
                <c:pt idx="3794">
                  <c:v>48.829905477789168</c:v>
                </c:pt>
                <c:pt idx="3795">
                  <c:v>48.842471073640553</c:v>
                </c:pt>
                <c:pt idx="3796">
                  <c:v>48.855036669491668</c:v>
                </c:pt>
                <c:pt idx="3797">
                  <c:v>48.867602265342775</c:v>
                </c:pt>
                <c:pt idx="3798">
                  <c:v>48.880167861194167</c:v>
                </c:pt>
                <c:pt idx="3799">
                  <c:v>48.892733457045274</c:v>
                </c:pt>
                <c:pt idx="3800">
                  <c:v>48.905299052896389</c:v>
                </c:pt>
                <c:pt idx="3801">
                  <c:v>48.917864648747781</c:v>
                </c:pt>
                <c:pt idx="3802">
                  <c:v>48.930430244598888</c:v>
                </c:pt>
                <c:pt idx="3803">
                  <c:v>48.94299584045028</c:v>
                </c:pt>
                <c:pt idx="3804">
                  <c:v>48.955561436301394</c:v>
                </c:pt>
                <c:pt idx="3805">
                  <c:v>48.968127032152502</c:v>
                </c:pt>
                <c:pt idx="3806">
                  <c:v>48.980692628003887</c:v>
                </c:pt>
                <c:pt idx="3807">
                  <c:v>48.993258223855001</c:v>
                </c:pt>
                <c:pt idx="3808">
                  <c:v>49.005823819706116</c:v>
                </c:pt>
                <c:pt idx="3809">
                  <c:v>49.0183894155575</c:v>
                </c:pt>
                <c:pt idx="3810">
                  <c:v>49.030955011408608</c:v>
                </c:pt>
                <c:pt idx="3811">
                  <c:v>49.043520607259723</c:v>
                </c:pt>
                <c:pt idx="3812">
                  <c:v>49.056086203111107</c:v>
                </c:pt>
                <c:pt idx="3813">
                  <c:v>49.068651798962222</c:v>
                </c:pt>
                <c:pt idx="3814">
                  <c:v>49.081217394813329</c:v>
                </c:pt>
                <c:pt idx="3815">
                  <c:v>49.093782990664721</c:v>
                </c:pt>
                <c:pt idx="3816">
                  <c:v>49.106348586515828</c:v>
                </c:pt>
                <c:pt idx="3817">
                  <c:v>49.118914182366943</c:v>
                </c:pt>
                <c:pt idx="3818">
                  <c:v>49.131479778218335</c:v>
                </c:pt>
                <c:pt idx="3819">
                  <c:v>49.144045374069442</c:v>
                </c:pt>
                <c:pt idx="3820">
                  <c:v>49.15661096992055</c:v>
                </c:pt>
                <c:pt idx="3821">
                  <c:v>49.169176565771949</c:v>
                </c:pt>
                <c:pt idx="3822">
                  <c:v>49.181742161623056</c:v>
                </c:pt>
                <c:pt idx="3823">
                  <c:v>49.194307757474448</c:v>
                </c:pt>
                <c:pt idx="3824">
                  <c:v>49.206873353325555</c:v>
                </c:pt>
                <c:pt idx="3825">
                  <c:v>49.21943894917667</c:v>
                </c:pt>
                <c:pt idx="3826">
                  <c:v>49.232004545028055</c:v>
                </c:pt>
                <c:pt idx="3827">
                  <c:v>49.244570140879169</c:v>
                </c:pt>
                <c:pt idx="3828">
                  <c:v>49.257135736730277</c:v>
                </c:pt>
                <c:pt idx="3829">
                  <c:v>49.269701332581661</c:v>
                </c:pt>
                <c:pt idx="3830">
                  <c:v>49.282266928432776</c:v>
                </c:pt>
                <c:pt idx="3831">
                  <c:v>49.294832524283891</c:v>
                </c:pt>
                <c:pt idx="3832">
                  <c:v>49.307398120135275</c:v>
                </c:pt>
                <c:pt idx="3833">
                  <c:v>49.319963715986383</c:v>
                </c:pt>
                <c:pt idx="3834">
                  <c:v>49.332529311837497</c:v>
                </c:pt>
                <c:pt idx="3835">
                  <c:v>49.345094907688889</c:v>
                </c:pt>
                <c:pt idx="3836">
                  <c:v>49.357660503540004</c:v>
                </c:pt>
                <c:pt idx="3837">
                  <c:v>49.370226099391104</c:v>
                </c:pt>
                <c:pt idx="3838">
                  <c:v>49.382791695242503</c:v>
                </c:pt>
                <c:pt idx="3839">
                  <c:v>49.39535729109361</c:v>
                </c:pt>
                <c:pt idx="3840">
                  <c:v>49.407922886945002</c:v>
                </c:pt>
                <c:pt idx="3841">
                  <c:v>49.42048848279611</c:v>
                </c:pt>
                <c:pt idx="3842">
                  <c:v>49.433054078647224</c:v>
                </c:pt>
                <c:pt idx="3843">
                  <c:v>49.445619674498609</c:v>
                </c:pt>
                <c:pt idx="3844">
                  <c:v>49.458185270349723</c:v>
                </c:pt>
                <c:pt idx="3845">
                  <c:v>49.470750866200831</c:v>
                </c:pt>
                <c:pt idx="3846">
                  <c:v>49.483316462052223</c:v>
                </c:pt>
                <c:pt idx="3847">
                  <c:v>49.49588205790333</c:v>
                </c:pt>
                <c:pt idx="3848">
                  <c:v>49.508447653754445</c:v>
                </c:pt>
                <c:pt idx="3849">
                  <c:v>49.521013249605829</c:v>
                </c:pt>
                <c:pt idx="3850">
                  <c:v>49.533578845456944</c:v>
                </c:pt>
                <c:pt idx="3851">
                  <c:v>49.546144441308051</c:v>
                </c:pt>
                <c:pt idx="3852">
                  <c:v>49.55871003715945</c:v>
                </c:pt>
                <c:pt idx="3853">
                  <c:v>49.571275633010558</c:v>
                </c:pt>
                <c:pt idx="3854">
                  <c:v>49.583841228861672</c:v>
                </c:pt>
                <c:pt idx="3855">
                  <c:v>49.596406824713057</c:v>
                </c:pt>
                <c:pt idx="3856">
                  <c:v>49.608972420564172</c:v>
                </c:pt>
                <c:pt idx="3857">
                  <c:v>49.621538016415279</c:v>
                </c:pt>
                <c:pt idx="3858">
                  <c:v>49.634103612266664</c:v>
                </c:pt>
                <c:pt idx="3859">
                  <c:v>49.646669208117778</c:v>
                </c:pt>
                <c:pt idx="3860">
                  <c:v>49.659234803969163</c:v>
                </c:pt>
                <c:pt idx="3861">
                  <c:v>49.671800399820278</c:v>
                </c:pt>
                <c:pt idx="3862">
                  <c:v>49.684365995671385</c:v>
                </c:pt>
                <c:pt idx="3863">
                  <c:v>49.696931591522777</c:v>
                </c:pt>
                <c:pt idx="3864">
                  <c:v>49.709497187373884</c:v>
                </c:pt>
                <c:pt idx="3865">
                  <c:v>49.722062783224999</c:v>
                </c:pt>
                <c:pt idx="3866">
                  <c:v>49.734628379076391</c:v>
                </c:pt>
                <c:pt idx="3867">
                  <c:v>49.747193974927498</c:v>
                </c:pt>
                <c:pt idx="3868">
                  <c:v>49.759759570778606</c:v>
                </c:pt>
                <c:pt idx="3869">
                  <c:v>49.772325166630004</c:v>
                </c:pt>
                <c:pt idx="3870">
                  <c:v>49.784890762481112</c:v>
                </c:pt>
                <c:pt idx="3871">
                  <c:v>49.797456358332227</c:v>
                </c:pt>
                <c:pt idx="3872">
                  <c:v>49.810021954183611</c:v>
                </c:pt>
                <c:pt idx="3873">
                  <c:v>49.822587550034726</c:v>
                </c:pt>
                <c:pt idx="3874">
                  <c:v>49.835153145885833</c:v>
                </c:pt>
                <c:pt idx="3875">
                  <c:v>49.847718741737225</c:v>
                </c:pt>
                <c:pt idx="3876">
                  <c:v>49.860284337588332</c:v>
                </c:pt>
                <c:pt idx="3877">
                  <c:v>49.872849933439717</c:v>
                </c:pt>
                <c:pt idx="3878">
                  <c:v>49.885415529290832</c:v>
                </c:pt>
                <c:pt idx="3879">
                  <c:v>49.897981125141946</c:v>
                </c:pt>
                <c:pt idx="3880">
                  <c:v>49.910546720993331</c:v>
                </c:pt>
                <c:pt idx="3881">
                  <c:v>49.923112316844438</c:v>
                </c:pt>
                <c:pt idx="3882">
                  <c:v>49.935677912695553</c:v>
                </c:pt>
                <c:pt idx="3883">
                  <c:v>49.948243508546945</c:v>
                </c:pt>
                <c:pt idx="3884">
                  <c:v>49.960809104398059</c:v>
                </c:pt>
                <c:pt idx="3885">
                  <c:v>49.97337470024916</c:v>
                </c:pt>
                <c:pt idx="3886">
                  <c:v>49.985940296100559</c:v>
                </c:pt>
                <c:pt idx="3887">
                  <c:v>49.998505891951666</c:v>
                </c:pt>
                <c:pt idx="3888">
                  <c:v>50.011071487802781</c:v>
                </c:pt>
                <c:pt idx="3889">
                  <c:v>50.023637083654165</c:v>
                </c:pt>
                <c:pt idx="3890">
                  <c:v>50.03620267950528</c:v>
                </c:pt>
                <c:pt idx="3891">
                  <c:v>50.048768275356387</c:v>
                </c:pt>
                <c:pt idx="3892">
                  <c:v>50.061333871207779</c:v>
                </c:pt>
                <c:pt idx="3893">
                  <c:v>50.073899467058887</c:v>
                </c:pt>
                <c:pt idx="3894">
                  <c:v>50.086465062910001</c:v>
                </c:pt>
                <c:pt idx="3895">
                  <c:v>50.099030658761386</c:v>
                </c:pt>
                <c:pt idx="3896">
                  <c:v>50.1115962546125</c:v>
                </c:pt>
                <c:pt idx="3897">
                  <c:v>50.124161850463885</c:v>
                </c:pt>
                <c:pt idx="3898">
                  <c:v>50.136727446315</c:v>
                </c:pt>
                <c:pt idx="3899">
                  <c:v>50.149293042166107</c:v>
                </c:pt>
                <c:pt idx="3900">
                  <c:v>50.161858638017506</c:v>
                </c:pt>
                <c:pt idx="3901">
                  <c:v>50.174424233868613</c:v>
                </c:pt>
                <c:pt idx="3902">
                  <c:v>50.186989829719721</c:v>
                </c:pt>
                <c:pt idx="3903">
                  <c:v>50.199555425571113</c:v>
                </c:pt>
                <c:pt idx="3904">
                  <c:v>50.212121021422227</c:v>
                </c:pt>
                <c:pt idx="3905">
                  <c:v>50.224686617273335</c:v>
                </c:pt>
                <c:pt idx="3906">
                  <c:v>50.237252213124719</c:v>
                </c:pt>
                <c:pt idx="3907">
                  <c:v>50.249817808975834</c:v>
                </c:pt>
                <c:pt idx="3908">
                  <c:v>50.262383404826949</c:v>
                </c:pt>
                <c:pt idx="3909">
                  <c:v>50.274949000678333</c:v>
                </c:pt>
                <c:pt idx="3910">
                  <c:v>50.287514596529441</c:v>
                </c:pt>
                <c:pt idx="3911">
                  <c:v>50.300080192380555</c:v>
                </c:pt>
                <c:pt idx="3912">
                  <c:v>50.309931109331117</c:v>
                </c:pt>
              </c:numCache>
            </c:numRef>
          </c:xVal>
          <c:yVal>
            <c:numRef>
              <c:f>Sheet1!$F$2:$F$3914</c:f>
              <c:numCache>
                <c:formatCode>General</c:formatCode>
                <c:ptCount val="3913"/>
                <c:pt idx="0">
                  <c:v>-9.9843153889829006E-2</c:v>
                </c:pt>
                <c:pt idx="1">
                  <c:v>-0.199136448408058</c:v>
                </c:pt>
                <c:pt idx="2">
                  <c:v>-0.29683188711431202</c:v>
                </c:pt>
                <c:pt idx="3">
                  <c:v>-0.39289905581217599</c:v>
                </c:pt>
                <c:pt idx="4">
                  <c:v>-0.48741695453262301</c:v>
                </c:pt>
                <c:pt idx="5">
                  <c:v>-0.58056717591361795</c:v>
                </c:pt>
                <c:pt idx="6">
                  <c:v>-0.67252484977350702</c:v>
                </c:pt>
                <c:pt idx="7">
                  <c:v>-0.76336258863100903</c:v>
                </c:pt>
                <c:pt idx="8">
                  <c:v>-0.85305258077183499</c:v>
                </c:pt>
                <c:pt idx="9">
                  <c:v>-0.94152917133397895</c:v>
                </c:pt>
                <c:pt idx="10">
                  <c:v>-1.02874269240168</c:v>
                </c:pt>
                <c:pt idx="11">
                  <c:v>-1.11468716852192</c:v>
                </c:pt>
                <c:pt idx="12">
                  <c:v>-1.1994006317775701</c:v>
                </c:pt>
                <c:pt idx="13">
                  <c:v>-1.28293612742518</c:v>
                </c:pt>
                <c:pt idx="14">
                  <c:v>-1.3653312559734501</c:v>
                </c:pt>
                <c:pt idx="15">
                  <c:v>-1.4466024674231499</c:v>
                </c:pt>
                <c:pt idx="16">
                  <c:v>-1.5267572145183601</c:v>
                </c:pt>
                <c:pt idx="17">
                  <c:v>-1.6058114136397701</c:v>
                </c:pt>
                <c:pt idx="18">
                  <c:v>-1.6837979525697699</c:v>
                </c:pt>
                <c:pt idx="19">
                  <c:v>-1.7607479099707599</c:v>
                </c:pt>
                <c:pt idx="20">
                  <c:v>-1.8366603874388501</c:v>
                </c:pt>
                <c:pt idx="21">
                  <c:v>-1.9114970391994099</c:v>
                </c:pt>
                <c:pt idx="22">
                  <c:v>-1.98521177587895</c:v>
                </c:pt>
                <c:pt idx="23">
                  <c:v>-2.05780473096207</c:v>
                </c:pt>
                <c:pt idx="24">
                  <c:v>-2.1293600934769801</c:v>
                </c:pt>
                <c:pt idx="25">
                  <c:v>-2.2000168198204699</c:v>
                </c:pt>
                <c:pt idx="26">
                  <c:v>-2.2698907954016798</c:v>
                </c:pt>
                <c:pt idx="27">
                  <c:v>-2.3390255023528699</c:v>
                </c:pt>
                <c:pt idx="28">
                  <c:v>-2.4074021419549001</c:v>
                </c:pt>
                <c:pt idx="29">
                  <c:v>-2.4749785795280501</c:v>
                </c:pt>
                <c:pt idx="30">
                  <c:v>-2.5417199060666502</c:v>
                </c:pt>
                <c:pt idx="31">
                  <c:v>-2.6075935519937601</c:v>
                </c:pt>
                <c:pt idx="32">
                  <c:v>-2.6725474039296602</c:v>
                </c:pt>
                <c:pt idx="33">
                  <c:v>-2.7365356275540602</c:v>
                </c:pt>
                <c:pt idx="34">
                  <c:v>-2.7995765390705998</c:v>
                </c:pt>
                <c:pt idx="35">
                  <c:v>-2.86174268090575</c:v>
                </c:pt>
                <c:pt idx="36">
                  <c:v>-2.9230937419569898</c:v>
                </c:pt>
                <c:pt idx="37">
                  <c:v>-2.9836604092707901</c:v>
                </c:pt>
                <c:pt idx="38">
                  <c:v>-3.04346888946769</c:v>
                </c:pt>
                <c:pt idx="39">
                  <c:v>-3.1025278302612098</c:v>
                </c:pt>
                <c:pt idx="40">
                  <c:v>-3.1608060828947502</c:v>
                </c:pt>
                <c:pt idx="41">
                  <c:v>-3.2182510452709199</c:v>
                </c:pt>
                <c:pt idx="42">
                  <c:v>-3.2748252490559402</c:v>
                </c:pt>
                <c:pt idx="43">
                  <c:v>-3.3305257308779801</c:v>
                </c:pt>
                <c:pt idx="44">
                  <c:v>-3.3853769787506698</c:v>
                </c:pt>
                <c:pt idx="45">
                  <c:v>-3.43942409656287</c:v>
                </c:pt>
                <c:pt idx="46">
                  <c:v>-3.4927379937428</c:v>
                </c:pt>
                <c:pt idx="47">
                  <c:v>-3.5453815920568501</c:v>
                </c:pt>
                <c:pt idx="48">
                  <c:v>-3.5973486302870898</c:v>
                </c:pt>
                <c:pt idx="49">
                  <c:v>-3.6485831850451098</c:v>
                </c:pt>
                <c:pt idx="50">
                  <c:v>-3.6990730159026999</c:v>
                </c:pt>
                <c:pt idx="51">
                  <c:v>-3.7488780221476401</c:v>
                </c:pt>
                <c:pt idx="52">
                  <c:v>-3.7980473255487199</c:v>
                </c:pt>
                <c:pt idx="53">
                  <c:v>-3.8465367553158298</c:v>
                </c:pt>
                <c:pt idx="54">
                  <c:v>-3.8942359889315101</c:v>
                </c:pt>
                <c:pt idx="55">
                  <c:v>-3.9410695780851799</c:v>
                </c:pt>
                <c:pt idx="56">
                  <c:v>-3.9870460309429201</c:v>
                </c:pt>
                <c:pt idx="57">
                  <c:v>-4.03221399681766</c:v>
                </c:pt>
                <c:pt idx="58">
                  <c:v>-4.0766150187447998</c:v>
                </c:pt>
                <c:pt idx="59">
                  <c:v>-4.1202922276594398</c:v>
                </c:pt>
                <c:pt idx="60">
                  <c:v>-4.1633048820934597</c:v>
                </c:pt>
                <c:pt idx="61">
                  <c:v>-4.2057025757851303</c:v>
                </c:pt>
                <c:pt idx="62">
                  <c:v>-4.2474935081803498</c:v>
                </c:pt>
                <c:pt idx="63">
                  <c:v>-4.2886498247958</c:v>
                </c:pt>
                <c:pt idx="64">
                  <c:v>-4.3291273357386304</c:v>
                </c:pt>
                <c:pt idx="65">
                  <c:v>-4.3688695409313896</c:v>
                </c:pt>
                <c:pt idx="66">
                  <c:v>-4.4078137888697597</c:v>
                </c:pt>
                <c:pt idx="67">
                  <c:v>-4.4459144885001196</c:v>
                </c:pt>
                <c:pt idx="68">
                  <c:v>-4.4831623622975103</c:v>
                </c:pt>
                <c:pt idx="69">
                  <c:v>-4.5195800536697703</c:v>
                </c:pt>
                <c:pt idx="70">
                  <c:v>-4.5552019126359404</c:v>
                </c:pt>
                <c:pt idx="71">
                  <c:v>-4.5900504402381204</c:v>
                </c:pt>
                <c:pt idx="72">
                  <c:v>-4.6241166984494999</c:v>
                </c:pt>
                <c:pt idx="73">
                  <c:v>-4.6573691036787004</c:v>
                </c:pt>
                <c:pt idx="74">
                  <c:v>-4.6897954224770197</c:v>
                </c:pt>
                <c:pt idx="75">
                  <c:v>-4.7214218517649904</c:v>
                </c:pt>
                <c:pt idx="76">
                  <c:v>-4.7522774777667198</c:v>
                </c:pt>
                <c:pt idx="77">
                  <c:v>-4.7823598341805003</c:v>
                </c:pt>
                <c:pt idx="78">
                  <c:v>-4.81164076492135</c:v>
                </c:pt>
                <c:pt idx="79">
                  <c:v>-4.8400789864673097</c:v>
                </c:pt>
                <c:pt idx="80">
                  <c:v>-4.8676296310822398</c:v>
                </c:pt>
                <c:pt idx="81">
                  <c:v>-4.8942733138455798</c:v>
                </c:pt>
                <c:pt idx="82">
                  <c:v>-4.92002892046031</c:v>
                </c:pt>
                <c:pt idx="83">
                  <c:v>-4.94491348379914</c:v>
                </c:pt>
                <c:pt idx="84">
                  <c:v>-4.9689045031556303</c:v>
                </c:pt>
                <c:pt idx="85">
                  <c:v>-4.9919580242644299</c:v>
                </c:pt>
                <c:pt idx="86">
                  <c:v>-5.0140454105575403</c:v>
                </c:pt>
                <c:pt idx="87">
                  <c:v>-5.0351652312240596</c:v>
                </c:pt>
                <c:pt idx="88">
                  <c:v>-5.0553422278749398</c:v>
                </c:pt>
                <c:pt idx="89">
                  <c:v>-5.0746145332980799</c:v>
                </c:pt>
                <c:pt idx="90">
                  <c:v>-5.0929984801290802</c:v>
                </c:pt>
                <c:pt idx="91">
                  <c:v>-5.1104657461652998</c:v>
                </c:pt>
                <c:pt idx="92">
                  <c:v>-5.1269472748337002</c:v>
                </c:pt>
                <c:pt idx="93">
                  <c:v>-5.1423491613003796</c:v>
                </c:pt>
                <c:pt idx="94">
                  <c:v>-5.1566019105209104</c:v>
                </c:pt>
                <c:pt idx="95">
                  <c:v>-5.1697056974980704</c:v>
                </c:pt>
                <c:pt idx="96">
                  <c:v>-5.1817004394306396</c:v>
                </c:pt>
                <c:pt idx="97">
                  <c:v>-5.1926168957990697</c:v>
                </c:pt>
                <c:pt idx="98">
                  <c:v>-5.2024770798505697</c:v>
                </c:pt>
                <c:pt idx="99">
                  <c:v>-5.21129751901959</c:v>
                </c:pt>
                <c:pt idx="100">
                  <c:v>-5.2190721425163202</c:v>
                </c:pt>
                <c:pt idx="101">
                  <c:v>-5.2257765118017403</c:v>
                </c:pt>
                <c:pt idx="102">
                  <c:v>-5.2313812088887204</c:v>
                </c:pt>
                <c:pt idx="103">
                  <c:v>-5.2358434139714802</c:v>
                </c:pt>
                <c:pt idx="104">
                  <c:v>-5.23910844312124</c:v>
                </c:pt>
                <c:pt idx="105">
                  <c:v>-5.2411401217985096</c:v>
                </c:pt>
                <c:pt idx="106">
                  <c:v>-5.2419413111514697</c:v>
                </c:pt>
                <c:pt idx="107">
                  <c:v>-5.2415423459080204</c:v>
                </c:pt>
                <c:pt idx="108">
                  <c:v>-5.2399665427955897</c:v>
                </c:pt>
                <c:pt idx="109">
                  <c:v>-5.2371879691653902</c:v>
                </c:pt>
                <c:pt idx="110">
                  <c:v>-5.23312110003548</c:v>
                </c:pt>
                <c:pt idx="111">
                  <c:v>-5.2276706615055399</c:v>
                </c:pt>
                <c:pt idx="112">
                  <c:v>-5.2208014482568803</c:v>
                </c:pt>
                <c:pt idx="113">
                  <c:v>-5.2125565348744196</c:v>
                </c:pt>
                <c:pt idx="114">
                  <c:v>-5.2030013360265803</c:v>
                </c:pt>
                <c:pt idx="115">
                  <c:v>-5.1921534348036298</c:v>
                </c:pt>
                <c:pt idx="116">
                  <c:v>-5.1799741096266603</c:v>
                </c:pt>
                <c:pt idx="117">
                  <c:v>-5.1664141428872297</c:v>
                </c:pt>
                <c:pt idx="118">
                  <c:v>-5.1514501592384203</c:v>
                </c:pt>
                <c:pt idx="119">
                  <c:v>-5.1350813031783398</c:v>
                </c:pt>
                <c:pt idx="120">
                  <c:v>-5.1173002210781799</c:v>
                </c:pt>
                <c:pt idx="121">
                  <c:v>-5.0980717933162403</c:v>
                </c:pt>
                <c:pt idx="122">
                  <c:v>-5.07734291977137</c:v>
                </c:pt>
                <c:pt idx="123">
                  <c:v>-5.0550713344405303</c:v>
                </c:pt>
                <c:pt idx="124">
                  <c:v>-5.0312420373481004</c:v>
                </c:pt>
                <c:pt idx="125">
                  <c:v>-5.0058533502626004</c:v>
                </c:pt>
                <c:pt idx="126">
                  <c:v>-4.9788936910567099</c:v>
                </c:pt>
                <c:pt idx="127">
                  <c:v>-4.9503400610818602</c:v>
                </c:pt>
                <c:pt idx="128">
                  <c:v>-4.9201685841726297</c:v>
                </c:pt>
                <c:pt idx="129">
                  <c:v>-4.8883473065291696</c:v>
                </c:pt>
                <c:pt idx="130">
                  <c:v>-4.8548102658676999</c:v>
                </c:pt>
                <c:pt idx="131">
                  <c:v>-4.8194596589033099</c:v>
                </c:pt>
                <c:pt idx="132">
                  <c:v>-4.7822180015946998</c:v>
                </c:pt>
                <c:pt idx="133">
                  <c:v>-4.7430635568535804</c:v>
                </c:pt>
                <c:pt idx="134">
                  <c:v>-4.70200062311282</c:v>
                </c:pt>
                <c:pt idx="135">
                  <c:v>-4.6590127294414101</c:v>
                </c:pt>
                <c:pt idx="136">
                  <c:v>-4.6140480306911904</c:v>
                </c:pt>
                <c:pt idx="137">
                  <c:v>-4.5670228142559699</c:v>
                </c:pt>
                <c:pt idx="138">
                  <c:v>-4.5178327595256897</c:v>
                </c:pt>
                <c:pt idx="139">
                  <c:v>-4.4663929370641897</c:v>
                </c:pt>
                <c:pt idx="140">
                  <c:v>-4.4126882451693703</c:v>
                </c:pt>
                <c:pt idx="141">
                  <c:v>-4.3567775066931498</c:v>
                </c:pt>
                <c:pt idx="142">
                  <c:v>-4.2987398330899396</c:v>
                </c:pt>
                <c:pt idx="143">
                  <c:v>-4.2386107535725799</c:v>
                </c:pt>
                <c:pt idx="144">
                  <c:v>-4.1763563625865503</c:v>
                </c:pt>
                <c:pt idx="145">
                  <c:v>-4.1118949995511702</c:v>
                </c:pt>
                <c:pt idx="146">
                  <c:v>-4.0451402369212497</c:v>
                </c:pt>
                <c:pt idx="147">
                  <c:v>-3.9760313602375401</c:v>
                </c:pt>
                <c:pt idx="148">
                  <c:v>-3.90453468098874</c:v>
                </c:pt>
                <c:pt idx="149">
                  <c:v>-3.8306207332675002</c:v>
                </c:pt>
                <c:pt idx="150">
                  <c:v>-3.7542438552306501</c:v>
                </c:pt>
                <c:pt idx="151">
                  <c:v>-3.6753500481555301</c:v>
                </c:pt>
                <c:pt idx="152">
                  <c:v>-3.5938951375852599</c:v>
                </c:pt>
                <c:pt idx="153">
                  <c:v>-3.50983997367342</c:v>
                </c:pt>
                <c:pt idx="154">
                  <c:v>-3.4231332434537398</c:v>
                </c:pt>
                <c:pt idx="155">
                  <c:v>-3.3337010571205199</c:v>
                </c:pt>
                <c:pt idx="156">
                  <c:v>-3.2414384587276701</c:v>
                </c:pt>
                <c:pt idx="157">
                  <c:v>-3.1462190485998902</c:v>
                </c:pt>
                <c:pt idx="158">
                  <c:v>-3.0479436612634698</c:v>
                </c:pt>
                <c:pt idx="159">
                  <c:v>-2.9465809394537099</c:v>
                </c:pt>
                <c:pt idx="160">
                  <c:v>-2.8421415143089601</c:v>
                </c:pt>
                <c:pt idx="161">
                  <c:v>-2.7346208566308201</c:v>
                </c:pt>
                <c:pt idx="162">
                  <c:v>-2.6239739104129098</c:v>
                </c:pt>
                <c:pt idx="163">
                  <c:v>-2.5101278741311499</c:v>
                </c:pt>
                <c:pt idx="164">
                  <c:v>-2.3930105638071302</c:v>
                </c:pt>
                <c:pt idx="165">
                  <c:v>-2.2725675558474698</c:v>
                </c:pt>
                <c:pt idx="166">
                  <c:v>-2.1487594448673999</c:v>
                </c:pt>
                <c:pt idx="167">
                  <c:v>-2.0215521774031999</c:v>
                </c:pt>
                <c:pt idx="168">
                  <c:v>-1.89090146950663</c:v>
                </c:pt>
                <c:pt idx="169">
                  <c:v>-1.7567368647417501</c:v>
                </c:pt>
                <c:pt idx="170">
                  <c:v>-1.6189698820307701</c:v>
                </c:pt>
                <c:pt idx="171">
                  <c:v>-1.47752362475014</c:v>
                </c:pt>
                <c:pt idx="172">
                  <c:v>-1.3323424274740101</c:v>
                </c:pt>
                <c:pt idx="173">
                  <c:v>-1.183364506148</c:v>
                </c:pt>
                <c:pt idx="174">
                  <c:v>-1.0305021377277099</c:v>
                </c:pt>
                <c:pt idx="175">
                  <c:v>-0.87365926524506599</c:v>
                </c:pt>
                <c:pt idx="176">
                  <c:v>-0.71274836609121595</c:v>
                </c:pt>
                <c:pt idx="177">
                  <c:v>-0.54768278495266698</c:v>
                </c:pt>
                <c:pt idx="178">
                  <c:v>-0.37836821627175499</c:v>
                </c:pt>
                <c:pt idx="179">
                  <c:v>-0.204711756556652</c:v>
                </c:pt>
                <c:pt idx="180">
                  <c:v>-2.6645144404311701E-2</c:v>
                </c:pt>
                <c:pt idx="181">
                  <c:v>0.155873974033642</c:v>
                </c:pt>
                <c:pt idx="182">
                  <c:v>0.342904582124061</c:v>
                </c:pt>
                <c:pt idx="183">
                  <c:v>0.53455192892911996</c:v>
                </c:pt>
                <c:pt idx="184">
                  <c:v>0.730944674602513</c:v>
                </c:pt>
                <c:pt idx="185">
                  <c:v>0.93220061339267901</c:v>
                </c:pt>
                <c:pt idx="186">
                  <c:v>1.1384049061280499</c:v>
                </c:pt>
                <c:pt idx="187">
                  <c:v>1.3496065323372199</c:v>
                </c:pt>
                <c:pt idx="188">
                  <c:v>1.56585323963698</c:v>
                </c:pt>
                <c:pt idx="189">
                  <c:v>1.7872375426893199</c:v>
                </c:pt>
                <c:pt idx="190">
                  <c:v>2.0139027043707198</c:v>
                </c:pt>
                <c:pt idx="191">
                  <c:v>2.2460063637132901</c:v>
                </c:pt>
                <c:pt idx="192">
                  <c:v>2.48367101871299</c:v>
                </c:pt>
                <c:pt idx="193">
                  <c:v>2.7269547536604599</c:v>
                </c:pt>
                <c:pt idx="194">
                  <c:v>2.97587842192699</c:v>
                </c:pt>
                <c:pt idx="195">
                  <c:v>3.2305005701560998</c:v>
                </c:pt>
                <c:pt idx="196">
                  <c:v>3.4909581347987899</c:v>
                </c:pt>
                <c:pt idx="197">
                  <c:v>3.7574239415522301</c:v>
                </c:pt>
                <c:pt idx="198">
                  <c:v>4.0300528526530099</c:v>
                </c:pt>
                <c:pt idx="199">
                  <c:v>4.3089900794454197</c:v>
                </c:pt>
                <c:pt idx="200">
                  <c:v>4.5943947500194797</c:v>
                </c:pt>
                <c:pt idx="201">
                  <c:v>4.8864197046600397</c:v>
                </c:pt>
                <c:pt idx="202">
                  <c:v>5.1851964231070697</c:v>
                </c:pt>
                <c:pt idx="203">
                  <c:v>5.4908530588834799</c:v>
                </c:pt>
                <c:pt idx="204">
                  <c:v>5.80349859576953</c:v>
                </c:pt>
                <c:pt idx="205">
                  <c:v>6.1231932313183801</c:v>
                </c:pt>
                <c:pt idx="206">
                  <c:v>6.4499905246916196</c:v>
                </c:pt>
                <c:pt idx="207">
                  <c:v>6.7840063867535196</c:v>
                </c:pt>
                <c:pt idx="208">
                  <c:v>7.1254179411961598</c:v>
                </c:pt>
                <c:pt idx="209">
                  <c:v>7.4744079822389304</c:v>
                </c:pt>
                <c:pt idx="210">
                  <c:v>7.8311334821881697</c:v>
                </c:pt>
                <c:pt idx="211">
                  <c:v>8.1957378260923903</c:v>
                </c:pt>
                <c:pt idx="212">
                  <c:v>8.5683686362129503</c:v>
                </c:pt>
                <c:pt idx="213">
                  <c:v>8.9491741842444998</c:v>
                </c:pt>
                <c:pt idx="214">
                  <c:v>9.3382896239282491</c:v>
                </c:pt>
                <c:pt idx="215">
                  <c:v>9.7358380791953802</c:v>
                </c:pt>
                <c:pt idx="216">
                  <c:v>10.1419513174708</c:v>
                </c:pt>
                <c:pt idx="217">
                  <c:v>10.556789736273201</c:v>
                </c:pt>
                <c:pt idx="218">
                  <c:v>10.9805376576283</c:v>
                </c:pt>
                <c:pt idx="219">
                  <c:v>11.413373563842301</c:v>
                </c:pt>
                <c:pt idx="220">
                  <c:v>11.8554518567224</c:v>
                </c:pt>
                <c:pt idx="221">
                  <c:v>12.3069177121093</c:v>
                </c:pt>
                <c:pt idx="222">
                  <c:v>12.767919202529701</c:v>
                </c:pt>
                <c:pt idx="223">
                  <c:v>13.238608166029801</c:v>
                </c:pt>
                <c:pt idx="224">
                  <c:v>13.7191624328598</c:v>
                </c:pt>
                <c:pt idx="225">
                  <c:v>14.2097905971956</c:v>
                </c:pt>
                <c:pt idx="226">
                  <c:v>14.7106781402659</c:v>
                </c:pt>
                <c:pt idx="227">
                  <c:v>15.2219465805517</c:v>
                </c:pt>
                <c:pt idx="228">
                  <c:v>15.7436856470698</c:v>
                </c:pt>
                <c:pt idx="229">
                  <c:v>16.2760014991559</c:v>
                </c:pt>
                <c:pt idx="230">
                  <c:v>16.8190118869828</c:v>
                </c:pt>
                <c:pt idx="231">
                  <c:v>17.372808246828399</c:v>
                </c:pt>
                <c:pt idx="232">
                  <c:v>17.937449675076099</c:v>
                </c:pt>
                <c:pt idx="233">
                  <c:v>18.513007843532201</c:v>
                </c:pt>
                <c:pt idx="234">
                  <c:v>19.0996074826712</c:v>
                </c:pt>
                <c:pt idx="235">
                  <c:v>19.697381364725398</c:v>
                </c:pt>
                <c:pt idx="236">
                  <c:v>20.306342967275</c:v>
                </c:pt>
                <c:pt idx="237">
                  <c:v>20.926281315062099</c:v>
                </c:pt>
                <c:pt idx="238">
                  <c:v>21.556715310808698</c:v>
                </c:pt>
                <c:pt idx="239">
                  <c:v>22.196747993110101</c:v>
                </c:pt>
                <c:pt idx="240">
                  <c:v>22.8447234907783</c:v>
                </c:pt>
                <c:pt idx="241">
                  <c:v>23.4979519024645</c:v>
                </c:pt>
                <c:pt idx="242">
                  <c:v>24.1528681010847</c:v>
                </c:pt>
                <c:pt idx="243">
                  <c:v>24.805742899578</c:v>
                </c:pt>
                <c:pt idx="244">
                  <c:v>25.453647809007101</c:v>
                </c:pt>
                <c:pt idx="245">
                  <c:v>26.095092516366101</c:v>
                </c:pt>
                <c:pt idx="246">
                  <c:v>26.729940847987901</c:v>
                </c:pt>
                <c:pt idx="247">
                  <c:v>27.358746208873001</c:v>
                </c:pt>
                <c:pt idx="248">
                  <c:v>27.982203204727998</c:v>
                </c:pt>
                <c:pt idx="249">
                  <c:v>28.601267771023199</c:v>
                </c:pt>
                <c:pt idx="250">
                  <c:v>29.217569066778101</c:v>
                </c:pt>
                <c:pt idx="251">
                  <c:v>29.833379585973699</c:v>
                </c:pt>
                <c:pt idx="252">
                  <c:v>30.451125181217101</c:v>
                </c:pt>
                <c:pt idx="253">
                  <c:v>31.0729260372722</c:v>
                </c:pt>
                <c:pt idx="254">
                  <c:v>31.700413405630002</c:v>
                </c:pt>
                <c:pt idx="255">
                  <c:v>32.334753246910701</c:v>
                </c:pt>
                <c:pt idx="256">
                  <c:v>32.976762424466401</c:v>
                </c:pt>
                <c:pt idx="257">
                  <c:v>33.627029121446697</c:v>
                </c:pt>
                <c:pt idx="258">
                  <c:v>34.285986090393898</c:v>
                </c:pt>
                <c:pt idx="259">
                  <c:v>34.953942078969497</c:v>
                </c:pt>
                <c:pt idx="260">
                  <c:v>35.631100658471901</c:v>
                </c:pt>
                <c:pt idx="261">
                  <c:v>36.3175952246145</c:v>
                </c:pt>
                <c:pt idx="262">
                  <c:v>37.013542430394402</c:v>
                </c:pt>
                <c:pt idx="263">
                  <c:v>37.719082585487101</c:v>
                </c:pt>
                <c:pt idx="264">
                  <c:v>38.434399124510598</c:v>
                </c:pt>
                <c:pt idx="265">
                  <c:v>39.159744027551</c:v>
                </c:pt>
                <c:pt idx="266">
                  <c:v>39.895458011000201</c:v>
                </c:pt>
                <c:pt idx="267">
                  <c:v>40.641957984989602</c:v>
                </c:pt>
                <c:pt idx="268">
                  <c:v>41.399726174872796</c:v>
                </c:pt>
                <c:pt idx="269">
                  <c:v>42.1693399773484</c:v>
                </c:pt>
                <c:pt idx="270">
                  <c:v>42.951507984792499</c:v>
                </c:pt>
                <c:pt idx="271">
                  <c:v>43.7470602967853</c:v>
                </c:pt>
                <c:pt idx="272">
                  <c:v>44.556886782517097</c:v>
                </c:pt>
                <c:pt idx="273">
                  <c:v>45.381851694095602</c:v>
                </c:pt>
                <c:pt idx="274">
                  <c:v>46.2227336982073</c:v>
                </c:pt>
                <c:pt idx="275">
                  <c:v>47.080220384177998</c:v>
                </c:pt>
                <c:pt idx="276">
                  <c:v>47.954915142266501</c:v>
                </c:pt>
                <c:pt idx="277">
                  <c:v>48.847318674660698</c:v>
                </c:pt>
                <c:pt idx="278">
                  <c:v>49.757830148066702</c:v>
                </c:pt>
                <c:pt idx="279">
                  <c:v>50.686799272951703</c:v>
                </c:pt>
                <c:pt idx="280">
                  <c:v>51.634564753252597</c:v>
                </c:pt>
                <c:pt idx="281">
                  <c:v>52.601352122772198</c:v>
                </c:pt>
                <c:pt idx="282">
                  <c:v>53.5869259219021</c:v>
                </c:pt>
                <c:pt idx="283">
                  <c:v>54.590070815588298</c:v>
                </c:pt>
                <c:pt idx="284">
                  <c:v>55.608287884015198</c:v>
                </c:pt>
                <c:pt idx="285">
                  <c:v>56.638164595791999</c:v>
                </c:pt>
                <c:pt idx="286">
                  <c:v>57.676298969535303</c:v>
                </c:pt>
                <c:pt idx="287">
                  <c:v>58.719898913282002</c:v>
                </c:pt>
                <c:pt idx="288">
                  <c:v>59.766425806424003</c:v>
                </c:pt>
                <c:pt idx="289">
                  <c:v>60.812934108554202</c:v>
                </c:pt>
                <c:pt idx="290">
                  <c:v>61.856261080847702</c:v>
                </c:pt>
                <c:pt idx="291">
                  <c:v>62.8941033207497</c:v>
                </c:pt>
                <c:pt idx="292">
                  <c:v>63.925962379008801</c:v>
                </c:pt>
                <c:pt idx="293">
                  <c:v>64.953200791948603</c:v>
                </c:pt>
                <c:pt idx="294">
                  <c:v>65.978291153306003</c:v>
                </c:pt>
                <c:pt idx="295">
                  <c:v>67.003764859200203</c:v>
                </c:pt>
                <c:pt idx="296">
                  <c:v>68.031319647592994</c:v>
                </c:pt>
                <c:pt idx="297">
                  <c:v>69.0613782654803</c:v>
                </c:pt>
                <c:pt idx="298">
                  <c:v>70.093177712570693</c:v>
                </c:pt>
                <c:pt idx="299">
                  <c:v>71.125331489910906</c:v>
                </c:pt>
                <c:pt idx="300">
                  <c:v>72.156734271482904</c:v>
                </c:pt>
                <c:pt idx="301">
                  <c:v>73.187325317086007</c:v>
                </c:pt>
                <c:pt idx="302">
                  <c:v>74.218018662719402</c:v>
                </c:pt>
                <c:pt idx="303">
                  <c:v>75.249835791467007</c:v>
                </c:pt>
                <c:pt idx="304">
                  <c:v>76.283144011261797</c:v>
                </c:pt>
                <c:pt idx="305">
                  <c:v>77.317709103842205</c:v>
                </c:pt>
                <c:pt idx="306">
                  <c:v>78.353426022465399</c:v>
                </c:pt>
                <c:pt idx="307">
                  <c:v>79.391041672452999</c:v>
                </c:pt>
                <c:pt idx="308">
                  <c:v>80.432267212663007</c:v>
                </c:pt>
                <c:pt idx="309">
                  <c:v>81.479239279452599</c:v>
                </c:pt>
                <c:pt idx="310">
                  <c:v>82.533825452542501</c:v>
                </c:pt>
                <c:pt idx="311">
                  <c:v>83.597240767131694</c:v>
                </c:pt>
                <c:pt idx="312">
                  <c:v>84.669869016668699</c:v>
                </c:pt>
                <c:pt idx="313">
                  <c:v>85.750950020746004</c:v>
                </c:pt>
                <c:pt idx="314">
                  <c:v>86.838555839578106</c:v>
                </c:pt>
                <c:pt idx="315">
                  <c:v>87.930567490135402</c:v>
                </c:pt>
                <c:pt idx="316">
                  <c:v>89.026111470360505</c:v>
                </c:pt>
                <c:pt idx="317">
                  <c:v>90.125969524046894</c:v>
                </c:pt>
                <c:pt idx="318">
                  <c:v>91.231532559648301</c:v>
                </c:pt>
                <c:pt idx="319">
                  <c:v>92.343518145705701</c:v>
                </c:pt>
                <c:pt idx="320">
                  <c:v>93.461578549227596</c:v>
                </c:pt>
                <c:pt idx="321">
                  <c:v>94.584624987872402</c:v>
                </c:pt>
                <c:pt idx="322">
                  <c:v>95.7111881079867</c:v>
                </c:pt>
                <c:pt idx="323">
                  <c:v>96.839768530245195</c:v>
                </c:pt>
                <c:pt idx="324">
                  <c:v>97.969475271048594</c:v>
                </c:pt>
                <c:pt idx="325">
                  <c:v>99.100643123716296</c:v>
                </c:pt>
                <c:pt idx="326">
                  <c:v>100.234848611223</c:v>
                </c:pt>
                <c:pt idx="327">
                  <c:v>101.374348586672</c:v>
                </c:pt>
                <c:pt idx="328">
                  <c:v>102.521364136508</c:v>
                </c:pt>
                <c:pt idx="329">
                  <c:v>103.67740599101801</c:v>
                </c:pt>
                <c:pt idx="330">
                  <c:v>104.84268817108401</c:v>
                </c:pt>
                <c:pt idx="331">
                  <c:v>106.015986561631</c:v>
                </c:pt>
                <c:pt idx="332">
                  <c:v>107.19536695372101</c:v>
                </c:pt>
                <c:pt idx="333">
                  <c:v>108.379443972603</c:v>
                </c:pt>
                <c:pt idx="334">
                  <c:v>109.568124390641</c:v>
                </c:pt>
                <c:pt idx="335">
                  <c:v>110.762301685935</c:v>
                </c:pt>
                <c:pt idx="336">
                  <c:v>111.963067076619</c:v>
                </c:pt>
                <c:pt idx="337">
                  <c:v>113.17122341380301</c:v>
                </c:pt>
                <c:pt idx="338">
                  <c:v>114.387241441546</c:v>
                </c:pt>
                <c:pt idx="339">
                  <c:v>115.61128973223001</c:v>
                </c:pt>
                <c:pt idx="340">
                  <c:v>116.843108463493</c:v>
                </c:pt>
                <c:pt idx="341">
                  <c:v>118.082009328425</c:v>
                </c:pt>
                <c:pt idx="342">
                  <c:v>119.327366966448</c:v>
                </c:pt>
                <c:pt idx="343">
                  <c:v>120.579330691264</c:v>
                </c:pt>
                <c:pt idx="344">
                  <c:v>121.839053018274</c:v>
                </c:pt>
                <c:pt idx="345">
                  <c:v>123.10816252432301</c:v>
                </c:pt>
                <c:pt idx="346">
                  <c:v>124.387867391735</c:v>
                </c:pt>
                <c:pt idx="347">
                  <c:v>125.678306871763</c:v>
                </c:pt>
                <c:pt idx="348">
                  <c:v>126.978465444576</c:v>
                </c:pt>
                <c:pt idx="349">
                  <c:v>128.28649583018699</c:v>
                </c:pt>
                <c:pt idx="350">
                  <c:v>129.60030460547199</c:v>
                </c:pt>
                <c:pt idx="351">
                  <c:v>130.918429613564</c:v>
                </c:pt>
                <c:pt idx="352">
                  <c:v>132.24088350839</c:v>
                </c:pt>
                <c:pt idx="353">
                  <c:v>133.56927348261601</c:v>
                </c:pt>
                <c:pt idx="354">
                  <c:v>134.905977124152</c:v>
                </c:pt>
                <c:pt idx="355">
                  <c:v>136.25300869527899</c:v>
                </c:pt>
                <c:pt idx="356">
                  <c:v>137.61138266282001</c:v>
                </c:pt>
                <c:pt idx="357">
                  <c:v>138.98120255504099</c:v>
                </c:pt>
                <c:pt idx="358">
                  <c:v>140.362159081203</c:v>
                </c:pt>
                <c:pt idx="359">
                  <c:v>141.75397739335099</c:v>
                </c:pt>
                <c:pt idx="360">
                  <c:v>143.15648167763601</c:v>
                </c:pt>
                <c:pt idx="361">
                  <c:v>144.56928164895601</c:v>
                </c:pt>
                <c:pt idx="362">
                  <c:v>145.991426048102</c:v>
                </c:pt>
                <c:pt idx="363">
                  <c:v>147.421378537739</c:v>
                </c:pt>
                <c:pt idx="364">
                  <c:v>148.857398421874</c:v>
                </c:pt>
                <c:pt idx="365">
                  <c:v>150.29813009303899</c:v>
                </c:pt>
                <c:pt idx="366">
                  <c:v>151.74303280562799</c:v>
                </c:pt>
                <c:pt idx="367">
                  <c:v>153.19244555601099</c:v>
                </c:pt>
                <c:pt idx="368">
                  <c:v>154.647526044345</c:v>
                </c:pt>
                <c:pt idx="369">
                  <c:v>156.110298540478</c:v>
                </c:pt>
                <c:pt idx="370">
                  <c:v>157.58352756801801</c:v>
                </c:pt>
                <c:pt idx="371">
                  <c:v>159.069986265426</c:v>
                </c:pt>
                <c:pt idx="372">
                  <c:v>160.57131669901401</c:v>
                </c:pt>
                <c:pt idx="373">
                  <c:v>162.087429836848</c:v>
                </c:pt>
                <c:pt idx="374">
                  <c:v>163.61701330265899</c:v>
                </c:pt>
                <c:pt idx="375">
                  <c:v>165.15849239219099</c:v>
                </c:pt>
                <c:pt idx="376">
                  <c:v>166.71058117861301</c:v>
                </c:pt>
                <c:pt idx="377">
                  <c:v>168.27242770495499</c:v>
                </c:pt>
                <c:pt idx="378">
                  <c:v>169.84376612803899</c:v>
                </c:pt>
                <c:pt idx="379">
                  <c:v>171.42504845686599</c:v>
                </c:pt>
                <c:pt idx="380">
                  <c:v>173.017258194882</c:v>
                </c:pt>
                <c:pt idx="381">
                  <c:v>174.62145095072199</c:v>
                </c:pt>
                <c:pt idx="382">
                  <c:v>176.23833962056301</c:v>
                </c:pt>
                <c:pt idx="383">
                  <c:v>177.86812043726701</c:v>
                </c:pt>
                <c:pt idx="384">
                  <c:v>179.51057388482801</c:v>
                </c:pt>
                <c:pt idx="385">
                  <c:v>181.165367978029</c:v>
                </c:pt>
                <c:pt idx="386">
                  <c:v>182.83232918598699</c:v>
                </c:pt>
                <c:pt idx="387">
                  <c:v>184.51144841026601</c:v>
                </c:pt>
                <c:pt idx="388">
                  <c:v>186.20269540301399</c:v>
                </c:pt>
                <c:pt idx="389">
                  <c:v>187.90595302407201</c:v>
                </c:pt>
                <c:pt idx="390">
                  <c:v>189.62118339979</c:v>
                </c:pt>
                <c:pt idx="391">
                  <c:v>191.34860703680499</c:v>
                </c:pt>
                <c:pt idx="392">
                  <c:v>193.08866993193601</c:v>
                </c:pt>
                <c:pt idx="393">
                  <c:v>194.841794090283</c:v>
                </c:pt>
                <c:pt idx="394">
                  <c:v>196.608036084058</c:v>
                </c:pt>
                <c:pt idx="395">
                  <c:v>198.386840391585</c:v>
                </c:pt>
                <c:pt idx="396">
                  <c:v>200.17717042523699</c:v>
                </c:pt>
                <c:pt idx="397">
                  <c:v>201.97815214840401</c:v>
                </c:pt>
                <c:pt idx="398">
                  <c:v>203.78988170032801</c:v>
                </c:pt>
                <c:pt idx="399">
                  <c:v>205.61377567100101</c:v>
                </c:pt>
                <c:pt idx="400">
                  <c:v>207.45218028935801</c:v>
                </c:pt>
                <c:pt idx="401">
                  <c:v>209.307540696557</c:v>
                </c:pt>
                <c:pt idx="402">
                  <c:v>211.181688875628</c:v>
                </c:pt>
                <c:pt idx="403">
                  <c:v>213.07564531678801</c:v>
                </c:pt>
                <c:pt idx="404">
                  <c:v>214.98990092294201</c:v>
                </c:pt>
                <c:pt idx="405">
                  <c:v>216.924740700624</c:v>
                </c:pt>
                <c:pt idx="406">
                  <c:v>218.88022106532401</c:v>
                </c:pt>
                <c:pt idx="407">
                  <c:v>220.85588209775</c:v>
                </c:pt>
                <c:pt idx="408">
                  <c:v>222.850619313198</c:v>
                </c:pt>
                <c:pt idx="409">
                  <c:v>224.86298264812299</c:v>
                </c:pt>
                <c:pt idx="410">
                  <c:v>226.891737619743</c:v>
                </c:pt>
                <c:pt idx="411">
                  <c:v>228.936364555083</c:v>
                </c:pt>
                <c:pt idx="412">
                  <c:v>230.99733672026301</c:v>
                </c:pt>
                <c:pt idx="413">
                  <c:v>233.07608880384601</c:v>
                </c:pt>
                <c:pt idx="414">
                  <c:v>235.174603996771</c:v>
                </c:pt>
                <c:pt idx="415">
                  <c:v>237.29480507519301</c:v>
                </c:pt>
                <c:pt idx="416">
                  <c:v>239.43813215822601</c:v>
                </c:pt>
                <c:pt idx="417">
                  <c:v>241.605457794405</c:v>
                </c:pt>
                <c:pt idx="418">
                  <c:v>243.79714278883</c:v>
                </c:pt>
                <c:pt idx="419">
                  <c:v>246.01303536749001</c:v>
                </c:pt>
                <c:pt idx="420">
                  <c:v>248.25252765591301</c:v>
                </c:pt>
                <c:pt idx="421">
                  <c:v>250.51485980505399</c:v>
                </c:pt>
                <c:pt idx="422">
                  <c:v>252.79953490423401</c:v>
                </c:pt>
                <c:pt idx="423">
                  <c:v>255.10650428124001</c:v>
                </c:pt>
                <c:pt idx="424">
                  <c:v>257.43598047628802</c:v>
                </c:pt>
                <c:pt idx="425">
                  <c:v>259.78810606652797</c:v>
                </c:pt>
                <c:pt idx="426">
                  <c:v>262.162911149053</c:v>
                </c:pt>
                <c:pt idx="427">
                  <c:v>264.56072821487601</c:v>
                </c:pt>
                <c:pt idx="428">
                  <c:v>266.98262040139599</c:v>
                </c:pt>
                <c:pt idx="429">
                  <c:v>269.43024762896698</c:v>
                </c:pt>
                <c:pt idx="430">
                  <c:v>271.90522313257901</c:v>
                </c:pt>
                <c:pt idx="431">
                  <c:v>274.40856755800701</c:v>
                </c:pt>
                <c:pt idx="432">
                  <c:v>276.94066629377397</c:v>
                </c:pt>
                <c:pt idx="433">
                  <c:v>279.50155169581899</c:v>
                </c:pt>
                <c:pt idx="434">
                  <c:v>282.09119061094702</c:v>
                </c:pt>
                <c:pt idx="435">
                  <c:v>284.70974084739402</c:v>
                </c:pt>
                <c:pt idx="436">
                  <c:v>287.35781043695198</c:v>
                </c:pt>
                <c:pt idx="437">
                  <c:v>290.03653356817802</c:v>
                </c:pt>
                <c:pt idx="438">
                  <c:v>292.74730654091599</c:v>
                </c:pt>
                <c:pt idx="439">
                  <c:v>295.49137445104401</c:v>
                </c:pt>
                <c:pt idx="440">
                  <c:v>298.26967422399599</c:v>
                </c:pt>
                <c:pt idx="441">
                  <c:v>301.083002838563</c:v>
                </c:pt>
                <c:pt idx="442">
                  <c:v>303.93222070244002</c:v>
                </c:pt>
                <c:pt idx="443">
                  <c:v>306.81829339331</c:v>
                </c:pt>
                <c:pt idx="444">
                  <c:v>309.74217351045297</c:v>
                </c:pt>
                <c:pt idx="445">
                  <c:v>312.70466644990103</c:v>
                </c:pt>
                <c:pt idx="446">
                  <c:v>315.70639205177503</c:v>
                </c:pt>
                <c:pt idx="447">
                  <c:v>318.74781896220901</c:v>
                </c:pt>
                <c:pt idx="448">
                  <c:v>321.82930242122802</c:v>
                </c:pt>
                <c:pt idx="449">
                  <c:v>324.95113558328302</c:v>
                </c:pt>
                <c:pt idx="450">
                  <c:v>328.11364530017102</c:v>
                </c:pt>
                <c:pt idx="451">
                  <c:v>331.31728566898801</c:v>
                </c:pt>
                <c:pt idx="452">
                  <c:v>334.56267727150998</c:v>
                </c:pt>
                <c:pt idx="453">
                  <c:v>337.85059431563798</c:v>
                </c:pt>
                <c:pt idx="454">
                  <c:v>341.18190209046901</c:v>
                </c:pt>
                <c:pt idx="455">
                  <c:v>344.55745335419101</c:v>
                </c:pt>
                <c:pt idx="456">
                  <c:v>347.97798893173803</c:v>
                </c:pt>
                <c:pt idx="457">
                  <c:v>351.44410392178901</c:v>
                </c:pt>
                <c:pt idx="458">
                  <c:v>354.95628551545002</c:v>
                </c:pt>
                <c:pt idx="459">
                  <c:v>358.51494825684199</c:v>
                </c:pt>
                <c:pt idx="460">
                  <c:v>362.120475630101</c:v>
                </c:pt>
                <c:pt idx="461">
                  <c:v>365.77331181545799</c:v>
                </c:pt>
                <c:pt idx="462">
                  <c:v>369.474019039643</c:v>
                </c:pt>
                <c:pt idx="463">
                  <c:v>373.22326024191801</c:v>
                </c:pt>
                <c:pt idx="464">
                  <c:v>377.02175765836398</c:v>
                </c:pt>
                <c:pt idx="465">
                  <c:v>380.87023652673298</c:v>
                </c:pt>
                <c:pt idx="466">
                  <c:v>384.76934184941803</c:v>
                </c:pt>
                <c:pt idx="467">
                  <c:v>388.71948891425399</c:v>
                </c:pt>
                <c:pt idx="468">
                  <c:v>392.72065199397002</c:v>
                </c:pt>
                <c:pt idx="469">
                  <c:v>396.77227288198799</c:v>
                </c:pt>
                <c:pt idx="470">
                  <c:v>400.87347189468898</c:v>
                </c:pt>
                <c:pt idx="471">
                  <c:v>405.02344655661898</c:v>
                </c:pt>
                <c:pt idx="472">
                  <c:v>409.22172839098903</c:v>
                </c:pt>
                <c:pt idx="473">
                  <c:v>413.46814926456199</c:v>
                </c:pt>
                <c:pt idx="474">
                  <c:v>417.76265979313399</c:v>
                </c:pt>
                <c:pt idx="475">
                  <c:v>422.10514745304999</c:v>
                </c:pt>
                <c:pt idx="476">
                  <c:v>426.495272849348</c:v>
                </c:pt>
                <c:pt idx="477">
                  <c:v>430.93237199496599</c:v>
                </c:pt>
                <c:pt idx="478">
                  <c:v>435.415492332469</c:v>
                </c:pt>
                <c:pt idx="479">
                  <c:v>439.94347394031001</c:v>
                </c:pt>
                <c:pt idx="480">
                  <c:v>444.51496639815099</c:v>
                </c:pt>
                <c:pt idx="481">
                  <c:v>449.128504557094</c:v>
                </c:pt>
                <c:pt idx="482">
                  <c:v>453.78279676151999</c:v>
                </c:pt>
                <c:pt idx="483">
                  <c:v>458.477042829526</c:v>
                </c:pt>
                <c:pt idx="484">
                  <c:v>463.21092422362398</c:v>
                </c:pt>
                <c:pt idx="485">
                  <c:v>467.98423077548699</c:v>
                </c:pt>
                <c:pt idx="486">
                  <c:v>472.79649976759498</c:v>
                </c:pt>
                <c:pt idx="487">
                  <c:v>477.64702143108298</c:v>
                </c:pt>
                <c:pt idx="488">
                  <c:v>482.53513459397499</c:v>
                </c:pt>
                <c:pt idx="489">
                  <c:v>487.46039128891101</c:v>
                </c:pt>
                <c:pt idx="490">
                  <c:v>492.42235311810401</c:v>
                </c:pt>
                <c:pt idx="491">
                  <c:v>497.42032390777803</c:v>
                </c:pt>
                <c:pt idx="492">
                  <c:v>502.45337565801498</c:v>
                </c:pt>
                <c:pt idx="493">
                  <c:v>507.52041192678598</c:v>
                </c:pt>
                <c:pt idx="494">
                  <c:v>512.61990421868802</c:v>
                </c:pt>
                <c:pt idx="495">
                  <c:v>517.74982179915605</c:v>
                </c:pt>
                <c:pt idx="496">
                  <c:v>522.90832513500197</c:v>
                </c:pt>
                <c:pt idx="497">
                  <c:v>528.09422461593397</c:v>
                </c:pt>
                <c:pt idx="498">
                  <c:v>533.30650998120302</c:v>
                </c:pt>
                <c:pt idx="499">
                  <c:v>538.54397492778503</c:v>
                </c:pt>
                <c:pt idx="500">
                  <c:v>543.80542043969797</c:v>
                </c:pt>
                <c:pt idx="501">
                  <c:v>549.08981964171198</c:v>
                </c:pt>
                <c:pt idx="502">
                  <c:v>554.39617566033303</c:v>
                </c:pt>
                <c:pt idx="503">
                  <c:v>559.72334813743305</c:v>
                </c:pt>
                <c:pt idx="504">
                  <c:v>565.06999699300104</c:v>
                </c:pt>
                <c:pt idx="505">
                  <c:v>570.434649250544</c:v>
                </c:pt>
                <c:pt idx="506">
                  <c:v>575.81582502037702</c:v>
                </c:pt>
                <c:pt idx="507">
                  <c:v>581.21209069276597</c:v>
                </c:pt>
                <c:pt idx="508">
                  <c:v>586.62198554471502</c:v>
                </c:pt>
                <c:pt idx="509">
                  <c:v>592.04389799977002</c:v>
                </c:pt>
                <c:pt idx="510">
                  <c:v>597.47599055102705</c:v>
                </c:pt>
                <c:pt idx="511">
                  <c:v>602.91619648767903</c:v>
                </c:pt>
                <c:pt idx="512">
                  <c:v>608.36232676496297</c:v>
                </c:pt>
                <c:pt idx="513">
                  <c:v>613.81224462987495</c:v>
                </c:pt>
                <c:pt idx="514">
                  <c:v>619.26390389464495</c:v>
                </c:pt>
                <c:pt idx="515">
                  <c:v>624.71516569915605</c:v>
                </c:pt>
                <c:pt idx="516">
                  <c:v>630.16359066914799</c:v>
                </c:pt>
                <c:pt idx="517">
                  <c:v>635.60640970828399</c:v>
                </c:pt>
                <c:pt idx="518">
                  <c:v>641.04064762295798</c:v>
                </c:pt>
                <c:pt idx="519">
                  <c:v>646.46325420809899</c:v>
                </c:pt>
                <c:pt idx="520">
                  <c:v>651.87116217307596</c:v>
                </c:pt>
                <c:pt idx="521">
                  <c:v>657.26128007909904</c:v>
                </c:pt>
                <c:pt idx="522">
                  <c:v>662.63046569880396</c:v>
                </c:pt>
                <c:pt idx="523">
                  <c:v>667.97550149303197</c:v>
                </c:pt>
                <c:pt idx="524">
                  <c:v>673.29304102124695</c:v>
                </c:pt>
                <c:pt idx="525">
                  <c:v>678.57952868298696</c:v>
                </c:pt>
                <c:pt idx="526">
                  <c:v>683.83119345171804</c:v>
                </c:pt>
                <c:pt idx="527">
                  <c:v>689.04411057240895</c:v>
                </c:pt>
                <c:pt idx="528">
                  <c:v>694.21420704049604</c:v>
                </c:pt>
                <c:pt idx="529">
                  <c:v>699.33724455111098</c:v>
                </c:pt>
                <c:pt idx="530">
                  <c:v>704.40884064231705</c:v>
                </c:pt>
                <c:pt idx="531">
                  <c:v>709.42453227103294</c:v>
                </c:pt>
                <c:pt idx="532">
                  <c:v>714.37984746858399</c:v>
                </c:pt>
                <c:pt idx="533">
                  <c:v>719.27037658036795</c:v>
                </c:pt>
                <c:pt idx="534">
                  <c:v>724.09184943488003</c:v>
                </c:pt>
                <c:pt idx="535">
                  <c:v>728.840152019794</c:v>
                </c:pt>
                <c:pt idx="536">
                  <c:v>733.51131299313795</c:v>
                </c:pt>
                <c:pt idx="537">
                  <c:v>738.10153928317004</c:v>
                </c:pt>
                <c:pt idx="538">
                  <c:v>742.60727262437297</c:v>
                </c:pt>
                <c:pt idx="539">
                  <c:v>747.02520025588296</c:v>
                </c:pt>
                <c:pt idx="540">
                  <c:v>751.35223497952802</c:v>
                </c:pt>
                <c:pt idx="541">
                  <c:v>755.58551541673603</c:v>
                </c:pt>
                <c:pt idx="542">
                  <c:v>759.72245583722997</c:v>
                </c:pt>
                <c:pt idx="543">
                  <c:v>763.76081271531802</c:v>
                </c:pt>
                <c:pt idx="544">
                  <c:v>767.69866593323604</c:v>
                </c:pt>
                <c:pt idx="545">
                  <c:v>771.53429600148002</c:v>
                </c:pt>
                <c:pt idx="546">
                  <c:v>775.26610466607599</c:v>
                </c:pt>
                <c:pt idx="547">
                  <c:v>778.89266552903905</c:v>
                </c:pt>
                <c:pt idx="548">
                  <c:v>782.412779686931</c:v>
                </c:pt>
                <c:pt idx="549">
                  <c:v>785.82542296130703</c:v>
                </c:pt>
                <c:pt idx="550">
                  <c:v>789.12965634332102</c:v>
                </c:pt>
                <c:pt idx="551">
                  <c:v>792.324596830068</c:v>
                </c:pt>
                <c:pt idx="552">
                  <c:v>795.40942518577799</c:v>
                </c:pt>
                <c:pt idx="553">
                  <c:v>798.38337561499998</c:v>
                </c:pt>
                <c:pt idx="554">
                  <c:v>801.24571826382203</c:v>
                </c:pt>
                <c:pt idx="555">
                  <c:v>803.995753393325</c:v>
                </c:pt>
                <c:pt idx="556">
                  <c:v>806.63280556026496</c:v>
                </c:pt>
                <c:pt idx="557">
                  <c:v>809.15623432426696</c:v>
                </c:pt>
                <c:pt idx="558">
                  <c:v>811.56547822262303</c:v>
                </c:pt>
                <c:pt idx="559">
                  <c:v>813.86008455108401</c:v>
                </c:pt>
                <c:pt idx="560">
                  <c:v>816.03969507133695</c:v>
                </c:pt>
                <c:pt idx="561">
                  <c:v>818.10405775443098</c:v>
                </c:pt>
                <c:pt idx="562">
                  <c:v>820.053122635411</c:v>
                </c:pt>
                <c:pt idx="563">
                  <c:v>821.88717260262001</c:v>
                </c:pt>
                <c:pt idx="564">
                  <c:v>823.60694025806697</c:v>
                </c:pt>
                <c:pt idx="565">
                  <c:v>825.21369395775298</c:v>
                </c:pt>
                <c:pt idx="566">
                  <c:v>826.70929941856798</c:v>
                </c:pt>
                <c:pt idx="567">
                  <c:v>828.09628876404395</c:v>
                </c:pt>
                <c:pt idx="568">
                  <c:v>829.37791472804099</c:v>
                </c:pt>
                <c:pt idx="569">
                  <c:v>830.55819366717901</c:v>
                </c:pt>
                <c:pt idx="570">
                  <c:v>831.64200854362502</c:v>
                </c:pt>
                <c:pt idx="571">
                  <c:v>832.63513173158003</c:v>
                </c:pt>
                <c:pt idx="572">
                  <c:v>833.54410042321695</c:v>
                </c:pt>
                <c:pt idx="573">
                  <c:v>834.37605221091098</c:v>
                </c:pt>
                <c:pt idx="574">
                  <c:v>835.13853242185201</c:v>
                </c:pt>
                <c:pt idx="575">
                  <c:v>835.83928609903501</c:v>
                </c:pt>
                <c:pt idx="576">
                  <c:v>836.48604135763196</c:v>
                </c:pt>
                <c:pt idx="577">
                  <c:v>837.08630020486999</c:v>
                </c:pt>
                <c:pt idx="578">
                  <c:v>837.64711512116401</c:v>
                </c:pt>
                <c:pt idx="579">
                  <c:v>838.17485658368105</c:v>
                </c:pt>
                <c:pt idx="580">
                  <c:v>838.675079871702</c:v>
                </c:pt>
                <c:pt idx="581">
                  <c:v>839.15253584410596</c:v>
                </c:pt>
                <c:pt idx="582">
                  <c:v>839.611249089377</c:v>
                </c:pt>
                <c:pt idx="583">
                  <c:v>840.05458396980202</c:v>
                </c:pt>
                <c:pt idx="584">
                  <c:v>840.48526778872895</c:v>
                </c:pt>
                <c:pt idx="585">
                  <c:v>840.90541268458298</c:v>
                </c:pt>
                <c:pt idx="586">
                  <c:v>841.31659862849904</c:v>
                </c:pt>
                <c:pt idx="587">
                  <c:v>841.719999724991</c:v>
                </c:pt>
                <c:pt idx="588">
                  <c:v>842.11648271908098</c:v>
                </c:pt>
                <c:pt idx="589">
                  <c:v>842.50665770434705</c:v>
                </c:pt>
                <c:pt idx="590">
                  <c:v>842.89093673936497</c:v>
                </c:pt>
                <c:pt idx="591">
                  <c:v>843.26964158459703</c:v>
                </c:pt>
                <c:pt idx="592">
                  <c:v>843.64308556185699</c:v>
                </c:pt>
                <c:pt idx="593">
                  <c:v>844.01153329507804</c:v>
                </c:pt>
                <c:pt idx="594">
                  <c:v>844.37509898311896</c:v>
                </c:pt>
                <c:pt idx="595">
                  <c:v>844.73372792651003</c:v>
                </c:pt>
                <c:pt idx="596">
                  <c:v>845.08728147464001</c:v>
                </c:pt>
                <c:pt idx="597">
                  <c:v>845.43562694888703</c:v>
                </c:pt>
                <c:pt idx="598">
                  <c:v>845.77866958166305</c:v>
                </c:pt>
                <c:pt idx="599">
                  <c:v>846.11633775214398</c:v>
                </c:pt>
                <c:pt idx="600">
                  <c:v>846.44855314267897</c:v>
                </c:pt>
                <c:pt idx="601">
                  <c:v>846.77522036666301</c:v>
                </c:pt>
                <c:pt idx="602">
                  <c:v>847.09625160080498</c:v>
                </c:pt>
                <c:pt idx="603">
                  <c:v>847.41160752217297</c:v>
                </c:pt>
                <c:pt idx="604">
                  <c:v>847.72133751065405</c:v>
                </c:pt>
                <c:pt idx="605">
                  <c:v>848.02558831215003</c:v>
                </c:pt>
                <c:pt idx="606">
                  <c:v>848.32455599244395</c:v>
                </c:pt>
                <c:pt idx="607">
                  <c:v>848.61843426421501</c:v>
                </c:pt>
                <c:pt idx="608">
                  <c:v>848.90741669080103</c:v>
                </c:pt>
                <c:pt idx="609">
                  <c:v>849.19172478511496</c:v>
                </c:pt>
                <c:pt idx="610">
                  <c:v>849.47161167648801</c:v>
                </c:pt>
                <c:pt idx="611">
                  <c:v>849.74733973355296</c:v>
                </c:pt>
                <c:pt idx="612">
                  <c:v>850.01916152552599</c:v>
                </c:pt>
                <c:pt idx="613">
                  <c:v>850.28731556018499</c:v>
                </c:pt>
                <c:pt idx="614">
                  <c:v>850.55201969712095</c:v>
                </c:pt>
                <c:pt idx="615">
                  <c:v>850.81345979674097</c:v>
                </c:pt>
                <c:pt idx="616">
                  <c:v>851.071803904489</c:v>
                </c:pt>
                <c:pt idx="617">
                  <c:v>851.32723912432004</c:v>
                </c:pt>
                <c:pt idx="618">
                  <c:v>851.57997398981297</c:v>
                </c:pt>
                <c:pt idx="619">
                  <c:v>851.83019446060405</c:v>
                </c:pt>
                <c:pt idx="620">
                  <c:v>852.07802959047694</c:v>
                </c:pt>
                <c:pt idx="621">
                  <c:v>852.32355655697302</c:v>
                </c:pt>
                <c:pt idx="622">
                  <c:v>852.56682910263396</c:v>
                </c:pt>
                <c:pt idx="623">
                  <c:v>852.80790988873298</c:v>
                </c:pt>
                <c:pt idx="624">
                  <c:v>853.04688683720599</c:v>
                </c:pt>
                <c:pt idx="625">
                  <c:v>853.28385788313904</c:v>
                </c:pt>
                <c:pt idx="626">
                  <c:v>853.51890019482403</c:v>
                </c:pt>
                <c:pt idx="627">
                  <c:v>853.75205680216902</c:v>
                </c:pt>
                <c:pt idx="628">
                  <c:v>853.98334723459504</c:v>
                </c:pt>
                <c:pt idx="629">
                  <c:v>854.21278733023905</c:v>
                </c:pt>
                <c:pt idx="630">
                  <c:v>854.44039748256102</c:v>
                </c:pt>
                <c:pt idx="631">
                  <c:v>854.66619510057501</c:v>
                </c:pt>
                <c:pt idx="632">
                  <c:v>854.89020885394405</c:v>
                </c:pt>
                <c:pt idx="633">
                  <c:v>855.11250267768605</c:v>
                </c:pt>
                <c:pt idx="634">
                  <c:v>855.33313507063201</c:v>
                </c:pt>
                <c:pt idx="635">
                  <c:v>855.55210583369706</c:v>
                </c:pt>
                <c:pt idx="636">
                  <c:v>855.76938669200501</c:v>
                </c:pt>
                <c:pt idx="637">
                  <c:v>855.984973062981</c:v>
                </c:pt>
                <c:pt idx="638">
                  <c:v>856.198883270637</c:v>
                </c:pt>
                <c:pt idx="639">
                  <c:v>856.41114768285001</c:v>
                </c:pt>
                <c:pt idx="640">
                  <c:v>856.62180798832901</c:v>
                </c:pt>
                <c:pt idx="641">
                  <c:v>856.83089876758095</c:v>
                </c:pt>
                <c:pt idx="642">
                  <c:v>857.03844457074501</c:v>
                </c:pt>
                <c:pt idx="643">
                  <c:v>857.24449126366096</c:v>
                </c:pt>
                <c:pt idx="644">
                  <c:v>857.44910599187801</c:v>
                </c:pt>
                <c:pt idx="645">
                  <c:v>857.65232057936203</c:v>
                </c:pt>
                <c:pt idx="646">
                  <c:v>857.85409419317796</c:v>
                </c:pt>
                <c:pt idx="647">
                  <c:v>858.05435701194494</c:v>
                </c:pt>
                <c:pt idx="648">
                  <c:v>858.25308979927797</c:v>
                </c:pt>
                <c:pt idx="649">
                  <c:v>858.45034364842502</c:v>
                </c:pt>
                <c:pt idx="650">
                  <c:v>858.64618272448001</c:v>
                </c:pt>
                <c:pt idx="651">
                  <c:v>858.84063214791001</c:v>
                </c:pt>
                <c:pt idx="652">
                  <c:v>859.03368845340106</c:v>
                </c:pt>
                <c:pt idx="653">
                  <c:v>859.22535931031803</c:v>
                </c:pt>
                <c:pt idx="654">
                  <c:v>859.41568877401596</c:v>
                </c:pt>
                <c:pt idx="655">
                  <c:v>859.604764348451</c:v>
                </c:pt>
                <c:pt idx="656">
                  <c:v>859.792688113841</c:v>
                </c:pt>
                <c:pt idx="657">
                  <c:v>859.97950024258796</c:v>
                </c:pt>
                <c:pt idx="658">
                  <c:v>860.16514046378404</c:v>
                </c:pt>
                <c:pt idx="659">
                  <c:v>860.34952572575401</c:v>
                </c:pt>
                <c:pt idx="660">
                  <c:v>860.53264622776703</c:v>
                </c:pt>
                <c:pt idx="661">
                  <c:v>860.71455369918306</c:v>
                </c:pt>
                <c:pt idx="662">
                  <c:v>860.89529128007302</c:v>
                </c:pt>
                <c:pt idx="663">
                  <c:v>861.07486577590203</c:v>
                </c:pt>
                <c:pt idx="664">
                  <c:v>861.25326399229004</c:v>
                </c:pt>
                <c:pt idx="665">
                  <c:v>861.43047601104104</c:v>
                </c:pt>
                <c:pt idx="666">
                  <c:v>861.60650175747298</c:v>
                </c:pt>
                <c:pt idx="667">
                  <c:v>861.78133455970396</c:v>
                </c:pt>
                <c:pt idx="668">
                  <c:v>861.95495770358195</c:v>
                </c:pt>
                <c:pt idx="669">
                  <c:v>862.12737541491003</c:v>
                </c:pt>
                <c:pt idx="670">
                  <c:v>862.29863016363095</c:v>
                </c:pt>
                <c:pt idx="671">
                  <c:v>862.46877583483501</c:v>
                </c:pt>
                <c:pt idx="672">
                  <c:v>862.63784543513395</c:v>
                </c:pt>
                <c:pt idx="673">
                  <c:v>862.80584271483701</c:v>
                </c:pt>
                <c:pt idx="674">
                  <c:v>862.97274971388401</c:v>
                </c:pt>
                <c:pt idx="675">
                  <c:v>863.13854726011198</c:v>
                </c:pt>
                <c:pt idx="676">
                  <c:v>863.303235738843</c:v>
                </c:pt>
                <c:pt idx="677">
                  <c:v>863.46683167825802</c:v>
                </c:pt>
                <c:pt idx="678">
                  <c:v>863.62935679261102</c:v>
                </c:pt>
                <c:pt idx="679">
                  <c:v>863.790847117353</c:v>
                </c:pt>
                <c:pt idx="680">
                  <c:v>863.951358185559</c:v>
                </c:pt>
                <c:pt idx="681">
                  <c:v>864.11093543765503</c:v>
                </c:pt>
                <c:pt idx="682">
                  <c:v>864.26957913403896</c:v>
                </c:pt>
                <c:pt idx="683">
                  <c:v>864.42725718261499</c:v>
                </c:pt>
                <c:pt idx="684">
                  <c:v>864.58395732123904</c:v>
                </c:pt>
                <c:pt idx="685">
                  <c:v>864.739712826561</c:v>
                </c:pt>
                <c:pt idx="686">
                  <c:v>864.89457279067994</c:v>
                </c:pt>
                <c:pt idx="687">
                  <c:v>865.04855843332598</c:v>
                </c:pt>
                <c:pt idx="688">
                  <c:v>865.201652680557</c:v>
                </c:pt>
                <c:pt idx="689">
                  <c:v>865.35382705399104</c:v>
                </c:pt>
                <c:pt idx="690">
                  <c:v>865.50508296959697</c:v>
                </c:pt>
                <c:pt idx="691">
                  <c:v>865.65546887038295</c:v>
                </c:pt>
                <c:pt idx="692">
                  <c:v>865.80503804085197</c:v>
                </c:pt>
                <c:pt idx="693">
                  <c:v>865.95378782368596</c:v>
                </c:pt>
                <c:pt idx="694">
                  <c:v>866.10166963023005</c:v>
                </c:pt>
                <c:pt idx="695">
                  <c:v>866.24865253219502</c:v>
                </c:pt>
                <c:pt idx="696">
                  <c:v>866.39473367547203</c:v>
                </c:pt>
                <c:pt idx="697">
                  <c:v>866.53990125474502</c:v>
                </c:pt>
                <c:pt idx="698">
                  <c:v>866.68414784425397</c:v>
                </c:pt>
                <c:pt idx="699">
                  <c:v>866.82751415956898</c:v>
                </c:pt>
                <c:pt idx="700">
                  <c:v>866.97006549688001</c:v>
                </c:pt>
                <c:pt idx="701">
                  <c:v>867.11181926608594</c:v>
                </c:pt>
                <c:pt idx="702">
                  <c:v>867.25272782849299</c:v>
                </c:pt>
                <c:pt idx="703">
                  <c:v>867.39274082049701</c:v>
                </c:pt>
                <c:pt idx="704">
                  <c:v>867.53186571662502</c:v>
                </c:pt>
                <c:pt idx="705">
                  <c:v>867.67016091809205</c:v>
                </c:pt>
                <c:pt idx="706">
                  <c:v>867.80767244611002</c:v>
                </c:pt>
                <c:pt idx="707">
                  <c:v>867.94438826759801</c:v>
                </c:pt>
                <c:pt idx="708">
                  <c:v>868.08027240749095</c:v>
                </c:pt>
                <c:pt idx="709">
                  <c:v>868.21532118812001</c:v>
                </c:pt>
                <c:pt idx="710">
                  <c:v>868.34955444885202</c:v>
                </c:pt>
                <c:pt idx="711">
                  <c:v>868.48298550162201</c:v>
                </c:pt>
                <c:pt idx="712">
                  <c:v>868.61564847507702</c:v>
                </c:pt>
                <c:pt idx="713">
                  <c:v>868.74761895667302</c:v>
                </c:pt>
                <c:pt idx="714">
                  <c:v>868.87894744332004</c:v>
                </c:pt>
                <c:pt idx="715">
                  <c:v>869.00958776620701</c:v>
                </c:pt>
                <c:pt idx="716">
                  <c:v>869.13943436168495</c:v>
                </c:pt>
                <c:pt idx="717">
                  <c:v>869.26843353498896</c:v>
                </c:pt>
                <c:pt idx="718">
                  <c:v>869.39664180854095</c:v>
                </c:pt>
                <c:pt idx="719">
                  <c:v>869.52417470331795</c:v>
                </c:pt>
                <c:pt idx="720">
                  <c:v>869.65110617434698</c:v>
                </c:pt>
                <c:pt idx="721">
                  <c:v>869.77742221909705</c:v>
                </c:pt>
                <c:pt idx="722">
                  <c:v>869.90307220107002</c:v>
                </c:pt>
                <c:pt idx="723">
                  <c:v>870.02804959922105</c:v>
                </c:pt>
                <c:pt idx="724">
                  <c:v>870.152397581017</c:v>
                </c:pt>
                <c:pt idx="725">
                  <c:v>870.27614749461497</c:v>
                </c:pt>
                <c:pt idx="726">
                  <c:v>870.39929462708903</c:v>
                </c:pt>
                <c:pt idx="727">
                  <c:v>870.52181949736803</c:v>
                </c:pt>
                <c:pt idx="728">
                  <c:v>870.64367908093595</c:v>
                </c:pt>
                <c:pt idx="729">
                  <c:v>870.764796131754</c:v>
                </c:pt>
                <c:pt idx="730">
                  <c:v>870.88511281706997</c:v>
                </c:pt>
                <c:pt idx="731">
                  <c:v>871.00464534868695</c:v>
                </c:pt>
                <c:pt idx="732">
                  <c:v>871.12345719487701</c:v>
                </c:pt>
                <c:pt idx="733">
                  <c:v>871.24160007029502</c:v>
                </c:pt>
                <c:pt idx="734">
                  <c:v>871.35910317569596</c:v>
                </c:pt>
                <c:pt idx="735">
                  <c:v>871.47600285081205</c:v>
                </c:pt>
                <c:pt idx="736">
                  <c:v>871.59235475028299</c:v>
                </c:pt>
                <c:pt idx="737">
                  <c:v>871.70819869759498</c:v>
                </c:pt>
                <c:pt idx="738">
                  <c:v>871.82351884862499</c:v>
                </c:pt>
                <c:pt idx="739">
                  <c:v>871.93826267210898</c:v>
                </c:pt>
                <c:pt idx="740">
                  <c:v>872.05239767369596</c:v>
                </c:pt>
                <c:pt idx="741">
                  <c:v>872.16593318613502</c:v>
                </c:pt>
                <c:pt idx="742">
                  <c:v>872.27889492594795</c:v>
                </c:pt>
                <c:pt idx="743">
                  <c:v>872.39129442740398</c:v>
                </c:pt>
                <c:pt idx="744">
                  <c:v>872.50311943876898</c:v>
                </c:pt>
                <c:pt idx="745">
                  <c:v>872.61434530411202</c:v>
                </c:pt>
                <c:pt idx="746">
                  <c:v>872.72495982917906</c:v>
                </c:pt>
                <c:pt idx="747">
                  <c:v>872.83498215922305</c:v>
                </c:pt>
                <c:pt idx="748">
                  <c:v>872.94444241282895</c:v>
                </c:pt>
                <c:pt idx="749">
                  <c:v>873.05332787049895</c:v>
                </c:pt>
                <c:pt idx="750">
                  <c:v>873.16158336721799</c:v>
                </c:pt>
                <c:pt idx="751">
                  <c:v>873.26919921213403</c:v>
                </c:pt>
                <c:pt idx="752">
                  <c:v>873.37624825817102</c:v>
                </c:pt>
                <c:pt idx="753">
                  <c:v>873.48279333258904</c:v>
                </c:pt>
                <c:pt idx="754">
                  <c:v>873.58881128894802</c:v>
                </c:pt>
                <c:pt idx="755">
                  <c:v>873.69424039725504</c:v>
                </c:pt>
                <c:pt idx="756">
                  <c:v>873.79905844475502</c:v>
                </c:pt>
                <c:pt idx="757">
                  <c:v>873.90329768649406</c:v>
                </c:pt>
                <c:pt idx="758">
                  <c:v>874.00701756004901</c:v>
                </c:pt>
                <c:pt idx="759">
                  <c:v>874.11026939744204</c:v>
                </c:pt>
                <c:pt idx="760">
                  <c:v>874.21305856961601</c:v>
                </c:pt>
                <c:pt idx="761">
                  <c:v>874.31533209066401</c:v>
                </c:pt>
                <c:pt idx="762">
                  <c:v>874.41701606107904</c:v>
                </c:pt>
                <c:pt idx="763">
                  <c:v>874.51806602515501</c:v>
                </c:pt>
                <c:pt idx="764">
                  <c:v>874.61847539632697</c:v>
                </c:pt>
                <c:pt idx="765">
                  <c:v>874.71825463810103</c:v>
                </c:pt>
                <c:pt idx="766">
                  <c:v>874.81743503383098</c:v>
                </c:pt>
                <c:pt idx="767">
                  <c:v>874.91608760128099</c:v>
                </c:pt>
                <c:pt idx="768">
                  <c:v>875.01429500135498</c:v>
                </c:pt>
                <c:pt idx="769">
                  <c:v>875.11208501703197</c:v>
                </c:pt>
                <c:pt idx="770">
                  <c:v>875.20941757009098</c:v>
                </c:pt>
                <c:pt idx="771">
                  <c:v>875.30624190545598</c:v>
                </c:pt>
                <c:pt idx="772">
                  <c:v>875.40253726227104</c:v>
                </c:pt>
                <c:pt idx="773">
                  <c:v>875.49829953982305</c:v>
                </c:pt>
                <c:pt idx="774">
                  <c:v>875.59351942976298</c:v>
                </c:pt>
                <c:pt idx="775">
                  <c:v>875.68819414398399</c:v>
                </c:pt>
                <c:pt idx="776">
                  <c:v>875.78235047068995</c:v>
                </c:pt>
                <c:pt idx="777">
                  <c:v>875.87603112822501</c:v>
                </c:pt>
                <c:pt idx="778">
                  <c:v>875.96925891657099</c:v>
                </c:pt>
                <c:pt idx="779">
                  <c:v>876.06202712461698</c:v>
                </c:pt>
                <c:pt idx="780">
                  <c:v>876.154319040686</c:v>
                </c:pt>
                <c:pt idx="781">
                  <c:v>876.24613281353595</c:v>
                </c:pt>
                <c:pt idx="782">
                  <c:v>876.337496246299</c:v>
                </c:pt>
                <c:pt idx="783">
                  <c:v>876.42846096355595</c:v>
                </c:pt>
                <c:pt idx="784">
                  <c:v>876.51906932199699</c:v>
                </c:pt>
                <c:pt idx="785">
                  <c:v>876.60931553063199</c:v>
                </c:pt>
                <c:pt idx="786">
                  <c:v>876.69915843292495</c:v>
                </c:pt>
                <c:pt idx="787">
                  <c:v>876.788581515749</c:v>
                </c:pt>
                <c:pt idx="788">
                  <c:v>876.87761081266603</c:v>
                </c:pt>
                <c:pt idx="789">
                  <c:v>876.96626745056199</c:v>
                </c:pt>
                <c:pt idx="790">
                  <c:v>877.05452661886397</c:v>
                </c:pt>
                <c:pt idx="791">
                  <c:v>877.14232868547401</c:v>
                </c:pt>
                <c:pt idx="792">
                  <c:v>877.229623004789</c:v>
                </c:pt>
                <c:pt idx="793">
                  <c:v>877.31640168696902</c:v>
                </c:pt>
                <c:pt idx="794">
                  <c:v>877.40269568021995</c:v>
                </c:pt>
                <c:pt idx="795">
                  <c:v>877.48854252267495</c:v>
                </c:pt>
                <c:pt idx="796">
                  <c:v>877.573960363693</c:v>
                </c:pt>
                <c:pt idx="797">
                  <c:v>877.65894609883003</c:v>
                </c:pt>
                <c:pt idx="798">
                  <c:v>877.743476937124</c:v>
                </c:pt>
                <c:pt idx="799">
                  <c:v>877.82749832269405</c:v>
                </c:pt>
                <c:pt idx="800">
                  <c:v>877.91093088769696</c:v>
                </c:pt>
                <c:pt idx="801">
                  <c:v>877.99372532423001</c:v>
                </c:pt>
                <c:pt idx="802">
                  <c:v>878.07591947278001</c:v>
                </c:pt>
                <c:pt idx="803">
                  <c:v>878.15763583067201</c:v>
                </c:pt>
                <c:pt idx="804">
                  <c:v>878.23902343767702</c:v>
                </c:pt>
                <c:pt idx="805">
                  <c:v>878.32018762303096</c:v>
                </c:pt>
                <c:pt idx="806">
                  <c:v>878.40114710105104</c:v>
                </c:pt>
                <c:pt idx="807">
                  <c:v>878.48184422869997</c:v>
                </c:pt>
                <c:pt idx="808">
                  <c:v>878.562208103854</c:v>
                </c:pt>
                <c:pt idx="809">
                  <c:v>878.64222468246305</c:v>
                </c:pt>
                <c:pt idx="810">
                  <c:v>878.72193013501499</c:v>
                </c:pt>
                <c:pt idx="811">
                  <c:v>878.80132233904101</c:v>
                </c:pt>
                <c:pt idx="812">
                  <c:v>878.88031588903095</c:v>
                </c:pt>
                <c:pt idx="813">
                  <c:v>878.95880719248896</c:v>
                </c:pt>
                <c:pt idx="814">
                  <c:v>879.03675940507401</c:v>
                </c:pt>
                <c:pt idx="815">
                  <c:v>879.11420863342096</c:v>
                </c:pt>
                <c:pt idx="816">
                  <c:v>879.19120799447103</c:v>
                </c:pt>
                <c:pt idx="817">
                  <c:v>879.26779591830302</c:v>
                </c:pt>
                <c:pt idx="818">
                  <c:v>879.34401035976396</c:v>
                </c:pt>
                <c:pt idx="819">
                  <c:v>879.41989473921797</c:v>
                </c:pt>
                <c:pt idx="820">
                  <c:v>879.49548091695704</c:v>
                </c:pt>
                <c:pt idx="821">
                  <c:v>879.570781106038</c:v>
                </c:pt>
                <c:pt idx="822">
                  <c:v>879.64578429131404</c:v>
                </c:pt>
                <c:pt idx="823">
                  <c:v>879.72044886765502</c:v>
                </c:pt>
                <c:pt idx="824">
                  <c:v>879.79472447768399</c:v>
                </c:pt>
                <c:pt idx="825">
                  <c:v>879.86859623072598</c:v>
                </c:pt>
                <c:pt idx="826">
                  <c:v>879.942093472647</c:v>
                </c:pt>
                <c:pt idx="827">
                  <c:v>880.01525258018501</c:v>
                </c:pt>
                <c:pt idx="828">
                  <c:v>880.08807931773697</c:v>
                </c:pt>
                <c:pt idx="829">
                  <c:v>880.16054734047395</c:v>
                </c:pt>
                <c:pt idx="830">
                  <c:v>880.23262813439896</c:v>
                </c:pt>
                <c:pt idx="831">
                  <c:v>880.304314378605</c:v>
                </c:pt>
                <c:pt idx="832">
                  <c:v>880.37562116103697</c:v>
                </c:pt>
                <c:pt idx="833">
                  <c:v>880.44658270057903</c:v>
                </c:pt>
                <c:pt idx="834">
                  <c:v>880.51724016489595</c:v>
                </c:pt>
                <c:pt idx="835">
                  <c:v>880.58761708498605</c:v>
                </c:pt>
                <c:pt idx="836">
                  <c:v>880.65770836616298</c:v>
                </c:pt>
                <c:pt idx="837">
                  <c:v>880.727491021849</c:v>
                </c:pt>
                <c:pt idx="838">
                  <c:v>880.79693772887299</c:v>
                </c:pt>
                <c:pt idx="839">
                  <c:v>880.86601552947798</c:v>
                </c:pt>
                <c:pt idx="840">
                  <c:v>880.93468264631997</c:v>
                </c:pt>
                <c:pt idx="841">
                  <c:v>881.00291625468697</c:v>
                </c:pt>
                <c:pt idx="842">
                  <c:v>881.07075134680099</c:v>
                </c:pt>
                <c:pt idx="843">
                  <c:v>881.13827310070701</c:v>
                </c:pt>
                <c:pt idx="844">
                  <c:v>881.205554031372</c:v>
                </c:pt>
                <c:pt idx="845">
                  <c:v>881.27259045974995</c:v>
                </c:pt>
                <c:pt idx="846">
                  <c:v>881.33930672784595</c:v>
                </c:pt>
                <c:pt idx="847">
                  <c:v>881.40563107894195</c:v>
                </c:pt>
                <c:pt idx="848">
                  <c:v>881.47156536022396</c:v>
                </c:pt>
                <c:pt idx="849">
                  <c:v>881.53717806817895</c:v>
                </c:pt>
                <c:pt idx="850">
                  <c:v>881.60253889139597</c:v>
                </c:pt>
                <c:pt idx="851">
                  <c:v>881.66767664259498</c:v>
                </c:pt>
                <c:pt idx="852">
                  <c:v>881.732590195841</c:v>
                </c:pt>
                <c:pt idx="853">
                  <c:v>881.79726169243702</c:v>
                </c:pt>
                <c:pt idx="854">
                  <c:v>881.86165800364802</c:v>
                </c:pt>
                <c:pt idx="855">
                  <c:v>881.92574973302897</c:v>
                </c:pt>
                <c:pt idx="856">
                  <c:v>881.98952435288095</c:v>
                </c:pt>
                <c:pt idx="857">
                  <c:v>882.05296938970901</c:v>
                </c:pt>
                <c:pt idx="858">
                  <c:v>882.11606350248405</c:v>
                </c:pt>
                <c:pt idx="859">
                  <c:v>882.17879672192703</c:v>
                </c:pt>
                <c:pt idx="860">
                  <c:v>882.241182909636</c:v>
                </c:pt>
                <c:pt idx="861">
                  <c:v>882.30323445839599</c:v>
                </c:pt>
                <c:pt idx="862">
                  <c:v>882.36494150944202</c:v>
                </c:pt>
                <c:pt idx="863">
                  <c:v>882.42630756050301</c:v>
                </c:pt>
                <c:pt idx="864">
                  <c:v>882.48738880260805</c:v>
                </c:pt>
                <c:pt idx="865">
                  <c:v>882.54826386842103</c:v>
                </c:pt>
                <c:pt idx="866">
                  <c:v>882.60897416953401</c:v>
                </c:pt>
                <c:pt idx="867">
                  <c:v>882.66950880713102</c:v>
                </c:pt>
                <c:pt idx="868">
                  <c:v>882.72983399102202</c:v>
                </c:pt>
                <c:pt idx="869">
                  <c:v>882.78992383679304</c:v>
                </c:pt>
                <c:pt idx="870">
                  <c:v>882.84976648950203</c:v>
                </c:pt>
                <c:pt idx="871">
                  <c:v>882.90935640819202</c:v>
                </c:pt>
                <c:pt idx="872">
                  <c:v>882.96869604129699</c:v>
                </c:pt>
                <c:pt idx="873">
                  <c:v>883.02780352417506</c:v>
                </c:pt>
                <c:pt idx="874">
                  <c:v>883.08670736897</c:v>
                </c:pt>
                <c:pt idx="875">
                  <c:v>883.14543172284903</c:v>
                </c:pt>
                <c:pt idx="876">
                  <c:v>883.203988321476</c:v>
                </c:pt>
                <c:pt idx="877">
                  <c:v>883.26237401240905</c:v>
                </c:pt>
                <c:pt idx="878">
                  <c:v>883.32057294639503</c:v>
                </c:pt>
                <c:pt idx="879">
                  <c:v>883.37857249048398</c:v>
                </c:pt>
                <c:pt idx="880">
                  <c:v>883.43637462800996</c:v>
                </c:pt>
                <c:pt idx="881">
                  <c:v>883.493975949787</c:v>
                </c:pt>
                <c:pt idx="882">
                  <c:v>883.55134800633505</c:v>
                </c:pt>
                <c:pt idx="883">
                  <c:v>883.60846402500295</c:v>
                </c:pt>
                <c:pt idx="884">
                  <c:v>883.66533671058903</c:v>
                </c:pt>
                <c:pt idx="885">
                  <c:v>883.72200326217205</c:v>
                </c:pt>
                <c:pt idx="886">
                  <c:v>883.77847335074296</c:v>
                </c:pt>
                <c:pt idx="887">
                  <c:v>883.83471120077297</c:v>
                </c:pt>
                <c:pt idx="888">
                  <c:v>883.89067928982604</c:v>
                </c:pt>
                <c:pt idx="889">
                  <c:v>883.94638246449995</c:v>
                </c:pt>
                <c:pt idx="890">
                  <c:v>884.00184385385899</c:v>
                </c:pt>
                <c:pt idx="891">
                  <c:v>884.05705887380498</c:v>
                </c:pt>
                <c:pt idx="892">
                  <c:v>884.11200787427197</c:v>
                </c:pt>
                <c:pt idx="893">
                  <c:v>884.16668353023294</c:v>
                </c:pt>
                <c:pt idx="894">
                  <c:v>884.22107281978401</c:v>
                </c:pt>
                <c:pt idx="895">
                  <c:v>884.27514956979996</c:v>
                </c:pt>
                <c:pt idx="896">
                  <c:v>884.32891242598805</c:v>
                </c:pt>
                <c:pt idx="897">
                  <c:v>884.38240425275501</c:v>
                </c:pt>
                <c:pt idx="898">
                  <c:v>884.43567466008699</c:v>
                </c:pt>
                <c:pt idx="899">
                  <c:v>884.48873328089405</c:v>
                </c:pt>
                <c:pt idx="900">
                  <c:v>884.54154658092295</c:v>
                </c:pt>
                <c:pt idx="901">
                  <c:v>884.59406943042598</c:v>
                </c:pt>
                <c:pt idx="902">
                  <c:v>884.64628186787002</c:v>
                </c:pt>
                <c:pt idx="903">
                  <c:v>884.698211088888</c:v>
                </c:pt>
                <c:pt idx="904">
                  <c:v>884.74992104778505</c:v>
                </c:pt>
                <c:pt idx="905">
                  <c:v>884.80148835834302</c:v>
                </c:pt>
                <c:pt idx="906">
                  <c:v>884.85299293113496</c:v>
                </c:pt>
                <c:pt idx="907">
                  <c:v>884.90449329366299</c:v>
                </c:pt>
                <c:pt idx="908">
                  <c:v>884.95598252291097</c:v>
                </c:pt>
                <c:pt idx="909">
                  <c:v>885.00739656760595</c:v>
                </c:pt>
                <c:pt idx="910">
                  <c:v>885.05867353697499</c:v>
                </c:pt>
                <c:pt idx="911">
                  <c:v>885.10978104727405</c:v>
                </c:pt>
                <c:pt idx="912">
                  <c:v>885.16070301468096</c:v>
                </c:pt>
                <c:pt idx="913">
                  <c:v>885.21143334956605</c:v>
                </c:pt>
                <c:pt idx="914">
                  <c:v>885.26197639997997</c:v>
                </c:pt>
                <c:pt idx="915">
                  <c:v>885.31233522440095</c:v>
                </c:pt>
                <c:pt idx="916">
                  <c:v>885.36250531274402</c:v>
                </c:pt>
                <c:pt idx="917">
                  <c:v>885.41248455419895</c:v>
                </c:pt>
                <c:pt idx="918">
                  <c:v>885.46227062815899</c:v>
                </c:pt>
                <c:pt idx="919">
                  <c:v>885.51185347488899</c:v>
                </c:pt>
                <c:pt idx="920">
                  <c:v>885.56124423957897</c:v>
                </c:pt>
                <c:pt idx="921">
                  <c:v>885.610496226029</c:v>
                </c:pt>
                <c:pt idx="922">
                  <c:v>885.65965901287905</c:v>
                </c:pt>
                <c:pt idx="923">
                  <c:v>885.70873403661699</c:v>
                </c:pt>
                <c:pt idx="924">
                  <c:v>885.75769473639195</c:v>
                </c:pt>
                <c:pt idx="925">
                  <c:v>885.80651680963695</c:v>
                </c:pt>
                <c:pt idx="926">
                  <c:v>885.85517932782102</c:v>
                </c:pt>
                <c:pt idx="927">
                  <c:v>885.90365848156205</c:v>
                </c:pt>
                <c:pt idx="928">
                  <c:v>885.95192048360605</c:v>
                </c:pt>
                <c:pt idx="929">
                  <c:v>885.99993234868998</c:v>
                </c:pt>
                <c:pt idx="930">
                  <c:v>886.04770182294897</c:v>
                </c:pt>
                <c:pt idx="931">
                  <c:v>886.09527837860605</c:v>
                </c:pt>
                <c:pt idx="932">
                  <c:v>886.14269899523799</c:v>
                </c:pt>
                <c:pt idx="933">
                  <c:v>886.189970429651</c:v>
                </c:pt>
                <c:pt idx="934">
                  <c:v>886.23710363301905</c:v>
                </c:pt>
                <c:pt idx="935">
                  <c:v>886.28412349701102</c:v>
                </c:pt>
                <c:pt idx="936">
                  <c:v>886.33104299578304</c:v>
                </c:pt>
                <c:pt idx="937">
                  <c:v>886.37785654873699</c:v>
                </c:pt>
                <c:pt idx="938">
                  <c:v>886.42455746580902</c:v>
                </c:pt>
                <c:pt idx="939">
                  <c:v>886.47113513191402</c:v>
                </c:pt>
                <c:pt idx="940">
                  <c:v>886.51755170408001</c:v>
                </c:pt>
                <c:pt idx="941">
                  <c:v>886.56374627010598</c:v>
                </c:pt>
                <c:pt idx="942">
                  <c:v>886.60967590494897</c:v>
                </c:pt>
                <c:pt idx="943">
                  <c:v>886.65534937156804</c:v>
                </c:pt>
                <c:pt idx="944">
                  <c:v>886.70082491012101</c:v>
                </c:pt>
                <c:pt idx="945">
                  <c:v>886.74617977529601</c:v>
                </c:pt>
                <c:pt idx="946">
                  <c:v>886.79146698021896</c:v>
                </c:pt>
                <c:pt idx="947">
                  <c:v>886.83667792775998</c:v>
                </c:pt>
                <c:pt idx="948">
                  <c:v>886.88174321775205</c:v>
                </c:pt>
                <c:pt idx="949">
                  <c:v>886.92659596119904</c:v>
                </c:pt>
                <c:pt idx="950">
                  <c:v>886.97123896752203</c:v>
                </c:pt>
                <c:pt idx="951">
                  <c:v>887.01571138578095</c:v>
                </c:pt>
                <c:pt idx="952">
                  <c:v>887.05999865919898</c:v>
                </c:pt>
                <c:pt idx="953">
                  <c:v>887.10404055846504</c:v>
                </c:pt>
                <c:pt idx="954">
                  <c:v>887.14782748819403</c:v>
                </c:pt>
                <c:pt idx="955">
                  <c:v>887.19142693704805</c:v>
                </c:pt>
                <c:pt idx="956">
                  <c:v>887.234904694742</c:v>
                </c:pt>
                <c:pt idx="957">
                  <c:v>887.27826504294296</c:v>
                </c:pt>
                <c:pt idx="958">
                  <c:v>887.32148242185895</c:v>
                </c:pt>
                <c:pt idx="959">
                  <c:v>887.36455003894196</c:v>
                </c:pt>
                <c:pt idx="960">
                  <c:v>887.40747340044697</c:v>
                </c:pt>
                <c:pt idx="961">
                  <c:v>887.45024695851396</c:v>
                </c:pt>
                <c:pt idx="962">
                  <c:v>887.49285914650602</c:v>
                </c:pt>
                <c:pt idx="963">
                  <c:v>887.53531000718897</c:v>
                </c:pt>
                <c:pt idx="964">
                  <c:v>887.57762226068496</c:v>
                </c:pt>
                <c:pt idx="965">
                  <c:v>887.61982882529298</c:v>
                </c:pt>
                <c:pt idx="966">
                  <c:v>887.661935077061</c:v>
                </c:pt>
                <c:pt idx="967">
                  <c:v>887.70392347158997</c:v>
                </c:pt>
                <c:pt idx="968">
                  <c:v>887.74581053841302</c:v>
                </c:pt>
                <c:pt idx="969">
                  <c:v>887.78764904273203</c:v>
                </c:pt>
                <c:pt idx="970">
                  <c:v>887.82946390467703</c:v>
                </c:pt>
                <c:pt idx="971">
                  <c:v>887.87122741700705</c:v>
                </c:pt>
                <c:pt idx="972">
                  <c:v>887.91289668518402</c:v>
                </c:pt>
                <c:pt idx="973">
                  <c:v>887.95444048563502</c:v>
                </c:pt>
                <c:pt idx="974">
                  <c:v>887.99582472494296</c:v>
                </c:pt>
                <c:pt idx="975">
                  <c:v>888.037006977018</c:v>
                </c:pt>
                <c:pt idx="976">
                  <c:v>888.077981991716</c:v>
                </c:pt>
                <c:pt idx="977">
                  <c:v>888.11883182978897</c:v>
                </c:pt>
                <c:pt idx="978">
                  <c:v>888.15969446929898</c:v>
                </c:pt>
                <c:pt idx="979">
                  <c:v>888.20065812987195</c:v>
                </c:pt>
                <c:pt idx="980">
                  <c:v>888.241698102084</c:v>
                </c:pt>
                <c:pt idx="981">
                  <c:v>888.28272182170394</c:v>
                </c:pt>
                <c:pt idx="982">
                  <c:v>888.32366151600104</c:v>
                </c:pt>
                <c:pt idx="983">
                  <c:v>888.36451038355005</c:v>
                </c:pt>
                <c:pt idx="984">
                  <c:v>888.40526043243096</c:v>
                </c:pt>
                <c:pt idx="985">
                  <c:v>888.44584567464096</c:v>
                </c:pt>
                <c:pt idx="986">
                  <c:v>888.48619954232299</c:v>
                </c:pt>
                <c:pt idx="987">
                  <c:v>888.52633068583498</c:v>
                </c:pt>
                <c:pt idx="988">
                  <c:v>888.56628701260502</c:v>
                </c:pt>
                <c:pt idx="989">
                  <c:v>888.60607749667702</c:v>
                </c:pt>
                <c:pt idx="990">
                  <c:v>888.64567523564699</c:v>
                </c:pt>
                <c:pt idx="991">
                  <c:v>888.68507072398404</c:v>
                </c:pt>
                <c:pt idx="992">
                  <c:v>888.72428333253299</c:v>
                </c:pt>
                <c:pt idx="993">
                  <c:v>888.76333997657503</c:v>
                </c:pt>
                <c:pt idx="994">
                  <c:v>888.80226672773699</c:v>
                </c:pt>
                <c:pt idx="995">
                  <c:v>888.84108619412905</c:v>
                </c:pt>
                <c:pt idx="996">
                  <c:v>888.87981093678695</c:v>
                </c:pt>
                <c:pt idx="997">
                  <c:v>888.91844712307295</c:v>
                </c:pt>
                <c:pt idx="998">
                  <c:v>888.95700774120701</c:v>
                </c:pt>
                <c:pt idx="999">
                  <c:v>888.995518490167</c:v>
                </c:pt>
                <c:pt idx="1000">
                  <c:v>889.03400189105696</c:v>
                </c:pt>
                <c:pt idx="1001">
                  <c:v>889.07244591434699</c:v>
                </c:pt>
                <c:pt idx="1002">
                  <c:v>889.11080213282503</c:v>
                </c:pt>
                <c:pt idx="1003">
                  <c:v>889.14902874328698</c:v>
                </c:pt>
                <c:pt idx="1004">
                  <c:v>889.18711339701395</c:v>
                </c:pt>
                <c:pt idx="1005">
                  <c:v>889.22504733604399</c:v>
                </c:pt>
                <c:pt idx="1006">
                  <c:v>889.26281267326897</c:v>
                </c:pt>
                <c:pt idx="1007">
                  <c:v>889.30041164623105</c:v>
                </c:pt>
                <c:pt idx="1008">
                  <c:v>889.33788834888298</c:v>
                </c:pt>
                <c:pt idx="1009">
                  <c:v>889.37530530040601</c:v>
                </c:pt>
                <c:pt idx="1010">
                  <c:v>889.41270078052196</c:v>
                </c:pt>
                <c:pt idx="1011">
                  <c:v>889.450073605944</c:v>
                </c:pt>
                <c:pt idx="1012">
                  <c:v>889.48740002662703</c:v>
                </c:pt>
                <c:pt idx="1013">
                  <c:v>889.524649915949</c:v>
                </c:pt>
                <c:pt idx="1014">
                  <c:v>889.56179277014303</c:v>
                </c:pt>
                <c:pt idx="1015">
                  <c:v>889.59881380776301</c:v>
                </c:pt>
                <c:pt idx="1016">
                  <c:v>889.63572575240596</c:v>
                </c:pt>
                <c:pt idx="1017">
                  <c:v>889.67253556904404</c:v>
                </c:pt>
                <c:pt idx="1018">
                  <c:v>889.70920768485303</c:v>
                </c:pt>
                <c:pt idx="1019">
                  <c:v>889.74570236434795</c:v>
                </c:pt>
                <c:pt idx="1020">
                  <c:v>889.78202978830302</c:v>
                </c:pt>
                <c:pt idx="1021">
                  <c:v>889.81822603380101</c:v>
                </c:pt>
                <c:pt idx="1022">
                  <c:v>889.85431712197806</c:v>
                </c:pt>
                <c:pt idx="1023">
                  <c:v>889.89033717255597</c:v>
                </c:pt>
                <c:pt idx="1024">
                  <c:v>889.92632578920302</c:v>
                </c:pt>
                <c:pt idx="1025">
                  <c:v>889.96227724675396</c:v>
                </c:pt>
                <c:pt idx="1026">
                  <c:v>889.99813127091204</c:v>
                </c:pt>
                <c:pt idx="1027">
                  <c:v>890.033832574386</c:v>
                </c:pt>
                <c:pt idx="1028">
                  <c:v>890.06938140437205</c:v>
                </c:pt>
                <c:pt idx="1029">
                  <c:v>890.10481955811804</c:v>
                </c:pt>
                <c:pt idx="1030">
                  <c:v>890.14017402492095</c:v>
                </c:pt>
                <c:pt idx="1031">
                  <c:v>890.17541680630097</c:v>
                </c:pt>
                <c:pt idx="1032">
                  <c:v>890.21048162936495</c:v>
                </c:pt>
                <c:pt idx="1033">
                  <c:v>890.24532067026598</c:v>
                </c:pt>
                <c:pt idx="1034">
                  <c:v>890.27993768108399</c:v>
                </c:pt>
                <c:pt idx="1035">
                  <c:v>890.31436535421506</c:v>
                </c:pt>
                <c:pt idx="1036">
                  <c:v>890.34862764667696</c:v>
                </c:pt>
                <c:pt idx="1037">
                  <c:v>890.38273510822103</c:v>
                </c:pt>
                <c:pt idx="1038">
                  <c:v>890.416710602021</c:v>
                </c:pt>
                <c:pt idx="1039">
                  <c:v>890.45060122609902</c:v>
                </c:pt>
                <c:pt idx="1040">
                  <c:v>890.48445034296799</c:v>
                </c:pt>
                <c:pt idx="1041">
                  <c:v>890.51826543864399</c:v>
                </c:pt>
                <c:pt idx="1042">
                  <c:v>890.55201193017604</c:v>
                </c:pt>
                <c:pt idx="1043">
                  <c:v>890.58563738049702</c:v>
                </c:pt>
                <c:pt idx="1044">
                  <c:v>890.61912326610502</c:v>
                </c:pt>
                <c:pt idx="1045">
                  <c:v>890.652498148051</c:v>
                </c:pt>
                <c:pt idx="1046">
                  <c:v>890.68578365715996</c:v>
                </c:pt>
                <c:pt idx="1047">
                  <c:v>890.71897477445305</c:v>
                </c:pt>
                <c:pt idx="1048">
                  <c:v>890.75208795280196</c:v>
                </c:pt>
                <c:pt idx="1049">
                  <c:v>890.78516471900298</c:v>
                </c:pt>
                <c:pt idx="1050">
                  <c:v>890.81820781652596</c:v>
                </c:pt>
                <c:pt idx="1051">
                  <c:v>890.85115547320402</c:v>
                </c:pt>
                <c:pt idx="1052">
                  <c:v>890.883922890446</c:v>
                </c:pt>
                <c:pt idx="1053">
                  <c:v>890.916461880258</c:v>
                </c:pt>
                <c:pt idx="1054">
                  <c:v>890.94879888920298</c:v>
                </c:pt>
                <c:pt idx="1055">
                  <c:v>890.98102173127995</c:v>
                </c:pt>
                <c:pt idx="1056">
                  <c:v>891.01322314904996</c:v>
                </c:pt>
                <c:pt idx="1057">
                  <c:v>891.04544565980905</c:v>
                </c:pt>
                <c:pt idx="1058">
                  <c:v>891.07766672002106</c:v>
                </c:pt>
                <c:pt idx="1059">
                  <c:v>891.10983707574701</c:v>
                </c:pt>
                <c:pt idx="1060">
                  <c:v>891.14193607803202</c:v>
                </c:pt>
                <c:pt idx="1061">
                  <c:v>891.17398440936404</c:v>
                </c:pt>
                <c:pt idx="1062">
                  <c:v>891.20601118540799</c:v>
                </c:pt>
                <c:pt idx="1063">
                  <c:v>891.23802012606996</c:v>
                </c:pt>
                <c:pt idx="1064">
                  <c:v>891.26997519858003</c:v>
                </c:pt>
                <c:pt idx="1065">
                  <c:v>891.30181295800401</c:v>
                </c:pt>
                <c:pt idx="1066">
                  <c:v>891.33348484614498</c:v>
                </c:pt>
                <c:pt idx="1067">
                  <c:v>891.36498732001598</c:v>
                </c:pt>
                <c:pt idx="1068">
                  <c:v>891.39634828272801</c:v>
                </c:pt>
                <c:pt idx="1069">
                  <c:v>891.42760306639104</c:v>
                </c:pt>
                <c:pt idx="1070">
                  <c:v>891.45878297279501</c:v>
                </c:pt>
                <c:pt idx="1071">
                  <c:v>891.48990411706802</c:v>
                </c:pt>
                <c:pt idx="1072">
                  <c:v>891.52095924210096</c:v>
                </c:pt>
                <c:pt idx="1073">
                  <c:v>891.55192437289497</c:v>
                </c:pt>
                <c:pt idx="1074">
                  <c:v>891.58278136992203</c:v>
                </c:pt>
                <c:pt idx="1075">
                  <c:v>891.61353789179498</c:v>
                </c:pt>
                <c:pt idx="1076">
                  <c:v>891.64421349732595</c:v>
                </c:pt>
                <c:pt idx="1077">
                  <c:v>891.67480614904605</c:v>
                </c:pt>
                <c:pt idx="1078">
                  <c:v>891.70529018627701</c:v>
                </c:pt>
                <c:pt idx="1079">
                  <c:v>891.73564852237803</c:v>
                </c:pt>
                <c:pt idx="1080">
                  <c:v>891.76589722459198</c:v>
                </c:pt>
                <c:pt idx="1081">
                  <c:v>891.79607735267598</c:v>
                </c:pt>
                <c:pt idx="1082">
                  <c:v>891.82621731990002</c:v>
                </c:pt>
                <c:pt idx="1083">
                  <c:v>891.85629748343399</c:v>
                </c:pt>
                <c:pt idx="1084">
                  <c:v>891.88626921357297</c:v>
                </c:pt>
                <c:pt idx="1085">
                  <c:v>891.91611157285399</c:v>
                </c:pt>
                <c:pt idx="1086">
                  <c:v>891.94583367519999</c:v>
                </c:pt>
                <c:pt idx="1087">
                  <c:v>891.97542708680896</c:v>
                </c:pt>
                <c:pt idx="1088">
                  <c:v>892.00486034952701</c:v>
                </c:pt>
                <c:pt idx="1089">
                  <c:v>892.03411745684798</c:v>
                </c:pt>
                <c:pt idx="1090">
                  <c:v>892.06321678701397</c:v>
                </c:pt>
                <c:pt idx="1091">
                  <c:v>892.09219952410206</c:v>
                </c:pt>
                <c:pt idx="1092">
                  <c:v>892.12111878961502</c:v>
                </c:pt>
                <c:pt idx="1093">
                  <c:v>892.15003503104504</c:v>
                </c:pt>
                <c:pt idx="1094">
                  <c:v>892.178996086751</c:v>
                </c:pt>
                <c:pt idx="1095">
                  <c:v>892.20800504869396</c:v>
                </c:pt>
                <c:pt idx="1096">
                  <c:v>892.23700749552995</c:v>
                </c:pt>
                <c:pt idx="1097">
                  <c:v>892.26591566458899</c:v>
                </c:pt>
                <c:pt idx="1098">
                  <c:v>892.29465629405399</c:v>
                </c:pt>
                <c:pt idx="1099">
                  <c:v>892.32321072278603</c:v>
                </c:pt>
                <c:pt idx="1100">
                  <c:v>892.35161386120205</c:v>
                </c:pt>
                <c:pt idx="1101">
                  <c:v>892.37991336821597</c:v>
                </c:pt>
                <c:pt idx="1102">
                  <c:v>892.40814096352597</c:v>
                </c:pt>
                <c:pt idx="1103">
                  <c:v>892.436321263222</c:v>
                </c:pt>
                <c:pt idx="1104">
                  <c:v>892.46446876179095</c:v>
                </c:pt>
                <c:pt idx="1105">
                  <c:v>892.492553935964</c:v>
                </c:pt>
                <c:pt idx="1106">
                  <c:v>892.52050431792895</c:v>
                </c:pt>
                <c:pt idx="1107">
                  <c:v>892.54826025496698</c:v>
                </c:pt>
                <c:pt idx="1108">
                  <c:v>892.57581450579596</c:v>
                </c:pt>
                <c:pt idx="1109">
                  <c:v>892.603200413786</c:v>
                </c:pt>
                <c:pt idx="1110">
                  <c:v>892.63046995657101</c:v>
                </c:pt>
                <c:pt idx="1111">
                  <c:v>892.65767941399702</c:v>
                </c:pt>
                <c:pt idx="1112">
                  <c:v>892.68485733264095</c:v>
                </c:pt>
                <c:pt idx="1113">
                  <c:v>892.71199610479903</c:v>
                </c:pt>
                <c:pt idx="1114">
                  <c:v>892.73909780513395</c:v>
                </c:pt>
                <c:pt idx="1115">
                  <c:v>892.76618841247296</c:v>
                </c:pt>
                <c:pt idx="1116">
                  <c:v>892.79327152347298</c:v>
                </c:pt>
                <c:pt idx="1117">
                  <c:v>892.82031064079297</c:v>
                </c:pt>
                <c:pt idx="1118">
                  <c:v>892.84726437414099</c:v>
                </c:pt>
                <c:pt idx="1119">
                  <c:v>892.87411431813905</c:v>
                </c:pt>
                <c:pt idx="1120">
                  <c:v>892.90086583829395</c:v>
                </c:pt>
                <c:pt idx="1121">
                  <c:v>892.92753919769405</c:v>
                </c:pt>
                <c:pt idx="1122">
                  <c:v>892.95415700451701</c:v>
                </c:pt>
                <c:pt idx="1123">
                  <c:v>892.98072926691998</c:v>
                </c:pt>
                <c:pt idx="1124">
                  <c:v>893.00724724409997</c:v>
                </c:pt>
                <c:pt idx="1125">
                  <c:v>893.03369349415902</c:v>
                </c:pt>
                <c:pt idx="1126">
                  <c:v>893.06005664280701</c:v>
                </c:pt>
                <c:pt idx="1127">
                  <c:v>893.08634832655002</c:v>
                </c:pt>
                <c:pt idx="1128">
                  <c:v>893.11262261201898</c:v>
                </c:pt>
                <c:pt idx="1129">
                  <c:v>893.13895950324195</c:v>
                </c:pt>
                <c:pt idx="1130">
                  <c:v>893.165398226246</c:v>
                </c:pt>
                <c:pt idx="1131">
                  <c:v>893.19189194363798</c:v>
                </c:pt>
                <c:pt idx="1132">
                  <c:v>893.21834022324197</c:v>
                </c:pt>
                <c:pt idx="1133">
                  <c:v>893.24465614252904</c:v>
                </c:pt>
                <c:pt idx="1134">
                  <c:v>893.27080438917994</c:v>
                </c:pt>
                <c:pt idx="1135">
                  <c:v>893.29680098525</c:v>
                </c:pt>
                <c:pt idx="1136">
                  <c:v>893.32268809195796</c:v>
                </c:pt>
                <c:pt idx="1137">
                  <c:v>893.34849766014099</c:v>
                </c:pt>
                <c:pt idx="1138">
                  <c:v>893.374236334481</c:v>
                </c:pt>
                <c:pt idx="1139">
                  <c:v>893.39991045770603</c:v>
                </c:pt>
                <c:pt idx="1140">
                  <c:v>893.42555471716003</c:v>
                </c:pt>
                <c:pt idx="1141">
                  <c:v>893.45121738483601</c:v>
                </c:pt>
                <c:pt idx="1142">
                  <c:v>893.47690935704702</c:v>
                </c:pt>
                <c:pt idx="1143">
                  <c:v>893.50257267246297</c:v>
                </c:pt>
                <c:pt idx="1144">
                  <c:v>893.52810893624405</c:v>
                </c:pt>
                <c:pt idx="1145">
                  <c:v>893.55344815600097</c:v>
                </c:pt>
                <c:pt idx="1146">
                  <c:v>893.57860851964597</c:v>
                </c:pt>
                <c:pt idx="1147">
                  <c:v>893.60370435889502</c:v>
                </c:pt>
                <c:pt idx="1148">
                  <c:v>893.62887399119495</c:v>
                </c:pt>
                <c:pt idx="1149">
                  <c:v>893.65417117275797</c:v>
                </c:pt>
                <c:pt idx="1150">
                  <c:v>893.67952402931303</c:v>
                </c:pt>
                <c:pt idx="1151">
                  <c:v>893.70480027698397</c:v>
                </c:pt>
                <c:pt idx="1152">
                  <c:v>893.729896578291</c:v>
                </c:pt>
                <c:pt idx="1153">
                  <c:v>893.75478392174296</c:v>
                </c:pt>
                <c:pt idx="1154">
                  <c:v>893.77953083006196</c:v>
                </c:pt>
                <c:pt idx="1155">
                  <c:v>893.804270060308</c:v>
                </c:pt>
                <c:pt idx="1156">
                  <c:v>893.82908394403501</c:v>
                </c:pt>
                <c:pt idx="1157">
                  <c:v>893.85394134305795</c:v>
                </c:pt>
                <c:pt idx="1158">
                  <c:v>893.87876663537702</c:v>
                </c:pt>
                <c:pt idx="1159">
                  <c:v>893.90352805521695</c:v>
                </c:pt>
                <c:pt idx="1160">
                  <c:v>893.928246166073</c:v>
                </c:pt>
                <c:pt idx="1161">
                  <c:v>893.95294740214797</c:v>
                </c:pt>
                <c:pt idx="1162">
                  <c:v>893.97762143838202</c:v>
                </c:pt>
                <c:pt idx="1163">
                  <c:v>894.00222386308997</c:v>
                </c:pt>
                <c:pt idx="1164">
                  <c:v>894.02672646315705</c:v>
                </c:pt>
                <c:pt idx="1165">
                  <c:v>894.05115575640002</c:v>
                </c:pt>
                <c:pt idx="1166">
                  <c:v>894.07556806889795</c:v>
                </c:pt>
                <c:pt idx="1167">
                  <c:v>894.09999604635402</c:v>
                </c:pt>
                <c:pt idx="1168">
                  <c:v>894.12442598899702</c:v>
                </c:pt>
                <c:pt idx="1169">
                  <c:v>894.14881526512102</c:v>
                </c:pt>
                <c:pt idx="1170">
                  <c:v>894.17313288695698</c:v>
                </c:pt>
                <c:pt idx="1171">
                  <c:v>894.19738347784005</c:v>
                </c:pt>
                <c:pt idx="1172">
                  <c:v>894.22158308805695</c:v>
                </c:pt>
                <c:pt idx="1173">
                  <c:v>894.24572286229795</c:v>
                </c:pt>
                <c:pt idx="1174">
                  <c:v>894.26976574467301</c:v>
                </c:pt>
                <c:pt idx="1175">
                  <c:v>894.29367652973497</c:v>
                </c:pt>
                <c:pt idx="1176">
                  <c:v>894.31745946869603</c:v>
                </c:pt>
                <c:pt idx="1177">
                  <c:v>894.34116083364495</c:v>
                </c:pt>
                <c:pt idx="1178">
                  <c:v>894.36483295397397</c:v>
                </c:pt>
                <c:pt idx="1179">
                  <c:v>894.38850391235405</c:v>
                </c:pt>
                <c:pt idx="1180">
                  <c:v>894.41215990478804</c:v>
                </c:pt>
                <c:pt idx="1181">
                  <c:v>894.43574058740603</c:v>
                </c:pt>
                <c:pt idx="1182">
                  <c:v>894.45918325675405</c:v>
                </c:pt>
                <c:pt idx="1183">
                  <c:v>894.48249471132397</c:v>
                </c:pt>
                <c:pt idx="1184">
                  <c:v>894.50576186375304</c:v>
                </c:pt>
                <c:pt idx="1185">
                  <c:v>894.52907233794201</c:v>
                </c:pt>
                <c:pt idx="1186">
                  <c:v>894.552442238244</c:v>
                </c:pt>
                <c:pt idx="1187">
                  <c:v>894.57583435696495</c:v>
                </c:pt>
                <c:pt idx="1188">
                  <c:v>894.59920815145995</c:v>
                </c:pt>
                <c:pt idx="1189">
                  <c:v>894.62253498111602</c:v>
                </c:pt>
                <c:pt idx="1190">
                  <c:v>894.64580807732</c:v>
                </c:pt>
                <c:pt idx="1191">
                  <c:v>894.66906055773802</c:v>
                </c:pt>
                <c:pt idx="1192">
                  <c:v>894.69234164406703</c:v>
                </c:pt>
                <c:pt idx="1193">
                  <c:v>894.71565308106403</c:v>
                </c:pt>
                <c:pt idx="1194">
                  <c:v>894.73893431122406</c:v>
                </c:pt>
                <c:pt idx="1195">
                  <c:v>894.76212816329098</c:v>
                </c:pt>
                <c:pt idx="1196">
                  <c:v>894.78523744403503</c:v>
                </c:pt>
                <c:pt idx="1197">
                  <c:v>894.80830563563404</c:v>
                </c:pt>
                <c:pt idx="1198">
                  <c:v>894.83136517023797</c:v>
                </c:pt>
                <c:pt idx="1199">
                  <c:v>894.85441631657397</c:v>
                </c:pt>
                <c:pt idx="1200">
                  <c:v>894.87743971864199</c:v>
                </c:pt>
                <c:pt idx="1201">
                  <c:v>894.90041051274</c:v>
                </c:pt>
                <c:pt idx="1202">
                  <c:v>894.92330572364699</c:v>
                </c:pt>
                <c:pt idx="1203">
                  <c:v>894.946116718393</c:v>
                </c:pt>
                <c:pt idx="1204">
                  <c:v>894.968853592252</c:v>
                </c:pt>
                <c:pt idx="1205">
                  <c:v>894.99152356715194</c:v>
                </c:pt>
                <c:pt idx="1206">
                  <c:v>895.01410910624702</c:v>
                </c:pt>
                <c:pt idx="1207">
                  <c:v>895.03658370930395</c:v>
                </c:pt>
                <c:pt idx="1208">
                  <c:v>895.05895014860801</c:v>
                </c:pt>
                <c:pt idx="1209">
                  <c:v>895.08124561783302</c:v>
                </c:pt>
                <c:pt idx="1210">
                  <c:v>895.10349960652695</c:v>
                </c:pt>
                <c:pt idx="1211">
                  <c:v>895.12570231298196</c:v>
                </c:pt>
                <c:pt idx="1212">
                  <c:v>895.14783325281996</c:v>
                </c:pt>
                <c:pt idx="1213">
                  <c:v>895.169913288977</c:v>
                </c:pt>
                <c:pt idx="1214">
                  <c:v>895.19200627226098</c:v>
                </c:pt>
                <c:pt idx="1215">
                  <c:v>895.21415712222495</c:v>
                </c:pt>
                <c:pt idx="1216">
                  <c:v>895.23633586116796</c:v>
                </c:pt>
                <c:pt idx="1217">
                  <c:v>895.25847015084798</c:v>
                </c:pt>
                <c:pt idx="1218">
                  <c:v>895.28053420357799</c:v>
                </c:pt>
                <c:pt idx="1219">
                  <c:v>895.30256650941101</c:v>
                </c:pt>
                <c:pt idx="1220">
                  <c:v>895.32459610832598</c:v>
                </c:pt>
                <c:pt idx="1221">
                  <c:v>895.34659833466799</c:v>
                </c:pt>
                <c:pt idx="1222">
                  <c:v>895.36852407301899</c:v>
                </c:pt>
                <c:pt idx="1223">
                  <c:v>895.39032859805798</c:v>
                </c:pt>
                <c:pt idx="1224">
                  <c:v>895.41199879248995</c:v>
                </c:pt>
                <c:pt idx="1225">
                  <c:v>895.43358546188199</c:v>
                </c:pt>
                <c:pt idx="1226">
                  <c:v>895.45516701056295</c:v>
                </c:pt>
                <c:pt idx="1227">
                  <c:v>895.47677754491099</c:v>
                </c:pt>
                <c:pt idx="1228">
                  <c:v>895.49840150359398</c:v>
                </c:pt>
                <c:pt idx="1229">
                  <c:v>895.52002058962296</c:v>
                </c:pt>
                <c:pt idx="1230">
                  <c:v>895.54164322762006</c:v>
                </c:pt>
                <c:pt idx="1231">
                  <c:v>895.56328707758996</c:v>
                </c:pt>
                <c:pt idx="1232">
                  <c:v>895.58494002629595</c:v>
                </c:pt>
                <c:pt idx="1233">
                  <c:v>895.60656107084401</c:v>
                </c:pt>
                <c:pt idx="1234">
                  <c:v>895.628116389448</c:v>
                </c:pt>
                <c:pt idx="1235">
                  <c:v>895.64958772602097</c:v>
                </c:pt>
                <c:pt idx="1236">
                  <c:v>895.67096871426702</c:v>
                </c:pt>
                <c:pt idx="1237">
                  <c:v>895.69228818718295</c:v>
                </c:pt>
                <c:pt idx="1238">
                  <c:v>895.713612639757</c:v>
                </c:pt>
                <c:pt idx="1239">
                  <c:v>895.73500153554005</c:v>
                </c:pt>
                <c:pt idx="1240">
                  <c:v>895.75648030586694</c:v>
                </c:pt>
                <c:pt idx="1241">
                  <c:v>895.77805854700205</c:v>
                </c:pt>
                <c:pt idx="1242">
                  <c:v>895.799740303308</c:v>
                </c:pt>
                <c:pt idx="1243">
                  <c:v>895.82150962559899</c:v>
                </c:pt>
                <c:pt idx="1244">
                  <c:v>895.84332675678002</c:v>
                </c:pt>
                <c:pt idx="1245">
                  <c:v>895.86513091961399</c:v>
                </c:pt>
                <c:pt idx="1246">
                  <c:v>895.88684290792003</c:v>
                </c:pt>
                <c:pt idx="1247">
                  <c:v>895.90840372704201</c:v>
                </c:pt>
                <c:pt idx="1248">
                  <c:v>895.92983223676003</c:v>
                </c:pt>
                <c:pt idx="1249">
                  <c:v>895.95121184787899</c:v>
                </c:pt>
                <c:pt idx="1250">
                  <c:v>895.97259401686995</c:v>
                </c:pt>
                <c:pt idx="1251">
                  <c:v>895.99393839300501</c:v>
                </c:pt>
                <c:pt idx="1252">
                  <c:v>896.01515247828502</c:v>
                </c:pt>
                <c:pt idx="1253">
                  <c:v>896.03617180226604</c:v>
                </c:pt>
                <c:pt idx="1254">
                  <c:v>896.057019658689</c:v>
                </c:pt>
                <c:pt idx="1255">
                  <c:v>896.07779007495003</c:v>
                </c:pt>
                <c:pt idx="1256">
                  <c:v>896.09855939552006</c:v>
                </c:pt>
                <c:pt idx="1257">
                  <c:v>896.11933009041798</c:v>
                </c:pt>
                <c:pt idx="1258">
                  <c:v>896.14006175724899</c:v>
                </c:pt>
                <c:pt idx="1259">
                  <c:v>896.160737426644</c:v>
                </c:pt>
                <c:pt idx="1260">
                  <c:v>896.18139175277997</c:v>
                </c:pt>
                <c:pt idx="1261">
                  <c:v>896.20208133349502</c:v>
                </c:pt>
                <c:pt idx="1262">
                  <c:v>896.22283745354196</c:v>
                </c:pt>
                <c:pt idx="1263">
                  <c:v>896.24364681791894</c:v>
                </c:pt>
                <c:pt idx="1264">
                  <c:v>896.26446592956302</c:v>
                </c:pt>
                <c:pt idx="1265">
                  <c:v>896.28525012324201</c:v>
                </c:pt>
                <c:pt idx="1266">
                  <c:v>896.30597794160099</c:v>
                </c:pt>
                <c:pt idx="1267">
                  <c:v>896.32665547677902</c:v>
                </c:pt>
                <c:pt idx="1268">
                  <c:v>896.347305505951</c:v>
                </c:pt>
                <c:pt idx="1269">
                  <c:v>896.36796263190604</c:v>
                </c:pt>
                <c:pt idx="1270">
                  <c:v>896.38867094899501</c:v>
                </c:pt>
                <c:pt idx="1271">
                  <c:v>896.40946066265201</c:v>
                </c:pt>
                <c:pt idx="1272">
                  <c:v>896.43031199474399</c:v>
                </c:pt>
                <c:pt idx="1273">
                  <c:v>896.45115165212201</c:v>
                </c:pt>
                <c:pt idx="1274">
                  <c:v>896.47190526791098</c:v>
                </c:pt>
                <c:pt idx="1275">
                  <c:v>896.49255565194301</c:v>
                </c:pt>
                <c:pt idx="1276">
                  <c:v>896.51313503071003</c:v>
                </c:pt>
                <c:pt idx="1277">
                  <c:v>896.53366978376903</c:v>
                </c:pt>
                <c:pt idx="1278">
                  <c:v>896.55416036706401</c:v>
                </c:pt>
                <c:pt idx="1279">
                  <c:v>896.57460669258501</c:v>
                </c:pt>
                <c:pt idx="1280">
                  <c:v>896.59502335845502</c:v>
                </c:pt>
                <c:pt idx="1281">
                  <c:v>896.61543185664198</c:v>
                </c:pt>
                <c:pt idx="1282">
                  <c:v>896.63585233382003</c:v>
                </c:pt>
                <c:pt idx="1283">
                  <c:v>896.65630543317104</c:v>
                </c:pt>
                <c:pt idx="1284">
                  <c:v>896.67681773576498</c:v>
                </c:pt>
                <c:pt idx="1285">
                  <c:v>896.69740437053304</c:v>
                </c:pt>
                <c:pt idx="1286">
                  <c:v>896.71803375304796</c:v>
                </c:pt>
                <c:pt idx="1287">
                  <c:v>896.73863455550804</c:v>
                </c:pt>
                <c:pt idx="1288">
                  <c:v>896.75916093964202</c:v>
                </c:pt>
                <c:pt idx="1289">
                  <c:v>896.77964127046801</c:v>
                </c:pt>
                <c:pt idx="1290">
                  <c:v>896.80015299534296</c:v>
                </c:pt>
                <c:pt idx="1291">
                  <c:v>896.82075355367601</c:v>
                </c:pt>
                <c:pt idx="1292">
                  <c:v>896.84142408261698</c:v>
                </c:pt>
                <c:pt idx="1293">
                  <c:v>896.86206973472599</c:v>
                </c:pt>
                <c:pt idx="1294">
                  <c:v>896.88259537747399</c:v>
                </c:pt>
                <c:pt idx="1295">
                  <c:v>896.90298301859104</c:v>
                </c:pt>
                <c:pt idx="1296">
                  <c:v>896.92327547457899</c:v>
                </c:pt>
                <c:pt idx="1297">
                  <c:v>896.94350833113401</c:v>
                </c:pt>
                <c:pt idx="1298">
                  <c:v>896.96368929935102</c:v>
                </c:pt>
                <c:pt idx="1299">
                  <c:v>896.98381174252597</c:v>
                </c:pt>
                <c:pt idx="1300">
                  <c:v>897.00385165777902</c:v>
                </c:pt>
                <c:pt idx="1301">
                  <c:v>897.02376465463499</c:v>
                </c:pt>
                <c:pt idx="1302">
                  <c:v>897.04350225885298</c:v>
                </c:pt>
                <c:pt idx="1303">
                  <c:v>897.06305623665901</c:v>
                </c:pt>
                <c:pt idx="1304">
                  <c:v>897.08250486235102</c:v>
                </c:pt>
                <c:pt idx="1305">
                  <c:v>897.10197927085005</c:v>
                </c:pt>
                <c:pt idx="1306">
                  <c:v>897.12156404186305</c:v>
                </c:pt>
                <c:pt idx="1307">
                  <c:v>897.14125306248297</c:v>
                </c:pt>
                <c:pt idx="1308">
                  <c:v>897.16098939074197</c:v>
                </c:pt>
                <c:pt idx="1309">
                  <c:v>897.18071486139195</c:v>
                </c:pt>
                <c:pt idx="1310">
                  <c:v>897.20038326042197</c:v>
                </c:pt>
                <c:pt idx="1311">
                  <c:v>897.219953112236</c:v>
                </c:pt>
                <c:pt idx="1312">
                  <c:v>897.239397443234</c:v>
                </c:pt>
                <c:pt idx="1313">
                  <c:v>897.25872790482003</c:v>
                </c:pt>
                <c:pt idx="1314">
                  <c:v>897.27798949679504</c:v>
                </c:pt>
                <c:pt idx="1315">
                  <c:v>897.29722211360195</c:v>
                </c:pt>
                <c:pt idx="1316">
                  <c:v>897.31643835611499</c:v>
                </c:pt>
                <c:pt idx="1317">
                  <c:v>897.33563385708896</c:v>
                </c:pt>
                <c:pt idx="1318">
                  <c:v>897.35479414815495</c:v>
                </c:pt>
                <c:pt idx="1319">
                  <c:v>897.37389057494795</c:v>
                </c:pt>
                <c:pt idx="1320">
                  <c:v>897.392902840494</c:v>
                </c:pt>
                <c:pt idx="1321">
                  <c:v>897.41186590107702</c:v>
                </c:pt>
                <c:pt idx="1322">
                  <c:v>897.43087291860502</c:v>
                </c:pt>
                <c:pt idx="1323">
                  <c:v>897.45000162715405</c:v>
                </c:pt>
                <c:pt idx="1324">
                  <c:v>897.46924221292102</c:v>
                </c:pt>
                <c:pt idx="1325">
                  <c:v>897.48851111030501</c:v>
                </c:pt>
                <c:pt idx="1326">
                  <c:v>897.50771899261701</c:v>
                </c:pt>
                <c:pt idx="1327">
                  <c:v>897.52681647058296</c:v>
                </c:pt>
                <c:pt idx="1328">
                  <c:v>897.54580363836203</c:v>
                </c:pt>
                <c:pt idx="1329">
                  <c:v>897.56472550266699</c:v>
                </c:pt>
                <c:pt idx="1330">
                  <c:v>897.58364883670595</c:v>
                </c:pt>
                <c:pt idx="1331">
                  <c:v>897.60261765117696</c:v>
                </c:pt>
                <c:pt idx="1332">
                  <c:v>897.621620664425</c:v>
                </c:pt>
                <c:pt idx="1333">
                  <c:v>897.64059120544096</c:v>
                </c:pt>
                <c:pt idx="1334">
                  <c:v>897.65944489536696</c:v>
                </c:pt>
                <c:pt idx="1335">
                  <c:v>897.678153943648</c:v>
                </c:pt>
                <c:pt idx="1336">
                  <c:v>897.69678377499702</c:v>
                </c:pt>
                <c:pt idx="1337">
                  <c:v>897.71541927722603</c:v>
                </c:pt>
                <c:pt idx="1338">
                  <c:v>897.73407248246394</c:v>
                </c:pt>
                <c:pt idx="1339">
                  <c:v>897.75270152565099</c:v>
                </c:pt>
                <c:pt idx="1340">
                  <c:v>897.77128908831901</c:v>
                </c:pt>
                <c:pt idx="1341">
                  <c:v>897.78986232505201</c:v>
                </c:pt>
                <c:pt idx="1342">
                  <c:v>897.80845653067502</c:v>
                </c:pt>
                <c:pt idx="1343">
                  <c:v>897.82708586192405</c:v>
                </c:pt>
                <c:pt idx="1344">
                  <c:v>897.84574880976197</c:v>
                </c:pt>
                <c:pt idx="1345">
                  <c:v>897.86445501344099</c:v>
                </c:pt>
                <c:pt idx="1346">
                  <c:v>897.88322840609396</c:v>
                </c:pt>
                <c:pt idx="1347">
                  <c:v>897.90206806226399</c:v>
                </c:pt>
                <c:pt idx="1348">
                  <c:v>897.92092226215595</c:v>
                </c:pt>
                <c:pt idx="1349">
                  <c:v>897.93972068320102</c:v>
                </c:pt>
                <c:pt idx="1350">
                  <c:v>897.95842832598703</c:v>
                </c:pt>
                <c:pt idx="1351">
                  <c:v>897.97706778606596</c:v>
                </c:pt>
                <c:pt idx="1352">
                  <c:v>897.99569861745499</c:v>
                </c:pt>
                <c:pt idx="1353">
                  <c:v>898.014370129854</c:v>
                </c:pt>
                <c:pt idx="1354">
                  <c:v>898.03307564560805</c:v>
                </c:pt>
                <c:pt idx="1355">
                  <c:v>898.05176090532495</c:v>
                </c:pt>
                <c:pt idx="1356">
                  <c:v>898.07040704628798</c:v>
                </c:pt>
                <c:pt idx="1357">
                  <c:v>898.08906392733195</c:v>
                </c:pt>
                <c:pt idx="1358">
                  <c:v>898.10775201086597</c:v>
                </c:pt>
                <c:pt idx="1359">
                  <c:v>898.12642830860295</c:v>
                </c:pt>
                <c:pt idx="1360">
                  <c:v>898.14508814573901</c:v>
                </c:pt>
                <c:pt idx="1361">
                  <c:v>898.16378073521298</c:v>
                </c:pt>
                <c:pt idx="1362">
                  <c:v>898.18252257968095</c:v>
                </c:pt>
                <c:pt idx="1363">
                  <c:v>898.20127863815503</c:v>
                </c:pt>
                <c:pt idx="1364">
                  <c:v>898.22000629592696</c:v>
                </c:pt>
                <c:pt idx="1365">
                  <c:v>898.23868148976203</c:v>
                </c:pt>
                <c:pt idx="1366">
                  <c:v>898.25730868460903</c:v>
                </c:pt>
                <c:pt idx="1367">
                  <c:v>898.27591234852605</c:v>
                </c:pt>
                <c:pt idx="1368">
                  <c:v>898.29450842906203</c:v>
                </c:pt>
                <c:pt idx="1369">
                  <c:v>898.31310048789101</c:v>
                </c:pt>
                <c:pt idx="1370">
                  <c:v>898.331693639479</c:v>
                </c:pt>
                <c:pt idx="1371">
                  <c:v>898.35027491566495</c:v>
                </c:pt>
                <c:pt idx="1372">
                  <c:v>898.36878464589404</c:v>
                </c:pt>
                <c:pt idx="1373">
                  <c:v>898.38714153433398</c:v>
                </c:pt>
                <c:pt idx="1374">
                  <c:v>898.40530478199798</c:v>
                </c:pt>
                <c:pt idx="1375">
                  <c:v>898.42330680346902</c:v>
                </c:pt>
                <c:pt idx="1376">
                  <c:v>898.441228291215</c:v>
                </c:pt>
                <c:pt idx="1377">
                  <c:v>898.45914196920603</c:v>
                </c:pt>
                <c:pt idx="1378">
                  <c:v>898.47707942195404</c:v>
                </c:pt>
                <c:pt idx="1379">
                  <c:v>898.49504974505498</c:v>
                </c:pt>
                <c:pt idx="1380">
                  <c:v>898.51307423629498</c:v>
                </c:pt>
                <c:pt idx="1381">
                  <c:v>898.53117067577796</c:v>
                </c:pt>
                <c:pt idx="1382">
                  <c:v>898.54929157372999</c:v>
                </c:pt>
                <c:pt idx="1383">
                  <c:v>898.56731795430903</c:v>
                </c:pt>
                <c:pt idx="1384">
                  <c:v>898.58515327583302</c:v>
                </c:pt>
                <c:pt idx="1385">
                  <c:v>898.60281342704695</c:v>
                </c:pt>
                <c:pt idx="1386">
                  <c:v>898.62041159347996</c:v>
                </c:pt>
                <c:pt idx="1387">
                  <c:v>898.63806376995899</c:v>
                </c:pt>
                <c:pt idx="1388">
                  <c:v>898.65580193703602</c:v>
                </c:pt>
                <c:pt idx="1389">
                  <c:v>898.67356381601098</c:v>
                </c:pt>
                <c:pt idx="1390">
                  <c:v>898.69126649279804</c:v>
                </c:pt>
                <c:pt idx="1391">
                  <c:v>898.70888508249095</c:v>
                </c:pt>
                <c:pt idx="1392">
                  <c:v>898.72645517634703</c:v>
                </c:pt>
                <c:pt idx="1393">
                  <c:v>898.74402123445998</c:v>
                </c:pt>
                <c:pt idx="1394">
                  <c:v>898.76160404957</c:v>
                </c:pt>
                <c:pt idx="1395">
                  <c:v>898.77919677787997</c:v>
                </c:pt>
                <c:pt idx="1396">
                  <c:v>898.79676225549304</c:v>
                </c:pt>
                <c:pt idx="1397">
                  <c:v>898.81424052214197</c:v>
                </c:pt>
                <c:pt idx="1398">
                  <c:v>898.831577255046</c:v>
                </c:pt>
                <c:pt idx="1399">
                  <c:v>898.84875236057405</c:v>
                </c:pt>
                <c:pt idx="1400">
                  <c:v>898.86579256622895</c:v>
                </c:pt>
                <c:pt idx="1401">
                  <c:v>898.88276130407803</c:v>
                </c:pt>
                <c:pt idx="1402">
                  <c:v>898.89972087516696</c:v>
                </c:pt>
                <c:pt idx="1403">
                  <c:v>898.91669163215397</c:v>
                </c:pt>
                <c:pt idx="1404">
                  <c:v>898.93364539761001</c:v>
                </c:pt>
                <c:pt idx="1405">
                  <c:v>898.95053438404398</c:v>
                </c:pt>
                <c:pt idx="1406">
                  <c:v>898.96732621236799</c:v>
                </c:pt>
                <c:pt idx="1407">
                  <c:v>898.98402423273103</c:v>
                </c:pt>
                <c:pt idx="1408">
                  <c:v>899.00066959707306</c:v>
                </c:pt>
                <c:pt idx="1409">
                  <c:v>899.01732024615501</c:v>
                </c:pt>
                <c:pt idx="1410">
                  <c:v>899.03401545299198</c:v>
                </c:pt>
                <c:pt idx="1411">
                  <c:v>899.05076107655896</c:v>
                </c:pt>
                <c:pt idx="1412">
                  <c:v>899.06754863094397</c:v>
                </c:pt>
                <c:pt idx="1413">
                  <c:v>899.08437471127195</c:v>
                </c:pt>
                <c:pt idx="1414">
                  <c:v>899.10123435081698</c:v>
                </c:pt>
                <c:pt idx="1415">
                  <c:v>899.11810842644604</c:v>
                </c:pt>
                <c:pt idx="1416">
                  <c:v>899.13497127398398</c:v>
                </c:pt>
                <c:pt idx="1417">
                  <c:v>899.15179865123002</c:v>
                </c:pt>
                <c:pt idx="1418">
                  <c:v>899.16855888790406</c:v>
                </c:pt>
                <c:pt idx="1419">
                  <c:v>899.18522712687002</c:v>
                </c:pt>
                <c:pt idx="1420">
                  <c:v>899.20182734963601</c:v>
                </c:pt>
                <c:pt idx="1421">
                  <c:v>899.21843738021005</c:v>
                </c:pt>
                <c:pt idx="1422">
                  <c:v>899.23515124361302</c:v>
                </c:pt>
                <c:pt idx="1423">
                  <c:v>899.25204677372005</c:v>
                </c:pt>
                <c:pt idx="1424">
                  <c:v>899.26915887610301</c:v>
                </c:pt>
                <c:pt idx="1425">
                  <c:v>899.28646125582395</c:v>
                </c:pt>
                <c:pt idx="1426">
                  <c:v>899.30388058987296</c:v>
                </c:pt>
                <c:pt idx="1427">
                  <c:v>899.32131974661297</c:v>
                </c:pt>
                <c:pt idx="1428">
                  <c:v>899.33867119814795</c:v>
                </c:pt>
                <c:pt idx="1429">
                  <c:v>899.35585010530303</c:v>
                </c:pt>
                <c:pt idx="1430">
                  <c:v>899.37283481910504</c:v>
                </c:pt>
                <c:pt idx="1431">
                  <c:v>899.38965695511502</c:v>
                </c:pt>
                <c:pt idx="1432">
                  <c:v>899.40635454732796</c:v>
                </c:pt>
                <c:pt idx="1433">
                  <c:v>899.42296073316004</c:v>
                </c:pt>
                <c:pt idx="1434">
                  <c:v>899.43952885580995</c:v>
                </c:pt>
                <c:pt idx="1435">
                  <c:v>899.45612204724205</c:v>
                </c:pt>
                <c:pt idx="1436">
                  <c:v>899.47275470588295</c:v>
                </c:pt>
                <c:pt idx="1437">
                  <c:v>899.48936405106099</c:v>
                </c:pt>
                <c:pt idx="1438">
                  <c:v>899.50586877610601</c:v>
                </c:pt>
                <c:pt idx="1439">
                  <c:v>899.52226899117898</c:v>
                </c:pt>
                <c:pt idx="1440">
                  <c:v>899.53867135086898</c:v>
                </c:pt>
                <c:pt idx="1441">
                  <c:v>899.55519267139198</c:v>
                </c:pt>
                <c:pt idx="1442">
                  <c:v>899.57185106667896</c:v>
                </c:pt>
                <c:pt idx="1443">
                  <c:v>899.588571998014</c:v>
                </c:pt>
                <c:pt idx="1444">
                  <c:v>899.60528213099803</c:v>
                </c:pt>
                <c:pt idx="1445">
                  <c:v>899.62197086101605</c:v>
                </c:pt>
                <c:pt idx="1446">
                  <c:v>899.63867891816096</c:v>
                </c:pt>
                <c:pt idx="1447">
                  <c:v>899.65546133177395</c:v>
                </c:pt>
                <c:pt idx="1448">
                  <c:v>899.67234219192096</c:v>
                </c:pt>
                <c:pt idx="1449">
                  <c:v>899.68926621767298</c:v>
                </c:pt>
                <c:pt idx="1450">
                  <c:v>899.70612091911096</c:v>
                </c:pt>
                <c:pt idx="1451">
                  <c:v>899.72284041076796</c:v>
                </c:pt>
                <c:pt idx="1452">
                  <c:v>899.73946680797098</c:v>
                </c:pt>
                <c:pt idx="1453">
                  <c:v>899.75610574742097</c:v>
                </c:pt>
                <c:pt idx="1454">
                  <c:v>899.77284061593105</c:v>
                </c:pt>
                <c:pt idx="1455">
                  <c:v>899.78967938291703</c:v>
                </c:pt>
                <c:pt idx="1456">
                  <c:v>899.80656831246404</c:v>
                </c:pt>
                <c:pt idx="1457">
                  <c:v>899.82344892631795</c:v>
                </c:pt>
                <c:pt idx="1458">
                  <c:v>899.84029087320596</c:v>
                </c:pt>
                <c:pt idx="1459">
                  <c:v>899.85709032417003</c:v>
                </c:pt>
                <c:pt idx="1460">
                  <c:v>899.87388263913294</c:v>
                </c:pt>
                <c:pt idx="1461">
                  <c:v>899.89075091736095</c:v>
                </c:pt>
                <c:pt idx="1462">
                  <c:v>899.90777562088397</c:v>
                </c:pt>
                <c:pt idx="1463">
                  <c:v>899.92497502434105</c:v>
                </c:pt>
                <c:pt idx="1464">
                  <c:v>899.942312151039</c:v>
                </c:pt>
                <c:pt idx="1465">
                  <c:v>899.95973210468298</c:v>
                </c:pt>
                <c:pt idx="1466">
                  <c:v>899.97717380464599</c:v>
                </c:pt>
                <c:pt idx="1467">
                  <c:v>899.99457722999796</c:v>
                </c:pt>
                <c:pt idx="1468">
                  <c:v>900.01191142144</c:v>
                </c:pt>
                <c:pt idx="1469">
                  <c:v>900.02919502484099</c:v>
                </c:pt>
                <c:pt idx="1470">
                  <c:v>900.04647021474</c:v>
                </c:pt>
                <c:pt idx="1471">
                  <c:v>900.06373987580605</c:v>
                </c:pt>
                <c:pt idx="1472">
                  <c:v>900.08093824495995</c:v>
                </c:pt>
                <c:pt idx="1473">
                  <c:v>900.09798485676697</c:v>
                </c:pt>
                <c:pt idx="1474">
                  <c:v>900.11485931301195</c:v>
                </c:pt>
                <c:pt idx="1475">
                  <c:v>900.13159678923796</c:v>
                </c:pt>
                <c:pt idx="1476">
                  <c:v>900.14822310811996</c:v>
                </c:pt>
                <c:pt idx="1477">
                  <c:v>900.16473451299396</c:v>
                </c:pt>
                <c:pt idx="1478">
                  <c:v>900.18113663990596</c:v>
                </c:pt>
                <c:pt idx="1479">
                  <c:v>900.19746682312098</c:v>
                </c:pt>
                <c:pt idx="1480">
                  <c:v>900.21378347776999</c:v>
                </c:pt>
                <c:pt idx="1481">
                  <c:v>900.23015507433297</c:v>
                </c:pt>
                <c:pt idx="1482">
                  <c:v>900.24664005403702</c:v>
                </c:pt>
                <c:pt idx="1483">
                  <c:v>900.26325245793601</c:v>
                </c:pt>
                <c:pt idx="1484">
                  <c:v>900.27995655058101</c:v>
                </c:pt>
                <c:pt idx="1485">
                  <c:v>900.29670293735899</c:v>
                </c:pt>
                <c:pt idx="1486">
                  <c:v>900.31345751448202</c:v>
                </c:pt>
                <c:pt idx="1487">
                  <c:v>900.33019921655</c:v>
                </c:pt>
                <c:pt idx="1488">
                  <c:v>900.34691198258702</c:v>
                </c:pt>
                <c:pt idx="1489">
                  <c:v>900.36359619156894</c:v>
                </c:pt>
                <c:pt idx="1490">
                  <c:v>900.38029241539698</c:v>
                </c:pt>
                <c:pt idx="1491">
                  <c:v>900.39707052344795</c:v>
                </c:pt>
                <c:pt idx="1492">
                  <c:v>900.41396581721801</c:v>
                </c:pt>
                <c:pt idx="1493">
                  <c:v>900.43093477385105</c:v>
                </c:pt>
                <c:pt idx="1494">
                  <c:v>900.44788600458799</c:v>
                </c:pt>
                <c:pt idx="1495">
                  <c:v>900.46473743998297</c:v>
                </c:pt>
                <c:pt idx="1496">
                  <c:v>900.48144976868105</c:v>
                </c:pt>
                <c:pt idx="1497">
                  <c:v>900.49803429160499</c:v>
                </c:pt>
                <c:pt idx="1498">
                  <c:v>900.51452777495695</c:v>
                </c:pt>
                <c:pt idx="1499">
                  <c:v>900.53094469137</c:v>
                </c:pt>
                <c:pt idx="1500">
                  <c:v>900.54725599353299</c:v>
                </c:pt>
                <c:pt idx="1501">
                  <c:v>900.56342650142005</c:v>
                </c:pt>
                <c:pt idx="1502">
                  <c:v>900.57947647696903</c:v>
                </c:pt>
                <c:pt idx="1503">
                  <c:v>900.59549611442196</c:v>
                </c:pt>
                <c:pt idx="1504">
                  <c:v>900.61158977921696</c:v>
                </c:pt>
                <c:pt idx="1505">
                  <c:v>900.62780549970796</c:v>
                </c:pt>
                <c:pt idx="1506">
                  <c:v>900.64412336868202</c:v>
                </c:pt>
                <c:pt idx="1507">
                  <c:v>900.66049980277</c:v>
                </c:pt>
                <c:pt idx="1508">
                  <c:v>900.67689965387899</c:v>
                </c:pt>
                <c:pt idx="1509">
                  <c:v>900.69329499845196</c:v>
                </c:pt>
                <c:pt idx="1510">
                  <c:v>900.70965562308902</c:v>
                </c:pt>
                <c:pt idx="1511">
                  <c:v>900.72594491540701</c:v>
                </c:pt>
                <c:pt idx="1512">
                  <c:v>900.74213170932501</c:v>
                </c:pt>
                <c:pt idx="1513">
                  <c:v>900.75821857477104</c:v>
                </c:pt>
                <c:pt idx="1514">
                  <c:v>900.77425810807495</c:v>
                </c:pt>
                <c:pt idx="1515">
                  <c:v>900.79032309005595</c:v>
                </c:pt>
                <c:pt idx="1516">
                  <c:v>900.80644106465797</c:v>
                </c:pt>
                <c:pt idx="1517">
                  <c:v>900.82256423353397</c:v>
                </c:pt>
                <c:pt idx="1518">
                  <c:v>900.83861157210697</c:v>
                </c:pt>
                <c:pt idx="1519">
                  <c:v>900.85452844610495</c:v>
                </c:pt>
                <c:pt idx="1520">
                  <c:v>900.87031130175205</c:v>
                </c:pt>
                <c:pt idx="1521">
                  <c:v>900.88599474776197</c:v>
                </c:pt>
                <c:pt idx="1522">
                  <c:v>900.90162041124699</c:v>
                </c:pt>
                <c:pt idx="1523">
                  <c:v>900.91721728564698</c:v>
                </c:pt>
                <c:pt idx="1524">
                  <c:v>900.93280194045303</c:v>
                </c:pt>
                <c:pt idx="1525">
                  <c:v>900.94838265216902</c:v>
                </c:pt>
                <c:pt idx="1526">
                  <c:v>900.96396688610503</c:v>
                </c:pt>
                <c:pt idx="1527">
                  <c:v>900.97957433314605</c:v>
                </c:pt>
                <c:pt idx="1528">
                  <c:v>900.99523674020202</c:v>
                </c:pt>
                <c:pt idx="1529">
                  <c:v>901.01097245049402</c:v>
                </c:pt>
                <c:pt idx="1530">
                  <c:v>901.02675242724797</c:v>
                </c:pt>
                <c:pt idx="1531">
                  <c:v>901.04249879136501</c:v>
                </c:pt>
                <c:pt idx="1532">
                  <c:v>901.058137670517</c:v>
                </c:pt>
                <c:pt idx="1533">
                  <c:v>901.07364803911696</c:v>
                </c:pt>
                <c:pt idx="1534">
                  <c:v>901.08903671440601</c:v>
                </c:pt>
                <c:pt idx="1535">
                  <c:v>901.10428950105097</c:v>
                </c:pt>
                <c:pt idx="1536">
                  <c:v>901.11939623006697</c:v>
                </c:pt>
                <c:pt idx="1537">
                  <c:v>901.13442620533397</c:v>
                </c:pt>
                <c:pt idx="1538">
                  <c:v>901.14953293036899</c:v>
                </c:pt>
                <c:pt idx="1539">
                  <c:v>901.16484138693397</c:v>
                </c:pt>
                <c:pt idx="1540">
                  <c:v>901.18034199508804</c:v>
                </c:pt>
                <c:pt idx="1541">
                  <c:v>901.19593488347004</c:v>
                </c:pt>
                <c:pt idx="1542">
                  <c:v>901.21155003194303</c:v>
                </c:pt>
                <c:pt idx="1543">
                  <c:v>901.22717150205096</c:v>
                </c:pt>
                <c:pt idx="1544">
                  <c:v>901.24278934719302</c:v>
                </c:pt>
                <c:pt idx="1545">
                  <c:v>901.25839474834402</c:v>
                </c:pt>
                <c:pt idx="1546">
                  <c:v>901.27399667890302</c:v>
                </c:pt>
                <c:pt idx="1547">
                  <c:v>901.289600079396</c:v>
                </c:pt>
                <c:pt idx="1548">
                  <c:v>901.30518484510901</c:v>
                </c:pt>
                <c:pt idx="1549">
                  <c:v>901.32072981199804</c:v>
                </c:pt>
                <c:pt idx="1550">
                  <c:v>901.33624124737196</c:v>
                </c:pt>
                <c:pt idx="1551">
                  <c:v>901.35174509267097</c:v>
                </c:pt>
                <c:pt idx="1552">
                  <c:v>901.36726108831397</c:v>
                </c:pt>
                <c:pt idx="1553">
                  <c:v>901.38278831494495</c:v>
                </c:pt>
                <c:pt idx="1554">
                  <c:v>901.39830985403296</c:v>
                </c:pt>
                <c:pt idx="1555">
                  <c:v>901.41380124010095</c:v>
                </c:pt>
                <c:pt idx="1556">
                  <c:v>901.429225144935</c:v>
                </c:pt>
                <c:pt idx="1557">
                  <c:v>901.44452630247201</c:v>
                </c:pt>
                <c:pt idx="1558">
                  <c:v>901.45965821145796</c:v>
                </c:pt>
                <c:pt idx="1559">
                  <c:v>901.47462981630395</c:v>
                </c:pt>
                <c:pt idx="1560">
                  <c:v>901.48951153400799</c:v>
                </c:pt>
                <c:pt idx="1561">
                  <c:v>901.50437274309002</c:v>
                </c:pt>
                <c:pt idx="1562">
                  <c:v>901.519212474342</c:v>
                </c:pt>
                <c:pt idx="1563">
                  <c:v>901.53396657486496</c:v>
                </c:pt>
                <c:pt idx="1564">
                  <c:v>901.54859112726297</c:v>
                </c:pt>
                <c:pt idx="1565">
                  <c:v>901.56313291953495</c:v>
                </c:pt>
                <c:pt idx="1566">
                  <c:v>901.577698579463</c:v>
                </c:pt>
                <c:pt idx="1567">
                  <c:v>901.59237468863603</c:v>
                </c:pt>
                <c:pt idx="1568">
                  <c:v>901.60721146246499</c:v>
                </c:pt>
                <c:pt idx="1569">
                  <c:v>901.62222213443999</c:v>
                </c:pt>
                <c:pt idx="1570">
                  <c:v>901.63734325705798</c:v>
                </c:pt>
                <c:pt idx="1571">
                  <c:v>901.65245797667797</c:v>
                </c:pt>
                <c:pt idx="1572">
                  <c:v>901.66749586939602</c:v>
                </c:pt>
                <c:pt idx="1573">
                  <c:v>901.68246633199499</c:v>
                </c:pt>
                <c:pt idx="1574">
                  <c:v>901.69739989046298</c:v>
                </c:pt>
                <c:pt idx="1575">
                  <c:v>901.71230582805595</c:v>
                </c:pt>
                <c:pt idx="1576">
                  <c:v>901.72718110758603</c:v>
                </c:pt>
                <c:pt idx="1577">
                  <c:v>901.74202503609104</c:v>
                </c:pt>
                <c:pt idx="1578">
                  <c:v>901.756829214258</c:v>
                </c:pt>
                <c:pt idx="1579">
                  <c:v>901.77156292961604</c:v>
                </c:pt>
                <c:pt idx="1580">
                  <c:v>901.786198347864</c:v>
                </c:pt>
                <c:pt idx="1581">
                  <c:v>901.800758931887</c:v>
                </c:pt>
                <c:pt idx="1582">
                  <c:v>901.81532778603298</c:v>
                </c:pt>
                <c:pt idx="1583">
                  <c:v>901.83000391198402</c:v>
                </c:pt>
                <c:pt idx="1584">
                  <c:v>901.84483763153298</c:v>
                </c:pt>
                <c:pt idx="1585">
                  <c:v>901.859787781774</c:v>
                </c:pt>
                <c:pt idx="1586">
                  <c:v>901.87475487388804</c:v>
                </c:pt>
                <c:pt idx="1587">
                  <c:v>901.88966561304005</c:v>
                </c:pt>
                <c:pt idx="1588">
                  <c:v>901.90450388301804</c:v>
                </c:pt>
                <c:pt idx="1589">
                  <c:v>901.91927669747304</c:v>
                </c:pt>
                <c:pt idx="1590">
                  <c:v>901.93399900949396</c:v>
                </c:pt>
                <c:pt idx="1591">
                  <c:v>901.94870542652598</c:v>
                </c:pt>
                <c:pt idx="1592">
                  <c:v>901.96343513646696</c:v>
                </c:pt>
                <c:pt idx="1593">
                  <c:v>901.97819577472399</c:v>
                </c:pt>
                <c:pt idx="1594">
                  <c:v>901.99294518894203</c:v>
                </c:pt>
                <c:pt idx="1595">
                  <c:v>902.00761540668896</c:v>
                </c:pt>
                <c:pt idx="1596">
                  <c:v>902.02218029656694</c:v>
                </c:pt>
                <c:pt idx="1597">
                  <c:v>902.03669784947704</c:v>
                </c:pt>
                <c:pt idx="1598">
                  <c:v>902.05125609679999</c:v>
                </c:pt>
                <c:pt idx="1599">
                  <c:v>902.06588685270799</c:v>
                </c:pt>
                <c:pt idx="1600">
                  <c:v>902.080558286513</c:v>
                </c:pt>
                <c:pt idx="1601">
                  <c:v>902.09522882844306</c:v>
                </c:pt>
                <c:pt idx="1602">
                  <c:v>902.10986604954405</c:v>
                </c:pt>
                <c:pt idx="1603">
                  <c:v>902.12443153607603</c:v>
                </c:pt>
                <c:pt idx="1604">
                  <c:v>902.13891026123804</c:v>
                </c:pt>
                <c:pt idx="1605">
                  <c:v>902.15334970384004</c:v>
                </c:pt>
                <c:pt idx="1606">
                  <c:v>902.16781716460298</c:v>
                </c:pt>
                <c:pt idx="1607">
                  <c:v>902.18232890638501</c:v>
                </c:pt>
                <c:pt idx="1608">
                  <c:v>902.19684552792398</c:v>
                </c:pt>
                <c:pt idx="1609">
                  <c:v>902.21131966779501</c:v>
                </c:pt>
                <c:pt idx="1610">
                  <c:v>902.22574338606296</c:v>
                </c:pt>
                <c:pt idx="1611">
                  <c:v>902.24015013015298</c:v>
                </c:pt>
                <c:pt idx="1612">
                  <c:v>902.25456723191701</c:v>
                </c:pt>
                <c:pt idx="1613">
                  <c:v>902.268993349742</c:v>
                </c:pt>
                <c:pt idx="1614">
                  <c:v>902.28343597747596</c:v>
                </c:pt>
                <c:pt idx="1615">
                  <c:v>902.29793581983699</c:v>
                </c:pt>
                <c:pt idx="1616">
                  <c:v>902.31253133239795</c:v>
                </c:pt>
                <c:pt idx="1617">
                  <c:v>902.32721138249701</c:v>
                </c:pt>
                <c:pt idx="1618">
                  <c:v>902.34190859650801</c:v>
                </c:pt>
                <c:pt idx="1619">
                  <c:v>902.35653468158398</c:v>
                </c:pt>
                <c:pt idx="1620">
                  <c:v>902.37102991036897</c:v>
                </c:pt>
                <c:pt idx="1621">
                  <c:v>902.38539075567996</c:v>
                </c:pt>
                <c:pt idx="1622">
                  <c:v>902.39965410272998</c:v>
                </c:pt>
                <c:pt idx="1623">
                  <c:v>902.41386747039496</c:v>
                </c:pt>
                <c:pt idx="1624">
                  <c:v>902.42807378893804</c:v>
                </c:pt>
                <c:pt idx="1625">
                  <c:v>902.44229743488995</c:v>
                </c:pt>
                <c:pt idx="1626">
                  <c:v>902.45652646782798</c:v>
                </c:pt>
                <c:pt idx="1627">
                  <c:v>902.47069994743697</c:v>
                </c:pt>
                <c:pt idx="1628">
                  <c:v>902.48474286658904</c:v>
                </c:pt>
                <c:pt idx="1629">
                  <c:v>902.49865745251805</c:v>
                </c:pt>
                <c:pt idx="1630">
                  <c:v>902.512536234501</c:v>
                </c:pt>
                <c:pt idx="1631">
                  <c:v>902.52644713782297</c:v>
                </c:pt>
                <c:pt idx="1632">
                  <c:v>902.54037286083701</c:v>
                </c:pt>
                <c:pt idx="1633">
                  <c:v>902.55429344475397</c:v>
                </c:pt>
                <c:pt idx="1634">
                  <c:v>902.56823503211297</c:v>
                </c:pt>
                <c:pt idx="1635">
                  <c:v>902.58218641103304</c:v>
                </c:pt>
                <c:pt idx="1636">
                  <c:v>902.59605639532595</c:v>
                </c:pt>
                <c:pt idx="1637">
                  <c:v>902.60977003292305</c:v>
                </c:pt>
                <c:pt idx="1638">
                  <c:v>902.623361414991</c:v>
                </c:pt>
                <c:pt idx="1639">
                  <c:v>902.63694106475998</c:v>
                </c:pt>
                <c:pt idx="1640">
                  <c:v>902.65059336139905</c:v>
                </c:pt>
                <c:pt idx="1641">
                  <c:v>902.66433264832904</c:v>
                </c:pt>
                <c:pt idx="1642">
                  <c:v>902.67813804871605</c:v>
                </c:pt>
                <c:pt idx="1643">
                  <c:v>902.69198425442403</c:v>
                </c:pt>
                <c:pt idx="1644">
                  <c:v>902.70584197024505</c:v>
                </c:pt>
                <c:pt idx="1645">
                  <c:v>902.71967663960504</c:v>
                </c:pt>
                <c:pt idx="1646">
                  <c:v>902.73344612907101</c:v>
                </c:pt>
                <c:pt idx="1647">
                  <c:v>902.74710060223401</c:v>
                </c:pt>
                <c:pt idx="1648">
                  <c:v>902.76060734408998</c:v>
                </c:pt>
                <c:pt idx="1649">
                  <c:v>902.77398633795804</c:v>
                </c:pt>
                <c:pt idx="1650">
                  <c:v>902.78731360375002</c:v>
                </c:pt>
                <c:pt idx="1651">
                  <c:v>902.80068039388198</c:v>
                </c:pt>
                <c:pt idx="1652">
                  <c:v>902.81413569298502</c:v>
                </c:pt>
                <c:pt idx="1653">
                  <c:v>902.82766179380599</c:v>
                </c:pt>
                <c:pt idx="1654">
                  <c:v>902.84121387861001</c:v>
                </c:pt>
                <c:pt idx="1655">
                  <c:v>902.85477611860802</c:v>
                </c:pt>
                <c:pt idx="1656">
                  <c:v>902.86836680030399</c:v>
                </c:pt>
                <c:pt idx="1657">
                  <c:v>902.88200993270596</c:v>
                </c:pt>
                <c:pt idx="1658">
                  <c:v>902.89572249683295</c:v>
                </c:pt>
                <c:pt idx="1659">
                  <c:v>902.90951845160305</c:v>
                </c:pt>
                <c:pt idx="1660">
                  <c:v>902.92341292287097</c:v>
                </c:pt>
                <c:pt idx="1661">
                  <c:v>902.93741968563199</c:v>
                </c:pt>
                <c:pt idx="1662">
                  <c:v>902.95154374403296</c:v>
                </c:pt>
                <c:pt idx="1663">
                  <c:v>902.96577671556895</c:v>
                </c:pt>
                <c:pt idx="1664">
                  <c:v>902.98008947391304</c:v>
                </c:pt>
                <c:pt idx="1665">
                  <c:v>902.99441638505505</c:v>
                </c:pt>
                <c:pt idx="1666">
                  <c:v>903.00866583415598</c:v>
                </c:pt>
                <c:pt idx="1667">
                  <c:v>903.02277823874601</c:v>
                </c:pt>
                <c:pt idx="1668">
                  <c:v>903.03676676460702</c:v>
                </c:pt>
                <c:pt idx="1669">
                  <c:v>903.05068358056701</c:v>
                </c:pt>
                <c:pt idx="1670">
                  <c:v>903.06457168308202</c:v>
                </c:pt>
                <c:pt idx="1671">
                  <c:v>903.07847340666501</c:v>
                </c:pt>
                <c:pt idx="1672">
                  <c:v>903.09244822983703</c:v>
                </c:pt>
                <c:pt idx="1673">
                  <c:v>903.106538700187</c:v>
                </c:pt>
                <c:pt idx="1674">
                  <c:v>903.12072741978795</c:v>
                </c:pt>
                <c:pt idx="1675">
                  <c:v>903.13494188341997</c:v>
                </c:pt>
                <c:pt idx="1676">
                  <c:v>903.14910575952695</c:v>
                </c:pt>
                <c:pt idx="1677">
                  <c:v>903.16320216070005</c:v>
                </c:pt>
                <c:pt idx="1678">
                  <c:v>903.17727635316498</c:v>
                </c:pt>
                <c:pt idx="1679">
                  <c:v>903.19135972233801</c:v>
                </c:pt>
                <c:pt idx="1680">
                  <c:v>903.20541923794895</c:v>
                </c:pt>
                <c:pt idx="1681">
                  <c:v>903.21939484061897</c:v>
                </c:pt>
                <c:pt idx="1682">
                  <c:v>903.23326005580395</c:v>
                </c:pt>
                <c:pt idx="1683">
                  <c:v>903.24704089904401</c:v>
                </c:pt>
                <c:pt idx="1684">
                  <c:v>903.26079690564097</c:v>
                </c:pt>
                <c:pt idx="1685">
                  <c:v>903.274593096628</c:v>
                </c:pt>
                <c:pt idx="1686">
                  <c:v>903.28847497921902</c:v>
                </c:pt>
                <c:pt idx="1687">
                  <c:v>903.30244454364799</c:v>
                </c:pt>
                <c:pt idx="1688">
                  <c:v>903.31645643830996</c:v>
                </c:pt>
                <c:pt idx="1689">
                  <c:v>903.33045685479397</c:v>
                </c:pt>
                <c:pt idx="1690">
                  <c:v>903.34442009085603</c:v>
                </c:pt>
                <c:pt idx="1691">
                  <c:v>903.35832900299602</c:v>
                </c:pt>
                <c:pt idx="1692">
                  <c:v>903.37215131501398</c:v>
                </c:pt>
                <c:pt idx="1693">
                  <c:v>903.385874265604</c:v>
                </c:pt>
                <c:pt idx="1694">
                  <c:v>903.39954225522899</c:v>
                </c:pt>
                <c:pt idx="1695">
                  <c:v>903.41321487674304</c:v>
                </c:pt>
                <c:pt idx="1696">
                  <c:v>903.42689506073305</c:v>
                </c:pt>
                <c:pt idx="1697">
                  <c:v>903.44053837388299</c:v>
                </c:pt>
                <c:pt idx="1698">
                  <c:v>903.45411958588602</c:v>
                </c:pt>
                <c:pt idx="1699">
                  <c:v>903.46765659776497</c:v>
                </c:pt>
                <c:pt idx="1700">
                  <c:v>903.48118122657297</c:v>
                </c:pt>
                <c:pt idx="1701">
                  <c:v>903.49469408012601</c:v>
                </c:pt>
                <c:pt idx="1702">
                  <c:v>903.50813719970802</c:v>
                </c:pt>
                <c:pt idx="1703">
                  <c:v>903.52143441324199</c:v>
                </c:pt>
                <c:pt idx="1704">
                  <c:v>903.53457318947301</c:v>
                </c:pt>
                <c:pt idx="1705">
                  <c:v>903.54762491616998</c:v>
                </c:pt>
                <c:pt idx="1706">
                  <c:v>903.56068153832405</c:v>
                </c:pt>
                <c:pt idx="1707">
                  <c:v>903.57378274322105</c:v>
                </c:pt>
                <c:pt idx="1708">
                  <c:v>903.58689846880395</c:v>
                </c:pt>
                <c:pt idx="1709">
                  <c:v>903.59997165629704</c:v>
                </c:pt>
                <c:pt idx="1710">
                  <c:v>903.61296672622598</c:v>
                </c:pt>
                <c:pt idx="1711">
                  <c:v>903.62588312086098</c:v>
                </c:pt>
                <c:pt idx="1712">
                  <c:v>903.63874954192397</c:v>
                </c:pt>
                <c:pt idx="1713">
                  <c:v>903.65160563610095</c:v>
                </c:pt>
                <c:pt idx="1714">
                  <c:v>903.664478773111</c:v>
                </c:pt>
                <c:pt idx="1715">
                  <c:v>903.67737771101804</c:v>
                </c:pt>
                <c:pt idx="1716">
                  <c:v>903.69027910048601</c:v>
                </c:pt>
                <c:pt idx="1717">
                  <c:v>903.70310550044906</c:v>
                </c:pt>
                <c:pt idx="1718">
                  <c:v>903.715757065155</c:v>
                </c:pt>
                <c:pt idx="1719">
                  <c:v>903.72818481097204</c:v>
                </c:pt>
                <c:pt idx="1720">
                  <c:v>903.740414074873</c:v>
                </c:pt>
                <c:pt idx="1721">
                  <c:v>903.75250537810302</c:v>
                </c:pt>
                <c:pt idx="1722">
                  <c:v>903.764522188456</c:v>
                </c:pt>
                <c:pt idx="1723">
                  <c:v>903.77652877546598</c:v>
                </c:pt>
                <c:pt idx="1724">
                  <c:v>903.78858251732299</c:v>
                </c:pt>
                <c:pt idx="1725">
                  <c:v>903.80071114202497</c:v>
                </c:pt>
                <c:pt idx="1726">
                  <c:v>903.81290255607405</c:v>
                </c:pt>
                <c:pt idx="1727">
                  <c:v>903.82512174252702</c:v>
                </c:pt>
                <c:pt idx="1728">
                  <c:v>903.83733871467496</c:v>
                </c:pt>
                <c:pt idx="1729">
                  <c:v>903.849536295181</c:v>
                </c:pt>
                <c:pt idx="1730">
                  <c:v>903.86168897060099</c:v>
                </c:pt>
                <c:pt idx="1731">
                  <c:v>903.873758216076</c:v>
                </c:pt>
                <c:pt idx="1732">
                  <c:v>903.88574105582802</c:v>
                </c:pt>
                <c:pt idx="1733">
                  <c:v>903.89770422926301</c:v>
                </c:pt>
                <c:pt idx="1734">
                  <c:v>903.90972058905095</c:v>
                </c:pt>
                <c:pt idx="1735">
                  <c:v>903.92179027475504</c:v>
                </c:pt>
                <c:pt idx="1736">
                  <c:v>903.93386780278195</c:v>
                </c:pt>
                <c:pt idx="1737">
                  <c:v>903.94592992709499</c:v>
                </c:pt>
                <c:pt idx="1738">
                  <c:v>903.95798354271199</c:v>
                </c:pt>
                <c:pt idx="1739">
                  <c:v>903.97005033558196</c:v>
                </c:pt>
                <c:pt idx="1740">
                  <c:v>903.98217183063002</c:v>
                </c:pt>
                <c:pt idx="1741">
                  <c:v>903.99439212993695</c:v>
                </c:pt>
                <c:pt idx="1742">
                  <c:v>904.00670795797998</c:v>
                </c:pt>
                <c:pt idx="1743">
                  <c:v>904.01905604638898</c:v>
                </c:pt>
                <c:pt idx="1744">
                  <c:v>904.03135690021702</c:v>
                </c:pt>
                <c:pt idx="1745">
                  <c:v>904.04355935896297</c:v>
                </c:pt>
                <c:pt idx="1746">
                  <c:v>904.055657728901</c:v>
                </c:pt>
                <c:pt idx="1747">
                  <c:v>904.06768223010999</c:v>
                </c:pt>
                <c:pt idx="1748">
                  <c:v>904.07967040505503</c:v>
                </c:pt>
                <c:pt idx="1749">
                  <c:v>904.09164680186495</c:v>
                </c:pt>
                <c:pt idx="1750">
                  <c:v>904.103626198847</c:v>
                </c:pt>
                <c:pt idx="1751">
                  <c:v>904.11562497453099</c:v>
                </c:pt>
                <c:pt idx="1752">
                  <c:v>904.12766337283995</c:v>
                </c:pt>
                <c:pt idx="1753">
                  <c:v>904.13975859443406</c:v>
                </c:pt>
                <c:pt idx="1754">
                  <c:v>904.151922344676</c:v>
                </c:pt>
                <c:pt idx="1755">
                  <c:v>904.16416625538295</c:v>
                </c:pt>
                <c:pt idx="1756">
                  <c:v>904.17649475681696</c:v>
                </c:pt>
                <c:pt idx="1757">
                  <c:v>904.18888021593796</c:v>
                </c:pt>
                <c:pt idx="1758">
                  <c:v>904.20124629117595</c:v>
                </c:pt>
                <c:pt idx="1759">
                  <c:v>904.21348417806803</c:v>
                </c:pt>
                <c:pt idx="1760">
                  <c:v>904.22552508611602</c:v>
                </c:pt>
                <c:pt idx="1761">
                  <c:v>904.23742031894199</c:v>
                </c:pt>
                <c:pt idx="1762">
                  <c:v>904.24929888224494</c:v>
                </c:pt>
                <c:pt idx="1763">
                  <c:v>904.26124720628195</c:v>
                </c:pt>
                <c:pt idx="1764">
                  <c:v>904.27328296837095</c:v>
                </c:pt>
                <c:pt idx="1765">
                  <c:v>904.28539484227497</c:v>
                </c:pt>
                <c:pt idx="1766">
                  <c:v>904.29754204829999</c:v>
                </c:pt>
                <c:pt idx="1767">
                  <c:v>904.30965204700601</c:v>
                </c:pt>
                <c:pt idx="1768">
                  <c:v>904.32164803340004</c:v>
                </c:pt>
                <c:pt idx="1769">
                  <c:v>904.33346793841497</c:v>
                </c:pt>
                <c:pt idx="1770">
                  <c:v>904.34509179315</c:v>
                </c:pt>
                <c:pt idx="1771">
                  <c:v>904.35658625326596</c:v>
                </c:pt>
                <c:pt idx="1772">
                  <c:v>904.36807709854997</c:v>
                </c:pt>
                <c:pt idx="1773">
                  <c:v>904.37962221176997</c:v>
                </c:pt>
                <c:pt idx="1774">
                  <c:v>904.39114957798199</c:v>
                </c:pt>
                <c:pt idx="1775">
                  <c:v>904.40256020688503</c:v>
                </c:pt>
                <c:pt idx="1776">
                  <c:v>904.41384622683802</c:v>
                </c:pt>
                <c:pt idx="1777">
                  <c:v>904.42507915978194</c:v>
                </c:pt>
                <c:pt idx="1778">
                  <c:v>904.43632097039495</c:v>
                </c:pt>
                <c:pt idx="1779">
                  <c:v>904.44757747700703</c:v>
                </c:pt>
                <c:pt idx="1780">
                  <c:v>904.45882596761703</c:v>
                </c:pt>
                <c:pt idx="1781">
                  <c:v>904.470062857475</c:v>
                </c:pt>
                <c:pt idx="1782">
                  <c:v>904.48130951084102</c:v>
                </c:pt>
                <c:pt idx="1783">
                  <c:v>904.49258137060201</c:v>
                </c:pt>
                <c:pt idx="1784">
                  <c:v>904.50388010155302</c:v>
                </c:pt>
                <c:pt idx="1785">
                  <c:v>904.51521693394398</c:v>
                </c:pt>
                <c:pt idx="1786">
                  <c:v>904.526611488306</c:v>
                </c:pt>
                <c:pt idx="1787">
                  <c:v>904.53805825824304</c:v>
                </c:pt>
                <c:pt idx="1788">
                  <c:v>904.54951442026402</c:v>
                </c:pt>
                <c:pt idx="1789">
                  <c:v>904.56092891574895</c:v>
                </c:pt>
                <c:pt idx="1790">
                  <c:v>904.57227813245197</c:v>
                </c:pt>
                <c:pt idx="1791">
                  <c:v>904.58357721374102</c:v>
                </c:pt>
                <c:pt idx="1792">
                  <c:v>904.59486711938496</c:v>
                </c:pt>
                <c:pt idx="1793">
                  <c:v>904.606189137005</c:v>
                </c:pt>
                <c:pt idx="1794">
                  <c:v>904.61755829542403</c:v>
                </c:pt>
                <c:pt idx="1795">
                  <c:v>904.62894427501601</c:v>
                </c:pt>
                <c:pt idx="1796">
                  <c:v>904.64027356811403</c:v>
                </c:pt>
                <c:pt idx="1797">
                  <c:v>904.651475370904</c:v>
                </c:pt>
                <c:pt idx="1798">
                  <c:v>904.66254253353304</c:v>
                </c:pt>
                <c:pt idx="1799">
                  <c:v>904.67353528321098</c:v>
                </c:pt>
                <c:pt idx="1800">
                  <c:v>904.68452414086198</c:v>
                </c:pt>
                <c:pt idx="1801">
                  <c:v>904.69553078976503</c:v>
                </c:pt>
                <c:pt idx="1802">
                  <c:v>904.706512026258</c:v>
                </c:pt>
                <c:pt idx="1803">
                  <c:v>904.71740351951905</c:v>
                </c:pt>
                <c:pt idx="1804">
                  <c:v>904.72819022155898</c:v>
                </c:pt>
                <c:pt idx="1805">
                  <c:v>904.73893012216695</c:v>
                </c:pt>
                <c:pt idx="1806">
                  <c:v>904.74970418265798</c:v>
                </c:pt>
                <c:pt idx="1807">
                  <c:v>904.76055418078295</c:v>
                </c:pt>
                <c:pt idx="1808">
                  <c:v>904.77146967885903</c:v>
                </c:pt>
                <c:pt idx="1809">
                  <c:v>904.782414372787</c:v>
                </c:pt>
                <c:pt idx="1810">
                  <c:v>904.79335794082397</c:v>
                </c:pt>
                <c:pt idx="1811">
                  <c:v>904.804291837346</c:v>
                </c:pt>
                <c:pt idx="1812">
                  <c:v>904.81521869029098</c:v>
                </c:pt>
                <c:pt idx="1813">
                  <c:v>904.82612946857296</c:v>
                </c:pt>
                <c:pt idx="1814">
                  <c:v>904.83700169199403</c:v>
                </c:pt>
                <c:pt idx="1815">
                  <c:v>904.847825246463</c:v>
                </c:pt>
                <c:pt idx="1816">
                  <c:v>904.85861872851694</c:v>
                </c:pt>
                <c:pt idx="1817">
                  <c:v>904.86941115007903</c:v>
                </c:pt>
                <c:pt idx="1818">
                  <c:v>904.88021830877199</c:v>
                </c:pt>
                <c:pt idx="1819">
                  <c:v>904.89104620134299</c:v>
                </c:pt>
                <c:pt idx="1820">
                  <c:v>904.90189917533598</c:v>
                </c:pt>
                <c:pt idx="1821">
                  <c:v>904.912767681074</c:v>
                </c:pt>
                <c:pt idx="1822">
                  <c:v>904.92362489528205</c:v>
                </c:pt>
                <c:pt idx="1823">
                  <c:v>904.93445460053294</c:v>
                </c:pt>
                <c:pt idx="1824">
                  <c:v>904.94527243818197</c:v>
                </c:pt>
                <c:pt idx="1825">
                  <c:v>904.95610267669201</c:v>
                </c:pt>
                <c:pt idx="1826">
                  <c:v>904.96693423368595</c:v>
                </c:pt>
                <c:pt idx="1827">
                  <c:v>904.97771111943803</c:v>
                </c:pt>
                <c:pt idx="1828">
                  <c:v>904.98837320946097</c:v>
                </c:pt>
                <c:pt idx="1829">
                  <c:v>904.99890237242596</c:v>
                </c:pt>
                <c:pt idx="1830">
                  <c:v>905.00933305909996</c:v>
                </c:pt>
                <c:pt idx="1831">
                  <c:v>905.01973400537099</c:v>
                </c:pt>
                <c:pt idx="1832">
                  <c:v>905.03017585799</c:v>
                </c:pt>
                <c:pt idx="1833">
                  <c:v>905.04070275651895</c:v>
                </c:pt>
                <c:pt idx="1834">
                  <c:v>905.05132882770397</c:v>
                </c:pt>
                <c:pt idx="1835">
                  <c:v>905.062034717713</c:v>
                </c:pt>
                <c:pt idx="1836">
                  <c:v>905.07275055485195</c:v>
                </c:pt>
                <c:pt idx="1837">
                  <c:v>905.08338194806004</c:v>
                </c:pt>
                <c:pt idx="1838">
                  <c:v>905.09387929906597</c:v>
                </c:pt>
                <c:pt idx="1839">
                  <c:v>905.104264811127</c:v>
                </c:pt>
                <c:pt idx="1840">
                  <c:v>905.11460209965799</c:v>
                </c:pt>
                <c:pt idx="1841">
                  <c:v>905.12495818648995</c:v>
                </c:pt>
                <c:pt idx="1842">
                  <c:v>905.13537068248502</c:v>
                </c:pt>
                <c:pt idx="1843">
                  <c:v>905.14582994223497</c:v>
                </c:pt>
                <c:pt idx="1844">
                  <c:v>905.15630262196896</c:v>
                </c:pt>
                <c:pt idx="1845">
                  <c:v>905.16677705931795</c:v>
                </c:pt>
                <c:pt idx="1846">
                  <c:v>905.17727453957696</c:v>
                </c:pt>
                <c:pt idx="1847">
                  <c:v>905.18781109284203</c:v>
                </c:pt>
                <c:pt idx="1848">
                  <c:v>905.19835690581999</c:v>
                </c:pt>
                <c:pt idx="1849">
                  <c:v>905.20884759463604</c:v>
                </c:pt>
                <c:pt idx="1850">
                  <c:v>905.219235837567</c:v>
                </c:pt>
                <c:pt idx="1851">
                  <c:v>905.22951771909402</c:v>
                </c:pt>
                <c:pt idx="1852">
                  <c:v>905.23971087419898</c:v>
                </c:pt>
                <c:pt idx="1853">
                  <c:v>905.24982946800799</c:v>
                </c:pt>
                <c:pt idx="1854">
                  <c:v>905.25988100376901</c:v>
                </c:pt>
                <c:pt idx="1855">
                  <c:v>905.26986051282699</c:v>
                </c:pt>
                <c:pt idx="1856">
                  <c:v>905.27974022575097</c:v>
                </c:pt>
                <c:pt idx="1857">
                  <c:v>905.289492609234</c:v>
                </c:pt>
                <c:pt idx="1858">
                  <c:v>905.29914078226898</c:v>
                </c:pt>
                <c:pt idx="1859">
                  <c:v>905.30875919843299</c:v>
                </c:pt>
                <c:pt idx="1860">
                  <c:v>905.31840172767102</c:v>
                </c:pt>
                <c:pt idx="1861">
                  <c:v>905.32805806052204</c:v>
                </c:pt>
                <c:pt idx="1862">
                  <c:v>905.33770368652495</c:v>
                </c:pt>
                <c:pt idx="1863">
                  <c:v>905.34735754206099</c:v>
                </c:pt>
                <c:pt idx="1864">
                  <c:v>905.35705866227795</c:v>
                </c:pt>
                <c:pt idx="1865">
                  <c:v>905.36680583307998</c:v>
                </c:pt>
                <c:pt idx="1866">
                  <c:v>905.37655066423599</c:v>
                </c:pt>
                <c:pt idx="1867">
                  <c:v>905.38625273371201</c:v>
                </c:pt>
                <c:pt idx="1868">
                  <c:v>905.39591865753505</c:v>
                </c:pt>
                <c:pt idx="1869">
                  <c:v>905.40556967856003</c:v>
                </c:pt>
                <c:pt idx="1870">
                  <c:v>905.41518611091703</c:v>
                </c:pt>
                <c:pt idx="1871">
                  <c:v>905.42470132888695</c:v>
                </c:pt>
                <c:pt idx="1872">
                  <c:v>905.43404836771003</c:v>
                </c:pt>
                <c:pt idx="1873">
                  <c:v>905.44321797268503</c:v>
                </c:pt>
                <c:pt idx="1874">
                  <c:v>905.45227571841701</c:v>
                </c:pt>
                <c:pt idx="1875">
                  <c:v>905.46130526172203</c:v>
                </c:pt>
                <c:pt idx="1876">
                  <c:v>905.47033192381605</c:v>
                </c:pt>
                <c:pt idx="1877">
                  <c:v>905.47932103869505</c:v>
                </c:pt>
                <c:pt idx="1878">
                  <c:v>905.48824131787103</c:v>
                </c:pt>
                <c:pt idx="1879">
                  <c:v>905.49710381076602</c:v>
                </c:pt>
                <c:pt idx="1880">
                  <c:v>905.50597547007203</c:v>
                </c:pt>
                <c:pt idx="1881">
                  <c:v>905.51498429522405</c:v>
                </c:pt>
                <c:pt idx="1882">
                  <c:v>905.52423505953004</c:v>
                </c:pt>
                <c:pt idx="1883">
                  <c:v>905.53370368346305</c:v>
                </c:pt>
                <c:pt idx="1884">
                  <c:v>905.54328534697402</c:v>
                </c:pt>
                <c:pt idx="1885">
                  <c:v>905.55291059893602</c:v>
                </c:pt>
                <c:pt idx="1886">
                  <c:v>905.56255874457997</c:v>
                </c:pt>
                <c:pt idx="1887">
                  <c:v>905.57221368055696</c:v>
                </c:pt>
                <c:pt idx="1888">
                  <c:v>905.58186054957196</c:v>
                </c:pt>
                <c:pt idx="1889">
                  <c:v>905.59151317861495</c:v>
                </c:pt>
                <c:pt idx="1890">
                  <c:v>905.60121465851705</c:v>
                </c:pt>
                <c:pt idx="1891">
                  <c:v>905.610983571166</c:v>
                </c:pt>
                <c:pt idx="1892">
                  <c:v>905.620767432398</c:v>
                </c:pt>
                <c:pt idx="1893">
                  <c:v>905.63047533132703</c:v>
                </c:pt>
                <c:pt idx="1894">
                  <c:v>905.64003924796202</c:v>
                </c:pt>
                <c:pt idx="1895">
                  <c:v>905.64943681870795</c:v>
                </c:pt>
                <c:pt idx="1896">
                  <c:v>905.65869890482395</c:v>
                </c:pt>
                <c:pt idx="1897">
                  <c:v>905.66790781760699</c:v>
                </c:pt>
                <c:pt idx="1898">
                  <c:v>905.67715542859503</c:v>
                </c:pt>
                <c:pt idx="1899">
                  <c:v>905.68648295161097</c:v>
                </c:pt>
                <c:pt idx="1900">
                  <c:v>905.69586189497102</c:v>
                </c:pt>
                <c:pt idx="1901">
                  <c:v>905.70524116104605</c:v>
                </c:pt>
                <c:pt idx="1902">
                  <c:v>905.71460289264905</c:v>
                </c:pt>
                <c:pt idx="1903">
                  <c:v>905.72395899394905</c:v>
                </c:pt>
                <c:pt idx="1904">
                  <c:v>905.73332007831402</c:v>
                </c:pt>
                <c:pt idx="1905">
                  <c:v>905.74269159499102</c:v>
                </c:pt>
                <c:pt idx="1906">
                  <c:v>905.75207983280097</c:v>
                </c:pt>
                <c:pt idx="1907">
                  <c:v>905.76148765735002</c:v>
                </c:pt>
                <c:pt idx="1908">
                  <c:v>905.77091084707399</c:v>
                </c:pt>
                <c:pt idx="1909">
                  <c:v>905.78033322357601</c:v>
                </c:pt>
                <c:pt idx="1910">
                  <c:v>905.78973341354094</c:v>
                </c:pt>
                <c:pt idx="1911">
                  <c:v>905.79911638767896</c:v>
                </c:pt>
                <c:pt idx="1912">
                  <c:v>905.80851480349304</c:v>
                </c:pt>
                <c:pt idx="1913">
                  <c:v>905.81794012315902</c:v>
                </c:pt>
                <c:pt idx="1914">
                  <c:v>905.82736199496503</c:v>
                </c:pt>
                <c:pt idx="1915">
                  <c:v>905.83675384179901</c:v>
                </c:pt>
                <c:pt idx="1916">
                  <c:v>905.84615047590501</c:v>
                </c:pt>
                <c:pt idx="1917">
                  <c:v>905.85564369626195</c:v>
                </c:pt>
                <c:pt idx="1918">
                  <c:v>905.86531193206497</c:v>
                </c:pt>
                <c:pt idx="1919">
                  <c:v>905.87516285418405</c:v>
                </c:pt>
                <c:pt idx="1920">
                  <c:v>905.88514077517004</c:v>
                </c:pt>
                <c:pt idx="1921">
                  <c:v>905.89517731252295</c:v>
                </c:pt>
                <c:pt idx="1922">
                  <c:v>905.90523849277497</c:v>
                </c:pt>
                <c:pt idx="1923">
                  <c:v>905.91533663735595</c:v>
                </c:pt>
                <c:pt idx="1924">
                  <c:v>905.92550603267</c:v>
                </c:pt>
                <c:pt idx="1925">
                  <c:v>905.93576058920405</c:v>
                </c:pt>
                <c:pt idx="1926">
                  <c:v>905.94606554987695</c:v>
                </c:pt>
                <c:pt idx="1927">
                  <c:v>905.95635295101795</c:v>
                </c:pt>
                <c:pt idx="1928">
                  <c:v>905.96656422268597</c:v>
                </c:pt>
                <c:pt idx="1929">
                  <c:v>905.97667755090401</c:v>
                </c:pt>
                <c:pt idx="1930">
                  <c:v>905.98671024878695</c:v>
                </c:pt>
                <c:pt idx="1931">
                  <c:v>905.99670722718497</c:v>
                </c:pt>
                <c:pt idx="1932">
                  <c:v>906.00671465217397</c:v>
                </c:pt>
                <c:pt idx="1933">
                  <c:v>906.01674613073999</c:v>
                </c:pt>
                <c:pt idx="1934">
                  <c:v>906.02677260726102</c:v>
                </c:pt>
                <c:pt idx="1935">
                  <c:v>906.03674396323402</c:v>
                </c:pt>
                <c:pt idx="1936">
                  <c:v>906.04661520659999</c:v>
                </c:pt>
                <c:pt idx="1937">
                  <c:v>906.05637254165799</c:v>
                </c:pt>
                <c:pt idx="1938">
                  <c:v>906.06606197393398</c:v>
                </c:pt>
                <c:pt idx="1939">
                  <c:v>906.07577664476901</c:v>
                </c:pt>
                <c:pt idx="1940">
                  <c:v>906.08557971994605</c:v>
                </c:pt>
                <c:pt idx="1941">
                  <c:v>906.09544856556101</c:v>
                </c:pt>
                <c:pt idx="1942">
                  <c:v>906.10532956218401</c:v>
                </c:pt>
                <c:pt idx="1943">
                  <c:v>906.11522534474602</c:v>
                </c:pt>
                <c:pt idx="1944">
                  <c:v>906.12518003806099</c:v>
                </c:pt>
                <c:pt idx="1945">
                  <c:v>906.13520189272901</c:v>
                </c:pt>
                <c:pt idx="1946">
                  <c:v>906.14523513013398</c:v>
                </c:pt>
                <c:pt idx="1947">
                  <c:v>906.15520148075404</c:v>
                </c:pt>
                <c:pt idx="1948">
                  <c:v>906.16506549220605</c:v>
                </c:pt>
                <c:pt idx="1949">
                  <c:v>906.17485044092496</c:v>
                </c:pt>
                <c:pt idx="1950">
                  <c:v>906.18459885765401</c:v>
                </c:pt>
                <c:pt idx="1951">
                  <c:v>906.19434572951297</c:v>
                </c:pt>
                <c:pt idx="1952">
                  <c:v>906.20411900982799</c:v>
                </c:pt>
                <c:pt idx="1953">
                  <c:v>906.21393787091199</c:v>
                </c:pt>
                <c:pt idx="1954">
                  <c:v>906.22380957521602</c:v>
                </c:pt>
                <c:pt idx="1955">
                  <c:v>906.23373378557699</c:v>
                </c:pt>
                <c:pt idx="1956">
                  <c:v>906.24369798115799</c:v>
                </c:pt>
                <c:pt idx="1957">
                  <c:v>906.25366159200996</c:v>
                </c:pt>
                <c:pt idx="1958">
                  <c:v>906.26357610569198</c:v>
                </c:pt>
                <c:pt idx="1959">
                  <c:v>906.27344646044003</c:v>
                </c:pt>
                <c:pt idx="1960">
                  <c:v>906.28333857061796</c:v>
                </c:pt>
                <c:pt idx="1961">
                  <c:v>906.29330477035398</c:v>
                </c:pt>
                <c:pt idx="1962">
                  <c:v>906.30333610031801</c:v>
                </c:pt>
                <c:pt idx="1963">
                  <c:v>906.31338561963298</c:v>
                </c:pt>
                <c:pt idx="1964">
                  <c:v>906.32339948021195</c:v>
                </c:pt>
                <c:pt idx="1965">
                  <c:v>906.33334682907105</c:v>
                </c:pt>
                <c:pt idx="1966">
                  <c:v>906.34325496121596</c:v>
                </c:pt>
                <c:pt idx="1967">
                  <c:v>906.35318106724196</c:v>
                </c:pt>
                <c:pt idx="1968">
                  <c:v>906.36313053404297</c:v>
                </c:pt>
                <c:pt idx="1969">
                  <c:v>906.373047421308</c:v>
                </c:pt>
                <c:pt idx="1970">
                  <c:v>906.38288949093999</c:v>
                </c:pt>
                <c:pt idx="1971">
                  <c:v>906.39265981764299</c:v>
                </c:pt>
                <c:pt idx="1972">
                  <c:v>906.40235910825902</c:v>
                </c:pt>
                <c:pt idx="1973">
                  <c:v>906.41196554341298</c:v>
                </c:pt>
                <c:pt idx="1974">
                  <c:v>906.42149127308005</c:v>
                </c:pt>
                <c:pt idx="1975">
                  <c:v>906.43101245996502</c:v>
                </c:pt>
                <c:pt idx="1976">
                  <c:v>906.44060596096404</c:v>
                </c:pt>
                <c:pt idx="1977">
                  <c:v>906.45028977419304</c:v>
                </c:pt>
                <c:pt idx="1978">
                  <c:v>906.46004131138295</c:v>
                </c:pt>
                <c:pt idx="1979">
                  <c:v>906.46982959252705</c:v>
                </c:pt>
                <c:pt idx="1980">
                  <c:v>906.47961898906101</c:v>
                </c:pt>
                <c:pt idx="1981">
                  <c:v>906.48938001154397</c:v>
                </c:pt>
                <c:pt idx="1982">
                  <c:v>906.49910097637098</c:v>
                </c:pt>
                <c:pt idx="1983">
                  <c:v>906.508771309537</c:v>
                </c:pt>
                <c:pt idx="1984">
                  <c:v>906.51837255017494</c:v>
                </c:pt>
                <c:pt idx="1985">
                  <c:v>906.52790420500298</c:v>
                </c:pt>
                <c:pt idx="1986">
                  <c:v>906.53740078732403</c:v>
                </c:pt>
                <c:pt idx="1987">
                  <c:v>906.54691589678805</c:v>
                </c:pt>
                <c:pt idx="1988">
                  <c:v>906.55649351852503</c:v>
                </c:pt>
                <c:pt idx="1989">
                  <c:v>906.56613746359994</c:v>
                </c:pt>
                <c:pt idx="1990">
                  <c:v>906.57580058043004</c:v>
                </c:pt>
                <c:pt idx="1991">
                  <c:v>906.585416654038</c:v>
                </c:pt>
                <c:pt idx="1992">
                  <c:v>906.594946547826</c:v>
                </c:pt>
                <c:pt idx="1993">
                  <c:v>906.60439484313304</c:v>
                </c:pt>
                <c:pt idx="1994">
                  <c:v>906.61379670093402</c:v>
                </c:pt>
                <c:pt idx="1995">
                  <c:v>906.62319074964603</c:v>
                </c:pt>
                <c:pt idx="1996">
                  <c:v>906.632588445176</c:v>
                </c:pt>
                <c:pt idx="1997">
                  <c:v>906.64196829515095</c:v>
                </c:pt>
                <c:pt idx="1998">
                  <c:v>906.65130793359901</c:v>
                </c:pt>
                <c:pt idx="1999">
                  <c:v>906.66061860425702</c:v>
                </c:pt>
                <c:pt idx="2000">
                  <c:v>906.66993904550702</c:v>
                </c:pt>
                <c:pt idx="2001">
                  <c:v>906.67928954543504</c:v>
                </c:pt>
                <c:pt idx="2002">
                  <c:v>906.68864364636295</c:v>
                </c:pt>
                <c:pt idx="2003">
                  <c:v>906.69796204927104</c:v>
                </c:pt>
                <c:pt idx="2004">
                  <c:v>906.70723908231901</c:v>
                </c:pt>
                <c:pt idx="2005">
                  <c:v>906.71648848471796</c:v>
                </c:pt>
                <c:pt idx="2006">
                  <c:v>906.72569363399703</c:v>
                </c:pt>
                <c:pt idx="2007">
                  <c:v>906.73480412577999</c:v>
                </c:pt>
                <c:pt idx="2008">
                  <c:v>906.74378479402503</c:v>
                </c:pt>
                <c:pt idx="2009">
                  <c:v>906.75264809857003</c:v>
                </c:pt>
                <c:pt idx="2010">
                  <c:v>906.76144150489699</c:v>
                </c:pt>
                <c:pt idx="2011">
                  <c:v>906.77022816368003</c:v>
                </c:pt>
                <c:pt idx="2012">
                  <c:v>906.77907314764104</c:v>
                </c:pt>
                <c:pt idx="2013">
                  <c:v>906.78800916268005</c:v>
                </c:pt>
                <c:pt idx="2014">
                  <c:v>906.79701371049202</c:v>
                </c:pt>
                <c:pt idx="2015">
                  <c:v>906.80604135792805</c:v>
                </c:pt>
                <c:pt idx="2016">
                  <c:v>906.81507352494395</c:v>
                </c:pt>
                <c:pt idx="2017">
                  <c:v>906.82412321289496</c:v>
                </c:pt>
                <c:pt idx="2018">
                  <c:v>906.83319384879098</c:v>
                </c:pt>
                <c:pt idx="2019">
                  <c:v>906.84226280565497</c:v>
                </c:pt>
                <c:pt idx="2020">
                  <c:v>906.85131302888101</c:v>
                </c:pt>
                <c:pt idx="2021">
                  <c:v>906.86035333854204</c:v>
                </c:pt>
                <c:pt idx="2022">
                  <c:v>906.86940955158695</c:v>
                </c:pt>
                <c:pt idx="2023">
                  <c:v>906.87850324029296</c:v>
                </c:pt>
                <c:pt idx="2024">
                  <c:v>906.88762138882203</c:v>
                </c:pt>
                <c:pt idx="2025">
                  <c:v>906.89671116512795</c:v>
                </c:pt>
                <c:pt idx="2026">
                  <c:v>906.90572940034303</c:v>
                </c:pt>
                <c:pt idx="2027">
                  <c:v>906.91469222441197</c:v>
                </c:pt>
                <c:pt idx="2028">
                  <c:v>906.92364417993099</c:v>
                </c:pt>
                <c:pt idx="2029">
                  <c:v>906.93257597098602</c:v>
                </c:pt>
                <c:pt idx="2030">
                  <c:v>906.94141017805998</c:v>
                </c:pt>
                <c:pt idx="2031">
                  <c:v>906.95009063230805</c:v>
                </c:pt>
                <c:pt idx="2032">
                  <c:v>906.95866976349896</c:v>
                </c:pt>
                <c:pt idx="2033">
                  <c:v>906.96727720682998</c:v>
                </c:pt>
                <c:pt idx="2034">
                  <c:v>906.97599252785005</c:v>
                </c:pt>
                <c:pt idx="2035">
                  <c:v>906.98477021248596</c:v>
                </c:pt>
                <c:pt idx="2036">
                  <c:v>906.99349922319902</c:v>
                </c:pt>
                <c:pt idx="2037">
                  <c:v>907.00211758274304</c:v>
                </c:pt>
                <c:pt idx="2038">
                  <c:v>907.01065473884705</c:v>
                </c:pt>
                <c:pt idx="2039">
                  <c:v>907.01917745632295</c:v>
                </c:pt>
                <c:pt idx="2040">
                  <c:v>907.02771920144698</c:v>
                </c:pt>
                <c:pt idx="2041">
                  <c:v>907.036260194134</c:v>
                </c:pt>
                <c:pt idx="2042">
                  <c:v>907.04475790335698</c:v>
                </c:pt>
                <c:pt idx="2043">
                  <c:v>907.053191921456</c:v>
                </c:pt>
                <c:pt idx="2044">
                  <c:v>907.06158737288104</c:v>
                </c:pt>
                <c:pt idx="2045">
                  <c:v>907.06999580254001</c:v>
                </c:pt>
                <c:pt idx="2046">
                  <c:v>907.07844426163797</c:v>
                </c:pt>
                <c:pt idx="2047">
                  <c:v>907.08691156387704</c:v>
                </c:pt>
                <c:pt idx="2048">
                  <c:v>907.09536740111105</c:v>
                </c:pt>
                <c:pt idx="2049">
                  <c:v>907.10380884736196</c:v>
                </c:pt>
                <c:pt idx="2050">
                  <c:v>907.11224247021903</c:v>
                </c:pt>
                <c:pt idx="2051">
                  <c:v>907.120666315672</c:v>
                </c:pt>
                <c:pt idx="2052">
                  <c:v>907.12908826453895</c:v>
                </c:pt>
                <c:pt idx="2053">
                  <c:v>907.13753975336499</c:v>
                </c:pt>
                <c:pt idx="2054">
                  <c:v>907.14605874160395</c:v>
                </c:pt>
                <c:pt idx="2055">
                  <c:v>907.15466116481696</c:v>
                </c:pt>
                <c:pt idx="2056">
                  <c:v>907.16332805709305</c:v>
                </c:pt>
                <c:pt idx="2057">
                  <c:v>907.172025017603</c:v>
                </c:pt>
                <c:pt idx="2058">
                  <c:v>907.18073077615395</c:v>
                </c:pt>
                <c:pt idx="2059">
                  <c:v>907.18943525137399</c:v>
                </c:pt>
                <c:pt idx="2060">
                  <c:v>907.19812387598802</c:v>
                </c:pt>
                <c:pt idx="2061">
                  <c:v>907.20677735397101</c:v>
                </c:pt>
                <c:pt idx="2062">
                  <c:v>907.21536330872595</c:v>
                </c:pt>
                <c:pt idx="2063">
                  <c:v>907.22381693316197</c:v>
                </c:pt>
                <c:pt idx="2064">
                  <c:v>907.23206575266795</c:v>
                </c:pt>
                <c:pt idx="2065">
                  <c:v>907.24010575355999</c:v>
                </c:pt>
                <c:pt idx="2066">
                  <c:v>907.24803752056005</c:v>
                </c:pt>
                <c:pt idx="2067">
                  <c:v>907.25599459315094</c:v>
                </c:pt>
                <c:pt idx="2068">
                  <c:v>907.26403697929595</c:v>
                </c:pt>
                <c:pt idx="2069">
                  <c:v>907.27213473227005</c:v>
                </c:pt>
                <c:pt idx="2070">
                  <c:v>907.28024015926701</c:v>
                </c:pt>
                <c:pt idx="2071">
                  <c:v>907.28833485556095</c:v>
                </c:pt>
                <c:pt idx="2072">
                  <c:v>907.29640896374997</c:v>
                </c:pt>
                <c:pt idx="2073">
                  <c:v>907.30444438747395</c:v>
                </c:pt>
                <c:pt idx="2074">
                  <c:v>907.31243878359805</c:v>
                </c:pt>
                <c:pt idx="2075">
                  <c:v>907.32041962801395</c:v>
                </c:pt>
                <c:pt idx="2076">
                  <c:v>907.32842397205695</c:v>
                </c:pt>
                <c:pt idx="2077">
                  <c:v>907.33647616528003</c:v>
                </c:pt>
                <c:pt idx="2078">
                  <c:v>907.34457471431097</c:v>
                </c:pt>
                <c:pt idx="2079">
                  <c:v>907.35269315863002</c:v>
                </c:pt>
                <c:pt idx="2080">
                  <c:v>907.36081403958804</c:v>
                </c:pt>
                <c:pt idx="2081">
                  <c:v>907.368954981662</c:v>
                </c:pt>
                <c:pt idx="2082">
                  <c:v>907.37713340049299</c:v>
                </c:pt>
                <c:pt idx="2083">
                  <c:v>907.38533088347003</c:v>
                </c:pt>
                <c:pt idx="2084">
                  <c:v>907.39352836553496</c:v>
                </c:pt>
                <c:pt idx="2085">
                  <c:v>907.40174868653901</c:v>
                </c:pt>
                <c:pt idx="2086">
                  <c:v>907.41002884729699</c:v>
                </c:pt>
                <c:pt idx="2087">
                  <c:v>907.41836308088295</c:v>
                </c:pt>
                <c:pt idx="2088">
                  <c:v>907.42670483280597</c:v>
                </c:pt>
                <c:pt idx="2089">
                  <c:v>907.43502074226205</c:v>
                </c:pt>
                <c:pt idx="2090">
                  <c:v>907.44330305591598</c:v>
                </c:pt>
                <c:pt idx="2091">
                  <c:v>907.45154440090505</c:v>
                </c:pt>
                <c:pt idx="2092">
                  <c:v>907.45975552409402</c:v>
                </c:pt>
                <c:pt idx="2093">
                  <c:v>907.467969603651</c:v>
                </c:pt>
                <c:pt idx="2094">
                  <c:v>907.47617230372703</c:v>
                </c:pt>
                <c:pt idx="2095">
                  <c:v>907.48428796827602</c:v>
                </c:pt>
                <c:pt idx="2096">
                  <c:v>907.49228480857096</c:v>
                </c:pt>
                <c:pt idx="2097">
                  <c:v>907.50022949371998</c:v>
                </c:pt>
                <c:pt idx="2098">
                  <c:v>907.50821429590405</c:v>
                </c:pt>
                <c:pt idx="2099">
                  <c:v>907.516289753411</c:v>
                </c:pt>
                <c:pt idx="2100">
                  <c:v>907.52445991564196</c:v>
                </c:pt>
                <c:pt idx="2101">
                  <c:v>907.53268475732705</c:v>
                </c:pt>
                <c:pt idx="2102">
                  <c:v>907.54090260875796</c:v>
                </c:pt>
                <c:pt idx="2103">
                  <c:v>907.54909156339102</c:v>
                </c:pt>
                <c:pt idx="2104">
                  <c:v>907.55729593710703</c:v>
                </c:pt>
                <c:pt idx="2105">
                  <c:v>907.56558098851599</c:v>
                </c:pt>
                <c:pt idx="2106">
                  <c:v>907.57397925624696</c:v>
                </c:pt>
                <c:pt idx="2107">
                  <c:v>907.58247639536603</c:v>
                </c:pt>
                <c:pt idx="2108">
                  <c:v>907.59102563258296</c:v>
                </c:pt>
                <c:pt idx="2109">
                  <c:v>907.59958221274906</c:v>
                </c:pt>
                <c:pt idx="2110">
                  <c:v>907.60813856736195</c:v>
                </c:pt>
                <c:pt idx="2111">
                  <c:v>907.616714664406</c:v>
                </c:pt>
                <c:pt idx="2112">
                  <c:v>907.62531644009505</c:v>
                </c:pt>
                <c:pt idx="2113">
                  <c:v>907.63393185879602</c:v>
                </c:pt>
                <c:pt idx="2114">
                  <c:v>907.64256535243396</c:v>
                </c:pt>
                <c:pt idx="2115">
                  <c:v>907.65123437421096</c:v>
                </c:pt>
                <c:pt idx="2116">
                  <c:v>907.65991656921801</c:v>
                </c:pt>
                <c:pt idx="2117">
                  <c:v>907.66853810618102</c:v>
                </c:pt>
                <c:pt idx="2118">
                  <c:v>907.67704119492703</c:v>
                </c:pt>
                <c:pt idx="2119">
                  <c:v>907.68543920293803</c:v>
                </c:pt>
                <c:pt idx="2120">
                  <c:v>907.69378201548398</c:v>
                </c:pt>
                <c:pt idx="2121">
                  <c:v>907.70208739374698</c:v>
                </c:pt>
                <c:pt idx="2122">
                  <c:v>907.710330929566</c:v>
                </c:pt>
                <c:pt idx="2123">
                  <c:v>907.71850051620504</c:v>
                </c:pt>
                <c:pt idx="2124">
                  <c:v>907.72665396932405</c:v>
                </c:pt>
                <c:pt idx="2125">
                  <c:v>907.73489918848304</c:v>
                </c:pt>
                <c:pt idx="2126">
                  <c:v>907.74328656499301</c:v>
                </c:pt>
                <c:pt idx="2127">
                  <c:v>907.751741630119</c:v>
                </c:pt>
                <c:pt idx="2128">
                  <c:v>907.76013260666798</c:v>
                </c:pt>
                <c:pt idx="2129">
                  <c:v>907.76839081741105</c:v>
                </c:pt>
                <c:pt idx="2130">
                  <c:v>907.77656328725595</c:v>
                </c:pt>
                <c:pt idx="2131">
                  <c:v>907.78476800337603</c:v>
                </c:pt>
                <c:pt idx="2132">
                  <c:v>907.79310045927502</c:v>
                </c:pt>
                <c:pt idx="2133">
                  <c:v>907.80157628594395</c:v>
                </c:pt>
                <c:pt idx="2134">
                  <c:v>907.81014959779895</c:v>
                </c:pt>
                <c:pt idx="2135">
                  <c:v>907.818766675044</c:v>
                </c:pt>
                <c:pt idx="2136">
                  <c:v>907.82739621014298</c:v>
                </c:pt>
                <c:pt idx="2137">
                  <c:v>907.83602256557504</c:v>
                </c:pt>
                <c:pt idx="2138">
                  <c:v>907.84463318154303</c:v>
                </c:pt>
                <c:pt idx="2139">
                  <c:v>907.853209706499</c:v>
                </c:pt>
                <c:pt idx="2140">
                  <c:v>907.86171373473701</c:v>
                </c:pt>
                <c:pt idx="2141">
                  <c:v>907.87009207618496</c:v>
                </c:pt>
                <c:pt idx="2142">
                  <c:v>907.87830814410995</c:v>
                </c:pt>
                <c:pt idx="2143">
                  <c:v>907.886359840983</c:v>
                </c:pt>
                <c:pt idx="2144">
                  <c:v>907.89428324436994</c:v>
                </c:pt>
                <c:pt idx="2145">
                  <c:v>907.90215935208096</c:v>
                </c:pt>
                <c:pt idx="2146">
                  <c:v>907.91008716929605</c:v>
                </c:pt>
                <c:pt idx="2147">
                  <c:v>907.91812088462996</c:v>
                </c:pt>
                <c:pt idx="2148">
                  <c:v>907.92624156408203</c:v>
                </c:pt>
                <c:pt idx="2149">
                  <c:v>907.93438058210404</c:v>
                </c:pt>
                <c:pt idx="2150">
                  <c:v>907.94243803310599</c:v>
                </c:pt>
                <c:pt idx="2151">
                  <c:v>907.95031204743998</c:v>
                </c:pt>
                <c:pt idx="2152">
                  <c:v>907.95799306498395</c:v>
                </c:pt>
                <c:pt idx="2153">
                  <c:v>907.96559729859996</c:v>
                </c:pt>
                <c:pt idx="2154">
                  <c:v>907.97322726323898</c:v>
                </c:pt>
                <c:pt idx="2155">
                  <c:v>907.980866707156</c:v>
                </c:pt>
                <c:pt idx="2156">
                  <c:v>907.98847245296895</c:v>
                </c:pt>
                <c:pt idx="2157">
                  <c:v>907.99606237758599</c:v>
                </c:pt>
                <c:pt idx="2158">
                  <c:v>908.00366402047905</c:v>
                </c:pt>
                <c:pt idx="2159">
                  <c:v>908.01127219840896</c:v>
                </c:pt>
                <c:pt idx="2160">
                  <c:v>908.01888191215596</c:v>
                </c:pt>
                <c:pt idx="2161">
                  <c:v>908.02650584744902</c:v>
                </c:pt>
                <c:pt idx="2162">
                  <c:v>908.03414232231398</c:v>
                </c:pt>
                <c:pt idx="2163">
                  <c:v>908.041751339592</c:v>
                </c:pt>
                <c:pt idx="2164">
                  <c:v>908.04928388026303</c:v>
                </c:pt>
                <c:pt idx="2165">
                  <c:v>908.05672585954596</c:v>
                </c:pt>
                <c:pt idx="2166">
                  <c:v>908.06411103837195</c:v>
                </c:pt>
                <c:pt idx="2167">
                  <c:v>908.07150155392105</c:v>
                </c:pt>
                <c:pt idx="2168">
                  <c:v>908.07894836523099</c:v>
                </c:pt>
                <c:pt idx="2169">
                  <c:v>908.08646267340305</c:v>
                </c:pt>
                <c:pt idx="2170">
                  <c:v>908.09401838235306</c:v>
                </c:pt>
                <c:pt idx="2171">
                  <c:v>908.10157832528796</c:v>
                </c:pt>
                <c:pt idx="2172">
                  <c:v>908.10913049479302</c:v>
                </c:pt>
                <c:pt idx="2173">
                  <c:v>908.11669251489195</c:v>
                </c:pt>
                <c:pt idx="2174">
                  <c:v>908.124279209213</c:v>
                </c:pt>
                <c:pt idx="2175">
                  <c:v>908.13189026883595</c:v>
                </c:pt>
                <c:pt idx="2176">
                  <c:v>908.13951768848005</c:v>
                </c:pt>
                <c:pt idx="2177">
                  <c:v>908.14714397995897</c:v>
                </c:pt>
                <c:pt idx="2178">
                  <c:v>908.15474716562903</c:v>
                </c:pt>
                <c:pt idx="2179">
                  <c:v>908.16231138407295</c:v>
                </c:pt>
                <c:pt idx="2180">
                  <c:v>908.16983082087995</c:v>
                </c:pt>
                <c:pt idx="2181">
                  <c:v>908.17731851564702</c:v>
                </c:pt>
                <c:pt idx="2182">
                  <c:v>908.18481852531397</c:v>
                </c:pt>
                <c:pt idx="2183">
                  <c:v>908.19239633236498</c:v>
                </c:pt>
                <c:pt idx="2184">
                  <c:v>908.20008872238498</c:v>
                </c:pt>
                <c:pt idx="2185">
                  <c:v>908.207852418426</c:v>
                </c:pt>
                <c:pt idx="2186">
                  <c:v>908.21559040089005</c:v>
                </c:pt>
                <c:pt idx="2187">
                  <c:v>908.22323384515198</c:v>
                </c:pt>
                <c:pt idx="2188">
                  <c:v>908.23076662050198</c:v>
                </c:pt>
                <c:pt idx="2189">
                  <c:v>908.23819028573905</c:v>
                </c:pt>
                <c:pt idx="2190">
                  <c:v>908.24552223859098</c:v>
                </c:pt>
                <c:pt idx="2191">
                  <c:v>908.25281423411298</c:v>
                </c:pt>
                <c:pt idx="2192">
                  <c:v>908.26012195095802</c:v>
                </c:pt>
                <c:pt idx="2193">
                  <c:v>908.26745963255098</c:v>
                </c:pt>
                <c:pt idx="2194">
                  <c:v>908.27480447360801</c:v>
                </c:pt>
                <c:pt idx="2195">
                  <c:v>908.28213855042998</c:v>
                </c:pt>
                <c:pt idx="2196">
                  <c:v>908.28947521440102</c:v>
                </c:pt>
                <c:pt idx="2197">
                  <c:v>908.29683917022396</c:v>
                </c:pt>
                <c:pt idx="2198">
                  <c:v>908.30422548580304</c:v>
                </c:pt>
                <c:pt idx="2199">
                  <c:v>908.31158771160301</c:v>
                </c:pt>
                <c:pt idx="2200">
                  <c:v>908.31886855215896</c:v>
                </c:pt>
                <c:pt idx="2201">
                  <c:v>908.32604110086299</c:v>
                </c:pt>
                <c:pt idx="2202">
                  <c:v>908.33312374278705</c:v>
                </c:pt>
                <c:pt idx="2203">
                  <c:v>908.34017281320996</c:v>
                </c:pt>
                <c:pt idx="2204">
                  <c:v>908.34726592039203</c:v>
                </c:pt>
                <c:pt idx="2205">
                  <c:v>908.35445769763203</c:v>
                </c:pt>
                <c:pt idx="2206">
                  <c:v>908.361732706829</c:v>
                </c:pt>
                <c:pt idx="2207">
                  <c:v>908.36902285673</c:v>
                </c:pt>
                <c:pt idx="2208">
                  <c:v>908.37627643583005</c:v>
                </c:pt>
                <c:pt idx="2209">
                  <c:v>908.38349422741396</c:v>
                </c:pt>
                <c:pt idx="2210">
                  <c:v>908.39070239381203</c:v>
                </c:pt>
                <c:pt idx="2211">
                  <c:v>908.39790840104297</c:v>
                </c:pt>
                <c:pt idx="2212">
                  <c:v>908.40508376067805</c:v>
                </c:pt>
                <c:pt idx="2213">
                  <c:v>908.41218444246795</c:v>
                </c:pt>
                <c:pt idx="2214">
                  <c:v>908.41919883627997</c:v>
                </c:pt>
                <c:pt idx="2215">
                  <c:v>908.42618286780305</c:v>
                </c:pt>
                <c:pt idx="2216">
                  <c:v>908.43324201652604</c:v>
                </c:pt>
                <c:pt idx="2217">
                  <c:v>908.44047573600005</c:v>
                </c:pt>
                <c:pt idx="2218">
                  <c:v>908.44792159711596</c:v>
                </c:pt>
                <c:pt idx="2219">
                  <c:v>908.45552161268802</c:v>
                </c:pt>
                <c:pt idx="2220">
                  <c:v>908.46315143449704</c:v>
                </c:pt>
                <c:pt idx="2221">
                  <c:v>908.47071301835899</c:v>
                </c:pt>
                <c:pt idx="2222">
                  <c:v>908.47820349083804</c:v>
                </c:pt>
                <c:pt idx="2223">
                  <c:v>908.48569231442002</c:v>
                </c:pt>
                <c:pt idx="2224">
                  <c:v>908.49322856849801</c:v>
                </c:pt>
                <c:pt idx="2225">
                  <c:v>908.50077726264306</c:v>
                </c:pt>
                <c:pt idx="2226">
                  <c:v>908.50825148124795</c:v>
                </c:pt>
                <c:pt idx="2227">
                  <c:v>908.51558845109605</c:v>
                </c:pt>
                <c:pt idx="2228">
                  <c:v>908.52279320428897</c:v>
                </c:pt>
                <c:pt idx="2229">
                  <c:v>908.52993077570295</c:v>
                </c:pt>
                <c:pt idx="2230">
                  <c:v>908.53707668687798</c:v>
                </c:pt>
                <c:pt idx="2231">
                  <c:v>908.54425997946896</c:v>
                </c:pt>
                <c:pt idx="2232">
                  <c:v>908.55146207858104</c:v>
                </c:pt>
                <c:pt idx="2233">
                  <c:v>908.55866855388399</c:v>
                </c:pt>
                <c:pt idx="2234">
                  <c:v>908.56589209804702</c:v>
                </c:pt>
                <c:pt idx="2235">
                  <c:v>908.573142561503</c:v>
                </c:pt>
                <c:pt idx="2236">
                  <c:v>908.58039939493995</c:v>
                </c:pt>
                <c:pt idx="2237">
                  <c:v>908.587624007523</c:v>
                </c:pt>
                <c:pt idx="2238">
                  <c:v>908.59480206002104</c:v>
                </c:pt>
                <c:pt idx="2239">
                  <c:v>908.60196335328101</c:v>
                </c:pt>
                <c:pt idx="2240">
                  <c:v>908.609135376871</c:v>
                </c:pt>
                <c:pt idx="2241">
                  <c:v>908.61629853210798</c:v>
                </c:pt>
                <c:pt idx="2242">
                  <c:v>908.62343126466203</c:v>
                </c:pt>
                <c:pt idx="2243">
                  <c:v>908.63057050240195</c:v>
                </c:pt>
                <c:pt idx="2244">
                  <c:v>908.63778064256496</c:v>
                </c:pt>
                <c:pt idx="2245">
                  <c:v>908.64507980443398</c:v>
                </c:pt>
                <c:pt idx="2246">
                  <c:v>908.652423900244</c:v>
                </c:pt>
                <c:pt idx="2247">
                  <c:v>908.659758359036</c:v>
                </c:pt>
                <c:pt idx="2248">
                  <c:v>908.66706464853701</c:v>
                </c:pt>
                <c:pt idx="2249">
                  <c:v>908.67434649087897</c:v>
                </c:pt>
                <c:pt idx="2250">
                  <c:v>908.68159178258395</c:v>
                </c:pt>
                <c:pt idx="2251">
                  <c:v>908.68877535274805</c:v>
                </c:pt>
                <c:pt idx="2252">
                  <c:v>908.69590022350803</c:v>
                </c:pt>
                <c:pt idx="2253">
                  <c:v>908.70301699600805</c:v>
                </c:pt>
                <c:pt idx="2254">
                  <c:v>908.71018468410296</c:v>
                </c:pt>
                <c:pt idx="2255">
                  <c:v>908.71741714650204</c:v>
                </c:pt>
                <c:pt idx="2256">
                  <c:v>908.724681960412</c:v>
                </c:pt>
                <c:pt idx="2257">
                  <c:v>908.731935666357</c:v>
                </c:pt>
                <c:pt idx="2258">
                  <c:v>908.73914326085196</c:v>
                </c:pt>
                <c:pt idx="2259">
                  <c:v>908.74629788730999</c:v>
                </c:pt>
                <c:pt idx="2260">
                  <c:v>908.75344510002697</c:v>
                </c:pt>
                <c:pt idx="2261">
                  <c:v>908.76064490878696</c:v>
                </c:pt>
                <c:pt idx="2262">
                  <c:v>908.76789943107303</c:v>
                </c:pt>
                <c:pt idx="2263">
                  <c:v>908.77516578097595</c:v>
                </c:pt>
                <c:pt idx="2264">
                  <c:v>908.782417332563</c:v>
                </c:pt>
                <c:pt idx="2265">
                  <c:v>908.78964048851901</c:v>
                </c:pt>
                <c:pt idx="2266">
                  <c:v>908.79681287143399</c:v>
                </c:pt>
                <c:pt idx="2267">
                  <c:v>908.80392862072495</c:v>
                </c:pt>
                <c:pt idx="2268">
                  <c:v>908.81101649382697</c:v>
                </c:pt>
                <c:pt idx="2269">
                  <c:v>908.818115180463</c:v>
                </c:pt>
                <c:pt idx="2270">
                  <c:v>908.82525064981803</c:v>
                </c:pt>
                <c:pt idx="2271">
                  <c:v>908.832436511693</c:v>
                </c:pt>
                <c:pt idx="2272">
                  <c:v>908.83967199988501</c:v>
                </c:pt>
                <c:pt idx="2273">
                  <c:v>908.84693383440595</c:v>
                </c:pt>
                <c:pt idx="2274">
                  <c:v>908.854181345131</c:v>
                </c:pt>
                <c:pt idx="2275">
                  <c:v>908.86137952405102</c:v>
                </c:pt>
                <c:pt idx="2276">
                  <c:v>908.86852189327101</c:v>
                </c:pt>
                <c:pt idx="2277">
                  <c:v>908.87563183334896</c:v>
                </c:pt>
                <c:pt idx="2278">
                  <c:v>908.88275058999398</c:v>
                </c:pt>
                <c:pt idx="2279">
                  <c:v>908.88992559936901</c:v>
                </c:pt>
                <c:pt idx="2280">
                  <c:v>908.89717962728605</c:v>
                </c:pt>
                <c:pt idx="2281">
                  <c:v>908.90447553495801</c:v>
                </c:pt>
                <c:pt idx="2282">
                  <c:v>908.91175658144198</c:v>
                </c:pt>
                <c:pt idx="2283">
                  <c:v>908.91903044716105</c:v>
                </c:pt>
                <c:pt idx="2284">
                  <c:v>908.92634600796202</c:v>
                </c:pt>
                <c:pt idx="2285">
                  <c:v>908.93370083291302</c:v>
                </c:pt>
                <c:pt idx="2286">
                  <c:v>908.941047001161</c:v>
                </c:pt>
                <c:pt idx="2287">
                  <c:v>908.94836227230201</c:v>
                </c:pt>
                <c:pt idx="2288">
                  <c:v>908.95567032280803</c:v>
                </c:pt>
                <c:pt idx="2289">
                  <c:v>908.96301442480603</c:v>
                </c:pt>
                <c:pt idx="2290">
                  <c:v>908.97040833750702</c:v>
                </c:pt>
                <c:pt idx="2291">
                  <c:v>908.97781226046197</c:v>
                </c:pt>
                <c:pt idx="2292">
                  <c:v>908.98519294627897</c:v>
                </c:pt>
                <c:pt idx="2293">
                  <c:v>908.992566563884</c:v>
                </c:pt>
                <c:pt idx="2294">
                  <c:v>908.99994423402097</c:v>
                </c:pt>
                <c:pt idx="2295">
                  <c:v>909.00730389883904</c:v>
                </c:pt>
                <c:pt idx="2296">
                  <c:v>909.01463109128304</c:v>
                </c:pt>
                <c:pt idx="2297">
                  <c:v>909.02193336727498</c:v>
                </c:pt>
                <c:pt idx="2298">
                  <c:v>909.02922361499998</c:v>
                </c:pt>
                <c:pt idx="2299">
                  <c:v>909.03650541515799</c:v>
                </c:pt>
                <c:pt idx="2300">
                  <c:v>909.04376070968397</c:v>
                </c:pt>
                <c:pt idx="2301">
                  <c:v>909.05095892416796</c:v>
                </c:pt>
                <c:pt idx="2302">
                  <c:v>909.05808044129799</c:v>
                </c:pt>
                <c:pt idx="2303">
                  <c:v>909.06512343546103</c:v>
                </c:pt>
                <c:pt idx="2304">
                  <c:v>909.07211070810604</c:v>
                </c:pt>
                <c:pt idx="2305">
                  <c:v>909.07910096492799</c:v>
                </c:pt>
                <c:pt idx="2306">
                  <c:v>909.08615864155104</c:v>
                </c:pt>
                <c:pt idx="2307">
                  <c:v>909.09329771340799</c:v>
                </c:pt>
                <c:pt idx="2308">
                  <c:v>909.10047741407902</c:v>
                </c:pt>
                <c:pt idx="2309">
                  <c:v>909.10765478426094</c:v>
                </c:pt>
                <c:pt idx="2310">
                  <c:v>909.114830711781</c:v>
                </c:pt>
                <c:pt idx="2311">
                  <c:v>909.12205518167696</c:v>
                </c:pt>
                <c:pt idx="2312">
                  <c:v>909.129390930368</c:v>
                </c:pt>
                <c:pt idx="2313">
                  <c:v>909.13685463341301</c:v>
                </c:pt>
                <c:pt idx="2314">
                  <c:v>909.14438818241194</c:v>
                </c:pt>
                <c:pt idx="2315">
                  <c:v>909.15190124491301</c:v>
                </c:pt>
                <c:pt idx="2316">
                  <c:v>909.15933957957702</c:v>
                </c:pt>
                <c:pt idx="2317">
                  <c:v>909.16669628071895</c:v>
                </c:pt>
                <c:pt idx="2318">
                  <c:v>909.17398053732802</c:v>
                </c:pt>
                <c:pt idx="2319">
                  <c:v>909.181211896999</c:v>
                </c:pt>
                <c:pt idx="2320">
                  <c:v>909.18841751992397</c:v>
                </c:pt>
                <c:pt idx="2321">
                  <c:v>909.19559931660399</c:v>
                </c:pt>
                <c:pt idx="2322">
                  <c:v>909.202726800405</c:v>
                </c:pt>
                <c:pt idx="2323">
                  <c:v>909.20977721420104</c:v>
                </c:pt>
                <c:pt idx="2324">
                  <c:v>909.21676896172403</c:v>
                </c:pt>
                <c:pt idx="2325">
                  <c:v>909.22376085754297</c:v>
                </c:pt>
                <c:pt idx="2326">
                  <c:v>909.230824482397</c:v>
                </c:pt>
                <c:pt idx="2327">
                  <c:v>909.23799501980704</c:v>
                </c:pt>
                <c:pt idx="2328">
                  <c:v>909.24523490358797</c:v>
                </c:pt>
                <c:pt idx="2329">
                  <c:v>909.252462184362</c:v>
                </c:pt>
                <c:pt idx="2330">
                  <c:v>909.25961802541701</c:v>
                </c:pt>
                <c:pt idx="2331">
                  <c:v>909.26669272779202</c:v>
                </c:pt>
                <c:pt idx="2332">
                  <c:v>909.27370356633901</c:v>
                </c:pt>
                <c:pt idx="2333">
                  <c:v>909.28067703127203</c:v>
                </c:pt>
                <c:pt idx="2334">
                  <c:v>909.28764523481095</c:v>
                </c:pt>
                <c:pt idx="2335">
                  <c:v>909.29463763905403</c:v>
                </c:pt>
                <c:pt idx="2336">
                  <c:v>909.30167164712896</c:v>
                </c:pt>
                <c:pt idx="2337">
                  <c:v>909.30874321834904</c:v>
                </c:pt>
                <c:pt idx="2338">
                  <c:v>909.31581706989198</c:v>
                </c:pt>
                <c:pt idx="2339">
                  <c:v>909.32285024482201</c:v>
                </c:pt>
                <c:pt idx="2340">
                  <c:v>909.32985354791401</c:v>
                </c:pt>
                <c:pt idx="2341">
                  <c:v>909.33690439911504</c:v>
                </c:pt>
                <c:pt idx="2342">
                  <c:v>909.34406451075904</c:v>
                </c:pt>
                <c:pt idx="2343">
                  <c:v>909.35131456213003</c:v>
                </c:pt>
                <c:pt idx="2344">
                  <c:v>909.35859120500697</c:v>
                </c:pt>
                <c:pt idx="2345">
                  <c:v>909.36584318537905</c:v>
                </c:pt>
                <c:pt idx="2346">
                  <c:v>909.37304323615103</c:v>
                </c:pt>
                <c:pt idx="2347">
                  <c:v>909.38017039579995</c:v>
                </c:pt>
                <c:pt idx="2348">
                  <c:v>909.38719869391502</c:v>
                </c:pt>
                <c:pt idx="2349">
                  <c:v>909.39414705604395</c:v>
                </c:pt>
                <c:pt idx="2350">
                  <c:v>909.40110841930903</c:v>
                </c:pt>
                <c:pt idx="2351">
                  <c:v>909.40816757266202</c:v>
                </c:pt>
                <c:pt idx="2352">
                  <c:v>909.41533854403099</c:v>
                </c:pt>
                <c:pt idx="2353">
                  <c:v>909.42259758035402</c:v>
                </c:pt>
                <c:pt idx="2354">
                  <c:v>909.42991641724802</c:v>
                </c:pt>
                <c:pt idx="2355">
                  <c:v>909.43724480404796</c:v>
                </c:pt>
                <c:pt idx="2356">
                  <c:v>909.44448920700495</c:v>
                </c:pt>
                <c:pt idx="2357">
                  <c:v>909.45156272248801</c:v>
                </c:pt>
                <c:pt idx="2358">
                  <c:v>909.45846451184502</c:v>
                </c:pt>
                <c:pt idx="2359">
                  <c:v>909.46527523529403</c:v>
                </c:pt>
                <c:pt idx="2360">
                  <c:v>909.47209290152796</c:v>
                </c:pt>
                <c:pt idx="2361">
                  <c:v>909.47899154400795</c:v>
                </c:pt>
                <c:pt idx="2362">
                  <c:v>909.48600443548298</c:v>
                </c:pt>
                <c:pt idx="2363">
                  <c:v>909.49311735930598</c:v>
                </c:pt>
                <c:pt idx="2364">
                  <c:v>909.50027884552401</c:v>
                </c:pt>
                <c:pt idx="2365">
                  <c:v>909.50743243008105</c:v>
                </c:pt>
                <c:pt idx="2366">
                  <c:v>909.514555774516</c:v>
                </c:pt>
                <c:pt idx="2367">
                  <c:v>909.52166853494998</c:v>
                </c:pt>
                <c:pt idx="2368">
                  <c:v>909.52880187184996</c:v>
                </c:pt>
                <c:pt idx="2369">
                  <c:v>909.53597853407803</c:v>
                </c:pt>
                <c:pt idx="2370">
                  <c:v>909.54322423557801</c:v>
                </c:pt>
                <c:pt idx="2371">
                  <c:v>909.550563277744</c:v>
                </c:pt>
                <c:pt idx="2372">
                  <c:v>909.55798632738197</c:v>
                </c:pt>
                <c:pt idx="2373">
                  <c:v>909.56545446717496</c:v>
                </c:pt>
                <c:pt idx="2374">
                  <c:v>909.57294991874198</c:v>
                </c:pt>
                <c:pt idx="2375">
                  <c:v>909.580491553549</c:v>
                </c:pt>
                <c:pt idx="2376">
                  <c:v>909.58808683574898</c:v>
                </c:pt>
                <c:pt idx="2377">
                  <c:v>909.59569300947601</c:v>
                </c:pt>
                <c:pt idx="2378">
                  <c:v>909.60325209279301</c:v>
                </c:pt>
                <c:pt idx="2379">
                  <c:v>909.61075629215804</c:v>
                </c:pt>
                <c:pt idx="2380">
                  <c:v>909.618241325604</c:v>
                </c:pt>
                <c:pt idx="2381">
                  <c:v>909.62571656647901</c:v>
                </c:pt>
                <c:pt idx="2382">
                  <c:v>909.63313926635794</c:v>
                </c:pt>
                <c:pt idx="2383">
                  <c:v>909.64046632178895</c:v>
                </c:pt>
                <c:pt idx="2384">
                  <c:v>909.64771249074295</c:v>
                </c:pt>
                <c:pt idx="2385">
                  <c:v>909.654936704855</c:v>
                </c:pt>
                <c:pt idx="2386">
                  <c:v>909.66218098336105</c:v>
                </c:pt>
                <c:pt idx="2387">
                  <c:v>909.66945018420404</c:v>
                </c:pt>
                <c:pt idx="2388">
                  <c:v>909.67672939516694</c:v>
                </c:pt>
                <c:pt idx="2389">
                  <c:v>909.68398908177198</c:v>
                </c:pt>
                <c:pt idx="2390">
                  <c:v>909.69119564596303</c:v>
                </c:pt>
                <c:pt idx="2391">
                  <c:v>909.69834624785403</c:v>
                </c:pt>
                <c:pt idx="2392">
                  <c:v>909.70548585345603</c:v>
                </c:pt>
                <c:pt idx="2393">
                  <c:v>909.71267037969596</c:v>
                </c:pt>
                <c:pt idx="2394">
                  <c:v>909.71990864746704</c:v>
                </c:pt>
                <c:pt idx="2395">
                  <c:v>909.727144588589</c:v>
                </c:pt>
                <c:pt idx="2396">
                  <c:v>909.73430226646099</c:v>
                </c:pt>
                <c:pt idx="2397">
                  <c:v>909.74135709752704</c:v>
                </c:pt>
                <c:pt idx="2398">
                  <c:v>909.74836190411395</c:v>
                </c:pt>
                <c:pt idx="2399">
                  <c:v>909.755394547224</c:v>
                </c:pt>
                <c:pt idx="2400">
                  <c:v>909.76248014356702</c:v>
                </c:pt>
                <c:pt idx="2401">
                  <c:v>909.76957528957701</c:v>
                </c:pt>
                <c:pt idx="2402">
                  <c:v>909.776640130332</c:v>
                </c:pt>
                <c:pt idx="2403">
                  <c:v>909.78370657341702</c:v>
                </c:pt>
                <c:pt idx="2404">
                  <c:v>909.79084105286699</c:v>
                </c:pt>
                <c:pt idx="2405">
                  <c:v>909.79805922518301</c:v>
                </c:pt>
                <c:pt idx="2406">
                  <c:v>909.80531064393597</c:v>
                </c:pt>
                <c:pt idx="2407">
                  <c:v>909.81253609828298</c:v>
                </c:pt>
                <c:pt idx="2408">
                  <c:v>909.81972030126201</c:v>
                </c:pt>
                <c:pt idx="2409">
                  <c:v>909.82687670008499</c:v>
                </c:pt>
                <c:pt idx="2410">
                  <c:v>909.83399757707105</c:v>
                </c:pt>
                <c:pt idx="2411">
                  <c:v>909.84106361938404</c:v>
                </c:pt>
                <c:pt idx="2412">
                  <c:v>909.84809243770599</c:v>
                </c:pt>
                <c:pt idx="2413">
                  <c:v>909.85512517558095</c:v>
                </c:pt>
                <c:pt idx="2414">
                  <c:v>909.86216418441302</c:v>
                </c:pt>
                <c:pt idx="2415">
                  <c:v>909.86915753306198</c:v>
                </c:pt>
                <c:pt idx="2416">
                  <c:v>909.87604932393106</c:v>
                </c:pt>
                <c:pt idx="2417">
                  <c:v>909.88282540959301</c:v>
                </c:pt>
                <c:pt idx="2418">
                  <c:v>909.88951510732102</c:v>
                </c:pt>
                <c:pt idx="2419">
                  <c:v>909.89618215678001</c:v>
                </c:pt>
                <c:pt idx="2420">
                  <c:v>909.90290720746498</c:v>
                </c:pt>
                <c:pt idx="2421">
                  <c:v>909.90973851301101</c:v>
                </c:pt>
                <c:pt idx="2422">
                  <c:v>909.91665755284998</c:v>
                </c:pt>
                <c:pt idx="2423">
                  <c:v>909.92361436122997</c:v>
                </c:pt>
                <c:pt idx="2424">
                  <c:v>909.93058289022395</c:v>
                </c:pt>
                <c:pt idx="2425">
                  <c:v>909.93754911766996</c:v>
                </c:pt>
                <c:pt idx="2426">
                  <c:v>909.94445912181902</c:v>
                </c:pt>
                <c:pt idx="2427">
                  <c:v>909.95123169553403</c:v>
                </c:pt>
                <c:pt idx="2428">
                  <c:v>909.95783859862502</c:v>
                </c:pt>
                <c:pt idx="2429">
                  <c:v>909.96434750535502</c:v>
                </c:pt>
                <c:pt idx="2430">
                  <c:v>909.97087155398901</c:v>
                </c:pt>
                <c:pt idx="2431">
                  <c:v>909.97747979107896</c:v>
                </c:pt>
                <c:pt idx="2432">
                  <c:v>909.984169315744</c:v>
                </c:pt>
                <c:pt idx="2433">
                  <c:v>909.99092021408205</c:v>
                </c:pt>
                <c:pt idx="2434">
                  <c:v>909.997736770242</c:v>
                </c:pt>
                <c:pt idx="2435">
                  <c:v>910.00462128434594</c:v>
                </c:pt>
                <c:pt idx="2436">
                  <c:v>910.01154649410103</c:v>
                </c:pt>
                <c:pt idx="2437">
                  <c:v>910.01846485288604</c:v>
                </c:pt>
                <c:pt idx="2438">
                  <c:v>910.02532700744098</c:v>
                </c:pt>
                <c:pt idx="2439">
                  <c:v>910.032108712438</c:v>
                </c:pt>
                <c:pt idx="2440">
                  <c:v>910.03883073489203</c:v>
                </c:pt>
                <c:pt idx="2441">
                  <c:v>910.04552933190098</c:v>
                </c:pt>
                <c:pt idx="2442">
                  <c:v>910.052209054689</c:v>
                </c:pt>
                <c:pt idx="2443">
                  <c:v>910.05884292648602</c:v>
                </c:pt>
                <c:pt idx="2444">
                  <c:v>910.06540965161503</c:v>
                </c:pt>
                <c:pt idx="2445">
                  <c:v>910.07191696721497</c:v>
                </c:pt>
                <c:pt idx="2446">
                  <c:v>910.07839892979098</c:v>
                </c:pt>
                <c:pt idx="2447">
                  <c:v>910.08489611672599</c:v>
                </c:pt>
                <c:pt idx="2448">
                  <c:v>910.09141887438</c:v>
                </c:pt>
                <c:pt idx="2449">
                  <c:v>910.09793039790895</c:v>
                </c:pt>
                <c:pt idx="2450">
                  <c:v>910.10439555083303</c:v>
                </c:pt>
                <c:pt idx="2451">
                  <c:v>910.110840933688</c:v>
                </c:pt>
                <c:pt idx="2452">
                  <c:v>910.11733668347199</c:v>
                </c:pt>
                <c:pt idx="2453">
                  <c:v>910.12393293084904</c:v>
                </c:pt>
                <c:pt idx="2454">
                  <c:v>910.13064241135203</c:v>
                </c:pt>
                <c:pt idx="2455">
                  <c:v>910.13746653940302</c:v>
                </c:pt>
                <c:pt idx="2456">
                  <c:v>910.14440423202495</c:v>
                </c:pt>
                <c:pt idx="2457">
                  <c:v>910.15144021070705</c:v>
                </c:pt>
                <c:pt idx="2458">
                  <c:v>910.15855614183397</c:v>
                </c:pt>
                <c:pt idx="2459">
                  <c:v>910.16575570360101</c:v>
                </c:pt>
                <c:pt idx="2460">
                  <c:v>910.17304517950299</c:v>
                </c:pt>
                <c:pt idx="2461">
                  <c:v>910.18038711419297</c:v>
                </c:pt>
                <c:pt idx="2462">
                  <c:v>910.18771083855802</c:v>
                </c:pt>
                <c:pt idx="2463">
                  <c:v>910.19497220320102</c:v>
                </c:pt>
                <c:pt idx="2464">
                  <c:v>910.20217277132701</c:v>
                </c:pt>
                <c:pt idx="2465">
                  <c:v>910.20931720861597</c:v>
                </c:pt>
                <c:pt idx="2466">
                  <c:v>910.21637905545401</c:v>
                </c:pt>
                <c:pt idx="2467">
                  <c:v>910.22332198665504</c:v>
                </c:pt>
                <c:pt idx="2468">
                  <c:v>910.23013522788403</c:v>
                </c:pt>
                <c:pt idx="2469">
                  <c:v>910.23683493849705</c:v>
                </c:pt>
                <c:pt idx="2470">
                  <c:v>910.24345444835501</c:v>
                </c:pt>
                <c:pt idx="2471">
                  <c:v>910.25004959467799</c:v>
                </c:pt>
                <c:pt idx="2472">
                  <c:v>910.25669160468897</c:v>
                </c:pt>
                <c:pt idx="2473">
                  <c:v>910.26343285822395</c:v>
                </c:pt>
                <c:pt idx="2474">
                  <c:v>910.27027508269805</c:v>
                </c:pt>
                <c:pt idx="2475">
                  <c:v>910.27716671014798</c:v>
                </c:pt>
                <c:pt idx="2476">
                  <c:v>910.28403286632397</c:v>
                </c:pt>
                <c:pt idx="2477">
                  <c:v>910.290816399851</c:v>
                </c:pt>
                <c:pt idx="2478">
                  <c:v>910.29749761971198</c:v>
                </c:pt>
                <c:pt idx="2479">
                  <c:v>910.30409835200101</c:v>
                </c:pt>
                <c:pt idx="2480">
                  <c:v>910.31068641821901</c:v>
                </c:pt>
                <c:pt idx="2481">
                  <c:v>910.31734109299396</c:v>
                </c:pt>
                <c:pt idx="2482">
                  <c:v>910.32408173086503</c:v>
                </c:pt>
                <c:pt idx="2483">
                  <c:v>910.33086077148801</c:v>
                </c:pt>
                <c:pt idx="2484">
                  <c:v>910.33763499835595</c:v>
                </c:pt>
                <c:pt idx="2485">
                  <c:v>910.34440639067304</c:v>
                </c:pt>
                <c:pt idx="2486">
                  <c:v>910.351196681288</c:v>
                </c:pt>
                <c:pt idx="2487">
                  <c:v>910.35800872211996</c:v>
                </c:pt>
                <c:pt idx="2488">
                  <c:v>910.36481440533805</c:v>
                </c:pt>
                <c:pt idx="2489">
                  <c:v>910.37157612177202</c:v>
                </c:pt>
                <c:pt idx="2490">
                  <c:v>910.37827114534696</c:v>
                </c:pt>
                <c:pt idx="2491">
                  <c:v>910.38489890949495</c:v>
                </c:pt>
                <c:pt idx="2492">
                  <c:v>910.39147740462101</c:v>
                </c:pt>
                <c:pt idx="2493">
                  <c:v>910.398019728799</c:v>
                </c:pt>
                <c:pt idx="2494">
                  <c:v>910.40451670366099</c:v>
                </c:pt>
                <c:pt idx="2495">
                  <c:v>910.41096157445895</c:v>
                </c:pt>
                <c:pt idx="2496">
                  <c:v>910.41737899359396</c:v>
                </c:pt>
                <c:pt idx="2497">
                  <c:v>910.42382207836795</c:v>
                </c:pt>
                <c:pt idx="2498">
                  <c:v>910.43034808124605</c:v>
                </c:pt>
                <c:pt idx="2499">
                  <c:v>910.43698543637095</c:v>
                </c:pt>
                <c:pt idx="2500">
                  <c:v>910.44372713852999</c:v>
                </c:pt>
                <c:pt idx="2501">
                  <c:v>910.45055058103105</c:v>
                </c:pt>
                <c:pt idx="2502">
                  <c:v>910.45741640373296</c:v>
                </c:pt>
                <c:pt idx="2503">
                  <c:v>910.46426466734397</c:v>
                </c:pt>
                <c:pt idx="2504">
                  <c:v>910.47104790159904</c:v>
                </c:pt>
                <c:pt idx="2505">
                  <c:v>910.47777133960199</c:v>
                </c:pt>
                <c:pt idx="2506">
                  <c:v>910.48449225604099</c:v>
                </c:pt>
                <c:pt idx="2507">
                  <c:v>910.49127433524802</c:v>
                </c:pt>
                <c:pt idx="2508">
                  <c:v>910.498138651109</c:v>
                </c:pt>
                <c:pt idx="2509">
                  <c:v>910.50505873744498</c:v>
                </c:pt>
                <c:pt idx="2510">
                  <c:v>910.51199830824999</c:v>
                </c:pt>
                <c:pt idx="2511">
                  <c:v>910.51894122861097</c:v>
                </c:pt>
                <c:pt idx="2512">
                  <c:v>910.52588270825697</c:v>
                </c:pt>
                <c:pt idx="2513">
                  <c:v>910.53281799091997</c:v>
                </c:pt>
                <c:pt idx="2514">
                  <c:v>910.53975981508302</c:v>
                </c:pt>
                <c:pt idx="2515">
                  <c:v>910.54673011950797</c:v>
                </c:pt>
                <c:pt idx="2516">
                  <c:v>910.55370351213696</c:v>
                </c:pt>
                <c:pt idx="2517">
                  <c:v>910.56059885716104</c:v>
                </c:pt>
                <c:pt idx="2518">
                  <c:v>910.56735437372299</c:v>
                </c:pt>
                <c:pt idx="2519">
                  <c:v>910.57398182536303</c:v>
                </c:pt>
                <c:pt idx="2520">
                  <c:v>910.58053932523899</c:v>
                </c:pt>
                <c:pt idx="2521">
                  <c:v>910.58708478953804</c:v>
                </c:pt>
                <c:pt idx="2522">
                  <c:v>910.59366542937198</c:v>
                </c:pt>
                <c:pt idx="2523">
                  <c:v>910.60032243992998</c:v>
                </c:pt>
                <c:pt idx="2524">
                  <c:v>910.60708319203002</c:v>
                </c:pt>
                <c:pt idx="2525">
                  <c:v>910.61394707128295</c:v>
                </c:pt>
                <c:pt idx="2526">
                  <c:v>910.62087745188103</c:v>
                </c:pt>
                <c:pt idx="2527">
                  <c:v>910.62781097546804</c:v>
                </c:pt>
                <c:pt idx="2528">
                  <c:v>910.63468935565197</c:v>
                </c:pt>
                <c:pt idx="2529">
                  <c:v>910.641475430127</c:v>
                </c:pt>
                <c:pt idx="2530">
                  <c:v>910.648134331297</c:v>
                </c:pt>
                <c:pt idx="2531">
                  <c:v>910.654641716274</c:v>
                </c:pt>
                <c:pt idx="2532">
                  <c:v>910.66102591644994</c:v>
                </c:pt>
                <c:pt idx="2533">
                  <c:v>910.66736525936801</c:v>
                </c:pt>
                <c:pt idx="2534">
                  <c:v>910.67372381169002</c:v>
                </c:pt>
                <c:pt idx="2535">
                  <c:v>910.68010116014</c:v>
                </c:pt>
                <c:pt idx="2536">
                  <c:v>910.68645858707396</c:v>
                </c:pt>
                <c:pt idx="2537">
                  <c:v>910.69277731422903</c:v>
                </c:pt>
                <c:pt idx="2538">
                  <c:v>910.69906293244105</c:v>
                </c:pt>
                <c:pt idx="2539">
                  <c:v>910.705304783776</c:v>
                </c:pt>
                <c:pt idx="2540">
                  <c:v>910.71147290442002</c:v>
                </c:pt>
                <c:pt idx="2541">
                  <c:v>910.71756407074804</c:v>
                </c:pt>
                <c:pt idx="2542">
                  <c:v>910.72362845046598</c:v>
                </c:pt>
                <c:pt idx="2543">
                  <c:v>910.72974982692097</c:v>
                </c:pt>
                <c:pt idx="2544">
                  <c:v>910.73600338448603</c:v>
                </c:pt>
                <c:pt idx="2545">
                  <c:v>910.74241825777904</c:v>
                </c:pt>
                <c:pt idx="2546">
                  <c:v>910.74897003469005</c:v>
                </c:pt>
                <c:pt idx="2547">
                  <c:v>910.75560764935403</c:v>
                </c:pt>
                <c:pt idx="2548">
                  <c:v>910.762290904118</c:v>
                </c:pt>
                <c:pt idx="2549">
                  <c:v>910.76900496420205</c:v>
                </c:pt>
                <c:pt idx="2550">
                  <c:v>910.77573948523298</c:v>
                </c:pt>
                <c:pt idx="2551">
                  <c:v>910.78247377881803</c:v>
                </c:pt>
                <c:pt idx="2552">
                  <c:v>910.78921648644302</c:v>
                </c:pt>
                <c:pt idx="2553">
                  <c:v>910.79602923577897</c:v>
                </c:pt>
                <c:pt idx="2554">
                  <c:v>910.80291856350902</c:v>
                </c:pt>
                <c:pt idx="2555">
                  <c:v>910.80975971914904</c:v>
                </c:pt>
                <c:pt idx="2556">
                  <c:v>910.81645802634296</c:v>
                </c:pt>
                <c:pt idx="2557">
                  <c:v>910.82309429580505</c:v>
                </c:pt>
                <c:pt idx="2558">
                  <c:v>910.82980011872098</c:v>
                </c:pt>
                <c:pt idx="2559">
                  <c:v>910.83658488178901</c:v>
                </c:pt>
                <c:pt idx="2560">
                  <c:v>910.84336489424095</c:v>
                </c:pt>
                <c:pt idx="2561">
                  <c:v>910.85009540880196</c:v>
                </c:pt>
                <c:pt idx="2562">
                  <c:v>910.85681509748599</c:v>
                </c:pt>
                <c:pt idx="2563">
                  <c:v>910.86358786747098</c:v>
                </c:pt>
                <c:pt idx="2564">
                  <c:v>910.87042463631701</c:v>
                </c:pt>
                <c:pt idx="2565">
                  <c:v>910.87726751414402</c:v>
                </c:pt>
                <c:pt idx="2566">
                  <c:v>910.88405258851901</c:v>
                </c:pt>
                <c:pt idx="2567">
                  <c:v>910.89076857185296</c:v>
                </c:pt>
                <c:pt idx="2568">
                  <c:v>910.89745043916605</c:v>
                </c:pt>
                <c:pt idx="2569">
                  <c:v>910.90413607789196</c:v>
                </c:pt>
                <c:pt idx="2570">
                  <c:v>910.91083996176098</c:v>
                </c:pt>
                <c:pt idx="2571">
                  <c:v>910.91756412333598</c:v>
                </c:pt>
                <c:pt idx="2572">
                  <c:v>910.92430816926901</c:v>
                </c:pt>
                <c:pt idx="2573">
                  <c:v>910.93104889452798</c:v>
                </c:pt>
                <c:pt idx="2574">
                  <c:v>910.93774161185297</c:v>
                </c:pt>
                <c:pt idx="2575">
                  <c:v>910.94437670933701</c:v>
                </c:pt>
                <c:pt idx="2576">
                  <c:v>910.95100239767396</c:v>
                </c:pt>
                <c:pt idx="2577">
                  <c:v>910.95765642993797</c:v>
                </c:pt>
                <c:pt idx="2578">
                  <c:v>910.96431909632497</c:v>
                </c:pt>
                <c:pt idx="2579">
                  <c:v>910.97096286808596</c:v>
                </c:pt>
                <c:pt idx="2580">
                  <c:v>910.97759788970302</c:v>
                </c:pt>
                <c:pt idx="2581">
                  <c:v>910.98424356469502</c:v>
                </c:pt>
                <c:pt idx="2582">
                  <c:v>910.99088476729901</c:v>
                </c:pt>
                <c:pt idx="2583">
                  <c:v>910.99747410763905</c:v>
                </c:pt>
                <c:pt idx="2584">
                  <c:v>911.00398194259003</c:v>
                </c:pt>
                <c:pt idx="2585">
                  <c:v>911.01043774966195</c:v>
                </c:pt>
                <c:pt idx="2586">
                  <c:v>911.01690384194899</c:v>
                </c:pt>
                <c:pt idx="2587">
                  <c:v>911.02341437457505</c:v>
                </c:pt>
                <c:pt idx="2588">
                  <c:v>911.029958783246</c:v>
                </c:pt>
                <c:pt idx="2589">
                  <c:v>911.03650269243997</c:v>
                </c:pt>
                <c:pt idx="2590">
                  <c:v>911.04299711195802</c:v>
                </c:pt>
                <c:pt idx="2591">
                  <c:v>911.04939539477198</c:v>
                </c:pt>
                <c:pt idx="2592">
                  <c:v>911.05568467269404</c:v>
                </c:pt>
                <c:pt idx="2593">
                  <c:v>911.061880795712</c:v>
                </c:pt>
                <c:pt idx="2594">
                  <c:v>911.067999678256</c:v>
                </c:pt>
                <c:pt idx="2595">
                  <c:v>911.07405650688304</c:v>
                </c:pt>
                <c:pt idx="2596">
                  <c:v>911.08007149923196</c:v>
                </c:pt>
                <c:pt idx="2597">
                  <c:v>911.08606357929</c:v>
                </c:pt>
                <c:pt idx="2598">
                  <c:v>911.09205987023302</c:v>
                </c:pt>
                <c:pt idx="2599">
                  <c:v>911.09809683549202</c:v>
                </c:pt>
                <c:pt idx="2600">
                  <c:v>911.104194038939</c:v>
                </c:pt>
                <c:pt idx="2601">
                  <c:v>911.11034630611505</c:v>
                </c:pt>
                <c:pt idx="2602">
                  <c:v>911.11653557788497</c:v>
                </c:pt>
                <c:pt idx="2603">
                  <c:v>911.12273805842699</c:v>
                </c:pt>
                <c:pt idx="2604">
                  <c:v>911.12894571001902</c:v>
                </c:pt>
                <c:pt idx="2605">
                  <c:v>911.13519109443905</c:v>
                </c:pt>
                <c:pt idx="2606">
                  <c:v>911.14152125152702</c:v>
                </c:pt>
                <c:pt idx="2607">
                  <c:v>911.14794480956198</c:v>
                </c:pt>
                <c:pt idx="2608">
                  <c:v>911.15443065687396</c:v>
                </c:pt>
                <c:pt idx="2609">
                  <c:v>911.16093072762703</c:v>
                </c:pt>
                <c:pt idx="2610">
                  <c:v>911.16738312589098</c:v>
                </c:pt>
                <c:pt idx="2611">
                  <c:v>911.17374326697404</c:v>
                </c:pt>
                <c:pt idx="2612">
                  <c:v>911.18001720185998</c:v>
                </c:pt>
                <c:pt idx="2613">
                  <c:v>911.18623686749299</c:v>
                </c:pt>
                <c:pt idx="2614">
                  <c:v>911.19243363811302</c:v>
                </c:pt>
                <c:pt idx="2615">
                  <c:v>911.19863986016298</c:v>
                </c:pt>
                <c:pt idx="2616">
                  <c:v>911.20486256643505</c:v>
                </c:pt>
                <c:pt idx="2617">
                  <c:v>911.21103364281805</c:v>
                </c:pt>
                <c:pt idx="2618">
                  <c:v>911.21702604117297</c:v>
                </c:pt>
                <c:pt idx="2619">
                  <c:v>911.22275697502096</c:v>
                </c:pt>
                <c:pt idx="2620">
                  <c:v>911.22825277525499</c:v>
                </c:pt>
                <c:pt idx="2621">
                  <c:v>911.233592193194</c:v>
                </c:pt>
                <c:pt idx="2622">
                  <c:v>911.23883307984295</c:v>
                </c:pt>
                <c:pt idx="2623">
                  <c:v>911.24402195068103</c:v>
                </c:pt>
                <c:pt idx="2624">
                  <c:v>911.24922373641402</c:v>
                </c:pt>
                <c:pt idx="2625">
                  <c:v>911.25449411850605</c:v>
                </c:pt>
                <c:pt idx="2626">
                  <c:v>911.25984001527297</c:v>
                </c:pt>
                <c:pt idx="2627">
                  <c:v>911.26525213181105</c:v>
                </c:pt>
                <c:pt idx="2628">
                  <c:v>911.27076573669297</c:v>
                </c:pt>
                <c:pt idx="2629">
                  <c:v>911.27643834838204</c:v>
                </c:pt>
                <c:pt idx="2630">
                  <c:v>911.28227892776397</c:v>
                </c:pt>
                <c:pt idx="2631">
                  <c:v>911.288244548546</c:v>
                </c:pt>
                <c:pt idx="2632">
                  <c:v>911.29428453742105</c:v>
                </c:pt>
                <c:pt idx="2633">
                  <c:v>911.30034933475895</c:v>
                </c:pt>
                <c:pt idx="2634">
                  <c:v>911.30639183999097</c:v>
                </c:pt>
                <c:pt idx="2635">
                  <c:v>911.312409584134</c:v>
                </c:pt>
                <c:pt idx="2636">
                  <c:v>911.31846195259004</c:v>
                </c:pt>
                <c:pt idx="2637">
                  <c:v>911.32460531122297</c:v>
                </c:pt>
                <c:pt idx="2638">
                  <c:v>911.33082814336899</c:v>
                </c:pt>
                <c:pt idx="2639">
                  <c:v>911.33708033414598</c:v>
                </c:pt>
                <c:pt idx="2640">
                  <c:v>911.34335270663496</c:v>
                </c:pt>
                <c:pt idx="2641">
                  <c:v>911.34969277953996</c:v>
                </c:pt>
                <c:pt idx="2642">
                  <c:v>911.35613608311496</c:v>
                </c:pt>
                <c:pt idx="2643">
                  <c:v>911.36265290434903</c:v>
                </c:pt>
                <c:pt idx="2644">
                  <c:v>911.36918043887499</c:v>
                </c:pt>
                <c:pt idx="2645">
                  <c:v>911.37568558730402</c:v>
                </c:pt>
                <c:pt idx="2646">
                  <c:v>911.38218204042801</c:v>
                </c:pt>
                <c:pt idx="2647">
                  <c:v>911.38869933563899</c:v>
                </c:pt>
                <c:pt idx="2648">
                  <c:v>911.39524234623605</c:v>
                </c:pt>
                <c:pt idx="2649">
                  <c:v>911.401782960388</c:v>
                </c:pt>
                <c:pt idx="2650">
                  <c:v>911.40828556616896</c:v>
                </c:pt>
                <c:pt idx="2651">
                  <c:v>911.41471774691797</c:v>
                </c:pt>
                <c:pt idx="2652">
                  <c:v>911.42104709849696</c:v>
                </c:pt>
                <c:pt idx="2653">
                  <c:v>911.427266155957</c:v>
                </c:pt>
                <c:pt idx="2654">
                  <c:v>911.43342434926296</c:v>
                </c:pt>
                <c:pt idx="2655">
                  <c:v>911.43961515050796</c:v>
                </c:pt>
                <c:pt idx="2656">
                  <c:v>911.44591841492502</c:v>
                </c:pt>
                <c:pt idx="2657">
                  <c:v>911.45235016730896</c:v>
                </c:pt>
                <c:pt idx="2658">
                  <c:v>911.45886444540895</c:v>
                </c:pt>
                <c:pt idx="2659">
                  <c:v>911.46539562456803</c:v>
                </c:pt>
                <c:pt idx="2660">
                  <c:v>911.47189706590495</c:v>
                </c:pt>
                <c:pt idx="2661">
                  <c:v>911.47835397053302</c:v>
                </c:pt>
                <c:pt idx="2662">
                  <c:v>911.48478334419599</c:v>
                </c:pt>
                <c:pt idx="2663">
                  <c:v>911.49122580231199</c:v>
                </c:pt>
                <c:pt idx="2664">
                  <c:v>911.49771222838694</c:v>
                </c:pt>
                <c:pt idx="2665">
                  <c:v>911.50423163003995</c:v>
                </c:pt>
                <c:pt idx="2666">
                  <c:v>911.51074661564405</c:v>
                </c:pt>
                <c:pt idx="2667">
                  <c:v>911.51722476444399</c:v>
                </c:pt>
                <c:pt idx="2668">
                  <c:v>911.52363829684896</c:v>
                </c:pt>
                <c:pt idx="2669">
                  <c:v>911.52996188282805</c:v>
                </c:pt>
                <c:pt idx="2670">
                  <c:v>911.53619791488597</c:v>
                </c:pt>
                <c:pt idx="2671">
                  <c:v>911.54239191728095</c:v>
                </c:pt>
                <c:pt idx="2672">
                  <c:v>911.54859991097305</c:v>
                </c:pt>
                <c:pt idx="2673">
                  <c:v>911.55483871228705</c:v>
                </c:pt>
                <c:pt idx="2674">
                  <c:v>911.56107391768103</c:v>
                </c:pt>
                <c:pt idx="2675">
                  <c:v>911.56724255288805</c:v>
                </c:pt>
                <c:pt idx="2676">
                  <c:v>911.57329096601802</c:v>
                </c:pt>
                <c:pt idx="2677">
                  <c:v>911.57922906593603</c:v>
                </c:pt>
                <c:pt idx="2678">
                  <c:v>911.58514335779898</c:v>
                </c:pt>
                <c:pt idx="2679">
                  <c:v>911.59111090745103</c:v>
                </c:pt>
                <c:pt idx="2680">
                  <c:v>911.59712627238605</c:v>
                </c:pt>
                <c:pt idx="2681">
                  <c:v>911.60315482670399</c:v>
                </c:pt>
                <c:pt idx="2682">
                  <c:v>911.60921108329899</c:v>
                </c:pt>
                <c:pt idx="2683">
                  <c:v>911.61534941902198</c:v>
                </c:pt>
                <c:pt idx="2684">
                  <c:v>911.62161541011596</c:v>
                </c:pt>
                <c:pt idx="2685">
                  <c:v>911.62801928737201</c:v>
                </c:pt>
                <c:pt idx="2686">
                  <c:v>911.63452358900702</c:v>
                </c:pt>
                <c:pt idx="2687">
                  <c:v>911.64105526155197</c:v>
                </c:pt>
                <c:pt idx="2688">
                  <c:v>911.64755332561799</c:v>
                </c:pt>
                <c:pt idx="2689">
                  <c:v>911.65400104726098</c:v>
                </c:pt>
                <c:pt idx="2690">
                  <c:v>911.66039941814597</c:v>
                </c:pt>
                <c:pt idx="2691">
                  <c:v>911.66673304218705</c:v>
                </c:pt>
                <c:pt idx="2692">
                  <c:v>911.67299165504301</c:v>
                </c:pt>
                <c:pt idx="2693">
                  <c:v>911.67920292953602</c:v>
                </c:pt>
                <c:pt idx="2694">
                  <c:v>911.68541082860497</c:v>
                </c:pt>
                <c:pt idx="2695">
                  <c:v>911.69163264867097</c:v>
                </c:pt>
                <c:pt idx="2696">
                  <c:v>911.69785319037203</c:v>
                </c:pt>
                <c:pt idx="2697">
                  <c:v>911.70404778767499</c:v>
                </c:pt>
                <c:pt idx="2698">
                  <c:v>911.71020016207899</c:v>
                </c:pt>
                <c:pt idx="2699">
                  <c:v>911.71630531941298</c:v>
                </c:pt>
                <c:pt idx="2700">
                  <c:v>911.72236536798403</c:v>
                </c:pt>
                <c:pt idx="2701">
                  <c:v>911.72839011676899</c:v>
                </c:pt>
                <c:pt idx="2702">
                  <c:v>911.73439390662998</c:v>
                </c:pt>
                <c:pt idx="2703">
                  <c:v>911.74037713401503</c:v>
                </c:pt>
                <c:pt idx="2704">
                  <c:v>911.74632354325797</c:v>
                </c:pt>
                <c:pt idx="2705">
                  <c:v>911.75222185794598</c:v>
                </c:pt>
                <c:pt idx="2706">
                  <c:v>911.75807914482198</c:v>
                </c:pt>
                <c:pt idx="2707">
                  <c:v>911.76393033482896</c:v>
                </c:pt>
                <c:pt idx="2708">
                  <c:v>911.76984125429101</c:v>
                </c:pt>
                <c:pt idx="2709">
                  <c:v>911.77586953204298</c:v>
                </c:pt>
                <c:pt idx="2710">
                  <c:v>911.78200182658497</c:v>
                </c:pt>
                <c:pt idx="2711">
                  <c:v>911.78814046062598</c:v>
                </c:pt>
                <c:pt idx="2712">
                  <c:v>911.794175534136</c:v>
                </c:pt>
                <c:pt idx="2713">
                  <c:v>911.80007601004399</c:v>
                </c:pt>
                <c:pt idx="2714">
                  <c:v>911.80588904810395</c:v>
                </c:pt>
                <c:pt idx="2715">
                  <c:v>911.81166783748495</c:v>
                </c:pt>
                <c:pt idx="2716">
                  <c:v>911.81744410182296</c:v>
                </c:pt>
                <c:pt idx="2717">
                  <c:v>911.82325095516399</c:v>
                </c:pt>
                <c:pt idx="2718">
                  <c:v>911.829146274452</c:v>
                </c:pt>
                <c:pt idx="2719">
                  <c:v>911.83520464789797</c:v>
                </c:pt>
                <c:pt idx="2720">
                  <c:v>911.841456496962</c:v>
                </c:pt>
                <c:pt idx="2721">
                  <c:v>911.84784928489898</c:v>
                </c:pt>
                <c:pt idx="2722">
                  <c:v>911.85429661357205</c:v>
                </c:pt>
                <c:pt idx="2723">
                  <c:v>911.86074116892996</c:v>
                </c:pt>
                <c:pt idx="2724">
                  <c:v>911.867157707361</c:v>
                </c:pt>
                <c:pt idx="2725">
                  <c:v>911.87353662268595</c:v>
                </c:pt>
                <c:pt idx="2726">
                  <c:v>911.87989715738195</c:v>
                </c:pt>
                <c:pt idx="2727">
                  <c:v>911.88628956234402</c:v>
                </c:pt>
                <c:pt idx="2728">
                  <c:v>911.89274180398195</c:v>
                </c:pt>
                <c:pt idx="2729">
                  <c:v>911.89921388138703</c:v>
                </c:pt>
                <c:pt idx="2730">
                  <c:v>911.90564184490495</c:v>
                </c:pt>
                <c:pt idx="2731">
                  <c:v>911.91202035609297</c:v>
                </c:pt>
                <c:pt idx="2732">
                  <c:v>911.91840659915795</c:v>
                </c:pt>
                <c:pt idx="2733">
                  <c:v>911.92484190014204</c:v>
                </c:pt>
                <c:pt idx="2734">
                  <c:v>911.93129210857501</c:v>
                </c:pt>
                <c:pt idx="2735">
                  <c:v>911.93767181421197</c:v>
                </c:pt>
                <c:pt idx="2736">
                  <c:v>911.94392637356498</c:v>
                </c:pt>
                <c:pt idx="2737">
                  <c:v>911.95007787081602</c:v>
                </c:pt>
                <c:pt idx="2738">
                  <c:v>911.956179336236</c:v>
                </c:pt>
                <c:pt idx="2739">
                  <c:v>911.96224754168702</c:v>
                </c:pt>
                <c:pt idx="2740">
                  <c:v>911.96825514026602</c:v>
                </c:pt>
                <c:pt idx="2741">
                  <c:v>911.97417691793703</c:v>
                </c:pt>
                <c:pt idx="2742">
                  <c:v>911.98004014573598</c:v>
                </c:pt>
                <c:pt idx="2743">
                  <c:v>911.98591745442104</c:v>
                </c:pt>
                <c:pt idx="2744">
                  <c:v>911.99185822818401</c:v>
                </c:pt>
                <c:pt idx="2745">
                  <c:v>911.99784757801797</c:v>
                </c:pt>
                <c:pt idx="2746">
                  <c:v>912.00383645062698</c:v>
                </c:pt>
                <c:pt idx="2747">
                  <c:v>912.00979098647895</c:v>
                </c:pt>
                <c:pt idx="2748">
                  <c:v>912.01571810218195</c:v>
                </c:pt>
                <c:pt idx="2749">
                  <c:v>912.02164395935699</c:v>
                </c:pt>
                <c:pt idx="2750">
                  <c:v>912.027567496757</c:v>
                </c:pt>
                <c:pt idx="2751">
                  <c:v>912.03347071765904</c:v>
                </c:pt>
                <c:pt idx="2752">
                  <c:v>912.03938013388199</c:v>
                </c:pt>
                <c:pt idx="2753">
                  <c:v>912.045369081221</c:v>
                </c:pt>
                <c:pt idx="2754">
                  <c:v>912.05148561918395</c:v>
                </c:pt>
                <c:pt idx="2755">
                  <c:v>912.05771275132997</c:v>
                </c:pt>
                <c:pt idx="2756">
                  <c:v>912.06399278904598</c:v>
                </c:pt>
                <c:pt idx="2757">
                  <c:v>912.07025346693899</c:v>
                </c:pt>
                <c:pt idx="2758">
                  <c:v>912.07643144936401</c:v>
                </c:pt>
                <c:pt idx="2759">
                  <c:v>912.082509407673</c:v>
                </c:pt>
                <c:pt idx="2760">
                  <c:v>912.08852055042598</c:v>
                </c:pt>
                <c:pt idx="2761">
                  <c:v>912.09451456985198</c:v>
                </c:pt>
                <c:pt idx="2762">
                  <c:v>912.10053278127202</c:v>
                </c:pt>
                <c:pt idx="2763">
                  <c:v>912.10659285946303</c:v>
                </c:pt>
                <c:pt idx="2764">
                  <c:v>912.11268454684603</c:v>
                </c:pt>
                <c:pt idx="2765">
                  <c:v>912.11880764066905</c:v>
                </c:pt>
                <c:pt idx="2766">
                  <c:v>912.125003433031</c:v>
                </c:pt>
                <c:pt idx="2767">
                  <c:v>912.13130839651103</c:v>
                </c:pt>
                <c:pt idx="2768">
                  <c:v>912.13769114532704</c:v>
                </c:pt>
                <c:pt idx="2769">
                  <c:v>912.14406187364796</c:v>
                </c:pt>
                <c:pt idx="2770">
                  <c:v>912.15033915018</c:v>
                </c:pt>
                <c:pt idx="2771">
                  <c:v>912.156516637148</c:v>
                </c:pt>
                <c:pt idx="2772">
                  <c:v>912.16266989549399</c:v>
                </c:pt>
                <c:pt idx="2773">
                  <c:v>912.16888285103096</c:v>
                </c:pt>
                <c:pt idx="2774">
                  <c:v>912.17517792264698</c:v>
                </c:pt>
                <c:pt idx="2775">
                  <c:v>912.18152474492103</c:v>
                </c:pt>
                <c:pt idx="2776">
                  <c:v>912.18788889495204</c:v>
                </c:pt>
                <c:pt idx="2777">
                  <c:v>912.19426779702098</c:v>
                </c:pt>
                <c:pt idx="2778">
                  <c:v>912.20069124274505</c:v>
                </c:pt>
                <c:pt idx="2779">
                  <c:v>912.20717133895005</c:v>
                </c:pt>
                <c:pt idx="2780">
                  <c:v>912.21365264579595</c:v>
                </c:pt>
                <c:pt idx="2781">
                  <c:v>912.220044179208</c:v>
                </c:pt>
                <c:pt idx="2782">
                  <c:v>912.22631191673202</c:v>
                </c:pt>
                <c:pt idx="2783">
                  <c:v>912.23250987937399</c:v>
                </c:pt>
                <c:pt idx="2784">
                  <c:v>912.23870058441798</c:v>
                </c:pt>
                <c:pt idx="2785">
                  <c:v>912.24488866093998</c:v>
                </c:pt>
                <c:pt idx="2786">
                  <c:v>912.25106678931104</c:v>
                </c:pt>
                <c:pt idx="2787">
                  <c:v>912.25727600705898</c:v>
                </c:pt>
                <c:pt idx="2788">
                  <c:v>912.26357412112804</c:v>
                </c:pt>
                <c:pt idx="2789">
                  <c:v>912.26996149397701</c:v>
                </c:pt>
                <c:pt idx="2790">
                  <c:v>912.27636764555803</c:v>
                </c:pt>
                <c:pt idx="2791">
                  <c:v>912.28271843222205</c:v>
                </c:pt>
                <c:pt idx="2792">
                  <c:v>912.28899594942902</c:v>
                </c:pt>
                <c:pt idx="2793">
                  <c:v>912.29521949028697</c:v>
                </c:pt>
                <c:pt idx="2794">
                  <c:v>912.30139261450302</c:v>
                </c:pt>
                <c:pt idx="2795">
                  <c:v>912.30749625460305</c:v>
                </c:pt>
                <c:pt idx="2796">
                  <c:v>912.31352620979203</c:v>
                </c:pt>
                <c:pt idx="2797">
                  <c:v>912.31950962389396</c:v>
                </c:pt>
                <c:pt idx="2798">
                  <c:v>912.32547429092597</c:v>
                </c:pt>
                <c:pt idx="2799">
                  <c:v>912.33142129679595</c:v>
                </c:pt>
                <c:pt idx="2800">
                  <c:v>912.33734397260298</c:v>
                </c:pt>
                <c:pt idx="2801">
                  <c:v>912.34325236167695</c:v>
                </c:pt>
                <c:pt idx="2802">
                  <c:v>912.349152998367</c:v>
                </c:pt>
                <c:pt idx="2803">
                  <c:v>912.35502962190503</c:v>
                </c:pt>
                <c:pt idx="2804">
                  <c:v>912.36087595873505</c:v>
                </c:pt>
                <c:pt idx="2805">
                  <c:v>912.36671071564501</c:v>
                </c:pt>
                <c:pt idx="2806">
                  <c:v>912.37252799648695</c:v>
                </c:pt>
                <c:pt idx="2807">
                  <c:v>912.378280199806</c:v>
                </c:pt>
                <c:pt idx="2808">
                  <c:v>912.383952942414</c:v>
                </c:pt>
                <c:pt idx="2809">
                  <c:v>912.389626402511</c:v>
                </c:pt>
                <c:pt idx="2810">
                  <c:v>912.39540476314801</c:v>
                </c:pt>
                <c:pt idx="2811">
                  <c:v>912.40130188292005</c:v>
                </c:pt>
                <c:pt idx="2812">
                  <c:v>912.40724550840105</c:v>
                </c:pt>
                <c:pt idx="2813">
                  <c:v>912.41316091308795</c:v>
                </c:pt>
                <c:pt idx="2814">
                  <c:v>912.41902248282202</c:v>
                </c:pt>
                <c:pt idx="2815">
                  <c:v>912.42484286787999</c:v>
                </c:pt>
                <c:pt idx="2816">
                  <c:v>912.43063633014901</c:v>
                </c:pt>
                <c:pt idx="2817">
                  <c:v>912.43642903354601</c:v>
                </c:pt>
                <c:pt idx="2818">
                  <c:v>912.44228182659504</c:v>
                </c:pt>
                <c:pt idx="2819">
                  <c:v>912.44824980672399</c:v>
                </c:pt>
                <c:pt idx="2820">
                  <c:v>912.454335053097</c:v>
                </c:pt>
                <c:pt idx="2821">
                  <c:v>912.46049523298302</c:v>
                </c:pt>
                <c:pt idx="2822">
                  <c:v>912.46667208673296</c:v>
                </c:pt>
                <c:pt idx="2823">
                  <c:v>912.47280744513796</c:v>
                </c:pt>
                <c:pt idx="2824">
                  <c:v>912.47886684113598</c:v>
                </c:pt>
                <c:pt idx="2825">
                  <c:v>912.48487158543003</c:v>
                </c:pt>
                <c:pt idx="2826">
                  <c:v>912.49089153046702</c:v>
                </c:pt>
                <c:pt idx="2827">
                  <c:v>912.49698591189701</c:v>
                </c:pt>
                <c:pt idx="2828">
                  <c:v>912.50314827787599</c:v>
                </c:pt>
                <c:pt idx="2829">
                  <c:v>912.50929698097195</c:v>
                </c:pt>
                <c:pt idx="2830">
                  <c:v>912.51531629865895</c:v>
                </c:pt>
                <c:pt idx="2831">
                  <c:v>912.52114781713499</c:v>
                </c:pt>
                <c:pt idx="2832">
                  <c:v>912.52685132477097</c:v>
                </c:pt>
                <c:pt idx="2833">
                  <c:v>912.53252909719095</c:v>
                </c:pt>
                <c:pt idx="2834">
                  <c:v>912.53819741197697</c:v>
                </c:pt>
                <c:pt idx="2835">
                  <c:v>912.54378671876702</c:v>
                </c:pt>
                <c:pt idx="2836">
                  <c:v>912.54926111215002</c:v>
                </c:pt>
                <c:pt idx="2837">
                  <c:v>912.55467878105503</c:v>
                </c:pt>
                <c:pt idx="2838">
                  <c:v>912.56012963378998</c:v>
                </c:pt>
                <c:pt idx="2839">
                  <c:v>912.56566944928602</c:v>
                </c:pt>
                <c:pt idx="2840">
                  <c:v>912.57131415702497</c:v>
                </c:pt>
                <c:pt idx="2841">
                  <c:v>912.57705073819704</c:v>
                </c:pt>
                <c:pt idx="2842">
                  <c:v>912.58285155812803</c:v>
                </c:pt>
                <c:pt idx="2843">
                  <c:v>912.58869034648296</c:v>
                </c:pt>
                <c:pt idx="2844">
                  <c:v>912.59454928787102</c:v>
                </c:pt>
                <c:pt idx="2845">
                  <c:v>912.60042542418398</c:v>
                </c:pt>
                <c:pt idx="2846">
                  <c:v>912.606328180839</c:v>
                </c:pt>
                <c:pt idx="2847">
                  <c:v>912.61226098086195</c:v>
                </c:pt>
                <c:pt idx="2848">
                  <c:v>912.61821110072106</c:v>
                </c:pt>
                <c:pt idx="2849">
                  <c:v>912.624150272115</c:v>
                </c:pt>
                <c:pt idx="2850">
                  <c:v>912.630033890601</c:v>
                </c:pt>
                <c:pt idx="2851">
                  <c:v>912.63581395341396</c:v>
                </c:pt>
                <c:pt idx="2852">
                  <c:v>912.64146856497405</c:v>
                </c:pt>
                <c:pt idx="2853">
                  <c:v>912.64702538260201</c:v>
                </c:pt>
                <c:pt idx="2854">
                  <c:v>912.65255653659699</c:v>
                </c:pt>
                <c:pt idx="2855">
                  <c:v>912.65813632562799</c:v>
                </c:pt>
                <c:pt idx="2856">
                  <c:v>912.66379109281104</c:v>
                </c:pt>
                <c:pt idx="2857">
                  <c:v>912.66949153784503</c:v>
                </c:pt>
                <c:pt idx="2858">
                  <c:v>912.67519212799095</c:v>
                </c:pt>
                <c:pt idx="2859">
                  <c:v>912.68086870371997</c:v>
                </c:pt>
                <c:pt idx="2860">
                  <c:v>912.68652788315296</c:v>
                </c:pt>
                <c:pt idx="2861">
                  <c:v>912.69220331202905</c:v>
                </c:pt>
                <c:pt idx="2862">
                  <c:v>912.69793317818198</c:v>
                </c:pt>
                <c:pt idx="2863">
                  <c:v>912.70371697274504</c:v>
                </c:pt>
                <c:pt idx="2864">
                  <c:v>912.709506526057</c:v>
                </c:pt>
                <c:pt idx="2865">
                  <c:v>912.71525784992605</c:v>
                </c:pt>
                <c:pt idx="2866">
                  <c:v>912.72098233330598</c:v>
                </c:pt>
                <c:pt idx="2867">
                  <c:v>912.72673545467296</c:v>
                </c:pt>
                <c:pt idx="2868">
                  <c:v>912.73255444492702</c:v>
                </c:pt>
                <c:pt idx="2869">
                  <c:v>912.73841859353104</c:v>
                </c:pt>
                <c:pt idx="2870">
                  <c:v>912.74427497091301</c:v>
                </c:pt>
                <c:pt idx="2871">
                  <c:v>912.750087975989</c:v>
                </c:pt>
                <c:pt idx="2872">
                  <c:v>912.755863238198</c:v>
                </c:pt>
                <c:pt idx="2873">
                  <c:v>912.76162304675597</c:v>
                </c:pt>
                <c:pt idx="2874">
                  <c:v>912.76735298288202</c:v>
                </c:pt>
                <c:pt idx="2875">
                  <c:v>912.77300134463599</c:v>
                </c:pt>
                <c:pt idx="2876">
                  <c:v>912.778541611077</c:v>
                </c:pt>
                <c:pt idx="2877">
                  <c:v>912.78400260676005</c:v>
                </c:pt>
                <c:pt idx="2878">
                  <c:v>912.78943769908301</c:v>
                </c:pt>
                <c:pt idx="2879">
                  <c:v>912.79489004410698</c:v>
                </c:pt>
                <c:pt idx="2880">
                  <c:v>912.80038579938298</c:v>
                </c:pt>
                <c:pt idx="2881">
                  <c:v>912.80594470282699</c:v>
                </c:pt>
                <c:pt idx="2882">
                  <c:v>912.81158318273197</c:v>
                </c:pt>
                <c:pt idx="2883">
                  <c:v>912.81729622464297</c:v>
                </c:pt>
                <c:pt idx="2884">
                  <c:v>912.82304020813103</c:v>
                </c:pt>
                <c:pt idx="2885">
                  <c:v>912.82875351709799</c:v>
                </c:pt>
                <c:pt idx="2886">
                  <c:v>912.83440445541601</c:v>
                </c:pt>
                <c:pt idx="2887">
                  <c:v>912.84001542426302</c:v>
                </c:pt>
                <c:pt idx="2888">
                  <c:v>912.84564576684204</c:v>
                </c:pt>
                <c:pt idx="2889">
                  <c:v>912.85134646931795</c:v>
                </c:pt>
                <c:pt idx="2890">
                  <c:v>912.85711401267599</c:v>
                </c:pt>
                <c:pt idx="2891">
                  <c:v>912.86290080052197</c:v>
                </c:pt>
                <c:pt idx="2892">
                  <c:v>912.86868199010303</c:v>
                </c:pt>
                <c:pt idx="2893">
                  <c:v>912.87448439539003</c:v>
                </c:pt>
                <c:pt idx="2894">
                  <c:v>912.88034255966795</c:v>
                </c:pt>
                <c:pt idx="2895">
                  <c:v>912.886253396249</c:v>
                </c:pt>
                <c:pt idx="2896">
                  <c:v>912.89217249804994</c:v>
                </c:pt>
                <c:pt idx="2897">
                  <c:v>912.89804407009399</c:v>
                </c:pt>
                <c:pt idx="2898">
                  <c:v>912.90385099300602</c:v>
                </c:pt>
                <c:pt idx="2899">
                  <c:v>912.90963702916395</c:v>
                </c:pt>
                <c:pt idx="2900">
                  <c:v>912.91546407860403</c:v>
                </c:pt>
                <c:pt idx="2901">
                  <c:v>912.92135319074396</c:v>
                </c:pt>
                <c:pt idx="2902">
                  <c:v>912.92727647836205</c:v>
                </c:pt>
                <c:pt idx="2903">
                  <c:v>912.93319286711801</c:v>
                </c:pt>
                <c:pt idx="2904">
                  <c:v>912.93907019927303</c:v>
                </c:pt>
                <c:pt idx="2905">
                  <c:v>912.94490028210805</c:v>
                </c:pt>
                <c:pt idx="2906">
                  <c:v>912.95072845634297</c:v>
                </c:pt>
                <c:pt idx="2907">
                  <c:v>912.95661930942003</c:v>
                </c:pt>
                <c:pt idx="2908">
                  <c:v>912.962578303447</c:v>
                </c:pt>
                <c:pt idx="2909">
                  <c:v>912.96855439279705</c:v>
                </c:pt>
                <c:pt idx="2910">
                  <c:v>912.97448459573798</c:v>
                </c:pt>
                <c:pt idx="2911">
                  <c:v>912.98029771680797</c:v>
                </c:pt>
                <c:pt idx="2912">
                  <c:v>912.98593424233195</c:v>
                </c:pt>
                <c:pt idx="2913">
                  <c:v>912.99140722906395</c:v>
                </c:pt>
                <c:pt idx="2914">
                  <c:v>912.99680274154002</c:v>
                </c:pt>
                <c:pt idx="2915">
                  <c:v>913.00219166528495</c:v>
                </c:pt>
                <c:pt idx="2916">
                  <c:v>913.00757314869099</c:v>
                </c:pt>
                <c:pt idx="2917">
                  <c:v>913.01291992143399</c:v>
                </c:pt>
                <c:pt idx="2918">
                  <c:v>913.018248621363</c:v>
                </c:pt>
                <c:pt idx="2919">
                  <c:v>913.02362005180601</c:v>
                </c:pt>
                <c:pt idx="2920">
                  <c:v>913.02907799218497</c:v>
                </c:pt>
                <c:pt idx="2921">
                  <c:v>913.03461354759099</c:v>
                </c:pt>
                <c:pt idx="2922">
                  <c:v>913.040196334916</c:v>
                </c:pt>
                <c:pt idx="2923">
                  <c:v>913.04580837772505</c:v>
                </c:pt>
                <c:pt idx="2924">
                  <c:v>913.05141951320297</c:v>
                </c:pt>
                <c:pt idx="2925">
                  <c:v>913.05696110968904</c:v>
                </c:pt>
                <c:pt idx="2926">
                  <c:v>913.06237298342296</c:v>
                </c:pt>
                <c:pt idx="2927">
                  <c:v>913.06766640328999</c:v>
                </c:pt>
                <c:pt idx="2928">
                  <c:v>913.07291589829902</c:v>
                </c:pt>
                <c:pt idx="2929">
                  <c:v>913.078196594632</c:v>
                </c:pt>
                <c:pt idx="2930">
                  <c:v>913.08351557797801</c:v>
                </c:pt>
                <c:pt idx="2931">
                  <c:v>913.08879990585694</c:v>
                </c:pt>
                <c:pt idx="2932">
                  <c:v>913.09398882306903</c:v>
                </c:pt>
                <c:pt idx="2933">
                  <c:v>913.09912255836605</c:v>
                </c:pt>
                <c:pt idx="2934">
                  <c:v>913.10430377606599</c:v>
                </c:pt>
                <c:pt idx="2935">
                  <c:v>913.10958959147297</c:v>
                </c:pt>
                <c:pt idx="2936">
                  <c:v>913.11494835066105</c:v>
                </c:pt>
                <c:pt idx="2937">
                  <c:v>913.12031734677203</c:v>
                </c:pt>
                <c:pt idx="2938">
                  <c:v>913.12566269406</c:v>
                </c:pt>
                <c:pt idx="2939">
                  <c:v>913.13097968117495</c:v>
                </c:pt>
                <c:pt idx="2940">
                  <c:v>913.13628634715099</c:v>
                </c:pt>
                <c:pt idx="2941">
                  <c:v>913.14162288801504</c:v>
                </c:pt>
                <c:pt idx="2942">
                  <c:v>913.14701240511499</c:v>
                </c:pt>
                <c:pt idx="2943">
                  <c:v>913.15240614786501</c:v>
                </c:pt>
                <c:pt idx="2944">
                  <c:v>913.15770100263103</c:v>
                </c:pt>
                <c:pt idx="2945">
                  <c:v>913.16282443399302</c:v>
                </c:pt>
                <c:pt idx="2946">
                  <c:v>913.16778464673405</c:v>
                </c:pt>
                <c:pt idx="2947">
                  <c:v>913.172658819974</c:v>
                </c:pt>
                <c:pt idx="2948">
                  <c:v>913.17753833729103</c:v>
                </c:pt>
                <c:pt idx="2949">
                  <c:v>913.182456850054</c:v>
                </c:pt>
                <c:pt idx="2950">
                  <c:v>913.18738032039505</c:v>
                </c:pt>
                <c:pt idx="2951">
                  <c:v>913.19225499318895</c:v>
                </c:pt>
                <c:pt idx="2952">
                  <c:v>913.19703335619295</c:v>
                </c:pt>
                <c:pt idx="2953">
                  <c:v>913.201687995881</c:v>
                </c:pt>
                <c:pt idx="2954">
                  <c:v>913.20624157529403</c:v>
                </c:pt>
                <c:pt idx="2955">
                  <c:v>913.21076560990502</c:v>
                </c:pt>
                <c:pt idx="2956">
                  <c:v>913.215327023687</c:v>
                </c:pt>
                <c:pt idx="2957">
                  <c:v>913.21994663915098</c:v>
                </c:pt>
                <c:pt idx="2958">
                  <c:v>913.22460941509098</c:v>
                </c:pt>
                <c:pt idx="2959">
                  <c:v>913.22928296454302</c:v>
                </c:pt>
                <c:pt idx="2960">
                  <c:v>913.23392561799596</c:v>
                </c:pt>
                <c:pt idx="2961">
                  <c:v>913.23851457963406</c:v>
                </c:pt>
                <c:pt idx="2962">
                  <c:v>913.24306880687902</c:v>
                </c:pt>
                <c:pt idx="2963">
                  <c:v>913.24762823041101</c:v>
                </c:pt>
                <c:pt idx="2964">
                  <c:v>913.25222787760504</c:v>
                </c:pt>
                <c:pt idx="2965">
                  <c:v>913.25688781652298</c:v>
                </c:pt>
                <c:pt idx="2966">
                  <c:v>913.26160095874002</c:v>
                </c:pt>
                <c:pt idx="2967">
                  <c:v>913.26635196703899</c:v>
                </c:pt>
                <c:pt idx="2968">
                  <c:v>913.27114999943399</c:v>
                </c:pt>
                <c:pt idx="2969">
                  <c:v>913.27600710489799</c:v>
                </c:pt>
                <c:pt idx="2970">
                  <c:v>913.28091891842598</c:v>
                </c:pt>
                <c:pt idx="2971">
                  <c:v>913.28588625633097</c:v>
                </c:pt>
                <c:pt idx="2972">
                  <c:v>913.29090996499997</c:v>
                </c:pt>
                <c:pt idx="2973">
                  <c:v>913.29595685183097</c:v>
                </c:pt>
                <c:pt idx="2974">
                  <c:v>913.300940718937</c:v>
                </c:pt>
                <c:pt idx="2975">
                  <c:v>913.305757783285</c:v>
                </c:pt>
                <c:pt idx="2976">
                  <c:v>913.31036992184602</c:v>
                </c:pt>
                <c:pt idx="2977">
                  <c:v>913.314844137043</c:v>
                </c:pt>
                <c:pt idx="2978">
                  <c:v>913.31929938508097</c:v>
                </c:pt>
                <c:pt idx="2979">
                  <c:v>913.32381523687502</c:v>
                </c:pt>
                <c:pt idx="2980">
                  <c:v>913.32838905409699</c:v>
                </c:pt>
                <c:pt idx="2981">
                  <c:v>913.33297910789202</c:v>
                </c:pt>
                <c:pt idx="2982">
                  <c:v>913.337570099814</c:v>
                </c:pt>
                <c:pt idx="2983">
                  <c:v>913.34218038854306</c:v>
                </c:pt>
                <c:pt idx="2984">
                  <c:v>913.34682668826997</c:v>
                </c:pt>
                <c:pt idx="2985">
                  <c:v>913.35150732639102</c:v>
                </c:pt>
                <c:pt idx="2986">
                  <c:v>913.35620724196303</c:v>
                </c:pt>
                <c:pt idx="2987">
                  <c:v>913.36089895233795</c:v>
                </c:pt>
                <c:pt idx="2988">
                  <c:v>913.36555153131701</c:v>
                </c:pt>
                <c:pt idx="2989">
                  <c:v>913.37015730879295</c:v>
                </c:pt>
                <c:pt idx="2990">
                  <c:v>913.37474149487605</c:v>
                </c:pt>
                <c:pt idx="2991">
                  <c:v>913.37933672427198</c:v>
                </c:pt>
                <c:pt idx="2992">
                  <c:v>913.38396339025905</c:v>
                </c:pt>
                <c:pt idx="2993">
                  <c:v>913.38864514828197</c:v>
                </c:pt>
                <c:pt idx="2994">
                  <c:v>913.39342578425203</c:v>
                </c:pt>
                <c:pt idx="2995">
                  <c:v>913.39833791852595</c:v>
                </c:pt>
                <c:pt idx="2996">
                  <c:v>913.40333849450406</c:v>
                </c:pt>
                <c:pt idx="2997">
                  <c:v>913.40829704250302</c:v>
                </c:pt>
                <c:pt idx="2998">
                  <c:v>913.41307857098298</c:v>
                </c:pt>
                <c:pt idx="2999">
                  <c:v>913.41765905480895</c:v>
                </c:pt>
                <c:pt idx="3000">
                  <c:v>913.42217082198101</c:v>
                </c:pt>
                <c:pt idx="3001">
                  <c:v>913.42680598411403</c:v>
                </c:pt>
                <c:pt idx="3002">
                  <c:v>913.43164374783601</c:v>
                </c:pt>
                <c:pt idx="3003">
                  <c:v>913.43659177625602</c:v>
                </c:pt>
                <c:pt idx="3004">
                  <c:v>913.44150281784198</c:v>
                </c:pt>
                <c:pt idx="3005">
                  <c:v>913.44630764807596</c:v>
                </c:pt>
                <c:pt idx="3006">
                  <c:v>913.45103654986997</c:v>
                </c:pt>
                <c:pt idx="3007">
                  <c:v>913.45576711128501</c:v>
                </c:pt>
                <c:pt idx="3008">
                  <c:v>913.46057753677405</c:v>
                </c:pt>
                <c:pt idx="3009">
                  <c:v>913.46553147065504</c:v>
                </c:pt>
                <c:pt idx="3010">
                  <c:v>913.470657850473</c:v>
                </c:pt>
                <c:pt idx="3011">
                  <c:v>913.47590989950299</c:v>
                </c:pt>
                <c:pt idx="3012">
                  <c:v>913.48117866119901</c:v>
                </c:pt>
                <c:pt idx="3013">
                  <c:v>913.48638618471398</c:v>
                </c:pt>
                <c:pt idx="3014">
                  <c:v>913.49152604341998</c:v>
                </c:pt>
                <c:pt idx="3015">
                  <c:v>913.49660101367999</c:v>
                </c:pt>
                <c:pt idx="3016">
                  <c:v>913.50159401204201</c:v>
                </c:pt>
                <c:pt idx="3017">
                  <c:v>913.50648783176496</c:v>
                </c:pt>
                <c:pt idx="3018">
                  <c:v>913.51125317747301</c:v>
                </c:pt>
                <c:pt idx="3019">
                  <c:v>913.51587707488602</c:v>
                </c:pt>
                <c:pt idx="3020">
                  <c:v>913.52042749404404</c:v>
                </c:pt>
                <c:pt idx="3021">
                  <c:v>913.52502485746595</c:v>
                </c:pt>
                <c:pt idx="3022">
                  <c:v>913.52976763133199</c:v>
                </c:pt>
                <c:pt idx="3023">
                  <c:v>913.53469935813098</c:v>
                </c:pt>
                <c:pt idx="3024">
                  <c:v>913.53978950117698</c:v>
                </c:pt>
                <c:pt idx="3025">
                  <c:v>913.54494082210897</c:v>
                </c:pt>
                <c:pt idx="3026">
                  <c:v>913.55004923882996</c:v>
                </c:pt>
                <c:pt idx="3027">
                  <c:v>913.55505983161095</c:v>
                </c:pt>
                <c:pt idx="3028">
                  <c:v>913.55996264796397</c:v>
                </c:pt>
                <c:pt idx="3029">
                  <c:v>913.56476297759502</c:v>
                </c:pt>
                <c:pt idx="3030">
                  <c:v>913.56948631097202</c:v>
                </c:pt>
                <c:pt idx="3031">
                  <c:v>913.57419146704899</c:v>
                </c:pt>
                <c:pt idx="3032">
                  <c:v>913.57894198426698</c:v>
                </c:pt>
                <c:pt idx="3033">
                  <c:v>913.58375818703803</c:v>
                </c:pt>
                <c:pt idx="3034">
                  <c:v>913.58860246082304</c:v>
                </c:pt>
                <c:pt idx="3035">
                  <c:v>913.59342242017999</c:v>
                </c:pt>
                <c:pt idx="3036">
                  <c:v>913.59820794891903</c:v>
                </c:pt>
                <c:pt idx="3037">
                  <c:v>913.60298151355005</c:v>
                </c:pt>
                <c:pt idx="3038">
                  <c:v>913.607746715811</c:v>
                </c:pt>
                <c:pt idx="3039">
                  <c:v>913.61249061660999</c:v>
                </c:pt>
                <c:pt idx="3040">
                  <c:v>913.61722047945796</c:v>
                </c:pt>
                <c:pt idx="3041">
                  <c:v>913.62195552530704</c:v>
                </c:pt>
                <c:pt idx="3042">
                  <c:v>913.62669316065603</c:v>
                </c:pt>
                <c:pt idx="3043">
                  <c:v>913.63141762187797</c:v>
                </c:pt>
                <c:pt idx="3044">
                  <c:v>913.63614797570096</c:v>
                </c:pt>
                <c:pt idx="3045">
                  <c:v>913.64094607145</c:v>
                </c:pt>
                <c:pt idx="3046">
                  <c:v>913.64585622438904</c:v>
                </c:pt>
                <c:pt idx="3047">
                  <c:v>913.65087676048995</c:v>
                </c:pt>
                <c:pt idx="3048">
                  <c:v>913.65599844610995</c:v>
                </c:pt>
                <c:pt idx="3049">
                  <c:v>913.66120408904897</c:v>
                </c:pt>
                <c:pt idx="3050">
                  <c:v>913.66643848741205</c:v>
                </c:pt>
                <c:pt idx="3051">
                  <c:v>913.67164882716497</c:v>
                </c:pt>
                <c:pt idx="3052">
                  <c:v>913.67683199654095</c:v>
                </c:pt>
                <c:pt idx="3053">
                  <c:v>913.68199750590702</c:v>
                </c:pt>
                <c:pt idx="3054">
                  <c:v>913.68712635922896</c:v>
                </c:pt>
                <c:pt idx="3055">
                  <c:v>913.69220437472495</c:v>
                </c:pt>
                <c:pt idx="3056">
                  <c:v>913.69725615546099</c:v>
                </c:pt>
                <c:pt idx="3057">
                  <c:v>913.702307432878</c:v>
                </c:pt>
                <c:pt idx="3058">
                  <c:v>913.70733853672596</c:v>
                </c:pt>
                <c:pt idx="3059">
                  <c:v>913.71230010881504</c:v>
                </c:pt>
                <c:pt idx="3060">
                  <c:v>913.717148960994</c:v>
                </c:pt>
                <c:pt idx="3061">
                  <c:v>913.72185412732802</c:v>
                </c:pt>
                <c:pt idx="3062">
                  <c:v>913.72640746715501</c:v>
                </c:pt>
                <c:pt idx="3063">
                  <c:v>913.73085283443504</c:v>
                </c:pt>
                <c:pt idx="3064">
                  <c:v>913.73528322325797</c:v>
                </c:pt>
                <c:pt idx="3065">
                  <c:v>913.73979631619704</c:v>
                </c:pt>
                <c:pt idx="3066">
                  <c:v>913.74444656255605</c:v>
                </c:pt>
                <c:pt idx="3067">
                  <c:v>913.74921534518296</c:v>
                </c:pt>
                <c:pt idx="3068">
                  <c:v>913.75402242023904</c:v>
                </c:pt>
                <c:pt idx="3069">
                  <c:v>913.75879695342906</c:v>
                </c:pt>
                <c:pt idx="3070">
                  <c:v>913.76354352518797</c:v>
                </c:pt>
                <c:pt idx="3071">
                  <c:v>913.76831088274798</c:v>
                </c:pt>
                <c:pt idx="3072">
                  <c:v>913.77311578250703</c:v>
                </c:pt>
                <c:pt idx="3073">
                  <c:v>913.77794235400302</c:v>
                </c:pt>
                <c:pt idx="3074">
                  <c:v>913.78278433657101</c:v>
                </c:pt>
                <c:pt idx="3075">
                  <c:v>913.78765457645898</c:v>
                </c:pt>
                <c:pt idx="3076">
                  <c:v>913.79258312252</c:v>
                </c:pt>
                <c:pt idx="3077">
                  <c:v>913.79759316937395</c:v>
                </c:pt>
                <c:pt idx="3078">
                  <c:v>913.802643542346</c:v>
                </c:pt>
                <c:pt idx="3079">
                  <c:v>913.80763042634999</c:v>
                </c:pt>
                <c:pt idx="3080">
                  <c:v>913.81246433010801</c:v>
                </c:pt>
                <c:pt idx="3081">
                  <c:v>913.81712693353199</c:v>
                </c:pt>
                <c:pt idx="3082">
                  <c:v>913.82168452125495</c:v>
                </c:pt>
                <c:pt idx="3083">
                  <c:v>913.82625160533303</c:v>
                </c:pt>
                <c:pt idx="3084">
                  <c:v>913.83090566399096</c:v>
                </c:pt>
                <c:pt idx="3085">
                  <c:v>913.83564199612397</c:v>
                </c:pt>
                <c:pt idx="3086">
                  <c:v>913.84042611647703</c:v>
                </c:pt>
                <c:pt idx="3087">
                  <c:v>913.84525708794501</c:v>
                </c:pt>
                <c:pt idx="3088">
                  <c:v>913.85014648884896</c:v>
                </c:pt>
                <c:pt idx="3089">
                  <c:v>913.85507646060705</c:v>
                </c:pt>
                <c:pt idx="3090">
                  <c:v>913.86002063588899</c:v>
                </c:pt>
                <c:pt idx="3091">
                  <c:v>913.86498779785097</c:v>
                </c:pt>
                <c:pt idx="3092">
                  <c:v>913.87001340797497</c:v>
                </c:pt>
                <c:pt idx="3093">
                  <c:v>913.87510255336599</c:v>
                </c:pt>
                <c:pt idx="3094">
                  <c:v>913.880209348927</c:v>
                </c:pt>
                <c:pt idx="3095">
                  <c:v>913.88529539479703</c:v>
                </c:pt>
                <c:pt idx="3096">
                  <c:v>913.89038876523398</c:v>
                </c:pt>
                <c:pt idx="3097">
                  <c:v>913.89555684340803</c:v>
                </c:pt>
                <c:pt idx="3098">
                  <c:v>913.90082652469096</c:v>
                </c:pt>
                <c:pt idx="3099">
                  <c:v>913.90615862036998</c:v>
                </c:pt>
                <c:pt idx="3100">
                  <c:v>913.911509910007</c:v>
                </c:pt>
                <c:pt idx="3101">
                  <c:v>913.91688520258106</c:v>
                </c:pt>
                <c:pt idx="3102">
                  <c:v>913.92230155807204</c:v>
                </c:pt>
                <c:pt idx="3103">
                  <c:v>913.92774186522104</c:v>
                </c:pt>
                <c:pt idx="3104">
                  <c:v>913.93316562487098</c:v>
                </c:pt>
                <c:pt idx="3105">
                  <c:v>913.93852648483403</c:v>
                </c:pt>
                <c:pt idx="3106">
                  <c:v>913.94378866217403</c:v>
                </c:pt>
                <c:pt idx="3107">
                  <c:v>913.94896342502796</c:v>
                </c:pt>
                <c:pt idx="3108">
                  <c:v>913.95410997972499</c:v>
                </c:pt>
                <c:pt idx="3109">
                  <c:v>913.95928205485598</c:v>
                </c:pt>
                <c:pt idx="3110">
                  <c:v>913.96448134369405</c:v>
                </c:pt>
                <c:pt idx="3111">
                  <c:v>913.96966483577</c:v>
                </c:pt>
                <c:pt idx="3112">
                  <c:v>913.97480249069304</c:v>
                </c:pt>
                <c:pt idx="3113">
                  <c:v>913.97992431277601</c:v>
                </c:pt>
                <c:pt idx="3114">
                  <c:v>913.98508872012496</c:v>
                </c:pt>
                <c:pt idx="3115">
                  <c:v>913.99029884356605</c:v>
                </c:pt>
                <c:pt idx="3116">
                  <c:v>913.99547407164698</c:v>
                </c:pt>
                <c:pt idx="3117">
                  <c:v>914.00052206567796</c:v>
                </c:pt>
                <c:pt idx="3118">
                  <c:v>914.00542956648496</c:v>
                </c:pt>
                <c:pt idx="3119">
                  <c:v>914.01027052489906</c:v>
                </c:pt>
                <c:pt idx="3120">
                  <c:v>914.01512211676697</c:v>
                </c:pt>
                <c:pt idx="3121">
                  <c:v>914.01997000807398</c:v>
                </c:pt>
                <c:pt idx="3122">
                  <c:v>914.02471624416205</c:v>
                </c:pt>
                <c:pt idx="3123">
                  <c:v>914.02929333571103</c:v>
                </c:pt>
                <c:pt idx="3124">
                  <c:v>914.03373182881398</c:v>
                </c:pt>
                <c:pt idx="3125">
                  <c:v>914.03811541875803</c:v>
                </c:pt>
                <c:pt idx="3126">
                  <c:v>914.04253351667205</c:v>
                </c:pt>
                <c:pt idx="3127">
                  <c:v>914.04707942087703</c:v>
                </c:pt>
                <c:pt idx="3128">
                  <c:v>914.05182569895101</c:v>
                </c:pt>
                <c:pt idx="3129">
                  <c:v>914.05677327443004</c:v>
                </c:pt>
                <c:pt idx="3130">
                  <c:v>914.06185295320904</c:v>
                </c:pt>
                <c:pt idx="3131">
                  <c:v>914.06698227879804</c:v>
                </c:pt>
                <c:pt idx="3132">
                  <c:v>914.07209230854005</c:v>
                </c:pt>
                <c:pt idx="3133">
                  <c:v>914.07711505786801</c:v>
                </c:pt>
                <c:pt idx="3134">
                  <c:v>914.08200020300103</c:v>
                </c:pt>
                <c:pt idx="3135">
                  <c:v>914.08674618601299</c:v>
                </c:pt>
                <c:pt idx="3136">
                  <c:v>914.09139411535205</c:v>
                </c:pt>
                <c:pt idx="3137">
                  <c:v>914.09599903126798</c:v>
                </c:pt>
                <c:pt idx="3138">
                  <c:v>914.10059622803703</c:v>
                </c:pt>
                <c:pt idx="3139">
                  <c:v>914.10519372333999</c:v>
                </c:pt>
                <c:pt idx="3140">
                  <c:v>914.10981044595303</c:v>
                </c:pt>
                <c:pt idx="3141">
                  <c:v>914.11448581557795</c:v>
                </c:pt>
                <c:pt idx="3142">
                  <c:v>914.11923178692905</c:v>
                </c:pt>
                <c:pt idx="3143">
                  <c:v>914.12400945362697</c:v>
                </c:pt>
                <c:pt idx="3144">
                  <c:v>914.12874907996502</c:v>
                </c:pt>
                <c:pt idx="3145">
                  <c:v>914.13337766343705</c:v>
                </c:pt>
                <c:pt idx="3146">
                  <c:v>914.13786985193997</c:v>
                </c:pt>
                <c:pt idx="3147">
                  <c:v>914.14228387957598</c:v>
                </c:pt>
                <c:pt idx="3148">
                  <c:v>914.14671108429604</c:v>
                </c:pt>
                <c:pt idx="3149">
                  <c:v>914.15120303858998</c:v>
                </c:pt>
                <c:pt idx="3150">
                  <c:v>914.15578212588503</c:v>
                </c:pt>
                <c:pt idx="3151">
                  <c:v>914.16048821982099</c:v>
                </c:pt>
                <c:pt idx="3152">
                  <c:v>914.16535132820002</c:v>
                </c:pt>
                <c:pt idx="3153">
                  <c:v>914.17034788772901</c:v>
                </c:pt>
                <c:pt idx="3154">
                  <c:v>914.17541677227302</c:v>
                </c:pt>
                <c:pt idx="3155">
                  <c:v>914.180480565837</c:v>
                </c:pt>
                <c:pt idx="3156">
                  <c:v>914.18546811770204</c:v>
                </c:pt>
                <c:pt idx="3157">
                  <c:v>914.19035333372597</c:v>
                </c:pt>
                <c:pt idx="3158">
                  <c:v>914.195155668957</c:v>
                </c:pt>
                <c:pt idx="3159">
                  <c:v>914.19989685866699</c:v>
                </c:pt>
                <c:pt idx="3160">
                  <c:v>914.20457569177199</c:v>
                </c:pt>
                <c:pt idx="3161">
                  <c:v>914.20918533515601</c:v>
                </c:pt>
                <c:pt idx="3162">
                  <c:v>914.21374216998504</c:v>
                </c:pt>
                <c:pt idx="3163">
                  <c:v>914.21829736142695</c:v>
                </c:pt>
                <c:pt idx="3164">
                  <c:v>914.22291628619098</c:v>
                </c:pt>
                <c:pt idx="3165">
                  <c:v>914.22762447335197</c:v>
                </c:pt>
                <c:pt idx="3166">
                  <c:v>914.23237652603405</c:v>
                </c:pt>
                <c:pt idx="3167">
                  <c:v>914.23709866401202</c:v>
                </c:pt>
                <c:pt idx="3168">
                  <c:v>914.241753772077</c:v>
                </c:pt>
                <c:pt idx="3169">
                  <c:v>914.24635144811998</c:v>
                </c:pt>
                <c:pt idx="3170">
                  <c:v>914.25091445061196</c:v>
                </c:pt>
                <c:pt idx="3171">
                  <c:v>914.25546422192394</c:v>
                </c:pt>
                <c:pt idx="3172">
                  <c:v>914.26002933267796</c:v>
                </c:pt>
                <c:pt idx="3173">
                  <c:v>914.26463433676599</c:v>
                </c:pt>
                <c:pt idx="3174">
                  <c:v>914.26926829961701</c:v>
                </c:pt>
                <c:pt idx="3175">
                  <c:v>914.27388662767203</c:v>
                </c:pt>
                <c:pt idx="3176">
                  <c:v>914.27847132457305</c:v>
                </c:pt>
                <c:pt idx="3177">
                  <c:v>914.28307503803899</c:v>
                </c:pt>
                <c:pt idx="3178">
                  <c:v>914.28776962372501</c:v>
                </c:pt>
                <c:pt idx="3179">
                  <c:v>914.292557163212</c:v>
                </c:pt>
                <c:pt idx="3180">
                  <c:v>914.29736813316902</c:v>
                </c:pt>
                <c:pt idx="3181">
                  <c:v>914.30214515042701</c:v>
                </c:pt>
                <c:pt idx="3182">
                  <c:v>914.30689453891603</c:v>
                </c:pt>
                <c:pt idx="3183">
                  <c:v>914.31165607927096</c:v>
                </c:pt>
                <c:pt idx="3184">
                  <c:v>914.31644534281497</c:v>
                </c:pt>
                <c:pt idx="3185">
                  <c:v>914.32123675257606</c:v>
                </c:pt>
                <c:pt idx="3186">
                  <c:v>914.32600357077104</c:v>
                </c:pt>
                <c:pt idx="3187">
                  <c:v>914.33074989976501</c:v>
                </c:pt>
                <c:pt idx="3188">
                  <c:v>914.33548029778206</c:v>
                </c:pt>
                <c:pt idx="3189">
                  <c:v>914.34016658084397</c:v>
                </c:pt>
                <c:pt idx="3190">
                  <c:v>914.34477791242</c:v>
                </c:pt>
                <c:pt idx="3191">
                  <c:v>914.34931857503204</c:v>
                </c:pt>
                <c:pt idx="3192">
                  <c:v>914.35381229693701</c:v>
                </c:pt>
                <c:pt idx="3193">
                  <c:v>914.35827976991595</c:v>
                </c:pt>
                <c:pt idx="3194">
                  <c:v>914.36274814649801</c:v>
                </c:pt>
                <c:pt idx="3195">
                  <c:v>914.36724849842801</c:v>
                </c:pt>
                <c:pt idx="3196">
                  <c:v>914.37178071740402</c:v>
                </c:pt>
                <c:pt idx="3197">
                  <c:v>914.37628964752105</c:v>
                </c:pt>
                <c:pt idx="3198">
                  <c:v>914.38068196519703</c:v>
                </c:pt>
                <c:pt idx="3199">
                  <c:v>914.38490029597699</c:v>
                </c:pt>
                <c:pt idx="3200">
                  <c:v>914.38900154014505</c:v>
                </c:pt>
                <c:pt idx="3201">
                  <c:v>914.39310521805203</c:v>
                </c:pt>
                <c:pt idx="3202">
                  <c:v>914.39726566612603</c:v>
                </c:pt>
                <c:pt idx="3203">
                  <c:v>914.40145950663896</c:v>
                </c:pt>
                <c:pt idx="3204">
                  <c:v>914.40566985814996</c:v>
                </c:pt>
                <c:pt idx="3205">
                  <c:v>914.40992398146898</c:v>
                </c:pt>
                <c:pt idx="3206">
                  <c:v>914.41425906515497</c:v>
                </c:pt>
                <c:pt idx="3207">
                  <c:v>914.41867712778105</c:v>
                </c:pt>
                <c:pt idx="3208">
                  <c:v>914.42314180236201</c:v>
                </c:pt>
                <c:pt idx="3209">
                  <c:v>914.427622704192</c:v>
                </c:pt>
                <c:pt idx="3210">
                  <c:v>914.43213796867303</c:v>
                </c:pt>
                <c:pt idx="3211">
                  <c:v>914.43673385454304</c:v>
                </c:pt>
                <c:pt idx="3212">
                  <c:v>914.44141436603104</c:v>
                </c:pt>
                <c:pt idx="3213">
                  <c:v>914.44612591706505</c:v>
                </c:pt>
                <c:pt idx="3214">
                  <c:v>914.45082186098898</c:v>
                </c:pt>
                <c:pt idx="3215">
                  <c:v>914.45549335877104</c:v>
                </c:pt>
                <c:pt idx="3216">
                  <c:v>914.46014732387198</c:v>
                </c:pt>
                <c:pt idx="3217">
                  <c:v>914.46479802065096</c:v>
                </c:pt>
                <c:pt idx="3218">
                  <c:v>914.46944260075202</c:v>
                </c:pt>
                <c:pt idx="3219">
                  <c:v>914.47403984596895</c:v>
                </c:pt>
                <c:pt idx="3220">
                  <c:v>914.47856369646297</c:v>
                </c:pt>
                <c:pt idx="3221">
                  <c:v>914.48305126758203</c:v>
                </c:pt>
                <c:pt idx="3222">
                  <c:v>914.48756257654202</c:v>
                </c:pt>
                <c:pt idx="3223">
                  <c:v>914.49210295587795</c:v>
                </c:pt>
                <c:pt idx="3224">
                  <c:v>914.49661181192903</c:v>
                </c:pt>
                <c:pt idx="3225">
                  <c:v>914.50104333066304</c:v>
                </c:pt>
                <c:pt idx="3226">
                  <c:v>914.50541136334505</c:v>
                </c:pt>
                <c:pt idx="3227">
                  <c:v>914.50976495082398</c:v>
                </c:pt>
                <c:pt idx="3228">
                  <c:v>914.51415468495702</c:v>
                </c:pt>
                <c:pt idx="3229">
                  <c:v>914.51858064665305</c:v>
                </c:pt>
                <c:pt idx="3230">
                  <c:v>914.52297807074399</c:v>
                </c:pt>
                <c:pt idx="3231">
                  <c:v>914.52728140401302</c:v>
                </c:pt>
                <c:pt idx="3232">
                  <c:v>914.531476252581</c:v>
                </c:pt>
                <c:pt idx="3233">
                  <c:v>914.53557724677796</c:v>
                </c:pt>
                <c:pt idx="3234">
                  <c:v>914.53959925319998</c:v>
                </c:pt>
                <c:pt idx="3235">
                  <c:v>914.54357161007704</c:v>
                </c:pt>
                <c:pt idx="3236">
                  <c:v>914.54753008271302</c:v>
                </c:pt>
                <c:pt idx="3237">
                  <c:v>914.55148704621399</c:v>
                </c:pt>
                <c:pt idx="3238">
                  <c:v>914.55546199537798</c:v>
                </c:pt>
                <c:pt idx="3239">
                  <c:v>914.55951583219405</c:v>
                </c:pt>
                <c:pt idx="3240">
                  <c:v>914.56369959713697</c:v>
                </c:pt>
                <c:pt idx="3241">
                  <c:v>914.56800122181198</c:v>
                </c:pt>
                <c:pt idx="3242">
                  <c:v>914.57237097360405</c:v>
                </c:pt>
                <c:pt idx="3243">
                  <c:v>914.57676286641197</c:v>
                </c:pt>
                <c:pt idx="3244">
                  <c:v>914.58113807818302</c:v>
                </c:pt>
                <c:pt idx="3245">
                  <c:v>914.58545566279304</c:v>
                </c:pt>
                <c:pt idx="3246">
                  <c:v>914.58968496271598</c:v>
                </c:pt>
                <c:pt idx="3247">
                  <c:v>914.59383072420906</c:v>
                </c:pt>
                <c:pt idx="3248">
                  <c:v>914.59792227271203</c:v>
                </c:pt>
                <c:pt idx="3249">
                  <c:v>914.601971746755</c:v>
                </c:pt>
                <c:pt idx="3250">
                  <c:v>914.60597453830997</c:v>
                </c:pt>
                <c:pt idx="3251">
                  <c:v>914.60996339052895</c:v>
                </c:pt>
                <c:pt idx="3252">
                  <c:v>914.61402460748604</c:v>
                </c:pt>
                <c:pt idx="3253">
                  <c:v>914.61821852351397</c:v>
                </c:pt>
                <c:pt idx="3254">
                  <c:v>914.62250738528701</c:v>
                </c:pt>
                <c:pt idx="3255">
                  <c:v>914.62679303447101</c:v>
                </c:pt>
                <c:pt idx="3256">
                  <c:v>914.63099358985198</c:v>
                </c:pt>
                <c:pt idx="3257">
                  <c:v>914.63508942026999</c:v>
                </c:pt>
                <c:pt idx="3258">
                  <c:v>914.63913618008303</c:v>
                </c:pt>
                <c:pt idx="3259">
                  <c:v>914.64320896944696</c:v>
                </c:pt>
                <c:pt idx="3260">
                  <c:v>914.647319085302</c:v>
                </c:pt>
                <c:pt idx="3261">
                  <c:v>914.65142513575097</c:v>
                </c:pt>
                <c:pt idx="3262">
                  <c:v>914.65550660798203</c:v>
                </c:pt>
                <c:pt idx="3263">
                  <c:v>914.65956692092595</c:v>
                </c:pt>
                <c:pt idx="3264">
                  <c:v>914.66358878733502</c:v>
                </c:pt>
                <c:pt idx="3265">
                  <c:v>914.66755244855403</c:v>
                </c:pt>
                <c:pt idx="3266">
                  <c:v>914.67148048544095</c:v>
                </c:pt>
                <c:pt idx="3267">
                  <c:v>914.67542208959298</c:v>
                </c:pt>
                <c:pt idx="3268">
                  <c:v>914.67941779087096</c:v>
                </c:pt>
                <c:pt idx="3269">
                  <c:v>914.68347710078797</c:v>
                </c:pt>
                <c:pt idx="3270">
                  <c:v>914.68755468631105</c:v>
                </c:pt>
                <c:pt idx="3271">
                  <c:v>914.69156659412397</c:v>
                </c:pt>
                <c:pt idx="3272">
                  <c:v>914.69545205920201</c:v>
                </c:pt>
                <c:pt idx="3273">
                  <c:v>914.69921872908697</c:v>
                </c:pt>
                <c:pt idx="3274">
                  <c:v>914.70293204269205</c:v>
                </c:pt>
                <c:pt idx="3275">
                  <c:v>914.70666133870395</c:v>
                </c:pt>
                <c:pt idx="3276">
                  <c:v>914.71045666032899</c:v>
                </c:pt>
                <c:pt idx="3277">
                  <c:v>914.71438265122799</c:v>
                </c:pt>
                <c:pt idx="3278">
                  <c:v>914.71849735330295</c:v>
                </c:pt>
                <c:pt idx="3279">
                  <c:v>914.72275513642001</c:v>
                </c:pt>
                <c:pt idx="3280">
                  <c:v>914.72701641220999</c:v>
                </c:pt>
                <c:pt idx="3281">
                  <c:v>914.73118846694604</c:v>
                </c:pt>
                <c:pt idx="3282">
                  <c:v>914.73527158827403</c:v>
                </c:pt>
                <c:pt idx="3283">
                  <c:v>914.739274650879</c:v>
                </c:pt>
                <c:pt idx="3284">
                  <c:v>914.74318523023396</c:v>
                </c:pt>
                <c:pt idx="3285">
                  <c:v>914.747027803111</c:v>
                </c:pt>
                <c:pt idx="3286">
                  <c:v>914.75088988564698</c:v>
                </c:pt>
                <c:pt idx="3287">
                  <c:v>914.75485561407902</c:v>
                </c:pt>
                <c:pt idx="3288">
                  <c:v>914.75892932366298</c:v>
                </c:pt>
                <c:pt idx="3289">
                  <c:v>914.763049210134</c:v>
                </c:pt>
                <c:pt idx="3290">
                  <c:v>914.76713365496801</c:v>
                </c:pt>
                <c:pt idx="3291">
                  <c:v>914.77109726279798</c:v>
                </c:pt>
                <c:pt idx="3292">
                  <c:v>914.77489877708797</c:v>
                </c:pt>
                <c:pt idx="3293">
                  <c:v>914.77859558570105</c:v>
                </c:pt>
                <c:pt idx="3294">
                  <c:v>914.78229830827604</c:v>
                </c:pt>
                <c:pt idx="3295">
                  <c:v>914.786069116362</c:v>
                </c:pt>
                <c:pt idx="3296">
                  <c:v>914.78987611641503</c:v>
                </c:pt>
                <c:pt idx="3297">
                  <c:v>914.79363013128295</c:v>
                </c:pt>
                <c:pt idx="3298">
                  <c:v>914.79727331767594</c:v>
                </c:pt>
                <c:pt idx="3299">
                  <c:v>914.80083847832702</c:v>
                </c:pt>
                <c:pt idx="3300">
                  <c:v>914.80441666854404</c:v>
                </c:pt>
                <c:pt idx="3301">
                  <c:v>914.80805269169196</c:v>
                </c:pt>
                <c:pt idx="3302">
                  <c:v>914.811674031194</c:v>
                </c:pt>
                <c:pt idx="3303">
                  <c:v>914.81515215442198</c:v>
                </c:pt>
                <c:pt idx="3304">
                  <c:v>914.81842916573601</c:v>
                </c:pt>
                <c:pt idx="3305">
                  <c:v>914.82157972222899</c:v>
                </c:pt>
                <c:pt idx="3306">
                  <c:v>914.82476946004601</c:v>
                </c:pt>
                <c:pt idx="3307">
                  <c:v>914.82814562799297</c:v>
                </c:pt>
                <c:pt idx="3308">
                  <c:v>914.83173087778096</c:v>
                </c:pt>
                <c:pt idx="3309">
                  <c:v>914.83542050035601</c:v>
                </c:pt>
                <c:pt idx="3310">
                  <c:v>914.83909808813905</c:v>
                </c:pt>
                <c:pt idx="3311">
                  <c:v>914.84272766823506</c:v>
                </c:pt>
                <c:pt idx="3312">
                  <c:v>914.84634063229896</c:v>
                </c:pt>
                <c:pt idx="3313">
                  <c:v>914.84999361341499</c:v>
                </c:pt>
                <c:pt idx="3314">
                  <c:v>914.853740963684</c:v>
                </c:pt>
                <c:pt idx="3315">
                  <c:v>914.85759493561704</c:v>
                </c:pt>
                <c:pt idx="3316">
                  <c:v>914.86149963567698</c:v>
                </c:pt>
                <c:pt idx="3317">
                  <c:v>914.86536817219098</c:v>
                </c:pt>
                <c:pt idx="3318">
                  <c:v>914.86914473976697</c:v>
                </c:pt>
                <c:pt idx="3319">
                  <c:v>914.87281473085898</c:v>
                </c:pt>
                <c:pt idx="3320">
                  <c:v>914.87637359673295</c:v>
                </c:pt>
                <c:pt idx="3321">
                  <c:v>914.87981703130799</c:v>
                </c:pt>
                <c:pt idx="3322">
                  <c:v>914.88315195826203</c:v>
                </c:pt>
                <c:pt idx="3323">
                  <c:v>914.88639793739003</c:v>
                </c:pt>
                <c:pt idx="3324">
                  <c:v>914.88959199494195</c:v>
                </c:pt>
                <c:pt idx="3325">
                  <c:v>914.892788524038</c:v>
                </c:pt>
                <c:pt idx="3326">
                  <c:v>914.89602954883196</c:v>
                </c:pt>
                <c:pt idx="3327">
                  <c:v>914.89933870218204</c:v>
                </c:pt>
                <c:pt idx="3328">
                  <c:v>914.90273631709499</c:v>
                </c:pt>
                <c:pt idx="3329">
                  <c:v>914.90621040166002</c:v>
                </c:pt>
                <c:pt idx="3330">
                  <c:v>914.90972833541196</c:v>
                </c:pt>
                <c:pt idx="3331">
                  <c:v>914.91330809148894</c:v>
                </c:pt>
                <c:pt idx="3332">
                  <c:v>914.91700048304904</c:v>
                </c:pt>
                <c:pt idx="3333">
                  <c:v>914.92079995171105</c:v>
                </c:pt>
                <c:pt idx="3334">
                  <c:v>914.92463132844296</c:v>
                </c:pt>
                <c:pt idx="3335">
                  <c:v>914.92842299814799</c:v>
                </c:pt>
                <c:pt idx="3336">
                  <c:v>914.93216064700403</c:v>
                </c:pt>
                <c:pt idx="3337">
                  <c:v>914.93586526934098</c:v>
                </c:pt>
                <c:pt idx="3338">
                  <c:v>914.93953833527803</c:v>
                </c:pt>
                <c:pt idx="3339">
                  <c:v>914.94314601608198</c:v>
                </c:pt>
                <c:pt idx="3340">
                  <c:v>914.94665815649898</c:v>
                </c:pt>
                <c:pt idx="3341">
                  <c:v>914.95008347250496</c:v>
                </c:pt>
                <c:pt idx="3342">
                  <c:v>914.95345715002497</c:v>
                </c:pt>
                <c:pt idx="3343">
                  <c:v>914.956819205221</c:v>
                </c:pt>
                <c:pt idx="3344">
                  <c:v>914.96021263893294</c:v>
                </c:pt>
                <c:pt idx="3345">
                  <c:v>914.96366725762505</c:v>
                </c:pt>
                <c:pt idx="3346">
                  <c:v>914.96718298519795</c:v>
                </c:pt>
                <c:pt idx="3347">
                  <c:v>914.970768761714</c:v>
                </c:pt>
                <c:pt idx="3348">
                  <c:v>914.97448283111601</c:v>
                </c:pt>
                <c:pt idx="3349">
                  <c:v>914.97837919303402</c:v>
                </c:pt>
                <c:pt idx="3350">
                  <c:v>914.98243210947101</c:v>
                </c:pt>
                <c:pt idx="3351">
                  <c:v>914.98656677865097</c:v>
                </c:pt>
                <c:pt idx="3352">
                  <c:v>914.990734963666</c:v>
                </c:pt>
                <c:pt idx="3353">
                  <c:v>914.99490566590703</c:v>
                </c:pt>
                <c:pt idx="3354">
                  <c:v>914.99901127310704</c:v>
                </c:pt>
                <c:pt idx="3355">
                  <c:v>915.00295988237303</c:v>
                </c:pt>
                <c:pt idx="3356">
                  <c:v>915.00671282106998</c:v>
                </c:pt>
                <c:pt idx="3357">
                  <c:v>915.01034362213397</c:v>
                </c:pt>
                <c:pt idx="3358">
                  <c:v>915.01398539253398</c:v>
                </c:pt>
                <c:pt idx="3359">
                  <c:v>915.01771232835495</c:v>
                </c:pt>
                <c:pt idx="3360">
                  <c:v>915.021501817326</c:v>
                </c:pt>
                <c:pt idx="3361">
                  <c:v>915.02527928771406</c:v>
                </c:pt>
                <c:pt idx="3362">
                  <c:v>915.02896873832901</c:v>
                </c:pt>
                <c:pt idx="3363">
                  <c:v>915.03252236879598</c:v>
                </c:pt>
                <c:pt idx="3364">
                  <c:v>915.03593381630105</c:v>
                </c:pt>
                <c:pt idx="3365">
                  <c:v>915.03923495816696</c:v>
                </c:pt>
                <c:pt idx="3366">
                  <c:v>915.04247971929396</c:v>
                </c:pt>
                <c:pt idx="3367">
                  <c:v>915.04574170292699</c:v>
                </c:pt>
                <c:pt idx="3368">
                  <c:v>915.04909684261997</c:v>
                </c:pt>
                <c:pt idx="3369">
                  <c:v>915.05256461520503</c:v>
                </c:pt>
                <c:pt idx="3370">
                  <c:v>915.056085943825</c:v>
                </c:pt>
                <c:pt idx="3371">
                  <c:v>915.05956881681595</c:v>
                </c:pt>
                <c:pt idx="3372">
                  <c:v>915.06294364484404</c:v>
                </c:pt>
                <c:pt idx="3373">
                  <c:v>915.066200139888</c:v>
                </c:pt>
                <c:pt idx="3374">
                  <c:v>915.06937954748298</c:v>
                </c:pt>
                <c:pt idx="3375">
                  <c:v>915.07252827263403</c:v>
                </c:pt>
                <c:pt idx="3376">
                  <c:v>915.07567623424302</c:v>
                </c:pt>
                <c:pt idx="3377">
                  <c:v>915.07884175098502</c:v>
                </c:pt>
                <c:pt idx="3378">
                  <c:v>915.08202734413305</c:v>
                </c:pt>
                <c:pt idx="3379">
                  <c:v>915.08521997861601</c:v>
                </c:pt>
                <c:pt idx="3380">
                  <c:v>915.08840870847996</c:v>
                </c:pt>
                <c:pt idx="3381">
                  <c:v>915.09159869327198</c:v>
                </c:pt>
                <c:pt idx="3382">
                  <c:v>915.09481193937597</c:v>
                </c:pt>
                <c:pt idx="3383">
                  <c:v>915.09807918907802</c:v>
                </c:pt>
                <c:pt idx="3384">
                  <c:v>915.10142054284597</c:v>
                </c:pt>
                <c:pt idx="3385">
                  <c:v>915.104829418235</c:v>
                </c:pt>
                <c:pt idx="3386">
                  <c:v>915.10828409740498</c:v>
                </c:pt>
                <c:pt idx="3387">
                  <c:v>915.11176890223499</c:v>
                </c:pt>
                <c:pt idx="3388">
                  <c:v>915.11528051712799</c:v>
                </c:pt>
                <c:pt idx="3389">
                  <c:v>915.11883382623398</c:v>
                </c:pt>
                <c:pt idx="3390">
                  <c:v>915.12245342815402</c:v>
                </c:pt>
                <c:pt idx="3391">
                  <c:v>915.12612818523803</c:v>
                </c:pt>
                <c:pt idx="3392">
                  <c:v>915.12978603359295</c:v>
                </c:pt>
                <c:pt idx="3393">
                  <c:v>915.13335210043203</c:v>
                </c:pt>
                <c:pt idx="3394">
                  <c:v>915.13681695795299</c:v>
                </c:pt>
                <c:pt idx="3395">
                  <c:v>915.14020916964705</c:v>
                </c:pt>
                <c:pt idx="3396">
                  <c:v>915.14355417634204</c:v>
                </c:pt>
                <c:pt idx="3397">
                  <c:v>915.14689813352004</c:v>
                </c:pt>
                <c:pt idx="3398">
                  <c:v>915.15029032570203</c:v>
                </c:pt>
                <c:pt idx="3399">
                  <c:v>915.15372132353605</c:v>
                </c:pt>
                <c:pt idx="3400">
                  <c:v>915.15714749393101</c:v>
                </c:pt>
                <c:pt idx="3401">
                  <c:v>915.16057028331704</c:v>
                </c:pt>
                <c:pt idx="3402">
                  <c:v>915.16403622210601</c:v>
                </c:pt>
                <c:pt idx="3403">
                  <c:v>915.16755485760098</c:v>
                </c:pt>
                <c:pt idx="3404">
                  <c:v>915.17105206091605</c:v>
                </c:pt>
                <c:pt idx="3405">
                  <c:v>915.17443505157996</c:v>
                </c:pt>
                <c:pt idx="3406">
                  <c:v>915.17768739049097</c:v>
                </c:pt>
                <c:pt idx="3407">
                  <c:v>915.18086646728102</c:v>
                </c:pt>
                <c:pt idx="3408">
                  <c:v>915.18403692531001</c:v>
                </c:pt>
                <c:pt idx="3409">
                  <c:v>915.18724200669999</c:v>
                </c:pt>
                <c:pt idx="3410">
                  <c:v>915.19053176147497</c:v>
                </c:pt>
                <c:pt idx="3411">
                  <c:v>915.19399463524405</c:v>
                </c:pt>
                <c:pt idx="3412">
                  <c:v>915.19771189570304</c:v>
                </c:pt>
                <c:pt idx="3413">
                  <c:v>915.20167339176703</c:v>
                </c:pt>
                <c:pt idx="3414">
                  <c:v>915.20577763608196</c:v>
                </c:pt>
                <c:pt idx="3415">
                  <c:v>915.20990550177999</c:v>
                </c:pt>
                <c:pt idx="3416">
                  <c:v>915.21398955072596</c:v>
                </c:pt>
                <c:pt idx="3417">
                  <c:v>915.21804237676201</c:v>
                </c:pt>
                <c:pt idx="3418">
                  <c:v>915.22210596776199</c:v>
                </c:pt>
                <c:pt idx="3419">
                  <c:v>915.22616083749494</c:v>
                </c:pt>
                <c:pt idx="3420">
                  <c:v>915.23012706313398</c:v>
                </c:pt>
                <c:pt idx="3421">
                  <c:v>915.23399241521997</c:v>
                </c:pt>
                <c:pt idx="3422">
                  <c:v>915.23787698625199</c:v>
                </c:pt>
                <c:pt idx="3423">
                  <c:v>915.241894586934</c:v>
                </c:pt>
                <c:pt idx="3424">
                  <c:v>915.24602230774599</c:v>
                </c:pt>
                <c:pt idx="3425">
                  <c:v>915.25017730929699</c:v>
                </c:pt>
                <c:pt idx="3426">
                  <c:v>915.254322547794</c:v>
                </c:pt>
                <c:pt idx="3427">
                  <c:v>915.25843780109096</c:v>
                </c:pt>
                <c:pt idx="3428">
                  <c:v>915.26250777048494</c:v>
                </c:pt>
                <c:pt idx="3429">
                  <c:v>915.266577041559</c:v>
                </c:pt>
                <c:pt idx="3430">
                  <c:v>915.270717768189</c:v>
                </c:pt>
                <c:pt idx="3431">
                  <c:v>915.27495305226398</c:v>
                </c:pt>
                <c:pt idx="3432">
                  <c:v>915.27926795469705</c:v>
                </c:pt>
                <c:pt idx="3433">
                  <c:v>915.28364351282301</c:v>
                </c:pt>
                <c:pt idx="3434">
                  <c:v>915.28803749785095</c:v>
                </c:pt>
                <c:pt idx="3435">
                  <c:v>915.29238240449001</c:v>
                </c:pt>
                <c:pt idx="3436">
                  <c:v>915.29665402992305</c:v>
                </c:pt>
                <c:pt idx="3437">
                  <c:v>915.30092121581299</c:v>
                </c:pt>
                <c:pt idx="3438">
                  <c:v>915.30528063168697</c:v>
                </c:pt>
                <c:pt idx="3439">
                  <c:v>915.30976262731394</c:v>
                </c:pt>
                <c:pt idx="3440">
                  <c:v>915.31433290102098</c:v>
                </c:pt>
                <c:pt idx="3441">
                  <c:v>915.31894601881595</c:v>
                </c:pt>
                <c:pt idx="3442">
                  <c:v>915.32356606173505</c:v>
                </c:pt>
                <c:pt idx="3443">
                  <c:v>915.32816166238104</c:v>
                </c:pt>
                <c:pt idx="3444">
                  <c:v>915.33270623514102</c:v>
                </c:pt>
                <c:pt idx="3445">
                  <c:v>915.33717897625399</c:v>
                </c:pt>
                <c:pt idx="3446">
                  <c:v>915.34155992576905</c:v>
                </c:pt>
                <c:pt idx="3447">
                  <c:v>915.34583866715502</c:v>
                </c:pt>
                <c:pt idx="3448">
                  <c:v>915.35003793850501</c:v>
                </c:pt>
                <c:pt idx="3449">
                  <c:v>915.35421181393497</c:v>
                </c:pt>
                <c:pt idx="3450">
                  <c:v>915.35840191872899</c:v>
                </c:pt>
                <c:pt idx="3451">
                  <c:v>915.36259520198598</c:v>
                </c:pt>
                <c:pt idx="3452">
                  <c:v>915.36673850182899</c:v>
                </c:pt>
                <c:pt idx="3453">
                  <c:v>915.37081975473404</c:v>
                </c:pt>
                <c:pt idx="3454">
                  <c:v>915.37493925180695</c:v>
                </c:pt>
                <c:pt idx="3455">
                  <c:v>915.37925346031898</c:v>
                </c:pt>
                <c:pt idx="3456">
                  <c:v>915.38380206968202</c:v>
                </c:pt>
                <c:pt idx="3457">
                  <c:v>915.38843131373699</c:v>
                </c:pt>
                <c:pt idx="3458">
                  <c:v>915.39295130084099</c:v>
                </c:pt>
                <c:pt idx="3459">
                  <c:v>915.39733705119795</c:v>
                </c:pt>
                <c:pt idx="3460">
                  <c:v>915.40172782941602</c:v>
                </c:pt>
                <c:pt idx="3461">
                  <c:v>915.40624936899496</c:v>
                </c:pt>
                <c:pt idx="3462">
                  <c:v>915.41088048187498</c:v>
                </c:pt>
                <c:pt idx="3463">
                  <c:v>915.41549607013303</c:v>
                </c:pt>
                <c:pt idx="3464">
                  <c:v>915.41999716984799</c:v>
                </c:pt>
                <c:pt idx="3465">
                  <c:v>915.42439453340899</c:v>
                </c:pt>
                <c:pt idx="3466">
                  <c:v>915.42878041979804</c:v>
                </c:pt>
                <c:pt idx="3467">
                  <c:v>915.433216000686</c:v>
                </c:pt>
                <c:pt idx="3468">
                  <c:v>915.43767948392895</c:v>
                </c:pt>
                <c:pt idx="3469">
                  <c:v>915.442127564575</c:v>
                </c:pt>
                <c:pt idx="3470">
                  <c:v>915.44654358758498</c:v>
                </c:pt>
                <c:pt idx="3471">
                  <c:v>915.450917925922</c:v>
                </c:pt>
                <c:pt idx="3472">
                  <c:v>915.45524723537198</c:v>
                </c:pt>
                <c:pt idx="3473">
                  <c:v>915.45957218258798</c:v>
                </c:pt>
                <c:pt idx="3474">
                  <c:v>915.46396420264898</c:v>
                </c:pt>
                <c:pt idx="3475">
                  <c:v>915.468450013856</c:v>
                </c:pt>
                <c:pt idx="3476">
                  <c:v>915.47299023278902</c:v>
                </c:pt>
                <c:pt idx="3477">
                  <c:v>915.47755194973502</c:v>
                </c:pt>
                <c:pt idx="3478">
                  <c:v>915.48215029919402</c:v>
                </c:pt>
                <c:pt idx="3479">
                  <c:v>915.48680915366697</c:v>
                </c:pt>
                <c:pt idx="3480">
                  <c:v>915.49153699945305</c:v>
                </c:pt>
                <c:pt idx="3481">
                  <c:v>915.49633044029702</c:v>
                </c:pt>
                <c:pt idx="3482">
                  <c:v>915.50118121849903</c:v>
                </c:pt>
                <c:pt idx="3483">
                  <c:v>915.506100595931</c:v>
                </c:pt>
                <c:pt idx="3484">
                  <c:v>915.51111275640403</c:v>
                </c:pt>
                <c:pt idx="3485">
                  <c:v>915.516209818466</c:v>
                </c:pt>
                <c:pt idx="3486">
                  <c:v>915.52132724512501</c:v>
                </c:pt>
                <c:pt idx="3487">
                  <c:v>915.52637137098702</c:v>
                </c:pt>
                <c:pt idx="3488">
                  <c:v>915.53129464116103</c:v>
                </c:pt>
                <c:pt idx="3489">
                  <c:v>915.53612070268298</c:v>
                </c:pt>
                <c:pt idx="3490">
                  <c:v>915.54087128900903</c:v>
                </c:pt>
                <c:pt idx="3491">
                  <c:v>915.54552957483304</c:v>
                </c:pt>
                <c:pt idx="3492">
                  <c:v>915.550085931691</c:v>
                </c:pt>
                <c:pt idx="3493">
                  <c:v>915.55456292386805</c:v>
                </c:pt>
                <c:pt idx="3494">
                  <c:v>915.55899383034205</c:v>
                </c:pt>
                <c:pt idx="3495">
                  <c:v>915.56339793124903</c:v>
                </c:pt>
                <c:pt idx="3496">
                  <c:v>915.56777655297503</c:v>
                </c:pt>
                <c:pt idx="3497">
                  <c:v>915.57213661055903</c:v>
                </c:pt>
                <c:pt idx="3498">
                  <c:v>915.57651092617596</c:v>
                </c:pt>
                <c:pt idx="3499">
                  <c:v>915.58095101345896</c:v>
                </c:pt>
                <c:pt idx="3500">
                  <c:v>915.58550561638003</c:v>
                </c:pt>
                <c:pt idx="3501">
                  <c:v>915.59017856319497</c:v>
                </c:pt>
                <c:pt idx="3502">
                  <c:v>915.59489389292298</c:v>
                </c:pt>
                <c:pt idx="3503">
                  <c:v>915.599543345185</c:v>
                </c:pt>
                <c:pt idx="3504">
                  <c:v>915.60409225389401</c:v>
                </c:pt>
                <c:pt idx="3505">
                  <c:v>915.608607523807</c:v>
                </c:pt>
                <c:pt idx="3506">
                  <c:v>915.61315985949705</c:v>
                </c:pt>
                <c:pt idx="3507">
                  <c:v>915.61774433575397</c:v>
                </c:pt>
                <c:pt idx="3508">
                  <c:v>915.62232899756305</c:v>
                </c:pt>
                <c:pt idx="3509">
                  <c:v>915.62691337102501</c:v>
                </c:pt>
                <c:pt idx="3510">
                  <c:v>915.63150045691896</c:v>
                </c:pt>
                <c:pt idx="3511">
                  <c:v>915.63607978835898</c:v>
                </c:pt>
                <c:pt idx="3512">
                  <c:v>915.64065575249504</c:v>
                </c:pt>
                <c:pt idx="3513">
                  <c:v>915.64524127909795</c:v>
                </c:pt>
                <c:pt idx="3514">
                  <c:v>915.64981948075297</c:v>
                </c:pt>
                <c:pt idx="3515">
                  <c:v>915.65433494238403</c:v>
                </c:pt>
                <c:pt idx="3516">
                  <c:v>915.65873732907505</c:v>
                </c:pt>
                <c:pt idx="3517">
                  <c:v>915.66302332040596</c:v>
                </c:pt>
                <c:pt idx="3518">
                  <c:v>915.66722321849898</c:v>
                </c:pt>
                <c:pt idx="3519">
                  <c:v>915.67137158577304</c:v>
                </c:pt>
                <c:pt idx="3520">
                  <c:v>915.67550106536805</c:v>
                </c:pt>
                <c:pt idx="3521">
                  <c:v>915.67964071578399</c:v>
                </c:pt>
                <c:pt idx="3522">
                  <c:v>915.68380282473095</c:v>
                </c:pt>
                <c:pt idx="3523">
                  <c:v>915.68797779331896</c:v>
                </c:pt>
                <c:pt idx="3524">
                  <c:v>915.692154156622</c:v>
                </c:pt>
                <c:pt idx="3525">
                  <c:v>915.69634004187606</c:v>
                </c:pt>
                <c:pt idx="3526">
                  <c:v>915.70055589514902</c:v>
                </c:pt>
                <c:pt idx="3527">
                  <c:v>915.70481114339395</c:v>
                </c:pt>
                <c:pt idx="3528">
                  <c:v>915.70909313372704</c:v>
                </c:pt>
                <c:pt idx="3529">
                  <c:v>915.71336582261904</c:v>
                </c:pt>
                <c:pt idx="3530">
                  <c:v>915.717589184247</c:v>
                </c:pt>
                <c:pt idx="3531">
                  <c:v>915.72176177858205</c:v>
                </c:pt>
                <c:pt idx="3532">
                  <c:v>915.72591636766799</c:v>
                </c:pt>
                <c:pt idx="3533">
                  <c:v>915.73006554928497</c:v>
                </c:pt>
                <c:pt idx="3534">
                  <c:v>915.73420534306001</c:v>
                </c:pt>
                <c:pt idx="3535">
                  <c:v>915.73836359620896</c:v>
                </c:pt>
                <c:pt idx="3536">
                  <c:v>915.74257288149897</c:v>
                </c:pt>
                <c:pt idx="3537">
                  <c:v>915.74680375493494</c:v>
                </c:pt>
                <c:pt idx="3538">
                  <c:v>915.75097896987097</c:v>
                </c:pt>
                <c:pt idx="3539">
                  <c:v>915.75505738933703</c:v>
                </c:pt>
                <c:pt idx="3540">
                  <c:v>915.75908881626594</c:v>
                </c:pt>
                <c:pt idx="3541">
                  <c:v>915.76317594498801</c:v>
                </c:pt>
                <c:pt idx="3542">
                  <c:v>915.767387622623</c:v>
                </c:pt>
                <c:pt idx="3543">
                  <c:v>915.77172351861896</c:v>
                </c:pt>
                <c:pt idx="3544">
                  <c:v>915.77614664762098</c:v>
                </c:pt>
                <c:pt idx="3545">
                  <c:v>915.78061884015403</c:v>
                </c:pt>
                <c:pt idx="3546">
                  <c:v>915.78511838221004</c:v>
                </c:pt>
                <c:pt idx="3547">
                  <c:v>915.789658455824</c:v>
                </c:pt>
                <c:pt idx="3548">
                  <c:v>915.79426092027904</c:v>
                </c:pt>
                <c:pt idx="3549">
                  <c:v>915.79888841758805</c:v>
                </c:pt>
                <c:pt idx="3550">
                  <c:v>915.80344590304003</c:v>
                </c:pt>
                <c:pt idx="3551">
                  <c:v>915.807867058076</c:v>
                </c:pt>
                <c:pt idx="3552">
                  <c:v>915.81218540086297</c:v>
                </c:pt>
                <c:pt idx="3553">
                  <c:v>915.81650211491694</c:v>
                </c:pt>
                <c:pt idx="3554">
                  <c:v>915.82086808650695</c:v>
                </c:pt>
                <c:pt idx="3555">
                  <c:v>915.82522514677703</c:v>
                </c:pt>
                <c:pt idx="3556">
                  <c:v>915.82948592022296</c:v>
                </c:pt>
                <c:pt idx="3557">
                  <c:v>915.83362938247296</c:v>
                </c:pt>
                <c:pt idx="3558">
                  <c:v>915.83769887560697</c:v>
                </c:pt>
                <c:pt idx="3559">
                  <c:v>915.84176418067796</c:v>
                </c:pt>
                <c:pt idx="3560">
                  <c:v>915.84588906045099</c:v>
                </c:pt>
                <c:pt idx="3561">
                  <c:v>915.85009500502201</c:v>
                </c:pt>
                <c:pt idx="3562">
                  <c:v>915.85435188392898</c:v>
                </c:pt>
                <c:pt idx="3563">
                  <c:v>915.85859503143399</c:v>
                </c:pt>
                <c:pt idx="3564">
                  <c:v>915.86277718155895</c:v>
                </c:pt>
                <c:pt idx="3565">
                  <c:v>915.86693282913996</c:v>
                </c:pt>
                <c:pt idx="3566">
                  <c:v>915.87115394765897</c:v>
                </c:pt>
                <c:pt idx="3567">
                  <c:v>915.87549705690606</c:v>
                </c:pt>
                <c:pt idx="3568">
                  <c:v>915.87994703927598</c:v>
                </c:pt>
                <c:pt idx="3569">
                  <c:v>915.88444185786204</c:v>
                </c:pt>
                <c:pt idx="3570">
                  <c:v>915.88890510590795</c:v>
                </c:pt>
                <c:pt idx="3571">
                  <c:v>915.89329307197897</c:v>
                </c:pt>
                <c:pt idx="3572">
                  <c:v>915.89762573577002</c:v>
                </c:pt>
                <c:pt idx="3573">
                  <c:v>915.90193942677695</c:v>
                </c:pt>
                <c:pt idx="3574">
                  <c:v>915.90620745697004</c:v>
                </c:pt>
                <c:pt idx="3575">
                  <c:v>915.910355314968</c:v>
                </c:pt>
                <c:pt idx="3576">
                  <c:v>915.91437755018296</c:v>
                </c:pt>
                <c:pt idx="3577">
                  <c:v>915.91838500003496</c:v>
                </c:pt>
                <c:pt idx="3578">
                  <c:v>915.92249068055105</c:v>
                </c:pt>
                <c:pt idx="3579">
                  <c:v>915.92670384923304</c:v>
                </c:pt>
                <c:pt idx="3580">
                  <c:v>915.93097312363795</c:v>
                </c:pt>
                <c:pt idx="3581">
                  <c:v>915.935264930171</c:v>
                </c:pt>
                <c:pt idx="3582">
                  <c:v>915.93956358564697</c:v>
                </c:pt>
                <c:pt idx="3583">
                  <c:v>915.94384769370697</c:v>
                </c:pt>
                <c:pt idx="3584">
                  <c:v>915.94810384685195</c:v>
                </c:pt>
                <c:pt idx="3585">
                  <c:v>915.95234239052297</c:v>
                </c:pt>
                <c:pt idx="3586">
                  <c:v>915.95657872448305</c:v>
                </c:pt>
                <c:pt idx="3587">
                  <c:v>915.960813476108</c:v>
                </c:pt>
                <c:pt idx="3588">
                  <c:v>915.96503355584298</c:v>
                </c:pt>
                <c:pt idx="3589">
                  <c:v>915.96921860025805</c:v>
                </c:pt>
                <c:pt idx="3590">
                  <c:v>915.97335896716197</c:v>
                </c:pt>
                <c:pt idx="3591">
                  <c:v>915.97747626708599</c:v>
                </c:pt>
                <c:pt idx="3592">
                  <c:v>915.98160869571905</c:v>
                </c:pt>
                <c:pt idx="3593">
                  <c:v>915.98576596420105</c:v>
                </c:pt>
                <c:pt idx="3594">
                  <c:v>915.98991241390502</c:v>
                </c:pt>
                <c:pt idx="3595">
                  <c:v>915.99399867155103</c:v>
                </c:pt>
                <c:pt idx="3596">
                  <c:v>915.99799033784302</c:v>
                </c:pt>
                <c:pt idx="3597">
                  <c:v>916.00187494133195</c:v>
                </c:pt>
                <c:pt idx="3598">
                  <c:v>916.00566719171002</c:v>
                </c:pt>
                <c:pt idx="3599">
                  <c:v>916.00940694962799</c:v>
                </c:pt>
                <c:pt idx="3600">
                  <c:v>916.01315109321797</c:v>
                </c:pt>
                <c:pt idx="3601">
                  <c:v>916.01696726888997</c:v>
                </c:pt>
                <c:pt idx="3602">
                  <c:v>916.02090740689596</c:v>
                </c:pt>
                <c:pt idx="3603">
                  <c:v>916.02497350659701</c:v>
                </c:pt>
                <c:pt idx="3604">
                  <c:v>916.02913642317799</c:v>
                </c:pt>
                <c:pt idx="3605">
                  <c:v>916.03336841669704</c:v>
                </c:pt>
                <c:pt idx="3606">
                  <c:v>916.03761567597201</c:v>
                </c:pt>
                <c:pt idx="3607">
                  <c:v>916.04178555528597</c:v>
                </c:pt>
                <c:pt idx="3608">
                  <c:v>916.04579918222805</c:v>
                </c:pt>
                <c:pt idx="3609">
                  <c:v>916.04964477231294</c:v>
                </c:pt>
                <c:pt idx="3610">
                  <c:v>916.05338467642298</c:v>
                </c:pt>
                <c:pt idx="3611">
                  <c:v>916.05710562549996</c:v>
                </c:pt>
                <c:pt idx="3612">
                  <c:v>916.06086482267904</c:v>
                </c:pt>
                <c:pt idx="3613">
                  <c:v>916.06468069573805</c:v>
                </c:pt>
                <c:pt idx="3614">
                  <c:v>916.06854330206397</c:v>
                </c:pt>
                <c:pt idx="3615">
                  <c:v>916.07243235467297</c:v>
                </c:pt>
                <c:pt idx="3616">
                  <c:v>916.07634867733498</c:v>
                </c:pt>
                <c:pt idx="3617">
                  <c:v>916.08032774305002</c:v>
                </c:pt>
                <c:pt idx="3618">
                  <c:v>916.08440490447003</c:v>
                </c:pt>
                <c:pt idx="3619">
                  <c:v>916.08855430703602</c:v>
                </c:pt>
                <c:pt idx="3620">
                  <c:v>916.09267302689295</c:v>
                </c:pt>
                <c:pt idx="3621">
                  <c:v>916.09666061015696</c:v>
                </c:pt>
                <c:pt idx="3622">
                  <c:v>916.10051356804195</c:v>
                </c:pt>
                <c:pt idx="3623">
                  <c:v>916.10430841853599</c:v>
                </c:pt>
                <c:pt idx="3624">
                  <c:v>916.10811344743695</c:v>
                </c:pt>
                <c:pt idx="3625">
                  <c:v>916.11194436209303</c:v>
                </c:pt>
                <c:pt idx="3626">
                  <c:v>916.11576803679498</c:v>
                </c:pt>
                <c:pt idx="3627">
                  <c:v>916.11954804149195</c:v>
                </c:pt>
                <c:pt idx="3628">
                  <c:v>916.123297914413</c:v>
                </c:pt>
                <c:pt idx="3629">
                  <c:v>916.12704140966196</c:v>
                </c:pt>
                <c:pt idx="3630">
                  <c:v>916.13076838366601</c:v>
                </c:pt>
                <c:pt idx="3631">
                  <c:v>916.13450443412603</c:v>
                </c:pt>
                <c:pt idx="3632">
                  <c:v>916.13833291279502</c:v>
                </c:pt>
                <c:pt idx="3633">
                  <c:v>916.14228933997504</c:v>
                </c:pt>
                <c:pt idx="3634">
                  <c:v>916.14629750263202</c:v>
                </c:pt>
                <c:pt idx="3635">
                  <c:v>916.15023566345803</c:v>
                </c:pt>
                <c:pt idx="3636">
                  <c:v>916.15405159858994</c:v>
                </c:pt>
                <c:pt idx="3637">
                  <c:v>916.15779971840504</c:v>
                </c:pt>
                <c:pt idx="3638">
                  <c:v>916.16156398783801</c:v>
                </c:pt>
                <c:pt idx="3639">
                  <c:v>916.16536077765204</c:v>
                </c:pt>
                <c:pt idx="3640">
                  <c:v>916.16913198112502</c:v>
                </c:pt>
                <c:pt idx="3641">
                  <c:v>916.17281750176403</c:v>
                </c:pt>
                <c:pt idx="3642">
                  <c:v>916.17640262062503</c:v>
                </c:pt>
                <c:pt idx="3643">
                  <c:v>916.17990483348899</c:v>
                </c:pt>
                <c:pt idx="3644">
                  <c:v>916.18334636336397</c:v>
                </c:pt>
                <c:pt idx="3645">
                  <c:v>916.18674580062998</c:v>
                </c:pt>
                <c:pt idx="3646">
                  <c:v>916.19013285285598</c:v>
                </c:pt>
                <c:pt idx="3647">
                  <c:v>916.19356060093605</c:v>
                </c:pt>
                <c:pt idx="3648">
                  <c:v>916.19708252126202</c:v>
                </c:pt>
                <c:pt idx="3649">
                  <c:v>916.200704814662</c:v>
                </c:pt>
                <c:pt idx="3650">
                  <c:v>916.20435933044303</c:v>
                </c:pt>
                <c:pt idx="3651">
                  <c:v>916.20793198555498</c:v>
                </c:pt>
                <c:pt idx="3652">
                  <c:v>916.21131947563299</c:v>
                </c:pt>
                <c:pt idx="3653">
                  <c:v>916.21447007329095</c:v>
                </c:pt>
                <c:pt idx="3654">
                  <c:v>916.217424596402</c:v>
                </c:pt>
                <c:pt idx="3655">
                  <c:v>916.22032481938299</c:v>
                </c:pt>
                <c:pt idx="3656">
                  <c:v>916.22332603109101</c:v>
                </c:pt>
                <c:pt idx="3657">
                  <c:v>916.22649641196006</c:v>
                </c:pt>
                <c:pt idx="3658">
                  <c:v>916.22981564347504</c:v>
                </c:pt>
                <c:pt idx="3659">
                  <c:v>916.23322859080804</c:v>
                </c:pt>
                <c:pt idx="3660">
                  <c:v>916.23668118103706</c:v>
                </c:pt>
                <c:pt idx="3661">
                  <c:v>916.24016381678098</c:v>
                </c:pt>
                <c:pt idx="3662">
                  <c:v>916.24370744353701</c:v>
                </c:pt>
                <c:pt idx="3663">
                  <c:v>916.24729176554695</c:v>
                </c:pt>
                <c:pt idx="3664">
                  <c:v>916.25083224053503</c:v>
                </c:pt>
                <c:pt idx="3665">
                  <c:v>916.25427937007998</c:v>
                </c:pt>
                <c:pt idx="3666">
                  <c:v>916.25767727200696</c:v>
                </c:pt>
                <c:pt idx="3667">
                  <c:v>916.26112677002698</c:v>
                </c:pt>
                <c:pt idx="3668">
                  <c:v>916.26468715567296</c:v>
                </c:pt>
                <c:pt idx="3669">
                  <c:v>916.26834046706301</c:v>
                </c:pt>
                <c:pt idx="3670">
                  <c:v>916.27204689906</c:v>
                </c:pt>
                <c:pt idx="3671">
                  <c:v>916.27576430044599</c:v>
                </c:pt>
                <c:pt idx="3672">
                  <c:v>916.27943990467895</c:v>
                </c:pt>
                <c:pt idx="3673">
                  <c:v>916.28302355214396</c:v>
                </c:pt>
                <c:pt idx="3674">
                  <c:v>916.28647405964705</c:v>
                </c:pt>
                <c:pt idx="3675">
                  <c:v>916.28976775989497</c:v>
                </c:pt>
                <c:pt idx="3676">
                  <c:v>916.29292006059802</c:v>
                </c:pt>
                <c:pt idx="3677">
                  <c:v>916.29598437746097</c:v>
                </c:pt>
                <c:pt idx="3678">
                  <c:v>916.29902667225201</c:v>
                </c:pt>
                <c:pt idx="3679">
                  <c:v>916.30211033582202</c:v>
                </c:pt>
                <c:pt idx="3680">
                  <c:v>916.30529380820406</c:v>
                </c:pt>
                <c:pt idx="3681">
                  <c:v>916.30861357692402</c:v>
                </c:pt>
                <c:pt idx="3682">
                  <c:v>916.31205418338504</c:v>
                </c:pt>
                <c:pt idx="3683">
                  <c:v>916.31555321165797</c:v>
                </c:pt>
                <c:pt idx="3684">
                  <c:v>916.31904312661004</c:v>
                </c:pt>
                <c:pt idx="3685">
                  <c:v>916.32248788905201</c:v>
                </c:pt>
                <c:pt idx="3686">
                  <c:v>916.32593196443804</c:v>
                </c:pt>
                <c:pt idx="3687">
                  <c:v>916.32949246239002</c:v>
                </c:pt>
                <c:pt idx="3688">
                  <c:v>916.33320476678796</c:v>
                </c:pt>
                <c:pt idx="3689">
                  <c:v>916.33698512520903</c:v>
                </c:pt>
                <c:pt idx="3690">
                  <c:v>916.34077341651505</c:v>
                </c:pt>
                <c:pt idx="3691">
                  <c:v>916.34451369974897</c:v>
                </c:pt>
                <c:pt idx="3692">
                  <c:v>916.34810739668399</c:v>
                </c:pt>
                <c:pt idx="3693">
                  <c:v>916.35153301311504</c:v>
                </c:pt>
                <c:pt idx="3694">
                  <c:v>916.35486180120301</c:v>
                </c:pt>
                <c:pt idx="3695">
                  <c:v>916.35813935368606</c:v>
                </c:pt>
                <c:pt idx="3696">
                  <c:v>916.36134833031201</c:v>
                </c:pt>
                <c:pt idx="3697">
                  <c:v>916.364456920865</c:v>
                </c:pt>
                <c:pt idx="3698">
                  <c:v>916.36745449115597</c:v>
                </c:pt>
                <c:pt idx="3699">
                  <c:v>916.37034666977797</c:v>
                </c:pt>
                <c:pt idx="3700">
                  <c:v>916.37312969935999</c:v>
                </c:pt>
                <c:pt idx="3701">
                  <c:v>916.37578215530596</c:v>
                </c:pt>
                <c:pt idx="3702">
                  <c:v>916.37829163797096</c:v>
                </c:pt>
                <c:pt idx="3703">
                  <c:v>916.38068715250404</c:v>
                </c:pt>
                <c:pt idx="3704">
                  <c:v>916.38303408302295</c:v>
                </c:pt>
                <c:pt idx="3705">
                  <c:v>916.38537848797205</c:v>
                </c:pt>
                <c:pt idx="3706">
                  <c:v>916.38770811596396</c:v>
                </c:pt>
                <c:pt idx="3707">
                  <c:v>916.38999643023305</c:v>
                </c:pt>
                <c:pt idx="3708">
                  <c:v>916.39225525977997</c:v>
                </c:pt>
                <c:pt idx="3709">
                  <c:v>916.39451225729499</c:v>
                </c:pt>
                <c:pt idx="3710">
                  <c:v>916.39678742990702</c:v>
                </c:pt>
                <c:pt idx="3711">
                  <c:v>916.39911509737203</c:v>
                </c:pt>
                <c:pt idx="3712">
                  <c:v>916.40152249949199</c:v>
                </c:pt>
                <c:pt idx="3713">
                  <c:v>916.40396743358303</c:v>
                </c:pt>
                <c:pt idx="3714">
                  <c:v>916.40635732830106</c:v>
                </c:pt>
                <c:pt idx="3715">
                  <c:v>916.40865045589203</c:v>
                </c:pt>
                <c:pt idx="3716">
                  <c:v>916.410897283346</c:v>
                </c:pt>
                <c:pt idx="3717">
                  <c:v>916.41317020010104</c:v>
                </c:pt>
                <c:pt idx="3718">
                  <c:v>916.41549925922504</c:v>
                </c:pt>
                <c:pt idx="3719">
                  <c:v>916.41789160348299</c:v>
                </c:pt>
                <c:pt idx="3720">
                  <c:v>916.42034708194296</c:v>
                </c:pt>
                <c:pt idx="3721">
                  <c:v>916.42282566268102</c:v>
                </c:pt>
                <c:pt idx="3722">
                  <c:v>916.42526285926101</c:v>
                </c:pt>
                <c:pt idx="3723">
                  <c:v>916.42764364298296</c:v>
                </c:pt>
                <c:pt idx="3724">
                  <c:v>916.43002575073604</c:v>
                </c:pt>
                <c:pt idx="3725">
                  <c:v>916.43248334884697</c:v>
                </c:pt>
                <c:pt idx="3726">
                  <c:v>916.43504562848102</c:v>
                </c:pt>
                <c:pt idx="3727">
                  <c:v>916.43770586605206</c:v>
                </c:pt>
                <c:pt idx="3728">
                  <c:v>916.44045032208498</c:v>
                </c:pt>
                <c:pt idx="3729">
                  <c:v>916.44321974261504</c:v>
                </c:pt>
                <c:pt idx="3730">
                  <c:v>916.44593451406195</c:v>
                </c:pt>
                <c:pt idx="3731">
                  <c:v>916.44861926154101</c:v>
                </c:pt>
                <c:pt idx="3732">
                  <c:v>916.451356436899</c:v>
                </c:pt>
                <c:pt idx="3733">
                  <c:v>916.45410629431103</c:v>
                </c:pt>
                <c:pt idx="3734">
                  <c:v>916.45675428473101</c:v>
                </c:pt>
                <c:pt idx="3735">
                  <c:v>916.45929947538298</c:v>
                </c:pt>
                <c:pt idx="3736">
                  <c:v>916.46182043426097</c:v>
                </c:pt>
                <c:pt idx="3737">
                  <c:v>916.46433341125305</c:v>
                </c:pt>
                <c:pt idx="3738">
                  <c:v>916.46681454324505</c:v>
                </c:pt>
                <c:pt idx="3739">
                  <c:v>916.46928401176103</c:v>
                </c:pt>
                <c:pt idx="3740">
                  <c:v>916.47179316761196</c:v>
                </c:pt>
                <c:pt idx="3741">
                  <c:v>916.47438372356305</c:v>
                </c:pt>
                <c:pt idx="3742">
                  <c:v>916.47707980999598</c:v>
                </c:pt>
                <c:pt idx="3743">
                  <c:v>916.47985682841204</c:v>
                </c:pt>
                <c:pt idx="3744">
                  <c:v>916.48263197697997</c:v>
                </c:pt>
                <c:pt idx="3745">
                  <c:v>916.48532228037698</c:v>
                </c:pt>
                <c:pt idx="3746">
                  <c:v>916.48789994440995</c:v>
                </c:pt>
                <c:pt idx="3747">
                  <c:v>916.49039848187601</c:v>
                </c:pt>
                <c:pt idx="3748">
                  <c:v>916.49286729162304</c:v>
                </c:pt>
                <c:pt idx="3749">
                  <c:v>916.49531774433206</c:v>
                </c:pt>
                <c:pt idx="3750">
                  <c:v>916.49771933138595</c:v>
                </c:pt>
                <c:pt idx="3751">
                  <c:v>916.50004761418199</c:v>
                </c:pt>
                <c:pt idx="3752">
                  <c:v>916.50232304556096</c:v>
                </c:pt>
                <c:pt idx="3753">
                  <c:v>916.50458384180104</c:v>
                </c:pt>
                <c:pt idx="3754">
                  <c:v>916.50684008107601</c:v>
                </c:pt>
                <c:pt idx="3755">
                  <c:v>916.50907877330701</c:v>
                </c:pt>
                <c:pt idx="3756">
                  <c:v>916.51130845996795</c:v>
                </c:pt>
                <c:pt idx="3757">
                  <c:v>916.51357233442297</c:v>
                </c:pt>
                <c:pt idx="3758">
                  <c:v>916.51588500216803</c:v>
                </c:pt>
                <c:pt idx="3759">
                  <c:v>916.51819334545496</c:v>
                </c:pt>
                <c:pt idx="3760">
                  <c:v>916.52043850408495</c:v>
                </c:pt>
                <c:pt idx="3761">
                  <c:v>916.52263107066801</c:v>
                </c:pt>
                <c:pt idx="3762">
                  <c:v>916.52485714601301</c:v>
                </c:pt>
                <c:pt idx="3763">
                  <c:v>916.527204030853</c:v>
                </c:pt>
                <c:pt idx="3764">
                  <c:v>916.52967121225299</c:v>
                </c:pt>
                <c:pt idx="3765">
                  <c:v>916.53217325210301</c:v>
                </c:pt>
                <c:pt idx="3766">
                  <c:v>916.53463464662502</c:v>
                </c:pt>
                <c:pt idx="3767">
                  <c:v>916.53705866081896</c:v>
                </c:pt>
                <c:pt idx="3768">
                  <c:v>916.53948834801895</c:v>
                </c:pt>
                <c:pt idx="3769">
                  <c:v>916.54191593657299</c:v>
                </c:pt>
                <c:pt idx="3770">
                  <c:v>916.54426592015295</c:v>
                </c:pt>
                <c:pt idx="3771">
                  <c:v>916.54648483426297</c:v>
                </c:pt>
                <c:pt idx="3772">
                  <c:v>916.54860357210396</c:v>
                </c:pt>
                <c:pt idx="3773">
                  <c:v>916.55068471636196</c:v>
                </c:pt>
                <c:pt idx="3774">
                  <c:v>916.55277281479096</c:v>
                </c:pt>
                <c:pt idx="3775">
                  <c:v>916.55490914937297</c:v>
                </c:pt>
                <c:pt idx="3776">
                  <c:v>916.55712914957996</c:v>
                </c:pt>
                <c:pt idx="3777">
                  <c:v>916.559433799663</c:v>
                </c:pt>
                <c:pt idx="3778">
                  <c:v>916.56179290453804</c:v>
                </c:pt>
                <c:pt idx="3779">
                  <c:v>916.56418211354799</c:v>
                </c:pt>
                <c:pt idx="3780">
                  <c:v>916.56660122113203</c:v>
                </c:pt>
                <c:pt idx="3781">
                  <c:v>916.56905374126598</c:v>
                </c:pt>
                <c:pt idx="3782">
                  <c:v>916.571537103374</c:v>
                </c:pt>
                <c:pt idx="3783">
                  <c:v>916.57405015364702</c:v>
                </c:pt>
                <c:pt idx="3784">
                  <c:v>916.576574139027</c:v>
                </c:pt>
                <c:pt idx="3785">
                  <c:v>916.57907644507895</c:v>
                </c:pt>
                <c:pt idx="3786">
                  <c:v>916.581576015221</c:v>
                </c:pt>
                <c:pt idx="3787">
                  <c:v>916.58415093123006</c:v>
                </c:pt>
                <c:pt idx="3788">
                  <c:v>916.58683889613803</c:v>
                </c:pt>
                <c:pt idx="3789">
                  <c:v>916.58959100640902</c:v>
                </c:pt>
                <c:pt idx="3790">
                  <c:v>916.59233948858605</c:v>
                </c:pt>
                <c:pt idx="3791">
                  <c:v>916.59503339436105</c:v>
                </c:pt>
                <c:pt idx="3792">
                  <c:v>916.59762332235903</c:v>
                </c:pt>
                <c:pt idx="3793">
                  <c:v>916.60010583167798</c:v>
                </c:pt>
                <c:pt idx="3794">
                  <c:v>916.60254258446901</c:v>
                </c:pt>
                <c:pt idx="3795">
                  <c:v>916.60497040431801</c:v>
                </c:pt>
                <c:pt idx="3796">
                  <c:v>916.60736214873896</c:v>
                </c:pt>
                <c:pt idx="3797">
                  <c:v>916.60969964686603</c:v>
                </c:pt>
                <c:pt idx="3798">
                  <c:v>916.61202112268495</c:v>
                </c:pt>
                <c:pt idx="3799">
                  <c:v>916.61439832597102</c:v>
                </c:pt>
                <c:pt idx="3800">
                  <c:v>916.61689955430097</c:v>
                </c:pt>
                <c:pt idx="3801">
                  <c:v>916.61953794853298</c:v>
                </c:pt>
                <c:pt idx="3802">
                  <c:v>916.62223711435604</c:v>
                </c:pt>
                <c:pt idx="3803">
                  <c:v>916.62490961972901</c:v>
                </c:pt>
                <c:pt idx="3804">
                  <c:v>916.62755470109698</c:v>
                </c:pt>
                <c:pt idx="3805">
                  <c:v>916.63020708815998</c:v>
                </c:pt>
                <c:pt idx="3806">
                  <c:v>916.63282208197802</c:v>
                </c:pt>
                <c:pt idx="3807">
                  <c:v>916.63528880507795</c:v>
                </c:pt>
                <c:pt idx="3808">
                  <c:v>916.63757651011997</c:v>
                </c:pt>
                <c:pt idx="3809">
                  <c:v>916.63980555797605</c:v>
                </c:pt>
                <c:pt idx="3810">
                  <c:v>916.64213689232395</c:v>
                </c:pt>
                <c:pt idx="3811">
                  <c:v>916.64464341910002</c:v>
                </c:pt>
                <c:pt idx="3812">
                  <c:v>916.64730469494498</c:v>
                </c:pt>
                <c:pt idx="3813">
                  <c:v>916.65005894891897</c:v>
                </c:pt>
                <c:pt idx="3814">
                  <c:v>916.65282133343806</c:v>
                </c:pt>
                <c:pt idx="3815">
                  <c:v>916.65550767391301</c:v>
                </c:pt>
                <c:pt idx="3816">
                  <c:v>916.65808838469604</c:v>
                </c:pt>
                <c:pt idx="3817">
                  <c:v>916.66060138196497</c:v>
                </c:pt>
                <c:pt idx="3818">
                  <c:v>916.66311150388299</c:v>
                </c:pt>
                <c:pt idx="3819">
                  <c:v>916.66566460259003</c:v>
                </c:pt>
                <c:pt idx="3820">
                  <c:v>916.66826478730502</c:v>
                </c:pt>
                <c:pt idx="3821">
                  <c:v>916.67088800568297</c:v>
                </c:pt>
                <c:pt idx="3822">
                  <c:v>916.67349751103905</c:v>
                </c:pt>
                <c:pt idx="3823">
                  <c:v>916.67606436300002</c:v>
                </c:pt>
                <c:pt idx="3824">
                  <c:v>916.67860836553905</c:v>
                </c:pt>
                <c:pt idx="3825">
                  <c:v>916.68117286434199</c:v>
                </c:pt>
                <c:pt idx="3826">
                  <c:v>916.68374761249902</c:v>
                </c:pt>
                <c:pt idx="3827">
                  <c:v>916.68628258671401</c:v>
                </c:pt>
                <c:pt idx="3828">
                  <c:v>916.68877015907196</c:v>
                </c:pt>
                <c:pt idx="3829">
                  <c:v>916.69125209543404</c:v>
                </c:pt>
                <c:pt idx="3830">
                  <c:v>916.693757251394</c:v>
                </c:pt>
                <c:pt idx="3831">
                  <c:v>916.69628229160503</c:v>
                </c:pt>
                <c:pt idx="3832">
                  <c:v>916.69881650904597</c:v>
                </c:pt>
                <c:pt idx="3833">
                  <c:v>916.70133687138502</c:v>
                </c:pt>
                <c:pt idx="3834">
                  <c:v>916.70380002070101</c:v>
                </c:pt>
                <c:pt idx="3835">
                  <c:v>916.70617912217904</c:v>
                </c:pt>
                <c:pt idx="3836">
                  <c:v>916.70850546803797</c:v>
                </c:pt>
                <c:pt idx="3837">
                  <c:v>916.71086476060896</c:v>
                </c:pt>
                <c:pt idx="3838">
                  <c:v>916.713324015392</c:v>
                </c:pt>
                <c:pt idx="3839">
                  <c:v>916.71585082307695</c:v>
                </c:pt>
                <c:pt idx="3840">
                  <c:v>916.71835667964797</c:v>
                </c:pt>
                <c:pt idx="3841">
                  <c:v>916.72080698217701</c:v>
                </c:pt>
                <c:pt idx="3842">
                  <c:v>916.72322743549</c:v>
                </c:pt>
                <c:pt idx="3843">
                  <c:v>916.72564238015696</c:v>
                </c:pt>
                <c:pt idx="3844">
                  <c:v>916.72805943847698</c:v>
                </c:pt>
                <c:pt idx="3845">
                  <c:v>916.73050291719198</c:v>
                </c:pt>
                <c:pt idx="3846">
                  <c:v>916.73300433252905</c:v>
                </c:pt>
                <c:pt idx="3847">
                  <c:v>916.73553621246003</c:v>
                </c:pt>
                <c:pt idx="3848">
                  <c:v>916.738046844819</c:v>
                </c:pt>
                <c:pt idx="3849">
                  <c:v>916.74057156994797</c:v>
                </c:pt>
                <c:pt idx="3850">
                  <c:v>916.74320643134001</c:v>
                </c:pt>
                <c:pt idx="3851">
                  <c:v>916.74599466426002</c:v>
                </c:pt>
                <c:pt idx="3852">
                  <c:v>916.74889995210003</c:v>
                </c:pt>
                <c:pt idx="3853">
                  <c:v>916.75182154797403</c:v>
                </c:pt>
                <c:pt idx="3854">
                  <c:v>916.75461782542095</c:v>
                </c:pt>
                <c:pt idx="3855">
                  <c:v>916.75721029377098</c:v>
                </c:pt>
                <c:pt idx="3856">
                  <c:v>916.759674268911</c:v>
                </c:pt>
                <c:pt idx="3857">
                  <c:v>916.76215422727603</c:v>
                </c:pt>
                <c:pt idx="3858">
                  <c:v>916.76470591424197</c:v>
                </c:pt>
                <c:pt idx="3859">
                  <c:v>916.76727282618299</c:v>
                </c:pt>
                <c:pt idx="3860">
                  <c:v>916.76976675752803</c:v>
                </c:pt>
                <c:pt idx="3861">
                  <c:v>916.77213725774197</c:v>
                </c:pt>
                <c:pt idx="3862">
                  <c:v>916.77440439415602</c:v>
                </c:pt>
                <c:pt idx="3863">
                  <c:v>916.77662812670803</c:v>
                </c:pt>
                <c:pt idx="3864">
                  <c:v>916.778837677605</c:v>
                </c:pt>
                <c:pt idx="3865">
                  <c:v>916.781028921283</c:v>
                </c:pt>
                <c:pt idx="3866">
                  <c:v>916.78321992835095</c:v>
                </c:pt>
                <c:pt idx="3867">
                  <c:v>916.78545192491799</c:v>
                </c:pt>
                <c:pt idx="3868">
                  <c:v>916.78775415091297</c:v>
                </c:pt>
                <c:pt idx="3869">
                  <c:v>916.79011199773697</c:v>
                </c:pt>
                <c:pt idx="3870">
                  <c:v>916.79245162827704</c:v>
                </c:pt>
                <c:pt idx="3871">
                  <c:v>916.79470923341705</c:v>
                </c:pt>
                <c:pt idx="3872">
                  <c:v>916.79687099268801</c:v>
                </c:pt>
                <c:pt idx="3873">
                  <c:v>916.79893853160502</c:v>
                </c:pt>
                <c:pt idx="3874">
                  <c:v>916.80100279793101</c:v>
                </c:pt>
                <c:pt idx="3875">
                  <c:v>916.80325510033094</c:v>
                </c:pt>
                <c:pt idx="3876">
                  <c:v>916.80577376339795</c:v>
                </c:pt>
                <c:pt idx="3877">
                  <c:v>916.80845331347098</c:v>
                </c:pt>
                <c:pt idx="3878">
                  <c:v>916.81116548903799</c:v>
                </c:pt>
                <c:pt idx="3879">
                  <c:v>916.81386408531296</c:v>
                </c:pt>
                <c:pt idx="3880">
                  <c:v>916.81660073919204</c:v>
                </c:pt>
                <c:pt idx="3881">
                  <c:v>916.81950274798999</c:v>
                </c:pt>
                <c:pt idx="3882">
                  <c:v>916.82267988756496</c:v>
                </c:pt>
                <c:pt idx="3883">
                  <c:v>916.82606719555895</c:v>
                </c:pt>
                <c:pt idx="3884">
                  <c:v>916.82939927709299</c:v>
                </c:pt>
                <c:pt idx="3885">
                  <c:v>916.83243586774597</c:v>
                </c:pt>
                <c:pt idx="3886">
                  <c:v>916.83514947116203</c:v>
                </c:pt>
                <c:pt idx="3887">
                  <c:v>916.83767891244395</c:v>
                </c:pt>
                <c:pt idx="3888">
                  <c:v>916.84019918710499</c:v>
                </c:pt>
                <c:pt idx="3889">
                  <c:v>916.84282540882805</c:v>
                </c:pt>
                <c:pt idx="3890">
                  <c:v>916.84559262112703</c:v>
                </c:pt>
                <c:pt idx="3891">
                  <c:v>916.84852366234202</c:v>
                </c:pt>
                <c:pt idx="3892">
                  <c:v>916.85164467309005</c:v>
                </c:pt>
                <c:pt idx="3893">
                  <c:v>916.85489386815505</c:v>
                </c:pt>
                <c:pt idx="3894">
                  <c:v>916.85810783216903</c:v>
                </c:pt>
                <c:pt idx="3895">
                  <c:v>916.86114680420803</c:v>
                </c:pt>
                <c:pt idx="3896">
                  <c:v>916.86398555841197</c:v>
                </c:pt>
                <c:pt idx="3897">
                  <c:v>916.86668273171699</c:v>
                </c:pt>
                <c:pt idx="3898">
                  <c:v>916.86932116634898</c:v>
                </c:pt>
                <c:pt idx="3899">
                  <c:v>916.87197016459504</c:v>
                </c:pt>
                <c:pt idx="3900">
                  <c:v>916.87467552619898</c:v>
                </c:pt>
                <c:pt idx="3901">
                  <c:v>916.87750624018997</c:v>
                </c:pt>
                <c:pt idx="3902">
                  <c:v>916.88055934024806</c:v>
                </c:pt>
                <c:pt idx="3903">
                  <c:v>916.88384203309397</c:v>
                </c:pt>
                <c:pt idx="3904">
                  <c:v>916.88722066217895</c:v>
                </c:pt>
                <c:pt idx="3905">
                  <c:v>916.89053978681295</c:v>
                </c:pt>
                <c:pt idx="3906">
                  <c:v>916.89372805366702</c:v>
                </c:pt>
                <c:pt idx="3907">
                  <c:v>916.89680700239001</c:v>
                </c:pt>
                <c:pt idx="3908">
                  <c:v>916.89983319922101</c:v>
                </c:pt>
                <c:pt idx="3909">
                  <c:v>916.90280026718096</c:v>
                </c:pt>
                <c:pt idx="3910">
                  <c:v>916.90564359738596</c:v>
                </c:pt>
                <c:pt idx="3911">
                  <c:v>916.90836204028096</c:v>
                </c:pt>
                <c:pt idx="3912">
                  <c:v>916.910467253158</c:v>
                </c:pt>
              </c:numCache>
            </c:numRef>
          </c:yVal>
          <c:smooth val="1"/>
          <c:extLst>
            <c:ext xmlns:c16="http://schemas.microsoft.com/office/drawing/2014/chart" uri="{C3380CC4-5D6E-409C-BE32-E72D297353CC}">
              <c16:uniqueId val="{00000001-FA10-441D-8089-234589941A0F}"/>
            </c:ext>
          </c:extLst>
        </c:ser>
        <c:dLbls>
          <c:showLegendKey val="0"/>
          <c:showVal val="0"/>
          <c:showCatName val="0"/>
          <c:showSerName val="0"/>
          <c:showPercent val="0"/>
          <c:showBubbleSize val="0"/>
        </c:dLbls>
        <c:axId val="1989282351"/>
        <c:axId val="1989302735"/>
      </c:scatterChart>
      <c:valAx>
        <c:axId val="1989282351"/>
        <c:scaling>
          <c:orientation val="minMax"/>
          <c:max val="10"/>
          <c:min val="1"/>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sz="2000" dirty="0" err="1"/>
                  <a:t>Time</a:t>
                </a:r>
                <a:r>
                  <a:rPr lang="sv-SE" sz="2000" dirty="0"/>
                  <a:t>, 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E"/>
          </a:p>
        </c:txPr>
        <c:crossAx val="1989302735"/>
        <c:crosses val="autoZero"/>
        <c:crossBetween val="midCat"/>
      </c:valAx>
      <c:valAx>
        <c:axId val="1989302735"/>
        <c:scaling>
          <c:orientation val="minMax"/>
          <c:max val="10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Heat, J</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S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SE"/>
          </a:p>
        </c:txPr>
        <c:crossAx val="198928235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1"/>
          <c:order val="0"/>
          <c:tx>
            <c:strRef>
              <c:f>'2008 LoD S0196'!$C$1</c:f>
              <c:strCache>
                <c:ptCount val="1"/>
                <c:pt idx="0">
                  <c:v>B1 (MHB S00196 10^7), Heat flow (uW)</c:v>
                </c:pt>
              </c:strCache>
            </c:strRef>
          </c:tx>
          <c:spPr>
            <a:ln w="25400" cap="rnd">
              <a:solidFill>
                <a:schemeClr val="accent2"/>
              </a:solidFill>
              <a:round/>
            </a:ln>
            <a:effectLst/>
          </c:spPr>
          <c:marker>
            <c:symbol val="none"/>
          </c:marker>
          <c:xVal>
            <c:numRef>
              <c:f>'2008 LoD S0196'!$A$2:$A$317</c:f>
              <c:numCache>
                <c:formatCode>General</c:formatCode>
                <c:ptCount val="316"/>
                <c:pt idx="0">
                  <c:v>1.01473365115194</c:v>
                </c:pt>
                <c:pt idx="1">
                  <c:v>1.0921942352093399</c:v>
                </c:pt>
                <c:pt idx="2">
                  <c:v>1.16965481926674</c:v>
                </c:pt>
                <c:pt idx="3">
                  <c:v>1.2471154033241401</c:v>
                </c:pt>
                <c:pt idx="4">
                  <c:v>1.3245759873815399</c:v>
                </c:pt>
                <c:pt idx="5">
                  <c:v>1.40203657143894</c:v>
                </c:pt>
                <c:pt idx="6">
                  <c:v>1.4794971554963401</c:v>
                </c:pt>
                <c:pt idx="7">
                  <c:v>1.55695773955374</c:v>
                </c:pt>
                <c:pt idx="8">
                  <c:v>1.63441832361114</c:v>
                </c:pt>
                <c:pt idx="9">
                  <c:v>1.7118789076685399</c:v>
                </c:pt>
                <c:pt idx="10">
                  <c:v>1.78933949172593</c:v>
                </c:pt>
                <c:pt idx="11">
                  <c:v>1.8668000757833301</c:v>
                </c:pt>
                <c:pt idx="12">
                  <c:v>1.9442606598407299</c:v>
                </c:pt>
                <c:pt idx="13">
                  <c:v>2.02172124389813</c:v>
                </c:pt>
                <c:pt idx="14">
                  <c:v>2.0991818279555301</c:v>
                </c:pt>
                <c:pt idx="15">
                  <c:v>2.1766424120129302</c:v>
                </c:pt>
                <c:pt idx="16">
                  <c:v>2.2541029960703298</c:v>
                </c:pt>
                <c:pt idx="17">
                  <c:v>2.3315635801277299</c:v>
                </c:pt>
                <c:pt idx="18">
                  <c:v>2.40902416418513</c:v>
                </c:pt>
                <c:pt idx="19">
                  <c:v>2.4864847482425301</c:v>
                </c:pt>
                <c:pt idx="20">
                  <c:v>2.5639453322999302</c:v>
                </c:pt>
                <c:pt idx="21">
                  <c:v>2.64140591635734</c:v>
                </c:pt>
                <c:pt idx="22">
                  <c:v>2.7188665004147401</c:v>
                </c:pt>
                <c:pt idx="23">
                  <c:v>2.7963270844721402</c:v>
                </c:pt>
                <c:pt idx="24">
                  <c:v>2.8737876685295398</c:v>
                </c:pt>
                <c:pt idx="25">
                  <c:v>2.9512482525869399</c:v>
                </c:pt>
                <c:pt idx="26">
                  <c:v>3.02870883664434</c:v>
                </c:pt>
                <c:pt idx="27">
                  <c:v>3.1061694207017498</c:v>
                </c:pt>
                <c:pt idx="28">
                  <c:v>3.1836300047591499</c:v>
                </c:pt>
                <c:pt idx="29">
                  <c:v>3.26109058881655</c:v>
                </c:pt>
                <c:pt idx="30">
                  <c:v>3.3385511728739501</c:v>
                </c:pt>
                <c:pt idx="31">
                  <c:v>3.4160117569313502</c:v>
                </c:pt>
                <c:pt idx="32">
                  <c:v>3.4934723409887498</c:v>
                </c:pt>
                <c:pt idx="33">
                  <c:v>3.5709329250461601</c:v>
                </c:pt>
                <c:pt idx="34">
                  <c:v>3.6483935091035602</c:v>
                </c:pt>
                <c:pt idx="35">
                  <c:v>3.7258540931609598</c:v>
                </c:pt>
                <c:pt idx="36">
                  <c:v>3.8033146772183599</c:v>
                </c:pt>
                <c:pt idx="37">
                  <c:v>3.88077526127576</c:v>
                </c:pt>
                <c:pt idx="38">
                  <c:v>3.9582358453331601</c:v>
                </c:pt>
                <c:pt idx="39">
                  <c:v>4.0356964293905699</c:v>
                </c:pt>
                <c:pt idx="40">
                  <c:v>4.11315701344797</c:v>
                </c:pt>
                <c:pt idx="41">
                  <c:v>4.1906175975053701</c:v>
                </c:pt>
                <c:pt idx="42">
                  <c:v>4.2680781815627702</c:v>
                </c:pt>
                <c:pt idx="43">
                  <c:v>4.3455387656201703</c:v>
                </c:pt>
                <c:pt idx="44">
                  <c:v>4.4229993496775704</c:v>
                </c:pt>
                <c:pt idx="45">
                  <c:v>4.5004599337349704</c:v>
                </c:pt>
                <c:pt idx="46">
                  <c:v>4.5779205177923803</c:v>
                </c:pt>
                <c:pt idx="47">
                  <c:v>4.6553811018497804</c:v>
                </c:pt>
                <c:pt idx="48">
                  <c:v>4.7328416859071796</c:v>
                </c:pt>
                <c:pt idx="49">
                  <c:v>4.8103022699645797</c:v>
                </c:pt>
                <c:pt idx="50">
                  <c:v>4.8877628540219797</c:v>
                </c:pt>
                <c:pt idx="51">
                  <c:v>4.9652234380793798</c:v>
                </c:pt>
                <c:pt idx="52">
                  <c:v>5.0426840221367897</c:v>
                </c:pt>
                <c:pt idx="53">
                  <c:v>5.1201446061941898</c:v>
                </c:pt>
                <c:pt idx="54">
                  <c:v>5.1976051902515898</c:v>
                </c:pt>
                <c:pt idx="55">
                  <c:v>5.2750657743089899</c:v>
                </c:pt>
                <c:pt idx="56">
                  <c:v>5.35252635836639</c:v>
                </c:pt>
                <c:pt idx="57">
                  <c:v>5.4299869424237901</c:v>
                </c:pt>
                <c:pt idx="58">
                  <c:v>5.5074475264812</c:v>
                </c:pt>
                <c:pt idx="59">
                  <c:v>5.5849081105386</c:v>
                </c:pt>
                <c:pt idx="60">
                  <c:v>5.6623686945960001</c:v>
                </c:pt>
                <c:pt idx="61">
                  <c:v>5.7398292786534002</c:v>
                </c:pt>
                <c:pt idx="62">
                  <c:v>5.8172898627108003</c:v>
                </c:pt>
                <c:pt idx="63">
                  <c:v>5.8947504467682004</c:v>
                </c:pt>
                <c:pt idx="64">
                  <c:v>5.9722110308256102</c:v>
                </c:pt>
                <c:pt idx="65">
                  <c:v>6.0496716148830103</c:v>
                </c:pt>
                <c:pt idx="66">
                  <c:v>6.1271321989404104</c:v>
                </c:pt>
                <c:pt idx="67">
                  <c:v>6.2045927829978096</c:v>
                </c:pt>
                <c:pt idx="68">
                  <c:v>6.2820533670552097</c:v>
                </c:pt>
                <c:pt idx="69">
                  <c:v>6.3595139511126098</c:v>
                </c:pt>
                <c:pt idx="70">
                  <c:v>6.4369745351700196</c:v>
                </c:pt>
                <c:pt idx="71">
                  <c:v>6.5144351192274197</c:v>
                </c:pt>
                <c:pt idx="72">
                  <c:v>6.5918957032848198</c:v>
                </c:pt>
                <c:pt idx="73">
                  <c:v>6.6693562873422199</c:v>
                </c:pt>
                <c:pt idx="74">
                  <c:v>6.7468168713996199</c:v>
                </c:pt>
                <c:pt idx="75">
                  <c:v>6.82427745545702</c:v>
                </c:pt>
                <c:pt idx="76">
                  <c:v>6.9017380395144299</c:v>
                </c:pt>
                <c:pt idx="77">
                  <c:v>6.97919862357183</c:v>
                </c:pt>
                <c:pt idx="78">
                  <c:v>7.05665920762923</c:v>
                </c:pt>
                <c:pt idx="79">
                  <c:v>7.1341197916866301</c:v>
                </c:pt>
                <c:pt idx="80">
                  <c:v>7.2115803757440302</c:v>
                </c:pt>
                <c:pt idx="81">
                  <c:v>7.2890409598014303</c:v>
                </c:pt>
                <c:pt idx="82">
                  <c:v>7.3665015438588304</c:v>
                </c:pt>
                <c:pt idx="83">
                  <c:v>7.4439621279162402</c:v>
                </c:pt>
                <c:pt idx="84">
                  <c:v>7.5214227119736403</c:v>
                </c:pt>
                <c:pt idx="85">
                  <c:v>7.5988832960310404</c:v>
                </c:pt>
                <c:pt idx="86">
                  <c:v>7.6763438800884396</c:v>
                </c:pt>
                <c:pt idx="87">
                  <c:v>7.7538044641458397</c:v>
                </c:pt>
                <c:pt idx="88">
                  <c:v>7.8312650482032398</c:v>
                </c:pt>
                <c:pt idx="89">
                  <c:v>7.9087256322606496</c:v>
                </c:pt>
                <c:pt idx="90">
                  <c:v>7.9861862163180497</c:v>
                </c:pt>
                <c:pt idx="91">
                  <c:v>8.0636468003754498</c:v>
                </c:pt>
                <c:pt idx="92">
                  <c:v>8.1411073844328499</c:v>
                </c:pt>
                <c:pt idx="93">
                  <c:v>8.21856796849025</c:v>
                </c:pt>
                <c:pt idx="94">
                  <c:v>8.29602855254765</c:v>
                </c:pt>
                <c:pt idx="95">
                  <c:v>8.3734891366050608</c:v>
                </c:pt>
                <c:pt idx="96">
                  <c:v>8.4509497206624609</c:v>
                </c:pt>
                <c:pt idx="97">
                  <c:v>8.5284103047198592</c:v>
                </c:pt>
                <c:pt idx="98">
                  <c:v>8.6058708887772593</c:v>
                </c:pt>
                <c:pt idx="99">
                  <c:v>8.6833314728346593</c:v>
                </c:pt>
                <c:pt idx="100">
                  <c:v>8.7607920568920594</c:v>
                </c:pt>
                <c:pt idx="101">
                  <c:v>8.8382526409494595</c:v>
                </c:pt>
                <c:pt idx="102">
                  <c:v>8.9157132250068702</c:v>
                </c:pt>
                <c:pt idx="103">
                  <c:v>8.9931738090642703</c:v>
                </c:pt>
                <c:pt idx="104">
                  <c:v>9.0706343931216704</c:v>
                </c:pt>
                <c:pt idx="105">
                  <c:v>9.1480949771790705</c:v>
                </c:pt>
                <c:pt idx="106">
                  <c:v>9.2255555612364599</c:v>
                </c:pt>
                <c:pt idx="107">
                  <c:v>9.3030161452938493</c:v>
                </c:pt>
                <c:pt idx="108">
                  <c:v>9.3804767293512406</c:v>
                </c:pt>
                <c:pt idx="109">
                  <c:v>9.45793731340863</c:v>
                </c:pt>
                <c:pt idx="110">
                  <c:v>9.5353978974660194</c:v>
                </c:pt>
                <c:pt idx="111">
                  <c:v>9.6128584815234195</c:v>
                </c:pt>
                <c:pt idx="112">
                  <c:v>9.6903190655808107</c:v>
                </c:pt>
                <c:pt idx="113">
                  <c:v>9.7677796496382001</c:v>
                </c:pt>
                <c:pt idx="114">
                  <c:v>9.8452402336955895</c:v>
                </c:pt>
                <c:pt idx="115">
                  <c:v>9.9227008177529807</c:v>
                </c:pt>
                <c:pt idx="116">
                  <c:v>10.0001614018104</c:v>
                </c:pt>
                <c:pt idx="117">
                  <c:v>10.0776219858678</c:v>
                </c:pt>
                <c:pt idx="118">
                  <c:v>10.155082569925201</c:v>
                </c:pt>
                <c:pt idx="119">
                  <c:v>10.232543153982499</c:v>
                </c:pt>
                <c:pt idx="120">
                  <c:v>10.310003738039899</c:v>
                </c:pt>
                <c:pt idx="121">
                  <c:v>10.3874643220973</c:v>
                </c:pt>
                <c:pt idx="122">
                  <c:v>10.4649249061547</c:v>
                </c:pt>
                <c:pt idx="123">
                  <c:v>10.5423854902121</c:v>
                </c:pt>
                <c:pt idx="124">
                  <c:v>10.6198460742695</c:v>
                </c:pt>
                <c:pt idx="125">
                  <c:v>10.6973066583269</c:v>
                </c:pt>
                <c:pt idx="126">
                  <c:v>10.7747672423843</c:v>
                </c:pt>
                <c:pt idx="127">
                  <c:v>10.8522278264417</c:v>
                </c:pt>
                <c:pt idx="128">
                  <c:v>10.9296884104991</c:v>
                </c:pt>
                <c:pt idx="129">
                  <c:v>11.0071489945565</c:v>
                </c:pt>
                <c:pt idx="130">
                  <c:v>11.0846095786139</c:v>
                </c:pt>
                <c:pt idx="131">
                  <c:v>11.162070162671199</c:v>
                </c:pt>
                <c:pt idx="132">
                  <c:v>11.239530746728599</c:v>
                </c:pt>
                <c:pt idx="133">
                  <c:v>11.316991330785999</c:v>
                </c:pt>
                <c:pt idx="134">
                  <c:v>11.394451914843399</c:v>
                </c:pt>
                <c:pt idx="135">
                  <c:v>11.471912498900799</c:v>
                </c:pt>
                <c:pt idx="136">
                  <c:v>11.5493730829582</c:v>
                </c:pt>
                <c:pt idx="137">
                  <c:v>11.6268336670156</c:v>
                </c:pt>
                <c:pt idx="138">
                  <c:v>11.704294251073</c:v>
                </c:pt>
                <c:pt idx="139">
                  <c:v>11.7817548351304</c:v>
                </c:pt>
                <c:pt idx="140">
                  <c:v>11.8592154191878</c:v>
                </c:pt>
                <c:pt idx="141">
                  <c:v>11.9366760032452</c:v>
                </c:pt>
                <c:pt idx="142">
                  <c:v>12.0141365873026</c:v>
                </c:pt>
                <c:pt idx="143">
                  <c:v>12.091597171359901</c:v>
                </c:pt>
                <c:pt idx="144">
                  <c:v>12.169057755417301</c:v>
                </c:pt>
                <c:pt idx="145">
                  <c:v>12.246518339474701</c:v>
                </c:pt>
                <c:pt idx="146">
                  <c:v>12.323978923532099</c:v>
                </c:pt>
                <c:pt idx="147">
                  <c:v>12.401439507589499</c:v>
                </c:pt>
                <c:pt idx="148">
                  <c:v>12.478900091646899</c:v>
                </c:pt>
                <c:pt idx="149">
                  <c:v>12.556360675704299</c:v>
                </c:pt>
                <c:pt idx="150">
                  <c:v>12.633821259761699</c:v>
                </c:pt>
                <c:pt idx="151">
                  <c:v>12.7112818438191</c:v>
                </c:pt>
                <c:pt idx="152">
                  <c:v>12.7887424278765</c:v>
                </c:pt>
                <c:pt idx="153">
                  <c:v>12.8662030119339</c:v>
                </c:pt>
                <c:pt idx="154">
                  <c:v>12.9436635959913</c:v>
                </c:pt>
                <c:pt idx="155">
                  <c:v>13.0211241800486</c:v>
                </c:pt>
                <c:pt idx="156">
                  <c:v>13.098584764106</c:v>
                </c:pt>
                <c:pt idx="157">
                  <c:v>13.176045348163401</c:v>
                </c:pt>
                <c:pt idx="158">
                  <c:v>13.253505932220801</c:v>
                </c:pt>
                <c:pt idx="159">
                  <c:v>13.330966516278201</c:v>
                </c:pt>
                <c:pt idx="160">
                  <c:v>13.408427100335601</c:v>
                </c:pt>
                <c:pt idx="161">
                  <c:v>13.485887684392999</c:v>
                </c:pt>
                <c:pt idx="162">
                  <c:v>13.563348268450399</c:v>
                </c:pt>
                <c:pt idx="163">
                  <c:v>13.640808852507799</c:v>
                </c:pt>
                <c:pt idx="164">
                  <c:v>13.718269436565199</c:v>
                </c:pt>
                <c:pt idx="165">
                  <c:v>13.795730020622599</c:v>
                </c:pt>
                <c:pt idx="166">
                  <c:v>13.8731906046799</c:v>
                </c:pt>
                <c:pt idx="167">
                  <c:v>13.9506511887373</c:v>
                </c:pt>
                <c:pt idx="168">
                  <c:v>14.0281117727947</c:v>
                </c:pt>
                <c:pt idx="169">
                  <c:v>14.1055723568521</c:v>
                </c:pt>
                <c:pt idx="170">
                  <c:v>14.1830329409095</c:v>
                </c:pt>
                <c:pt idx="171">
                  <c:v>14.2604935249669</c:v>
                </c:pt>
                <c:pt idx="172">
                  <c:v>14.337954109024301</c:v>
                </c:pt>
                <c:pt idx="173">
                  <c:v>14.415414693081701</c:v>
                </c:pt>
                <c:pt idx="174">
                  <c:v>14.492875277139101</c:v>
                </c:pt>
                <c:pt idx="175">
                  <c:v>14.570335861196501</c:v>
                </c:pt>
                <c:pt idx="176">
                  <c:v>14.647796445253899</c:v>
                </c:pt>
                <c:pt idx="177">
                  <c:v>14.725257029311299</c:v>
                </c:pt>
                <c:pt idx="178">
                  <c:v>14.8027176133686</c:v>
                </c:pt>
                <c:pt idx="179">
                  <c:v>14.880178197426</c:v>
                </c:pt>
                <c:pt idx="180">
                  <c:v>14.9576387814834</c:v>
                </c:pt>
                <c:pt idx="181">
                  <c:v>15.0350993655408</c:v>
                </c:pt>
                <c:pt idx="182">
                  <c:v>15.1125599495982</c:v>
                </c:pt>
                <c:pt idx="183">
                  <c:v>15.1900205336556</c:v>
                </c:pt>
                <c:pt idx="184">
                  <c:v>15.267481117713</c:v>
                </c:pt>
                <c:pt idx="185">
                  <c:v>15.3449417017704</c:v>
                </c:pt>
                <c:pt idx="186">
                  <c:v>15.4224022858278</c:v>
                </c:pt>
                <c:pt idx="187">
                  <c:v>15.499862869885201</c:v>
                </c:pt>
                <c:pt idx="188">
                  <c:v>15.577323453942601</c:v>
                </c:pt>
                <c:pt idx="189">
                  <c:v>15.654784038000001</c:v>
                </c:pt>
                <c:pt idx="190">
                  <c:v>15.7322446220573</c:v>
                </c:pt>
                <c:pt idx="191">
                  <c:v>15.8097052061147</c:v>
                </c:pt>
                <c:pt idx="192">
                  <c:v>15.8871657901721</c:v>
                </c:pt>
                <c:pt idx="193">
                  <c:v>15.9646263742295</c:v>
                </c:pt>
                <c:pt idx="194">
                  <c:v>16.042086958286902</c:v>
                </c:pt>
                <c:pt idx="195">
                  <c:v>16.1195475423443</c:v>
                </c:pt>
                <c:pt idx="196">
                  <c:v>16.197008126401698</c:v>
                </c:pt>
                <c:pt idx="197">
                  <c:v>16.2744687104591</c:v>
                </c:pt>
                <c:pt idx="198">
                  <c:v>16.351929294516498</c:v>
                </c:pt>
                <c:pt idx="199">
                  <c:v>16.4293898785739</c:v>
                </c:pt>
                <c:pt idx="200">
                  <c:v>16.506850462631299</c:v>
                </c:pt>
                <c:pt idx="201">
                  <c:v>16.5843110466887</c:v>
                </c:pt>
                <c:pt idx="202">
                  <c:v>16.661771630745999</c:v>
                </c:pt>
                <c:pt idx="203">
                  <c:v>16.739232214803401</c:v>
                </c:pt>
                <c:pt idx="204">
                  <c:v>16.816692798860799</c:v>
                </c:pt>
                <c:pt idx="205">
                  <c:v>16.894153382918201</c:v>
                </c:pt>
                <c:pt idx="206">
                  <c:v>16.9716139669756</c:v>
                </c:pt>
                <c:pt idx="207">
                  <c:v>17.049074551033002</c:v>
                </c:pt>
                <c:pt idx="208">
                  <c:v>17.1265351350904</c:v>
                </c:pt>
                <c:pt idx="209">
                  <c:v>17.203995719147802</c:v>
                </c:pt>
                <c:pt idx="210">
                  <c:v>17.2814563032052</c:v>
                </c:pt>
                <c:pt idx="211">
                  <c:v>17.358916887262598</c:v>
                </c:pt>
                <c:pt idx="212">
                  <c:v>17.43637747132</c:v>
                </c:pt>
                <c:pt idx="213">
                  <c:v>17.513838055377299</c:v>
                </c:pt>
                <c:pt idx="214">
                  <c:v>17.591298639434701</c:v>
                </c:pt>
                <c:pt idx="215">
                  <c:v>17.668759223492099</c:v>
                </c:pt>
                <c:pt idx="216">
                  <c:v>17.746219807549501</c:v>
                </c:pt>
                <c:pt idx="217">
                  <c:v>17.823680391606899</c:v>
                </c:pt>
                <c:pt idx="218">
                  <c:v>17.901140975664301</c:v>
                </c:pt>
                <c:pt idx="219">
                  <c:v>17.978601559721699</c:v>
                </c:pt>
                <c:pt idx="220">
                  <c:v>18.056062143779101</c:v>
                </c:pt>
                <c:pt idx="221">
                  <c:v>18.1335227278365</c:v>
                </c:pt>
                <c:pt idx="222">
                  <c:v>18.210983311893902</c:v>
                </c:pt>
                <c:pt idx="223">
                  <c:v>18.2884438959513</c:v>
                </c:pt>
                <c:pt idx="224">
                  <c:v>18.365904480008702</c:v>
                </c:pt>
                <c:pt idx="225">
                  <c:v>18.443365064066001</c:v>
                </c:pt>
                <c:pt idx="226">
                  <c:v>18.520825648123399</c:v>
                </c:pt>
                <c:pt idx="227">
                  <c:v>18.598286232180801</c:v>
                </c:pt>
                <c:pt idx="228">
                  <c:v>18.675746816238199</c:v>
                </c:pt>
                <c:pt idx="229">
                  <c:v>18.753207400295601</c:v>
                </c:pt>
                <c:pt idx="230">
                  <c:v>18.830667984352999</c:v>
                </c:pt>
                <c:pt idx="231">
                  <c:v>18.908128568410401</c:v>
                </c:pt>
                <c:pt idx="232">
                  <c:v>18.985589152467799</c:v>
                </c:pt>
                <c:pt idx="233">
                  <c:v>19.063049736525201</c:v>
                </c:pt>
                <c:pt idx="234">
                  <c:v>19.140510320582599</c:v>
                </c:pt>
                <c:pt idx="235">
                  <c:v>19.217970904640001</c:v>
                </c:pt>
                <c:pt idx="236">
                  <c:v>19.2954314886974</c:v>
                </c:pt>
                <c:pt idx="237">
                  <c:v>19.372892072754698</c:v>
                </c:pt>
                <c:pt idx="238">
                  <c:v>19.4503526568121</c:v>
                </c:pt>
                <c:pt idx="239">
                  <c:v>19.527813240869499</c:v>
                </c:pt>
                <c:pt idx="240">
                  <c:v>19.605273824926901</c:v>
                </c:pt>
                <c:pt idx="241">
                  <c:v>19.682734408984299</c:v>
                </c:pt>
                <c:pt idx="242">
                  <c:v>19.760194993041701</c:v>
                </c:pt>
                <c:pt idx="243">
                  <c:v>19.837655577099099</c:v>
                </c:pt>
                <c:pt idx="244">
                  <c:v>19.915116161156501</c:v>
                </c:pt>
                <c:pt idx="245">
                  <c:v>19.992576745213899</c:v>
                </c:pt>
                <c:pt idx="246">
                  <c:v>20.070037329271301</c:v>
                </c:pt>
                <c:pt idx="247">
                  <c:v>20.147497913328699</c:v>
                </c:pt>
                <c:pt idx="248">
                  <c:v>20.224958497386101</c:v>
                </c:pt>
                <c:pt idx="249">
                  <c:v>20.3024190814434</c:v>
                </c:pt>
                <c:pt idx="250">
                  <c:v>20.379879665500798</c:v>
                </c:pt>
                <c:pt idx="251">
                  <c:v>20.4573402495582</c:v>
                </c:pt>
                <c:pt idx="252">
                  <c:v>20.534800833615598</c:v>
                </c:pt>
                <c:pt idx="253">
                  <c:v>20.612261417673</c:v>
                </c:pt>
                <c:pt idx="254">
                  <c:v>20.689722001730399</c:v>
                </c:pt>
                <c:pt idx="255">
                  <c:v>20.767182585787801</c:v>
                </c:pt>
                <c:pt idx="256">
                  <c:v>20.844643169845199</c:v>
                </c:pt>
                <c:pt idx="257">
                  <c:v>20.922103753902601</c:v>
                </c:pt>
                <c:pt idx="258">
                  <c:v>20.999564337959999</c:v>
                </c:pt>
                <c:pt idx="259">
                  <c:v>21.077024922017401</c:v>
                </c:pt>
                <c:pt idx="260">
                  <c:v>21.154485506074799</c:v>
                </c:pt>
                <c:pt idx="261">
                  <c:v>21.231946090132102</c:v>
                </c:pt>
                <c:pt idx="262">
                  <c:v>21.3094066741895</c:v>
                </c:pt>
                <c:pt idx="263">
                  <c:v>21.386867258246902</c:v>
                </c:pt>
                <c:pt idx="264">
                  <c:v>21.4643278423043</c:v>
                </c:pt>
                <c:pt idx="265">
                  <c:v>21.541788426361698</c:v>
                </c:pt>
                <c:pt idx="266">
                  <c:v>21.6192490104191</c:v>
                </c:pt>
                <c:pt idx="267">
                  <c:v>21.696709594476498</c:v>
                </c:pt>
                <c:pt idx="268">
                  <c:v>21.7741701785339</c:v>
                </c:pt>
                <c:pt idx="269">
                  <c:v>21.851630762591299</c:v>
                </c:pt>
                <c:pt idx="270">
                  <c:v>21.929091346648701</c:v>
                </c:pt>
                <c:pt idx="271">
                  <c:v>22.006551930706099</c:v>
                </c:pt>
                <c:pt idx="272">
                  <c:v>22.084012514763501</c:v>
                </c:pt>
                <c:pt idx="273">
                  <c:v>22.1614730988208</c:v>
                </c:pt>
                <c:pt idx="274">
                  <c:v>22.238933682878201</c:v>
                </c:pt>
                <c:pt idx="275">
                  <c:v>22.3163942669356</c:v>
                </c:pt>
                <c:pt idx="276">
                  <c:v>22.393854850993002</c:v>
                </c:pt>
                <c:pt idx="277">
                  <c:v>22.4713154350504</c:v>
                </c:pt>
                <c:pt idx="278">
                  <c:v>22.548776019107802</c:v>
                </c:pt>
                <c:pt idx="279">
                  <c:v>22.6262366031652</c:v>
                </c:pt>
                <c:pt idx="280">
                  <c:v>22.703697187222598</c:v>
                </c:pt>
                <c:pt idx="281">
                  <c:v>22.78115777128</c:v>
                </c:pt>
                <c:pt idx="282">
                  <c:v>22.858618355337398</c:v>
                </c:pt>
                <c:pt idx="283">
                  <c:v>22.9360789393948</c:v>
                </c:pt>
                <c:pt idx="284">
                  <c:v>23.013539523452099</c:v>
                </c:pt>
                <c:pt idx="285">
                  <c:v>23.091000107509501</c:v>
                </c:pt>
                <c:pt idx="286">
                  <c:v>23.168460691566899</c:v>
                </c:pt>
                <c:pt idx="287">
                  <c:v>23.245921275624301</c:v>
                </c:pt>
                <c:pt idx="288">
                  <c:v>23.3233818596817</c:v>
                </c:pt>
                <c:pt idx="289">
                  <c:v>23.400842443739101</c:v>
                </c:pt>
                <c:pt idx="290">
                  <c:v>23.4783030277965</c:v>
                </c:pt>
                <c:pt idx="291">
                  <c:v>23.555763611853902</c:v>
                </c:pt>
                <c:pt idx="292">
                  <c:v>23.6332241959113</c:v>
                </c:pt>
                <c:pt idx="293">
                  <c:v>23.710684779968702</c:v>
                </c:pt>
                <c:pt idx="294">
                  <c:v>23.7881453640261</c:v>
                </c:pt>
                <c:pt idx="295">
                  <c:v>23.865605948083498</c:v>
                </c:pt>
                <c:pt idx="296">
                  <c:v>23.943066532140801</c:v>
                </c:pt>
                <c:pt idx="297">
                  <c:v>24.020527116198199</c:v>
                </c:pt>
                <c:pt idx="298">
                  <c:v>24.097987700255601</c:v>
                </c:pt>
                <c:pt idx="299">
                  <c:v>24.175448284312999</c:v>
                </c:pt>
                <c:pt idx="300">
                  <c:v>24.252908868370401</c:v>
                </c:pt>
                <c:pt idx="301">
                  <c:v>24.330369452427799</c:v>
                </c:pt>
                <c:pt idx="302">
                  <c:v>24.407830036485201</c:v>
                </c:pt>
                <c:pt idx="303">
                  <c:v>24.4852906205426</c:v>
                </c:pt>
                <c:pt idx="304">
                  <c:v>24.562751204600001</c:v>
                </c:pt>
                <c:pt idx="305">
                  <c:v>24.6402117886574</c:v>
                </c:pt>
                <c:pt idx="306">
                  <c:v>24.717672372714802</c:v>
                </c:pt>
                <c:pt idx="307">
                  <c:v>24.7951329567722</c:v>
                </c:pt>
                <c:pt idx="308">
                  <c:v>24.872593540829499</c:v>
                </c:pt>
                <c:pt idx="309">
                  <c:v>24.950054124886901</c:v>
                </c:pt>
                <c:pt idx="310">
                  <c:v>25.027514708944299</c:v>
                </c:pt>
                <c:pt idx="311">
                  <c:v>25.104975293001701</c:v>
                </c:pt>
                <c:pt idx="312">
                  <c:v>25.182435877059099</c:v>
                </c:pt>
                <c:pt idx="313">
                  <c:v>25.259896461116501</c:v>
                </c:pt>
                <c:pt idx="314">
                  <c:v>25.337357045173899</c:v>
                </c:pt>
                <c:pt idx="315">
                  <c:v>25.414817629231301</c:v>
                </c:pt>
              </c:numCache>
            </c:numRef>
          </c:xVal>
          <c:yVal>
            <c:numRef>
              <c:f>'2008 LoD S0196'!$C$2:$C$317</c:f>
              <c:numCache>
                <c:formatCode>General</c:formatCode>
                <c:ptCount val="316"/>
                <c:pt idx="0">
                  <c:v>45.619454946676498</c:v>
                </c:pt>
                <c:pt idx="1">
                  <c:v>44.095490929133497</c:v>
                </c:pt>
                <c:pt idx="2">
                  <c:v>46.465802500965196</c:v>
                </c:pt>
                <c:pt idx="3">
                  <c:v>50.167042894608102</c:v>
                </c:pt>
                <c:pt idx="4">
                  <c:v>54.510092321403</c:v>
                </c:pt>
                <c:pt idx="5">
                  <c:v>59.219559701330098</c:v>
                </c:pt>
                <c:pt idx="6">
                  <c:v>64.081905982057705</c:v>
                </c:pt>
                <c:pt idx="7">
                  <c:v>69.334187410831703</c:v>
                </c:pt>
                <c:pt idx="8">
                  <c:v>75.012131837526098</c:v>
                </c:pt>
                <c:pt idx="9">
                  <c:v>80.848164969984296</c:v>
                </c:pt>
                <c:pt idx="10">
                  <c:v>86.444769242150997</c:v>
                </c:pt>
                <c:pt idx="11">
                  <c:v>92.650358895928406</c:v>
                </c:pt>
                <c:pt idx="12">
                  <c:v>99.582606000093904</c:v>
                </c:pt>
                <c:pt idx="13">
                  <c:v>106.38395902306</c:v>
                </c:pt>
                <c:pt idx="14">
                  <c:v>110.901942489532</c:v>
                </c:pt>
                <c:pt idx="15">
                  <c:v>112.927963563951</c:v>
                </c:pt>
                <c:pt idx="16">
                  <c:v>117.592578257895</c:v>
                </c:pt>
                <c:pt idx="17">
                  <c:v>122.899188472253</c:v>
                </c:pt>
                <c:pt idx="18">
                  <c:v>126.824587291491</c:v>
                </c:pt>
                <c:pt idx="19">
                  <c:v>129.72028524852001</c:v>
                </c:pt>
                <c:pt idx="20">
                  <c:v>128.95234151618899</c:v>
                </c:pt>
                <c:pt idx="21">
                  <c:v>108.41130586259401</c:v>
                </c:pt>
                <c:pt idx="22">
                  <c:v>84.527809376636398</c:v>
                </c:pt>
                <c:pt idx="23">
                  <c:v>69.013698352571197</c:v>
                </c:pt>
                <c:pt idx="24">
                  <c:v>59.197153298557801</c:v>
                </c:pt>
                <c:pt idx="25">
                  <c:v>50.911371527874003</c:v>
                </c:pt>
                <c:pt idx="26">
                  <c:v>43.1363107800777</c:v>
                </c:pt>
                <c:pt idx="27">
                  <c:v>38.115781720444602</c:v>
                </c:pt>
                <c:pt idx="28">
                  <c:v>35.158545818338901</c:v>
                </c:pt>
                <c:pt idx="29">
                  <c:v>33.328695525075801</c:v>
                </c:pt>
                <c:pt idx="30">
                  <c:v>32.102677496124798</c:v>
                </c:pt>
                <c:pt idx="31">
                  <c:v>31.3663106441678</c:v>
                </c:pt>
                <c:pt idx="32">
                  <c:v>30.885477183704602</c:v>
                </c:pt>
                <c:pt idx="33">
                  <c:v>30.644320976713701</c:v>
                </c:pt>
                <c:pt idx="34">
                  <c:v>30.669842800870601</c:v>
                </c:pt>
                <c:pt idx="35">
                  <c:v>30.960574594325301</c:v>
                </c:pt>
                <c:pt idx="36">
                  <c:v>31.390186209579898</c:v>
                </c:pt>
                <c:pt idx="37">
                  <c:v>31.703465649854898</c:v>
                </c:pt>
                <c:pt idx="38">
                  <c:v>32.023177148049399</c:v>
                </c:pt>
                <c:pt idx="39">
                  <c:v>32.335691648488499</c:v>
                </c:pt>
                <c:pt idx="40">
                  <c:v>32.663070811793702</c:v>
                </c:pt>
                <c:pt idx="41">
                  <c:v>33.007068335657102</c:v>
                </c:pt>
                <c:pt idx="42">
                  <c:v>33.283410325729001</c:v>
                </c:pt>
                <c:pt idx="43">
                  <c:v>33.561408930299898</c:v>
                </c:pt>
                <c:pt idx="44">
                  <c:v>33.818541953183697</c:v>
                </c:pt>
                <c:pt idx="45">
                  <c:v>34.011295474909403</c:v>
                </c:pt>
                <c:pt idx="46">
                  <c:v>34.195137468649101</c:v>
                </c:pt>
                <c:pt idx="47">
                  <c:v>34.352671417996902</c:v>
                </c:pt>
                <c:pt idx="48">
                  <c:v>34.500144805599597</c:v>
                </c:pt>
                <c:pt idx="49">
                  <c:v>34.631935309660399</c:v>
                </c:pt>
                <c:pt idx="50">
                  <c:v>34.801905301877198</c:v>
                </c:pt>
                <c:pt idx="51">
                  <c:v>34.951107192420302</c:v>
                </c:pt>
                <c:pt idx="52">
                  <c:v>35.0746653550001</c:v>
                </c:pt>
                <c:pt idx="53">
                  <c:v>35.139540877873799</c:v>
                </c:pt>
                <c:pt idx="54">
                  <c:v>35.196651587628303</c:v>
                </c:pt>
                <c:pt idx="55">
                  <c:v>35.179069620987903</c:v>
                </c:pt>
                <c:pt idx="56">
                  <c:v>35.156672272872797</c:v>
                </c:pt>
                <c:pt idx="57">
                  <c:v>35.094017638041898</c:v>
                </c:pt>
                <c:pt idx="58">
                  <c:v>34.938407055288202</c:v>
                </c:pt>
                <c:pt idx="59">
                  <c:v>34.825072870282497</c:v>
                </c:pt>
                <c:pt idx="60">
                  <c:v>34.694917014472097</c:v>
                </c:pt>
                <c:pt idx="61">
                  <c:v>34.494520560588803</c:v>
                </c:pt>
                <c:pt idx="62">
                  <c:v>34.286295969534102</c:v>
                </c:pt>
                <c:pt idx="63">
                  <c:v>34.071596411060298</c:v>
                </c:pt>
                <c:pt idx="64">
                  <c:v>33.728500081642501</c:v>
                </c:pt>
                <c:pt idx="65">
                  <c:v>33.353526148228198</c:v>
                </c:pt>
                <c:pt idx="66">
                  <c:v>33.040688688924099</c:v>
                </c:pt>
                <c:pt idx="67">
                  <c:v>32.806987226878697</c:v>
                </c:pt>
                <c:pt idx="68">
                  <c:v>32.626869077332799</c:v>
                </c:pt>
                <c:pt idx="69">
                  <c:v>32.451628560230802</c:v>
                </c:pt>
                <c:pt idx="70">
                  <c:v>32.299979087996398</c:v>
                </c:pt>
                <c:pt idx="71">
                  <c:v>32.190784187437799</c:v>
                </c:pt>
                <c:pt idx="72">
                  <c:v>32.092365630361499</c:v>
                </c:pt>
                <c:pt idx="73">
                  <c:v>32.0240073181848</c:v>
                </c:pt>
                <c:pt idx="74">
                  <c:v>31.958471462937901</c:v>
                </c:pt>
                <c:pt idx="75">
                  <c:v>31.928347046847701</c:v>
                </c:pt>
                <c:pt idx="76">
                  <c:v>31.867268334975002</c:v>
                </c:pt>
                <c:pt idx="77">
                  <c:v>31.798159016855202</c:v>
                </c:pt>
                <c:pt idx="78">
                  <c:v>31.740530472440099</c:v>
                </c:pt>
                <c:pt idx="79">
                  <c:v>31.667336641843999</c:v>
                </c:pt>
                <c:pt idx="80">
                  <c:v>31.637799421401599</c:v>
                </c:pt>
                <c:pt idx="81">
                  <c:v>31.6384016448389</c:v>
                </c:pt>
                <c:pt idx="82">
                  <c:v>31.643776279226199</c:v>
                </c:pt>
                <c:pt idx="83">
                  <c:v>31.613340400126599</c:v>
                </c:pt>
                <c:pt idx="84">
                  <c:v>31.593783998772899</c:v>
                </c:pt>
                <c:pt idx="85">
                  <c:v>31.567660834656198</c:v>
                </c:pt>
                <c:pt idx="86">
                  <c:v>31.524220575938202</c:v>
                </c:pt>
                <c:pt idx="87">
                  <c:v>31.508094718175698</c:v>
                </c:pt>
                <c:pt idx="88">
                  <c:v>31.509442725032201</c:v>
                </c:pt>
                <c:pt idx="89">
                  <c:v>31.5191584660658</c:v>
                </c:pt>
                <c:pt idx="90">
                  <c:v>31.536116717663599</c:v>
                </c:pt>
                <c:pt idx="91">
                  <c:v>31.5599317775836</c:v>
                </c:pt>
                <c:pt idx="92">
                  <c:v>31.582243754570801</c:v>
                </c:pt>
                <c:pt idx="93">
                  <c:v>31.613498521987701</c:v>
                </c:pt>
                <c:pt idx="94">
                  <c:v>31.675197764159201</c:v>
                </c:pt>
                <c:pt idx="95">
                  <c:v>31.748195228975899</c:v>
                </c:pt>
                <c:pt idx="96">
                  <c:v>31.790505780156401</c:v>
                </c:pt>
                <c:pt idx="97">
                  <c:v>31.842964099885801</c:v>
                </c:pt>
                <c:pt idx="98">
                  <c:v>31.8690469295349</c:v>
                </c:pt>
                <c:pt idx="99">
                  <c:v>31.935045788591001</c:v>
                </c:pt>
                <c:pt idx="100">
                  <c:v>32.049112426418702</c:v>
                </c:pt>
                <c:pt idx="101">
                  <c:v>32.153691883867197</c:v>
                </c:pt>
                <c:pt idx="102">
                  <c:v>32.275671533667797</c:v>
                </c:pt>
                <c:pt idx="103">
                  <c:v>32.411271892569999</c:v>
                </c:pt>
                <c:pt idx="104">
                  <c:v>32.541135567306199</c:v>
                </c:pt>
                <c:pt idx="105">
                  <c:v>32.697900628387401</c:v>
                </c:pt>
                <c:pt idx="106">
                  <c:v>32.843829187345897</c:v>
                </c:pt>
                <c:pt idx="107">
                  <c:v>33.028076118174802</c:v>
                </c:pt>
                <c:pt idx="108">
                  <c:v>33.228043095564601</c:v>
                </c:pt>
                <c:pt idx="109">
                  <c:v>33.441743387181397</c:v>
                </c:pt>
                <c:pt idx="110">
                  <c:v>33.667374583215398</c:v>
                </c:pt>
                <c:pt idx="111">
                  <c:v>33.940945787139803</c:v>
                </c:pt>
                <c:pt idx="112">
                  <c:v>34.235062811836201</c:v>
                </c:pt>
                <c:pt idx="113">
                  <c:v>34.557913644011698</c:v>
                </c:pt>
                <c:pt idx="114">
                  <c:v>34.885740341904501</c:v>
                </c:pt>
                <c:pt idx="115">
                  <c:v>35.218825178434898</c:v>
                </c:pt>
                <c:pt idx="116">
                  <c:v>35.626030977331801</c:v>
                </c:pt>
                <c:pt idx="117">
                  <c:v>36.048460608647702</c:v>
                </c:pt>
                <c:pt idx="118">
                  <c:v>36.492263617913402</c:v>
                </c:pt>
                <c:pt idx="119">
                  <c:v>36.972475163725299</c:v>
                </c:pt>
                <c:pt idx="120">
                  <c:v>37.482620505495497</c:v>
                </c:pt>
                <c:pt idx="121">
                  <c:v>38.028167739351197</c:v>
                </c:pt>
                <c:pt idx="122">
                  <c:v>38.572705998684199</c:v>
                </c:pt>
                <c:pt idx="123">
                  <c:v>39.141694324271199</c:v>
                </c:pt>
                <c:pt idx="124">
                  <c:v>39.868423154305702</c:v>
                </c:pt>
                <c:pt idx="125">
                  <c:v>40.532571689012201</c:v>
                </c:pt>
                <c:pt idx="126">
                  <c:v>41.221991612424198</c:v>
                </c:pt>
                <c:pt idx="127">
                  <c:v>41.982547638648498</c:v>
                </c:pt>
                <c:pt idx="128">
                  <c:v>42.764426027460203</c:v>
                </c:pt>
                <c:pt idx="129">
                  <c:v>43.5742493200528</c:v>
                </c:pt>
                <c:pt idx="130">
                  <c:v>44.404071470240602</c:v>
                </c:pt>
                <c:pt idx="131">
                  <c:v>45.2995298980576</c:v>
                </c:pt>
                <c:pt idx="132">
                  <c:v>46.247540740520598</c:v>
                </c:pt>
                <c:pt idx="133">
                  <c:v>47.242829146532699</c:v>
                </c:pt>
                <c:pt idx="134">
                  <c:v>48.304114697392599</c:v>
                </c:pt>
                <c:pt idx="135">
                  <c:v>49.356808761377103</c:v>
                </c:pt>
                <c:pt idx="136">
                  <c:v>50.453538365657799</c:v>
                </c:pt>
                <c:pt idx="137">
                  <c:v>51.5916147861805</c:v>
                </c:pt>
                <c:pt idx="138">
                  <c:v>52.703853211640897</c:v>
                </c:pt>
                <c:pt idx="139">
                  <c:v>53.887285002190303</c:v>
                </c:pt>
                <c:pt idx="140">
                  <c:v>55.039990004714298</c:v>
                </c:pt>
                <c:pt idx="141">
                  <c:v>56.175338034579099</c:v>
                </c:pt>
                <c:pt idx="142">
                  <c:v>57.273950804765498</c:v>
                </c:pt>
                <c:pt idx="143">
                  <c:v>58.405441207414597</c:v>
                </c:pt>
                <c:pt idx="144">
                  <c:v>59.505827919761003</c:v>
                </c:pt>
                <c:pt idx="145">
                  <c:v>60.514690178687303</c:v>
                </c:pt>
                <c:pt idx="146">
                  <c:v>61.470364159490401</c:v>
                </c:pt>
                <c:pt idx="147">
                  <c:v>62.3306143125576</c:v>
                </c:pt>
                <c:pt idx="148">
                  <c:v>63.099523346974102</c:v>
                </c:pt>
                <c:pt idx="149">
                  <c:v>63.726784687722002</c:v>
                </c:pt>
                <c:pt idx="150">
                  <c:v>64.218009827276305</c:v>
                </c:pt>
                <c:pt idx="151">
                  <c:v>64.510704723470496</c:v>
                </c:pt>
                <c:pt idx="152">
                  <c:v>64.585677277995202</c:v>
                </c:pt>
                <c:pt idx="153">
                  <c:v>64.431235400785795</c:v>
                </c:pt>
                <c:pt idx="154">
                  <c:v>64.012605090715994</c:v>
                </c:pt>
                <c:pt idx="155">
                  <c:v>63.353820704506397</c:v>
                </c:pt>
                <c:pt idx="156">
                  <c:v>62.349224099909797</c:v>
                </c:pt>
                <c:pt idx="157">
                  <c:v>61.012916264496901</c:v>
                </c:pt>
                <c:pt idx="158">
                  <c:v>59.3475197803524</c:v>
                </c:pt>
                <c:pt idx="159">
                  <c:v>57.2792886149537</c:v>
                </c:pt>
                <c:pt idx="160">
                  <c:v>54.811756812396702</c:v>
                </c:pt>
                <c:pt idx="161">
                  <c:v>51.889968756495101</c:v>
                </c:pt>
                <c:pt idx="162">
                  <c:v>48.326913525139503</c:v>
                </c:pt>
                <c:pt idx="163">
                  <c:v>43.333150505083502</c:v>
                </c:pt>
                <c:pt idx="164">
                  <c:v>32.853043435795598</c:v>
                </c:pt>
                <c:pt idx="165">
                  <c:v>17.469753178757198</c:v>
                </c:pt>
                <c:pt idx="166">
                  <c:v>10.4984549800956</c:v>
                </c:pt>
                <c:pt idx="167">
                  <c:v>8.1789119555949998</c:v>
                </c:pt>
                <c:pt idx="168">
                  <c:v>7.1773234199737699</c:v>
                </c:pt>
                <c:pt idx="169">
                  <c:v>6.63242656092212</c:v>
                </c:pt>
                <c:pt idx="170">
                  <c:v>6.2728265337793303</c:v>
                </c:pt>
                <c:pt idx="171">
                  <c:v>5.9733247432399601</c:v>
                </c:pt>
                <c:pt idx="172">
                  <c:v>5.7148128204335498</c:v>
                </c:pt>
                <c:pt idx="173">
                  <c:v>5.4901823820657301</c:v>
                </c:pt>
                <c:pt idx="174">
                  <c:v>5.3097666016504101</c:v>
                </c:pt>
                <c:pt idx="175">
                  <c:v>5.11539370834375</c:v>
                </c:pt>
                <c:pt idx="176">
                  <c:v>4.9627453627781604</c:v>
                </c:pt>
                <c:pt idx="177">
                  <c:v>4.8154874509142704</c:v>
                </c:pt>
                <c:pt idx="178">
                  <c:v>4.67464528564029</c:v>
                </c:pt>
                <c:pt idx="179">
                  <c:v>4.5645251372288698</c:v>
                </c:pt>
                <c:pt idx="180">
                  <c:v>4.4344197442509996</c:v>
                </c:pt>
                <c:pt idx="181">
                  <c:v>4.3319383469260604</c:v>
                </c:pt>
                <c:pt idx="182">
                  <c:v>4.2482490337207803</c:v>
                </c:pt>
                <c:pt idx="183">
                  <c:v>4.1497720835951197</c:v>
                </c:pt>
                <c:pt idx="184">
                  <c:v>4.0729318820440801</c:v>
                </c:pt>
                <c:pt idx="185">
                  <c:v>3.9737551611004598</c:v>
                </c:pt>
                <c:pt idx="186">
                  <c:v>3.9038059901558899</c:v>
                </c:pt>
                <c:pt idx="187">
                  <c:v>3.8290129689150598</c:v>
                </c:pt>
                <c:pt idx="188">
                  <c:v>3.74066335599107</c:v>
                </c:pt>
                <c:pt idx="189">
                  <c:v>3.6559004830236299</c:v>
                </c:pt>
                <c:pt idx="190">
                  <c:v>3.57853189587424</c:v>
                </c:pt>
                <c:pt idx="191">
                  <c:v>3.5056670082855201</c:v>
                </c:pt>
                <c:pt idx="192">
                  <c:v>3.3953246307277301</c:v>
                </c:pt>
                <c:pt idx="193">
                  <c:v>3.3020972274565801</c:v>
                </c:pt>
                <c:pt idx="194">
                  <c:v>3.20307111550582</c:v>
                </c:pt>
                <c:pt idx="195">
                  <c:v>3.0997389643068902</c:v>
                </c:pt>
                <c:pt idx="196">
                  <c:v>2.9951081371627</c:v>
                </c:pt>
                <c:pt idx="197">
                  <c:v>2.8836969370275098</c:v>
                </c:pt>
                <c:pt idx="198">
                  <c:v>2.7563012059468899</c:v>
                </c:pt>
                <c:pt idx="199">
                  <c:v>2.6511352305881002</c:v>
                </c:pt>
                <c:pt idx="200">
                  <c:v>2.54180924652389</c:v>
                </c:pt>
                <c:pt idx="201">
                  <c:v>2.4199131910340799</c:v>
                </c:pt>
                <c:pt idx="202">
                  <c:v>2.29780396896586</c:v>
                </c:pt>
                <c:pt idx="203">
                  <c:v>2.19408765450236</c:v>
                </c:pt>
                <c:pt idx="204">
                  <c:v>2.0833048648880301</c:v>
                </c:pt>
                <c:pt idx="205">
                  <c:v>1.9901539132764701</c:v>
                </c:pt>
                <c:pt idx="206">
                  <c:v>1.8849054087393</c:v>
                </c:pt>
                <c:pt idx="207">
                  <c:v>1.7930408181508499</c:v>
                </c:pt>
                <c:pt idx="208">
                  <c:v>1.69819446874039</c:v>
                </c:pt>
                <c:pt idx="209">
                  <c:v>1.6203109067580499</c:v>
                </c:pt>
                <c:pt idx="210">
                  <c:v>1.5620441399374101</c:v>
                </c:pt>
                <c:pt idx="211">
                  <c:v>1.4849875460265201</c:v>
                </c:pt>
                <c:pt idx="212">
                  <c:v>1.4274817953643799</c:v>
                </c:pt>
                <c:pt idx="213">
                  <c:v>1.3756654289686601</c:v>
                </c:pt>
                <c:pt idx="214">
                  <c:v>1.3115294733559</c:v>
                </c:pt>
                <c:pt idx="215">
                  <c:v>1.25718055015797</c:v>
                </c:pt>
                <c:pt idx="216">
                  <c:v>1.2106794276556301</c:v>
                </c:pt>
                <c:pt idx="217">
                  <c:v>1.16348416916832</c:v>
                </c:pt>
                <c:pt idx="218">
                  <c:v>1.10915001148734</c:v>
                </c:pt>
                <c:pt idx="219">
                  <c:v>1.0649253381692501</c:v>
                </c:pt>
                <c:pt idx="220">
                  <c:v>1.02649456415761</c:v>
                </c:pt>
                <c:pt idx="221">
                  <c:v>0.97818465847029901</c:v>
                </c:pt>
                <c:pt idx="222">
                  <c:v>0.94604828006362995</c:v>
                </c:pt>
                <c:pt idx="223">
                  <c:v>0.90947597195372298</c:v>
                </c:pt>
                <c:pt idx="224">
                  <c:v>0.87940228845984603</c:v>
                </c:pt>
                <c:pt idx="225">
                  <c:v>0.83934778248342701</c:v>
                </c:pt>
                <c:pt idx="226">
                  <c:v>0.82965125938503603</c:v>
                </c:pt>
                <c:pt idx="227">
                  <c:v>0.80473228091859905</c:v>
                </c:pt>
                <c:pt idx="228">
                  <c:v>0.77758435384918601</c:v>
                </c:pt>
                <c:pt idx="229">
                  <c:v>0.75104069742216495</c:v>
                </c:pt>
                <c:pt idx="230">
                  <c:v>0.719158374716097</c:v>
                </c:pt>
                <c:pt idx="231">
                  <c:v>0.69411854713258503</c:v>
                </c:pt>
                <c:pt idx="232">
                  <c:v>0.67447251048478396</c:v>
                </c:pt>
                <c:pt idx="233">
                  <c:v>0.66499572289073805</c:v>
                </c:pt>
                <c:pt idx="234">
                  <c:v>0.63701403063066797</c:v>
                </c:pt>
                <c:pt idx="235">
                  <c:v>0.614751351613118</c:v>
                </c:pt>
                <c:pt idx="236">
                  <c:v>0.58731305344257001</c:v>
                </c:pt>
                <c:pt idx="237">
                  <c:v>0.55522754039677003</c:v>
                </c:pt>
                <c:pt idx="238">
                  <c:v>0.53651371795359903</c:v>
                </c:pt>
                <c:pt idx="239">
                  <c:v>0.536673960754952</c:v>
                </c:pt>
                <c:pt idx="240">
                  <c:v>0.52484670783606702</c:v>
                </c:pt>
                <c:pt idx="241">
                  <c:v>0.50763962069167201</c:v>
                </c:pt>
                <c:pt idx="242">
                  <c:v>0.47695568737710697</c:v>
                </c:pt>
                <c:pt idx="243">
                  <c:v>0.46674490347806302</c:v>
                </c:pt>
                <c:pt idx="244">
                  <c:v>0.45615959107319398</c:v>
                </c:pt>
                <c:pt idx="245">
                  <c:v>0.44314532867515699</c:v>
                </c:pt>
                <c:pt idx="246">
                  <c:v>0.43599753884502501</c:v>
                </c:pt>
                <c:pt idx="247">
                  <c:v>0.42574157070312002</c:v>
                </c:pt>
                <c:pt idx="248">
                  <c:v>0.40863813004059202</c:v>
                </c:pt>
                <c:pt idx="249">
                  <c:v>0.40724323850716998</c:v>
                </c:pt>
                <c:pt idx="250">
                  <c:v>0.39372840844595602</c:v>
                </c:pt>
                <c:pt idx="251">
                  <c:v>0.36505104255446502</c:v>
                </c:pt>
                <c:pt idx="252">
                  <c:v>0.36790999814993203</c:v>
                </c:pt>
                <c:pt idx="253">
                  <c:v>0.359855952707549</c:v>
                </c:pt>
                <c:pt idx="254">
                  <c:v>0.33849285282786101</c:v>
                </c:pt>
                <c:pt idx="255">
                  <c:v>0.33800874432834299</c:v>
                </c:pt>
                <c:pt idx="256">
                  <c:v>0.31997449941867601</c:v>
                </c:pt>
                <c:pt idx="257">
                  <c:v>0.30372589049883603</c:v>
                </c:pt>
                <c:pt idx="258">
                  <c:v>0.31213007592272501</c:v>
                </c:pt>
                <c:pt idx="259">
                  <c:v>0.29286820263656099</c:v>
                </c:pt>
                <c:pt idx="260">
                  <c:v>0.28698875830118897</c:v>
                </c:pt>
                <c:pt idx="261">
                  <c:v>0.28120741840487101</c:v>
                </c:pt>
                <c:pt idx="262">
                  <c:v>0.275587271016838</c:v>
                </c:pt>
                <c:pt idx="263">
                  <c:v>0.26890500374704102</c:v>
                </c:pt>
                <c:pt idx="264">
                  <c:v>0.26561464408373697</c:v>
                </c:pt>
                <c:pt idx="265">
                  <c:v>0.246291359541816</c:v>
                </c:pt>
                <c:pt idx="266">
                  <c:v>0.24009976731434701</c:v>
                </c:pt>
                <c:pt idx="267">
                  <c:v>0.239585827769004</c:v>
                </c:pt>
                <c:pt idx="268">
                  <c:v>0.23757790342760499</c:v>
                </c:pt>
                <c:pt idx="269">
                  <c:v>0.22731317613593399</c:v>
                </c:pt>
                <c:pt idx="270">
                  <c:v>0.23531836723633301</c:v>
                </c:pt>
                <c:pt idx="271">
                  <c:v>0.219477494017567</c:v>
                </c:pt>
                <c:pt idx="272">
                  <c:v>0.20829146771381099</c:v>
                </c:pt>
                <c:pt idx="273">
                  <c:v>0.22213296765215901</c:v>
                </c:pt>
                <c:pt idx="274">
                  <c:v>0.205170608885475</c:v>
                </c:pt>
                <c:pt idx="275">
                  <c:v>0.202222884839526</c:v>
                </c:pt>
                <c:pt idx="276">
                  <c:v>0.19062841465247299</c:v>
                </c:pt>
                <c:pt idx="277">
                  <c:v>0.18333685373924899</c:v>
                </c:pt>
                <c:pt idx="278">
                  <c:v>0.17141144546439899</c:v>
                </c:pt>
                <c:pt idx="279">
                  <c:v>0.18126521615608901</c:v>
                </c:pt>
                <c:pt idx="280">
                  <c:v>0.16235151649125901</c:v>
                </c:pt>
                <c:pt idx="281">
                  <c:v>0.17267141614485099</c:v>
                </c:pt>
                <c:pt idx="282">
                  <c:v>0.16042013124472801</c:v>
                </c:pt>
                <c:pt idx="283">
                  <c:v>0.14589427781771599</c:v>
                </c:pt>
                <c:pt idx="284">
                  <c:v>0.13935029963718701</c:v>
                </c:pt>
                <c:pt idx="285">
                  <c:v>0.12509938736165299</c:v>
                </c:pt>
                <c:pt idx="286">
                  <c:v>0.125781444314053</c:v>
                </c:pt>
                <c:pt idx="287">
                  <c:v>0.127350615653362</c:v>
                </c:pt>
                <c:pt idx="288">
                  <c:v>0.121673439571993</c:v>
                </c:pt>
                <c:pt idx="289">
                  <c:v>0.117502848336105</c:v>
                </c:pt>
                <c:pt idx="290">
                  <c:v>0.117047707838315</c:v>
                </c:pt>
                <c:pt idx="291">
                  <c:v>0.102374301663165</c:v>
                </c:pt>
                <c:pt idx="292">
                  <c:v>9.6667084674709997E-2</c:v>
                </c:pt>
                <c:pt idx="293">
                  <c:v>0.10223609970928101</c:v>
                </c:pt>
                <c:pt idx="294">
                  <c:v>9.3424721664859198E-2</c:v>
                </c:pt>
                <c:pt idx="295">
                  <c:v>8.8438004903728107E-2</c:v>
                </c:pt>
                <c:pt idx="296">
                  <c:v>7.5875955006917004E-2</c:v>
                </c:pt>
                <c:pt idx="297">
                  <c:v>7.4121604123584803E-2</c:v>
                </c:pt>
                <c:pt idx="298">
                  <c:v>5.4733429882941401E-2</c:v>
                </c:pt>
                <c:pt idx="299">
                  <c:v>6.2302982224456301E-2</c:v>
                </c:pt>
                <c:pt idx="300">
                  <c:v>7.79439074958512E-2</c:v>
                </c:pt>
                <c:pt idx="301">
                  <c:v>5.0379962742663799E-2</c:v>
                </c:pt>
                <c:pt idx="302">
                  <c:v>5.1056444316263799E-2</c:v>
                </c:pt>
                <c:pt idx="303">
                  <c:v>6.1049363978470203E-2</c:v>
                </c:pt>
                <c:pt idx="304">
                  <c:v>5.55729709928885E-2</c:v>
                </c:pt>
                <c:pt idx="305">
                  <c:v>4.9007162783476103E-2</c:v>
                </c:pt>
                <c:pt idx="306">
                  <c:v>3.9395556723767398E-2</c:v>
                </c:pt>
                <c:pt idx="307">
                  <c:v>2.6588527764316999E-2</c:v>
                </c:pt>
                <c:pt idx="308">
                  <c:v>1.7280817249381498E-2</c:v>
                </c:pt>
                <c:pt idx="309">
                  <c:v>1.1632648099785E-2</c:v>
                </c:pt>
                <c:pt idx="310">
                  <c:v>1.8090853249931101E-2</c:v>
                </c:pt>
                <c:pt idx="311">
                  <c:v>1.7545700224089501E-2</c:v>
                </c:pt>
                <c:pt idx="312">
                  <c:v>2.05942442725577E-2</c:v>
                </c:pt>
                <c:pt idx="313">
                  <c:v>2.0935146934878201E-2</c:v>
                </c:pt>
                <c:pt idx="314">
                  <c:v>1.32511097105512E-2</c:v>
                </c:pt>
                <c:pt idx="315">
                  <c:v>3.1282472470444099E-3</c:v>
                </c:pt>
              </c:numCache>
            </c:numRef>
          </c:yVal>
          <c:smooth val="1"/>
          <c:extLst>
            <c:ext xmlns:c16="http://schemas.microsoft.com/office/drawing/2014/chart" uri="{C3380CC4-5D6E-409C-BE32-E72D297353CC}">
              <c16:uniqueId val="{00000000-0A6A-4F56-8D82-F69DBA66F6DA}"/>
            </c:ext>
          </c:extLst>
        </c:ser>
        <c:ser>
          <c:idx val="2"/>
          <c:order val="1"/>
          <c:tx>
            <c:strRef>
              <c:f>'2008 LoD S0196'!$D$1</c:f>
              <c:strCache>
                <c:ptCount val="1"/>
                <c:pt idx="0">
                  <c:v>B2 (MHB S00196 10^6), Heat flow (uW)</c:v>
                </c:pt>
              </c:strCache>
            </c:strRef>
          </c:tx>
          <c:spPr>
            <a:ln w="25400" cap="rnd">
              <a:solidFill>
                <a:schemeClr val="accent3"/>
              </a:solidFill>
              <a:round/>
            </a:ln>
            <a:effectLst/>
          </c:spPr>
          <c:marker>
            <c:symbol val="none"/>
          </c:marker>
          <c:xVal>
            <c:numRef>
              <c:f>'2008 LoD S0196'!$A$2:$A$317</c:f>
              <c:numCache>
                <c:formatCode>General</c:formatCode>
                <c:ptCount val="316"/>
                <c:pt idx="0">
                  <c:v>1.01473365115194</c:v>
                </c:pt>
                <c:pt idx="1">
                  <c:v>1.0921942352093399</c:v>
                </c:pt>
                <c:pt idx="2">
                  <c:v>1.16965481926674</c:v>
                </c:pt>
                <c:pt idx="3">
                  <c:v>1.2471154033241401</c:v>
                </c:pt>
                <c:pt idx="4">
                  <c:v>1.3245759873815399</c:v>
                </c:pt>
                <c:pt idx="5">
                  <c:v>1.40203657143894</c:v>
                </c:pt>
                <c:pt idx="6">
                  <c:v>1.4794971554963401</c:v>
                </c:pt>
                <c:pt idx="7">
                  <c:v>1.55695773955374</c:v>
                </c:pt>
                <c:pt idx="8">
                  <c:v>1.63441832361114</c:v>
                </c:pt>
                <c:pt idx="9">
                  <c:v>1.7118789076685399</c:v>
                </c:pt>
                <c:pt idx="10">
                  <c:v>1.78933949172593</c:v>
                </c:pt>
                <c:pt idx="11">
                  <c:v>1.8668000757833301</c:v>
                </c:pt>
                <c:pt idx="12">
                  <c:v>1.9442606598407299</c:v>
                </c:pt>
                <c:pt idx="13">
                  <c:v>2.02172124389813</c:v>
                </c:pt>
                <c:pt idx="14">
                  <c:v>2.0991818279555301</c:v>
                </c:pt>
                <c:pt idx="15">
                  <c:v>2.1766424120129302</c:v>
                </c:pt>
                <c:pt idx="16">
                  <c:v>2.2541029960703298</c:v>
                </c:pt>
                <c:pt idx="17">
                  <c:v>2.3315635801277299</c:v>
                </c:pt>
                <c:pt idx="18">
                  <c:v>2.40902416418513</c:v>
                </c:pt>
                <c:pt idx="19">
                  <c:v>2.4864847482425301</c:v>
                </c:pt>
                <c:pt idx="20">
                  <c:v>2.5639453322999302</c:v>
                </c:pt>
                <c:pt idx="21">
                  <c:v>2.64140591635734</c:v>
                </c:pt>
                <c:pt idx="22">
                  <c:v>2.7188665004147401</c:v>
                </c:pt>
                <c:pt idx="23">
                  <c:v>2.7963270844721402</c:v>
                </c:pt>
                <c:pt idx="24">
                  <c:v>2.8737876685295398</c:v>
                </c:pt>
                <c:pt idx="25">
                  <c:v>2.9512482525869399</c:v>
                </c:pt>
                <c:pt idx="26">
                  <c:v>3.02870883664434</c:v>
                </c:pt>
                <c:pt idx="27">
                  <c:v>3.1061694207017498</c:v>
                </c:pt>
                <c:pt idx="28">
                  <c:v>3.1836300047591499</c:v>
                </c:pt>
                <c:pt idx="29">
                  <c:v>3.26109058881655</c:v>
                </c:pt>
                <c:pt idx="30">
                  <c:v>3.3385511728739501</c:v>
                </c:pt>
                <c:pt idx="31">
                  <c:v>3.4160117569313502</c:v>
                </c:pt>
                <c:pt idx="32">
                  <c:v>3.4934723409887498</c:v>
                </c:pt>
                <c:pt idx="33">
                  <c:v>3.5709329250461601</c:v>
                </c:pt>
                <c:pt idx="34">
                  <c:v>3.6483935091035602</c:v>
                </c:pt>
                <c:pt idx="35">
                  <c:v>3.7258540931609598</c:v>
                </c:pt>
                <c:pt idx="36">
                  <c:v>3.8033146772183599</c:v>
                </c:pt>
                <c:pt idx="37">
                  <c:v>3.88077526127576</c:v>
                </c:pt>
                <c:pt idx="38">
                  <c:v>3.9582358453331601</c:v>
                </c:pt>
                <c:pt idx="39">
                  <c:v>4.0356964293905699</c:v>
                </c:pt>
                <c:pt idx="40">
                  <c:v>4.11315701344797</c:v>
                </c:pt>
                <c:pt idx="41">
                  <c:v>4.1906175975053701</c:v>
                </c:pt>
                <c:pt idx="42">
                  <c:v>4.2680781815627702</c:v>
                </c:pt>
                <c:pt idx="43">
                  <c:v>4.3455387656201703</c:v>
                </c:pt>
                <c:pt idx="44">
                  <c:v>4.4229993496775704</c:v>
                </c:pt>
                <c:pt idx="45">
                  <c:v>4.5004599337349704</c:v>
                </c:pt>
                <c:pt idx="46">
                  <c:v>4.5779205177923803</c:v>
                </c:pt>
                <c:pt idx="47">
                  <c:v>4.6553811018497804</c:v>
                </c:pt>
                <c:pt idx="48">
                  <c:v>4.7328416859071796</c:v>
                </c:pt>
                <c:pt idx="49">
                  <c:v>4.8103022699645797</c:v>
                </c:pt>
                <c:pt idx="50">
                  <c:v>4.8877628540219797</c:v>
                </c:pt>
                <c:pt idx="51">
                  <c:v>4.9652234380793798</c:v>
                </c:pt>
                <c:pt idx="52">
                  <c:v>5.0426840221367897</c:v>
                </c:pt>
                <c:pt idx="53">
                  <c:v>5.1201446061941898</c:v>
                </c:pt>
                <c:pt idx="54">
                  <c:v>5.1976051902515898</c:v>
                </c:pt>
                <c:pt idx="55">
                  <c:v>5.2750657743089899</c:v>
                </c:pt>
                <c:pt idx="56">
                  <c:v>5.35252635836639</c:v>
                </c:pt>
                <c:pt idx="57">
                  <c:v>5.4299869424237901</c:v>
                </c:pt>
                <c:pt idx="58">
                  <c:v>5.5074475264812</c:v>
                </c:pt>
                <c:pt idx="59">
                  <c:v>5.5849081105386</c:v>
                </c:pt>
                <c:pt idx="60">
                  <c:v>5.6623686945960001</c:v>
                </c:pt>
                <c:pt idx="61">
                  <c:v>5.7398292786534002</c:v>
                </c:pt>
                <c:pt idx="62">
                  <c:v>5.8172898627108003</c:v>
                </c:pt>
                <c:pt idx="63">
                  <c:v>5.8947504467682004</c:v>
                </c:pt>
                <c:pt idx="64">
                  <c:v>5.9722110308256102</c:v>
                </c:pt>
                <c:pt idx="65">
                  <c:v>6.0496716148830103</c:v>
                </c:pt>
                <c:pt idx="66">
                  <c:v>6.1271321989404104</c:v>
                </c:pt>
                <c:pt idx="67">
                  <c:v>6.2045927829978096</c:v>
                </c:pt>
                <c:pt idx="68">
                  <c:v>6.2820533670552097</c:v>
                </c:pt>
                <c:pt idx="69">
                  <c:v>6.3595139511126098</c:v>
                </c:pt>
                <c:pt idx="70">
                  <c:v>6.4369745351700196</c:v>
                </c:pt>
                <c:pt idx="71">
                  <c:v>6.5144351192274197</c:v>
                </c:pt>
                <c:pt idx="72">
                  <c:v>6.5918957032848198</c:v>
                </c:pt>
                <c:pt idx="73">
                  <c:v>6.6693562873422199</c:v>
                </c:pt>
                <c:pt idx="74">
                  <c:v>6.7468168713996199</c:v>
                </c:pt>
                <c:pt idx="75">
                  <c:v>6.82427745545702</c:v>
                </c:pt>
                <c:pt idx="76">
                  <c:v>6.9017380395144299</c:v>
                </c:pt>
                <c:pt idx="77">
                  <c:v>6.97919862357183</c:v>
                </c:pt>
                <c:pt idx="78">
                  <c:v>7.05665920762923</c:v>
                </c:pt>
                <c:pt idx="79">
                  <c:v>7.1341197916866301</c:v>
                </c:pt>
                <c:pt idx="80">
                  <c:v>7.2115803757440302</c:v>
                </c:pt>
                <c:pt idx="81">
                  <c:v>7.2890409598014303</c:v>
                </c:pt>
                <c:pt idx="82">
                  <c:v>7.3665015438588304</c:v>
                </c:pt>
                <c:pt idx="83">
                  <c:v>7.4439621279162402</c:v>
                </c:pt>
                <c:pt idx="84">
                  <c:v>7.5214227119736403</c:v>
                </c:pt>
                <c:pt idx="85">
                  <c:v>7.5988832960310404</c:v>
                </c:pt>
                <c:pt idx="86">
                  <c:v>7.6763438800884396</c:v>
                </c:pt>
                <c:pt idx="87">
                  <c:v>7.7538044641458397</c:v>
                </c:pt>
                <c:pt idx="88">
                  <c:v>7.8312650482032398</c:v>
                </c:pt>
                <c:pt idx="89">
                  <c:v>7.9087256322606496</c:v>
                </c:pt>
                <c:pt idx="90">
                  <c:v>7.9861862163180497</c:v>
                </c:pt>
                <c:pt idx="91">
                  <c:v>8.0636468003754498</c:v>
                </c:pt>
                <c:pt idx="92">
                  <c:v>8.1411073844328499</c:v>
                </c:pt>
                <c:pt idx="93">
                  <c:v>8.21856796849025</c:v>
                </c:pt>
                <c:pt idx="94">
                  <c:v>8.29602855254765</c:v>
                </c:pt>
                <c:pt idx="95">
                  <c:v>8.3734891366050608</c:v>
                </c:pt>
                <c:pt idx="96">
                  <c:v>8.4509497206624609</c:v>
                </c:pt>
                <c:pt idx="97">
                  <c:v>8.5284103047198592</c:v>
                </c:pt>
                <c:pt idx="98">
                  <c:v>8.6058708887772593</c:v>
                </c:pt>
                <c:pt idx="99">
                  <c:v>8.6833314728346593</c:v>
                </c:pt>
                <c:pt idx="100">
                  <c:v>8.7607920568920594</c:v>
                </c:pt>
                <c:pt idx="101">
                  <c:v>8.8382526409494595</c:v>
                </c:pt>
                <c:pt idx="102">
                  <c:v>8.9157132250068702</c:v>
                </c:pt>
                <c:pt idx="103">
                  <c:v>8.9931738090642703</c:v>
                </c:pt>
                <c:pt idx="104">
                  <c:v>9.0706343931216704</c:v>
                </c:pt>
                <c:pt idx="105">
                  <c:v>9.1480949771790705</c:v>
                </c:pt>
                <c:pt idx="106">
                  <c:v>9.2255555612364599</c:v>
                </c:pt>
                <c:pt idx="107">
                  <c:v>9.3030161452938493</c:v>
                </c:pt>
                <c:pt idx="108">
                  <c:v>9.3804767293512406</c:v>
                </c:pt>
                <c:pt idx="109">
                  <c:v>9.45793731340863</c:v>
                </c:pt>
                <c:pt idx="110">
                  <c:v>9.5353978974660194</c:v>
                </c:pt>
                <c:pt idx="111">
                  <c:v>9.6128584815234195</c:v>
                </c:pt>
                <c:pt idx="112">
                  <c:v>9.6903190655808107</c:v>
                </c:pt>
                <c:pt idx="113">
                  <c:v>9.7677796496382001</c:v>
                </c:pt>
                <c:pt idx="114">
                  <c:v>9.8452402336955895</c:v>
                </c:pt>
                <c:pt idx="115">
                  <c:v>9.9227008177529807</c:v>
                </c:pt>
                <c:pt idx="116">
                  <c:v>10.0001614018104</c:v>
                </c:pt>
                <c:pt idx="117">
                  <c:v>10.0776219858678</c:v>
                </c:pt>
                <c:pt idx="118">
                  <c:v>10.155082569925201</c:v>
                </c:pt>
                <c:pt idx="119">
                  <c:v>10.232543153982499</c:v>
                </c:pt>
                <c:pt idx="120">
                  <c:v>10.310003738039899</c:v>
                </c:pt>
                <c:pt idx="121">
                  <c:v>10.3874643220973</c:v>
                </c:pt>
                <c:pt idx="122">
                  <c:v>10.4649249061547</c:v>
                </c:pt>
                <c:pt idx="123">
                  <c:v>10.5423854902121</c:v>
                </c:pt>
                <c:pt idx="124">
                  <c:v>10.6198460742695</c:v>
                </c:pt>
                <c:pt idx="125">
                  <c:v>10.6973066583269</c:v>
                </c:pt>
                <c:pt idx="126">
                  <c:v>10.7747672423843</c:v>
                </c:pt>
                <c:pt idx="127">
                  <c:v>10.8522278264417</c:v>
                </c:pt>
                <c:pt idx="128">
                  <c:v>10.9296884104991</c:v>
                </c:pt>
                <c:pt idx="129">
                  <c:v>11.0071489945565</c:v>
                </c:pt>
                <c:pt idx="130">
                  <c:v>11.0846095786139</c:v>
                </c:pt>
                <c:pt idx="131">
                  <c:v>11.162070162671199</c:v>
                </c:pt>
                <c:pt idx="132">
                  <c:v>11.239530746728599</c:v>
                </c:pt>
                <c:pt idx="133">
                  <c:v>11.316991330785999</c:v>
                </c:pt>
                <c:pt idx="134">
                  <c:v>11.394451914843399</c:v>
                </c:pt>
                <c:pt idx="135">
                  <c:v>11.471912498900799</c:v>
                </c:pt>
                <c:pt idx="136">
                  <c:v>11.5493730829582</c:v>
                </c:pt>
                <c:pt idx="137">
                  <c:v>11.6268336670156</c:v>
                </c:pt>
                <c:pt idx="138">
                  <c:v>11.704294251073</c:v>
                </c:pt>
                <c:pt idx="139">
                  <c:v>11.7817548351304</c:v>
                </c:pt>
                <c:pt idx="140">
                  <c:v>11.8592154191878</c:v>
                </c:pt>
                <c:pt idx="141">
                  <c:v>11.9366760032452</c:v>
                </c:pt>
                <c:pt idx="142">
                  <c:v>12.0141365873026</c:v>
                </c:pt>
                <c:pt idx="143">
                  <c:v>12.091597171359901</c:v>
                </c:pt>
                <c:pt idx="144">
                  <c:v>12.169057755417301</c:v>
                </c:pt>
                <c:pt idx="145">
                  <c:v>12.246518339474701</c:v>
                </c:pt>
                <c:pt idx="146">
                  <c:v>12.323978923532099</c:v>
                </c:pt>
                <c:pt idx="147">
                  <c:v>12.401439507589499</c:v>
                </c:pt>
                <c:pt idx="148">
                  <c:v>12.478900091646899</c:v>
                </c:pt>
                <c:pt idx="149">
                  <c:v>12.556360675704299</c:v>
                </c:pt>
                <c:pt idx="150">
                  <c:v>12.633821259761699</c:v>
                </c:pt>
                <c:pt idx="151">
                  <c:v>12.7112818438191</c:v>
                </c:pt>
                <c:pt idx="152">
                  <c:v>12.7887424278765</c:v>
                </c:pt>
                <c:pt idx="153">
                  <c:v>12.8662030119339</c:v>
                </c:pt>
                <c:pt idx="154">
                  <c:v>12.9436635959913</c:v>
                </c:pt>
                <c:pt idx="155">
                  <c:v>13.0211241800486</c:v>
                </c:pt>
                <c:pt idx="156">
                  <c:v>13.098584764106</c:v>
                </c:pt>
                <c:pt idx="157">
                  <c:v>13.176045348163401</c:v>
                </c:pt>
                <c:pt idx="158">
                  <c:v>13.253505932220801</c:v>
                </c:pt>
                <c:pt idx="159">
                  <c:v>13.330966516278201</c:v>
                </c:pt>
                <c:pt idx="160">
                  <c:v>13.408427100335601</c:v>
                </c:pt>
                <c:pt idx="161">
                  <c:v>13.485887684392999</c:v>
                </c:pt>
                <c:pt idx="162">
                  <c:v>13.563348268450399</c:v>
                </c:pt>
                <c:pt idx="163">
                  <c:v>13.640808852507799</c:v>
                </c:pt>
                <c:pt idx="164">
                  <c:v>13.718269436565199</c:v>
                </c:pt>
                <c:pt idx="165">
                  <c:v>13.795730020622599</c:v>
                </c:pt>
                <c:pt idx="166">
                  <c:v>13.8731906046799</c:v>
                </c:pt>
                <c:pt idx="167">
                  <c:v>13.9506511887373</c:v>
                </c:pt>
                <c:pt idx="168">
                  <c:v>14.0281117727947</c:v>
                </c:pt>
                <c:pt idx="169">
                  <c:v>14.1055723568521</c:v>
                </c:pt>
                <c:pt idx="170">
                  <c:v>14.1830329409095</c:v>
                </c:pt>
                <c:pt idx="171">
                  <c:v>14.2604935249669</c:v>
                </c:pt>
                <c:pt idx="172">
                  <c:v>14.337954109024301</c:v>
                </c:pt>
                <c:pt idx="173">
                  <c:v>14.415414693081701</c:v>
                </c:pt>
                <c:pt idx="174">
                  <c:v>14.492875277139101</c:v>
                </c:pt>
                <c:pt idx="175">
                  <c:v>14.570335861196501</c:v>
                </c:pt>
                <c:pt idx="176">
                  <c:v>14.647796445253899</c:v>
                </c:pt>
                <c:pt idx="177">
                  <c:v>14.725257029311299</c:v>
                </c:pt>
                <c:pt idx="178">
                  <c:v>14.8027176133686</c:v>
                </c:pt>
                <c:pt idx="179">
                  <c:v>14.880178197426</c:v>
                </c:pt>
                <c:pt idx="180">
                  <c:v>14.9576387814834</c:v>
                </c:pt>
                <c:pt idx="181">
                  <c:v>15.0350993655408</c:v>
                </c:pt>
                <c:pt idx="182">
                  <c:v>15.1125599495982</c:v>
                </c:pt>
                <c:pt idx="183">
                  <c:v>15.1900205336556</c:v>
                </c:pt>
                <c:pt idx="184">
                  <c:v>15.267481117713</c:v>
                </c:pt>
                <c:pt idx="185">
                  <c:v>15.3449417017704</c:v>
                </c:pt>
                <c:pt idx="186">
                  <c:v>15.4224022858278</c:v>
                </c:pt>
                <c:pt idx="187">
                  <c:v>15.499862869885201</c:v>
                </c:pt>
                <c:pt idx="188">
                  <c:v>15.577323453942601</c:v>
                </c:pt>
                <c:pt idx="189">
                  <c:v>15.654784038000001</c:v>
                </c:pt>
                <c:pt idx="190">
                  <c:v>15.7322446220573</c:v>
                </c:pt>
                <c:pt idx="191">
                  <c:v>15.8097052061147</c:v>
                </c:pt>
                <c:pt idx="192">
                  <c:v>15.8871657901721</c:v>
                </c:pt>
                <c:pt idx="193">
                  <c:v>15.9646263742295</c:v>
                </c:pt>
                <c:pt idx="194">
                  <c:v>16.042086958286902</c:v>
                </c:pt>
                <c:pt idx="195">
                  <c:v>16.1195475423443</c:v>
                </c:pt>
                <c:pt idx="196">
                  <c:v>16.197008126401698</c:v>
                </c:pt>
                <c:pt idx="197">
                  <c:v>16.2744687104591</c:v>
                </c:pt>
                <c:pt idx="198">
                  <c:v>16.351929294516498</c:v>
                </c:pt>
                <c:pt idx="199">
                  <c:v>16.4293898785739</c:v>
                </c:pt>
                <c:pt idx="200">
                  <c:v>16.506850462631299</c:v>
                </c:pt>
                <c:pt idx="201">
                  <c:v>16.5843110466887</c:v>
                </c:pt>
                <c:pt idx="202">
                  <c:v>16.661771630745999</c:v>
                </c:pt>
                <c:pt idx="203">
                  <c:v>16.739232214803401</c:v>
                </c:pt>
                <c:pt idx="204">
                  <c:v>16.816692798860799</c:v>
                </c:pt>
                <c:pt idx="205">
                  <c:v>16.894153382918201</c:v>
                </c:pt>
                <c:pt idx="206">
                  <c:v>16.9716139669756</c:v>
                </c:pt>
                <c:pt idx="207">
                  <c:v>17.049074551033002</c:v>
                </c:pt>
                <c:pt idx="208">
                  <c:v>17.1265351350904</c:v>
                </c:pt>
                <c:pt idx="209">
                  <c:v>17.203995719147802</c:v>
                </c:pt>
                <c:pt idx="210">
                  <c:v>17.2814563032052</c:v>
                </c:pt>
                <c:pt idx="211">
                  <c:v>17.358916887262598</c:v>
                </c:pt>
                <c:pt idx="212">
                  <c:v>17.43637747132</c:v>
                </c:pt>
                <c:pt idx="213">
                  <c:v>17.513838055377299</c:v>
                </c:pt>
                <c:pt idx="214">
                  <c:v>17.591298639434701</c:v>
                </c:pt>
                <c:pt idx="215">
                  <c:v>17.668759223492099</c:v>
                </c:pt>
                <c:pt idx="216">
                  <c:v>17.746219807549501</c:v>
                </c:pt>
                <c:pt idx="217">
                  <c:v>17.823680391606899</c:v>
                </c:pt>
                <c:pt idx="218">
                  <c:v>17.901140975664301</c:v>
                </c:pt>
                <c:pt idx="219">
                  <c:v>17.978601559721699</c:v>
                </c:pt>
                <c:pt idx="220">
                  <c:v>18.056062143779101</c:v>
                </c:pt>
                <c:pt idx="221">
                  <c:v>18.1335227278365</c:v>
                </c:pt>
                <c:pt idx="222">
                  <c:v>18.210983311893902</c:v>
                </c:pt>
                <c:pt idx="223">
                  <c:v>18.2884438959513</c:v>
                </c:pt>
                <c:pt idx="224">
                  <c:v>18.365904480008702</c:v>
                </c:pt>
                <c:pt idx="225">
                  <c:v>18.443365064066001</c:v>
                </c:pt>
                <c:pt idx="226">
                  <c:v>18.520825648123399</c:v>
                </c:pt>
                <c:pt idx="227">
                  <c:v>18.598286232180801</c:v>
                </c:pt>
                <c:pt idx="228">
                  <c:v>18.675746816238199</c:v>
                </c:pt>
                <c:pt idx="229">
                  <c:v>18.753207400295601</c:v>
                </c:pt>
                <c:pt idx="230">
                  <c:v>18.830667984352999</c:v>
                </c:pt>
                <c:pt idx="231">
                  <c:v>18.908128568410401</c:v>
                </c:pt>
                <c:pt idx="232">
                  <c:v>18.985589152467799</c:v>
                </c:pt>
                <c:pt idx="233">
                  <c:v>19.063049736525201</c:v>
                </c:pt>
                <c:pt idx="234">
                  <c:v>19.140510320582599</c:v>
                </c:pt>
                <c:pt idx="235">
                  <c:v>19.217970904640001</c:v>
                </c:pt>
                <c:pt idx="236">
                  <c:v>19.2954314886974</c:v>
                </c:pt>
                <c:pt idx="237">
                  <c:v>19.372892072754698</c:v>
                </c:pt>
                <c:pt idx="238">
                  <c:v>19.4503526568121</c:v>
                </c:pt>
                <c:pt idx="239">
                  <c:v>19.527813240869499</c:v>
                </c:pt>
                <c:pt idx="240">
                  <c:v>19.605273824926901</c:v>
                </c:pt>
                <c:pt idx="241">
                  <c:v>19.682734408984299</c:v>
                </c:pt>
                <c:pt idx="242">
                  <c:v>19.760194993041701</c:v>
                </c:pt>
                <c:pt idx="243">
                  <c:v>19.837655577099099</c:v>
                </c:pt>
                <c:pt idx="244">
                  <c:v>19.915116161156501</c:v>
                </c:pt>
                <c:pt idx="245">
                  <c:v>19.992576745213899</c:v>
                </c:pt>
                <c:pt idx="246">
                  <c:v>20.070037329271301</c:v>
                </c:pt>
                <c:pt idx="247">
                  <c:v>20.147497913328699</c:v>
                </c:pt>
                <c:pt idx="248">
                  <c:v>20.224958497386101</c:v>
                </c:pt>
                <c:pt idx="249">
                  <c:v>20.3024190814434</c:v>
                </c:pt>
                <c:pt idx="250">
                  <c:v>20.379879665500798</c:v>
                </c:pt>
                <c:pt idx="251">
                  <c:v>20.4573402495582</c:v>
                </c:pt>
                <c:pt idx="252">
                  <c:v>20.534800833615598</c:v>
                </c:pt>
                <c:pt idx="253">
                  <c:v>20.612261417673</c:v>
                </c:pt>
                <c:pt idx="254">
                  <c:v>20.689722001730399</c:v>
                </c:pt>
                <c:pt idx="255">
                  <c:v>20.767182585787801</c:v>
                </c:pt>
                <c:pt idx="256">
                  <c:v>20.844643169845199</c:v>
                </c:pt>
                <c:pt idx="257">
                  <c:v>20.922103753902601</c:v>
                </c:pt>
                <c:pt idx="258">
                  <c:v>20.999564337959999</c:v>
                </c:pt>
                <c:pt idx="259">
                  <c:v>21.077024922017401</c:v>
                </c:pt>
                <c:pt idx="260">
                  <c:v>21.154485506074799</c:v>
                </c:pt>
                <c:pt idx="261">
                  <c:v>21.231946090132102</c:v>
                </c:pt>
                <c:pt idx="262">
                  <c:v>21.3094066741895</c:v>
                </c:pt>
                <c:pt idx="263">
                  <c:v>21.386867258246902</c:v>
                </c:pt>
                <c:pt idx="264">
                  <c:v>21.4643278423043</c:v>
                </c:pt>
                <c:pt idx="265">
                  <c:v>21.541788426361698</c:v>
                </c:pt>
                <c:pt idx="266">
                  <c:v>21.6192490104191</c:v>
                </c:pt>
                <c:pt idx="267">
                  <c:v>21.696709594476498</c:v>
                </c:pt>
                <c:pt idx="268">
                  <c:v>21.7741701785339</c:v>
                </c:pt>
                <c:pt idx="269">
                  <c:v>21.851630762591299</c:v>
                </c:pt>
                <c:pt idx="270">
                  <c:v>21.929091346648701</c:v>
                </c:pt>
                <c:pt idx="271">
                  <c:v>22.006551930706099</c:v>
                </c:pt>
                <c:pt idx="272">
                  <c:v>22.084012514763501</c:v>
                </c:pt>
                <c:pt idx="273">
                  <c:v>22.1614730988208</c:v>
                </c:pt>
                <c:pt idx="274">
                  <c:v>22.238933682878201</c:v>
                </c:pt>
                <c:pt idx="275">
                  <c:v>22.3163942669356</c:v>
                </c:pt>
                <c:pt idx="276">
                  <c:v>22.393854850993002</c:v>
                </c:pt>
                <c:pt idx="277">
                  <c:v>22.4713154350504</c:v>
                </c:pt>
                <c:pt idx="278">
                  <c:v>22.548776019107802</c:v>
                </c:pt>
                <c:pt idx="279">
                  <c:v>22.6262366031652</c:v>
                </c:pt>
                <c:pt idx="280">
                  <c:v>22.703697187222598</c:v>
                </c:pt>
                <c:pt idx="281">
                  <c:v>22.78115777128</c:v>
                </c:pt>
                <c:pt idx="282">
                  <c:v>22.858618355337398</c:v>
                </c:pt>
                <c:pt idx="283">
                  <c:v>22.9360789393948</c:v>
                </c:pt>
                <c:pt idx="284">
                  <c:v>23.013539523452099</c:v>
                </c:pt>
                <c:pt idx="285">
                  <c:v>23.091000107509501</c:v>
                </c:pt>
                <c:pt idx="286">
                  <c:v>23.168460691566899</c:v>
                </c:pt>
                <c:pt idx="287">
                  <c:v>23.245921275624301</c:v>
                </c:pt>
                <c:pt idx="288">
                  <c:v>23.3233818596817</c:v>
                </c:pt>
                <c:pt idx="289">
                  <c:v>23.400842443739101</c:v>
                </c:pt>
                <c:pt idx="290">
                  <c:v>23.4783030277965</c:v>
                </c:pt>
                <c:pt idx="291">
                  <c:v>23.555763611853902</c:v>
                </c:pt>
                <c:pt idx="292">
                  <c:v>23.6332241959113</c:v>
                </c:pt>
                <c:pt idx="293">
                  <c:v>23.710684779968702</c:v>
                </c:pt>
                <c:pt idx="294">
                  <c:v>23.7881453640261</c:v>
                </c:pt>
                <c:pt idx="295">
                  <c:v>23.865605948083498</c:v>
                </c:pt>
                <c:pt idx="296">
                  <c:v>23.943066532140801</c:v>
                </c:pt>
                <c:pt idx="297">
                  <c:v>24.020527116198199</c:v>
                </c:pt>
                <c:pt idx="298">
                  <c:v>24.097987700255601</c:v>
                </c:pt>
                <c:pt idx="299">
                  <c:v>24.175448284312999</c:v>
                </c:pt>
                <c:pt idx="300">
                  <c:v>24.252908868370401</c:v>
                </c:pt>
                <c:pt idx="301">
                  <c:v>24.330369452427799</c:v>
                </c:pt>
                <c:pt idx="302">
                  <c:v>24.407830036485201</c:v>
                </c:pt>
                <c:pt idx="303">
                  <c:v>24.4852906205426</c:v>
                </c:pt>
                <c:pt idx="304">
                  <c:v>24.562751204600001</c:v>
                </c:pt>
                <c:pt idx="305">
                  <c:v>24.6402117886574</c:v>
                </c:pt>
                <c:pt idx="306">
                  <c:v>24.717672372714802</c:v>
                </c:pt>
                <c:pt idx="307">
                  <c:v>24.7951329567722</c:v>
                </c:pt>
                <c:pt idx="308">
                  <c:v>24.872593540829499</c:v>
                </c:pt>
                <c:pt idx="309">
                  <c:v>24.950054124886901</c:v>
                </c:pt>
                <c:pt idx="310">
                  <c:v>25.027514708944299</c:v>
                </c:pt>
                <c:pt idx="311">
                  <c:v>25.104975293001701</c:v>
                </c:pt>
                <c:pt idx="312">
                  <c:v>25.182435877059099</c:v>
                </c:pt>
                <c:pt idx="313">
                  <c:v>25.259896461116501</c:v>
                </c:pt>
                <c:pt idx="314">
                  <c:v>25.337357045173899</c:v>
                </c:pt>
                <c:pt idx="315">
                  <c:v>25.414817629231301</c:v>
                </c:pt>
              </c:numCache>
            </c:numRef>
          </c:xVal>
          <c:yVal>
            <c:numRef>
              <c:f>'2008 LoD S0196'!$D$2:$D$317</c:f>
              <c:numCache>
                <c:formatCode>General</c:formatCode>
                <c:ptCount val="316"/>
                <c:pt idx="0">
                  <c:v>4.7660859002235396</c:v>
                </c:pt>
                <c:pt idx="1">
                  <c:v>5.2575225687818197</c:v>
                </c:pt>
                <c:pt idx="2">
                  <c:v>6.1101550176432102</c:v>
                </c:pt>
                <c:pt idx="3">
                  <c:v>7.1889067097428399</c:v>
                </c:pt>
                <c:pt idx="4">
                  <c:v>8.5334542952145895</c:v>
                </c:pt>
                <c:pt idx="5">
                  <c:v>10.211638960861199</c:v>
                </c:pt>
                <c:pt idx="6">
                  <c:v>12.2374406346244</c:v>
                </c:pt>
                <c:pt idx="7">
                  <c:v>14.682693079410701</c:v>
                </c:pt>
                <c:pt idx="8">
                  <c:v>17.6542837880802</c:v>
                </c:pt>
                <c:pt idx="9">
                  <c:v>21.2071677990469</c:v>
                </c:pt>
                <c:pt idx="10">
                  <c:v>25.390784178584099</c:v>
                </c:pt>
                <c:pt idx="11">
                  <c:v>29.844734478923399</c:v>
                </c:pt>
                <c:pt idx="12">
                  <c:v>33.983090479754303</c:v>
                </c:pt>
                <c:pt idx="13">
                  <c:v>37.768575195841201</c:v>
                </c:pt>
                <c:pt idx="14">
                  <c:v>39.784658641098297</c:v>
                </c:pt>
                <c:pt idx="15">
                  <c:v>40.089827603576097</c:v>
                </c:pt>
                <c:pt idx="16">
                  <c:v>41.265116108721003</c:v>
                </c:pt>
                <c:pt idx="17">
                  <c:v>43.916063218249398</c:v>
                </c:pt>
                <c:pt idx="18">
                  <c:v>47.236872016407403</c:v>
                </c:pt>
                <c:pt idx="19">
                  <c:v>50.922047684558997</c:v>
                </c:pt>
                <c:pt idx="20">
                  <c:v>55.019616877030501</c:v>
                </c:pt>
                <c:pt idx="21">
                  <c:v>59.669854078166097</c:v>
                </c:pt>
                <c:pt idx="22">
                  <c:v>64.668526876861804</c:v>
                </c:pt>
                <c:pt idx="23">
                  <c:v>70.009439100286599</c:v>
                </c:pt>
                <c:pt idx="24">
                  <c:v>75.818660474859698</c:v>
                </c:pt>
                <c:pt idx="25">
                  <c:v>82.315106348708298</c:v>
                </c:pt>
                <c:pt idx="26">
                  <c:v>88.631890986366699</c:v>
                </c:pt>
                <c:pt idx="27">
                  <c:v>94.231475786804495</c:v>
                </c:pt>
                <c:pt idx="28">
                  <c:v>98.493150326027205</c:v>
                </c:pt>
                <c:pt idx="29">
                  <c:v>100.21254283454</c:v>
                </c:pt>
                <c:pt idx="30">
                  <c:v>103.45617016294899</c:v>
                </c:pt>
                <c:pt idx="31">
                  <c:v>107.401958673953</c:v>
                </c:pt>
                <c:pt idx="32">
                  <c:v>111.87059850982</c:v>
                </c:pt>
                <c:pt idx="33">
                  <c:v>115.61911009880301</c:v>
                </c:pt>
                <c:pt idx="34">
                  <c:v>114.06888109456099</c:v>
                </c:pt>
                <c:pt idx="35">
                  <c:v>106.02925520809301</c:v>
                </c:pt>
                <c:pt idx="36">
                  <c:v>89.209938137527999</c:v>
                </c:pt>
                <c:pt idx="37">
                  <c:v>74.420150055973807</c:v>
                </c:pt>
                <c:pt idx="38">
                  <c:v>64.362413693636299</c:v>
                </c:pt>
                <c:pt idx="39">
                  <c:v>56.551047845635097</c:v>
                </c:pt>
                <c:pt idx="40">
                  <c:v>50.124483718030902</c:v>
                </c:pt>
                <c:pt idx="41">
                  <c:v>45.115646092011303</c:v>
                </c:pt>
                <c:pt idx="42">
                  <c:v>42.002796607931998</c:v>
                </c:pt>
                <c:pt idx="43">
                  <c:v>40.369157918447399</c:v>
                </c:pt>
                <c:pt idx="44">
                  <c:v>39.271334626448102</c:v>
                </c:pt>
                <c:pt idx="45">
                  <c:v>38.470952174509897</c:v>
                </c:pt>
                <c:pt idx="46">
                  <c:v>37.987925504870503</c:v>
                </c:pt>
                <c:pt idx="47">
                  <c:v>38.291874035558401</c:v>
                </c:pt>
                <c:pt idx="48">
                  <c:v>39.076248511561303</c:v>
                </c:pt>
                <c:pt idx="49">
                  <c:v>39.917019455345901</c:v>
                </c:pt>
                <c:pt idx="50">
                  <c:v>40.632266184249197</c:v>
                </c:pt>
                <c:pt idx="51">
                  <c:v>41.061883684078197</c:v>
                </c:pt>
                <c:pt idx="52">
                  <c:v>41.3498097984262</c:v>
                </c:pt>
                <c:pt idx="53">
                  <c:v>41.503894147312799</c:v>
                </c:pt>
                <c:pt idx="54">
                  <c:v>41.566505653486999</c:v>
                </c:pt>
                <c:pt idx="55">
                  <c:v>41.4678196932066</c:v>
                </c:pt>
                <c:pt idx="56">
                  <c:v>41.258397241163699</c:v>
                </c:pt>
                <c:pt idx="57">
                  <c:v>41.019702927736901</c:v>
                </c:pt>
                <c:pt idx="58">
                  <c:v>40.795493776208097</c:v>
                </c:pt>
                <c:pt idx="59">
                  <c:v>40.3683744211991</c:v>
                </c:pt>
                <c:pt idx="60">
                  <c:v>39.8888164623961</c:v>
                </c:pt>
                <c:pt idx="61">
                  <c:v>39.515049077319297</c:v>
                </c:pt>
                <c:pt idx="62">
                  <c:v>39.174185821076698</c:v>
                </c:pt>
                <c:pt idx="63">
                  <c:v>38.704618093752202</c:v>
                </c:pt>
                <c:pt idx="64">
                  <c:v>38.142232956594199</c:v>
                </c:pt>
                <c:pt idx="65">
                  <c:v>37.6259830679925</c:v>
                </c:pt>
                <c:pt idx="66">
                  <c:v>37.185787996647598</c:v>
                </c:pt>
                <c:pt idx="67">
                  <c:v>36.791749169063202</c:v>
                </c:pt>
                <c:pt idx="68">
                  <c:v>36.460505079550401</c:v>
                </c:pt>
                <c:pt idx="69">
                  <c:v>36.1727562731487</c:v>
                </c:pt>
                <c:pt idx="70">
                  <c:v>35.869053311880897</c:v>
                </c:pt>
                <c:pt idx="71">
                  <c:v>35.494902058999998</c:v>
                </c:pt>
                <c:pt idx="72">
                  <c:v>35.1128622482425</c:v>
                </c:pt>
                <c:pt idx="73">
                  <c:v>34.800831152870003</c:v>
                </c:pt>
                <c:pt idx="74">
                  <c:v>34.599870656158103</c:v>
                </c:pt>
                <c:pt idx="75">
                  <c:v>34.419663103497101</c:v>
                </c:pt>
                <c:pt idx="76">
                  <c:v>34.235149039325499</c:v>
                </c:pt>
                <c:pt idx="77">
                  <c:v>34.0362251136361</c:v>
                </c:pt>
                <c:pt idx="78">
                  <c:v>33.873859071934803</c:v>
                </c:pt>
                <c:pt idx="79">
                  <c:v>33.717760965961098</c:v>
                </c:pt>
                <c:pt idx="80">
                  <c:v>33.560718612442102</c:v>
                </c:pt>
                <c:pt idx="81">
                  <c:v>33.430720489858302</c:v>
                </c:pt>
                <c:pt idx="82">
                  <c:v>33.338961605806197</c:v>
                </c:pt>
                <c:pt idx="83">
                  <c:v>33.2663028130222</c:v>
                </c:pt>
                <c:pt idx="84">
                  <c:v>33.166742562624798</c:v>
                </c:pt>
                <c:pt idx="85">
                  <c:v>33.054699852680798</c:v>
                </c:pt>
                <c:pt idx="86">
                  <c:v>32.969036020457096</c:v>
                </c:pt>
                <c:pt idx="87">
                  <c:v>32.893742148078204</c:v>
                </c:pt>
                <c:pt idx="88">
                  <c:v>32.871409137757503</c:v>
                </c:pt>
                <c:pt idx="89">
                  <c:v>32.8748209988795</c:v>
                </c:pt>
                <c:pt idx="90">
                  <c:v>32.833785646513903</c:v>
                </c:pt>
                <c:pt idx="91">
                  <c:v>32.744322766419003</c:v>
                </c:pt>
                <c:pt idx="92">
                  <c:v>32.657364094988303</c:v>
                </c:pt>
                <c:pt idx="93">
                  <c:v>32.561657006374503</c:v>
                </c:pt>
                <c:pt idx="94">
                  <c:v>32.492691432234899</c:v>
                </c:pt>
                <c:pt idx="95">
                  <c:v>32.434418691195901</c:v>
                </c:pt>
                <c:pt idx="96">
                  <c:v>32.375792336977</c:v>
                </c:pt>
                <c:pt idx="97">
                  <c:v>32.331347368614303</c:v>
                </c:pt>
                <c:pt idx="98">
                  <c:v>32.277826234406703</c:v>
                </c:pt>
                <c:pt idx="99">
                  <c:v>32.199086986601699</c:v>
                </c:pt>
                <c:pt idx="100">
                  <c:v>32.138630488035197</c:v>
                </c:pt>
                <c:pt idx="101">
                  <c:v>32.116977661340101</c:v>
                </c:pt>
                <c:pt idx="102">
                  <c:v>32.114566112281501</c:v>
                </c:pt>
                <c:pt idx="103">
                  <c:v>32.127918449407098</c:v>
                </c:pt>
                <c:pt idx="104">
                  <c:v>32.141080809207097</c:v>
                </c:pt>
                <c:pt idx="105">
                  <c:v>32.157049789762901</c:v>
                </c:pt>
                <c:pt idx="106">
                  <c:v>32.1278908871992</c:v>
                </c:pt>
                <c:pt idx="107">
                  <c:v>32.091755676602602</c:v>
                </c:pt>
                <c:pt idx="108">
                  <c:v>32.0875644972418</c:v>
                </c:pt>
                <c:pt idx="109">
                  <c:v>32.117177610397498</c:v>
                </c:pt>
                <c:pt idx="110">
                  <c:v>32.175788529715597</c:v>
                </c:pt>
                <c:pt idx="111">
                  <c:v>32.253443832935297</c:v>
                </c:pt>
                <c:pt idx="112">
                  <c:v>32.331961706149301</c:v>
                </c:pt>
                <c:pt idx="113">
                  <c:v>32.4046769359148</c:v>
                </c:pt>
                <c:pt idx="114">
                  <c:v>32.483102305750599</c:v>
                </c:pt>
                <c:pt idx="115">
                  <c:v>32.5412255103371</c:v>
                </c:pt>
                <c:pt idx="116">
                  <c:v>32.620200831124897</c:v>
                </c:pt>
                <c:pt idx="117">
                  <c:v>32.734295679432698</c:v>
                </c:pt>
                <c:pt idx="118">
                  <c:v>32.852722159754997</c:v>
                </c:pt>
                <c:pt idx="119">
                  <c:v>32.972486786530901</c:v>
                </c:pt>
                <c:pt idx="120">
                  <c:v>33.129537092131997</c:v>
                </c:pt>
                <c:pt idx="121">
                  <c:v>33.286607378505401</c:v>
                </c:pt>
                <c:pt idx="122">
                  <c:v>33.456255758046296</c:v>
                </c:pt>
                <c:pt idx="123">
                  <c:v>33.599177315845601</c:v>
                </c:pt>
                <c:pt idx="124">
                  <c:v>33.825514419675699</c:v>
                </c:pt>
                <c:pt idx="125">
                  <c:v>34.044202039616401</c:v>
                </c:pt>
                <c:pt idx="126">
                  <c:v>34.278144854494997</c:v>
                </c:pt>
                <c:pt idx="127">
                  <c:v>34.524826685001003</c:v>
                </c:pt>
                <c:pt idx="128">
                  <c:v>34.784567417671099</c:v>
                </c:pt>
                <c:pt idx="129">
                  <c:v>35.0561280030539</c:v>
                </c:pt>
                <c:pt idx="130">
                  <c:v>35.358484785979698</c:v>
                </c:pt>
                <c:pt idx="131">
                  <c:v>35.693472655924502</c:v>
                </c:pt>
                <c:pt idx="132">
                  <c:v>36.038469212030698</c:v>
                </c:pt>
                <c:pt idx="133">
                  <c:v>36.387153659186801</c:v>
                </c:pt>
                <c:pt idx="134">
                  <c:v>36.766308144978801</c:v>
                </c:pt>
                <c:pt idx="135">
                  <c:v>37.155473976173099</c:v>
                </c:pt>
                <c:pt idx="136">
                  <c:v>37.526175191960903</c:v>
                </c:pt>
                <c:pt idx="137">
                  <c:v>37.940622971294999</c:v>
                </c:pt>
                <c:pt idx="138">
                  <c:v>38.346396887754203</c:v>
                </c:pt>
                <c:pt idx="139">
                  <c:v>38.788804846122702</c:v>
                </c:pt>
                <c:pt idx="140">
                  <c:v>39.225950985603298</c:v>
                </c:pt>
                <c:pt idx="141">
                  <c:v>39.683289054244902</c:v>
                </c:pt>
                <c:pt idx="142">
                  <c:v>40.1576115686523</c:v>
                </c:pt>
                <c:pt idx="143">
                  <c:v>40.623677636927901</c:v>
                </c:pt>
                <c:pt idx="144">
                  <c:v>41.108257915317701</c:v>
                </c:pt>
                <c:pt idx="145">
                  <c:v>41.5937241638903</c:v>
                </c:pt>
                <c:pt idx="146">
                  <c:v>42.084284108709902</c:v>
                </c:pt>
                <c:pt idx="147">
                  <c:v>42.554811072270503</c:v>
                </c:pt>
                <c:pt idx="148">
                  <c:v>42.991256316841898</c:v>
                </c:pt>
                <c:pt idx="149">
                  <c:v>43.394901562025801</c:v>
                </c:pt>
                <c:pt idx="150">
                  <c:v>43.764279194641801</c:v>
                </c:pt>
                <c:pt idx="151">
                  <c:v>44.096728565719502</c:v>
                </c:pt>
                <c:pt idx="152">
                  <c:v>44.363907648409402</c:v>
                </c:pt>
                <c:pt idx="153">
                  <c:v>44.5826829287045</c:v>
                </c:pt>
                <c:pt idx="154">
                  <c:v>44.720712434641399</c:v>
                </c:pt>
                <c:pt idx="155">
                  <c:v>44.746025024956502</c:v>
                </c:pt>
                <c:pt idx="156">
                  <c:v>44.645561272760702</c:v>
                </c:pt>
                <c:pt idx="157">
                  <c:v>44.418804341676399</c:v>
                </c:pt>
                <c:pt idx="158">
                  <c:v>44.022775032832797</c:v>
                </c:pt>
                <c:pt idx="159">
                  <c:v>43.469963533973797</c:v>
                </c:pt>
                <c:pt idx="160">
                  <c:v>42.686501981725797</c:v>
                </c:pt>
                <c:pt idx="161">
                  <c:v>41.703957145244303</c:v>
                </c:pt>
                <c:pt idx="162">
                  <c:v>40.479601253108498</c:v>
                </c:pt>
                <c:pt idx="163">
                  <c:v>39.015042825301499</c:v>
                </c:pt>
                <c:pt idx="164">
                  <c:v>37.257566452275597</c:v>
                </c:pt>
                <c:pt idx="165">
                  <c:v>35.192281525213403</c:v>
                </c:pt>
                <c:pt idx="166">
                  <c:v>32.783141241698303</c:v>
                </c:pt>
                <c:pt idx="167">
                  <c:v>30.211838373165101</c:v>
                </c:pt>
                <c:pt idx="168">
                  <c:v>27.463145923940001</c:v>
                </c:pt>
                <c:pt idx="169">
                  <c:v>24.559500409315401</c:v>
                </c:pt>
                <c:pt idx="170">
                  <c:v>21.5294533835336</c:v>
                </c:pt>
                <c:pt idx="171">
                  <c:v>18.382627404048701</c:v>
                </c:pt>
                <c:pt idx="172">
                  <c:v>15.200694698131199</c:v>
                </c:pt>
                <c:pt idx="173">
                  <c:v>12.1014444625875</c:v>
                </c:pt>
                <c:pt idx="174">
                  <c:v>9.2111494477416098</c:v>
                </c:pt>
                <c:pt idx="175">
                  <c:v>6.9511054317046899</c:v>
                </c:pt>
                <c:pt idx="176">
                  <c:v>5.5664511763046596</c:v>
                </c:pt>
                <c:pt idx="177">
                  <c:v>4.7767565583528002</c:v>
                </c:pt>
                <c:pt idx="178">
                  <c:v>4.2730395904772998</c:v>
                </c:pt>
                <c:pt idx="179">
                  <c:v>3.92344594978761</c:v>
                </c:pt>
                <c:pt idx="180">
                  <c:v>3.65499203650156</c:v>
                </c:pt>
                <c:pt idx="181">
                  <c:v>3.4347468485125301</c:v>
                </c:pt>
                <c:pt idx="182">
                  <c:v>3.2560710426460502</c:v>
                </c:pt>
                <c:pt idx="183">
                  <c:v>3.1248138131059999</c:v>
                </c:pt>
                <c:pt idx="184">
                  <c:v>2.9791544047251302</c:v>
                </c:pt>
                <c:pt idx="185">
                  <c:v>2.8470571132014699</c:v>
                </c:pt>
                <c:pt idx="186">
                  <c:v>2.7249143783478398</c:v>
                </c:pt>
                <c:pt idx="187">
                  <c:v>2.6080126834811002</c:v>
                </c:pt>
                <c:pt idx="188">
                  <c:v>2.4939866452049202</c:v>
                </c:pt>
                <c:pt idx="189">
                  <c:v>2.3963016722652299</c:v>
                </c:pt>
                <c:pt idx="190">
                  <c:v>2.3145262928135102</c:v>
                </c:pt>
                <c:pt idx="191">
                  <c:v>2.2595927708525299</c:v>
                </c:pt>
                <c:pt idx="192">
                  <c:v>2.1939517722664599</c:v>
                </c:pt>
                <c:pt idx="193">
                  <c:v>2.13511952165977</c:v>
                </c:pt>
                <c:pt idx="194">
                  <c:v>2.0736895040618899</c:v>
                </c:pt>
                <c:pt idx="195">
                  <c:v>2.0241620699130101</c:v>
                </c:pt>
                <c:pt idx="196">
                  <c:v>1.98491617155097</c:v>
                </c:pt>
                <c:pt idx="197">
                  <c:v>1.93923670226381</c:v>
                </c:pt>
                <c:pt idx="198">
                  <c:v>1.8989654098748401</c:v>
                </c:pt>
                <c:pt idx="199">
                  <c:v>1.8710274730207801</c:v>
                </c:pt>
                <c:pt idx="200">
                  <c:v>1.8521185416371599</c:v>
                </c:pt>
                <c:pt idx="201">
                  <c:v>1.8304064193149101</c:v>
                </c:pt>
                <c:pt idx="202">
                  <c:v>1.7895508946476899</c:v>
                </c:pt>
                <c:pt idx="203">
                  <c:v>1.77275921740852</c:v>
                </c:pt>
                <c:pt idx="204">
                  <c:v>1.77023399129284</c:v>
                </c:pt>
                <c:pt idx="205">
                  <c:v>1.7385072156044199</c:v>
                </c:pt>
                <c:pt idx="206">
                  <c:v>1.7192575340702401</c:v>
                </c:pt>
                <c:pt idx="207">
                  <c:v>1.70873330965491</c:v>
                </c:pt>
                <c:pt idx="208">
                  <c:v>1.70320494794191</c:v>
                </c:pt>
                <c:pt idx="209">
                  <c:v>1.69095284080374</c:v>
                </c:pt>
                <c:pt idx="210">
                  <c:v>1.6712357122714701</c:v>
                </c:pt>
                <c:pt idx="211">
                  <c:v>1.6778479888964899</c:v>
                </c:pt>
                <c:pt idx="212">
                  <c:v>1.6795153777245699</c:v>
                </c:pt>
                <c:pt idx="213">
                  <c:v>1.65531848884933</c:v>
                </c:pt>
                <c:pt idx="214">
                  <c:v>1.6663229303275899</c:v>
                </c:pt>
                <c:pt idx="215">
                  <c:v>1.6657260023249401</c:v>
                </c:pt>
                <c:pt idx="216">
                  <c:v>1.6620072419432499</c:v>
                </c:pt>
                <c:pt idx="217">
                  <c:v>1.66134214721561</c:v>
                </c:pt>
                <c:pt idx="218">
                  <c:v>1.6555292273352</c:v>
                </c:pt>
                <c:pt idx="219">
                  <c:v>1.6651318490046401</c:v>
                </c:pt>
                <c:pt idx="220">
                  <c:v>1.68585076400478</c:v>
                </c:pt>
                <c:pt idx="221">
                  <c:v>1.6839109915829999</c:v>
                </c:pt>
                <c:pt idx="222">
                  <c:v>1.6907913185743499</c:v>
                </c:pt>
                <c:pt idx="223">
                  <c:v>1.69694460935108</c:v>
                </c:pt>
                <c:pt idx="224">
                  <c:v>1.7031785458438899</c:v>
                </c:pt>
                <c:pt idx="225">
                  <c:v>1.72474955014238</c:v>
                </c:pt>
                <c:pt idx="226">
                  <c:v>1.73817584900292</c:v>
                </c:pt>
                <c:pt idx="227">
                  <c:v>1.7571480668941599</c:v>
                </c:pt>
                <c:pt idx="228">
                  <c:v>1.78022942820939</c:v>
                </c:pt>
                <c:pt idx="229">
                  <c:v>1.7939751834026101</c:v>
                </c:pt>
                <c:pt idx="230">
                  <c:v>1.8113414069342899</c:v>
                </c:pt>
                <c:pt idx="231">
                  <c:v>1.8156873076012301</c:v>
                </c:pt>
                <c:pt idx="232">
                  <c:v>1.8243737345561899</c:v>
                </c:pt>
                <c:pt idx="233">
                  <c:v>1.8460872878124599</c:v>
                </c:pt>
                <c:pt idx="234">
                  <c:v>1.8721626874300501</c:v>
                </c:pt>
                <c:pt idx="235">
                  <c:v>1.8732679371498899</c:v>
                </c:pt>
                <c:pt idx="236">
                  <c:v>1.8997523992531999</c:v>
                </c:pt>
                <c:pt idx="237">
                  <c:v>1.9102162950104</c:v>
                </c:pt>
                <c:pt idx="238">
                  <c:v>1.9260265530742899</c:v>
                </c:pt>
                <c:pt idx="239">
                  <c:v>1.9377143085795501</c:v>
                </c:pt>
                <c:pt idx="240">
                  <c:v>1.92467431021187</c:v>
                </c:pt>
                <c:pt idx="241">
                  <c:v>1.9381778660340201</c:v>
                </c:pt>
                <c:pt idx="242">
                  <c:v>1.9138387692904</c:v>
                </c:pt>
                <c:pt idx="243">
                  <c:v>1.9126444498584101</c:v>
                </c:pt>
                <c:pt idx="244">
                  <c:v>1.9068183656308899</c:v>
                </c:pt>
                <c:pt idx="245">
                  <c:v>1.8869878588609601</c:v>
                </c:pt>
                <c:pt idx="246">
                  <c:v>1.8593956269332399</c:v>
                </c:pt>
                <c:pt idx="247">
                  <c:v>1.8358469251026499</c:v>
                </c:pt>
                <c:pt idx="248">
                  <c:v>1.8291133452433599</c:v>
                </c:pt>
                <c:pt idx="249">
                  <c:v>1.8040187831151999</c:v>
                </c:pt>
                <c:pt idx="250">
                  <c:v>1.7801149409493799</c:v>
                </c:pt>
                <c:pt idx="251">
                  <c:v>1.76594410764638</c:v>
                </c:pt>
                <c:pt idx="252">
                  <c:v>1.7400951294607001</c:v>
                </c:pt>
                <c:pt idx="253">
                  <c:v>1.7360750248633801</c:v>
                </c:pt>
                <c:pt idx="254">
                  <c:v>1.71695850257945</c:v>
                </c:pt>
                <c:pt idx="255">
                  <c:v>1.69172290769914</c:v>
                </c:pt>
                <c:pt idx="256">
                  <c:v>1.6783948609836401</c:v>
                </c:pt>
                <c:pt idx="257">
                  <c:v>1.64277280372942</c:v>
                </c:pt>
                <c:pt idx="258">
                  <c:v>1.61905625308153</c:v>
                </c:pt>
                <c:pt idx="259">
                  <c:v>1.60815791286373</c:v>
                </c:pt>
                <c:pt idx="260">
                  <c:v>1.5818127972642899</c:v>
                </c:pt>
                <c:pt idx="261">
                  <c:v>1.54859730086504</c:v>
                </c:pt>
                <c:pt idx="262">
                  <c:v>1.51678312582057</c:v>
                </c:pt>
                <c:pt idx="263">
                  <c:v>1.49077573059418</c:v>
                </c:pt>
                <c:pt idx="264">
                  <c:v>1.46439139563097</c:v>
                </c:pt>
                <c:pt idx="265">
                  <c:v>1.4322766680435</c:v>
                </c:pt>
                <c:pt idx="266">
                  <c:v>1.40455430994359</c:v>
                </c:pt>
                <c:pt idx="267">
                  <c:v>1.3645609671803201</c:v>
                </c:pt>
                <c:pt idx="268">
                  <c:v>1.3294566684934299</c:v>
                </c:pt>
                <c:pt idx="269">
                  <c:v>1.28874783436062</c:v>
                </c:pt>
                <c:pt idx="270">
                  <c:v>1.2571390705891701</c:v>
                </c:pt>
                <c:pt idx="271">
                  <c:v>1.2296746215344601</c:v>
                </c:pt>
                <c:pt idx="272">
                  <c:v>1.19240900438713</c:v>
                </c:pt>
                <c:pt idx="273">
                  <c:v>1.1525886883176</c:v>
                </c:pt>
                <c:pt idx="274">
                  <c:v>1.11659414673031</c:v>
                </c:pt>
                <c:pt idx="275">
                  <c:v>1.0756765135415101</c:v>
                </c:pt>
                <c:pt idx="276">
                  <c:v>1.0568127546225099</c:v>
                </c:pt>
                <c:pt idx="277">
                  <c:v>1.0175200323432601</c:v>
                </c:pt>
                <c:pt idx="278">
                  <c:v>0.97838403436214805</c:v>
                </c:pt>
                <c:pt idx="279">
                  <c:v>0.94177847442997498</c:v>
                </c:pt>
                <c:pt idx="280">
                  <c:v>0.913983071559199</c:v>
                </c:pt>
                <c:pt idx="281">
                  <c:v>0.87432272249485099</c:v>
                </c:pt>
                <c:pt idx="282">
                  <c:v>0.84888021719574902</c:v>
                </c:pt>
                <c:pt idx="283">
                  <c:v>0.80186131098388502</c:v>
                </c:pt>
                <c:pt idx="284">
                  <c:v>0.75964879586356004</c:v>
                </c:pt>
                <c:pt idx="285">
                  <c:v>0.73301900248631502</c:v>
                </c:pt>
                <c:pt idx="286">
                  <c:v>0.69822641085870096</c:v>
                </c:pt>
                <c:pt idx="287">
                  <c:v>0.68397016146287104</c:v>
                </c:pt>
                <c:pt idx="288">
                  <c:v>0.65564694808644497</c:v>
                </c:pt>
                <c:pt idx="289">
                  <c:v>0.61580325271208303</c:v>
                </c:pt>
                <c:pt idx="290">
                  <c:v>0.57814866203630899</c:v>
                </c:pt>
                <c:pt idx="291">
                  <c:v>0.57453742662871998</c:v>
                </c:pt>
                <c:pt idx="292">
                  <c:v>0.54195416663763396</c:v>
                </c:pt>
                <c:pt idx="293">
                  <c:v>0.50431061423920598</c:v>
                </c:pt>
                <c:pt idx="294">
                  <c:v>0.49224446879148498</c:v>
                </c:pt>
                <c:pt idx="295">
                  <c:v>0.46958810840035498</c:v>
                </c:pt>
                <c:pt idx="296">
                  <c:v>0.44494584129491699</c:v>
                </c:pt>
                <c:pt idx="297">
                  <c:v>0.42904000468639297</c:v>
                </c:pt>
                <c:pt idx="298">
                  <c:v>0.41800762505036199</c:v>
                </c:pt>
                <c:pt idx="299">
                  <c:v>0.38766420114850397</c:v>
                </c:pt>
                <c:pt idx="300">
                  <c:v>0.36026614463234702</c:v>
                </c:pt>
                <c:pt idx="301">
                  <c:v>0.356673254827724</c:v>
                </c:pt>
                <c:pt idx="302">
                  <c:v>0.34281965964218097</c:v>
                </c:pt>
                <c:pt idx="303">
                  <c:v>0.30744414090674199</c:v>
                </c:pt>
                <c:pt idx="304">
                  <c:v>0.29540641491687702</c:v>
                </c:pt>
                <c:pt idx="305">
                  <c:v>0.29657535230369297</c:v>
                </c:pt>
                <c:pt idx="306">
                  <c:v>0.28029223571976097</c:v>
                </c:pt>
                <c:pt idx="307">
                  <c:v>0.25615845811853899</c:v>
                </c:pt>
                <c:pt idx="308">
                  <c:v>0.23088077691552</c:v>
                </c:pt>
                <c:pt idx="309">
                  <c:v>0.21732844349117</c:v>
                </c:pt>
                <c:pt idx="310">
                  <c:v>0.20532525438906801</c:v>
                </c:pt>
                <c:pt idx="311">
                  <c:v>0.182826023306393</c:v>
                </c:pt>
                <c:pt idx="312">
                  <c:v>0.184646087238868</c:v>
                </c:pt>
                <c:pt idx="313">
                  <c:v>0.169240472684448</c:v>
                </c:pt>
                <c:pt idx="314">
                  <c:v>0.151197615950663</c:v>
                </c:pt>
                <c:pt idx="315">
                  <c:v>0.141411610958806</c:v>
                </c:pt>
              </c:numCache>
            </c:numRef>
          </c:yVal>
          <c:smooth val="1"/>
          <c:extLst>
            <c:ext xmlns:c16="http://schemas.microsoft.com/office/drawing/2014/chart" uri="{C3380CC4-5D6E-409C-BE32-E72D297353CC}">
              <c16:uniqueId val="{00000001-0A6A-4F56-8D82-F69DBA66F6DA}"/>
            </c:ext>
          </c:extLst>
        </c:ser>
        <c:ser>
          <c:idx val="3"/>
          <c:order val="2"/>
          <c:tx>
            <c:strRef>
              <c:f>'2008 LoD S0196'!$E$1</c:f>
              <c:strCache>
                <c:ptCount val="1"/>
                <c:pt idx="0">
                  <c:v>B3 (MHB S00196 10^5), Heat flow (uW)</c:v>
                </c:pt>
              </c:strCache>
            </c:strRef>
          </c:tx>
          <c:spPr>
            <a:ln w="25400" cap="rnd">
              <a:solidFill>
                <a:schemeClr val="accent4"/>
              </a:solidFill>
              <a:round/>
            </a:ln>
            <a:effectLst/>
          </c:spPr>
          <c:marker>
            <c:symbol val="none"/>
          </c:marker>
          <c:xVal>
            <c:numRef>
              <c:f>'2008 LoD S0196'!$A$2:$A$317</c:f>
              <c:numCache>
                <c:formatCode>General</c:formatCode>
                <c:ptCount val="316"/>
                <c:pt idx="0">
                  <c:v>1.01473365115194</c:v>
                </c:pt>
                <c:pt idx="1">
                  <c:v>1.0921942352093399</c:v>
                </c:pt>
                <c:pt idx="2">
                  <c:v>1.16965481926674</c:v>
                </c:pt>
                <c:pt idx="3">
                  <c:v>1.2471154033241401</c:v>
                </c:pt>
                <c:pt idx="4">
                  <c:v>1.3245759873815399</c:v>
                </c:pt>
                <c:pt idx="5">
                  <c:v>1.40203657143894</c:v>
                </c:pt>
                <c:pt idx="6">
                  <c:v>1.4794971554963401</c:v>
                </c:pt>
                <c:pt idx="7">
                  <c:v>1.55695773955374</c:v>
                </c:pt>
                <c:pt idx="8">
                  <c:v>1.63441832361114</c:v>
                </c:pt>
                <c:pt idx="9">
                  <c:v>1.7118789076685399</c:v>
                </c:pt>
                <c:pt idx="10">
                  <c:v>1.78933949172593</c:v>
                </c:pt>
                <c:pt idx="11">
                  <c:v>1.8668000757833301</c:v>
                </c:pt>
                <c:pt idx="12">
                  <c:v>1.9442606598407299</c:v>
                </c:pt>
                <c:pt idx="13">
                  <c:v>2.02172124389813</c:v>
                </c:pt>
                <c:pt idx="14">
                  <c:v>2.0991818279555301</c:v>
                </c:pt>
                <c:pt idx="15">
                  <c:v>2.1766424120129302</c:v>
                </c:pt>
                <c:pt idx="16">
                  <c:v>2.2541029960703298</c:v>
                </c:pt>
                <c:pt idx="17">
                  <c:v>2.3315635801277299</c:v>
                </c:pt>
                <c:pt idx="18">
                  <c:v>2.40902416418513</c:v>
                </c:pt>
                <c:pt idx="19">
                  <c:v>2.4864847482425301</c:v>
                </c:pt>
                <c:pt idx="20">
                  <c:v>2.5639453322999302</c:v>
                </c:pt>
                <c:pt idx="21">
                  <c:v>2.64140591635734</c:v>
                </c:pt>
                <c:pt idx="22">
                  <c:v>2.7188665004147401</c:v>
                </c:pt>
                <c:pt idx="23">
                  <c:v>2.7963270844721402</c:v>
                </c:pt>
                <c:pt idx="24">
                  <c:v>2.8737876685295398</c:v>
                </c:pt>
                <c:pt idx="25">
                  <c:v>2.9512482525869399</c:v>
                </c:pt>
                <c:pt idx="26">
                  <c:v>3.02870883664434</c:v>
                </c:pt>
                <c:pt idx="27">
                  <c:v>3.1061694207017498</c:v>
                </c:pt>
                <c:pt idx="28">
                  <c:v>3.1836300047591499</c:v>
                </c:pt>
                <c:pt idx="29">
                  <c:v>3.26109058881655</c:v>
                </c:pt>
                <c:pt idx="30">
                  <c:v>3.3385511728739501</c:v>
                </c:pt>
                <c:pt idx="31">
                  <c:v>3.4160117569313502</c:v>
                </c:pt>
                <c:pt idx="32">
                  <c:v>3.4934723409887498</c:v>
                </c:pt>
                <c:pt idx="33">
                  <c:v>3.5709329250461601</c:v>
                </c:pt>
                <c:pt idx="34">
                  <c:v>3.6483935091035602</c:v>
                </c:pt>
                <c:pt idx="35">
                  <c:v>3.7258540931609598</c:v>
                </c:pt>
                <c:pt idx="36">
                  <c:v>3.8033146772183599</c:v>
                </c:pt>
                <c:pt idx="37">
                  <c:v>3.88077526127576</c:v>
                </c:pt>
                <c:pt idx="38">
                  <c:v>3.9582358453331601</c:v>
                </c:pt>
                <c:pt idx="39">
                  <c:v>4.0356964293905699</c:v>
                </c:pt>
                <c:pt idx="40">
                  <c:v>4.11315701344797</c:v>
                </c:pt>
                <c:pt idx="41">
                  <c:v>4.1906175975053701</c:v>
                </c:pt>
                <c:pt idx="42">
                  <c:v>4.2680781815627702</c:v>
                </c:pt>
                <c:pt idx="43">
                  <c:v>4.3455387656201703</c:v>
                </c:pt>
                <c:pt idx="44">
                  <c:v>4.4229993496775704</c:v>
                </c:pt>
                <c:pt idx="45">
                  <c:v>4.5004599337349704</c:v>
                </c:pt>
                <c:pt idx="46">
                  <c:v>4.5779205177923803</c:v>
                </c:pt>
                <c:pt idx="47">
                  <c:v>4.6553811018497804</c:v>
                </c:pt>
                <c:pt idx="48">
                  <c:v>4.7328416859071796</c:v>
                </c:pt>
                <c:pt idx="49">
                  <c:v>4.8103022699645797</c:v>
                </c:pt>
                <c:pt idx="50">
                  <c:v>4.8877628540219797</c:v>
                </c:pt>
                <c:pt idx="51">
                  <c:v>4.9652234380793798</c:v>
                </c:pt>
                <c:pt idx="52">
                  <c:v>5.0426840221367897</c:v>
                </c:pt>
                <c:pt idx="53">
                  <c:v>5.1201446061941898</c:v>
                </c:pt>
                <c:pt idx="54">
                  <c:v>5.1976051902515898</c:v>
                </c:pt>
                <c:pt idx="55">
                  <c:v>5.2750657743089899</c:v>
                </c:pt>
                <c:pt idx="56">
                  <c:v>5.35252635836639</c:v>
                </c:pt>
                <c:pt idx="57">
                  <c:v>5.4299869424237901</c:v>
                </c:pt>
                <c:pt idx="58">
                  <c:v>5.5074475264812</c:v>
                </c:pt>
                <c:pt idx="59">
                  <c:v>5.5849081105386</c:v>
                </c:pt>
                <c:pt idx="60">
                  <c:v>5.6623686945960001</c:v>
                </c:pt>
                <c:pt idx="61">
                  <c:v>5.7398292786534002</c:v>
                </c:pt>
                <c:pt idx="62">
                  <c:v>5.8172898627108003</c:v>
                </c:pt>
                <c:pt idx="63">
                  <c:v>5.8947504467682004</c:v>
                </c:pt>
                <c:pt idx="64">
                  <c:v>5.9722110308256102</c:v>
                </c:pt>
                <c:pt idx="65">
                  <c:v>6.0496716148830103</c:v>
                </c:pt>
                <c:pt idx="66">
                  <c:v>6.1271321989404104</c:v>
                </c:pt>
                <c:pt idx="67">
                  <c:v>6.2045927829978096</c:v>
                </c:pt>
                <c:pt idx="68">
                  <c:v>6.2820533670552097</c:v>
                </c:pt>
                <c:pt idx="69">
                  <c:v>6.3595139511126098</c:v>
                </c:pt>
                <c:pt idx="70">
                  <c:v>6.4369745351700196</c:v>
                </c:pt>
                <c:pt idx="71">
                  <c:v>6.5144351192274197</c:v>
                </c:pt>
                <c:pt idx="72">
                  <c:v>6.5918957032848198</c:v>
                </c:pt>
                <c:pt idx="73">
                  <c:v>6.6693562873422199</c:v>
                </c:pt>
                <c:pt idx="74">
                  <c:v>6.7468168713996199</c:v>
                </c:pt>
                <c:pt idx="75">
                  <c:v>6.82427745545702</c:v>
                </c:pt>
                <c:pt idx="76">
                  <c:v>6.9017380395144299</c:v>
                </c:pt>
                <c:pt idx="77">
                  <c:v>6.97919862357183</c:v>
                </c:pt>
                <c:pt idx="78">
                  <c:v>7.05665920762923</c:v>
                </c:pt>
                <c:pt idx="79">
                  <c:v>7.1341197916866301</c:v>
                </c:pt>
                <c:pt idx="80">
                  <c:v>7.2115803757440302</c:v>
                </c:pt>
                <c:pt idx="81">
                  <c:v>7.2890409598014303</c:v>
                </c:pt>
                <c:pt idx="82">
                  <c:v>7.3665015438588304</c:v>
                </c:pt>
                <c:pt idx="83">
                  <c:v>7.4439621279162402</c:v>
                </c:pt>
                <c:pt idx="84">
                  <c:v>7.5214227119736403</c:v>
                </c:pt>
                <c:pt idx="85">
                  <c:v>7.5988832960310404</c:v>
                </c:pt>
                <c:pt idx="86">
                  <c:v>7.6763438800884396</c:v>
                </c:pt>
                <c:pt idx="87">
                  <c:v>7.7538044641458397</c:v>
                </c:pt>
                <c:pt idx="88">
                  <c:v>7.8312650482032398</c:v>
                </c:pt>
                <c:pt idx="89">
                  <c:v>7.9087256322606496</c:v>
                </c:pt>
                <c:pt idx="90">
                  <c:v>7.9861862163180497</c:v>
                </c:pt>
                <c:pt idx="91">
                  <c:v>8.0636468003754498</c:v>
                </c:pt>
                <c:pt idx="92">
                  <c:v>8.1411073844328499</c:v>
                </c:pt>
                <c:pt idx="93">
                  <c:v>8.21856796849025</c:v>
                </c:pt>
                <c:pt idx="94">
                  <c:v>8.29602855254765</c:v>
                </c:pt>
                <c:pt idx="95">
                  <c:v>8.3734891366050608</c:v>
                </c:pt>
                <c:pt idx="96">
                  <c:v>8.4509497206624609</c:v>
                </c:pt>
                <c:pt idx="97">
                  <c:v>8.5284103047198592</c:v>
                </c:pt>
                <c:pt idx="98">
                  <c:v>8.6058708887772593</c:v>
                </c:pt>
                <c:pt idx="99">
                  <c:v>8.6833314728346593</c:v>
                </c:pt>
                <c:pt idx="100">
                  <c:v>8.7607920568920594</c:v>
                </c:pt>
                <c:pt idx="101">
                  <c:v>8.8382526409494595</c:v>
                </c:pt>
                <c:pt idx="102">
                  <c:v>8.9157132250068702</c:v>
                </c:pt>
                <c:pt idx="103">
                  <c:v>8.9931738090642703</c:v>
                </c:pt>
                <c:pt idx="104">
                  <c:v>9.0706343931216704</c:v>
                </c:pt>
                <c:pt idx="105">
                  <c:v>9.1480949771790705</c:v>
                </c:pt>
                <c:pt idx="106">
                  <c:v>9.2255555612364599</c:v>
                </c:pt>
                <c:pt idx="107">
                  <c:v>9.3030161452938493</c:v>
                </c:pt>
                <c:pt idx="108">
                  <c:v>9.3804767293512406</c:v>
                </c:pt>
                <c:pt idx="109">
                  <c:v>9.45793731340863</c:v>
                </c:pt>
                <c:pt idx="110">
                  <c:v>9.5353978974660194</c:v>
                </c:pt>
                <c:pt idx="111">
                  <c:v>9.6128584815234195</c:v>
                </c:pt>
                <c:pt idx="112">
                  <c:v>9.6903190655808107</c:v>
                </c:pt>
                <c:pt idx="113">
                  <c:v>9.7677796496382001</c:v>
                </c:pt>
                <c:pt idx="114">
                  <c:v>9.8452402336955895</c:v>
                </c:pt>
                <c:pt idx="115">
                  <c:v>9.9227008177529807</c:v>
                </c:pt>
                <c:pt idx="116">
                  <c:v>10.0001614018104</c:v>
                </c:pt>
                <c:pt idx="117">
                  <c:v>10.0776219858678</c:v>
                </c:pt>
                <c:pt idx="118">
                  <c:v>10.155082569925201</c:v>
                </c:pt>
                <c:pt idx="119">
                  <c:v>10.232543153982499</c:v>
                </c:pt>
                <c:pt idx="120">
                  <c:v>10.310003738039899</c:v>
                </c:pt>
                <c:pt idx="121">
                  <c:v>10.3874643220973</c:v>
                </c:pt>
                <c:pt idx="122">
                  <c:v>10.4649249061547</c:v>
                </c:pt>
                <c:pt idx="123">
                  <c:v>10.5423854902121</c:v>
                </c:pt>
                <c:pt idx="124">
                  <c:v>10.6198460742695</c:v>
                </c:pt>
                <c:pt idx="125">
                  <c:v>10.6973066583269</c:v>
                </c:pt>
                <c:pt idx="126">
                  <c:v>10.7747672423843</c:v>
                </c:pt>
                <c:pt idx="127">
                  <c:v>10.8522278264417</c:v>
                </c:pt>
                <c:pt idx="128">
                  <c:v>10.9296884104991</c:v>
                </c:pt>
                <c:pt idx="129">
                  <c:v>11.0071489945565</c:v>
                </c:pt>
                <c:pt idx="130">
                  <c:v>11.0846095786139</c:v>
                </c:pt>
                <c:pt idx="131">
                  <c:v>11.162070162671199</c:v>
                </c:pt>
                <c:pt idx="132">
                  <c:v>11.239530746728599</c:v>
                </c:pt>
                <c:pt idx="133">
                  <c:v>11.316991330785999</c:v>
                </c:pt>
                <c:pt idx="134">
                  <c:v>11.394451914843399</c:v>
                </c:pt>
                <c:pt idx="135">
                  <c:v>11.471912498900799</c:v>
                </c:pt>
                <c:pt idx="136">
                  <c:v>11.5493730829582</c:v>
                </c:pt>
                <c:pt idx="137">
                  <c:v>11.6268336670156</c:v>
                </c:pt>
                <c:pt idx="138">
                  <c:v>11.704294251073</c:v>
                </c:pt>
                <c:pt idx="139">
                  <c:v>11.7817548351304</c:v>
                </c:pt>
                <c:pt idx="140">
                  <c:v>11.8592154191878</c:v>
                </c:pt>
                <c:pt idx="141">
                  <c:v>11.9366760032452</c:v>
                </c:pt>
                <c:pt idx="142">
                  <c:v>12.0141365873026</c:v>
                </c:pt>
                <c:pt idx="143">
                  <c:v>12.091597171359901</c:v>
                </c:pt>
                <c:pt idx="144">
                  <c:v>12.169057755417301</c:v>
                </c:pt>
                <c:pt idx="145">
                  <c:v>12.246518339474701</c:v>
                </c:pt>
                <c:pt idx="146">
                  <c:v>12.323978923532099</c:v>
                </c:pt>
                <c:pt idx="147">
                  <c:v>12.401439507589499</c:v>
                </c:pt>
                <c:pt idx="148">
                  <c:v>12.478900091646899</c:v>
                </c:pt>
                <c:pt idx="149">
                  <c:v>12.556360675704299</c:v>
                </c:pt>
                <c:pt idx="150">
                  <c:v>12.633821259761699</c:v>
                </c:pt>
                <c:pt idx="151">
                  <c:v>12.7112818438191</c:v>
                </c:pt>
                <c:pt idx="152">
                  <c:v>12.7887424278765</c:v>
                </c:pt>
                <c:pt idx="153">
                  <c:v>12.8662030119339</c:v>
                </c:pt>
                <c:pt idx="154">
                  <c:v>12.9436635959913</c:v>
                </c:pt>
                <c:pt idx="155">
                  <c:v>13.0211241800486</c:v>
                </c:pt>
                <c:pt idx="156">
                  <c:v>13.098584764106</c:v>
                </c:pt>
                <c:pt idx="157">
                  <c:v>13.176045348163401</c:v>
                </c:pt>
                <c:pt idx="158">
                  <c:v>13.253505932220801</c:v>
                </c:pt>
                <c:pt idx="159">
                  <c:v>13.330966516278201</c:v>
                </c:pt>
                <c:pt idx="160">
                  <c:v>13.408427100335601</c:v>
                </c:pt>
                <c:pt idx="161">
                  <c:v>13.485887684392999</c:v>
                </c:pt>
                <c:pt idx="162">
                  <c:v>13.563348268450399</c:v>
                </c:pt>
                <c:pt idx="163">
                  <c:v>13.640808852507799</c:v>
                </c:pt>
                <c:pt idx="164">
                  <c:v>13.718269436565199</c:v>
                </c:pt>
                <c:pt idx="165">
                  <c:v>13.795730020622599</c:v>
                </c:pt>
                <c:pt idx="166">
                  <c:v>13.8731906046799</c:v>
                </c:pt>
                <c:pt idx="167">
                  <c:v>13.9506511887373</c:v>
                </c:pt>
                <c:pt idx="168">
                  <c:v>14.0281117727947</c:v>
                </c:pt>
                <c:pt idx="169">
                  <c:v>14.1055723568521</c:v>
                </c:pt>
                <c:pt idx="170">
                  <c:v>14.1830329409095</c:v>
                </c:pt>
                <c:pt idx="171">
                  <c:v>14.2604935249669</c:v>
                </c:pt>
                <c:pt idx="172">
                  <c:v>14.337954109024301</c:v>
                </c:pt>
                <c:pt idx="173">
                  <c:v>14.415414693081701</c:v>
                </c:pt>
                <c:pt idx="174">
                  <c:v>14.492875277139101</c:v>
                </c:pt>
                <c:pt idx="175">
                  <c:v>14.570335861196501</c:v>
                </c:pt>
                <c:pt idx="176">
                  <c:v>14.647796445253899</c:v>
                </c:pt>
                <c:pt idx="177">
                  <c:v>14.725257029311299</c:v>
                </c:pt>
                <c:pt idx="178">
                  <c:v>14.8027176133686</c:v>
                </c:pt>
                <c:pt idx="179">
                  <c:v>14.880178197426</c:v>
                </c:pt>
                <c:pt idx="180">
                  <c:v>14.9576387814834</c:v>
                </c:pt>
                <c:pt idx="181">
                  <c:v>15.0350993655408</c:v>
                </c:pt>
                <c:pt idx="182">
                  <c:v>15.1125599495982</c:v>
                </c:pt>
                <c:pt idx="183">
                  <c:v>15.1900205336556</c:v>
                </c:pt>
                <c:pt idx="184">
                  <c:v>15.267481117713</c:v>
                </c:pt>
                <c:pt idx="185">
                  <c:v>15.3449417017704</c:v>
                </c:pt>
                <c:pt idx="186">
                  <c:v>15.4224022858278</c:v>
                </c:pt>
                <c:pt idx="187">
                  <c:v>15.499862869885201</c:v>
                </c:pt>
                <c:pt idx="188">
                  <c:v>15.577323453942601</c:v>
                </c:pt>
                <c:pt idx="189">
                  <c:v>15.654784038000001</c:v>
                </c:pt>
                <c:pt idx="190">
                  <c:v>15.7322446220573</c:v>
                </c:pt>
                <c:pt idx="191">
                  <c:v>15.8097052061147</c:v>
                </c:pt>
                <c:pt idx="192">
                  <c:v>15.8871657901721</c:v>
                </c:pt>
                <c:pt idx="193">
                  <c:v>15.9646263742295</c:v>
                </c:pt>
                <c:pt idx="194">
                  <c:v>16.042086958286902</c:v>
                </c:pt>
                <c:pt idx="195">
                  <c:v>16.1195475423443</c:v>
                </c:pt>
                <c:pt idx="196">
                  <c:v>16.197008126401698</c:v>
                </c:pt>
                <c:pt idx="197">
                  <c:v>16.2744687104591</c:v>
                </c:pt>
                <c:pt idx="198">
                  <c:v>16.351929294516498</c:v>
                </c:pt>
                <c:pt idx="199">
                  <c:v>16.4293898785739</c:v>
                </c:pt>
                <c:pt idx="200">
                  <c:v>16.506850462631299</c:v>
                </c:pt>
                <c:pt idx="201">
                  <c:v>16.5843110466887</c:v>
                </c:pt>
                <c:pt idx="202">
                  <c:v>16.661771630745999</c:v>
                </c:pt>
                <c:pt idx="203">
                  <c:v>16.739232214803401</c:v>
                </c:pt>
                <c:pt idx="204">
                  <c:v>16.816692798860799</c:v>
                </c:pt>
                <c:pt idx="205">
                  <c:v>16.894153382918201</c:v>
                </c:pt>
                <c:pt idx="206">
                  <c:v>16.9716139669756</c:v>
                </c:pt>
                <c:pt idx="207">
                  <c:v>17.049074551033002</c:v>
                </c:pt>
                <c:pt idx="208">
                  <c:v>17.1265351350904</c:v>
                </c:pt>
                <c:pt idx="209">
                  <c:v>17.203995719147802</c:v>
                </c:pt>
                <c:pt idx="210">
                  <c:v>17.2814563032052</c:v>
                </c:pt>
                <c:pt idx="211">
                  <c:v>17.358916887262598</c:v>
                </c:pt>
                <c:pt idx="212">
                  <c:v>17.43637747132</c:v>
                </c:pt>
                <c:pt idx="213">
                  <c:v>17.513838055377299</c:v>
                </c:pt>
                <c:pt idx="214">
                  <c:v>17.591298639434701</c:v>
                </c:pt>
                <c:pt idx="215">
                  <c:v>17.668759223492099</c:v>
                </c:pt>
                <c:pt idx="216">
                  <c:v>17.746219807549501</c:v>
                </c:pt>
                <c:pt idx="217">
                  <c:v>17.823680391606899</c:v>
                </c:pt>
                <c:pt idx="218">
                  <c:v>17.901140975664301</c:v>
                </c:pt>
                <c:pt idx="219">
                  <c:v>17.978601559721699</c:v>
                </c:pt>
                <c:pt idx="220">
                  <c:v>18.056062143779101</c:v>
                </c:pt>
                <c:pt idx="221">
                  <c:v>18.1335227278365</c:v>
                </c:pt>
                <c:pt idx="222">
                  <c:v>18.210983311893902</c:v>
                </c:pt>
                <c:pt idx="223">
                  <c:v>18.2884438959513</c:v>
                </c:pt>
                <c:pt idx="224">
                  <c:v>18.365904480008702</c:v>
                </c:pt>
                <c:pt idx="225">
                  <c:v>18.443365064066001</c:v>
                </c:pt>
                <c:pt idx="226">
                  <c:v>18.520825648123399</c:v>
                </c:pt>
                <c:pt idx="227">
                  <c:v>18.598286232180801</c:v>
                </c:pt>
                <c:pt idx="228">
                  <c:v>18.675746816238199</c:v>
                </c:pt>
                <c:pt idx="229">
                  <c:v>18.753207400295601</c:v>
                </c:pt>
                <c:pt idx="230">
                  <c:v>18.830667984352999</c:v>
                </c:pt>
                <c:pt idx="231">
                  <c:v>18.908128568410401</c:v>
                </c:pt>
                <c:pt idx="232">
                  <c:v>18.985589152467799</c:v>
                </c:pt>
                <c:pt idx="233">
                  <c:v>19.063049736525201</c:v>
                </c:pt>
                <c:pt idx="234">
                  <c:v>19.140510320582599</c:v>
                </c:pt>
                <c:pt idx="235">
                  <c:v>19.217970904640001</c:v>
                </c:pt>
                <c:pt idx="236">
                  <c:v>19.2954314886974</c:v>
                </c:pt>
                <c:pt idx="237">
                  <c:v>19.372892072754698</c:v>
                </c:pt>
                <c:pt idx="238">
                  <c:v>19.4503526568121</c:v>
                </c:pt>
                <c:pt idx="239">
                  <c:v>19.527813240869499</c:v>
                </c:pt>
                <c:pt idx="240">
                  <c:v>19.605273824926901</c:v>
                </c:pt>
                <c:pt idx="241">
                  <c:v>19.682734408984299</c:v>
                </c:pt>
                <c:pt idx="242">
                  <c:v>19.760194993041701</c:v>
                </c:pt>
                <c:pt idx="243">
                  <c:v>19.837655577099099</c:v>
                </c:pt>
                <c:pt idx="244">
                  <c:v>19.915116161156501</c:v>
                </c:pt>
                <c:pt idx="245">
                  <c:v>19.992576745213899</c:v>
                </c:pt>
                <c:pt idx="246">
                  <c:v>20.070037329271301</c:v>
                </c:pt>
                <c:pt idx="247">
                  <c:v>20.147497913328699</c:v>
                </c:pt>
                <c:pt idx="248">
                  <c:v>20.224958497386101</c:v>
                </c:pt>
                <c:pt idx="249">
                  <c:v>20.3024190814434</c:v>
                </c:pt>
                <c:pt idx="250">
                  <c:v>20.379879665500798</c:v>
                </c:pt>
                <c:pt idx="251">
                  <c:v>20.4573402495582</c:v>
                </c:pt>
                <c:pt idx="252">
                  <c:v>20.534800833615598</c:v>
                </c:pt>
                <c:pt idx="253">
                  <c:v>20.612261417673</c:v>
                </c:pt>
                <c:pt idx="254">
                  <c:v>20.689722001730399</c:v>
                </c:pt>
                <c:pt idx="255">
                  <c:v>20.767182585787801</c:v>
                </c:pt>
                <c:pt idx="256">
                  <c:v>20.844643169845199</c:v>
                </c:pt>
                <c:pt idx="257">
                  <c:v>20.922103753902601</c:v>
                </c:pt>
                <c:pt idx="258">
                  <c:v>20.999564337959999</c:v>
                </c:pt>
                <c:pt idx="259">
                  <c:v>21.077024922017401</c:v>
                </c:pt>
                <c:pt idx="260">
                  <c:v>21.154485506074799</c:v>
                </c:pt>
                <c:pt idx="261">
                  <c:v>21.231946090132102</c:v>
                </c:pt>
                <c:pt idx="262">
                  <c:v>21.3094066741895</c:v>
                </c:pt>
                <c:pt idx="263">
                  <c:v>21.386867258246902</c:v>
                </c:pt>
                <c:pt idx="264">
                  <c:v>21.4643278423043</c:v>
                </c:pt>
                <c:pt idx="265">
                  <c:v>21.541788426361698</c:v>
                </c:pt>
                <c:pt idx="266">
                  <c:v>21.6192490104191</c:v>
                </c:pt>
                <c:pt idx="267">
                  <c:v>21.696709594476498</c:v>
                </c:pt>
                <c:pt idx="268">
                  <c:v>21.7741701785339</c:v>
                </c:pt>
                <c:pt idx="269">
                  <c:v>21.851630762591299</c:v>
                </c:pt>
                <c:pt idx="270">
                  <c:v>21.929091346648701</c:v>
                </c:pt>
                <c:pt idx="271">
                  <c:v>22.006551930706099</c:v>
                </c:pt>
                <c:pt idx="272">
                  <c:v>22.084012514763501</c:v>
                </c:pt>
                <c:pt idx="273">
                  <c:v>22.1614730988208</c:v>
                </c:pt>
                <c:pt idx="274">
                  <c:v>22.238933682878201</c:v>
                </c:pt>
                <c:pt idx="275">
                  <c:v>22.3163942669356</c:v>
                </c:pt>
                <c:pt idx="276">
                  <c:v>22.393854850993002</c:v>
                </c:pt>
                <c:pt idx="277">
                  <c:v>22.4713154350504</c:v>
                </c:pt>
                <c:pt idx="278">
                  <c:v>22.548776019107802</c:v>
                </c:pt>
                <c:pt idx="279">
                  <c:v>22.6262366031652</c:v>
                </c:pt>
                <c:pt idx="280">
                  <c:v>22.703697187222598</c:v>
                </c:pt>
                <c:pt idx="281">
                  <c:v>22.78115777128</c:v>
                </c:pt>
                <c:pt idx="282">
                  <c:v>22.858618355337398</c:v>
                </c:pt>
                <c:pt idx="283">
                  <c:v>22.9360789393948</c:v>
                </c:pt>
                <c:pt idx="284">
                  <c:v>23.013539523452099</c:v>
                </c:pt>
                <c:pt idx="285">
                  <c:v>23.091000107509501</c:v>
                </c:pt>
                <c:pt idx="286">
                  <c:v>23.168460691566899</c:v>
                </c:pt>
                <c:pt idx="287">
                  <c:v>23.245921275624301</c:v>
                </c:pt>
                <c:pt idx="288">
                  <c:v>23.3233818596817</c:v>
                </c:pt>
                <c:pt idx="289">
                  <c:v>23.400842443739101</c:v>
                </c:pt>
                <c:pt idx="290">
                  <c:v>23.4783030277965</c:v>
                </c:pt>
                <c:pt idx="291">
                  <c:v>23.555763611853902</c:v>
                </c:pt>
                <c:pt idx="292">
                  <c:v>23.6332241959113</c:v>
                </c:pt>
                <c:pt idx="293">
                  <c:v>23.710684779968702</c:v>
                </c:pt>
                <c:pt idx="294">
                  <c:v>23.7881453640261</c:v>
                </c:pt>
                <c:pt idx="295">
                  <c:v>23.865605948083498</c:v>
                </c:pt>
                <c:pt idx="296">
                  <c:v>23.943066532140801</c:v>
                </c:pt>
                <c:pt idx="297">
                  <c:v>24.020527116198199</c:v>
                </c:pt>
                <c:pt idx="298">
                  <c:v>24.097987700255601</c:v>
                </c:pt>
                <c:pt idx="299">
                  <c:v>24.175448284312999</c:v>
                </c:pt>
                <c:pt idx="300">
                  <c:v>24.252908868370401</c:v>
                </c:pt>
                <c:pt idx="301">
                  <c:v>24.330369452427799</c:v>
                </c:pt>
                <c:pt idx="302">
                  <c:v>24.407830036485201</c:v>
                </c:pt>
                <c:pt idx="303">
                  <c:v>24.4852906205426</c:v>
                </c:pt>
                <c:pt idx="304">
                  <c:v>24.562751204600001</c:v>
                </c:pt>
                <c:pt idx="305">
                  <c:v>24.6402117886574</c:v>
                </c:pt>
                <c:pt idx="306">
                  <c:v>24.717672372714802</c:v>
                </c:pt>
                <c:pt idx="307">
                  <c:v>24.7951329567722</c:v>
                </c:pt>
                <c:pt idx="308">
                  <c:v>24.872593540829499</c:v>
                </c:pt>
                <c:pt idx="309">
                  <c:v>24.950054124886901</c:v>
                </c:pt>
                <c:pt idx="310">
                  <c:v>25.027514708944299</c:v>
                </c:pt>
                <c:pt idx="311">
                  <c:v>25.104975293001701</c:v>
                </c:pt>
                <c:pt idx="312">
                  <c:v>25.182435877059099</c:v>
                </c:pt>
                <c:pt idx="313">
                  <c:v>25.259896461116501</c:v>
                </c:pt>
                <c:pt idx="314">
                  <c:v>25.337357045173899</c:v>
                </c:pt>
                <c:pt idx="315">
                  <c:v>25.414817629231301</c:v>
                </c:pt>
              </c:numCache>
            </c:numRef>
          </c:xVal>
          <c:yVal>
            <c:numRef>
              <c:f>'2008 LoD S0196'!$E$2:$E$317</c:f>
              <c:numCache>
                <c:formatCode>General</c:formatCode>
                <c:ptCount val="316"/>
                <c:pt idx="0">
                  <c:v>1.5030739254057199</c:v>
                </c:pt>
                <c:pt idx="1">
                  <c:v>1.0002610331226101</c:v>
                </c:pt>
                <c:pt idx="2">
                  <c:v>0.64557695382481095</c:v>
                </c:pt>
                <c:pt idx="3">
                  <c:v>0.28009637789136499</c:v>
                </c:pt>
                <c:pt idx="4">
                  <c:v>-3.1101021817857299E-2</c:v>
                </c:pt>
                <c:pt idx="5">
                  <c:v>-0.25574820391470299</c:v>
                </c:pt>
                <c:pt idx="6">
                  <c:v>-0.45196042408546</c:v>
                </c:pt>
                <c:pt idx="7">
                  <c:v>-0.55347329698037795</c:v>
                </c:pt>
                <c:pt idx="8">
                  <c:v>-0.63365141804038805</c:v>
                </c:pt>
                <c:pt idx="9">
                  <c:v>-0.60840201330121202</c:v>
                </c:pt>
                <c:pt idx="10">
                  <c:v>-0.50249214993931302</c:v>
                </c:pt>
                <c:pt idx="11">
                  <c:v>-0.27906296615909598</c:v>
                </c:pt>
                <c:pt idx="12">
                  <c:v>4.3167524352838903E-2</c:v>
                </c:pt>
                <c:pt idx="13">
                  <c:v>0.47328246578143102</c:v>
                </c:pt>
                <c:pt idx="14">
                  <c:v>1.07158604041543</c:v>
                </c:pt>
                <c:pt idx="15">
                  <c:v>1.80895902597515</c:v>
                </c:pt>
                <c:pt idx="16">
                  <c:v>2.72690763321989</c:v>
                </c:pt>
                <c:pt idx="17">
                  <c:v>3.8669432406261599</c:v>
                </c:pt>
                <c:pt idx="18">
                  <c:v>5.29762195313244</c:v>
                </c:pt>
                <c:pt idx="19">
                  <c:v>7.0307749278013496</c:v>
                </c:pt>
                <c:pt idx="20">
                  <c:v>9.1438176090254206</c:v>
                </c:pt>
                <c:pt idx="21">
                  <c:v>11.783908317481099</c:v>
                </c:pt>
                <c:pt idx="22">
                  <c:v>14.9692213374778</c:v>
                </c:pt>
                <c:pt idx="23">
                  <c:v>18.773620636700599</c:v>
                </c:pt>
                <c:pt idx="24">
                  <c:v>23.2045900135812</c:v>
                </c:pt>
                <c:pt idx="25">
                  <c:v>27.6969086464443</c:v>
                </c:pt>
                <c:pt idx="26">
                  <c:v>31.433023250923402</c:v>
                </c:pt>
                <c:pt idx="27">
                  <c:v>35.210195326402498</c:v>
                </c:pt>
                <c:pt idx="28">
                  <c:v>37.194831137257502</c:v>
                </c:pt>
                <c:pt idx="29">
                  <c:v>37.260852549104698</c:v>
                </c:pt>
                <c:pt idx="30">
                  <c:v>38.811841335053401</c:v>
                </c:pt>
                <c:pt idx="31">
                  <c:v>41.613873171156001</c:v>
                </c:pt>
                <c:pt idx="32">
                  <c:v>45.190449206815401</c:v>
                </c:pt>
                <c:pt idx="33">
                  <c:v>49.510739701674098</c:v>
                </c:pt>
                <c:pt idx="34">
                  <c:v>54.2813064240339</c:v>
                </c:pt>
                <c:pt idx="35">
                  <c:v>59.326935018103697</c:v>
                </c:pt>
                <c:pt idx="36">
                  <c:v>64.557919604471294</c:v>
                </c:pt>
                <c:pt idx="37">
                  <c:v>69.772718900675997</c:v>
                </c:pt>
                <c:pt idx="38">
                  <c:v>75.459283048557694</c:v>
                </c:pt>
                <c:pt idx="39">
                  <c:v>81.802731940947993</c:v>
                </c:pt>
                <c:pt idx="40">
                  <c:v>88.322756564692</c:v>
                </c:pt>
                <c:pt idx="41">
                  <c:v>94.482774026624497</c:v>
                </c:pt>
                <c:pt idx="42">
                  <c:v>99.312838518135905</c:v>
                </c:pt>
                <c:pt idx="43">
                  <c:v>100.734600929186</c:v>
                </c:pt>
                <c:pt idx="44">
                  <c:v>103.434295613419</c:v>
                </c:pt>
                <c:pt idx="45">
                  <c:v>108.004893848843</c:v>
                </c:pt>
                <c:pt idx="46">
                  <c:v>113.013031659376</c:v>
                </c:pt>
                <c:pt idx="47">
                  <c:v>117.475417813432</c:v>
                </c:pt>
                <c:pt idx="48">
                  <c:v>118.790994122065</c:v>
                </c:pt>
                <c:pt idx="49">
                  <c:v>111.184534884439</c:v>
                </c:pt>
                <c:pt idx="50">
                  <c:v>92.485267042709097</c:v>
                </c:pt>
                <c:pt idx="51">
                  <c:v>76.540183281896006</c:v>
                </c:pt>
                <c:pt idx="52">
                  <c:v>65.081320968413394</c:v>
                </c:pt>
                <c:pt idx="53">
                  <c:v>56.118046298127197</c:v>
                </c:pt>
                <c:pt idx="54">
                  <c:v>49.248107242599502</c:v>
                </c:pt>
                <c:pt idx="55">
                  <c:v>43.788246817500898</c:v>
                </c:pt>
                <c:pt idx="56">
                  <c:v>40.108871880298302</c:v>
                </c:pt>
                <c:pt idx="57">
                  <c:v>38.0623241981421</c:v>
                </c:pt>
                <c:pt idx="58">
                  <c:v>36.685121017556703</c:v>
                </c:pt>
                <c:pt idx="59">
                  <c:v>35.574018734537503</c:v>
                </c:pt>
                <c:pt idx="60">
                  <c:v>34.893260148045201</c:v>
                </c:pt>
                <c:pt idx="61">
                  <c:v>35.232776504650197</c:v>
                </c:pt>
                <c:pt idx="62">
                  <c:v>36.006370467300798</c:v>
                </c:pt>
                <c:pt idx="63">
                  <c:v>36.742979700309398</c:v>
                </c:pt>
                <c:pt idx="64">
                  <c:v>37.351089988714001</c:v>
                </c:pt>
                <c:pt idx="65">
                  <c:v>37.720109686102901</c:v>
                </c:pt>
                <c:pt idx="66">
                  <c:v>37.828512006225303</c:v>
                </c:pt>
                <c:pt idx="67">
                  <c:v>37.539951515433799</c:v>
                </c:pt>
                <c:pt idx="68">
                  <c:v>37.052454359276403</c:v>
                </c:pt>
                <c:pt idx="69">
                  <c:v>36.670386515188</c:v>
                </c:pt>
                <c:pt idx="70">
                  <c:v>36.343301476173799</c:v>
                </c:pt>
                <c:pt idx="71">
                  <c:v>35.921713360689097</c:v>
                </c:pt>
                <c:pt idx="72">
                  <c:v>35.515129629381001</c:v>
                </c:pt>
                <c:pt idx="73">
                  <c:v>35.1476223618901</c:v>
                </c:pt>
                <c:pt idx="74">
                  <c:v>34.763717487669098</c:v>
                </c:pt>
                <c:pt idx="75">
                  <c:v>34.444269702846697</c:v>
                </c:pt>
                <c:pt idx="76">
                  <c:v>33.9547738589836</c:v>
                </c:pt>
                <c:pt idx="77">
                  <c:v>33.397222260819802</c:v>
                </c:pt>
                <c:pt idx="78">
                  <c:v>33.030765932581303</c:v>
                </c:pt>
                <c:pt idx="79">
                  <c:v>32.7932146851754</c:v>
                </c:pt>
                <c:pt idx="80">
                  <c:v>32.497554282829498</c:v>
                </c:pt>
                <c:pt idx="81">
                  <c:v>32.146343597744902</c:v>
                </c:pt>
                <c:pt idx="82">
                  <c:v>31.743288567011799</c:v>
                </c:pt>
                <c:pt idx="83">
                  <c:v>31.237504557149201</c:v>
                </c:pt>
                <c:pt idx="84">
                  <c:v>30.830958517401701</c:v>
                </c:pt>
                <c:pt idx="85">
                  <c:v>30.444919278292801</c:v>
                </c:pt>
                <c:pt idx="86">
                  <c:v>30.089072787815599</c:v>
                </c:pt>
                <c:pt idx="87">
                  <c:v>29.770384970913799</c:v>
                </c:pt>
                <c:pt idx="88">
                  <c:v>29.535535041582001</c:v>
                </c:pt>
                <c:pt idx="89">
                  <c:v>29.347574317375901</c:v>
                </c:pt>
                <c:pt idx="90">
                  <c:v>29.165712273560001</c:v>
                </c:pt>
                <c:pt idx="91">
                  <c:v>28.954450629771902</c:v>
                </c:pt>
                <c:pt idx="92">
                  <c:v>28.754090876831199</c:v>
                </c:pt>
                <c:pt idx="93">
                  <c:v>28.629440573866301</c:v>
                </c:pt>
                <c:pt idx="94">
                  <c:v>28.487896897600201</c:v>
                </c:pt>
                <c:pt idx="95">
                  <c:v>28.356834078233401</c:v>
                </c:pt>
                <c:pt idx="96">
                  <c:v>28.217248507070401</c:v>
                </c:pt>
                <c:pt idx="97">
                  <c:v>28.1419273722151</c:v>
                </c:pt>
                <c:pt idx="98">
                  <c:v>28.047456415378502</c:v>
                </c:pt>
                <c:pt idx="99">
                  <c:v>27.8559960698393</c:v>
                </c:pt>
                <c:pt idx="100">
                  <c:v>27.6839859629494</c:v>
                </c:pt>
                <c:pt idx="101">
                  <c:v>27.569287015672</c:v>
                </c:pt>
                <c:pt idx="102">
                  <c:v>27.4841491950984</c:v>
                </c:pt>
                <c:pt idx="103">
                  <c:v>27.385682934411001</c:v>
                </c:pt>
                <c:pt idx="104">
                  <c:v>27.2531966974569</c:v>
                </c:pt>
                <c:pt idx="105">
                  <c:v>27.141353312782901</c:v>
                </c:pt>
                <c:pt idx="106">
                  <c:v>26.994806918514701</c:v>
                </c:pt>
                <c:pt idx="107">
                  <c:v>26.878122475604702</c:v>
                </c:pt>
                <c:pt idx="108">
                  <c:v>26.748180301000001</c:v>
                </c:pt>
                <c:pt idx="109">
                  <c:v>26.615285188163199</c:v>
                </c:pt>
                <c:pt idx="110">
                  <c:v>26.4885962344473</c:v>
                </c:pt>
                <c:pt idx="111">
                  <c:v>26.387601207893599</c:v>
                </c:pt>
                <c:pt idx="112">
                  <c:v>26.2929888732201</c:v>
                </c:pt>
                <c:pt idx="113">
                  <c:v>26.188484129116802</c:v>
                </c:pt>
                <c:pt idx="114">
                  <c:v>26.118364804612501</c:v>
                </c:pt>
                <c:pt idx="115">
                  <c:v>26.035636484684499</c:v>
                </c:pt>
                <c:pt idx="116">
                  <c:v>25.9897242821562</c:v>
                </c:pt>
                <c:pt idx="117">
                  <c:v>25.9435240305442</c:v>
                </c:pt>
                <c:pt idx="118">
                  <c:v>25.8997524682961</c:v>
                </c:pt>
                <c:pt idx="119">
                  <c:v>25.858500236518399</c:v>
                </c:pt>
                <c:pt idx="120">
                  <c:v>25.864620342627099</c:v>
                </c:pt>
                <c:pt idx="121">
                  <c:v>25.8639912460904</c:v>
                </c:pt>
                <c:pt idx="122">
                  <c:v>25.898804605498299</c:v>
                </c:pt>
                <c:pt idx="123">
                  <c:v>25.957412877925599</c:v>
                </c:pt>
                <c:pt idx="124">
                  <c:v>26.024774990710799</c:v>
                </c:pt>
                <c:pt idx="125">
                  <c:v>26.069808035928698</c:v>
                </c:pt>
                <c:pt idx="126">
                  <c:v>26.135049554905802</c:v>
                </c:pt>
                <c:pt idx="127">
                  <c:v>26.206278703811101</c:v>
                </c:pt>
                <c:pt idx="128">
                  <c:v>26.290561067018299</c:v>
                </c:pt>
                <c:pt idx="129">
                  <c:v>26.413880583856599</c:v>
                </c:pt>
                <c:pt idx="130">
                  <c:v>26.529204411916201</c:v>
                </c:pt>
                <c:pt idx="131">
                  <c:v>26.662372636927699</c:v>
                </c:pt>
                <c:pt idx="132">
                  <c:v>26.798068860710401</c:v>
                </c:pt>
                <c:pt idx="133">
                  <c:v>26.939849540928002</c:v>
                </c:pt>
                <c:pt idx="134">
                  <c:v>27.1032898318302</c:v>
                </c:pt>
                <c:pt idx="135">
                  <c:v>27.323901704799599</c:v>
                </c:pt>
                <c:pt idx="136">
                  <c:v>27.526556444782301</c:v>
                </c:pt>
                <c:pt idx="137">
                  <c:v>27.736774674479001</c:v>
                </c:pt>
                <c:pt idx="138">
                  <c:v>27.9714298814194</c:v>
                </c:pt>
                <c:pt idx="139">
                  <c:v>28.2526828700084</c:v>
                </c:pt>
                <c:pt idx="140">
                  <c:v>28.5501317607578</c:v>
                </c:pt>
                <c:pt idx="141">
                  <c:v>28.8471492082226</c:v>
                </c:pt>
                <c:pt idx="142">
                  <c:v>29.156487286646801</c:v>
                </c:pt>
                <c:pt idx="143">
                  <c:v>29.473641379141299</c:v>
                </c:pt>
                <c:pt idx="144">
                  <c:v>29.787260142373</c:v>
                </c:pt>
                <c:pt idx="145">
                  <c:v>30.130000235540201</c:v>
                </c:pt>
                <c:pt idx="146">
                  <c:v>30.524109922908401</c:v>
                </c:pt>
                <c:pt idx="147">
                  <c:v>30.914817002349601</c:v>
                </c:pt>
                <c:pt idx="148">
                  <c:v>31.327598913714699</c:v>
                </c:pt>
                <c:pt idx="149">
                  <c:v>31.774529725044399</c:v>
                </c:pt>
                <c:pt idx="150">
                  <c:v>32.245807107110103</c:v>
                </c:pt>
                <c:pt idx="151">
                  <c:v>32.714213860289703</c:v>
                </c:pt>
                <c:pt idx="152">
                  <c:v>33.166527077153198</c:v>
                </c:pt>
                <c:pt idx="153">
                  <c:v>33.635180587225499</c:v>
                </c:pt>
                <c:pt idx="154">
                  <c:v>34.109828329365101</c:v>
                </c:pt>
                <c:pt idx="155">
                  <c:v>34.601973329527503</c:v>
                </c:pt>
                <c:pt idx="156">
                  <c:v>35.089749405257102</c:v>
                </c:pt>
                <c:pt idx="157">
                  <c:v>35.604625976718097</c:v>
                </c:pt>
                <c:pt idx="158">
                  <c:v>36.073864849783298</c:v>
                </c:pt>
                <c:pt idx="159">
                  <c:v>36.562342601822102</c:v>
                </c:pt>
                <c:pt idx="160">
                  <c:v>37.008093013428201</c:v>
                </c:pt>
                <c:pt idx="161">
                  <c:v>37.419753021719501</c:v>
                </c:pt>
                <c:pt idx="162">
                  <c:v>37.811619173839603</c:v>
                </c:pt>
                <c:pt idx="163">
                  <c:v>38.106869842810902</c:v>
                </c:pt>
                <c:pt idx="164">
                  <c:v>38.319752519362702</c:v>
                </c:pt>
                <c:pt idx="165">
                  <c:v>38.470138873507601</c:v>
                </c:pt>
                <c:pt idx="166">
                  <c:v>38.475079436186903</c:v>
                </c:pt>
                <c:pt idx="167">
                  <c:v>38.352198161313403</c:v>
                </c:pt>
                <c:pt idx="168">
                  <c:v>38.096991371420003</c:v>
                </c:pt>
                <c:pt idx="169">
                  <c:v>37.694709299337902</c:v>
                </c:pt>
                <c:pt idx="170">
                  <c:v>37.1358091678471</c:v>
                </c:pt>
                <c:pt idx="171">
                  <c:v>36.4158287933707</c:v>
                </c:pt>
                <c:pt idx="172">
                  <c:v>35.489352632637399</c:v>
                </c:pt>
                <c:pt idx="173">
                  <c:v>34.3768271946346</c:v>
                </c:pt>
                <c:pt idx="174">
                  <c:v>33.006794222241801</c:v>
                </c:pt>
                <c:pt idx="175">
                  <c:v>31.433216155330602</c:v>
                </c:pt>
                <c:pt idx="176">
                  <c:v>29.628141698650499</c:v>
                </c:pt>
                <c:pt idx="177">
                  <c:v>27.600993249905201</c:v>
                </c:pt>
                <c:pt idx="178">
                  <c:v>25.325092368620101</c:v>
                </c:pt>
                <c:pt idx="179">
                  <c:v>22.814427472757298</c:v>
                </c:pt>
                <c:pt idx="180">
                  <c:v>20.111070942832001</c:v>
                </c:pt>
                <c:pt idx="181">
                  <c:v>17.219117618397402</c:v>
                </c:pt>
                <c:pt idx="182">
                  <c:v>14.1809396897923</c:v>
                </c:pt>
                <c:pt idx="183">
                  <c:v>11.0150441835622</c:v>
                </c:pt>
                <c:pt idx="184">
                  <c:v>7.7553443412777403</c:v>
                </c:pt>
                <c:pt idx="185">
                  <c:v>4.4307786253050798</c:v>
                </c:pt>
                <c:pt idx="186">
                  <c:v>1.0961150211830299</c:v>
                </c:pt>
                <c:pt idx="187">
                  <c:v>-2.0273433147555799</c:v>
                </c:pt>
                <c:pt idx="188">
                  <c:v>-4.4152692434758398</c:v>
                </c:pt>
                <c:pt idx="189">
                  <c:v>-5.7870176713384396</c:v>
                </c:pt>
                <c:pt idx="190">
                  <c:v>-6.4625766120499204</c:v>
                </c:pt>
                <c:pt idx="191">
                  <c:v>-6.8289844455805104</c:v>
                </c:pt>
                <c:pt idx="192">
                  <c:v>-7.0619704093558804</c:v>
                </c:pt>
                <c:pt idx="193">
                  <c:v>-7.2284982363756303</c:v>
                </c:pt>
                <c:pt idx="194">
                  <c:v>-7.3936741962670398</c:v>
                </c:pt>
                <c:pt idx="195">
                  <c:v>-7.5101207091018303</c:v>
                </c:pt>
                <c:pt idx="196">
                  <c:v>-7.6226375817876297</c:v>
                </c:pt>
                <c:pt idx="197">
                  <c:v>-7.71929895471074</c:v>
                </c:pt>
                <c:pt idx="198">
                  <c:v>-7.8405306022014596</c:v>
                </c:pt>
                <c:pt idx="199">
                  <c:v>-7.9324664104065299</c:v>
                </c:pt>
                <c:pt idx="200">
                  <c:v>-8.0082108160943797</c:v>
                </c:pt>
                <c:pt idx="201">
                  <c:v>-8.09532753349926</c:v>
                </c:pt>
                <c:pt idx="202">
                  <c:v>-8.1820547522561906</c:v>
                </c:pt>
                <c:pt idx="203">
                  <c:v>-8.2588615642762395</c:v>
                </c:pt>
                <c:pt idx="204">
                  <c:v>-8.3370071050150205</c:v>
                </c:pt>
                <c:pt idx="205">
                  <c:v>-8.3877276693788794</c:v>
                </c:pt>
                <c:pt idx="206">
                  <c:v>-8.4474588952687295</c:v>
                </c:pt>
                <c:pt idx="207">
                  <c:v>-8.4996744376852202</c:v>
                </c:pt>
                <c:pt idx="208">
                  <c:v>-8.55437827325893</c:v>
                </c:pt>
                <c:pt idx="209">
                  <c:v>-8.6112063537713794</c:v>
                </c:pt>
                <c:pt idx="210">
                  <c:v>-8.6570091291538205</c:v>
                </c:pt>
                <c:pt idx="211">
                  <c:v>-8.6957069693357596</c:v>
                </c:pt>
                <c:pt idx="212">
                  <c:v>-8.7303368737114795</c:v>
                </c:pt>
                <c:pt idx="213">
                  <c:v>-8.7544722263307708</c:v>
                </c:pt>
                <c:pt idx="214">
                  <c:v>-8.7855333282886505</c:v>
                </c:pt>
                <c:pt idx="215">
                  <c:v>-8.8163141108303993</c:v>
                </c:pt>
                <c:pt idx="216">
                  <c:v>-8.8631202167896603</c:v>
                </c:pt>
                <c:pt idx="217">
                  <c:v>-8.8766459637806197</c:v>
                </c:pt>
                <c:pt idx="218">
                  <c:v>-8.8905385585196601</c:v>
                </c:pt>
                <c:pt idx="219">
                  <c:v>-8.9154694107460504</c:v>
                </c:pt>
                <c:pt idx="220">
                  <c:v>-8.9326215836269807</c:v>
                </c:pt>
                <c:pt idx="221">
                  <c:v>-8.9489613401204409</c:v>
                </c:pt>
                <c:pt idx="222">
                  <c:v>-8.9562688247440807</c:v>
                </c:pt>
                <c:pt idx="223">
                  <c:v>-8.9863055989768306</c:v>
                </c:pt>
                <c:pt idx="224">
                  <c:v>-8.9903874495089902</c:v>
                </c:pt>
                <c:pt idx="225">
                  <c:v>-9.0077566481561604</c:v>
                </c:pt>
                <c:pt idx="226">
                  <c:v>-9.0014873169111596</c:v>
                </c:pt>
                <c:pt idx="227">
                  <c:v>-9.0178342812074295</c:v>
                </c:pt>
                <c:pt idx="228">
                  <c:v>-9.0316434994380508</c:v>
                </c:pt>
                <c:pt idx="229">
                  <c:v>-9.0357647843597597</c:v>
                </c:pt>
                <c:pt idx="230">
                  <c:v>-9.03672572192799</c:v>
                </c:pt>
                <c:pt idx="231">
                  <c:v>-9.0355526110096402</c:v>
                </c:pt>
                <c:pt idx="232">
                  <c:v>-9.0425088951490604</c:v>
                </c:pt>
                <c:pt idx="233">
                  <c:v>-9.0322577136108606</c:v>
                </c:pt>
                <c:pt idx="234">
                  <c:v>-9.0342272297063406</c:v>
                </c:pt>
                <c:pt idx="235">
                  <c:v>-9.0343940078771396</c:v>
                </c:pt>
                <c:pt idx="236">
                  <c:v>-9.0375544454161592</c:v>
                </c:pt>
                <c:pt idx="237">
                  <c:v>-9.0412649985690496</c:v>
                </c:pt>
                <c:pt idx="238">
                  <c:v>-9.0359082841132103</c:v>
                </c:pt>
                <c:pt idx="239">
                  <c:v>-9.0295186253528197</c:v>
                </c:pt>
                <c:pt idx="240">
                  <c:v>-9.0293405475285304</c:v>
                </c:pt>
                <c:pt idx="241">
                  <c:v>-9.0083850728825094</c:v>
                </c:pt>
                <c:pt idx="242">
                  <c:v>-9.0137977911358593</c:v>
                </c:pt>
                <c:pt idx="243">
                  <c:v>-8.9952140797881093</c:v>
                </c:pt>
                <c:pt idx="244">
                  <c:v>-8.9864089353716299</c:v>
                </c:pt>
                <c:pt idx="245">
                  <c:v>-8.9756578815907204</c:v>
                </c:pt>
                <c:pt idx="246">
                  <c:v>-8.9707555788930495</c:v>
                </c:pt>
                <c:pt idx="247">
                  <c:v>-8.9614591282065508</c:v>
                </c:pt>
                <c:pt idx="248">
                  <c:v>-8.9481784843574896</c:v>
                </c:pt>
                <c:pt idx="249">
                  <c:v>-8.9250912846700796</c:v>
                </c:pt>
                <c:pt idx="250">
                  <c:v>-8.9238113116688709</c:v>
                </c:pt>
                <c:pt idx="251">
                  <c:v>-8.9042889295057694</c:v>
                </c:pt>
                <c:pt idx="252">
                  <c:v>-8.8947968983523307</c:v>
                </c:pt>
                <c:pt idx="253">
                  <c:v>-8.8970166610755204</c:v>
                </c:pt>
                <c:pt idx="254">
                  <c:v>-8.9034954041550005</c:v>
                </c:pt>
                <c:pt idx="255">
                  <c:v>-8.9232914749300107</c:v>
                </c:pt>
                <c:pt idx="256">
                  <c:v>-8.9518062763894797</c:v>
                </c:pt>
                <c:pt idx="257">
                  <c:v>-8.9647884415095493</c:v>
                </c:pt>
                <c:pt idx="258">
                  <c:v>-8.9733654475271205</c:v>
                </c:pt>
                <c:pt idx="259">
                  <c:v>-9.0184294284323894</c:v>
                </c:pt>
                <c:pt idx="260">
                  <c:v>-9.0530979580906195</c:v>
                </c:pt>
                <c:pt idx="261">
                  <c:v>-9.0862441148686699</c:v>
                </c:pt>
                <c:pt idx="262">
                  <c:v>-9.1066844370516797</c:v>
                </c:pt>
                <c:pt idx="263">
                  <c:v>-9.1446964009180807</c:v>
                </c:pt>
                <c:pt idx="264">
                  <c:v>-9.1634182451867296</c:v>
                </c:pt>
                <c:pt idx="265">
                  <c:v>-9.2067126087617002</c:v>
                </c:pt>
                <c:pt idx="266">
                  <c:v>-9.2263148196452605</c:v>
                </c:pt>
                <c:pt idx="267">
                  <c:v>-9.2701917772138707</c:v>
                </c:pt>
                <c:pt idx="268">
                  <c:v>-9.2847638990068795</c:v>
                </c:pt>
                <c:pt idx="269">
                  <c:v>-9.3198804874043599</c:v>
                </c:pt>
                <c:pt idx="270">
                  <c:v>-9.3606002054374304</c:v>
                </c:pt>
                <c:pt idx="271">
                  <c:v>-9.3938248607080297</c:v>
                </c:pt>
                <c:pt idx="272">
                  <c:v>-9.4431776000533993</c:v>
                </c:pt>
                <c:pt idx="273">
                  <c:v>-9.47575815739315</c:v>
                </c:pt>
                <c:pt idx="274">
                  <c:v>-9.5058937715258995</c:v>
                </c:pt>
                <c:pt idx="275">
                  <c:v>-9.5477858270136693</c:v>
                </c:pt>
                <c:pt idx="276">
                  <c:v>-9.5876036550521793</c:v>
                </c:pt>
                <c:pt idx="277">
                  <c:v>-9.6377240822323405</c:v>
                </c:pt>
                <c:pt idx="278">
                  <c:v>-9.6753094277390197</c:v>
                </c:pt>
                <c:pt idx="279">
                  <c:v>-9.7284367345302893</c:v>
                </c:pt>
                <c:pt idx="280">
                  <c:v>-9.7651966168597006</c:v>
                </c:pt>
                <c:pt idx="281">
                  <c:v>-9.8288560288386098</c:v>
                </c:pt>
                <c:pt idx="282">
                  <c:v>-9.8639673616796397</c:v>
                </c:pt>
                <c:pt idx="283">
                  <c:v>-9.91123381204787</c:v>
                </c:pt>
                <c:pt idx="284">
                  <c:v>-9.9464008949587708</c:v>
                </c:pt>
                <c:pt idx="285">
                  <c:v>-9.9990988242027008</c:v>
                </c:pt>
                <c:pt idx="286">
                  <c:v>-10.048291040613099</c:v>
                </c:pt>
                <c:pt idx="287">
                  <c:v>-10.087248740314999</c:v>
                </c:pt>
                <c:pt idx="288">
                  <c:v>-10.143582305385999</c:v>
                </c:pt>
                <c:pt idx="289">
                  <c:v>-10.1821108914592</c:v>
                </c:pt>
                <c:pt idx="290">
                  <c:v>-10.242731204491101</c:v>
                </c:pt>
                <c:pt idx="291">
                  <c:v>-10.278054093235401</c:v>
                </c:pt>
                <c:pt idx="292">
                  <c:v>-10.3217413703909</c:v>
                </c:pt>
                <c:pt idx="293">
                  <c:v>-10.3588057193161</c:v>
                </c:pt>
                <c:pt idx="294">
                  <c:v>-10.3973875414686</c:v>
                </c:pt>
                <c:pt idx="295">
                  <c:v>-10.447301466883699</c:v>
                </c:pt>
                <c:pt idx="296">
                  <c:v>-10.4808260753409</c:v>
                </c:pt>
                <c:pt idx="297">
                  <c:v>-10.517556352833299</c:v>
                </c:pt>
                <c:pt idx="298">
                  <c:v>-10.563161505052401</c:v>
                </c:pt>
                <c:pt idx="299">
                  <c:v>-10.6072131573058</c:v>
                </c:pt>
                <c:pt idx="300">
                  <c:v>-10.616418161301199</c:v>
                </c:pt>
                <c:pt idx="301">
                  <c:v>-10.6779907161594</c:v>
                </c:pt>
                <c:pt idx="302">
                  <c:v>-10.719377642588199</c:v>
                </c:pt>
                <c:pt idx="303">
                  <c:v>-10.762066856579001</c:v>
                </c:pt>
                <c:pt idx="304">
                  <c:v>-10.7820428446826</c:v>
                </c:pt>
                <c:pt idx="305">
                  <c:v>-10.820309869344401</c:v>
                </c:pt>
                <c:pt idx="306">
                  <c:v>-10.8521033259674</c:v>
                </c:pt>
                <c:pt idx="307">
                  <c:v>-10.8957442761359</c:v>
                </c:pt>
                <c:pt idx="308">
                  <c:v>-10.933337333954301</c:v>
                </c:pt>
                <c:pt idx="309">
                  <c:v>-10.9512469392353</c:v>
                </c:pt>
                <c:pt idx="310">
                  <c:v>-10.9817682721811</c:v>
                </c:pt>
                <c:pt idx="311">
                  <c:v>-11.011817625146801</c:v>
                </c:pt>
                <c:pt idx="312">
                  <c:v>-11.0301531749341</c:v>
                </c:pt>
                <c:pt idx="313">
                  <c:v>-11.068693036066399</c:v>
                </c:pt>
                <c:pt idx="314">
                  <c:v>-11.0922750103156</c:v>
                </c:pt>
                <c:pt idx="315">
                  <c:v>-11.134070665918999</c:v>
                </c:pt>
              </c:numCache>
            </c:numRef>
          </c:yVal>
          <c:smooth val="1"/>
          <c:extLst>
            <c:ext xmlns:c16="http://schemas.microsoft.com/office/drawing/2014/chart" uri="{C3380CC4-5D6E-409C-BE32-E72D297353CC}">
              <c16:uniqueId val="{00000002-0A6A-4F56-8D82-F69DBA66F6DA}"/>
            </c:ext>
          </c:extLst>
        </c:ser>
        <c:ser>
          <c:idx val="4"/>
          <c:order val="3"/>
          <c:tx>
            <c:strRef>
              <c:f>'2008 LoD S0196'!$F$1</c:f>
              <c:strCache>
                <c:ptCount val="1"/>
                <c:pt idx="0">
                  <c:v>B4 (MHB S00196 10^4), Heat flow (uW)</c:v>
                </c:pt>
              </c:strCache>
            </c:strRef>
          </c:tx>
          <c:spPr>
            <a:ln w="25400" cap="rnd">
              <a:solidFill>
                <a:schemeClr val="accent5"/>
              </a:solidFill>
              <a:round/>
            </a:ln>
            <a:effectLst/>
          </c:spPr>
          <c:marker>
            <c:symbol val="none"/>
          </c:marker>
          <c:xVal>
            <c:numRef>
              <c:f>'2008 LoD S0196'!$A$2:$A$317</c:f>
              <c:numCache>
                <c:formatCode>General</c:formatCode>
                <c:ptCount val="316"/>
                <c:pt idx="0">
                  <c:v>1.01473365115194</c:v>
                </c:pt>
                <c:pt idx="1">
                  <c:v>1.0921942352093399</c:v>
                </c:pt>
                <c:pt idx="2">
                  <c:v>1.16965481926674</c:v>
                </c:pt>
                <c:pt idx="3">
                  <c:v>1.2471154033241401</c:v>
                </c:pt>
                <c:pt idx="4">
                  <c:v>1.3245759873815399</c:v>
                </c:pt>
                <c:pt idx="5">
                  <c:v>1.40203657143894</c:v>
                </c:pt>
                <c:pt idx="6">
                  <c:v>1.4794971554963401</c:v>
                </c:pt>
                <c:pt idx="7">
                  <c:v>1.55695773955374</c:v>
                </c:pt>
                <c:pt idx="8">
                  <c:v>1.63441832361114</c:v>
                </c:pt>
                <c:pt idx="9">
                  <c:v>1.7118789076685399</c:v>
                </c:pt>
                <c:pt idx="10">
                  <c:v>1.78933949172593</c:v>
                </c:pt>
                <c:pt idx="11">
                  <c:v>1.8668000757833301</c:v>
                </c:pt>
                <c:pt idx="12">
                  <c:v>1.9442606598407299</c:v>
                </c:pt>
                <c:pt idx="13">
                  <c:v>2.02172124389813</c:v>
                </c:pt>
                <c:pt idx="14">
                  <c:v>2.0991818279555301</c:v>
                </c:pt>
                <c:pt idx="15">
                  <c:v>2.1766424120129302</c:v>
                </c:pt>
                <c:pt idx="16">
                  <c:v>2.2541029960703298</c:v>
                </c:pt>
                <c:pt idx="17">
                  <c:v>2.3315635801277299</c:v>
                </c:pt>
                <c:pt idx="18">
                  <c:v>2.40902416418513</c:v>
                </c:pt>
                <c:pt idx="19">
                  <c:v>2.4864847482425301</c:v>
                </c:pt>
                <c:pt idx="20">
                  <c:v>2.5639453322999302</c:v>
                </c:pt>
                <c:pt idx="21">
                  <c:v>2.64140591635734</c:v>
                </c:pt>
                <c:pt idx="22">
                  <c:v>2.7188665004147401</c:v>
                </c:pt>
                <c:pt idx="23">
                  <c:v>2.7963270844721402</c:v>
                </c:pt>
                <c:pt idx="24">
                  <c:v>2.8737876685295398</c:v>
                </c:pt>
                <c:pt idx="25">
                  <c:v>2.9512482525869399</c:v>
                </c:pt>
                <c:pt idx="26">
                  <c:v>3.02870883664434</c:v>
                </c:pt>
                <c:pt idx="27">
                  <c:v>3.1061694207017498</c:v>
                </c:pt>
                <c:pt idx="28">
                  <c:v>3.1836300047591499</c:v>
                </c:pt>
                <c:pt idx="29">
                  <c:v>3.26109058881655</c:v>
                </c:pt>
                <c:pt idx="30">
                  <c:v>3.3385511728739501</c:v>
                </c:pt>
                <c:pt idx="31">
                  <c:v>3.4160117569313502</c:v>
                </c:pt>
                <c:pt idx="32">
                  <c:v>3.4934723409887498</c:v>
                </c:pt>
                <c:pt idx="33">
                  <c:v>3.5709329250461601</c:v>
                </c:pt>
                <c:pt idx="34">
                  <c:v>3.6483935091035602</c:v>
                </c:pt>
                <c:pt idx="35">
                  <c:v>3.7258540931609598</c:v>
                </c:pt>
                <c:pt idx="36">
                  <c:v>3.8033146772183599</c:v>
                </c:pt>
                <c:pt idx="37">
                  <c:v>3.88077526127576</c:v>
                </c:pt>
                <c:pt idx="38">
                  <c:v>3.9582358453331601</c:v>
                </c:pt>
                <c:pt idx="39">
                  <c:v>4.0356964293905699</c:v>
                </c:pt>
                <c:pt idx="40">
                  <c:v>4.11315701344797</c:v>
                </c:pt>
                <c:pt idx="41">
                  <c:v>4.1906175975053701</c:v>
                </c:pt>
                <c:pt idx="42">
                  <c:v>4.2680781815627702</c:v>
                </c:pt>
                <c:pt idx="43">
                  <c:v>4.3455387656201703</c:v>
                </c:pt>
                <c:pt idx="44">
                  <c:v>4.4229993496775704</c:v>
                </c:pt>
                <c:pt idx="45">
                  <c:v>4.5004599337349704</c:v>
                </c:pt>
                <c:pt idx="46">
                  <c:v>4.5779205177923803</c:v>
                </c:pt>
                <c:pt idx="47">
                  <c:v>4.6553811018497804</c:v>
                </c:pt>
                <c:pt idx="48">
                  <c:v>4.7328416859071796</c:v>
                </c:pt>
                <c:pt idx="49">
                  <c:v>4.8103022699645797</c:v>
                </c:pt>
                <c:pt idx="50">
                  <c:v>4.8877628540219797</c:v>
                </c:pt>
                <c:pt idx="51">
                  <c:v>4.9652234380793798</c:v>
                </c:pt>
                <c:pt idx="52">
                  <c:v>5.0426840221367897</c:v>
                </c:pt>
                <c:pt idx="53">
                  <c:v>5.1201446061941898</c:v>
                </c:pt>
                <c:pt idx="54">
                  <c:v>5.1976051902515898</c:v>
                </c:pt>
                <c:pt idx="55">
                  <c:v>5.2750657743089899</c:v>
                </c:pt>
                <c:pt idx="56">
                  <c:v>5.35252635836639</c:v>
                </c:pt>
                <c:pt idx="57">
                  <c:v>5.4299869424237901</c:v>
                </c:pt>
                <c:pt idx="58">
                  <c:v>5.5074475264812</c:v>
                </c:pt>
                <c:pt idx="59">
                  <c:v>5.5849081105386</c:v>
                </c:pt>
                <c:pt idx="60">
                  <c:v>5.6623686945960001</c:v>
                </c:pt>
                <c:pt idx="61">
                  <c:v>5.7398292786534002</c:v>
                </c:pt>
                <c:pt idx="62">
                  <c:v>5.8172898627108003</c:v>
                </c:pt>
                <c:pt idx="63">
                  <c:v>5.8947504467682004</c:v>
                </c:pt>
                <c:pt idx="64">
                  <c:v>5.9722110308256102</c:v>
                </c:pt>
                <c:pt idx="65">
                  <c:v>6.0496716148830103</c:v>
                </c:pt>
                <c:pt idx="66">
                  <c:v>6.1271321989404104</c:v>
                </c:pt>
                <c:pt idx="67">
                  <c:v>6.2045927829978096</c:v>
                </c:pt>
                <c:pt idx="68">
                  <c:v>6.2820533670552097</c:v>
                </c:pt>
                <c:pt idx="69">
                  <c:v>6.3595139511126098</c:v>
                </c:pt>
                <c:pt idx="70">
                  <c:v>6.4369745351700196</c:v>
                </c:pt>
                <c:pt idx="71">
                  <c:v>6.5144351192274197</c:v>
                </c:pt>
                <c:pt idx="72">
                  <c:v>6.5918957032848198</c:v>
                </c:pt>
                <c:pt idx="73">
                  <c:v>6.6693562873422199</c:v>
                </c:pt>
                <c:pt idx="74">
                  <c:v>6.7468168713996199</c:v>
                </c:pt>
                <c:pt idx="75">
                  <c:v>6.82427745545702</c:v>
                </c:pt>
                <c:pt idx="76">
                  <c:v>6.9017380395144299</c:v>
                </c:pt>
                <c:pt idx="77">
                  <c:v>6.97919862357183</c:v>
                </c:pt>
                <c:pt idx="78">
                  <c:v>7.05665920762923</c:v>
                </c:pt>
                <c:pt idx="79">
                  <c:v>7.1341197916866301</c:v>
                </c:pt>
                <c:pt idx="80">
                  <c:v>7.2115803757440302</c:v>
                </c:pt>
                <c:pt idx="81">
                  <c:v>7.2890409598014303</c:v>
                </c:pt>
                <c:pt idx="82">
                  <c:v>7.3665015438588304</c:v>
                </c:pt>
                <c:pt idx="83">
                  <c:v>7.4439621279162402</c:v>
                </c:pt>
                <c:pt idx="84">
                  <c:v>7.5214227119736403</c:v>
                </c:pt>
                <c:pt idx="85">
                  <c:v>7.5988832960310404</c:v>
                </c:pt>
                <c:pt idx="86">
                  <c:v>7.6763438800884396</c:v>
                </c:pt>
                <c:pt idx="87">
                  <c:v>7.7538044641458397</c:v>
                </c:pt>
                <c:pt idx="88">
                  <c:v>7.8312650482032398</c:v>
                </c:pt>
                <c:pt idx="89">
                  <c:v>7.9087256322606496</c:v>
                </c:pt>
                <c:pt idx="90">
                  <c:v>7.9861862163180497</c:v>
                </c:pt>
                <c:pt idx="91">
                  <c:v>8.0636468003754498</c:v>
                </c:pt>
                <c:pt idx="92">
                  <c:v>8.1411073844328499</c:v>
                </c:pt>
                <c:pt idx="93">
                  <c:v>8.21856796849025</c:v>
                </c:pt>
                <c:pt idx="94">
                  <c:v>8.29602855254765</c:v>
                </c:pt>
                <c:pt idx="95">
                  <c:v>8.3734891366050608</c:v>
                </c:pt>
                <c:pt idx="96">
                  <c:v>8.4509497206624609</c:v>
                </c:pt>
                <c:pt idx="97">
                  <c:v>8.5284103047198592</c:v>
                </c:pt>
                <c:pt idx="98">
                  <c:v>8.6058708887772593</c:v>
                </c:pt>
                <c:pt idx="99">
                  <c:v>8.6833314728346593</c:v>
                </c:pt>
                <c:pt idx="100">
                  <c:v>8.7607920568920594</c:v>
                </c:pt>
                <c:pt idx="101">
                  <c:v>8.8382526409494595</c:v>
                </c:pt>
                <c:pt idx="102">
                  <c:v>8.9157132250068702</c:v>
                </c:pt>
                <c:pt idx="103">
                  <c:v>8.9931738090642703</c:v>
                </c:pt>
                <c:pt idx="104">
                  <c:v>9.0706343931216704</c:v>
                </c:pt>
                <c:pt idx="105">
                  <c:v>9.1480949771790705</c:v>
                </c:pt>
                <c:pt idx="106">
                  <c:v>9.2255555612364599</c:v>
                </c:pt>
                <c:pt idx="107">
                  <c:v>9.3030161452938493</c:v>
                </c:pt>
                <c:pt idx="108">
                  <c:v>9.3804767293512406</c:v>
                </c:pt>
                <c:pt idx="109">
                  <c:v>9.45793731340863</c:v>
                </c:pt>
                <c:pt idx="110">
                  <c:v>9.5353978974660194</c:v>
                </c:pt>
                <c:pt idx="111">
                  <c:v>9.6128584815234195</c:v>
                </c:pt>
                <c:pt idx="112">
                  <c:v>9.6903190655808107</c:v>
                </c:pt>
                <c:pt idx="113">
                  <c:v>9.7677796496382001</c:v>
                </c:pt>
                <c:pt idx="114">
                  <c:v>9.8452402336955895</c:v>
                </c:pt>
                <c:pt idx="115">
                  <c:v>9.9227008177529807</c:v>
                </c:pt>
                <c:pt idx="116">
                  <c:v>10.0001614018104</c:v>
                </c:pt>
                <c:pt idx="117">
                  <c:v>10.0776219858678</c:v>
                </c:pt>
                <c:pt idx="118">
                  <c:v>10.155082569925201</c:v>
                </c:pt>
                <c:pt idx="119">
                  <c:v>10.232543153982499</c:v>
                </c:pt>
                <c:pt idx="120">
                  <c:v>10.310003738039899</c:v>
                </c:pt>
                <c:pt idx="121">
                  <c:v>10.3874643220973</c:v>
                </c:pt>
                <c:pt idx="122">
                  <c:v>10.4649249061547</c:v>
                </c:pt>
                <c:pt idx="123">
                  <c:v>10.5423854902121</c:v>
                </c:pt>
                <c:pt idx="124">
                  <c:v>10.6198460742695</c:v>
                </c:pt>
                <c:pt idx="125">
                  <c:v>10.6973066583269</c:v>
                </c:pt>
                <c:pt idx="126">
                  <c:v>10.7747672423843</c:v>
                </c:pt>
                <c:pt idx="127">
                  <c:v>10.8522278264417</c:v>
                </c:pt>
                <c:pt idx="128">
                  <c:v>10.9296884104991</c:v>
                </c:pt>
                <c:pt idx="129">
                  <c:v>11.0071489945565</c:v>
                </c:pt>
                <c:pt idx="130">
                  <c:v>11.0846095786139</c:v>
                </c:pt>
                <c:pt idx="131">
                  <c:v>11.162070162671199</c:v>
                </c:pt>
                <c:pt idx="132">
                  <c:v>11.239530746728599</c:v>
                </c:pt>
                <c:pt idx="133">
                  <c:v>11.316991330785999</c:v>
                </c:pt>
                <c:pt idx="134">
                  <c:v>11.394451914843399</c:v>
                </c:pt>
                <c:pt idx="135">
                  <c:v>11.471912498900799</c:v>
                </c:pt>
                <c:pt idx="136">
                  <c:v>11.5493730829582</c:v>
                </c:pt>
                <c:pt idx="137">
                  <c:v>11.6268336670156</c:v>
                </c:pt>
                <c:pt idx="138">
                  <c:v>11.704294251073</c:v>
                </c:pt>
                <c:pt idx="139">
                  <c:v>11.7817548351304</c:v>
                </c:pt>
                <c:pt idx="140">
                  <c:v>11.8592154191878</c:v>
                </c:pt>
                <c:pt idx="141">
                  <c:v>11.9366760032452</c:v>
                </c:pt>
                <c:pt idx="142">
                  <c:v>12.0141365873026</c:v>
                </c:pt>
                <c:pt idx="143">
                  <c:v>12.091597171359901</c:v>
                </c:pt>
                <c:pt idx="144">
                  <c:v>12.169057755417301</c:v>
                </c:pt>
                <c:pt idx="145">
                  <c:v>12.246518339474701</c:v>
                </c:pt>
                <c:pt idx="146">
                  <c:v>12.323978923532099</c:v>
                </c:pt>
                <c:pt idx="147">
                  <c:v>12.401439507589499</c:v>
                </c:pt>
                <c:pt idx="148">
                  <c:v>12.478900091646899</c:v>
                </c:pt>
                <c:pt idx="149">
                  <c:v>12.556360675704299</c:v>
                </c:pt>
                <c:pt idx="150">
                  <c:v>12.633821259761699</c:v>
                </c:pt>
                <c:pt idx="151">
                  <c:v>12.7112818438191</c:v>
                </c:pt>
                <c:pt idx="152">
                  <c:v>12.7887424278765</c:v>
                </c:pt>
                <c:pt idx="153">
                  <c:v>12.8662030119339</c:v>
                </c:pt>
                <c:pt idx="154">
                  <c:v>12.9436635959913</c:v>
                </c:pt>
                <c:pt idx="155">
                  <c:v>13.0211241800486</c:v>
                </c:pt>
                <c:pt idx="156">
                  <c:v>13.098584764106</c:v>
                </c:pt>
                <c:pt idx="157">
                  <c:v>13.176045348163401</c:v>
                </c:pt>
                <c:pt idx="158">
                  <c:v>13.253505932220801</c:v>
                </c:pt>
                <c:pt idx="159">
                  <c:v>13.330966516278201</c:v>
                </c:pt>
                <c:pt idx="160">
                  <c:v>13.408427100335601</c:v>
                </c:pt>
                <c:pt idx="161">
                  <c:v>13.485887684392999</c:v>
                </c:pt>
                <c:pt idx="162">
                  <c:v>13.563348268450399</c:v>
                </c:pt>
                <c:pt idx="163">
                  <c:v>13.640808852507799</c:v>
                </c:pt>
                <c:pt idx="164">
                  <c:v>13.718269436565199</c:v>
                </c:pt>
                <c:pt idx="165">
                  <c:v>13.795730020622599</c:v>
                </c:pt>
                <c:pt idx="166">
                  <c:v>13.8731906046799</c:v>
                </c:pt>
                <c:pt idx="167">
                  <c:v>13.9506511887373</c:v>
                </c:pt>
                <c:pt idx="168">
                  <c:v>14.0281117727947</c:v>
                </c:pt>
                <c:pt idx="169">
                  <c:v>14.1055723568521</c:v>
                </c:pt>
                <c:pt idx="170">
                  <c:v>14.1830329409095</c:v>
                </c:pt>
                <c:pt idx="171">
                  <c:v>14.2604935249669</c:v>
                </c:pt>
                <c:pt idx="172">
                  <c:v>14.337954109024301</c:v>
                </c:pt>
                <c:pt idx="173">
                  <c:v>14.415414693081701</c:v>
                </c:pt>
                <c:pt idx="174">
                  <c:v>14.492875277139101</c:v>
                </c:pt>
                <c:pt idx="175">
                  <c:v>14.570335861196501</c:v>
                </c:pt>
                <c:pt idx="176">
                  <c:v>14.647796445253899</c:v>
                </c:pt>
                <c:pt idx="177">
                  <c:v>14.725257029311299</c:v>
                </c:pt>
                <c:pt idx="178">
                  <c:v>14.8027176133686</c:v>
                </c:pt>
                <c:pt idx="179">
                  <c:v>14.880178197426</c:v>
                </c:pt>
                <c:pt idx="180">
                  <c:v>14.9576387814834</c:v>
                </c:pt>
                <c:pt idx="181">
                  <c:v>15.0350993655408</c:v>
                </c:pt>
                <c:pt idx="182">
                  <c:v>15.1125599495982</c:v>
                </c:pt>
                <c:pt idx="183">
                  <c:v>15.1900205336556</c:v>
                </c:pt>
                <c:pt idx="184">
                  <c:v>15.267481117713</c:v>
                </c:pt>
                <c:pt idx="185">
                  <c:v>15.3449417017704</c:v>
                </c:pt>
                <c:pt idx="186">
                  <c:v>15.4224022858278</c:v>
                </c:pt>
                <c:pt idx="187">
                  <c:v>15.499862869885201</c:v>
                </c:pt>
                <c:pt idx="188">
                  <c:v>15.577323453942601</c:v>
                </c:pt>
                <c:pt idx="189">
                  <c:v>15.654784038000001</c:v>
                </c:pt>
                <c:pt idx="190">
                  <c:v>15.7322446220573</c:v>
                </c:pt>
                <c:pt idx="191">
                  <c:v>15.8097052061147</c:v>
                </c:pt>
                <c:pt idx="192">
                  <c:v>15.8871657901721</c:v>
                </c:pt>
                <c:pt idx="193">
                  <c:v>15.9646263742295</c:v>
                </c:pt>
                <c:pt idx="194">
                  <c:v>16.042086958286902</c:v>
                </c:pt>
                <c:pt idx="195">
                  <c:v>16.1195475423443</c:v>
                </c:pt>
                <c:pt idx="196">
                  <c:v>16.197008126401698</c:v>
                </c:pt>
                <c:pt idx="197">
                  <c:v>16.2744687104591</c:v>
                </c:pt>
                <c:pt idx="198">
                  <c:v>16.351929294516498</c:v>
                </c:pt>
                <c:pt idx="199">
                  <c:v>16.4293898785739</c:v>
                </c:pt>
                <c:pt idx="200">
                  <c:v>16.506850462631299</c:v>
                </c:pt>
                <c:pt idx="201">
                  <c:v>16.5843110466887</c:v>
                </c:pt>
                <c:pt idx="202">
                  <c:v>16.661771630745999</c:v>
                </c:pt>
                <c:pt idx="203">
                  <c:v>16.739232214803401</c:v>
                </c:pt>
                <c:pt idx="204">
                  <c:v>16.816692798860799</c:v>
                </c:pt>
                <c:pt idx="205">
                  <c:v>16.894153382918201</c:v>
                </c:pt>
                <c:pt idx="206">
                  <c:v>16.9716139669756</c:v>
                </c:pt>
                <c:pt idx="207">
                  <c:v>17.049074551033002</c:v>
                </c:pt>
                <c:pt idx="208">
                  <c:v>17.1265351350904</c:v>
                </c:pt>
                <c:pt idx="209">
                  <c:v>17.203995719147802</c:v>
                </c:pt>
                <c:pt idx="210">
                  <c:v>17.2814563032052</c:v>
                </c:pt>
                <c:pt idx="211">
                  <c:v>17.358916887262598</c:v>
                </c:pt>
                <c:pt idx="212">
                  <c:v>17.43637747132</c:v>
                </c:pt>
                <c:pt idx="213">
                  <c:v>17.513838055377299</c:v>
                </c:pt>
                <c:pt idx="214">
                  <c:v>17.591298639434701</c:v>
                </c:pt>
                <c:pt idx="215">
                  <c:v>17.668759223492099</c:v>
                </c:pt>
                <c:pt idx="216">
                  <c:v>17.746219807549501</c:v>
                </c:pt>
                <c:pt idx="217">
                  <c:v>17.823680391606899</c:v>
                </c:pt>
                <c:pt idx="218">
                  <c:v>17.901140975664301</c:v>
                </c:pt>
                <c:pt idx="219">
                  <c:v>17.978601559721699</c:v>
                </c:pt>
                <c:pt idx="220">
                  <c:v>18.056062143779101</c:v>
                </c:pt>
                <c:pt idx="221">
                  <c:v>18.1335227278365</c:v>
                </c:pt>
                <c:pt idx="222">
                  <c:v>18.210983311893902</c:v>
                </c:pt>
                <c:pt idx="223">
                  <c:v>18.2884438959513</c:v>
                </c:pt>
                <c:pt idx="224">
                  <c:v>18.365904480008702</c:v>
                </c:pt>
                <c:pt idx="225">
                  <c:v>18.443365064066001</c:v>
                </c:pt>
                <c:pt idx="226">
                  <c:v>18.520825648123399</c:v>
                </c:pt>
                <c:pt idx="227">
                  <c:v>18.598286232180801</c:v>
                </c:pt>
                <c:pt idx="228">
                  <c:v>18.675746816238199</c:v>
                </c:pt>
                <c:pt idx="229">
                  <c:v>18.753207400295601</c:v>
                </c:pt>
                <c:pt idx="230">
                  <c:v>18.830667984352999</c:v>
                </c:pt>
                <c:pt idx="231">
                  <c:v>18.908128568410401</c:v>
                </c:pt>
                <c:pt idx="232">
                  <c:v>18.985589152467799</c:v>
                </c:pt>
                <c:pt idx="233">
                  <c:v>19.063049736525201</c:v>
                </c:pt>
                <c:pt idx="234">
                  <c:v>19.140510320582599</c:v>
                </c:pt>
                <c:pt idx="235">
                  <c:v>19.217970904640001</c:v>
                </c:pt>
                <c:pt idx="236">
                  <c:v>19.2954314886974</c:v>
                </c:pt>
                <c:pt idx="237">
                  <c:v>19.372892072754698</c:v>
                </c:pt>
                <c:pt idx="238">
                  <c:v>19.4503526568121</c:v>
                </c:pt>
                <c:pt idx="239">
                  <c:v>19.527813240869499</c:v>
                </c:pt>
                <c:pt idx="240">
                  <c:v>19.605273824926901</c:v>
                </c:pt>
                <c:pt idx="241">
                  <c:v>19.682734408984299</c:v>
                </c:pt>
                <c:pt idx="242">
                  <c:v>19.760194993041701</c:v>
                </c:pt>
                <c:pt idx="243">
                  <c:v>19.837655577099099</c:v>
                </c:pt>
                <c:pt idx="244">
                  <c:v>19.915116161156501</c:v>
                </c:pt>
                <c:pt idx="245">
                  <c:v>19.992576745213899</c:v>
                </c:pt>
                <c:pt idx="246">
                  <c:v>20.070037329271301</c:v>
                </c:pt>
                <c:pt idx="247">
                  <c:v>20.147497913328699</c:v>
                </c:pt>
                <c:pt idx="248">
                  <c:v>20.224958497386101</c:v>
                </c:pt>
                <c:pt idx="249">
                  <c:v>20.3024190814434</c:v>
                </c:pt>
                <c:pt idx="250">
                  <c:v>20.379879665500798</c:v>
                </c:pt>
                <c:pt idx="251">
                  <c:v>20.4573402495582</c:v>
                </c:pt>
                <c:pt idx="252">
                  <c:v>20.534800833615598</c:v>
                </c:pt>
                <c:pt idx="253">
                  <c:v>20.612261417673</c:v>
                </c:pt>
                <c:pt idx="254">
                  <c:v>20.689722001730399</c:v>
                </c:pt>
                <c:pt idx="255">
                  <c:v>20.767182585787801</c:v>
                </c:pt>
                <c:pt idx="256">
                  <c:v>20.844643169845199</c:v>
                </c:pt>
                <c:pt idx="257">
                  <c:v>20.922103753902601</c:v>
                </c:pt>
                <c:pt idx="258">
                  <c:v>20.999564337959999</c:v>
                </c:pt>
                <c:pt idx="259">
                  <c:v>21.077024922017401</c:v>
                </c:pt>
                <c:pt idx="260">
                  <c:v>21.154485506074799</c:v>
                </c:pt>
                <c:pt idx="261">
                  <c:v>21.231946090132102</c:v>
                </c:pt>
                <c:pt idx="262">
                  <c:v>21.3094066741895</c:v>
                </c:pt>
                <c:pt idx="263">
                  <c:v>21.386867258246902</c:v>
                </c:pt>
                <c:pt idx="264">
                  <c:v>21.4643278423043</c:v>
                </c:pt>
                <c:pt idx="265">
                  <c:v>21.541788426361698</c:v>
                </c:pt>
                <c:pt idx="266">
                  <c:v>21.6192490104191</c:v>
                </c:pt>
                <c:pt idx="267">
                  <c:v>21.696709594476498</c:v>
                </c:pt>
                <c:pt idx="268">
                  <c:v>21.7741701785339</c:v>
                </c:pt>
                <c:pt idx="269">
                  <c:v>21.851630762591299</c:v>
                </c:pt>
                <c:pt idx="270">
                  <c:v>21.929091346648701</c:v>
                </c:pt>
                <c:pt idx="271">
                  <c:v>22.006551930706099</c:v>
                </c:pt>
                <c:pt idx="272">
                  <c:v>22.084012514763501</c:v>
                </c:pt>
                <c:pt idx="273">
                  <c:v>22.1614730988208</c:v>
                </c:pt>
                <c:pt idx="274">
                  <c:v>22.238933682878201</c:v>
                </c:pt>
                <c:pt idx="275">
                  <c:v>22.3163942669356</c:v>
                </c:pt>
                <c:pt idx="276">
                  <c:v>22.393854850993002</c:v>
                </c:pt>
                <c:pt idx="277">
                  <c:v>22.4713154350504</c:v>
                </c:pt>
                <c:pt idx="278">
                  <c:v>22.548776019107802</c:v>
                </c:pt>
                <c:pt idx="279">
                  <c:v>22.6262366031652</c:v>
                </c:pt>
                <c:pt idx="280">
                  <c:v>22.703697187222598</c:v>
                </c:pt>
                <c:pt idx="281">
                  <c:v>22.78115777128</c:v>
                </c:pt>
                <c:pt idx="282">
                  <c:v>22.858618355337398</c:v>
                </c:pt>
                <c:pt idx="283">
                  <c:v>22.9360789393948</c:v>
                </c:pt>
                <c:pt idx="284">
                  <c:v>23.013539523452099</c:v>
                </c:pt>
                <c:pt idx="285">
                  <c:v>23.091000107509501</c:v>
                </c:pt>
                <c:pt idx="286">
                  <c:v>23.168460691566899</c:v>
                </c:pt>
                <c:pt idx="287">
                  <c:v>23.245921275624301</c:v>
                </c:pt>
                <c:pt idx="288">
                  <c:v>23.3233818596817</c:v>
                </c:pt>
                <c:pt idx="289">
                  <c:v>23.400842443739101</c:v>
                </c:pt>
                <c:pt idx="290">
                  <c:v>23.4783030277965</c:v>
                </c:pt>
                <c:pt idx="291">
                  <c:v>23.555763611853902</c:v>
                </c:pt>
                <c:pt idx="292">
                  <c:v>23.6332241959113</c:v>
                </c:pt>
                <c:pt idx="293">
                  <c:v>23.710684779968702</c:v>
                </c:pt>
                <c:pt idx="294">
                  <c:v>23.7881453640261</c:v>
                </c:pt>
                <c:pt idx="295">
                  <c:v>23.865605948083498</c:v>
                </c:pt>
                <c:pt idx="296">
                  <c:v>23.943066532140801</c:v>
                </c:pt>
                <c:pt idx="297">
                  <c:v>24.020527116198199</c:v>
                </c:pt>
                <c:pt idx="298">
                  <c:v>24.097987700255601</c:v>
                </c:pt>
                <c:pt idx="299">
                  <c:v>24.175448284312999</c:v>
                </c:pt>
                <c:pt idx="300">
                  <c:v>24.252908868370401</c:v>
                </c:pt>
                <c:pt idx="301">
                  <c:v>24.330369452427799</c:v>
                </c:pt>
                <c:pt idx="302">
                  <c:v>24.407830036485201</c:v>
                </c:pt>
                <c:pt idx="303">
                  <c:v>24.4852906205426</c:v>
                </c:pt>
                <c:pt idx="304">
                  <c:v>24.562751204600001</c:v>
                </c:pt>
                <c:pt idx="305">
                  <c:v>24.6402117886574</c:v>
                </c:pt>
                <c:pt idx="306">
                  <c:v>24.717672372714802</c:v>
                </c:pt>
                <c:pt idx="307">
                  <c:v>24.7951329567722</c:v>
                </c:pt>
                <c:pt idx="308">
                  <c:v>24.872593540829499</c:v>
                </c:pt>
                <c:pt idx="309">
                  <c:v>24.950054124886901</c:v>
                </c:pt>
                <c:pt idx="310">
                  <c:v>25.027514708944299</c:v>
                </c:pt>
                <c:pt idx="311">
                  <c:v>25.104975293001701</c:v>
                </c:pt>
                <c:pt idx="312">
                  <c:v>25.182435877059099</c:v>
                </c:pt>
                <c:pt idx="313">
                  <c:v>25.259896461116501</c:v>
                </c:pt>
                <c:pt idx="314">
                  <c:v>25.337357045173899</c:v>
                </c:pt>
                <c:pt idx="315">
                  <c:v>25.414817629231301</c:v>
                </c:pt>
              </c:numCache>
            </c:numRef>
          </c:xVal>
          <c:yVal>
            <c:numRef>
              <c:f>'2008 LoD S0196'!$F$2:$F$317</c:f>
              <c:numCache>
                <c:formatCode>General</c:formatCode>
                <c:ptCount val="316"/>
                <c:pt idx="0">
                  <c:v>2.3559506738463298</c:v>
                </c:pt>
                <c:pt idx="1">
                  <c:v>1.1332659309784401</c:v>
                </c:pt>
                <c:pt idx="2">
                  <c:v>0.67740441527217499</c:v>
                </c:pt>
                <c:pt idx="3">
                  <c:v>0.39792520156369199</c:v>
                </c:pt>
                <c:pt idx="4">
                  <c:v>0.18424037883872499</c:v>
                </c:pt>
                <c:pt idx="5">
                  <c:v>-1.34713577963845E-2</c:v>
                </c:pt>
                <c:pt idx="6">
                  <c:v>-0.112610400615633</c:v>
                </c:pt>
                <c:pt idx="7">
                  <c:v>-0.18475949452794599</c:v>
                </c:pt>
                <c:pt idx="8">
                  <c:v>-0.21114786646772901</c:v>
                </c:pt>
                <c:pt idx="9">
                  <c:v>-0.171199837311965</c:v>
                </c:pt>
                <c:pt idx="10">
                  <c:v>-0.18278700343138801</c:v>
                </c:pt>
                <c:pt idx="11">
                  <c:v>-0.198121206993083</c:v>
                </c:pt>
                <c:pt idx="12">
                  <c:v>-0.18547282853046099</c:v>
                </c:pt>
                <c:pt idx="13">
                  <c:v>-0.17830279834517199</c:v>
                </c:pt>
                <c:pt idx="14">
                  <c:v>-0.160870837135802</c:v>
                </c:pt>
                <c:pt idx="15">
                  <c:v>-0.132403419720762</c:v>
                </c:pt>
                <c:pt idx="16">
                  <c:v>-4.3906718125795899E-2</c:v>
                </c:pt>
                <c:pt idx="17">
                  <c:v>4.9343172059070503E-2</c:v>
                </c:pt>
                <c:pt idx="18">
                  <c:v>0.173736587475434</c:v>
                </c:pt>
                <c:pt idx="19">
                  <c:v>0.32636101035257198</c:v>
                </c:pt>
                <c:pt idx="20">
                  <c:v>0.52165354195181901</c:v>
                </c:pt>
                <c:pt idx="21">
                  <c:v>0.78083303138764404</c:v>
                </c:pt>
                <c:pt idx="22">
                  <c:v>1.1298085757806</c:v>
                </c:pt>
                <c:pt idx="23">
                  <c:v>1.51648105381856</c:v>
                </c:pt>
                <c:pt idx="24">
                  <c:v>2.0017432848481</c:v>
                </c:pt>
                <c:pt idx="25">
                  <c:v>2.59963629399049</c:v>
                </c:pt>
                <c:pt idx="26">
                  <c:v>3.3079953543341798</c:v>
                </c:pt>
                <c:pt idx="27">
                  <c:v>4.1964430680914298</c:v>
                </c:pt>
                <c:pt idx="28">
                  <c:v>5.2340741720928996</c:v>
                </c:pt>
                <c:pt idx="29">
                  <c:v>6.4095385175451298</c:v>
                </c:pt>
                <c:pt idx="30">
                  <c:v>7.8050502772664601</c:v>
                </c:pt>
                <c:pt idx="31">
                  <c:v>9.44701129003235</c:v>
                </c:pt>
                <c:pt idx="32">
                  <c:v>11.3895964511016</c:v>
                </c:pt>
                <c:pt idx="33">
                  <c:v>13.6734800346487</c:v>
                </c:pt>
                <c:pt idx="34">
                  <c:v>16.3724763928772</c:v>
                </c:pt>
                <c:pt idx="35">
                  <c:v>19.596868393795901</c:v>
                </c:pt>
                <c:pt idx="36">
                  <c:v>23.508045605025199</c:v>
                </c:pt>
                <c:pt idx="37">
                  <c:v>28.126099931566301</c:v>
                </c:pt>
                <c:pt idx="38">
                  <c:v>32.933737635563404</c:v>
                </c:pt>
                <c:pt idx="39">
                  <c:v>37.513663849666003</c:v>
                </c:pt>
                <c:pt idx="40">
                  <c:v>41.182361203809798</c:v>
                </c:pt>
                <c:pt idx="41">
                  <c:v>44.219140020633098</c:v>
                </c:pt>
                <c:pt idx="42">
                  <c:v>47.421353270002399</c:v>
                </c:pt>
                <c:pt idx="43">
                  <c:v>51.594168200400397</c:v>
                </c:pt>
                <c:pt idx="44">
                  <c:v>53.825881555214799</c:v>
                </c:pt>
                <c:pt idx="45">
                  <c:v>56.665147255498702</c:v>
                </c:pt>
                <c:pt idx="46">
                  <c:v>60.549432169362397</c:v>
                </c:pt>
                <c:pt idx="47">
                  <c:v>65.387472153864806</c:v>
                </c:pt>
                <c:pt idx="48">
                  <c:v>70.600667002158403</c:v>
                </c:pt>
                <c:pt idx="49">
                  <c:v>76.409309423860094</c:v>
                </c:pt>
                <c:pt idx="50">
                  <c:v>82.692100957457498</c:v>
                </c:pt>
                <c:pt idx="51">
                  <c:v>89.492964016573495</c:v>
                </c:pt>
                <c:pt idx="52">
                  <c:v>97.207463305821406</c:v>
                </c:pt>
                <c:pt idx="53">
                  <c:v>105.001699919991</c:v>
                </c:pt>
                <c:pt idx="54">
                  <c:v>112.42726374599</c:v>
                </c:pt>
                <c:pt idx="55">
                  <c:v>118.468399960881</c:v>
                </c:pt>
                <c:pt idx="56">
                  <c:v>120.952523035876</c:v>
                </c:pt>
                <c:pt idx="57">
                  <c:v>122.792315010697</c:v>
                </c:pt>
                <c:pt idx="58">
                  <c:v>127.531913660483</c:v>
                </c:pt>
                <c:pt idx="59">
                  <c:v>133.48960822806799</c:v>
                </c:pt>
                <c:pt idx="60">
                  <c:v>139.26909917139301</c:v>
                </c:pt>
                <c:pt idx="61">
                  <c:v>142.92037134405899</c:v>
                </c:pt>
                <c:pt idx="62">
                  <c:v>139.70670035937999</c:v>
                </c:pt>
                <c:pt idx="63">
                  <c:v>129.348838102271</c:v>
                </c:pt>
                <c:pt idx="64">
                  <c:v>110.35586503219599</c:v>
                </c:pt>
                <c:pt idx="65">
                  <c:v>92.969160062621498</c:v>
                </c:pt>
                <c:pt idx="66">
                  <c:v>79.418769398519899</c:v>
                </c:pt>
                <c:pt idx="67">
                  <c:v>70.209717706766298</c:v>
                </c:pt>
                <c:pt idx="68">
                  <c:v>63.6278112039872</c:v>
                </c:pt>
                <c:pt idx="69">
                  <c:v>58.6185145589765</c:v>
                </c:pt>
                <c:pt idx="70">
                  <c:v>55.421583775144001</c:v>
                </c:pt>
                <c:pt idx="71">
                  <c:v>53.538381912426502</c:v>
                </c:pt>
                <c:pt idx="72">
                  <c:v>51.890894683865596</c:v>
                </c:pt>
                <c:pt idx="73">
                  <c:v>50.445459775087897</c:v>
                </c:pt>
                <c:pt idx="74">
                  <c:v>49.7039869989053</c:v>
                </c:pt>
                <c:pt idx="75">
                  <c:v>49.936655178431003</c:v>
                </c:pt>
                <c:pt idx="76">
                  <c:v>50.352343328007301</c:v>
                </c:pt>
                <c:pt idx="77">
                  <c:v>50.844064039725801</c:v>
                </c:pt>
                <c:pt idx="78">
                  <c:v>51.087767939595601</c:v>
                </c:pt>
                <c:pt idx="79">
                  <c:v>51.176455641579501</c:v>
                </c:pt>
                <c:pt idx="80">
                  <c:v>51.052619095047604</c:v>
                </c:pt>
                <c:pt idx="81">
                  <c:v>50.706794761346501</c:v>
                </c:pt>
                <c:pt idx="82">
                  <c:v>50.292193177697499</c:v>
                </c:pt>
                <c:pt idx="83">
                  <c:v>49.510047673612597</c:v>
                </c:pt>
                <c:pt idx="84">
                  <c:v>48.644522465171796</c:v>
                </c:pt>
                <c:pt idx="85">
                  <c:v>47.987135994662196</c:v>
                </c:pt>
                <c:pt idx="86">
                  <c:v>47.532957264739501</c:v>
                </c:pt>
                <c:pt idx="87">
                  <c:v>47.136039479429002</c:v>
                </c:pt>
                <c:pt idx="88">
                  <c:v>46.633411452129103</c:v>
                </c:pt>
                <c:pt idx="89">
                  <c:v>46.225938134651301</c:v>
                </c:pt>
                <c:pt idx="90">
                  <c:v>45.845802458940199</c:v>
                </c:pt>
                <c:pt idx="91">
                  <c:v>45.511331293763398</c:v>
                </c:pt>
                <c:pt idx="92">
                  <c:v>45.241175772243999</c:v>
                </c:pt>
                <c:pt idx="93">
                  <c:v>44.9770192265429</c:v>
                </c:pt>
                <c:pt idx="94">
                  <c:v>44.6751213560661</c:v>
                </c:pt>
                <c:pt idx="95">
                  <c:v>44.290589671545703</c:v>
                </c:pt>
                <c:pt idx="96">
                  <c:v>43.9124895389728</c:v>
                </c:pt>
                <c:pt idx="97">
                  <c:v>43.557222016351197</c:v>
                </c:pt>
                <c:pt idx="98">
                  <c:v>43.333246571422798</c:v>
                </c:pt>
                <c:pt idx="99">
                  <c:v>43.170447098213302</c:v>
                </c:pt>
                <c:pt idx="100">
                  <c:v>43.067566960457697</c:v>
                </c:pt>
                <c:pt idx="101">
                  <c:v>42.934257316287699</c:v>
                </c:pt>
                <c:pt idx="102">
                  <c:v>42.683581918192303</c:v>
                </c:pt>
                <c:pt idx="103">
                  <c:v>42.379408695478197</c:v>
                </c:pt>
                <c:pt idx="104">
                  <c:v>42.0886637383094</c:v>
                </c:pt>
                <c:pt idx="105">
                  <c:v>41.893201303096497</c:v>
                </c:pt>
                <c:pt idx="106">
                  <c:v>41.780023177104297</c:v>
                </c:pt>
                <c:pt idx="107">
                  <c:v>41.651204189585698</c:v>
                </c:pt>
                <c:pt idx="108">
                  <c:v>41.476057299921699</c:v>
                </c:pt>
                <c:pt idx="109">
                  <c:v>41.145179683438599</c:v>
                </c:pt>
                <c:pt idx="110">
                  <c:v>40.795713008744798</c:v>
                </c:pt>
                <c:pt idx="111">
                  <c:v>40.524565993000103</c:v>
                </c:pt>
                <c:pt idx="112">
                  <c:v>40.277438059632402</c:v>
                </c:pt>
                <c:pt idx="113">
                  <c:v>40.028721021647598</c:v>
                </c:pt>
                <c:pt idx="114">
                  <c:v>39.799215645164701</c:v>
                </c:pt>
                <c:pt idx="115">
                  <c:v>39.6226307138026</c:v>
                </c:pt>
                <c:pt idx="116">
                  <c:v>39.461138092429998</c:v>
                </c:pt>
                <c:pt idx="117">
                  <c:v>39.3134754927571</c:v>
                </c:pt>
                <c:pt idx="118">
                  <c:v>39.147833236335202</c:v>
                </c:pt>
                <c:pt idx="119">
                  <c:v>38.961825136711802</c:v>
                </c:pt>
                <c:pt idx="120">
                  <c:v>38.747753696628997</c:v>
                </c:pt>
                <c:pt idx="121">
                  <c:v>38.536432396433398</c:v>
                </c:pt>
                <c:pt idx="122">
                  <c:v>38.3956081714812</c:v>
                </c:pt>
                <c:pt idx="123">
                  <c:v>38.251571381422004</c:v>
                </c:pt>
                <c:pt idx="124">
                  <c:v>38.148922548577701</c:v>
                </c:pt>
                <c:pt idx="125">
                  <c:v>38.066728832128199</c:v>
                </c:pt>
                <c:pt idx="126">
                  <c:v>37.976526221942997</c:v>
                </c:pt>
                <c:pt idx="127">
                  <c:v>37.893849886383002</c:v>
                </c:pt>
                <c:pt idx="128">
                  <c:v>37.809400636839698</c:v>
                </c:pt>
                <c:pt idx="129">
                  <c:v>37.716158635498097</c:v>
                </c:pt>
                <c:pt idx="130">
                  <c:v>37.645669014243097</c:v>
                </c:pt>
                <c:pt idx="131">
                  <c:v>37.585337656036401</c:v>
                </c:pt>
                <c:pt idx="132">
                  <c:v>37.511682132589797</c:v>
                </c:pt>
                <c:pt idx="133">
                  <c:v>37.464695347274102</c:v>
                </c:pt>
                <c:pt idx="134">
                  <c:v>37.412126219575697</c:v>
                </c:pt>
                <c:pt idx="135">
                  <c:v>37.365000426497197</c:v>
                </c:pt>
                <c:pt idx="136">
                  <c:v>37.312102110974202</c:v>
                </c:pt>
                <c:pt idx="137">
                  <c:v>37.290571774285098</c:v>
                </c:pt>
                <c:pt idx="138">
                  <c:v>37.275149456342099</c:v>
                </c:pt>
                <c:pt idx="139">
                  <c:v>37.273868790809999</c:v>
                </c:pt>
                <c:pt idx="140">
                  <c:v>37.271524493628199</c:v>
                </c:pt>
                <c:pt idx="141">
                  <c:v>37.286321992997102</c:v>
                </c:pt>
                <c:pt idx="142">
                  <c:v>37.318794905433897</c:v>
                </c:pt>
                <c:pt idx="143">
                  <c:v>37.369889775730698</c:v>
                </c:pt>
                <c:pt idx="144">
                  <c:v>37.403444699312402</c:v>
                </c:pt>
                <c:pt idx="145">
                  <c:v>37.496247577483302</c:v>
                </c:pt>
                <c:pt idx="146">
                  <c:v>37.557408165812703</c:v>
                </c:pt>
                <c:pt idx="147">
                  <c:v>37.662783919989799</c:v>
                </c:pt>
                <c:pt idx="148">
                  <c:v>37.752680807346501</c:v>
                </c:pt>
                <c:pt idx="149">
                  <c:v>37.887794622674001</c:v>
                </c:pt>
                <c:pt idx="150">
                  <c:v>38.013529055463003</c:v>
                </c:pt>
                <c:pt idx="151">
                  <c:v>38.168048380841597</c:v>
                </c:pt>
                <c:pt idx="152">
                  <c:v>38.332636620594101</c:v>
                </c:pt>
                <c:pt idx="153">
                  <c:v>38.532326272936899</c:v>
                </c:pt>
                <c:pt idx="154">
                  <c:v>38.693185737786699</c:v>
                </c:pt>
                <c:pt idx="155">
                  <c:v>38.873746727225097</c:v>
                </c:pt>
                <c:pt idx="156">
                  <c:v>39.085231847579401</c:v>
                </c:pt>
                <c:pt idx="157">
                  <c:v>39.260940374716498</c:v>
                </c:pt>
                <c:pt idx="158">
                  <c:v>39.489177189387199</c:v>
                </c:pt>
                <c:pt idx="159">
                  <c:v>39.735712206031202</c:v>
                </c:pt>
                <c:pt idx="160">
                  <c:v>39.929617212485098</c:v>
                </c:pt>
                <c:pt idx="161">
                  <c:v>40.143351106156899</c:v>
                </c:pt>
                <c:pt idx="162">
                  <c:v>40.360942068504897</c:v>
                </c:pt>
                <c:pt idx="163">
                  <c:v>40.555013576975902</c:v>
                </c:pt>
                <c:pt idx="164">
                  <c:v>40.715481151955103</c:v>
                </c:pt>
                <c:pt idx="165">
                  <c:v>40.823481644452798</c:v>
                </c:pt>
                <c:pt idx="166">
                  <c:v>40.863582945231201</c:v>
                </c:pt>
                <c:pt idx="167">
                  <c:v>40.8505194861524</c:v>
                </c:pt>
                <c:pt idx="168">
                  <c:v>40.710339988630302</c:v>
                </c:pt>
                <c:pt idx="169">
                  <c:v>40.547547128919099</c:v>
                </c:pt>
                <c:pt idx="170">
                  <c:v>40.202777011434797</c:v>
                </c:pt>
                <c:pt idx="171">
                  <c:v>39.769650504363902</c:v>
                </c:pt>
                <c:pt idx="172">
                  <c:v>39.178218696686201</c:v>
                </c:pt>
                <c:pt idx="173">
                  <c:v>38.429216468768701</c:v>
                </c:pt>
                <c:pt idx="174">
                  <c:v>37.522613981285403</c:v>
                </c:pt>
                <c:pt idx="175">
                  <c:v>36.396482242813697</c:v>
                </c:pt>
                <c:pt idx="176">
                  <c:v>35.079579552832897</c:v>
                </c:pt>
                <c:pt idx="177">
                  <c:v>33.608341592176799</c:v>
                </c:pt>
                <c:pt idx="178">
                  <c:v>31.9065680314384</c:v>
                </c:pt>
                <c:pt idx="179">
                  <c:v>30.036707600566899</c:v>
                </c:pt>
                <c:pt idx="180">
                  <c:v>27.979621158489099</c:v>
                </c:pt>
                <c:pt idx="181">
                  <c:v>25.764261603301001</c:v>
                </c:pt>
                <c:pt idx="182">
                  <c:v>23.4539879307763</c:v>
                </c:pt>
                <c:pt idx="183">
                  <c:v>21.005267185565501</c:v>
                </c:pt>
                <c:pt idx="184">
                  <c:v>18.4557437599236</c:v>
                </c:pt>
                <c:pt idx="185">
                  <c:v>15.805133281657399</c:v>
                </c:pt>
                <c:pt idx="186">
                  <c:v>13.1418486964964</c:v>
                </c:pt>
                <c:pt idx="187">
                  <c:v>10.461370852177399</c:v>
                </c:pt>
                <c:pt idx="188">
                  <c:v>7.8298547006321702</c:v>
                </c:pt>
                <c:pt idx="189">
                  <c:v>5.66946723585139</c:v>
                </c:pt>
                <c:pt idx="190">
                  <c:v>4.3196091037054698</c:v>
                </c:pt>
                <c:pt idx="191">
                  <c:v>3.7117712286099498</c:v>
                </c:pt>
                <c:pt idx="192">
                  <c:v>3.37766814228879</c:v>
                </c:pt>
                <c:pt idx="193">
                  <c:v>3.213138326458</c:v>
                </c:pt>
                <c:pt idx="194">
                  <c:v>3.1071707747175799</c:v>
                </c:pt>
                <c:pt idx="195">
                  <c:v>3.0405749173851602</c:v>
                </c:pt>
                <c:pt idx="196">
                  <c:v>2.98683787053373</c:v>
                </c:pt>
                <c:pt idx="197">
                  <c:v>2.9120030682335898</c:v>
                </c:pt>
                <c:pt idx="198">
                  <c:v>2.84875052116098</c:v>
                </c:pt>
                <c:pt idx="199">
                  <c:v>2.8052182635615801</c:v>
                </c:pt>
                <c:pt idx="200">
                  <c:v>2.7746149370696802</c:v>
                </c:pt>
                <c:pt idx="201">
                  <c:v>2.70305165309271</c:v>
                </c:pt>
                <c:pt idx="202">
                  <c:v>2.6529987100172199</c:v>
                </c:pt>
                <c:pt idx="203">
                  <c:v>2.60643803625802</c:v>
                </c:pt>
                <c:pt idx="204">
                  <c:v>2.5659000947652602</c:v>
                </c:pt>
                <c:pt idx="205">
                  <c:v>2.5186832956810901</c:v>
                </c:pt>
                <c:pt idx="206">
                  <c:v>2.4721712294328002</c:v>
                </c:pt>
                <c:pt idx="207">
                  <c:v>2.4164988393877</c:v>
                </c:pt>
                <c:pt idx="208">
                  <c:v>2.3450462511475401</c:v>
                </c:pt>
                <c:pt idx="209">
                  <c:v>2.29305145229503</c:v>
                </c:pt>
                <c:pt idx="210">
                  <c:v>2.2572020569225799</c:v>
                </c:pt>
                <c:pt idx="211">
                  <c:v>2.2278601104351101</c:v>
                </c:pt>
                <c:pt idx="212">
                  <c:v>2.1570980703944</c:v>
                </c:pt>
                <c:pt idx="213">
                  <c:v>2.11668276067565</c:v>
                </c:pt>
                <c:pt idx="214">
                  <c:v>2.0714378962484399</c:v>
                </c:pt>
                <c:pt idx="215">
                  <c:v>2.0321921355305599</c:v>
                </c:pt>
                <c:pt idx="216">
                  <c:v>1.9747013255138</c:v>
                </c:pt>
                <c:pt idx="217">
                  <c:v>1.9171349362361501</c:v>
                </c:pt>
                <c:pt idx="218">
                  <c:v>1.87465861305305</c:v>
                </c:pt>
                <c:pt idx="219">
                  <c:v>1.8256446087141001</c:v>
                </c:pt>
                <c:pt idx="220">
                  <c:v>1.7913371820421</c:v>
                </c:pt>
                <c:pt idx="221">
                  <c:v>1.74619111540426</c:v>
                </c:pt>
                <c:pt idx="222">
                  <c:v>1.7086822482174699</c:v>
                </c:pt>
                <c:pt idx="223">
                  <c:v>1.67169172301151</c:v>
                </c:pt>
                <c:pt idx="224">
                  <c:v>1.6717586838116201</c:v>
                </c:pt>
                <c:pt idx="225">
                  <c:v>1.6735727791689601</c:v>
                </c:pt>
                <c:pt idx="226">
                  <c:v>1.6431143192444999</c:v>
                </c:pt>
                <c:pt idx="227">
                  <c:v>1.6495185216149799</c:v>
                </c:pt>
                <c:pt idx="228">
                  <c:v>1.65622444107973</c:v>
                </c:pt>
                <c:pt idx="229">
                  <c:v>1.63241305037451</c:v>
                </c:pt>
                <c:pt idx="230">
                  <c:v>1.6455194078219599</c:v>
                </c:pt>
                <c:pt idx="231">
                  <c:v>1.6321190551839999</c:v>
                </c:pt>
                <c:pt idx="232">
                  <c:v>1.6300139763894701</c:v>
                </c:pt>
                <c:pt idx="233">
                  <c:v>1.6296175984582599</c:v>
                </c:pt>
                <c:pt idx="234">
                  <c:v>1.6168024676206201</c:v>
                </c:pt>
                <c:pt idx="235">
                  <c:v>1.6133493336823901</c:v>
                </c:pt>
                <c:pt idx="236">
                  <c:v>1.6187786656693199</c:v>
                </c:pt>
                <c:pt idx="237">
                  <c:v>1.60146080083442</c:v>
                </c:pt>
                <c:pt idx="238">
                  <c:v>1.61444516189995</c:v>
                </c:pt>
                <c:pt idx="239">
                  <c:v>1.61085495911706</c:v>
                </c:pt>
                <c:pt idx="240">
                  <c:v>1.6121216941546901</c:v>
                </c:pt>
                <c:pt idx="241">
                  <c:v>1.61039057815154</c:v>
                </c:pt>
                <c:pt idx="242">
                  <c:v>1.5937392337709999</c:v>
                </c:pt>
                <c:pt idx="243">
                  <c:v>1.59876880217719</c:v>
                </c:pt>
                <c:pt idx="244">
                  <c:v>1.6085190756697101</c:v>
                </c:pt>
                <c:pt idx="245">
                  <c:v>1.6256421695190499</c:v>
                </c:pt>
                <c:pt idx="246">
                  <c:v>1.6309485172029501</c:v>
                </c:pt>
                <c:pt idx="247">
                  <c:v>1.6452667024413401</c:v>
                </c:pt>
                <c:pt idx="248">
                  <c:v>1.62727147707925</c:v>
                </c:pt>
                <c:pt idx="249">
                  <c:v>1.62469607588778</c:v>
                </c:pt>
                <c:pt idx="250">
                  <c:v>1.63957837311354</c:v>
                </c:pt>
                <c:pt idx="251">
                  <c:v>1.66992387912357</c:v>
                </c:pt>
                <c:pt idx="252">
                  <c:v>1.66651354352646</c:v>
                </c:pt>
                <c:pt idx="253">
                  <c:v>1.6747247601698501</c:v>
                </c:pt>
                <c:pt idx="254">
                  <c:v>1.68381587272231</c:v>
                </c:pt>
                <c:pt idx="255">
                  <c:v>1.68603765051372</c:v>
                </c:pt>
                <c:pt idx="256">
                  <c:v>1.69291102222297</c:v>
                </c:pt>
                <c:pt idx="257">
                  <c:v>1.71097865542579</c:v>
                </c:pt>
                <c:pt idx="258">
                  <c:v>1.7203632208844899</c:v>
                </c:pt>
                <c:pt idx="259">
                  <c:v>1.73603938628821</c:v>
                </c:pt>
                <c:pt idx="260">
                  <c:v>1.74015790084155</c:v>
                </c:pt>
                <c:pt idx="261">
                  <c:v>1.7629625846814501</c:v>
                </c:pt>
                <c:pt idx="262">
                  <c:v>1.7529839559779401</c:v>
                </c:pt>
                <c:pt idx="263">
                  <c:v>1.77281397469286</c:v>
                </c:pt>
                <c:pt idx="264">
                  <c:v>1.7751911861755501</c:v>
                </c:pt>
                <c:pt idx="265">
                  <c:v>1.78192702093025</c:v>
                </c:pt>
                <c:pt idx="266">
                  <c:v>1.8036951995202899</c:v>
                </c:pt>
                <c:pt idx="267">
                  <c:v>1.8139193295495899</c:v>
                </c:pt>
                <c:pt idx="268">
                  <c:v>1.8261980591501299</c:v>
                </c:pt>
                <c:pt idx="269">
                  <c:v>1.81240615932617</c:v>
                </c:pt>
                <c:pt idx="270">
                  <c:v>1.84996345663224</c:v>
                </c:pt>
                <c:pt idx="271">
                  <c:v>1.8453972649052901</c:v>
                </c:pt>
                <c:pt idx="272">
                  <c:v>1.8519672077259099</c:v>
                </c:pt>
                <c:pt idx="273">
                  <c:v>1.86599240440529</c:v>
                </c:pt>
                <c:pt idx="274">
                  <c:v>1.88281475578716</c:v>
                </c:pt>
                <c:pt idx="275">
                  <c:v>1.9069808306683</c:v>
                </c:pt>
                <c:pt idx="276">
                  <c:v>1.92684613187847</c:v>
                </c:pt>
                <c:pt idx="277">
                  <c:v>1.93011160140353</c:v>
                </c:pt>
                <c:pt idx="278">
                  <c:v>1.92422003681528</c:v>
                </c:pt>
                <c:pt idx="279">
                  <c:v>1.93688441047667</c:v>
                </c:pt>
                <c:pt idx="280">
                  <c:v>1.9465210809236</c:v>
                </c:pt>
                <c:pt idx="281">
                  <c:v>1.9598804361370401</c:v>
                </c:pt>
                <c:pt idx="282">
                  <c:v>1.95654896604767</c:v>
                </c:pt>
                <c:pt idx="283">
                  <c:v>1.9624390208865701</c:v>
                </c:pt>
                <c:pt idx="284">
                  <c:v>1.9748392141166999</c:v>
                </c:pt>
                <c:pt idx="285">
                  <c:v>1.9939144472386801</c:v>
                </c:pt>
                <c:pt idx="286">
                  <c:v>1.9963116609982501</c:v>
                </c:pt>
                <c:pt idx="287">
                  <c:v>2.0151921755948701</c:v>
                </c:pt>
                <c:pt idx="288">
                  <c:v>1.9951806478330401</c:v>
                </c:pt>
                <c:pt idx="289">
                  <c:v>1.9903528505591299</c:v>
                </c:pt>
                <c:pt idx="290">
                  <c:v>1.9735360927472501</c:v>
                </c:pt>
                <c:pt idx="291">
                  <c:v>1.97810651077394</c:v>
                </c:pt>
                <c:pt idx="292">
                  <c:v>1.9760525571121099</c:v>
                </c:pt>
                <c:pt idx="293">
                  <c:v>1.9524286830587301</c:v>
                </c:pt>
                <c:pt idx="294">
                  <c:v>1.9343903473996999</c:v>
                </c:pt>
                <c:pt idx="295">
                  <c:v>1.935879406705</c:v>
                </c:pt>
                <c:pt idx="296">
                  <c:v>1.89858920455294</c:v>
                </c:pt>
                <c:pt idx="297">
                  <c:v>1.8910182992811899</c:v>
                </c:pt>
                <c:pt idx="298">
                  <c:v>1.8449425815910501</c:v>
                </c:pt>
                <c:pt idx="299">
                  <c:v>1.80913245777179</c:v>
                </c:pt>
                <c:pt idx="300">
                  <c:v>1.79411799420648</c:v>
                </c:pt>
                <c:pt idx="301">
                  <c:v>1.77369847287394</c:v>
                </c:pt>
                <c:pt idx="302">
                  <c:v>1.74972689279196</c:v>
                </c:pt>
                <c:pt idx="303">
                  <c:v>1.70604482573973</c:v>
                </c:pt>
                <c:pt idx="304">
                  <c:v>1.6776403649907301</c:v>
                </c:pt>
                <c:pt idx="305">
                  <c:v>1.6660645159649601</c:v>
                </c:pt>
                <c:pt idx="306">
                  <c:v>1.6286611295229201</c:v>
                </c:pt>
                <c:pt idx="307">
                  <c:v>1.59705523184304</c:v>
                </c:pt>
                <c:pt idx="308">
                  <c:v>1.5503192972457001</c:v>
                </c:pt>
                <c:pt idx="309">
                  <c:v>1.5430808469252499</c:v>
                </c:pt>
                <c:pt idx="310">
                  <c:v>1.5062523658571401</c:v>
                </c:pt>
                <c:pt idx="311">
                  <c:v>1.4661064705611699</c:v>
                </c:pt>
                <c:pt idx="312">
                  <c:v>1.4346525356781701</c:v>
                </c:pt>
                <c:pt idx="313">
                  <c:v>1.4160780739091301</c:v>
                </c:pt>
                <c:pt idx="314">
                  <c:v>1.37495033573605</c:v>
                </c:pt>
                <c:pt idx="315">
                  <c:v>1.3416435094987</c:v>
                </c:pt>
              </c:numCache>
            </c:numRef>
          </c:yVal>
          <c:smooth val="1"/>
          <c:extLst>
            <c:ext xmlns:c16="http://schemas.microsoft.com/office/drawing/2014/chart" uri="{C3380CC4-5D6E-409C-BE32-E72D297353CC}">
              <c16:uniqueId val="{00000003-0A6A-4F56-8D82-F69DBA66F6DA}"/>
            </c:ext>
          </c:extLst>
        </c:ser>
        <c:ser>
          <c:idx val="5"/>
          <c:order val="4"/>
          <c:tx>
            <c:strRef>
              <c:f>'2008 LoD S0196'!$G$1</c:f>
              <c:strCache>
                <c:ptCount val="1"/>
                <c:pt idx="0">
                  <c:v>B5 (MHB S00196 10^3), Heat flow (uW)</c:v>
                </c:pt>
              </c:strCache>
            </c:strRef>
          </c:tx>
          <c:spPr>
            <a:ln w="25400" cap="rnd">
              <a:solidFill>
                <a:schemeClr val="accent6"/>
              </a:solidFill>
              <a:round/>
            </a:ln>
            <a:effectLst/>
          </c:spPr>
          <c:marker>
            <c:symbol val="none"/>
          </c:marker>
          <c:xVal>
            <c:numRef>
              <c:f>'2008 LoD S0196'!$A$2:$A$317</c:f>
              <c:numCache>
                <c:formatCode>General</c:formatCode>
                <c:ptCount val="316"/>
                <c:pt idx="0">
                  <c:v>1.01473365115194</c:v>
                </c:pt>
                <c:pt idx="1">
                  <c:v>1.0921942352093399</c:v>
                </c:pt>
                <c:pt idx="2">
                  <c:v>1.16965481926674</c:v>
                </c:pt>
                <c:pt idx="3">
                  <c:v>1.2471154033241401</c:v>
                </c:pt>
                <c:pt idx="4">
                  <c:v>1.3245759873815399</c:v>
                </c:pt>
                <c:pt idx="5">
                  <c:v>1.40203657143894</c:v>
                </c:pt>
                <c:pt idx="6">
                  <c:v>1.4794971554963401</c:v>
                </c:pt>
                <c:pt idx="7">
                  <c:v>1.55695773955374</c:v>
                </c:pt>
                <c:pt idx="8">
                  <c:v>1.63441832361114</c:v>
                </c:pt>
                <c:pt idx="9">
                  <c:v>1.7118789076685399</c:v>
                </c:pt>
                <c:pt idx="10">
                  <c:v>1.78933949172593</c:v>
                </c:pt>
                <c:pt idx="11">
                  <c:v>1.8668000757833301</c:v>
                </c:pt>
                <c:pt idx="12">
                  <c:v>1.9442606598407299</c:v>
                </c:pt>
                <c:pt idx="13">
                  <c:v>2.02172124389813</c:v>
                </c:pt>
                <c:pt idx="14">
                  <c:v>2.0991818279555301</c:v>
                </c:pt>
                <c:pt idx="15">
                  <c:v>2.1766424120129302</c:v>
                </c:pt>
                <c:pt idx="16">
                  <c:v>2.2541029960703298</c:v>
                </c:pt>
                <c:pt idx="17">
                  <c:v>2.3315635801277299</c:v>
                </c:pt>
                <c:pt idx="18">
                  <c:v>2.40902416418513</c:v>
                </c:pt>
                <c:pt idx="19">
                  <c:v>2.4864847482425301</c:v>
                </c:pt>
                <c:pt idx="20">
                  <c:v>2.5639453322999302</c:v>
                </c:pt>
                <c:pt idx="21">
                  <c:v>2.64140591635734</c:v>
                </c:pt>
                <c:pt idx="22">
                  <c:v>2.7188665004147401</c:v>
                </c:pt>
                <c:pt idx="23">
                  <c:v>2.7963270844721402</c:v>
                </c:pt>
                <c:pt idx="24">
                  <c:v>2.8737876685295398</c:v>
                </c:pt>
                <c:pt idx="25">
                  <c:v>2.9512482525869399</c:v>
                </c:pt>
                <c:pt idx="26">
                  <c:v>3.02870883664434</c:v>
                </c:pt>
                <c:pt idx="27">
                  <c:v>3.1061694207017498</c:v>
                </c:pt>
                <c:pt idx="28">
                  <c:v>3.1836300047591499</c:v>
                </c:pt>
                <c:pt idx="29">
                  <c:v>3.26109058881655</c:v>
                </c:pt>
                <c:pt idx="30">
                  <c:v>3.3385511728739501</c:v>
                </c:pt>
                <c:pt idx="31">
                  <c:v>3.4160117569313502</c:v>
                </c:pt>
                <c:pt idx="32">
                  <c:v>3.4934723409887498</c:v>
                </c:pt>
                <c:pt idx="33">
                  <c:v>3.5709329250461601</c:v>
                </c:pt>
                <c:pt idx="34">
                  <c:v>3.6483935091035602</c:v>
                </c:pt>
                <c:pt idx="35">
                  <c:v>3.7258540931609598</c:v>
                </c:pt>
                <c:pt idx="36">
                  <c:v>3.8033146772183599</c:v>
                </c:pt>
                <c:pt idx="37">
                  <c:v>3.88077526127576</c:v>
                </c:pt>
                <c:pt idx="38">
                  <c:v>3.9582358453331601</c:v>
                </c:pt>
                <c:pt idx="39">
                  <c:v>4.0356964293905699</c:v>
                </c:pt>
                <c:pt idx="40">
                  <c:v>4.11315701344797</c:v>
                </c:pt>
                <c:pt idx="41">
                  <c:v>4.1906175975053701</c:v>
                </c:pt>
                <c:pt idx="42">
                  <c:v>4.2680781815627702</c:v>
                </c:pt>
                <c:pt idx="43">
                  <c:v>4.3455387656201703</c:v>
                </c:pt>
                <c:pt idx="44">
                  <c:v>4.4229993496775704</c:v>
                </c:pt>
                <c:pt idx="45">
                  <c:v>4.5004599337349704</c:v>
                </c:pt>
                <c:pt idx="46">
                  <c:v>4.5779205177923803</c:v>
                </c:pt>
                <c:pt idx="47">
                  <c:v>4.6553811018497804</c:v>
                </c:pt>
                <c:pt idx="48">
                  <c:v>4.7328416859071796</c:v>
                </c:pt>
                <c:pt idx="49">
                  <c:v>4.8103022699645797</c:v>
                </c:pt>
                <c:pt idx="50">
                  <c:v>4.8877628540219797</c:v>
                </c:pt>
                <c:pt idx="51">
                  <c:v>4.9652234380793798</c:v>
                </c:pt>
                <c:pt idx="52">
                  <c:v>5.0426840221367897</c:v>
                </c:pt>
                <c:pt idx="53">
                  <c:v>5.1201446061941898</c:v>
                </c:pt>
                <c:pt idx="54">
                  <c:v>5.1976051902515898</c:v>
                </c:pt>
                <c:pt idx="55">
                  <c:v>5.2750657743089899</c:v>
                </c:pt>
                <c:pt idx="56">
                  <c:v>5.35252635836639</c:v>
                </c:pt>
                <c:pt idx="57">
                  <c:v>5.4299869424237901</c:v>
                </c:pt>
                <c:pt idx="58">
                  <c:v>5.5074475264812</c:v>
                </c:pt>
                <c:pt idx="59">
                  <c:v>5.5849081105386</c:v>
                </c:pt>
                <c:pt idx="60">
                  <c:v>5.6623686945960001</c:v>
                </c:pt>
                <c:pt idx="61">
                  <c:v>5.7398292786534002</c:v>
                </c:pt>
                <c:pt idx="62">
                  <c:v>5.8172898627108003</c:v>
                </c:pt>
                <c:pt idx="63">
                  <c:v>5.8947504467682004</c:v>
                </c:pt>
                <c:pt idx="64">
                  <c:v>5.9722110308256102</c:v>
                </c:pt>
                <c:pt idx="65">
                  <c:v>6.0496716148830103</c:v>
                </c:pt>
                <c:pt idx="66">
                  <c:v>6.1271321989404104</c:v>
                </c:pt>
                <c:pt idx="67">
                  <c:v>6.2045927829978096</c:v>
                </c:pt>
                <c:pt idx="68">
                  <c:v>6.2820533670552097</c:v>
                </c:pt>
                <c:pt idx="69">
                  <c:v>6.3595139511126098</c:v>
                </c:pt>
                <c:pt idx="70">
                  <c:v>6.4369745351700196</c:v>
                </c:pt>
                <c:pt idx="71">
                  <c:v>6.5144351192274197</c:v>
                </c:pt>
                <c:pt idx="72">
                  <c:v>6.5918957032848198</c:v>
                </c:pt>
                <c:pt idx="73">
                  <c:v>6.6693562873422199</c:v>
                </c:pt>
                <c:pt idx="74">
                  <c:v>6.7468168713996199</c:v>
                </c:pt>
                <c:pt idx="75">
                  <c:v>6.82427745545702</c:v>
                </c:pt>
                <c:pt idx="76">
                  <c:v>6.9017380395144299</c:v>
                </c:pt>
                <c:pt idx="77">
                  <c:v>6.97919862357183</c:v>
                </c:pt>
                <c:pt idx="78">
                  <c:v>7.05665920762923</c:v>
                </c:pt>
                <c:pt idx="79">
                  <c:v>7.1341197916866301</c:v>
                </c:pt>
                <c:pt idx="80">
                  <c:v>7.2115803757440302</c:v>
                </c:pt>
                <c:pt idx="81">
                  <c:v>7.2890409598014303</c:v>
                </c:pt>
                <c:pt idx="82">
                  <c:v>7.3665015438588304</c:v>
                </c:pt>
                <c:pt idx="83">
                  <c:v>7.4439621279162402</c:v>
                </c:pt>
                <c:pt idx="84">
                  <c:v>7.5214227119736403</c:v>
                </c:pt>
                <c:pt idx="85">
                  <c:v>7.5988832960310404</c:v>
                </c:pt>
                <c:pt idx="86">
                  <c:v>7.6763438800884396</c:v>
                </c:pt>
                <c:pt idx="87">
                  <c:v>7.7538044641458397</c:v>
                </c:pt>
                <c:pt idx="88">
                  <c:v>7.8312650482032398</c:v>
                </c:pt>
                <c:pt idx="89">
                  <c:v>7.9087256322606496</c:v>
                </c:pt>
                <c:pt idx="90">
                  <c:v>7.9861862163180497</c:v>
                </c:pt>
                <c:pt idx="91">
                  <c:v>8.0636468003754498</c:v>
                </c:pt>
                <c:pt idx="92">
                  <c:v>8.1411073844328499</c:v>
                </c:pt>
                <c:pt idx="93">
                  <c:v>8.21856796849025</c:v>
                </c:pt>
                <c:pt idx="94">
                  <c:v>8.29602855254765</c:v>
                </c:pt>
                <c:pt idx="95">
                  <c:v>8.3734891366050608</c:v>
                </c:pt>
                <c:pt idx="96">
                  <c:v>8.4509497206624609</c:v>
                </c:pt>
                <c:pt idx="97">
                  <c:v>8.5284103047198592</c:v>
                </c:pt>
                <c:pt idx="98">
                  <c:v>8.6058708887772593</c:v>
                </c:pt>
                <c:pt idx="99">
                  <c:v>8.6833314728346593</c:v>
                </c:pt>
                <c:pt idx="100">
                  <c:v>8.7607920568920594</c:v>
                </c:pt>
                <c:pt idx="101">
                  <c:v>8.8382526409494595</c:v>
                </c:pt>
                <c:pt idx="102">
                  <c:v>8.9157132250068702</c:v>
                </c:pt>
                <c:pt idx="103">
                  <c:v>8.9931738090642703</c:v>
                </c:pt>
                <c:pt idx="104">
                  <c:v>9.0706343931216704</c:v>
                </c:pt>
                <c:pt idx="105">
                  <c:v>9.1480949771790705</c:v>
                </c:pt>
                <c:pt idx="106">
                  <c:v>9.2255555612364599</c:v>
                </c:pt>
                <c:pt idx="107">
                  <c:v>9.3030161452938493</c:v>
                </c:pt>
                <c:pt idx="108">
                  <c:v>9.3804767293512406</c:v>
                </c:pt>
                <c:pt idx="109">
                  <c:v>9.45793731340863</c:v>
                </c:pt>
                <c:pt idx="110">
                  <c:v>9.5353978974660194</c:v>
                </c:pt>
                <c:pt idx="111">
                  <c:v>9.6128584815234195</c:v>
                </c:pt>
                <c:pt idx="112">
                  <c:v>9.6903190655808107</c:v>
                </c:pt>
                <c:pt idx="113">
                  <c:v>9.7677796496382001</c:v>
                </c:pt>
                <c:pt idx="114">
                  <c:v>9.8452402336955895</c:v>
                </c:pt>
                <c:pt idx="115">
                  <c:v>9.9227008177529807</c:v>
                </c:pt>
                <c:pt idx="116">
                  <c:v>10.0001614018104</c:v>
                </c:pt>
                <c:pt idx="117">
                  <c:v>10.0776219858678</c:v>
                </c:pt>
                <c:pt idx="118">
                  <c:v>10.155082569925201</c:v>
                </c:pt>
                <c:pt idx="119">
                  <c:v>10.232543153982499</c:v>
                </c:pt>
                <c:pt idx="120">
                  <c:v>10.310003738039899</c:v>
                </c:pt>
                <c:pt idx="121">
                  <c:v>10.3874643220973</c:v>
                </c:pt>
                <c:pt idx="122">
                  <c:v>10.4649249061547</c:v>
                </c:pt>
                <c:pt idx="123">
                  <c:v>10.5423854902121</c:v>
                </c:pt>
                <c:pt idx="124">
                  <c:v>10.6198460742695</c:v>
                </c:pt>
                <c:pt idx="125">
                  <c:v>10.6973066583269</c:v>
                </c:pt>
                <c:pt idx="126">
                  <c:v>10.7747672423843</c:v>
                </c:pt>
                <c:pt idx="127">
                  <c:v>10.8522278264417</c:v>
                </c:pt>
                <c:pt idx="128">
                  <c:v>10.9296884104991</c:v>
                </c:pt>
                <c:pt idx="129">
                  <c:v>11.0071489945565</c:v>
                </c:pt>
                <c:pt idx="130">
                  <c:v>11.0846095786139</c:v>
                </c:pt>
                <c:pt idx="131">
                  <c:v>11.162070162671199</c:v>
                </c:pt>
                <c:pt idx="132">
                  <c:v>11.239530746728599</c:v>
                </c:pt>
                <c:pt idx="133">
                  <c:v>11.316991330785999</c:v>
                </c:pt>
                <c:pt idx="134">
                  <c:v>11.394451914843399</c:v>
                </c:pt>
                <c:pt idx="135">
                  <c:v>11.471912498900799</c:v>
                </c:pt>
                <c:pt idx="136">
                  <c:v>11.5493730829582</c:v>
                </c:pt>
                <c:pt idx="137">
                  <c:v>11.6268336670156</c:v>
                </c:pt>
                <c:pt idx="138">
                  <c:v>11.704294251073</c:v>
                </c:pt>
                <c:pt idx="139">
                  <c:v>11.7817548351304</c:v>
                </c:pt>
                <c:pt idx="140">
                  <c:v>11.8592154191878</c:v>
                </c:pt>
                <c:pt idx="141">
                  <c:v>11.9366760032452</c:v>
                </c:pt>
                <c:pt idx="142">
                  <c:v>12.0141365873026</c:v>
                </c:pt>
                <c:pt idx="143">
                  <c:v>12.091597171359901</c:v>
                </c:pt>
                <c:pt idx="144">
                  <c:v>12.169057755417301</c:v>
                </c:pt>
                <c:pt idx="145">
                  <c:v>12.246518339474701</c:v>
                </c:pt>
                <c:pt idx="146">
                  <c:v>12.323978923532099</c:v>
                </c:pt>
                <c:pt idx="147">
                  <c:v>12.401439507589499</c:v>
                </c:pt>
                <c:pt idx="148">
                  <c:v>12.478900091646899</c:v>
                </c:pt>
                <c:pt idx="149">
                  <c:v>12.556360675704299</c:v>
                </c:pt>
                <c:pt idx="150">
                  <c:v>12.633821259761699</c:v>
                </c:pt>
                <c:pt idx="151">
                  <c:v>12.7112818438191</c:v>
                </c:pt>
                <c:pt idx="152">
                  <c:v>12.7887424278765</c:v>
                </c:pt>
                <c:pt idx="153">
                  <c:v>12.8662030119339</c:v>
                </c:pt>
                <c:pt idx="154">
                  <c:v>12.9436635959913</c:v>
                </c:pt>
                <c:pt idx="155">
                  <c:v>13.0211241800486</c:v>
                </c:pt>
                <c:pt idx="156">
                  <c:v>13.098584764106</c:v>
                </c:pt>
                <c:pt idx="157">
                  <c:v>13.176045348163401</c:v>
                </c:pt>
                <c:pt idx="158">
                  <c:v>13.253505932220801</c:v>
                </c:pt>
                <c:pt idx="159">
                  <c:v>13.330966516278201</c:v>
                </c:pt>
                <c:pt idx="160">
                  <c:v>13.408427100335601</c:v>
                </c:pt>
                <c:pt idx="161">
                  <c:v>13.485887684392999</c:v>
                </c:pt>
                <c:pt idx="162">
                  <c:v>13.563348268450399</c:v>
                </c:pt>
                <c:pt idx="163">
                  <c:v>13.640808852507799</c:v>
                </c:pt>
                <c:pt idx="164">
                  <c:v>13.718269436565199</c:v>
                </c:pt>
                <c:pt idx="165">
                  <c:v>13.795730020622599</c:v>
                </c:pt>
                <c:pt idx="166">
                  <c:v>13.8731906046799</c:v>
                </c:pt>
                <c:pt idx="167">
                  <c:v>13.9506511887373</c:v>
                </c:pt>
                <c:pt idx="168">
                  <c:v>14.0281117727947</c:v>
                </c:pt>
                <c:pt idx="169">
                  <c:v>14.1055723568521</c:v>
                </c:pt>
                <c:pt idx="170">
                  <c:v>14.1830329409095</c:v>
                </c:pt>
                <c:pt idx="171">
                  <c:v>14.2604935249669</c:v>
                </c:pt>
                <c:pt idx="172">
                  <c:v>14.337954109024301</c:v>
                </c:pt>
                <c:pt idx="173">
                  <c:v>14.415414693081701</c:v>
                </c:pt>
                <c:pt idx="174">
                  <c:v>14.492875277139101</c:v>
                </c:pt>
                <c:pt idx="175">
                  <c:v>14.570335861196501</c:v>
                </c:pt>
                <c:pt idx="176">
                  <c:v>14.647796445253899</c:v>
                </c:pt>
                <c:pt idx="177">
                  <c:v>14.725257029311299</c:v>
                </c:pt>
                <c:pt idx="178">
                  <c:v>14.8027176133686</c:v>
                </c:pt>
                <c:pt idx="179">
                  <c:v>14.880178197426</c:v>
                </c:pt>
                <c:pt idx="180">
                  <c:v>14.9576387814834</c:v>
                </c:pt>
                <c:pt idx="181">
                  <c:v>15.0350993655408</c:v>
                </c:pt>
                <c:pt idx="182">
                  <c:v>15.1125599495982</c:v>
                </c:pt>
                <c:pt idx="183">
                  <c:v>15.1900205336556</c:v>
                </c:pt>
                <c:pt idx="184">
                  <c:v>15.267481117713</c:v>
                </c:pt>
                <c:pt idx="185">
                  <c:v>15.3449417017704</c:v>
                </c:pt>
                <c:pt idx="186">
                  <c:v>15.4224022858278</c:v>
                </c:pt>
                <c:pt idx="187">
                  <c:v>15.499862869885201</c:v>
                </c:pt>
                <c:pt idx="188">
                  <c:v>15.577323453942601</c:v>
                </c:pt>
                <c:pt idx="189">
                  <c:v>15.654784038000001</c:v>
                </c:pt>
                <c:pt idx="190">
                  <c:v>15.7322446220573</c:v>
                </c:pt>
                <c:pt idx="191">
                  <c:v>15.8097052061147</c:v>
                </c:pt>
                <c:pt idx="192">
                  <c:v>15.8871657901721</c:v>
                </c:pt>
                <c:pt idx="193">
                  <c:v>15.9646263742295</c:v>
                </c:pt>
                <c:pt idx="194">
                  <c:v>16.042086958286902</c:v>
                </c:pt>
                <c:pt idx="195">
                  <c:v>16.1195475423443</c:v>
                </c:pt>
                <c:pt idx="196">
                  <c:v>16.197008126401698</c:v>
                </c:pt>
                <c:pt idx="197">
                  <c:v>16.2744687104591</c:v>
                </c:pt>
                <c:pt idx="198">
                  <c:v>16.351929294516498</c:v>
                </c:pt>
                <c:pt idx="199">
                  <c:v>16.4293898785739</c:v>
                </c:pt>
                <c:pt idx="200">
                  <c:v>16.506850462631299</c:v>
                </c:pt>
                <c:pt idx="201">
                  <c:v>16.5843110466887</c:v>
                </c:pt>
                <c:pt idx="202">
                  <c:v>16.661771630745999</c:v>
                </c:pt>
                <c:pt idx="203">
                  <c:v>16.739232214803401</c:v>
                </c:pt>
                <c:pt idx="204">
                  <c:v>16.816692798860799</c:v>
                </c:pt>
                <c:pt idx="205">
                  <c:v>16.894153382918201</c:v>
                </c:pt>
                <c:pt idx="206">
                  <c:v>16.9716139669756</c:v>
                </c:pt>
                <c:pt idx="207">
                  <c:v>17.049074551033002</c:v>
                </c:pt>
                <c:pt idx="208">
                  <c:v>17.1265351350904</c:v>
                </c:pt>
                <c:pt idx="209">
                  <c:v>17.203995719147802</c:v>
                </c:pt>
                <c:pt idx="210">
                  <c:v>17.2814563032052</c:v>
                </c:pt>
                <c:pt idx="211">
                  <c:v>17.358916887262598</c:v>
                </c:pt>
                <c:pt idx="212">
                  <c:v>17.43637747132</c:v>
                </c:pt>
                <c:pt idx="213">
                  <c:v>17.513838055377299</c:v>
                </c:pt>
                <c:pt idx="214">
                  <c:v>17.591298639434701</c:v>
                </c:pt>
                <c:pt idx="215">
                  <c:v>17.668759223492099</c:v>
                </c:pt>
                <c:pt idx="216">
                  <c:v>17.746219807549501</c:v>
                </c:pt>
                <c:pt idx="217">
                  <c:v>17.823680391606899</c:v>
                </c:pt>
                <c:pt idx="218">
                  <c:v>17.901140975664301</c:v>
                </c:pt>
                <c:pt idx="219">
                  <c:v>17.978601559721699</c:v>
                </c:pt>
                <c:pt idx="220">
                  <c:v>18.056062143779101</c:v>
                </c:pt>
                <c:pt idx="221">
                  <c:v>18.1335227278365</c:v>
                </c:pt>
                <c:pt idx="222">
                  <c:v>18.210983311893902</c:v>
                </c:pt>
                <c:pt idx="223">
                  <c:v>18.2884438959513</c:v>
                </c:pt>
                <c:pt idx="224">
                  <c:v>18.365904480008702</c:v>
                </c:pt>
                <c:pt idx="225">
                  <c:v>18.443365064066001</c:v>
                </c:pt>
                <c:pt idx="226">
                  <c:v>18.520825648123399</c:v>
                </c:pt>
                <c:pt idx="227">
                  <c:v>18.598286232180801</c:v>
                </c:pt>
                <c:pt idx="228">
                  <c:v>18.675746816238199</c:v>
                </c:pt>
                <c:pt idx="229">
                  <c:v>18.753207400295601</c:v>
                </c:pt>
                <c:pt idx="230">
                  <c:v>18.830667984352999</c:v>
                </c:pt>
                <c:pt idx="231">
                  <c:v>18.908128568410401</c:v>
                </c:pt>
                <c:pt idx="232">
                  <c:v>18.985589152467799</c:v>
                </c:pt>
                <c:pt idx="233">
                  <c:v>19.063049736525201</c:v>
                </c:pt>
                <c:pt idx="234">
                  <c:v>19.140510320582599</c:v>
                </c:pt>
                <c:pt idx="235">
                  <c:v>19.217970904640001</c:v>
                </c:pt>
                <c:pt idx="236">
                  <c:v>19.2954314886974</c:v>
                </c:pt>
                <c:pt idx="237">
                  <c:v>19.372892072754698</c:v>
                </c:pt>
                <c:pt idx="238">
                  <c:v>19.4503526568121</c:v>
                </c:pt>
                <c:pt idx="239">
                  <c:v>19.527813240869499</c:v>
                </c:pt>
                <c:pt idx="240">
                  <c:v>19.605273824926901</c:v>
                </c:pt>
                <c:pt idx="241">
                  <c:v>19.682734408984299</c:v>
                </c:pt>
                <c:pt idx="242">
                  <c:v>19.760194993041701</c:v>
                </c:pt>
                <c:pt idx="243">
                  <c:v>19.837655577099099</c:v>
                </c:pt>
                <c:pt idx="244">
                  <c:v>19.915116161156501</c:v>
                </c:pt>
                <c:pt idx="245">
                  <c:v>19.992576745213899</c:v>
                </c:pt>
                <c:pt idx="246">
                  <c:v>20.070037329271301</c:v>
                </c:pt>
                <c:pt idx="247">
                  <c:v>20.147497913328699</c:v>
                </c:pt>
                <c:pt idx="248">
                  <c:v>20.224958497386101</c:v>
                </c:pt>
                <c:pt idx="249">
                  <c:v>20.3024190814434</c:v>
                </c:pt>
                <c:pt idx="250">
                  <c:v>20.379879665500798</c:v>
                </c:pt>
                <c:pt idx="251">
                  <c:v>20.4573402495582</c:v>
                </c:pt>
                <c:pt idx="252">
                  <c:v>20.534800833615598</c:v>
                </c:pt>
                <c:pt idx="253">
                  <c:v>20.612261417673</c:v>
                </c:pt>
                <c:pt idx="254">
                  <c:v>20.689722001730399</c:v>
                </c:pt>
                <c:pt idx="255">
                  <c:v>20.767182585787801</c:v>
                </c:pt>
                <c:pt idx="256">
                  <c:v>20.844643169845199</c:v>
                </c:pt>
                <c:pt idx="257">
                  <c:v>20.922103753902601</c:v>
                </c:pt>
                <c:pt idx="258">
                  <c:v>20.999564337959999</c:v>
                </c:pt>
                <c:pt idx="259">
                  <c:v>21.077024922017401</c:v>
                </c:pt>
                <c:pt idx="260">
                  <c:v>21.154485506074799</c:v>
                </c:pt>
                <c:pt idx="261">
                  <c:v>21.231946090132102</c:v>
                </c:pt>
                <c:pt idx="262">
                  <c:v>21.3094066741895</c:v>
                </c:pt>
                <c:pt idx="263">
                  <c:v>21.386867258246902</c:v>
                </c:pt>
                <c:pt idx="264">
                  <c:v>21.4643278423043</c:v>
                </c:pt>
                <c:pt idx="265">
                  <c:v>21.541788426361698</c:v>
                </c:pt>
                <c:pt idx="266">
                  <c:v>21.6192490104191</c:v>
                </c:pt>
                <c:pt idx="267">
                  <c:v>21.696709594476498</c:v>
                </c:pt>
                <c:pt idx="268">
                  <c:v>21.7741701785339</c:v>
                </c:pt>
                <c:pt idx="269">
                  <c:v>21.851630762591299</c:v>
                </c:pt>
                <c:pt idx="270">
                  <c:v>21.929091346648701</c:v>
                </c:pt>
                <c:pt idx="271">
                  <c:v>22.006551930706099</c:v>
                </c:pt>
                <c:pt idx="272">
                  <c:v>22.084012514763501</c:v>
                </c:pt>
                <c:pt idx="273">
                  <c:v>22.1614730988208</c:v>
                </c:pt>
                <c:pt idx="274">
                  <c:v>22.238933682878201</c:v>
                </c:pt>
                <c:pt idx="275">
                  <c:v>22.3163942669356</c:v>
                </c:pt>
                <c:pt idx="276">
                  <c:v>22.393854850993002</c:v>
                </c:pt>
                <c:pt idx="277">
                  <c:v>22.4713154350504</c:v>
                </c:pt>
                <c:pt idx="278">
                  <c:v>22.548776019107802</c:v>
                </c:pt>
                <c:pt idx="279">
                  <c:v>22.6262366031652</c:v>
                </c:pt>
                <c:pt idx="280">
                  <c:v>22.703697187222598</c:v>
                </c:pt>
                <c:pt idx="281">
                  <c:v>22.78115777128</c:v>
                </c:pt>
                <c:pt idx="282">
                  <c:v>22.858618355337398</c:v>
                </c:pt>
                <c:pt idx="283">
                  <c:v>22.9360789393948</c:v>
                </c:pt>
                <c:pt idx="284">
                  <c:v>23.013539523452099</c:v>
                </c:pt>
                <c:pt idx="285">
                  <c:v>23.091000107509501</c:v>
                </c:pt>
                <c:pt idx="286">
                  <c:v>23.168460691566899</c:v>
                </c:pt>
                <c:pt idx="287">
                  <c:v>23.245921275624301</c:v>
                </c:pt>
                <c:pt idx="288">
                  <c:v>23.3233818596817</c:v>
                </c:pt>
                <c:pt idx="289">
                  <c:v>23.400842443739101</c:v>
                </c:pt>
                <c:pt idx="290">
                  <c:v>23.4783030277965</c:v>
                </c:pt>
                <c:pt idx="291">
                  <c:v>23.555763611853902</c:v>
                </c:pt>
                <c:pt idx="292">
                  <c:v>23.6332241959113</c:v>
                </c:pt>
                <c:pt idx="293">
                  <c:v>23.710684779968702</c:v>
                </c:pt>
                <c:pt idx="294">
                  <c:v>23.7881453640261</c:v>
                </c:pt>
                <c:pt idx="295">
                  <c:v>23.865605948083498</c:v>
                </c:pt>
                <c:pt idx="296">
                  <c:v>23.943066532140801</c:v>
                </c:pt>
                <c:pt idx="297">
                  <c:v>24.020527116198199</c:v>
                </c:pt>
                <c:pt idx="298">
                  <c:v>24.097987700255601</c:v>
                </c:pt>
                <c:pt idx="299">
                  <c:v>24.175448284312999</c:v>
                </c:pt>
                <c:pt idx="300">
                  <c:v>24.252908868370401</c:v>
                </c:pt>
                <c:pt idx="301">
                  <c:v>24.330369452427799</c:v>
                </c:pt>
                <c:pt idx="302">
                  <c:v>24.407830036485201</c:v>
                </c:pt>
                <c:pt idx="303">
                  <c:v>24.4852906205426</c:v>
                </c:pt>
                <c:pt idx="304">
                  <c:v>24.562751204600001</c:v>
                </c:pt>
                <c:pt idx="305">
                  <c:v>24.6402117886574</c:v>
                </c:pt>
                <c:pt idx="306">
                  <c:v>24.717672372714802</c:v>
                </c:pt>
                <c:pt idx="307">
                  <c:v>24.7951329567722</c:v>
                </c:pt>
                <c:pt idx="308">
                  <c:v>24.872593540829499</c:v>
                </c:pt>
                <c:pt idx="309">
                  <c:v>24.950054124886901</c:v>
                </c:pt>
                <c:pt idx="310">
                  <c:v>25.027514708944299</c:v>
                </c:pt>
                <c:pt idx="311">
                  <c:v>25.104975293001701</c:v>
                </c:pt>
                <c:pt idx="312">
                  <c:v>25.182435877059099</c:v>
                </c:pt>
                <c:pt idx="313">
                  <c:v>25.259896461116501</c:v>
                </c:pt>
                <c:pt idx="314">
                  <c:v>25.337357045173899</c:v>
                </c:pt>
                <c:pt idx="315">
                  <c:v>25.414817629231301</c:v>
                </c:pt>
              </c:numCache>
            </c:numRef>
          </c:xVal>
          <c:yVal>
            <c:numRef>
              <c:f>'2008 LoD S0196'!$G$2:$G$317</c:f>
              <c:numCache>
                <c:formatCode>General</c:formatCode>
                <c:ptCount val="316"/>
                <c:pt idx="0">
                  <c:v>-29.223784446661099</c:v>
                </c:pt>
                <c:pt idx="1">
                  <c:v>-28.6411945520736</c:v>
                </c:pt>
                <c:pt idx="2">
                  <c:v>-27.659224855074299</c:v>
                </c:pt>
                <c:pt idx="3">
                  <c:v>-26.324535328473399</c:v>
                </c:pt>
                <c:pt idx="4">
                  <c:v>-24.522762273452098</c:v>
                </c:pt>
                <c:pt idx="5">
                  <c:v>-22.281934806335201</c:v>
                </c:pt>
                <c:pt idx="6">
                  <c:v>-19.212178062034099</c:v>
                </c:pt>
                <c:pt idx="7">
                  <c:v>-15.223668182793901</c:v>
                </c:pt>
                <c:pt idx="8">
                  <c:v>-10.2116813932673</c:v>
                </c:pt>
                <c:pt idx="9">
                  <c:v>-6.2476557768857601</c:v>
                </c:pt>
                <c:pt idx="10">
                  <c:v>-3.8139988647206202</c:v>
                </c:pt>
                <c:pt idx="11">
                  <c:v>-2.5047299029347299</c:v>
                </c:pt>
                <c:pt idx="12">
                  <c:v>-1.75205234531845</c:v>
                </c:pt>
                <c:pt idx="13">
                  <c:v>-1.2752551925314</c:v>
                </c:pt>
                <c:pt idx="14">
                  <c:v>-0.96921821392981999</c:v>
                </c:pt>
                <c:pt idx="15">
                  <c:v>-0.72316625231698195</c:v>
                </c:pt>
                <c:pt idx="16">
                  <c:v>-0.54545531283612103</c:v>
                </c:pt>
                <c:pt idx="17">
                  <c:v>-0.39048019156719999</c:v>
                </c:pt>
                <c:pt idx="18">
                  <c:v>-0.25585480059022597</c:v>
                </c:pt>
                <c:pt idx="19">
                  <c:v>-0.153167766615146</c:v>
                </c:pt>
                <c:pt idx="20">
                  <c:v>-2.7880921619614099E-2</c:v>
                </c:pt>
                <c:pt idx="21">
                  <c:v>7.3984514724603698E-2</c:v>
                </c:pt>
                <c:pt idx="22">
                  <c:v>0.196534024352995</c:v>
                </c:pt>
                <c:pt idx="23">
                  <c:v>0.322324235597297</c:v>
                </c:pt>
                <c:pt idx="24">
                  <c:v>0.42854674999924802</c:v>
                </c:pt>
                <c:pt idx="25">
                  <c:v>0.53597144246269601</c:v>
                </c:pt>
                <c:pt idx="26">
                  <c:v>0.67875868142759899</c:v>
                </c:pt>
                <c:pt idx="27">
                  <c:v>0.82910381091067298</c:v>
                </c:pt>
                <c:pt idx="28">
                  <c:v>0.99688555416354296</c:v>
                </c:pt>
                <c:pt idx="29">
                  <c:v>1.1711280508091899</c:v>
                </c:pt>
                <c:pt idx="30">
                  <c:v>1.3622927497252999</c:v>
                </c:pt>
                <c:pt idx="31">
                  <c:v>1.55659346004219</c:v>
                </c:pt>
                <c:pt idx="32">
                  <c:v>1.78479198780259</c:v>
                </c:pt>
                <c:pt idx="33">
                  <c:v>2.0227799511597402</c:v>
                </c:pt>
                <c:pt idx="34">
                  <c:v>2.30334196407289</c:v>
                </c:pt>
                <c:pt idx="35">
                  <c:v>2.5958113047174698</c:v>
                </c:pt>
                <c:pt idx="36">
                  <c:v>2.96104563907305</c:v>
                </c:pt>
                <c:pt idx="37">
                  <c:v>3.36339046003582</c:v>
                </c:pt>
                <c:pt idx="38">
                  <c:v>3.8438124482315499</c:v>
                </c:pt>
                <c:pt idx="39">
                  <c:v>4.4153194004411498</c:v>
                </c:pt>
                <c:pt idx="40">
                  <c:v>5.0768428573321396</c:v>
                </c:pt>
                <c:pt idx="41">
                  <c:v>5.86858914212947</c:v>
                </c:pt>
                <c:pt idx="42">
                  <c:v>6.78010338624608</c:v>
                </c:pt>
                <c:pt idx="43">
                  <c:v>7.8719362198898803</c:v>
                </c:pt>
                <c:pt idx="44">
                  <c:v>9.1823902422861607</c:v>
                </c:pt>
                <c:pt idx="45">
                  <c:v>10.6849161482091</c:v>
                </c:pt>
                <c:pt idx="46">
                  <c:v>12.470328026901999</c:v>
                </c:pt>
                <c:pt idx="47">
                  <c:v>14.5961931027306</c:v>
                </c:pt>
                <c:pt idx="48">
                  <c:v>17.156207003282901</c:v>
                </c:pt>
                <c:pt idx="49">
                  <c:v>20.205326315682001</c:v>
                </c:pt>
                <c:pt idx="50">
                  <c:v>23.635592043797701</c:v>
                </c:pt>
                <c:pt idx="51">
                  <c:v>27.046087440754999</c:v>
                </c:pt>
                <c:pt idx="52">
                  <c:v>30.685292721425299</c:v>
                </c:pt>
                <c:pt idx="53">
                  <c:v>34.518103005977999</c:v>
                </c:pt>
                <c:pt idx="54">
                  <c:v>38.250403511163299</c:v>
                </c:pt>
                <c:pt idx="55">
                  <c:v>41.886180810208501</c:v>
                </c:pt>
                <c:pt idx="56">
                  <c:v>45.419366044905701</c:v>
                </c:pt>
                <c:pt idx="57">
                  <c:v>48.406124912421198</c:v>
                </c:pt>
                <c:pt idx="58">
                  <c:v>50.332694784016603</c:v>
                </c:pt>
                <c:pt idx="59">
                  <c:v>52.114671376845799</c:v>
                </c:pt>
                <c:pt idx="60">
                  <c:v>55.330239806778799</c:v>
                </c:pt>
                <c:pt idx="61">
                  <c:v>59.405904015641802</c:v>
                </c:pt>
                <c:pt idx="62">
                  <c:v>64.551840506822799</c:v>
                </c:pt>
                <c:pt idx="63">
                  <c:v>70.558939678283707</c:v>
                </c:pt>
                <c:pt idx="64">
                  <c:v>76.779950369814799</c:v>
                </c:pt>
                <c:pt idx="65">
                  <c:v>83.305412544900705</c:v>
                </c:pt>
                <c:pt idx="66">
                  <c:v>89.960011254159696</c:v>
                </c:pt>
                <c:pt idx="67">
                  <c:v>96.698471349239597</c:v>
                </c:pt>
                <c:pt idx="68">
                  <c:v>103.115196805365</c:v>
                </c:pt>
                <c:pt idx="69">
                  <c:v>108.921372102067</c:v>
                </c:pt>
                <c:pt idx="70">
                  <c:v>111.895473237104</c:v>
                </c:pt>
                <c:pt idx="71">
                  <c:v>113.259122728995</c:v>
                </c:pt>
                <c:pt idx="72">
                  <c:v>117.02110142054801</c:v>
                </c:pt>
                <c:pt idx="73">
                  <c:v>121.53180683961899</c:v>
                </c:pt>
                <c:pt idx="74">
                  <c:v>126.28024794463001</c:v>
                </c:pt>
                <c:pt idx="75">
                  <c:v>130.071028749265</c:v>
                </c:pt>
                <c:pt idx="76">
                  <c:v>130.92916947427801</c:v>
                </c:pt>
                <c:pt idx="77">
                  <c:v>123.840483097698</c:v>
                </c:pt>
                <c:pt idx="78">
                  <c:v>107.38903564226</c:v>
                </c:pt>
                <c:pt idx="79">
                  <c:v>89.058457599142599</c:v>
                </c:pt>
                <c:pt idx="80">
                  <c:v>75.294013894687296</c:v>
                </c:pt>
                <c:pt idx="81">
                  <c:v>66.548505720307105</c:v>
                </c:pt>
                <c:pt idx="82">
                  <c:v>60.230282700467797</c:v>
                </c:pt>
                <c:pt idx="83">
                  <c:v>55.397560948562003</c:v>
                </c:pt>
                <c:pt idx="84">
                  <c:v>52.198623237589999</c:v>
                </c:pt>
                <c:pt idx="85">
                  <c:v>50.2547369017934</c:v>
                </c:pt>
                <c:pt idx="86">
                  <c:v>48.873373485667301</c:v>
                </c:pt>
                <c:pt idx="87">
                  <c:v>47.806672434071899</c:v>
                </c:pt>
                <c:pt idx="88">
                  <c:v>47.4558910239477</c:v>
                </c:pt>
                <c:pt idx="89">
                  <c:v>48.060953316702999</c:v>
                </c:pt>
                <c:pt idx="90">
                  <c:v>48.8576306070687</c:v>
                </c:pt>
                <c:pt idx="91">
                  <c:v>49.605739746849203</c:v>
                </c:pt>
                <c:pt idx="92">
                  <c:v>50.2392059923719</c:v>
                </c:pt>
                <c:pt idx="93">
                  <c:v>50.678727698464002</c:v>
                </c:pt>
                <c:pt idx="94">
                  <c:v>50.792443852962897</c:v>
                </c:pt>
                <c:pt idx="95">
                  <c:v>50.613394195819403</c:v>
                </c:pt>
                <c:pt idx="96">
                  <c:v>50.415012845760401</c:v>
                </c:pt>
                <c:pt idx="97">
                  <c:v>50.2690869041963</c:v>
                </c:pt>
                <c:pt idx="98">
                  <c:v>50.086089588310699</c:v>
                </c:pt>
                <c:pt idx="99">
                  <c:v>49.823193999942497</c:v>
                </c:pt>
                <c:pt idx="100">
                  <c:v>49.394713700668198</c:v>
                </c:pt>
                <c:pt idx="101">
                  <c:v>48.883789332152297</c:v>
                </c:pt>
                <c:pt idx="102">
                  <c:v>48.448740417990102</c:v>
                </c:pt>
                <c:pt idx="103">
                  <c:v>48.049461109661003</c:v>
                </c:pt>
                <c:pt idx="104">
                  <c:v>47.739810307097002</c:v>
                </c:pt>
                <c:pt idx="105">
                  <c:v>47.488896794199903</c:v>
                </c:pt>
                <c:pt idx="106">
                  <c:v>47.132439374759599</c:v>
                </c:pt>
                <c:pt idx="107">
                  <c:v>46.724254508319802</c:v>
                </c:pt>
                <c:pt idx="108">
                  <c:v>46.326635185904401</c:v>
                </c:pt>
                <c:pt idx="109">
                  <c:v>45.987977078674298</c:v>
                </c:pt>
                <c:pt idx="110">
                  <c:v>45.732776696662597</c:v>
                </c:pt>
                <c:pt idx="111">
                  <c:v>45.4981954376196</c:v>
                </c:pt>
                <c:pt idx="112">
                  <c:v>45.312657733666001</c:v>
                </c:pt>
                <c:pt idx="113">
                  <c:v>44.9678344734021</c:v>
                </c:pt>
                <c:pt idx="114">
                  <c:v>44.661816546908803</c:v>
                </c:pt>
                <c:pt idx="115">
                  <c:v>44.4010956107116</c:v>
                </c:pt>
                <c:pt idx="116">
                  <c:v>44.251002623979701</c:v>
                </c:pt>
                <c:pt idx="117">
                  <c:v>44.087459279372602</c:v>
                </c:pt>
                <c:pt idx="118">
                  <c:v>43.979834944327997</c:v>
                </c:pt>
                <c:pt idx="119">
                  <c:v>43.900038402080298</c:v>
                </c:pt>
                <c:pt idx="120">
                  <c:v>43.807408098307697</c:v>
                </c:pt>
                <c:pt idx="121">
                  <c:v>43.665372439030101</c:v>
                </c:pt>
                <c:pt idx="122">
                  <c:v>43.457523960424403</c:v>
                </c:pt>
                <c:pt idx="123">
                  <c:v>43.294815532137498</c:v>
                </c:pt>
                <c:pt idx="124">
                  <c:v>43.158879622349097</c:v>
                </c:pt>
                <c:pt idx="125">
                  <c:v>43.083887652343897</c:v>
                </c:pt>
                <c:pt idx="126">
                  <c:v>43.027797402409597</c:v>
                </c:pt>
                <c:pt idx="127">
                  <c:v>42.9642955245371</c:v>
                </c:pt>
                <c:pt idx="128">
                  <c:v>42.859821844709899</c:v>
                </c:pt>
                <c:pt idx="129">
                  <c:v>42.705044980503899</c:v>
                </c:pt>
                <c:pt idx="130">
                  <c:v>42.561025278690003</c:v>
                </c:pt>
                <c:pt idx="131">
                  <c:v>42.4359125216113</c:v>
                </c:pt>
                <c:pt idx="132">
                  <c:v>42.347692276039801</c:v>
                </c:pt>
                <c:pt idx="133">
                  <c:v>42.239591787173801</c:v>
                </c:pt>
                <c:pt idx="134">
                  <c:v>42.111144736683201</c:v>
                </c:pt>
                <c:pt idx="135">
                  <c:v>41.966488018721897</c:v>
                </c:pt>
                <c:pt idx="136">
                  <c:v>41.8181912977306</c:v>
                </c:pt>
                <c:pt idx="137">
                  <c:v>41.696066792759801</c:v>
                </c:pt>
                <c:pt idx="138">
                  <c:v>41.624530469277701</c:v>
                </c:pt>
                <c:pt idx="139">
                  <c:v>41.536563066171098</c:v>
                </c:pt>
                <c:pt idx="140">
                  <c:v>41.419316555363501</c:v>
                </c:pt>
                <c:pt idx="141">
                  <c:v>41.293993641257302</c:v>
                </c:pt>
                <c:pt idx="142">
                  <c:v>41.208890439131402</c:v>
                </c:pt>
                <c:pt idx="143">
                  <c:v>41.101416120376598</c:v>
                </c:pt>
                <c:pt idx="144">
                  <c:v>40.993790865020401</c:v>
                </c:pt>
                <c:pt idx="145">
                  <c:v>40.931599212052198</c:v>
                </c:pt>
                <c:pt idx="146">
                  <c:v>40.878464823004798</c:v>
                </c:pt>
                <c:pt idx="147">
                  <c:v>40.823970067942099</c:v>
                </c:pt>
                <c:pt idx="148">
                  <c:v>40.770211635938097</c:v>
                </c:pt>
                <c:pt idx="149">
                  <c:v>40.752450388463203</c:v>
                </c:pt>
                <c:pt idx="150">
                  <c:v>40.733451738731397</c:v>
                </c:pt>
                <c:pt idx="151">
                  <c:v>40.717937296578</c:v>
                </c:pt>
                <c:pt idx="152">
                  <c:v>40.701249786472999</c:v>
                </c:pt>
                <c:pt idx="153">
                  <c:v>40.6944042586723</c:v>
                </c:pt>
                <c:pt idx="154">
                  <c:v>40.682964544434803</c:v>
                </c:pt>
                <c:pt idx="155">
                  <c:v>40.690964092321998</c:v>
                </c:pt>
                <c:pt idx="156">
                  <c:v>40.698275251659403</c:v>
                </c:pt>
                <c:pt idx="157">
                  <c:v>40.726486384620898</c:v>
                </c:pt>
                <c:pt idx="158">
                  <c:v>40.782629200225898</c:v>
                </c:pt>
                <c:pt idx="159">
                  <c:v>40.854815094146602</c:v>
                </c:pt>
                <c:pt idx="160">
                  <c:v>40.914858959726701</c:v>
                </c:pt>
                <c:pt idx="161">
                  <c:v>41.005003277292303</c:v>
                </c:pt>
                <c:pt idx="162">
                  <c:v>41.100108930885497</c:v>
                </c:pt>
                <c:pt idx="163">
                  <c:v>41.220059093484302</c:v>
                </c:pt>
                <c:pt idx="164">
                  <c:v>41.3159522768131</c:v>
                </c:pt>
                <c:pt idx="165">
                  <c:v>41.465906618066903</c:v>
                </c:pt>
                <c:pt idx="166">
                  <c:v>41.577113046476597</c:v>
                </c:pt>
                <c:pt idx="167">
                  <c:v>41.725557109149598</c:v>
                </c:pt>
                <c:pt idx="168">
                  <c:v>41.886725534283897</c:v>
                </c:pt>
                <c:pt idx="169">
                  <c:v>42.064859361015799</c:v>
                </c:pt>
                <c:pt idx="170">
                  <c:v>42.268274522093101</c:v>
                </c:pt>
                <c:pt idx="171">
                  <c:v>42.427507782595697</c:v>
                </c:pt>
                <c:pt idx="172">
                  <c:v>42.6198551223032</c:v>
                </c:pt>
                <c:pt idx="173">
                  <c:v>42.846318063493499</c:v>
                </c:pt>
                <c:pt idx="174">
                  <c:v>43.113863280763702</c:v>
                </c:pt>
                <c:pt idx="175">
                  <c:v>43.411574981818703</c:v>
                </c:pt>
                <c:pt idx="176">
                  <c:v>43.689021260000899</c:v>
                </c:pt>
                <c:pt idx="177">
                  <c:v>43.9984754562905</c:v>
                </c:pt>
                <c:pt idx="178">
                  <c:v>44.278432795991201</c:v>
                </c:pt>
                <c:pt idx="179">
                  <c:v>44.584839058191399</c:v>
                </c:pt>
                <c:pt idx="180">
                  <c:v>44.889343324957203</c:v>
                </c:pt>
                <c:pt idx="181">
                  <c:v>45.244024265026198</c:v>
                </c:pt>
                <c:pt idx="182">
                  <c:v>45.592065485590901</c:v>
                </c:pt>
                <c:pt idx="183">
                  <c:v>45.9598328727308</c:v>
                </c:pt>
                <c:pt idx="184">
                  <c:v>46.324798394772699</c:v>
                </c:pt>
                <c:pt idx="185">
                  <c:v>46.700233927694597</c:v>
                </c:pt>
                <c:pt idx="186">
                  <c:v>47.057097190948298</c:v>
                </c:pt>
                <c:pt idx="187">
                  <c:v>47.418254075849703</c:v>
                </c:pt>
                <c:pt idx="188">
                  <c:v>47.750598932229302</c:v>
                </c:pt>
                <c:pt idx="189">
                  <c:v>48.074592723226999</c:v>
                </c:pt>
                <c:pt idx="190">
                  <c:v>48.349378355038098</c:v>
                </c:pt>
                <c:pt idx="191">
                  <c:v>48.609582931057297</c:v>
                </c:pt>
                <c:pt idx="192">
                  <c:v>48.814280828259697</c:v>
                </c:pt>
                <c:pt idx="193">
                  <c:v>48.966075755808099</c:v>
                </c:pt>
                <c:pt idx="194">
                  <c:v>49.080045735995903</c:v>
                </c:pt>
                <c:pt idx="195">
                  <c:v>49.111483395769497</c:v>
                </c:pt>
                <c:pt idx="196">
                  <c:v>49.083613233232803</c:v>
                </c:pt>
                <c:pt idx="197">
                  <c:v>48.973089220152303</c:v>
                </c:pt>
                <c:pt idx="198">
                  <c:v>48.740954940927303</c:v>
                </c:pt>
                <c:pt idx="199">
                  <c:v>48.404603809377001</c:v>
                </c:pt>
                <c:pt idx="200">
                  <c:v>47.974272095560899</c:v>
                </c:pt>
                <c:pt idx="201">
                  <c:v>47.405478162075497</c:v>
                </c:pt>
                <c:pt idx="202">
                  <c:v>46.701676954796802</c:v>
                </c:pt>
                <c:pt idx="203">
                  <c:v>45.858637110968601</c:v>
                </c:pt>
                <c:pt idx="204">
                  <c:v>44.908607904169898</c:v>
                </c:pt>
                <c:pt idx="205">
                  <c:v>43.785650795874801</c:v>
                </c:pt>
                <c:pt idx="206">
                  <c:v>42.528228755361397</c:v>
                </c:pt>
                <c:pt idx="207">
                  <c:v>41.0897949385351</c:v>
                </c:pt>
                <c:pt idx="208">
                  <c:v>39.518014092812798</c:v>
                </c:pt>
                <c:pt idx="209">
                  <c:v>37.7874350872004</c:v>
                </c:pt>
                <c:pt idx="210">
                  <c:v>35.901437491437001</c:v>
                </c:pt>
                <c:pt idx="211">
                  <c:v>33.871166644520898</c:v>
                </c:pt>
                <c:pt idx="212">
                  <c:v>31.734973832686599</c:v>
                </c:pt>
                <c:pt idx="213">
                  <c:v>29.4379921523512</c:v>
                </c:pt>
                <c:pt idx="214">
                  <c:v>27.038967924584899</c:v>
                </c:pt>
                <c:pt idx="215">
                  <c:v>24.527953680988599</c:v>
                </c:pt>
                <c:pt idx="216">
                  <c:v>21.922857518796398</c:v>
                </c:pt>
                <c:pt idx="217">
                  <c:v>19.289018606229799</c:v>
                </c:pt>
                <c:pt idx="218">
                  <c:v>16.664546701623099</c:v>
                </c:pt>
                <c:pt idx="219">
                  <c:v>14.201459082865201</c:v>
                </c:pt>
                <c:pt idx="220">
                  <c:v>12.188461358457999</c:v>
                </c:pt>
                <c:pt idx="221">
                  <c:v>10.8458053189872</c:v>
                </c:pt>
                <c:pt idx="222">
                  <c:v>10.0255957565179</c:v>
                </c:pt>
                <c:pt idx="223">
                  <c:v>9.5220073513496608</c:v>
                </c:pt>
                <c:pt idx="224">
                  <c:v>9.2363764264147505</c:v>
                </c:pt>
                <c:pt idx="225">
                  <c:v>9.0299685997659491</c:v>
                </c:pt>
                <c:pt idx="226">
                  <c:v>8.8775028369021598</c:v>
                </c:pt>
                <c:pt idx="227">
                  <c:v>8.7693090284880402</c:v>
                </c:pt>
                <c:pt idx="228">
                  <c:v>8.6733811446025708</c:v>
                </c:pt>
                <c:pt idx="229">
                  <c:v>8.5792377582917894</c:v>
                </c:pt>
                <c:pt idx="230">
                  <c:v>8.4996496915356392</c:v>
                </c:pt>
                <c:pt idx="231">
                  <c:v>8.42343850534421</c:v>
                </c:pt>
                <c:pt idx="232">
                  <c:v>8.3603304663502502</c:v>
                </c:pt>
                <c:pt idx="233">
                  <c:v>8.31107397417885</c:v>
                </c:pt>
                <c:pt idx="234">
                  <c:v>8.2626341437293807</c:v>
                </c:pt>
                <c:pt idx="235">
                  <c:v>8.1963396952139291</c:v>
                </c:pt>
                <c:pt idx="236">
                  <c:v>8.1467574843637607</c:v>
                </c:pt>
                <c:pt idx="237">
                  <c:v>8.1023243151848607</c:v>
                </c:pt>
                <c:pt idx="238">
                  <c:v>8.0626513096193602</c:v>
                </c:pt>
                <c:pt idx="239">
                  <c:v>8.0296515053067292</c:v>
                </c:pt>
                <c:pt idx="240">
                  <c:v>8.0123618789607995</c:v>
                </c:pt>
                <c:pt idx="241">
                  <c:v>7.9773949005804896</c:v>
                </c:pt>
                <c:pt idx="242">
                  <c:v>7.9603247074294901</c:v>
                </c:pt>
                <c:pt idx="243">
                  <c:v>7.9340569461248496</c:v>
                </c:pt>
                <c:pt idx="244">
                  <c:v>7.9203271762462801</c:v>
                </c:pt>
                <c:pt idx="245">
                  <c:v>7.9157596783733597</c:v>
                </c:pt>
                <c:pt idx="246">
                  <c:v>7.9001625382668097</c:v>
                </c:pt>
                <c:pt idx="247">
                  <c:v>7.8939476780412399</c:v>
                </c:pt>
                <c:pt idx="248">
                  <c:v>7.8802720735431597</c:v>
                </c:pt>
                <c:pt idx="249">
                  <c:v>7.8663956951504801</c:v>
                </c:pt>
                <c:pt idx="250">
                  <c:v>7.8630060080069901</c:v>
                </c:pt>
                <c:pt idx="251">
                  <c:v>7.8494001328596497</c:v>
                </c:pt>
                <c:pt idx="252">
                  <c:v>7.84609187686792</c:v>
                </c:pt>
                <c:pt idx="253">
                  <c:v>7.8409009629257902</c:v>
                </c:pt>
                <c:pt idx="254">
                  <c:v>7.8574023925164704</c:v>
                </c:pt>
                <c:pt idx="255">
                  <c:v>7.8543322248296699</c:v>
                </c:pt>
                <c:pt idx="256">
                  <c:v>7.8543851783168703</c:v>
                </c:pt>
                <c:pt idx="257">
                  <c:v>7.8584721174153902</c:v>
                </c:pt>
                <c:pt idx="258">
                  <c:v>7.8608959550244402</c:v>
                </c:pt>
                <c:pt idx="259">
                  <c:v>7.8796265260878799</c:v>
                </c:pt>
                <c:pt idx="260">
                  <c:v>7.8691059580767799</c:v>
                </c:pt>
                <c:pt idx="261">
                  <c:v>7.8842892983607404</c:v>
                </c:pt>
                <c:pt idx="262">
                  <c:v>7.8928814387494697</c:v>
                </c:pt>
                <c:pt idx="263">
                  <c:v>7.9114296803206798</c:v>
                </c:pt>
                <c:pt idx="264">
                  <c:v>7.9169808486098301</c:v>
                </c:pt>
                <c:pt idx="265">
                  <c:v>7.93553752352922</c:v>
                </c:pt>
                <c:pt idx="266">
                  <c:v>7.9484964780549197</c:v>
                </c:pt>
                <c:pt idx="267">
                  <c:v>7.9543877231147198</c:v>
                </c:pt>
                <c:pt idx="268">
                  <c:v>7.98297957832997</c:v>
                </c:pt>
                <c:pt idx="269">
                  <c:v>7.9964228782684801</c:v>
                </c:pt>
                <c:pt idx="270">
                  <c:v>8.0272393858607707</c:v>
                </c:pt>
                <c:pt idx="271">
                  <c:v>8.0344420265535899</c:v>
                </c:pt>
                <c:pt idx="272">
                  <c:v>8.0463662244672101</c:v>
                </c:pt>
                <c:pt idx="273">
                  <c:v>8.0731363503699995</c:v>
                </c:pt>
                <c:pt idx="274">
                  <c:v>8.1088316407345999</c:v>
                </c:pt>
                <c:pt idx="275">
                  <c:v>8.1235544070905004</c:v>
                </c:pt>
                <c:pt idx="276">
                  <c:v>8.1189619388824799</c:v>
                </c:pt>
                <c:pt idx="277">
                  <c:v>8.1329451339251406</c:v>
                </c:pt>
                <c:pt idx="278">
                  <c:v>8.1313286092276496</c:v>
                </c:pt>
                <c:pt idx="279">
                  <c:v>8.1767875479325305</c:v>
                </c:pt>
                <c:pt idx="280">
                  <c:v>8.1672316652283499</c:v>
                </c:pt>
                <c:pt idx="281">
                  <c:v>8.1797612727231108</c:v>
                </c:pt>
                <c:pt idx="282">
                  <c:v>8.1756116668424905</c:v>
                </c:pt>
                <c:pt idx="283">
                  <c:v>8.1672808940928103</c:v>
                </c:pt>
                <c:pt idx="284">
                  <c:v>8.1429396208677094</c:v>
                </c:pt>
                <c:pt idx="285">
                  <c:v>8.1321485106045408</c:v>
                </c:pt>
                <c:pt idx="286">
                  <c:v>8.1286032011631999</c:v>
                </c:pt>
                <c:pt idx="287">
                  <c:v>8.0951699768419392</c:v>
                </c:pt>
                <c:pt idx="288">
                  <c:v>8.0816577627996899</c:v>
                </c:pt>
                <c:pt idx="289">
                  <c:v>8.0472491334429908</c:v>
                </c:pt>
                <c:pt idx="290">
                  <c:v>8.0268011452960408</c:v>
                </c:pt>
                <c:pt idx="291">
                  <c:v>7.9799460141082896</c:v>
                </c:pt>
                <c:pt idx="292">
                  <c:v>7.9703768594482201</c:v>
                </c:pt>
                <c:pt idx="293">
                  <c:v>7.9524247048196504</c:v>
                </c:pt>
                <c:pt idx="294">
                  <c:v>7.9226459441896999</c:v>
                </c:pt>
                <c:pt idx="295">
                  <c:v>7.9121054143018803</c:v>
                </c:pt>
                <c:pt idx="296">
                  <c:v>7.8669110647135598</c:v>
                </c:pt>
                <c:pt idx="297">
                  <c:v>7.8592840255486598</c:v>
                </c:pt>
                <c:pt idx="298">
                  <c:v>7.8155278055989497</c:v>
                </c:pt>
                <c:pt idx="299">
                  <c:v>7.7884662759965204</c:v>
                </c:pt>
                <c:pt idx="300">
                  <c:v>7.7589167976199498</c:v>
                </c:pt>
                <c:pt idx="301">
                  <c:v>7.7347663500276003</c:v>
                </c:pt>
                <c:pt idx="302">
                  <c:v>7.7065634295233201</c:v>
                </c:pt>
                <c:pt idx="303">
                  <c:v>7.6608920711907</c:v>
                </c:pt>
                <c:pt idx="304">
                  <c:v>7.6209913606181896</c:v>
                </c:pt>
                <c:pt idx="305">
                  <c:v>7.5881163859287897</c:v>
                </c:pt>
                <c:pt idx="306">
                  <c:v>7.5419546018812804</c:v>
                </c:pt>
                <c:pt idx="307">
                  <c:v>7.5038061707996899</c:v>
                </c:pt>
                <c:pt idx="308">
                  <c:v>7.4681084454353197</c:v>
                </c:pt>
                <c:pt idx="309">
                  <c:v>7.4382793915004299</c:v>
                </c:pt>
                <c:pt idx="310">
                  <c:v>7.3945459711489399</c:v>
                </c:pt>
                <c:pt idx="311">
                  <c:v>7.3548062070630804</c:v>
                </c:pt>
                <c:pt idx="312">
                  <c:v>7.2958199645742301</c:v>
                </c:pt>
                <c:pt idx="313">
                  <c:v>7.2541778896557103</c:v>
                </c:pt>
                <c:pt idx="314">
                  <c:v>7.2202231111970798</c:v>
                </c:pt>
                <c:pt idx="315">
                  <c:v>7.1753080333417598</c:v>
                </c:pt>
              </c:numCache>
            </c:numRef>
          </c:yVal>
          <c:smooth val="1"/>
          <c:extLst>
            <c:ext xmlns:c16="http://schemas.microsoft.com/office/drawing/2014/chart" uri="{C3380CC4-5D6E-409C-BE32-E72D297353CC}">
              <c16:uniqueId val="{00000004-0A6A-4F56-8D82-F69DBA66F6DA}"/>
            </c:ext>
          </c:extLst>
        </c:ser>
        <c:ser>
          <c:idx val="6"/>
          <c:order val="5"/>
          <c:tx>
            <c:strRef>
              <c:f>'2008 LoD S0196'!$H$1</c:f>
              <c:strCache>
                <c:ptCount val="1"/>
                <c:pt idx="0">
                  <c:v>B6 (MHB S00196 10^2), Heat flow (uW)</c:v>
                </c:pt>
              </c:strCache>
            </c:strRef>
          </c:tx>
          <c:spPr>
            <a:ln w="25400" cap="rnd">
              <a:solidFill>
                <a:schemeClr val="accent1">
                  <a:lumMod val="60000"/>
                </a:schemeClr>
              </a:solidFill>
              <a:round/>
            </a:ln>
            <a:effectLst/>
          </c:spPr>
          <c:marker>
            <c:symbol val="none"/>
          </c:marker>
          <c:xVal>
            <c:numRef>
              <c:f>'2008 LoD S0196'!$A$2:$A$317</c:f>
              <c:numCache>
                <c:formatCode>General</c:formatCode>
                <c:ptCount val="316"/>
                <c:pt idx="0">
                  <c:v>1.01473365115194</c:v>
                </c:pt>
                <c:pt idx="1">
                  <c:v>1.0921942352093399</c:v>
                </c:pt>
                <c:pt idx="2">
                  <c:v>1.16965481926674</c:v>
                </c:pt>
                <c:pt idx="3">
                  <c:v>1.2471154033241401</c:v>
                </c:pt>
                <c:pt idx="4">
                  <c:v>1.3245759873815399</c:v>
                </c:pt>
                <c:pt idx="5">
                  <c:v>1.40203657143894</c:v>
                </c:pt>
                <c:pt idx="6">
                  <c:v>1.4794971554963401</c:v>
                </c:pt>
                <c:pt idx="7">
                  <c:v>1.55695773955374</c:v>
                </c:pt>
                <c:pt idx="8">
                  <c:v>1.63441832361114</c:v>
                </c:pt>
                <c:pt idx="9">
                  <c:v>1.7118789076685399</c:v>
                </c:pt>
                <c:pt idx="10">
                  <c:v>1.78933949172593</c:v>
                </c:pt>
                <c:pt idx="11">
                  <c:v>1.8668000757833301</c:v>
                </c:pt>
                <c:pt idx="12">
                  <c:v>1.9442606598407299</c:v>
                </c:pt>
                <c:pt idx="13">
                  <c:v>2.02172124389813</c:v>
                </c:pt>
                <c:pt idx="14">
                  <c:v>2.0991818279555301</c:v>
                </c:pt>
                <c:pt idx="15">
                  <c:v>2.1766424120129302</c:v>
                </c:pt>
                <c:pt idx="16">
                  <c:v>2.2541029960703298</c:v>
                </c:pt>
                <c:pt idx="17">
                  <c:v>2.3315635801277299</c:v>
                </c:pt>
                <c:pt idx="18">
                  <c:v>2.40902416418513</c:v>
                </c:pt>
                <c:pt idx="19">
                  <c:v>2.4864847482425301</c:v>
                </c:pt>
                <c:pt idx="20">
                  <c:v>2.5639453322999302</c:v>
                </c:pt>
                <c:pt idx="21">
                  <c:v>2.64140591635734</c:v>
                </c:pt>
                <c:pt idx="22">
                  <c:v>2.7188665004147401</c:v>
                </c:pt>
                <c:pt idx="23">
                  <c:v>2.7963270844721402</c:v>
                </c:pt>
                <c:pt idx="24">
                  <c:v>2.8737876685295398</c:v>
                </c:pt>
                <c:pt idx="25">
                  <c:v>2.9512482525869399</c:v>
                </c:pt>
                <c:pt idx="26">
                  <c:v>3.02870883664434</c:v>
                </c:pt>
                <c:pt idx="27">
                  <c:v>3.1061694207017498</c:v>
                </c:pt>
                <c:pt idx="28">
                  <c:v>3.1836300047591499</c:v>
                </c:pt>
                <c:pt idx="29">
                  <c:v>3.26109058881655</c:v>
                </c:pt>
                <c:pt idx="30">
                  <c:v>3.3385511728739501</c:v>
                </c:pt>
                <c:pt idx="31">
                  <c:v>3.4160117569313502</c:v>
                </c:pt>
                <c:pt idx="32">
                  <c:v>3.4934723409887498</c:v>
                </c:pt>
                <c:pt idx="33">
                  <c:v>3.5709329250461601</c:v>
                </c:pt>
                <c:pt idx="34">
                  <c:v>3.6483935091035602</c:v>
                </c:pt>
                <c:pt idx="35">
                  <c:v>3.7258540931609598</c:v>
                </c:pt>
                <c:pt idx="36">
                  <c:v>3.8033146772183599</c:v>
                </c:pt>
                <c:pt idx="37">
                  <c:v>3.88077526127576</c:v>
                </c:pt>
                <c:pt idx="38">
                  <c:v>3.9582358453331601</c:v>
                </c:pt>
                <c:pt idx="39">
                  <c:v>4.0356964293905699</c:v>
                </c:pt>
                <c:pt idx="40">
                  <c:v>4.11315701344797</c:v>
                </c:pt>
                <c:pt idx="41">
                  <c:v>4.1906175975053701</c:v>
                </c:pt>
                <c:pt idx="42">
                  <c:v>4.2680781815627702</c:v>
                </c:pt>
                <c:pt idx="43">
                  <c:v>4.3455387656201703</c:v>
                </c:pt>
                <c:pt idx="44">
                  <c:v>4.4229993496775704</c:v>
                </c:pt>
                <c:pt idx="45">
                  <c:v>4.5004599337349704</c:v>
                </c:pt>
                <c:pt idx="46">
                  <c:v>4.5779205177923803</c:v>
                </c:pt>
                <c:pt idx="47">
                  <c:v>4.6553811018497804</c:v>
                </c:pt>
                <c:pt idx="48">
                  <c:v>4.7328416859071796</c:v>
                </c:pt>
                <c:pt idx="49">
                  <c:v>4.8103022699645797</c:v>
                </c:pt>
                <c:pt idx="50">
                  <c:v>4.8877628540219797</c:v>
                </c:pt>
                <c:pt idx="51">
                  <c:v>4.9652234380793798</c:v>
                </c:pt>
                <c:pt idx="52">
                  <c:v>5.0426840221367897</c:v>
                </c:pt>
                <c:pt idx="53">
                  <c:v>5.1201446061941898</c:v>
                </c:pt>
                <c:pt idx="54">
                  <c:v>5.1976051902515898</c:v>
                </c:pt>
                <c:pt idx="55">
                  <c:v>5.2750657743089899</c:v>
                </c:pt>
                <c:pt idx="56">
                  <c:v>5.35252635836639</c:v>
                </c:pt>
                <c:pt idx="57">
                  <c:v>5.4299869424237901</c:v>
                </c:pt>
                <c:pt idx="58">
                  <c:v>5.5074475264812</c:v>
                </c:pt>
                <c:pt idx="59">
                  <c:v>5.5849081105386</c:v>
                </c:pt>
                <c:pt idx="60">
                  <c:v>5.6623686945960001</c:v>
                </c:pt>
                <c:pt idx="61">
                  <c:v>5.7398292786534002</c:v>
                </c:pt>
                <c:pt idx="62">
                  <c:v>5.8172898627108003</c:v>
                </c:pt>
                <c:pt idx="63">
                  <c:v>5.8947504467682004</c:v>
                </c:pt>
                <c:pt idx="64">
                  <c:v>5.9722110308256102</c:v>
                </c:pt>
                <c:pt idx="65">
                  <c:v>6.0496716148830103</c:v>
                </c:pt>
                <c:pt idx="66">
                  <c:v>6.1271321989404104</c:v>
                </c:pt>
                <c:pt idx="67">
                  <c:v>6.2045927829978096</c:v>
                </c:pt>
                <c:pt idx="68">
                  <c:v>6.2820533670552097</c:v>
                </c:pt>
                <c:pt idx="69">
                  <c:v>6.3595139511126098</c:v>
                </c:pt>
                <c:pt idx="70">
                  <c:v>6.4369745351700196</c:v>
                </c:pt>
                <c:pt idx="71">
                  <c:v>6.5144351192274197</c:v>
                </c:pt>
                <c:pt idx="72">
                  <c:v>6.5918957032848198</c:v>
                </c:pt>
                <c:pt idx="73">
                  <c:v>6.6693562873422199</c:v>
                </c:pt>
                <c:pt idx="74">
                  <c:v>6.7468168713996199</c:v>
                </c:pt>
                <c:pt idx="75">
                  <c:v>6.82427745545702</c:v>
                </c:pt>
                <c:pt idx="76">
                  <c:v>6.9017380395144299</c:v>
                </c:pt>
                <c:pt idx="77">
                  <c:v>6.97919862357183</c:v>
                </c:pt>
                <c:pt idx="78">
                  <c:v>7.05665920762923</c:v>
                </c:pt>
                <c:pt idx="79">
                  <c:v>7.1341197916866301</c:v>
                </c:pt>
                <c:pt idx="80">
                  <c:v>7.2115803757440302</c:v>
                </c:pt>
                <c:pt idx="81">
                  <c:v>7.2890409598014303</c:v>
                </c:pt>
                <c:pt idx="82">
                  <c:v>7.3665015438588304</c:v>
                </c:pt>
                <c:pt idx="83">
                  <c:v>7.4439621279162402</c:v>
                </c:pt>
                <c:pt idx="84">
                  <c:v>7.5214227119736403</c:v>
                </c:pt>
                <c:pt idx="85">
                  <c:v>7.5988832960310404</c:v>
                </c:pt>
                <c:pt idx="86">
                  <c:v>7.6763438800884396</c:v>
                </c:pt>
                <c:pt idx="87">
                  <c:v>7.7538044641458397</c:v>
                </c:pt>
                <c:pt idx="88">
                  <c:v>7.8312650482032398</c:v>
                </c:pt>
                <c:pt idx="89">
                  <c:v>7.9087256322606496</c:v>
                </c:pt>
                <c:pt idx="90">
                  <c:v>7.9861862163180497</c:v>
                </c:pt>
                <c:pt idx="91">
                  <c:v>8.0636468003754498</c:v>
                </c:pt>
                <c:pt idx="92">
                  <c:v>8.1411073844328499</c:v>
                </c:pt>
                <c:pt idx="93">
                  <c:v>8.21856796849025</c:v>
                </c:pt>
                <c:pt idx="94">
                  <c:v>8.29602855254765</c:v>
                </c:pt>
                <c:pt idx="95">
                  <c:v>8.3734891366050608</c:v>
                </c:pt>
                <c:pt idx="96">
                  <c:v>8.4509497206624609</c:v>
                </c:pt>
                <c:pt idx="97">
                  <c:v>8.5284103047198592</c:v>
                </c:pt>
                <c:pt idx="98">
                  <c:v>8.6058708887772593</c:v>
                </c:pt>
                <c:pt idx="99">
                  <c:v>8.6833314728346593</c:v>
                </c:pt>
                <c:pt idx="100">
                  <c:v>8.7607920568920594</c:v>
                </c:pt>
                <c:pt idx="101">
                  <c:v>8.8382526409494595</c:v>
                </c:pt>
                <c:pt idx="102">
                  <c:v>8.9157132250068702</c:v>
                </c:pt>
                <c:pt idx="103">
                  <c:v>8.9931738090642703</c:v>
                </c:pt>
                <c:pt idx="104">
                  <c:v>9.0706343931216704</c:v>
                </c:pt>
                <c:pt idx="105">
                  <c:v>9.1480949771790705</c:v>
                </c:pt>
                <c:pt idx="106">
                  <c:v>9.2255555612364599</c:v>
                </c:pt>
                <c:pt idx="107">
                  <c:v>9.3030161452938493</c:v>
                </c:pt>
                <c:pt idx="108">
                  <c:v>9.3804767293512406</c:v>
                </c:pt>
                <c:pt idx="109">
                  <c:v>9.45793731340863</c:v>
                </c:pt>
                <c:pt idx="110">
                  <c:v>9.5353978974660194</c:v>
                </c:pt>
                <c:pt idx="111">
                  <c:v>9.6128584815234195</c:v>
                </c:pt>
                <c:pt idx="112">
                  <c:v>9.6903190655808107</c:v>
                </c:pt>
                <c:pt idx="113">
                  <c:v>9.7677796496382001</c:v>
                </c:pt>
                <c:pt idx="114">
                  <c:v>9.8452402336955895</c:v>
                </c:pt>
                <c:pt idx="115">
                  <c:v>9.9227008177529807</c:v>
                </c:pt>
                <c:pt idx="116">
                  <c:v>10.0001614018104</c:v>
                </c:pt>
                <c:pt idx="117">
                  <c:v>10.0776219858678</c:v>
                </c:pt>
                <c:pt idx="118">
                  <c:v>10.155082569925201</c:v>
                </c:pt>
                <c:pt idx="119">
                  <c:v>10.232543153982499</c:v>
                </c:pt>
                <c:pt idx="120">
                  <c:v>10.310003738039899</c:v>
                </c:pt>
                <c:pt idx="121">
                  <c:v>10.3874643220973</c:v>
                </c:pt>
                <c:pt idx="122">
                  <c:v>10.4649249061547</c:v>
                </c:pt>
                <c:pt idx="123">
                  <c:v>10.5423854902121</c:v>
                </c:pt>
                <c:pt idx="124">
                  <c:v>10.6198460742695</c:v>
                </c:pt>
                <c:pt idx="125">
                  <c:v>10.6973066583269</c:v>
                </c:pt>
                <c:pt idx="126">
                  <c:v>10.7747672423843</c:v>
                </c:pt>
                <c:pt idx="127">
                  <c:v>10.8522278264417</c:v>
                </c:pt>
                <c:pt idx="128">
                  <c:v>10.9296884104991</c:v>
                </c:pt>
                <c:pt idx="129">
                  <c:v>11.0071489945565</c:v>
                </c:pt>
                <c:pt idx="130">
                  <c:v>11.0846095786139</c:v>
                </c:pt>
                <c:pt idx="131">
                  <c:v>11.162070162671199</c:v>
                </c:pt>
                <c:pt idx="132">
                  <c:v>11.239530746728599</c:v>
                </c:pt>
                <c:pt idx="133">
                  <c:v>11.316991330785999</c:v>
                </c:pt>
                <c:pt idx="134">
                  <c:v>11.394451914843399</c:v>
                </c:pt>
                <c:pt idx="135">
                  <c:v>11.471912498900799</c:v>
                </c:pt>
                <c:pt idx="136">
                  <c:v>11.5493730829582</c:v>
                </c:pt>
                <c:pt idx="137">
                  <c:v>11.6268336670156</c:v>
                </c:pt>
                <c:pt idx="138">
                  <c:v>11.704294251073</c:v>
                </c:pt>
                <c:pt idx="139">
                  <c:v>11.7817548351304</c:v>
                </c:pt>
                <c:pt idx="140">
                  <c:v>11.8592154191878</c:v>
                </c:pt>
                <c:pt idx="141">
                  <c:v>11.9366760032452</c:v>
                </c:pt>
                <c:pt idx="142">
                  <c:v>12.0141365873026</c:v>
                </c:pt>
                <c:pt idx="143">
                  <c:v>12.091597171359901</c:v>
                </c:pt>
                <c:pt idx="144">
                  <c:v>12.169057755417301</c:v>
                </c:pt>
                <c:pt idx="145">
                  <c:v>12.246518339474701</c:v>
                </c:pt>
                <c:pt idx="146">
                  <c:v>12.323978923532099</c:v>
                </c:pt>
                <c:pt idx="147">
                  <c:v>12.401439507589499</c:v>
                </c:pt>
                <c:pt idx="148">
                  <c:v>12.478900091646899</c:v>
                </c:pt>
                <c:pt idx="149">
                  <c:v>12.556360675704299</c:v>
                </c:pt>
                <c:pt idx="150">
                  <c:v>12.633821259761699</c:v>
                </c:pt>
                <c:pt idx="151">
                  <c:v>12.7112818438191</c:v>
                </c:pt>
                <c:pt idx="152">
                  <c:v>12.7887424278765</c:v>
                </c:pt>
                <c:pt idx="153">
                  <c:v>12.8662030119339</c:v>
                </c:pt>
                <c:pt idx="154">
                  <c:v>12.9436635959913</c:v>
                </c:pt>
                <c:pt idx="155">
                  <c:v>13.0211241800486</c:v>
                </c:pt>
                <c:pt idx="156">
                  <c:v>13.098584764106</c:v>
                </c:pt>
                <c:pt idx="157">
                  <c:v>13.176045348163401</c:v>
                </c:pt>
                <c:pt idx="158">
                  <c:v>13.253505932220801</c:v>
                </c:pt>
                <c:pt idx="159">
                  <c:v>13.330966516278201</c:v>
                </c:pt>
                <c:pt idx="160">
                  <c:v>13.408427100335601</c:v>
                </c:pt>
                <c:pt idx="161">
                  <c:v>13.485887684392999</c:v>
                </c:pt>
                <c:pt idx="162">
                  <c:v>13.563348268450399</c:v>
                </c:pt>
                <c:pt idx="163">
                  <c:v>13.640808852507799</c:v>
                </c:pt>
                <c:pt idx="164">
                  <c:v>13.718269436565199</c:v>
                </c:pt>
                <c:pt idx="165">
                  <c:v>13.795730020622599</c:v>
                </c:pt>
                <c:pt idx="166">
                  <c:v>13.8731906046799</c:v>
                </c:pt>
                <c:pt idx="167">
                  <c:v>13.9506511887373</c:v>
                </c:pt>
                <c:pt idx="168">
                  <c:v>14.0281117727947</c:v>
                </c:pt>
                <c:pt idx="169">
                  <c:v>14.1055723568521</c:v>
                </c:pt>
                <c:pt idx="170">
                  <c:v>14.1830329409095</c:v>
                </c:pt>
                <c:pt idx="171">
                  <c:v>14.2604935249669</c:v>
                </c:pt>
                <c:pt idx="172">
                  <c:v>14.337954109024301</c:v>
                </c:pt>
                <c:pt idx="173">
                  <c:v>14.415414693081701</c:v>
                </c:pt>
                <c:pt idx="174">
                  <c:v>14.492875277139101</c:v>
                </c:pt>
                <c:pt idx="175">
                  <c:v>14.570335861196501</c:v>
                </c:pt>
                <c:pt idx="176">
                  <c:v>14.647796445253899</c:v>
                </c:pt>
                <c:pt idx="177">
                  <c:v>14.725257029311299</c:v>
                </c:pt>
                <c:pt idx="178">
                  <c:v>14.8027176133686</c:v>
                </c:pt>
                <c:pt idx="179">
                  <c:v>14.880178197426</c:v>
                </c:pt>
                <c:pt idx="180">
                  <c:v>14.9576387814834</c:v>
                </c:pt>
                <c:pt idx="181">
                  <c:v>15.0350993655408</c:v>
                </c:pt>
                <c:pt idx="182">
                  <c:v>15.1125599495982</c:v>
                </c:pt>
                <c:pt idx="183">
                  <c:v>15.1900205336556</c:v>
                </c:pt>
                <c:pt idx="184">
                  <c:v>15.267481117713</c:v>
                </c:pt>
                <c:pt idx="185">
                  <c:v>15.3449417017704</c:v>
                </c:pt>
                <c:pt idx="186">
                  <c:v>15.4224022858278</c:v>
                </c:pt>
                <c:pt idx="187">
                  <c:v>15.499862869885201</c:v>
                </c:pt>
                <c:pt idx="188">
                  <c:v>15.577323453942601</c:v>
                </c:pt>
                <c:pt idx="189">
                  <c:v>15.654784038000001</c:v>
                </c:pt>
                <c:pt idx="190">
                  <c:v>15.7322446220573</c:v>
                </c:pt>
                <c:pt idx="191">
                  <c:v>15.8097052061147</c:v>
                </c:pt>
                <c:pt idx="192">
                  <c:v>15.8871657901721</c:v>
                </c:pt>
                <c:pt idx="193">
                  <c:v>15.9646263742295</c:v>
                </c:pt>
                <c:pt idx="194">
                  <c:v>16.042086958286902</c:v>
                </c:pt>
                <c:pt idx="195">
                  <c:v>16.1195475423443</c:v>
                </c:pt>
                <c:pt idx="196">
                  <c:v>16.197008126401698</c:v>
                </c:pt>
                <c:pt idx="197">
                  <c:v>16.2744687104591</c:v>
                </c:pt>
                <c:pt idx="198">
                  <c:v>16.351929294516498</c:v>
                </c:pt>
                <c:pt idx="199">
                  <c:v>16.4293898785739</c:v>
                </c:pt>
                <c:pt idx="200">
                  <c:v>16.506850462631299</c:v>
                </c:pt>
                <c:pt idx="201">
                  <c:v>16.5843110466887</c:v>
                </c:pt>
                <c:pt idx="202">
                  <c:v>16.661771630745999</c:v>
                </c:pt>
                <c:pt idx="203">
                  <c:v>16.739232214803401</c:v>
                </c:pt>
                <c:pt idx="204">
                  <c:v>16.816692798860799</c:v>
                </c:pt>
                <c:pt idx="205">
                  <c:v>16.894153382918201</c:v>
                </c:pt>
                <c:pt idx="206">
                  <c:v>16.9716139669756</c:v>
                </c:pt>
                <c:pt idx="207">
                  <c:v>17.049074551033002</c:v>
                </c:pt>
                <c:pt idx="208">
                  <c:v>17.1265351350904</c:v>
                </c:pt>
                <c:pt idx="209">
                  <c:v>17.203995719147802</c:v>
                </c:pt>
                <c:pt idx="210">
                  <c:v>17.2814563032052</c:v>
                </c:pt>
                <c:pt idx="211">
                  <c:v>17.358916887262598</c:v>
                </c:pt>
                <c:pt idx="212">
                  <c:v>17.43637747132</c:v>
                </c:pt>
                <c:pt idx="213">
                  <c:v>17.513838055377299</c:v>
                </c:pt>
                <c:pt idx="214">
                  <c:v>17.591298639434701</c:v>
                </c:pt>
                <c:pt idx="215">
                  <c:v>17.668759223492099</c:v>
                </c:pt>
                <c:pt idx="216">
                  <c:v>17.746219807549501</c:v>
                </c:pt>
                <c:pt idx="217">
                  <c:v>17.823680391606899</c:v>
                </c:pt>
                <c:pt idx="218">
                  <c:v>17.901140975664301</c:v>
                </c:pt>
                <c:pt idx="219">
                  <c:v>17.978601559721699</c:v>
                </c:pt>
                <c:pt idx="220">
                  <c:v>18.056062143779101</c:v>
                </c:pt>
                <c:pt idx="221">
                  <c:v>18.1335227278365</c:v>
                </c:pt>
                <c:pt idx="222">
                  <c:v>18.210983311893902</c:v>
                </c:pt>
                <c:pt idx="223">
                  <c:v>18.2884438959513</c:v>
                </c:pt>
                <c:pt idx="224">
                  <c:v>18.365904480008702</c:v>
                </c:pt>
                <c:pt idx="225">
                  <c:v>18.443365064066001</c:v>
                </c:pt>
                <c:pt idx="226">
                  <c:v>18.520825648123399</c:v>
                </c:pt>
                <c:pt idx="227">
                  <c:v>18.598286232180801</c:v>
                </c:pt>
                <c:pt idx="228">
                  <c:v>18.675746816238199</c:v>
                </c:pt>
                <c:pt idx="229">
                  <c:v>18.753207400295601</c:v>
                </c:pt>
                <c:pt idx="230">
                  <c:v>18.830667984352999</c:v>
                </c:pt>
                <c:pt idx="231">
                  <c:v>18.908128568410401</c:v>
                </c:pt>
                <c:pt idx="232">
                  <c:v>18.985589152467799</c:v>
                </c:pt>
                <c:pt idx="233">
                  <c:v>19.063049736525201</c:v>
                </c:pt>
                <c:pt idx="234">
                  <c:v>19.140510320582599</c:v>
                </c:pt>
                <c:pt idx="235">
                  <c:v>19.217970904640001</c:v>
                </c:pt>
                <c:pt idx="236">
                  <c:v>19.2954314886974</c:v>
                </c:pt>
                <c:pt idx="237">
                  <c:v>19.372892072754698</c:v>
                </c:pt>
                <c:pt idx="238">
                  <c:v>19.4503526568121</c:v>
                </c:pt>
                <c:pt idx="239">
                  <c:v>19.527813240869499</c:v>
                </c:pt>
                <c:pt idx="240">
                  <c:v>19.605273824926901</c:v>
                </c:pt>
                <c:pt idx="241">
                  <c:v>19.682734408984299</c:v>
                </c:pt>
                <c:pt idx="242">
                  <c:v>19.760194993041701</c:v>
                </c:pt>
                <c:pt idx="243">
                  <c:v>19.837655577099099</c:v>
                </c:pt>
                <c:pt idx="244">
                  <c:v>19.915116161156501</c:v>
                </c:pt>
                <c:pt idx="245">
                  <c:v>19.992576745213899</c:v>
                </c:pt>
                <c:pt idx="246">
                  <c:v>20.070037329271301</c:v>
                </c:pt>
                <c:pt idx="247">
                  <c:v>20.147497913328699</c:v>
                </c:pt>
                <c:pt idx="248">
                  <c:v>20.224958497386101</c:v>
                </c:pt>
                <c:pt idx="249">
                  <c:v>20.3024190814434</c:v>
                </c:pt>
                <c:pt idx="250">
                  <c:v>20.379879665500798</c:v>
                </c:pt>
                <c:pt idx="251">
                  <c:v>20.4573402495582</c:v>
                </c:pt>
                <c:pt idx="252">
                  <c:v>20.534800833615598</c:v>
                </c:pt>
                <c:pt idx="253">
                  <c:v>20.612261417673</c:v>
                </c:pt>
                <c:pt idx="254">
                  <c:v>20.689722001730399</c:v>
                </c:pt>
                <c:pt idx="255">
                  <c:v>20.767182585787801</c:v>
                </c:pt>
                <c:pt idx="256">
                  <c:v>20.844643169845199</c:v>
                </c:pt>
                <c:pt idx="257">
                  <c:v>20.922103753902601</c:v>
                </c:pt>
                <c:pt idx="258">
                  <c:v>20.999564337959999</c:v>
                </c:pt>
                <c:pt idx="259">
                  <c:v>21.077024922017401</c:v>
                </c:pt>
                <c:pt idx="260">
                  <c:v>21.154485506074799</c:v>
                </c:pt>
                <c:pt idx="261">
                  <c:v>21.231946090132102</c:v>
                </c:pt>
                <c:pt idx="262">
                  <c:v>21.3094066741895</c:v>
                </c:pt>
                <c:pt idx="263">
                  <c:v>21.386867258246902</c:v>
                </c:pt>
                <c:pt idx="264">
                  <c:v>21.4643278423043</c:v>
                </c:pt>
                <c:pt idx="265">
                  <c:v>21.541788426361698</c:v>
                </c:pt>
                <c:pt idx="266">
                  <c:v>21.6192490104191</c:v>
                </c:pt>
                <c:pt idx="267">
                  <c:v>21.696709594476498</c:v>
                </c:pt>
                <c:pt idx="268">
                  <c:v>21.7741701785339</c:v>
                </c:pt>
                <c:pt idx="269">
                  <c:v>21.851630762591299</c:v>
                </c:pt>
                <c:pt idx="270">
                  <c:v>21.929091346648701</c:v>
                </c:pt>
                <c:pt idx="271">
                  <c:v>22.006551930706099</c:v>
                </c:pt>
                <c:pt idx="272">
                  <c:v>22.084012514763501</c:v>
                </c:pt>
                <c:pt idx="273">
                  <c:v>22.1614730988208</c:v>
                </c:pt>
                <c:pt idx="274">
                  <c:v>22.238933682878201</c:v>
                </c:pt>
                <c:pt idx="275">
                  <c:v>22.3163942669356</c:v>
                </c:pt>
                <c:pt idx="276">
                  <c:v>22.393854850993002</c:v>
                </c:pt>
                <c:pt idx="277">
                  <c:v>22.4713154350504</c:v>
                </c:pt>
                <c:pt idx="278">
                  <c:v>22.548776019107802</c:v>
                </c:pt>
                <c:pt idx="279">
                  <c:v>22.6262366031652</c:v>
                </c:pt>
                <c:pt idx="280">
                  <c:v>22.703697187222598</c:v>
                </c:pt>
                <c:pt idx="281">
                  <c:v>22.78115777128</c:v>
                </c:pt>
                <c:pt idx="282">
                  <c:v>22.858618355337398</c:v>
                </c:pt>
                <c:pt idx="283">
                  <c:v>22.9360789393948</c:v>
                </c:pt>
                <c:pt idx="284">
                  <c:v>23.013539523452099</c:v>
                </c:pt>
                <c:pt idx="285">
                  <c:v>23.091000107509501</c:v>
                </c:pt>
                <c:pt idx="286">
                  <c:v>23.168460691566899</c:v>
                </c:pt>
                <c:pt idx="287">
                  <c:v>23.245921275624301</c:v>
                </c:pt>
                <c:pt idx="288">
                  <c:v>23.3233818596817</c:v>
                </c:pt>
                <c:pt idx="289">
                  <c:v>23.400842443739101</c:v>
                </c:pt>
                <c:pt idx="290">
                  <c:v>23.4783030277965</c:v>
                </c:pt>
                <c:pt idx="291">
                  <c:v>23.555763611853902</c:v>
                </c:pt>
                <c:pt idx="292">
                  <c:v>23.6332241959113</c:v>
                </c:pt>
                <c:pt idx="293">
                  <c:v>23.710684779968702</c:v>
                </c:pt>
                <c:pt idx="294">
                  <c:v>23.7881453640261</c:v>
                </c:pt>
                <c:pt idx="295">
                  <c:v>23.865605948083498</c:v>
                </c:pt>
                <c:pt idx="296">
                  <c:v>23.943066532140801</c:v>
                </c:pt>
                <c:pt idx="297">
                  <c:v>24.020527116198199</c:v>
                </c:pt>
                <c:pt idx="298">
                  <c:v>24.097987700255601</c:v>
                </c:pt>
                <c:pt idx="299">
                  <c:v>24.175448284312999</c:v>
                </c:pt>
                <c:pt idx="300">
                  <c:v>24.252908868370401</c:v>
                </c:pt>
                <c:pt idx="301">
                  <c:v>24.330369452427799</c:v>
                </c:pt>
                <c:pt idx="302">
                  <c:v>24.407830036485201</c:v>
                </c:pt>
                <c:pt idx="303">
                  <c:v>24.4852906205426</c:v>
                </c:pt>
                <c:pt idx="304">
                  <c:v>24.562751204600001</c:v>
                </c:pt>
                <c:pt idx="305">
                  <c:v>24.6402117886574</c:v>
                </c:pt>
                <c:pt idx="306">
                  <c:v>24.717672372714802</c:v>
                </c:pt>
                <c:pt idx="307">
                  <c:v>24.7951329567722</c:v>
                </c:pt>
                <c:pt idx="308">
                  <c:v>24.872593540829499</c:v>
                </c:pt>
                <c:pt idx="309">
                  <c:v>24.950054124886901</c:v>
                </c:pt>
                <c:pt idx="310">
                  <c:v>25.027514708944299</c:v>
                </c:pt>
                <c:pt idx="311">
                  <c:v>25.104975293001701</c:v>
                </c:pt>
                <c:pt idx="312">
                  <c:v>25.182435877059099</c:v>
                </c:pt>
                <c:pt idx="313">
                  <c:v>25.259896461116501</c:v>
                </c:pt>
                <c:pt idx="314">
                  <c:v>25.337357045173899</c:v>
                </c:pt>
                <c:pt idx="315">
                  <c:v>25.414817629231301</c:v>
                </c:pt>
              </c:numCache>
            </c:numRef>
          </c:xVal>
          <c:yVal>
            <c:numRef>
              <c:f>'2008 LoD S0196'!$H$2:$H$317</c:f>
              <c:numCache>
                <c:formatCode>General</c:formatCode>
                <c:ptCount val="316"/>
                <c:pt idx="0">
                  <c:v>-0.45835251466322202</c:v>
                </c:pt>
                <c:pt idx="1">
                  <c:v>-0.65531632072356105</c:v>
                </c:pt>
                <c:pt idx="2">
                  <c:v>-0.72488171141323499</c:v>
                </c:pt>
                <c:pt idx="3">
                  <c:v>-0.72401499587098495</c:v>
                </c:pt>
                <c:pt idx="4">
                  <c:v>-0.70027148579918896</c:v>
                </c:pt>
                <c:pt idx="5">
                  <c:v>-0.67445225686116705</c:v>
                </c:pt>
                <c:pt idx="6">
                  <c:v>-0.59338339995613998</c:v>
                </c:pt>
                <c:pt idx="7">
                  <c:v>-0.52167958027379002</c:v>
                </c:pt>
                <c:pt idx="8">
                  <c:v>-0.418831329259787</c:v>
                </c:pt>
                <c:pt idx="9">
                  <c:v>-0.28684143368380799</c:v>
                </c:pt>
                <c:pt idx="10">
                  <c:v>-0.17007438715147299</c:v>
                </c:pt>
                <c:pt idx="11">
                  <c:v>-7.0134780056971394E-2</c:v>
                </c:pt>
                <c:pt idx="12">
                  <c:v>2.5129516303453898E-2</c:v>
                </c:pt>
                <c:pt idx="13">
                  <c:v>6.9910657517584504E-2</c:v>
                </c:pt>
                <c:pt idx="14">
                  <c:v>0.135701173720507</c:v>
                </c:pt>
                <c:pt idx="15">
                  <c:v>0.18044396346510999</c:v>
                </c:pt>
                <c:pt idx="16">
                  <c:v>0.23008237503492401</c:v>
                </c:pt>
                <c:pt idx="17">
                  <c:v>0.30461424411045901</c:v>
                </c:pt>
                <c:pt idx="18">
                  <c:v>0.358712482894808</c:v>
                </c:pt>
                <c:pt idx="19">
                  <c:v>0.414278676733708</c:v>
                </c:pt>
                <c:pt idx="20">
                  <c:v>0.48594623966422801</c:v>
                </c:pt>
                <c:pt idx="21">
                  <c:v>0.55023841964689102</c:v>
                </c:pt>
                <c:pt idx="22">
                  <c:v>0.63083503328462398</c:v>
                </c:pt>
                <c:pt idx="23">
                  <c:v>0.70363209590017395</c:v>
                </c:pt>
                <c:pt idx="24">
                  <c:v>0.76288641511093103</c:v>
                </c:pt>
                <c:pt idx="25">
                  <c:v>0.82613909425917997</c:v>
                </c:pt>
                <c:pt idx="26">
                  <c:v>0.89518220242926505</c:v>
                </c:pt>
                <c:pt idx="27">
                  <c:v>0.98216505433763901</c:v>
                </c:pt>
                <c:pt idx="28">
                  <c:v>1.01872320291601</c:v>
                </c:pt>
                <c:pt idx="29">
                  <c:v>1.0765379238838999</c:v>
                </c:pt>
                <c:pt idx="30">
                  <c:v>1.1593801236964101</c:v>
                </c:pt>
                <c:pt idx="31">
                  <c:v>1.2235888615206401</c:v>
                </c:pt>
                <c:pt idx="32">
                  <c:v>1.2814052819459201</c:v>
                </c:pt>
                <c:pt idx="33">
                  <c:v>1.36184050655069</c:v>
                </c:pt>
                <c:pt idx="34">
                  <c:v>1.4368018854782001</c:v>
                </c:pt>
                <c:pt idx="35">
                  <c:v>1.5140631795065</c:v>
                </c:pt>
                <c:pt idx="36">
                  <c:v>1.58222460124284</c:v>
                </c:pt>
                <c:pt idx="37">
                  <c:v>1.6639969227626901</c:v>
                </c:pt>
                <c:pt idx="38">
                  <c:v>1.75082815273027</c:v>
                </c:pt>
                <c:pt idx="39">
                  <c:v>1.8461719880066201</c:v>
                </c:pt>
                <c:pt idx="40">
                  <c:v>1.9639256129560501</c:v>
                </c:pt>
                <c:pt idx="41">
                  <c:v>2.0977753304310598</c:v>
                </c:pt>
                <c:pt idx="42">
                  <c:v>2.2315009481426999</c:v>
                </c:pt>
                <c:pt idx="43">
                  <c:v>2.3914091974659</c:v>
                </c:pt>
                <c:pt idx="44">
                  <c:v>2.5621573637703601</c:v>
                </c:pt>
                <c:pt idx="45">
                  <c:v>2.750782105351</c:v>
                </c:pt>
                <c:pt idx="46">
                  <c:v>2.9749425739779798</c:v>
                </c:pt>
                <c:pt idx="47">
                  <c:v>3.2187216477996299</c:v>
                </c:pt>
                <c:pt idx="48">
                  <c:v>3.5037620616369902</c:v>
                </c:pt>
                <c:pt idx="49">
                  <c:v>3.81217095623132</c:v>
                </c:pt>
                <c:pt idx="50">
                  <c:v>4.1940462398770197</c:v>
                </c:pt>
                <c:pt idx="51">
                  <c:v>4.6487562936870201</c:v>
                </c:pt>
                <c:pt idx="52">
                  <c:v>5.1727391935292202</c:v>
                </c:pt>
                <c:pt idx="53">
                  <c:v>5.8115146318453101</c:v>
                </c:pt>
                <c:pt idx="54">
                  <c:v>6.5699683002831497</c:v>
                </c:pt>
                <c:pt idx="55">
                  <c:v>7.4754821424976798</c:v>
                </c:pt>
                <c:pt idx="56">
                  <c:v>8.5277913511164698</c:v>
                </c:pt>
                <c:pt idx="57">
                  <c:v>9.7527956433623295</c:v>
                </c:pt>
                <c:pt idx="58">
                  <c:v>11.210108289254601</c:v>
                </c:pt>
                <c:pt idx="59">
                  <c:v>12.874117675569</c:v>
                </c:pt>
                <c:pt idx="60">
                  <c:v>14.856442084782101</c:v>
                </c:pt>
                <c:pt idx="61">
                  <c:v>17.118570966796302</c:v>
                </c:pt>
                <c:pt idx="62">
                  <c:v>19.498818346390699</c:v>
                </c:pt>
                <c:pt idx="63">
                  <c:v>22.080612109005902</c:v>
                </c:pt>
                <c:pt idx="64">
                  <c:v>25.102627136018299</c:v>
                </c:pt>
                <c:pt idx="65">
                  <c:v>28.628831367059</c:v>
                </c:pt>
                <c:pt idx="66">
                  <c:v>32.8077660241334</c:v>
                </c:pt>
                <c:pt idx="67">
                  <c:v>37.521237884322197</c:v>
                </c:pt>
                <c:pt idx="68">
                  <c:v>41.641452226687001</c:v>
                </c:pt>
                <c:pt idx="69">
                  <c:v>44.614684377126999</c:v>
                </c:pt>
                <c:pt idx="70">
                  <c:v>47.707008734991099</c:v>
                </c:pt>
                <c:pt idx="71">
                  <c:v>49.711773820673102</c:v>
                </c:pt>
                <c:pt idx="72">
                  <c:v>51.870032586344301</c:v>
                </c:pt>
                <c:pt idx="73">
                  <c:v>54.573202488319097</c:v>
                </c:pt>
                <c:pt idx="74">
                  <c:v>58.3745522886693</c:v>
                </c:pt>
                <c:pt idx="75">
                  <c:v>63.022977387875002</c:v>
                </c:pt>
                <c:pt idx="76">
                  <c:v>68.391442877923595</c:v>
                </c:pt>
                <c:pt idx="77">
                  <c:v>74.042743235028894</c:v>
                </c:pt>
                <c:pt idx="78">
                  <c:v>80.011133470587794</c:v>
                </c:pt>
                <c:pt idx="79">
                  <c:v>86.083910687249002</c:v>
                </c:pt>
                <c:pt idx="80">
                  <c:v>92.470135083078603</c:v>
                </c:pt>
                <c:pt idx="81">
                  <c:v>98.7261734178349</c:v>
                </c:pt>
                <c:pt idx="82">
                  <c:v>104.69680907632601</c:v>
                </c:pt>
                <c:pt idx="83">
                  <c:v>108.91359424821501</c:v>
                </c:pt>
                <c:pt idx="84">
                  <c:v>109.607255070021</c:v>
                </c:pt>
                <c:pt idx="85">
                  <c:v>112.464992961107</c:v>
                </c:pt>
                <c:pt idx="86">
                  <c:v>116.744947859313</c:v>
                </c:pt>
                <c:pt idx="87">
                  <c:v>121.560813965146</c:v>
                </c:pt>
                <c:pt idx="88">
                  <c:v>124.98016490419801</c:v>
                </c:pt>
                <c:pt idx="89">
                  <c:v>126.149591789444</c:v>
                </c:pt>
                <c:pt idx="90">
                  <c:v>122.112493915671</c:v>
                </c:pt>
                <c:pt idx="91">
                  <c:v>109.947352195956</c:v>
                </c:pt>
                <c:pt idx="92">
                  <c:v>92.056331386275005</c:v>
                </c:pt>
                <c:pt idx="93">
                  <c:v>76.567860023694095</c:v>
                </c:pt>
                <c:pt idx="94">
                  <c:v>66.986376780214698</c:v>
                </c:pt>
                <c:pt idx="95">
                  <c:v>60.498513013741402</c:v>
                </c:pt>
                <c:pt idx="96">
                  <c:v>55.555790131416799</c:v>
                </c:pt>
                <c:pt idx="97">
                  <c:v>51.816914124759499</c:v>
                </c:pt>
                <c:pt idx="98">
                  <c:v>49.621020106378701</c:v>
                </c:pt>
                <c:pt idx="99">
                  <c:v>48.098235252835302</c:v>
                </c:pt>
                <c:pt idx="100">
                  <c:v>46.955709069496301</c:v>
                </c:pt>
                <c:pt idx="101">
                  <c:v>46.537122697591599</c:v>
                </c:pt>
                <c:pt idx="102">
                  <c:v>47.005460211343198</c:v>
                </c:pt>
                <c:pt idx="103">
                  <c:v>47.833619874351797</c:v>
                </c:pt>
                <c:pt idx="104">
                  <c:v>48.587432676317803</c:v>
                </c:pt>
                <c:pt idx="105">
                  <c:v>49.118054398085199</c:v>
                </c:pt>
                <c:pt idx="106">
                  <c:v>49.4323157026069</c:v>
                </c:pt>
                <c:pt idx="107">
                  <c:v>49.505154779616397</c:v>
                </c:pt>
                <c:pt idx="108">
                  <c:v>49.376092082947302</c:v>
                </c:pt>
                <c:pt idx="109">
                  <c:v>49.020645235927503</c:v>
                </c:pt>
                <c:pt idx="110">
                  <c:v>48.585848223518497</c:v>
                </c:pt>
                <c:pt idx="111">
                  <c:v>48.139131297826403</c:v>
                </c:pt>
                <c:pt idx="112">
                  <c:v>47.824708041773299</c:v>
                </c:pt>
                <c:pt idx="113">
                  <c:v>47.5143744782211</c:v>
                </c:pt>
                <c:pt idx="114">
                  <c:v>47.194722059943103</c:v>
                </c:pt>
                <c:pt idx="115">
                  <c:v>46.880678976175098</c:v>
                </c:pt>
                <c:pt idx="116">
                  <c:v>46.570546366190101</c:v>
                </c:pt>
                <c:pt idx="117">
                  <c:v>46.278931718623298</c:v>
                </c:pt>
                <c:pt idx="118">
                  <c:v>46.057871528284402</c:v>
                </c:pt>
                <c:pt idx="119">
                  <c:v>45.861812669694899</c:v>
                </c:pt>
                <c:pt idx="120">
                  <c:v>45.584209202079599</c:v>
                </c:pt>
                <c:pt idx="121">
                  <c:v>45.3531654348483</c:v>
                </c:pt>
                <c:pt idx="122">
                  <c:v>45.180619162262801</c:v>
                </c:pt>
                <c:pt idx="123">
                  <c:v>45.039540471884898</c:v>
                </c:pt>
                <c:pt idx="124">
                  <c:v>44.915903623052102</c:v>
                </c:pt>
                <c:pt idx="125">
                  <c:v>44.729936983237202</c:v>
                </c:pt>
                <c:pt idx="126">
                  <c:v>44.423740491221103</c:v>
                </c:pt>
                <c:pt idx="127">
                  <c:v>44.080541288678802</c:v>
                </c:pt>
                <c:pt idx="128">
                  <c:v>43.8523553440996</c:v>
                </c:pt>
                <c:pt idx="129">
                  <c:v>43.755606656186302</c:v>
                </c:pt>
                <c:pt idx="130">
                  <c:v>43.683696907999099</c:v>
                </c:pt>
                <c:pt idx="131">
                  <c:v>43.567299924508397</c:v>
                </c:pt>
                <c:pt idx="132">
                  <c:v>43.440331311970802</c:v>
                </c:pt>
                <c:pt idx="133">
                  <c:v>43.360644725098602</c:v>
                </c:pt>
                <c:pt idx="134">
                  <c:v>43.307706811533002</c:v>
                </c:pt>
                <c:pt idx="135">
                  <c:v>43.236218629603798</c:v>
                </c:pt>
                <c:pt idx="136">
                  <c:v>43.082503267017302</c:v>
                </c:pt>
                <c:pt idx="137">
                  <c:v>42.953276779867998</c:v>
                </c:pt>
                <c:pt idx="138">
                  <c:v>42.872320031703602</c:v>
                </c:pt>
                <c:pt idx="139">
                  <c:v>42.829297960048301</c:v>
                </c:pt>
                <c:pt idx="140">
                  <c:v>42.763711475065598</c:v>
                </c:pt>
                <c:pt idx="141">
                  <c:v>42.6700579384406</c:v>
                </c:pt>
                <c:pt idx="142">
                  <c:v>42.6219041177592</c:v>
                </c:pt>
                <c:pt idx="143">
                  <c:v>42.549841843856001</c:v>
                </c:pt>
                <c:pt idx="144">
                  <c:v>42.518523243295199</c:v>
                </c:pt>
                <c:pt idx="145">
                  <c:v>42.5262302105955</c:v>
                </c:pt>
                <c:pt idx="146">
                  <c:v>42.589420959242901</c:v>
                </c:pt>
                <c:pt idx="147">
                  <c:v>42.637128051130396</c:v>
                </c:pt>
                <c:pt idx="148">
                  <c:v>42.680383394608398</c:v>
                </c:pt>
                <c:pt idx="149">
                  <c:v>42.699177724283203</c:v>
                </c:pt>
                <c:pt idx="150">
                  <c:v>42.717291040023703</c:v>
                </c:pt>
                <c:pt idx="151">
                  <c:v>42.7291706418304</c:v>
                </c:pt>
                <c:pt idx="152">
                  <c:v>42.761453448119099</c:v>
                </c:pt>
                <c:pt idx="153">
                  <c:v>42.803868003626398</c:v>
                </c:pt>
                <c:pt idx="154">
                  <c:v>42.925064072219399</c:v>
                </c:pt>
                <c:pt idx="155">
                  <c:v>43.031193631958303</c:v>
                </c:pt>
                <c:pt idx="156">
                  <c:v>43.143867995844303</c:v>
                </c:pt>
                <c:pt idx="157">
                  <c:v>43.276247458503804</c:v>
                </c:pt>
                <c:pt idx="158">
                  <c:v>43.434835396571998</c:v>
                </c:pt>
                <c:pt idx="159">
                  <c:v>43.576805713068502</c:v>
                </c:pt>
                <c:pt idx="160">
                  <c:v>43.743258108911697</c:v>
                </c:pt>
                <c:pt idx="161">
                  <c:v>43.914149566953697</c:v>
                </c:pt>
                <c:pt idx="162">
                  <c:v>44.150555056251399</c:v>
                </c:pt>
                <c:pt idx="163">
                  <c:v>44.384333611292099</c:v>
                </c:pt>
                <c:pt idx="164">
                  <c:v>44.656814674249802</c:v>
                </c:pt>
                <c:pt idx="165">
                  <c:v>44.934841812911998</c:v>
                </c:pt>
                <c:pt idx="166">
                  <c:v>45.232781085444898</c:v>
                </c:pt>
                <c:pt idx="167">
                  <c:v>45.583523982529002</c:v>
                </c:pt>
                <c:pt idx="168">
                  <c:v>45.9540751502186</c:v>
                </c:pt>
                <c:pt idx="169">
                  <c:v>46.321874991339001</c:v>
                </c:pt>
                <c:pt idx="170">
                  <c:v>46.680609055720197</c:v>
                </c:pt>
                <c:pt idx="171">
                  <c:v>47.0492104078617</c:v>
                </c:pt>
                <c:pt idx="172">
                  <c:v>47.464445569370099</c:v>
                </c:pt>
                <c:pt idx="173">
                  <c:v>47.900067688593403</c:v>
                </c:pt>
                <c:pt idx="174">
                  <c:v>48.357185525054497</c:v>
                </c:pt>
                <c:pt idx="175">
                  <c:v>48.7950515715535</c:v>
                </c:pt>
                <c:pt idx="176">
                  <c:v>49.261251261483203</c:v>
                </c:pt>
                <c:pt idx="177">
                  <c:v>49.775288886759803</c:v>
                </c:pt>
                <c:pt idx="178">
                  <c:v>50.307729375483298</c:v>
                </c:pt>
                <c:pt idx="179">
                  <c:v>50.8811716005007</c:v>
                </c:pt>
                <c:pt idx="180">
                  <c:v>51.444587443430102</c:v>
                </c:pt>
                <c:pt idx="181">
                  <c:v>51.993835783583997</c:v>
                </c:pt>
                <c:pt idx="182">
                  <c:v>52.625101303696503</c:v>
                </c:pt>
                <c:pt idx="183">
                  <c:v>53.244968673795199</c:v>
                </c:pt>
                <c:pt idx="184">
                  <c:v>53.846715437659299</c:v>
                </c:pt>
                <c:pt idx="185">
                  <c:v>54.485488982826503</c:v>
                </c:pt>
                <c:pt idx="186">
                  <c:v>55.127869838899301</c:v>
                </c:pt>
                <c:pt idx="187">
                  <c:v>55.764234532358302</c:v>
                </c:pt>
                <c:pt idx="188">
                  <c:v>56.396656980014797</c:v>
                </c:pt>
                <c:pt idx="189">
                  <c:v>56.994746427108403</c:v>
                </c:pt>
                <c:pt idx="190">
                  <c:v>57.547901916273403</c:v>
                </c:pt>
                <c:pt idx="191">
                  <c:v>58.091330758975602</c:v>
                </c:pt>
                <c:pt idx="192">
                  <c:v>58.557061536442298</c:v>
                </c:pt>
                <c:pt idx="193">
                  <c:v>58.9637320378053</c:v>
                </c:pt>
                <c:pt idx="194">
                  <c:v>59.257675472308001</c:v>
                </c:pt>
                <c:pt idx="195">
                  <c:v>59.445639770229199</c:v>
                </c:pt>
                <c:pt idx="196">
                  <c:v>59.5206231705249</c:v>
                </c:pt>
                <c:pt idx="197">
                  <c:v>59.434036064123902</c:v>
                </c:pt>
                <c:pt idx="198">
                  <c:v>59.186668270842297</c:v>
                </c:pt>
                <c:pt idx="199">
                  <c:v>58.734109304248399</c:v>
                </c:pt>
                <c:pt idx="200">
                  <c:v>58.075889871885103</c:v>
                </c:pt>
                <c:pt idx="201">
                  <c:v>57.135105875192401</c:v>
                </c:pt>
                <c:pt idx="202">
                  <c:v>55.948637132942601</c:v>
                </c:pt>
                <c:pt idx="203">
                  <c:v>54.460588013808902</c:v>
                </c:pt>
                <c:pt idx="204">
                  <c:v>52.692704169805999</c:v>
                </c:pt>
                <c:pt idx="205">
                  <c:v>50.617195598295297</c:v>
                </c:pt>
                <c:pt idx="206">
                  <c:v>48.218904325156601</c:v>
                </c:pt>
                <c:pt idx="207">
                  <c:v>45.504805275127801</c:v>
                </c:pt>
                <c:pt idx="208">
                  <c:v>42.5066810993617</c:v>
                </c:pt>
                <c:pt idx="209">
                  <c:v>39.238554947234</c:v>
                </c:pt>
                <c:pt idx="210">
                  <c:v>35.7192011538963</c:v>
                </c:pt>
                <c:pt idx="211">
                  <c:v>31.9986174262975</c:v>
                </c:pt>
                <c:pt idx="212">
                  <c:v>28.0721529448073</c:v>
                </c:pt>
                <c:pt idx="213">
                  <c:v>23.980997114409899</c:v>
                </c:pt>
                <c:pt idx="214">
                  <c:v>19.7530176945134</c:v>
                </c:pt>
                <c:pt idx="215">
                  <c:v>15.6366098933826</c:v>
                </c:pt>
                <c:pt idx="216">
                  <c:v>12.663603627644701</c:v>
                </c:pt>
                <c:pt idx="217">
                  <c:v>11.1987535825679</c:v>
                </c:pt>
                <c:pt idx="218">
                  <c:v>10.557559921859101</c:v>
                </c:pt>
                <c:pt idx="219">
                  <c:v>10.2276205303958</c:v>
                </c:pt>
                <c:pt idx="220">
                  <c:v>10.030111721825</c:v>
                </c:pt>
                <c:pt idx="221">
                  <c:v>9.8626499653829693</c:v>
                </c:pt>
                <c:pt idx="222">
                  <c:v>9.7016619243971505</c:v>
                </c:pt>
                <c:pt idx="223">
                  <c:v>9.5658974684012605</c:v>
                </c:pt>
                <c:pt idx="224">
                  <c:v>9.4496654087346208</c:v>
                </c:pt>
                <c:pt idx="225">
                  <c:v>9.3458045773977201</c:v>
                </c:pt>
                <c:pt idx="226">
                  <c:v>9.2604048553259002</c:v>
                </c:pt>
                <c:pt idx="227">
                  <c:v>9.1770566465964993</c:v>
                </c:pt>
                <c:pt idx="228">
                  <c:v>9.0836131201486197</c:v>
                </c:pt>
                <c:pt idx="229">
                  <c:v>9.0012192739170995</c:v>
                </c:pt>
                <c:pt idx="230">
                  <c:v>8.9196947444317392</c:v>
                </c:pt>
                <c:pt idx="231">
                  <c:v>8.8272594594014695</c:v>
                </c:pt>
                <c:pt idx="232">
                  <c:v>8.75065446311336</c:v>
                </c:pt>
                <c:pt idx="233">
                  <c:v>8.6799434310395291</c:v>
                </c:pt>
                <c:pt idx="234">
                  <c:v>8.6170124668014196</c:v>
                </c:pt>
                <c:pt idx="235">
                  <c:v>8.5357130469145197</c:v>
                </c:pt>
                <c:pt idx="236">
                  <c:v>8.4474201202640895</c:v>
                </c:pt>
                <c:pt idx="237">
                  <c:v>8.3716554638422593</c:v>
                </c:pt>
                <c:pt idx="238">
                  <c:v>8.3137716923064708</c:v>
                </c:pt>
                <c:pt idx="239">
                  <c:v>8.2444070666122293</c:v>
                </c:pt>
                <c:pt idx="240">
                  <c:v>8.1927218923135996</c:v>
                </c:pt>
                <c:pt idx="241">
                  <c:v>8.1376202997075708</c:v>
                </c:pt>
                <c:pt idx="242">
                  <c:v>8.0573627717608307</c:v>
                </c:pt>
                <c:pt idx="243">
                  <c:v>7.9811107076095702</c:v>
                </c:pt>
                <c:pt idx="244">
                  <c:v>7.9225697501301697</c:v>
                </c:pt>
                <c:pt idx="245">
                  <c:v>7.8890961531385297</c:v>
                </c:pt>
                <c:pt idx="246">
                  <c:v>7.85938499087308</c:v>
                </c:pt>
                <c:pt idx="247">
                  <c:v>7.8276128082349397</c:v>
                </c:pt>
                <c:pt idx="248">
                  <c:v>7.7966672378876902</c:v>
                </c:pt>
                <c:pt idx="249">
                  <c:v>7.7845763634485401</c:v>
                </c:pt>
                <c:pt idx="250">
                  <c:v>7.7633172369120897</c:v>
                </c:pt>
                <c:pt idx="251">
                  <c:v>7.74640644398856</c:v>
                </c:pt>
                <c:pt idx="252">
                  <c:v>7.7324491269134601</c:v>
                </c:pt>
                <c:pt idx="253">
                  <c:v>7.7155054601979796</c:v>
                </c:pt>
                <c:pt idx="254">
                  <c:v>7.7046797239491296</c:v>
                </c:pt>
                <c:pt idx="255">
                  <c:v>7.6946287146294896</c:v>
                </c:pt>
                <c:pt idx="256">
                  <c:v>7.69140170800629</c:v>
                </c:pt>
                <c:pt idx="257">
                  <c:v>7.70268321508998</c:v>
                </c:pt>
                <c:pt idx="258">
                  <c:v>7.7038401465341</c:v>
                </c:pt>
                <c:pt idx="259">
                  <c:v>7.7053114360952604</c:v>
                </c:pt>
                <c:pt idx="260">
                  <c:v>7.7002489789471298</c:v>
                </c:pt>
                <c:pt idx="261">
                  <c:v>7.6956225580019497</c:v>
                </c:pt>
                <c:pt idx="262">
                  <c:v>7.7177612358118299</c:v>
                </c:pt>
                <c:pt idx="263">
                  <c:v>7.7066114730366797</c:v>
                </c:pt>
                <c:pt idx="264">
                  <c:v>7.71844463110713</c:v>
                </c:pt>
                <c:pt idx="265">
                  <c:v>7.7353053483214396</c:v>
                </c:pt>
                <c:pt idx="266">
                  <c:v>7.7433446469674196</c:v>
                </c:pt>
                <c:pt idx="267">
                  <c:v>7.7595669732835901</c:v>
                </c:pt>
                <c:pt idx="268">
                  <c:v>7.7763977194142297</c:v>
                </c:pt>
                <c:pt idx="269">
                  <c:v>7.7796152993846803</c:v>
                </c:pt>
                <c:pt idx="270">
                  <c:v>7.7998592398139204</c:v>
                </c:pt>
                <c:pt idx="271">
                  <c:v>7.8103614932908201</c:v>
                </c:pt>
                <c:pt idx="272">
                  <c:v>7.8186648374877299</c:v>
                </c:pt>
                <c:pt idx="273">
                  <c:v>7.8190846855036398</c:v>
                </c:pt>
                <c:pt idx="274">
                  <c:v>7.8636932848675096</c:v>
                </c:pt>
                <c:pt idx="275">
                  <c:v>7.8743316687557003</c:v>
                </c:pt>
                <c:pt idx="276">
                  <c:v>7.9151696609211104</c:v>
                </c:pt>
                <c:pt idx="277">
                  <c:v>7.9236137455177902</c:v>
                </c:pt>
                <c:pt idx="278">
                  <c:v>7.9466981701739901</c:v>
                </c:pt>
                <c:pt idx="279">
                  <c:v>7.9591924504463796</c:v>
                </c:pt>
                <c:pt idx="280">
                  <c:v>7.9812604837656904</c:v>
                </c:pt>
                <c:pt idx="281">
                  <c:v>8.0102724852707095</c:v>
                </c:pt>
                <c:pt idx="282">
                  <c:v>8.0507810680396794</c:v>
                </c:pt>
                <c:pt idx="283">
                  <c:v>8.0439682690213896</c:v>
                </c:pt>
                <c:pt idx="284">
                  <c:v>8.0596916402619101</c:v>
                </c:pt>
                <c:pt idx="285">
                  <c:v>8.0850370500198405</c:v>
                </c:pt>
                <c:pt idx="286">
                  <c:v>8.1257250127099905</c:v>
                </c:pt>
                <c:pt idx="287">
                  <c:v>8.1426022632366095</c:v>
                </c:pt>
                <c:pt idx="288">
                  <c:v>8.1494736152485192</c:v>
                </c:pt>
                <c:pt idx="289">
                  <c:v>8.1623135908349393</c:v>
                </c:pt>
                <c:pt idx="290">
                  <c:v>8.1505147939484708</c:v>
                </c:pt>
                <c:pt idx="291">
                  <c:v>8.1509201628280596</c:v>
                </c:pt>
                <c:pt idx="292">
                  <c:v>8.1692873888422994</c:v>
                </c:pt>
                <c:pt idx="293">
                  <c:v>8.1549237065657394</c:v>
                </c:pt>
                <c:pt idx="294">
                  <c:v>8.1484868590238797</c:v>
                </c:pt>
                <c:pt idx="295">
                  <c:v>8.1229927089172005</c:v>
                </c:pt>
                <c:pt idx="296">
                  <c:v>8.0964476011658508</c:v>
                </c:pt>
                <c:pt idx="297">
                  <c:v>8.0943613892965001</c:v>
                </c:pt>
                <c:pt idx="298">
                  <c:v>8.0766204722138202</c:v>
                </c:pt>
                <c:pt idx="299">
                  <c:v>8.0620827857881494</c:v>
                </c:pt>
                <c:pt idx="300">
                  <c:v>8.0419033757542397</c:v>
                </c:pt>
                <c:pt idx="301">
                  <c:v>8.0231492662236708</c:v>
                </c:pt>
                <c:pt idx="302">
                  <c:v>7.9904592718724397</c:v>
                </c:pt>
                <c:pt idx="303">
                  <c:v>7.9673189459486098</c:v>
                </c:pt>
                <c:pt idx="304">
                  <c:v>7.9367606496063399</c:v>
                </c:pt>
                <c:pt idx="305">
                  <c:v>7.92986036612914</c:v>
                </c:pt>
                <c:pt idx="306">
                  <c:v>7.8917261697673098</c:v>
                </c:pt>
                <c:pt idx="307">
                  <c:v>7.8667755378305797</c:v>
                </c:pt>
                <c:pt idx="308">
                  <c:v>7.8363119242225201</c:v>
                </c:pt>
                <c:pt idx="309">
                  <c:v>7.8115174659395299</c:v>
                </c:pt>
                <c:pt idx="310">
                  <c:v>7.7816974762267304</c:v>
                </c:pt>
                <c:pt idx="311">
                  <c:v>7.7645962520511498</c:v>
                </c:pt>
                <c:pt idx="312">
                  <c:v>7.7278165021246403</c:v>
                </c:pt>
                <c:pt idx="313">
                  <c:v>7.7084622780742702</c:v>
                </c:pt>
                <c:pt idx="314">
                  <c:v>7.6577372720444501</c:v>
                </c:pt>
                <c:pt idx="315">
                  <c:v>7.61667807612762</c:v>
                </c:pt>
              </c:numCache>
            </c:numRef>
          </c:yVal>
          <c:smooth val="1"/>
          <c:extLst>
            <c:ext xmlns:c16="http://schemas.microsoft.com/office/drawing/2014/chart" uri="{C3380CC4-5D6E-409C-BE32-E72D297353CC}">
              <c16:uniqueId val="{00000005-0A6A-4F56-8D82-F69DBA66F6DA}"/>
            </c:ext>
          </c:extLst>
        </c:ser>
        <c:ser>
          <c:idx val="7"/>
          <c:order val="6"/>
          <c:tx>
            <c:strRef>
              <c:f>'2008 LoD S0196'!$I$1</c:f>
              <c:strCache>
                <c:ptCount val="1"/>
                <c:pt idx="0">
                  <c:v>B7 (MHB S00196 10^1), Heat flow (uW)</c:v>
                </c:pt>
              </c:strCache>
            </c:strRef>
          </c:tx>
          <c:spPr>
            <a:ln w="25400" cap="rnd">
              <a:solidFill>
                <a:schemeClr val="accent2">
                  <a:lumMod val="60000"/>
                </a:schemeClr>
              </a:solidFill>
              <a:round/>
            </a:ln>
            <a:effectLst/>
          </c:spPr>
          <c:marker>
            <c:symbol val="none"/>
          </c:marker>
          <c:xVal>
            <c:numRef>
              <c:f>'2008 LoD S0196'!$A$2:$A$317</c:f>
              <c:numCache>
                <c:formatCode>General</c:formatCode>
                <c:ptCount val="316"/>
                <c:pt idx="0">
                  <c:v>1.01473365115194</c:v>
                </c:pt>
                <c:pt idx="1">
                  <c:v>1.0921942352093399</c:v>
                </c:pt>
                <c:pt idx="2">
                  <c:v>1.16965481926674</c:v>
                </c:pt>
                <c:pt idx="3">
                  <c:v>1.2471154033241401</c:v>
                </c:pt>
                <c:pt idx="4">
                  <c:v>1.3245759873815399</c:v>
                </c:pt>
                <c:pt idx="5">
                  <c:v>1.40203657143894</c:v>
                </c:pt>
                <c:pt idx="6">
                  <c:v>1.4794971554963401</c:v>
                </c:pt>
                <c:pt idx="7">
                  <c:v>1.55695773955374</c:v>
                </c:pt>
                <c:pt idx="8">
                  <c:v>1.63441832361114</c:v>
                </c:pt>
                <c:pt idx="9">
                  <c:v>1.7118789076685399</c:v>
                </c:pt>
                <c:pt idx="10">
                  <c:v>1.78933949172593</c:v>
                </c:pt>
                <c:pt idx="11">
                  <c:v>1.8668000757833301</c:v>
                </c:pt>
                <c:pt idx="12">
                  <c:v>1.9442606598407299</c:v>
                </c:pt>
                <c:pt idx="13">
                  <c:v>2.02172124389813</c:v>
                </c:pt>
                <c:pt idx="14">
                  <c:v>2.0991818279555301</c:v>
                </c:pt>
                <c:pt idx="15">
                  <c:v>2.1766424120129302</c:v>
                </c:pt>
                <c:pt idx="16">
                  <c:v>2.2541029960703298</c:v>
                </c:pt>
                <c:pt idx="17">
                  <c:v>2.3315635801277299</c:v>
                </c:pt>
                <c:pt idx="18">
                  <c:v>2.40902416418513</c:v>
                </c:pt>
                <c:pt idx="19">
                  <c:v>2.4864847482425301</c:v>
                </c:pt>
                <c:pt idx="20">
                  <c:v>2.5639453322999302</c:v>
                </c:pt>
                <c:pt idx="21">
                  <c:v>2.64140591635734</c:v>
                </c:pt>
                <c:pt idx="22">
                  <c:v>2.7188665004147401</c:v>
                </c:pt>
                <c:pt idx="23">
                  <c:v>2.7963270844721402</c:v>
                </c:pt>
                <c:pt idx="24">
                  <c:v>2.8737876685295398</c:v>
                </c:pt>
                <c:pt idx="25">
                  <c:v>2.9512482525869399</c:v>
                </c:pt>
                <c:pt idx="26">
                  <c:v>3.02870883664434</c:v>
                </c:pt>
                <c:pt idx="27">
                  <c:v>3.1061694207017498</c:v>
                </c:pt>
                <c:pt idx="28">
                  <c:v>3.1836300047591499</c:v>
                </c:pt>
                <c:pt idx="29">
                  <c:v>3.26109058881655</c:v>
                </c:pt>
                <c:pt idx="30">
                  <c:v>3.3385511728739501</c:v>
                </c:pt>
                <c:pt idx="31">
                  <c:v>3.4160117569313502</c:v>
                </c:pt>
                <c:pt idx="32">
                  <c:v>3.4934723409887498</c:v>
                </c:pt>
                <c:pt idx="33">
                  <c:v>3.5709329250461601</c:v>
                </c:pt>
                <c:pt idx="34">
                  <c:v>3.6483935091035602</c:v>
                </c:pt>
                <c:pt idx="35">
                  <c:v>3.7258540931609598</c:v>
                </c:pt>
                <c:pt idx="36">
                  <c:v>3.8033146772183599</c:v>
                </c:pt>
                <c:pt idx="37">
                  <c:v>3.88077526127576</c:v>
                </c:pt>
                <c:pt idx="38">
                  <c:v>3.9582358453331601</c:v>
                </c:pt>
                <c:pt idx="39">
                  <c:v>4.0356964293905699</c:v>
                </c:pt>
                <c:pt idx="40">
                  <c:v>4.11315701344797</c:v>
                </c:pt>
                <c:pt idx="41">
                  <c:v>4.1906175975053701</c:v>
                </c:pt>
                <c:pt idx="42">
                  <c:v>4.2680781815627702</c:v>
                </c:pt>
                <c:pt idx="43">
                  <c:v>4.3455387656201703</c:v>
                </c:pt>
                <c:pt idx="44">
                  <c:v>4.4229993496775704</c:v>
                </c:pt>
                <c:pt idx="45">
                  <c:v>4.5004599337349704</c:v>
                </c:pt>
                <c:pt idx="46">
                  <c:v>4.5779205177923803</c:v>
                </c:pt>
                <c:pt idx="47">
                  <c:v>4.6553811018497804</c:v>
                </c:pt>
                <c:pt idx="48">
                  <c:v>4.7328416859071796</c:v>
                </c:pt>
                <c:pt idx="49">
                  <c:v>4.8103022699645797</c:v>
                </c:pt>
                <c:pt idx="50">
                  <c:v>4.8877628540219797</c:v>
                </c:pt>
                <c:pt idx="51">
                  <c:v>4.9652234380793798</c:v>
                </c:pt>
                <c:pt idx="52">
                  <c:v>5.0426840221367897</c:v>
                </c:pt>
                <c:pt idx="53">
                  <c:v>5.1201446061941898</c:v>
                </c:pt>
                <c:pt idx="54">
                  <c:v>5.1976051902515898</c:v>
                </c:pt>
                <c:pt idx="55">
                  <c:v>5.2750657743089899</c:v>
                </c:pt>
                <c:pt idx="56">
                  <c:v>5.35252635836639</c:v>
                </c:pt>
                <c:pt idx="57">
                  <c:v>5.4299869424237901</c:v>
                </c:pt>
                <c:pt idx="58">
                  <c:v>5.5074475264812</c:v>
                </c:pt>
                <c:pt idx="59">
                  <c:v>5.5849081105386</c:v>
                </c:pt>
                <c:pt idx="60">
                  <c:v>5.6623686945960001</c:v>
                </c:pt>
                <c:pt idx="61">
                  <c:v>5.7398292786534002</c:v>
                </c:pt>
                <c:pt idx="62">
                  <c:v>5.8172898627108003</c:v>
                </c:pt>
                <c:pt idx="63">
                  <c:v>5.8947504467682004</c:v>
                </c:pt>
                <c:pt idx="64">
                  <c:v>5.9722110308256102</c:v>
                </c:pt>
                <c:pt idx="65">
                  <c:v>6.0496716148830103</c:v>
                </c:pt>
                <c:pt idx="66">
                  <c:v>6.1271321989404104</c:v>
                </c:pt>
                <c:pt idx="67">
                  <c:v>6.2045927829978096</c:v>
                </c:pt>
                <c:pt idx="68">
                  <c:v>6.2820533670552097</c:v>
                </c:pt>
                <c:pt idx="69">
                  <c:v>6.3595139511126098</c:v>
                </c:pt>
                <c:pt idx="70">
                  <c:v>6.4369745351700196</c:v>
                </c:pt>
                <c:pt idx="71">
                  <c:v>6.5144351192274197</c:v>
                </c:pt>
                <c:pt idx="72">
                  <c:v>6.5918957032848198</c:v>
                </c:pt>
                <c:pt idx="73">
                  <c:v>6.6693562873422199</c:v>
                </c:pt>
                <c:pt idx="74">
                  <c:v>6.7468168713996199</c:v>
                </c:pt>
                <c:pt idx="75">
                  <c:v>6.82427745545702</c:v>
                </c:pt>
                <c:pt idx="76">
                  <c:v>6.9017380395144299</c:v>
                </c:pt>
                <c:pt idx="77">
                  <c:v>6.97919862357183</c:v>
                </c:pt>
                <c:pt idx="78">
                  <c:v>7.05665920762923</c:v>
                </c:pt>
                <c:pt idx="79">
                  <c:v>7.1341197916866301</c:v>
                </c:pt>
                <c:pt idx="80">
                  <c:v>7.2115803757440302</c:v>
                </c:pt>
                <c:pt idx="81">
                  <c:v>7.2890409598014303</c:v>
                </c:pt>
                <c:pt idx="82">
                  <c:v>7.3665015438588304</c:v>
                </c:pt>
                <c:pt idx="83">
                  <c:v>7.4439621279162402</c:v>
                </c:pt>
                <c:pt idx="84">
                  <c:v>7.5214227119736403</c:v>
                </c:pt>
                <c:pt idx="85">
                  <c:v>7.5988832960310404</c:v>
                </c:pt>
                <c:pt idx="86">
                  <c:v>7.6763438800884396</c:v>
                </c:pt>
                <c:pt idx="87">
                  <c:v>7.7538044641458397</c:v>
                </c:pt>
                <c:pt idx="88">
                  <c:v>7.8312650482032398</c:v>
                </c:pt>
                <c:pt idx="89">
                  <c:v>7.9087256322606496</c:v>
                </c:pt>
                <c:pt idx="90">
                  <c:v>7.9861862163180497</c:v>
                </c:pt>
                <c:pt idx="91">
                  <c:v>8.0636468003754498</c:v>
                </c:pt>
                <c:pt idx="92">
                  <c:v>8.1411073844328499</c:v>
                </c:pt>
                <c:pt idx="93">
                  <c:v>8.21856796849025</c:v>
                </c:pt>
                <c:pt idx="94">
                  <c:v>8.29602855254765</c:v>
                </c:pt>
                <c:pt idx="95">
                  <c:v>8.3734891366050608</c:v>
                </c:pt>
                <c:pt idx="96">
                  <c:v>8.4509497206624609</c:v>
                </c:pt>
                <c:pt idx="97">
                  <c:v>8.5284103047198592</c:v>
                </c:pt>
                <c:pt idx="98">
                  <c:v>8.6058708887772593</c:v>
                </c:pt>
                <c:pt idx="99">
                  <c:v>8.6833314728346593</c:v>
                </c:pt>
                <c:pt idx="100">
                  <c:v>8.7607920568920594</c:v>
                </c:pt>
                <c:pt idx="101">
                  <c:v>8.8382526409494595</c:v>
                </c:pt>
                <c:pt idx="102">
                  <c:v>8.9157132250068702</c:v>
                </c:pt>
                <c:pt idx="103">
                  <c:v>8.9931738090642703</c:v>
                </c:pt>
                <c:pt idx="104">
                  <c:v>9.0706343931216704</c:v>
                </c:pt>
                <c:pt idx="105">
                  <c:v>9.1480949771790705</c:v>
                </c:pt>
                <c:pt idx="106">
                  <c:v>9.2255555612364599</c:v>
                </c:pt>
                <c:pt idx="107">
                  <c:v>9.3030161452938493</c:v>
                </c:pt>
                <c:pt idx="108">
                  <c:v>9.3804767293512406</c:v>
                </c:pt>
                <c:pt idx="109">
                  <c:v>9.45793731340863</c:v>
                </c:pt>
                <c:pt idx="110">
                  <c:v>9.5353978974660194</c:v>
                </c:pt>
                <c:pt idx="111">
                  <c:v>9.6128584815234195</c:v>
                </c:pt>
                <c:pt idx="112">
                  <c:v>9.6903190655808107</c:v>
                </c:pt>
                <c:pt idx="113">
                  <c:v>9.7677796496382001</c:v>
                </c:pt>
                <c:pt idx="114">
                  <c:v>9.8452402336955895</c:v>
                </c:pt>
                <c:pt idx="115">
                  <c:v>9.9227008177529807</c:v>
                </c:pt>
                <c:pt idx="116">
                  <c:v>10.0001614018104</c:v>
                </c:pt>
                <c:pt idx="117">
                  <c:v>10.0776219858678</c:v>
                </c:pt>
                <c:pt idx="118">
                  <c:v>10.155082569925201</c:v>
                </c:pt>
                <c:pt idx="119">
                  <c:v>10.232543153982499</c:v>
                </c:pt>
                <c:pt idx="120">
                  <c:v>10.310003738039899</c:v>
                </c:pt>
                <c:pt idx="121">
                  <c:v>10.3874643220973</c:v>
                </c:pt>
                <c:pt idx="122">
                  <c:v>10.4649249061547</c:v>
                </c:pt>
                <c:pt idx="123">
                  <c:v>10.5423854902121</c:v>
                </c:pt>
                <c:pt idx="124">
                  <c:v>10.6198460742695</c:v>
                </c:pt>
                <c:pt idx="125">
                  <c:v>10.6973066583269</c:v>
                </c:pt>
                <c:pt idx="126">
                  <c:v>10.7747672423843</c:v>
                </c:pt>
                <c:pt idx="127">
                  <c:v>10.8522278264417</c:v>
                </c:pt>
                <c:pt idx="128">
                  <c:v>10.9296884104991</c:v>
                </c:pt>
                <c:pt idx="129">
                  <c:v>11.0071489945565</c:v>
                </c:pt>
                <c:pt idx="130">
                  <c:v>11.0846095786139</c:v>
                </c:pt>
                <c:pt idx="131">
                  <c:v>11.162070162671199</c:v>
                </c:pt>
                <c:pt idx="132">
                  <c:v>11.239530746728599</c:v>
                </c:pt>
                <c:pt idx="133">
                  <c:v>11.316991330785999</c:v>
                </c:pt>
                <c:pt idx="134">
                  <c:v>11.394451914843399</c:v>
                </c:pt>
                <c:pt idx="135">
                  <c:v>11.471912498900799</c:v>
                </c:pt>
                <c:pt idx="136">
                  <c:v>11.5493730829582</c:v>
                </c:pt>
                <c:pt idx="137">
                  <c:v>11.6268336670156</c:v>
                </c:pt>
                <c:pt idx="138">
                  <c:v>11.704294251073</c:v>
                </c:pt>
                <c:pt idx="139">
                  <c:v>11.7817548351304</c:v>
                </c:pt>
                <c:pt idx="140">
                  <c:v>11.8592154191878</c:v>
                </c:pt>
                <c:pt idx="141">
                  <c:v>11.9366760032452</c:v>
                </c:pt>
                <c:pt idx="142">
                  <c:v>12.0141365873026</c:v>
                </c:pt>
                <c:pt idx="143">
                  <c:v>12.091597171359901</c:v>
                </c:pt>
                <c:pt idx="144">
                  <c:v>12.169057755417301</c:v>
                </c:pt>
                <c:pt idx="145">
                  <c:v>12.246518339474701</c:v>
                </c:pt>
                <c:pt idx="146">
                  <c:v>12.323978923532099</c:v>
                </c:pt>
                <c:pt idx="147">
                  <c:v>12.401439507589499</c:v>
                </c:pt>
                <c:pt idx="148">
                  <c:v>12.478900091646899</c:v>
                </c:pt>
                <c:pt idx="149">
                  <c:v>12.556360675704299</c:v>
                </c:pt>
                <c:pt idx="150">
                  <c:v>12.633821259761699</c:v>
                </c:pt>
                <c:pt idx="151">
                  <c:v>12.7112818438191</c:v>
                </c:pt>
                <c:pt idx="152">
                  <c:v>12.7887424278765</c:v>
                </c:pt>
                <c:pt idx="153">
                  <c:v>12.8662030119339</c:v>
                </c:pt>
                <c:pt idx="154">
                  <c:v>12.9436635959913</c:v>
                </c:pt>
                <c:pt idx="155">
                  <c:v>13.0211241800486</c:v>
                </c:pt>
                <c:pt idx="156">
                  <c:v>13.098584764106</c:v>
                </c:pt>
                <c:pt idx="157">
                  <c:v>13.176045348163401</c:v>
                </c:pt>
                <c:pt idx="158">
                  <c:v>13.253505932220801</c:v>
                </c:pt>
                <c:pt idx="159">
                  <c:v>13.330966516278201</c:v>
                </c:pt>
                <c:pt idx="160">
                  <c:v>13.408427100335601</c:v>
                </c:pt>
                <c:pt idx="161">
                  <c:v>13.485887684392999</c:v>
                </c:pt>
                <c:pt idx="162">
                  <c:v>13.563348268450399</c:v>
                </c:pt>
                <c:pt idx="163">
                  <c:v>13.640808852507799</c:v>
                </c:pt>
                <c:pt idx="164">
                  <c:v>13.718269436565199</c:v>
                </c:pt>
                <c:pt idx="165">
                  <c:v>13.795730020622599</c:v>
                </c:pt>
                <c:pt idx="166">
                  <c:v>13.8731906046799</c:v>
                </c:pt>
                <c:pt idx="167">
                  <c:v>13.9506511887373</c:v>
                </c:pt>
                <c:pt idx="168">
                  <c:v>14.0281117727947</c:v>
                </c:pt>
                <c:pt idx="169">
                  <c:v>14.1055723568521</c:v>
                </c:pt>
                <c:pt idx="170">
                  <c:v>14.1830329409095</c:v>
                </c:pt>
                <c:pt idx="171">
                  <c:v>14.2604935249669</c:v>
                </c:pt>
                <c:pt idx="172">
                  <c:v>14.337954109024301</c:v>
                </c:pt>
                <c:pt idx="173">
                  <c:v>14.415414693081701</c:v>
                </c:pt>
                <c:pt idx="174">
                  <c:v>14.492875277139101</c:v>
                </c:pt>
                <c:pt idx="175">
                  <c:v>14.570335861196501</c:v>
                </c:pt>
                <c:pt idx="176">
                  <c:v>14.647796445253899</c:v>
                </c:pt>
                <c:pt idx="177">
                  <c:v>14.725257029311299</c:v>
                </c:pt>
                <c:pt idx="178">
                  <c:v>14.8027176133686</c:v>
                </c:pt>
                <c:pt idx="179">
                  <c:v>14.880178197426</c:v>
                </c:pt>
                <c:pt idx="180">
                  <c:v>14.9576387814834</c:v>
                </c:pt>
                <c:pt idx="181">
                  <c:v>15.0350993655408</c:v>
                </c:pt>
                <c:pt idx="182">
                  <c:v>15.1125599495982</c:v>
                </c:pt>
                <c:pt idx="183">
                  <c:v>15.1900205336556</c:v>
                </c:pt>
                <c:pt idx="184">
                  <c:v>15.267481117713</c:v>
                </c:pt>
                <c:pt idx="185">
                  <c:v>15.3449417017704</c:v>
                </c:pt>
                <c:pt idx="186">
                  <c:v>15.4224022858278</c:v>
                </c:pt>
                <c:pt idx="187">
                  <c:v>15.499862869885201</c:v>
                </c:pt>
                <c:pt idx="188">
                  <c:v>15.577323453942601</c:v>
                </c:pt>
                <c:pt idx="189">
                  <c:v>15.654784038000001</c:v>
                </c:pt>
                <c:pt idx="190">
                  <c:v>15.7322446220573</c:v>
                </c:pt>
                <c:pt idx="191">
                  <c:v>15.8097052061147</c:v>
                </c:pt>
                <c:pt idx="192">
                  <c:v>15.8871657901721</c:v>
                </c:pt>
                <c:pt idx="193">
                  <c:v>15.9646263742295</c:v>
                </c:pt>
                <c:pt idx="194">
                  <c:v>16.042086958286902</c:v>
                </c:pt>
                <c:pt idx="195">
                  <c:v>16.1195475423443</c:v>
                </c:pt>
                <c:pt idx="196">
                  <c:v>16.197008126401698</c:v>
                </c:pt>
                <c:pt idx="197">
                  <c:v>16.2744687104591</c:v>
                </c:pt>
                <c:pt idx="198">
                  <c:v>16.351929294516498</c:v>
                </c:pt>
                <c:pt idx="199">
                  <c:v>16.4293898785739</c:v>
                </c:pt>
                <c:pt idx="200">
                  <c:v>16.506850462631299</c:v>
                </c:pt>
                <c:pt idx="201">
                  <c:v>16.5843110466887</c:v>
                </c:pt>
                <c:pt idx="202">
                  <c:v>16.661771630745999</c:v>
                </c:pt>
                <c:pt idx="203">
                  <c:v>16.739232214803401</c:v>
                </c:pt>
                <c:pt idx="204">
                  <c:v>16.816692798860799</c:v>
                </c:pt>
                <c:pt idx="205">
                  <c:v>16.894153382918201</c:v>
                </c:pt>
                <c:pt idx="206">
                  <c:v>16.9716139669756</c:v>
                </c:pt>
                <c:pt idx="207">
                  <c:v>17.049074551033002</c:v>
                </c:pt>
                <c:pt idx="208">
                  <c:v>17.1265351350904</c:v>
                </c:pt>
                <c:pt idx="209">
                  <c:v>17.203995719147802</c:v>
                </c:pt>
                <c:pt idx="210">
                  <c:v>17.2814563032052</c:v>
                </c:pt>
                <c:pt idx="211">
                  <c:v>17.358916887262598</c:v>
                </c:pt>
                <c:pt idx="212">
                  <c:v>17.43637747132</c:v>
                </c:pt>
                <c:pt idx="213">
                  <c:v>17.513838055377299</c:v>
                </c:pt>
                <c:pt idx="214">
                  <c:v>17.591298639434701</c:v>
                </c:pt>
                <c:pt idx="215">
                  <c:v>17.668759223492099</c:v>
                </c:pt>
                <c:pt idx="216">
                  <c:v>17.746219807549501</c:v>
                </c:pt>
                <c:pt idx="217">
                  <c:v>17.823680391606899</c:v>
                </c:pt>
                <c:pt idx="218">
                  <c:v>17.901140975664301</c:v>
                </c:pt>
                <c:pt idx="219">
                  <c:v>17.978601559721699</c:v>
                </c:pt>
                <c:pt idx="220">
                  <c:v>18.056062143779101</c:v>
                </c:pt>
                <c:pt idx="221">
                  <c:v>18.1335227278365</c:v>
                </c:pt>
                <c:pt idx="222">
                  <c:v>18.210983311893902</c:v>
                </c:pt>
                <c:pt idx="223">
                  <c:v>18.2884438959513</c:v>
                </c:pt>
                <c:pt idx="224">
                  <c:v>18.365904480008702</c:v>
                </c:pt>
                <c:pt idx="225">
                  <c:v>18.443365064066001</c:v>
                </c:pt>
                <c:pt idx="226">
                  <c:v>18.520825648123399</c:v>
                </c:pt>
                <c:pt idx="227">
                  <c:v>18.598286232180801</c:v>
                </c:pt>
                <c:pt idx="228">
                  <c:v>18.675746816238199</c:v>
                </c:pt>
                <c:pt idx="229">
                  <c:v>18.753207400295601</c:v>
                </c:pt>
                <c:pt idx="230">
                  <c:v>18.830667984352999</c:v>
                </c:pt>
                <c:pt idx="231">
                  <c:v>18.908128568410401</c:v>
                </c:pt>
                <c:pt idx="232">
                  <c:v>18.985589152467799</c:v>
                </c:pt>
                <c:pt idx="233">
                  <c:v>19.063049736525201</c:v>
                </c:pt>
                <c:pt idx="234">
                  <c:v>19.140510320582599</c:v>
                </c:pt>
                <c:pt idx="235">
                  <c:v>19.217970904640001</c:v>
                </c:pt>
                <c:pt idx="236">
                  <c:v>19.2954314886974</c:v>
                </c:pt>
                <c:pt idx="237">
                  <c:v>19.372892072754698</c:v>
                </c:pt>
                <c:pt idx="238">
                  <c:v>19.4503526568121</c:v>
                </c:pt>
                <c:pt idx="239">
                  <c:v>19.527813240869499</c:v>
                </c:pt>
                <c:pt idx="240">
                  <c:v>19.605273824926901</c:v>
                </c:pt>
                <c:pt idx="241">
                  <c:v>19.682734408984299</c:v>
                </c:pt>
                <c:pt idx="242">
                  <c:v>19.760194993041701</c:v>
                </c:pt>
                <c:pt idx="243">
                  <c:v>19.837655577099099</c:v>
                </c:pt>
                <c:pt idx="244">
                  <c:v>19.915116161156501</c:v>
                </c:pt>
                <c:pt idx="245">
                  <c:v>19.992576745213899</c:v>
                </c:pt>
                <c:pt idx="246">
                  <c:v>20.070037329271301</c:v>
                </c:pt>
                <c:pt idx="247">
                  <c:v>20.147497913328699</c:v>
                </c:pt>
                <c:pt idx="248">
                  <c:v>20.224958497386101</c:v>
                </c:pt>
                <c:pt idx="249">
                  <c:v>20.3024190814434</c:v>
                </c:pt>
                <c:pt idx="250">
                  <c:v>20.379879665500798</c:v>
                </c:pt>
                <c:pt idx="251">
                  <c:v>20.4573402495582</c:v>
                </c:pt>
                <c:pt idx="252">
                  <c:v>20.534800833615598</c:v>
                </c:pt>
                <c:pt idx="253">
                  <c:v>20.612261417673</c:v>
                </c:pt>
                <c:pt idx="254">
                  <c:v>20.689722001730399</c:v>
                </c:pt>
                <c:pt idx="255">
                  <c:v>20.767182585787801</c:v>
                </c:pt>
                <c:pt idx="256">
                  <c:v>20.844643169845199</c:v>
                </c:pt>
                <c:pt idx="257">
                  <c:v>20.922103753902601</c:v>
                </c:pt>
                <c:pt idx="258">
                  <c:v>20.999564337959999</c:v>
                </c:pt>
                <c:pt idx="259">
                  <c:v>21.077024922017401</c:v>
                </c:pt>
                <c:pt idx="260">
                  <c:v>21.154485506074799</c:v>
                </c:pt>
                <c:pt idx="261">
                  <c:v>21.231946090132102</c:v>
                </c:pt>
                <c:pt idx="262">
                  <c:v>21.3094066741895</c:v>
                </c:pt>
                <c:pt idx="263">
                  <c:v>21.386867258246902</c:v>
                </c:pt>
                <c:pt idx="264">
                  <c:v>21.4643278423043</c:v>
                </c:pt>
                <c:pt idx="265">
                  <c:v>21.541788426361698</c:v>
                </c:pt>
                <c:pt idx="266">
                  <c:v>21.6192490104191</c:v>
                </c:pt>
                <c:pt idx="267">
                  <c:v>21.696709594476498</c:v>
                </c:pt>
                <c:pt idx="268">
                  <c:v>21.7741701785339</c:v>
                </c:pt>
                <c:pt idx="269">
                  <c:v>21.851630762591299</c:v>
                </c:pt>
                <c:pt idx="270">
                  <c:v>21.929091346648701</c:v>
                </c:pt>
                <c:pt idx="271">
                  <c:v>22.006551930706099</c:v>
                </c:pt>
                <c:pt idx="272">
                  <c:v>22.084012514763501</c:v>
                </c:pt>
                <c:pt idx="273">
                  <c:v>22.1614730988208</c:v>
                </c:pt>
                <c:pt idx="274">
                  <c:v>22.238933682878201</c:v>
                </c:pt>
                <c:pt idx="275">
                  <c:v>22.3163942669356</c:v>
                </c:pt>
                <c:pt idx="276">
                  <c:v>22.393854850993002</c:v>
                </c:pt>
                <c:pt idx="277">
                  <c:v>22.4713154350504</c:v>
                </c:pt>
                <c:pt idx="278">
                  <c:v>22.548776019107802</c:v>
                </c:pt>
                <c:pt idx="279">
                  <c:v>22.6262366031652</c:v>
                </c:pt>
                <c:pt idx="280">
                  <c:v>22.703697187222598</c:v>
                </c:pt>
                <c:pt idx="281">
                  <c:v>22.78115777128</c:v>
                </c:pt>
                <c:pt idx="282">
                  <c:v>22.858618355337398</c:v>
                </c:pt>
                <c:pt idx="283">
                  <c:v>22.9360789393948</c:v>
                </c:pt>
                <c:pt idx="284">
                  <c:v>23.013539523452099</c:v>
                </c:pt>
                <c:pt idx="285">
                  <c:v>23.091000107509501</c:v>
                </c:pt>
                <c:pt idx="286">
                  <c:v>23.168460691566899</c:v>
                </c:pt>
                <c:pt idx="287">
                  <c:v>23.245921275624301</c:v>
                </c:pt>
                <c:pt idx="288">
                  <c:v>23.3233818596817</c:v>
                </c:pt>
                <c:pt idx="289">
                  <c:v>23.400842443739101</c:v>
                </c:pt>
                <c:pt idx="290">
                  <c:v>23.4783030277965</c:v>
                </c:pt>
                <c:pt idx="291">
                  <c:v>23.555763611853902</c:v>
                </c:pt>
                <c:pt idx="292">
                  <c:v>23.6332241959113</c:v>
                </c:pt>
                <c:pt idx="293">
                  <c:v>23.710684779968702</c:v>
                </c:pt>
                <c:pt idx="294">
                  <c:v>23.7881453640261</c:v>
                </c:pt>
                <c:pt idx="295">
                  <c:v>23.865605948083498</c:v>
                </c:pt>
                <c:pt idx="296">
                  <c:v>23.943066532140801</c:v>
                </c:pt>
                <c:pt idx="297">
                  <c:v>24.020527116198199</c:v>
                </c:pt>
                <c:pt idx="298">
                  <c:v>24.097987700255601</c:v>
                </c:pt>
                <c:pt idx="299">
                  <c:v>24.175448284312999</c:v>
                </c:pt>
                <c:pt idx="300">
                  <c:v>24.252908868370401</c:v>
                </c:pt>
                <c:pt idx="301">
                  <c:v>24.330369452427799</c:v>
                </c:pt>
                <c:pt idx="302">
                  <c:v>24.407830036485201</c:v>
                </c:pt>
                <c:pt idx="303">
                  <c:v>24.4852906205426</c:v>
                </c:pt>
                <c:pt idx="304">
                  <c:v>24.562751204600001</c:v>
                </c:pt>
                <c:pt idx="305">
                  <c:v>24.6402117886574</c:v>
                </c:pt>
                <c:pt idx="306">
                  <c:v>24.717672372714802</c:v>
                </c:pt>
                <c:pt idx="307">
                  <c:v>24.7951329567722</c:v>
                </c:pt>
                <c:pt idx="308">
                  <c:v>24.872593540829499</c:v>
                </c:pt>
                <c:pt idx="309">
                  <c:v>24.950054124886901</c:v>
                </c:pt>
                <c:pt idx="310">
                  <c:v>25.027514708944299</c:v>
                </c:pt>
                <c:pt idx="311">
                  <c:v>25.104975293001701</c:v>
                </c:pt>
                <c:pt idx="312">
                  <c:v>25.182435877059099</c:v>
                </c:pt>
                <c:pt idx="313">
                  <c:v>25.259896461116501</c:v>
                </c:pt>
                <c:pt idx="314">
                  <c:v>25.337357045173899</c:v>
                </c:pt>
                <c:pt idx="315">
                  <c:v>25.414817629231301</c:v>
                </c:pt>
              </c:numCache>
            </c:numRef>
          </c:xVal>
          <c:yVal>
            <c:numRef>
              <c:f>'2008 LoD S0196'!$I$2:$I$317</c:f>
              <c:numCache>
                <c:formatCode>General</c:formatCode>
                <c:ptCount val="316"/>
                <c:pt idx="0">
                  <c:v>1.6939928369586299</c:v>
                </c:pt>
                <c:pt idx="1">
                  <c:v>1.42389658769837</c:v>
                </c:pt>
                <c:pt idx="2">
                  <c:v>1.1650321621545701</c:v>
                </c:pt>
                <c:pt idx="3">
                  <c:v>0.94619361177876704</c:v>
                </c:pt>
                <c:pt idx="4">
                  <c:v>0.73424706954803098</c:v>
                </c:pt>
                <c:pt idx="5">
                  <c:v>0.561855587072004</c:v>
                </c:pt>
                <c:pt idx="6">
                  <c:v>0.38026858311419198</c:v>
                </c:pt>
                <c:pt idx="7">
                  <c:v>0.21161247825571</c:v>
                </c:pt>
                <c:pt idx="8">
                  <c:v>7.1202325639451405E-2</c:v>
                </c:pt>
                <c:pt idx="9">
                  <c:v>-6.8311622839899E-2</c:v>
                </c:pt>
                <c:pt idx="10">
                  <c:v>-0.186832760232614</c:v>
                </c:pt>
                <c:pt idx="11">
                  <c:v>-0.291352415079773</c:v>
                </c:pt>
                <c:pt idx="12">
                  <c:v>-0.39916948245738698</c:v>
                </c:pt>
                <c:pt idx="13">
                  <c:v>-0.49256816356713601</c:v>
                </c:pt>
                <c:pt idx="14">
                  <c:v>-0.56298387644221604</c:v>
                </c:pt>
                <c:pt idx="15">
                  <c:v>-0.62567185352597998</c:v>
                </c:pt>
                <c:pt idx="16">
                  <c:v>-0.686561689455367</c:v>
                </c:pt>
                <c:pt idx="17">
                  <c:v>-0.75695995396235305</c:v>
                </c:pt>
                <c:pt idx="18">
                  <c:v>-0.81044704806850398</c:v>
                </c:pt>
                <c:pt idx="19">
                  <c:v>-0.83245145578485202</c:v>
                </c:pt>
                <c:pt idx="20">
                  <c:v>-0.86138879464808205</c:v>
                </c:pt>
                <c:pt idx="21">
                  <c:v>-0.90497094775913001</c:v>
                </c:pt>
                <c:pt idx="22">
                  <c:v>-0.90841539685681105</c:v>
                </c:pt>
                <c:pt idx="23">
                  <c:v>-0.926547292251229</c:v>
                </c:pt>
                <c:pt idx="24">
                  <c:v>-0.93510724559636504</c:v>
                </c:pt>
                <c:pt idx="25">
                  <c:v>-0.94227012396624599</c:v>
                </c:pt>
                <c:pt idx="26">
                  <c:v>-0.97148899458674398</c:v>
                </c:pt>
                <c:pt idx="27">
                  <c:v>-0.97026083801479301</c:v>
                </c:pt>
                <c:pt idx="28">
                  <c:v>-0.96912712604578299</c:v>
                </c:pt>
                <c:pt idx="29">
                  <c:v>-0.97010199745086201</c:v>
                </c:pt>
                <c:pt idx="30">
                  <c:v>-0.97389503435011004</c:v>
                </c:pt>
                <c:pt idx="31">
                  <c:v>-0.96762618223740704</c:v>
                </c:pt>
                <c:pt idx="32">
                  <c:v>-0.96383902788181697</c:v>
                </c:pt>
                <c:pt idx="33">
                  <c:v>-0.97643729198923601</c:v>
                </c:pt>
                <c:pt idx="34">
                  <c:v>-0.96926723057628705</c:v>
                </c:pt>
                <c:pt idx="35">
                  <c:v>-0.93484537474414298</c:v>
                </c:pt>
                <c:pt idx="36">
                  <c:v>-0.90495310031188503</c:v>
                </c:pt>
                <c:pt idx="37">
                  <c:v>-0.88346042373996503</c:v>
                </c:pt>
                <c:pt idx="38">
                  <c:v>-0.84982534100093199</c:v>
                </c:pt>
                <c:pt idx="39">
                  <c:v>-0.82541419596762999</c:v>
                </c:pt>
                <c:pt idx="40">
                  <c:v>-0.80815883370395802</c:v>
                </c:pt>
                <c:pt idx="41">
                  <c:v>-0.79591679504698498</c:v>
                </c:pt>
                <c:pt idx="42">
                  <c:v>-0.76026976258981904</c:v>
                </c:pt>
                <c:pt idx="43">
                  <c:v>-0.73526521661448496</c:v>
                </c:pt>
                <c:pt idx="44">
                  <c:v>-0.71268748040546104</c:v>
                </c:pt>
                <c:pt idx="45">
                  <c:v>-0.69969216475188301</c:v>
                </c:pt>
                <c:pt idx="46">
                  <c:v>-0.67742173508831205</c:v>
                </c:pt>
                <c:pt idx="47">
                  <c:v>-0.63687745059992595</c:v>
                </c:pt>
                <c:pt idx="48">
                  <c:v>-0.60224700443271195</c:v>
                </c:pt>
                <c:pt idx="49">
                  <c:v>-0.55927936043585103</c:v>
                </c:pt>
                <c:pt idx="50">
                  <c:v>-0.523471055074608</c:v>
                </c:pt>
                <c:pt idx="51">
                  <c:v>-0.46305096694202702</c:v>
                </c:pt>
                <c:pt idx="52">
                  <c:v>-0.41120406093934497</c:v>
                </c:pt>
                <c:pt idx="53">
                  <c:v>-0.339570728987588</c:v>
                </c:pt>
                <c:pt idx="54">
                  <c:v>-0.23549852777906299</c:v>
                </c:pt>
                <c:pt idx="55">
                  <c:v>-0.14395123968530499</c:v>
                </c:pt>
                <c:pt idx="56">
                  <c:v>-3.4410566199155397E-2</c:v>
                </c:pt>
                <c:pt idx="57">
                  <c:v>0.11492187637465801</c:v>
                </c:pt>
                <c:pt idx="58">
                  <c:v>0.27480237997533902</c:v>
                </c:pt>
                <c:pt idx="59">
                  <c:v>0.46090088184997202</c:v>
                </c:pt>
                <c:pt idx="60">
                  <c:v>0.69502512611741096</c:v>
                </c:pt>
                <c:pt idx="61">
                  <c:v>0.950616638661411</c:v>
                </c:pt>
                <c:pt idx="62">
                  <c:v>1.2700687427522801</c:v>
                </c:pt>
                <c:pt idx="63">
                  <c:v>1.62363854826409</c:v>
                </c:pt>
                <c:pt idx="64">
                  <c:v>2.0377522748628998</c:v>
                </c:pt>
                <c:pt idx="65">
                  <c:v>2.54343114331681</c:v>
                </c:pt>
                <c:pt idx="66">
                  <c:v>3.13231655150466</c:v>
                </c:pt>
                <c:pt idx="67">
                  <c:v>3.8480561594953699</c:v>
                </c:pt>
                <c:pt idx="68">
                  <c:v>4.7155286605051998</c:v>
                </c:pt>
                <c:pt idx="69">
                  <c:v>5.7163927403638404</c:v>
                </c:pt>
                <c:pt idx="70">
                  <c:v>6.9095376804314999</c:v>
                </c:pt>
                <c:pt idx="71">
                  <c:v>8.2947952501522497</c:v>
                </c:pt>
                <c:pt idx="72">
                  <c:v>9.8394460909246693</c:v>
                </c:pt>
                <c:pt idx="73">
                  <c:v>11.564026425234401</c:v>
                </c:pt>
                <c:pt idx="74">
                  <c:v>13.4692979428788</c:v>
                </c:pt>
                <c:pt idx="75">
                  <c:v>15.5470053756558</c:v>
                </c:pt>
                <c:pt idx="76">
                  <c:v>17.9458268442947</c:v>
                </c:pt>
                <c:pt idx="77">
                  <c:v>20.644113890981401</c:v>
                </c:pt>
                <c:pt idx="78">
                  <c:v>23.5867741298899</c:v>
                </c:pt>
                <c:pt idx="79">
                  <c:v>26.875709325108801</c:v>
                </c:pt>
                <c:pt idx="80">
                  <c:v>30.538637838325801</c:v>
                </c:pt>
                <c:pt idx="81">
                  <c:v>34.228749398684997</c:v>
                </c:pt>
                <c:pt idx="82">
                  <c:v>37.857063929426403</c:v>
                </c:pt>
                <c:pt idx="83">
                  <c:v>41.616410712626703</c:v>
                </c:pt>
                <c:pt idx="84">
                  <c:v>44.865652531208603</c:v>
                </c:pt>
                <c:pt idx="85">
                  <c:v>48.213734201132503</c:v>
                </c:pt>
                <c:pt idx="86">
                  <c:v>52.160108554051199</c:v>
                </c:pt>
                <c:pt idx="87">
                  <c:v>55.7123652455765</c:v>
                </c:pt>
                <c:pt idx="88">
                  <c:v>59.760644197386497</c:v>
                </c:pt>
                <c:pt idx="89">
                  <c:v>64.506376663226902</c:v>
                </c:pt>
                <c:pt idx="90">
                  <c:v>69.684399591257403</c:v>
                </c:pt>
                <c:pt idx="91">
                  <c:v>75.378033847692393</c:v>
                </c:pt>
                <c:pt idx="92">
                  <c:v>80.959644817567593</c:v>
                </c:pt>
                <c:pt idx="93">
                  <c:v>86.792027541853102</c:v>
                </c:pt>
                <c:pt idx="94">
                  <c:v>93.075580731888806</c:v>
                </c:pt>
                <c:pt idx="95">
                  <c:v>99.851491802312395</c:v>
                </c:pt>
                <c:pt idx="96">
                  <c:v>106.095794893888</c:v>
                </c:pt>
                <c:pt idx="97">
                  <c:v>110.42137670459699</c:v>
                </c:pt>
                <c:pt idx="98">
                  <c:v>112.542197616007</c:v>
                </c:pt>
                <c:pt idx="99">
                  <c:v>114.087723762313</c:v>
                </c:pt>
                <c:pt idx="100">
                  <c:v>116.923851233169</c:v>
                </c:pt>
                <c:pt idx="101">
                  <c:v>120.44303847431</c:v>
                </c:pt>
                <c:pt idx="102">
                  <c:v>123.500051747388</c:v>
                </c:pt>
                <c:pt idx="103">
                  <c:v>124.85656326660499</c:v>
                </c:pt>
                <c:pt idx="104">
                  <c:v>120.08840208133699</c:v>
                </c:pt>
                <c:pt idx="105">
                  <c:v>106.767422753232</c:v>
                </c:pt>
                <c:pt idx="106">
                  <c:v>89.4899098595846</c:v>
                </c:pt>
                <c:pt idx="107">
                  <c:v>75.6539282940237</c:v>
                </c:pt>
                <c:pt idx="108">
                  <c:v>66.832294202252797</c:v>
                </c:pt>
                <c:pt idx="109">
                  <c:v>60.870842077288103</c:v>
                </c:pt>
                <c:pt idx="110">
                  <c:v>56.181661456330303</c:v>
                </c:pt>
                <c:pt idx="111">
                  <c:v>52.825783831107998</c:v>
                </c:pt>
                <c:pt idx="112">
                  <c:v>50.610152246940103</c:v>
                </c:pt>
                <c:pt idx="113">
                  <c:v>49.060720560621498</c:v>
                </c:pt>
                <c:pt idx="114">
                  <c:v>47.746589874743698</c:v>
                </c:pt>
                <c:pt idx="115">
                  <c:v>47.168835472534603</c:v>
                </c:pt>
                <c:pt idx="116">
                  <c:v>47.304623604506297</c:v>
                </c:pt>
                <c:pt idx="117">
                  <c:v>47.838849689992699</c:v>
                </c:pt>
                <c:pt idx="118">
                  <c:v>48.443061100136603</c:v>
                </c:pt>
                <c:pt idx="119">
                  <c:v>48.905897328134799</c:v>
                </c:pt>
                <c:pt idx="120">
                  <c:v>49.016772436697401</c:v>
                </c:pt>
                <c:pt idx="121">
                  <c:v>48.9670455612371</c:v>
                </c:pt>
                <c:pt idx="122">
                  <c:v>48.913346424175799</c:v>
                </c:pt>
                <c:pt idx="123">
                  <c:v>48.855171027383797</c:v>
                </c:pt>
                <c:pt idx="124">
                  <c:v>48.748670636732299</c:v>
                </c:pt>
                <c:pt idx="125">
                  <c:v>48.5524133951333</c:v>
                </c:pt>
                <c:pt idx="126">
                  <c:v>48.2662587432336</c:v>
                </c:pt>
                <c:pt idx="127">
                  <c:v>47.916415278548001</c:v>
                </c:pt>
                <c:pt idx="128">
                  <c:v>47.5540951073095</c:v>
                </c:pt>
                <c:pt idx="129">
                  <c:v>47.211640165345003</c:v>
                </c:pt>
                <c:pt idx="130">
                  <c:v>46.963567438200499</c:v>
                </c:pt>
                <c:pt idx="131">
                  <c:v>46.740469852432398</c:v>
                </c:pt>
                <c:pt idx="132">
                  <c:v>46.431169546102304</c:v>
                </c:pt>
                <c:pt idx="133">
                  <c:v>46.109855235007203</c:v>
                </c:pt>
                <c:pt idx="134">
                  <c:v>45.851212935729798</c:v>
                </c:pt>
                <c:pt idx="135">
                  <c:v>45.5793896462825</c:v>
                </c:pt>
                <c:pt idx="136">
                  <c:v>45.264079187580698</c:v>
                </c:pt>
                <c:pt idx="137">
                  <c:v>44.867842971712598</c:v>
                </c:pt>
                <c:pt idx="138">
                  <c:v>44.450503501109303</c:v>
                </c:pt>
                <c:pt idx="139">
                  <c:v>44.146118373474003</c:v>
                </c:pt>
                <c:pt idx="140">
                  <c:v>43.909256581387403</c:v>
                </c:pt>
                <c:pt idx="141">
                  <c:v>43.689108379066603</c:v>
                </c:pt>
                <c:pt idx="142">
                  <c:v>43.426558560860798</c:v>
                </c:pt>
                <c:pt idx="143">
                  <c:v>43.160107345015597</c:v>
                </c:pt>
                <c:pt idx="144">
                  <c:v>42.875727467566698</c:v>
                </c:pt>
                <c:pt idx="145">
                  <c:v>42.635656481965803</c:v>
                </c:pt>
                <c:pt idx="146">
                  <c:v>42.416661102659099</c:v>
                </c:pt>
                <c:pt idx="147">
                  <c:v>42.185093927185399</c:v>
                </c:pt>
                <c:pt idx="148">
                  <c:v>41.925725255457898</c:v>
                </c:pt>
                <c:pt idx="149">
                  <c:v>41.711425541901903</c:v>
                </c:pt>
                <c:pt idx="150">
                  <c:v>41.544193246326799</c:v>
                </c:pt>
                <c:pt idx="151">
                  <c:v>41.374987096312303</c:v>
                </c:pt>
                <c:pt idx="152">
                  <c:v>41.169018332431598</c:v>
                </c:pt>
                <c:pt idx="153">
                  <c:v>40.947465622287403</c:v>
                </c:pt>
                <c:pt idx="154">
                  <c:v>40.7422244494879</c:v>
                </c:pt>
                <c:pt idx="155">
                  <c:v>40.557219678171798</c:v>
                </c:pt>
                <c:pt idx="156">
                  <c:v>40.398409190960699</c:v>
                </c:pt>
                <c:pt idx="157">
                  <c:v>40.276964241443899</c:v>
                </c:pt>
                <c:pt idx="158">
                  <c:v>40.158139188371003</c:v>
                </c:pt>
                <c:pt idx="159">
                  <c:v>40.039993161170102</c:v>
                </c:pt>
                <c:pt idx="160">
                  <c:v>39.865412566060797</c:v>
                </c:pt>
                <c:pt idx="161">
                  <c:v>39.635887735080303</c:v>
                </c:pt>
                <c:pt idx="162">
                  <c:v>39.415124073225897</c:v>
                </c:pt>
                <c:pt idx="163">
                  <c:v>39.224191813180802</c:v>
                </c:pt>
                <c:pt idx="164">
                  <c:v>39.074542642678601</c:v>
                </c:pt>
                <c:pt idx="165">
                  <c:v>38.933206167770699</c:v>
                </c:pt>
                <c:pt idx="166">
                  <c:v>38.765390508500097</c:v>
                </c:pt>
                <c:pt idx="167">
                  <c:v>38.630796309334897</c:v>
                </c:pt>
                <c:pt idx="168">
                  <c:v>38.526416724045497</c:v>
                </c:pt>
                <c:pt idx="169">
                  <c:v>38.437139631648499</c:v>
                </c:pt>
                <c:pt idx="170">
                  <c:v>38.322900484938998</c:v>
                </c:pt>
                <c:pt idx="171">
                  <c:v>38.2046952941554</c:v>
                </c:pt>
                <c:pt idx="172">
                  <c:v>38.085359727739899</c:v>
                </c:pt>
                <c:pt idx="173">
                  <c:v>37.974817128528798</c:v>
                </c:pt>
                <c:pt idx="174">
                  <c:v>37.902972236693998</c:v>
                </c:pt>
                <c:pt idx="175">
                  <c:v>37.830743741581003</c:v>
                </c:pt>
                <c:pt idx="176">
                  <c:v>37.751753627210299</c:v>
                </c:pt>
                <c:pt idx="177">
                  <c:v>37.701775261806397</c:v>
                </c:pt>
                <c:pt idx="178">
                  <c:v>37.674414605049797</c:v>
                </c:pt>
                <c:pt idx="179">
                  <c:v>37.626525829606699</c:v>
                </c:pt>
                <c:pt idx="180">
                  <c:v>37.577019364200297</c:v>
                </c:pt>
                <c:pt idx="181">
                  <c:v>37.5149331489147</c:v>
                </c:pt>
                <c:pt idx="182">
                  <c:v>37.477499927163002</c:v>
                </c:pt>
                <c:pt idx="183">
                  <c:v>37.4727664891834</c:v>
                </c:pt>
                <c:pt idx="184">
                  <c:v>37.447594145201101</c:v>
                </c:pt>
                <c:pt idx="185">
                  <c:v>37.456196468337801</c:v>
                </c:pt>
                <c:pt idx="186">
                  <c:v>37.482519658451302</c:v>
                </c:pt>
                <c:pt idx="187">
                  <c:v>37.469863704376799</c:v>
                </c:pt>
                <c:pt idx="188">
                  <c:v>37.4957609930864</c:v>
                </c:pt>
                <c:pt idx="189">
                  <c:v>37.541526177899698</c:v>
                </c:pt>
                <c:pt idx="190">
                  <c:v>37.584623709435597</c:v>
                </c:pt>
                <c:pt idx="191">
                  <c:v>37.609025845512797</c:v>
                </c:pt>
                <c:pt idx="192">
                  <c:v>37.654438413183001</c:v>
                </c:pt>
                <c:pt idx="193">
                  <c:v>37.700277113286099</c:v>
                </c:pt>
                <c:pt idx="194">
                  <c:v>37.759754178961103</c:v>
                </c:pt>
                <c:pt idx="195">
                  <c:v>37.861137324846197</c:v>
                </c:pt>
                <c:pt idx="196">
                  <c:v>37.979645703255002</c:v>
                </c:pt>
                <c:pt idx="197">
                  <c:v>38.101611669819498</c:v>
                </c:pt>
                <c:pt idx="198">
                  <c:v>38.235283382926397</c:v>
                </c:pt>
                <c:pt idx="199">
                  <c:v>38.379392839496099</c:v>
                </c:pt>
                <c:pt idx="200">
                  <c:v>38.554260989531599</c:v>
                </c:pt>
                <c:pt idx="201">
                  <c:v>38.721433575332298</c:v>
                </c:pt>
                <c:pt idx="202">
                  <c:v>38.902681957243701</c:v>
                </c:pt>
                <c:pt idx="203">
                  <c:v>39.103725999505997</c:v>
                </c:pt>
                <c:pt idx="204">
                  <c:v>39.333971945507301</c:v>
                </c:pt>
                <c:pt idx="205">
                  <c:v>39.560854439321901</c:v>
                </c:pt>
                <c:pt idx="206">
                  <c:v>39.798166563004202</c:v>
                </c:pt>
                <c:pt idx="207">
                  <c:v>40.034341484400898</c:v>
                </c:pt>
                <c:pt idx="208">
                  <c:v>40.279295594474299</c:v>
                </c:pt>
                <c:pt idx="209">
                  <c:v>40.5156801881758</c:v>
                </c:pt>
                <c:pt idx="210">
                  <c:v>40.745199857212597</c:v>
                </c:pt>
                <c:pt idx="211">
                  <c:v>40.970179631022702</c:v>
                </c:pt>
                <c:pt idx="212">
                  <c:v>41.162917615901897</c:v>
                </c:pt>
                <c:pt idx="213">
                  <c:v>41.334370815893898</c:v>
                </c:pt>
                <c:pt idx="214">
                  <c:v>41.495439163632497</c:v>
                </c:pt>
                <c:pt idx="215">
                  <c:v>41.624353705679702</c:v>
                </c:pt>
                <c:pt idx="216">
                  <c:v>41.711639858299897</c:v>
                </c:pt>
                <c:pt idx="217">
                  <c:v>41.759352778154799</c:v>
                </c:pt>
                <c:pt idx="218">
                  <c:v>41.774975412198998</c:v>
                </c:pt>
                <c:pt idx="219">
                  <c:v>41.7428950349735</c:v>
                </c:pt>
                <c:pt idx="220">
                  <c:v>41.634541958861803</c:v>
                </c:pt>
                <c:pt idx="221">
                  <c:v>41.450425093609098</c:v>
                </c:pt>
                <c:pt idx="222">
                  <c:v>41.186266649817902</c:v>
                </c:pt>
                <c:pt idx="223">
                  <c:v>40.817892686297903</c:v>
                </c:pt>
                <c:pt idx="224">
                  <c:v>40.346085635688802</c:v>
                </c:pt>
                <c:pt idx="225">
                  <c:v>39.782356176667797</c:v>
                </c:pt>
                <c:pt idx="226">
                  <c:v>39.090219479943002</c:v>
                </c:pt>
                <c:pt idx="227">
                  <c:v>38.284295402404901</c:v>
                </c:pt>
                <c:pt idx="228">
                  <c:v>37.3550468781688</c:v>
                </c:pt>
                <c:pt idx="229">
                  <c:v>36.292377312300502</c:v>
                </c:pt>
                <c:pt idx="230">
                  <c:v>35.088777406097499</c:v>
                </c:pt>
                <c:pt idx="231">
                  <c:v>33.734646038409302</c:v>
                </c:pt>
                <c:pt idx="232">
                  <c:v>32.2599931808303</c:v>
                </c:pt>
                <c:pt idx="233">
                  <c:v>30.638129766931499</c:v>
                </c:pt>
                <c:pt idx="234">
                  <c:v>28.851027151218201</c:v>
                </c:pt>
                <c:pt idx="235">
                  <c:v>26.935857820952599</c:v>
                </c:pt>
                <c:pt idx="236">
                  <c:v>24.856994603417501</c:v>
                </c:pt>
                <c:pt idx="237">
                  <c:v>22.634420208859801</c:v>
                </c:pt>
                <c:pt idx="238">
                  <c:v>20.2707422599604</c:v>
                </c:pt>
                <c:pt idx="239">
                  <c:v>17.7486286006021</c:v>
                </c:pt>
                <c:pt idx="240">
                  <c:v>15.0524613146513</c:v>
                </c:pt>
                <c:pt idx="241">
                  <c:v>12.197419945817099</c:v>
                </c:pt>
                <c:pt idx="242">
                  <c:v>9.3810732347022903</c:v>
                </c:pt>
                <c:pt idx="243">
                  <c:v>7.1962341394168599</c:v>
                </c:pt>
                <c:pt idx="244">
                  <c:v>5.9880352669991099</c:v>
                </c:pt>
                <c:pt idx="245">
                  <c:v>5.3824518231956704</c:v>
                </c:pt>
                <c:pt idx="246">
                  <c:v>5.0812529087867597</c:v>
                </c:pt>
                <c:pt idx="247">
                  <c:v>4.90420268563651</c:v>
                </c:pt>
                <c:pt idx="248">
                  <c:v>4.7731585269115904</c:v>
                </c:pt>
                <c:pt idx="249">
                  <c:v>4.6653173107066301</c:v>
                </c:pt>
                <c:pt idx="250">
                  <c:v>4.5698661872367099</c:v>
                </c:pt>
                <c:pt idx="251">
                  <c:v>4.4874008831752299</c:v>
                </c:pt>
                <c:pt idx="252">
                  <c:v>4.39333986527385</c:v>
                </c:pt>
                <c:pt idx="253">
                  <c:v>4.3232047552352197</c:v>
                </c:pt>
                <c:pt idx="254">
                  <c:v>4.2677571864350696</c:v>
                </c:pt>
                <c:pt idx="255">
                  <c:v>4.2081370337194999</c:v>
                </c:pt>
                <c:pt idx="256">
                  <c:v>4.1434592808303199</c:v>
                </c:pt>
                <c:pt idx="257">
                  <c:v>4.1116813475548204</c:v>
                </c:pt>
                <c:pt idx="258">
                  <c:v>4.0689449864527703</c:v>
                </c:pt>
                <c:pt idx="259">
                  <c:v>4.0315081403083699</c:v>
                </c:pt>
                <c:pt idx="260">
                  <c:v>3.9937270448998698</c:v>
                </c:pt>
                <c:pt idx="261">
                  <c:v>3.96162155508806</c:v>
                </c:pt>
                <c:pt idx="262">
                  <c:v>3.9191871907112299</c:v>
                </c:pt>
                <c:pt idx="263">
                  <c:v>3.8899924076439598</c:v>
                </c:pt>
                <c:pt idx="264">
                  <c:v>3.8573347330830501</c:v>
                </c:pt>
                <c:pt idx="265">
                  <c:v>3.82514340067749</c:v>
                </c:pt>
                <c:pt idx="266">
                  <c:v>3.80646323564127</c:v>
                </c:pt>
                <c:pt idx="267">
                  <c:v>3.7871093582089999</c:v>
                </c:pt>
                <c:pt idx="268">
                  <c:v>3.7665125450533701</c:v>
                </c:pt>
                <c:pt idx="269">
                  <c:v>3.7511001597617302</c:v>
                </c:pt>
                <c:pt idx="270">
                  <c:v>3.7336645861511499</c:v>
                </c:pt>
                <c:pt idx="271">
                  <c:v>3.71476835826831</c:v>
                </c:pt>
                <c:pt idx="272">
                  <c:v>3.7047111026769701</c:v>
                </c:pt>
                <c:pt idx="273">
                  <c:v>3.6999204335971601</c:v>
                </c:pt>
                <c:pt idx="274">
                  <c:v>3.7074463130791702</c:v>
                </c:pt>
                <c:pt idx="275">
                  <c:v>3.6829288765616699</c:v>
                </c:pt>
                <c:pt idx="276">
                  <c:v>3.69277506337811</c:v>
                </c:pt>
                <c:pt idx="277">
                  <c:v>3.6957566077625099</c:v>
                </c:pt>
                <c:pt idx="278">
                  <c:v>3.69592848980664</c:v>
                </c:pt>
                <c:pt idx="279">
                  <c:v>3.68742906171508</c:v>
                </c:pt>
                <c:pt idx="280">
                  <c:v>3.7073057352069698</c:v>
                </c:pt>
                <c:pt idx="281">
                  <c:v>3.7014455389260799</c:v>
                </c:pt>
                <c:pt idx="282">
                  <c:v>3.7159299600833</c:v>
                </c:pt>
                <c:pt idx="283">
                  <c:v>3.7299879106048399</c:v>
                </c:pt>
                <c:pt idx="284">
                  <c:v>3.7393650336225499</c:v>
                </c:pt>
                <c:pt idx="285">
                  <c:v>3.7587452844484899</c:v>
                </c:pt>
                <c:pt idx="286">
                  <c:v>3.7721836884686799</c:v>
                </c:pt>
                <c:pt idx="287">
                  <c:v>3.7852981574436102</c:v>
                </c:pt>
                <c:pt idx="288">
                  <c:v>3.8031600967196102</c:v>
                </c:pt>
                <c:pt idx="289">
                  <c:v>3.8151277984572398</c:v>
                </c:pt>
                <c:pt idx="290">
                  <c:v>3.8485313280754099</c:v>
                </c:pt>
                <c:pt idx="291">
                  <c:v>3.8493694647366401</c:v>
                </c:pt>
                <c:pt idx="292">
                  <c:v>3.8782503910210799</c:v>
                </c:pt>
                <c:pt idx="293">
                  <c:v>3.9073140960034598</c:v>
                </c:pt>
                <c:pt idx="294">
                  <c:v>3.9243528544844599</c:v>
                </c:pt>
                <c:pt idx="295">
                  <c:v>3.95243536375281</c:v>
                </c:pt>
                <c:pt idx="296">
                  <c:v>3.9682175655506602</c:v>
                </c:pt>
                <c:pt idx="297">
                  <c:v>4.0001727657101496</c:v>
                </c:pt>
                <c:pt idx="298">
                  <c:v>4.0296864697682198</c:v>
                </c:pt>
                <c:pt idx="299">
                  <c:v>4.0424264006014798</c:v>
                </c:pt>
                <c:pt idx="300">
                  <c:v>4.0472871958179697</c:v>
                </c:pt>
                <c:pt idx="301">
                  <c:v>4.03751647745678</c:v>
                </c:pt>
                <c:pt idx="302">
                  <c:v>4.0411762407718399</c:v>
                </c:pt>
                <c:pt idx="303">
                  <c:v>4.0527085164201697</c:v>
                </c:pt>
                <c:pt idx="304">
                  <c:v>4.0332827301986303</c:v>
                </c:pt>
                <c:pt idx="305">
                  <c:v>4.0183604372279103</c:v>
                </c:pt>
                <c:pt idx="306">
                  <c:v>3.9932694571851002</c:v>
                </c:pt>
                <c:pt idx="307">
                  <c:v>3.96878543909353</c:v>
                </c:pt>
                <c:pt idx="308">
                  <c:v>3.9385767849614601</c:v>
                </c:pt>
                <c:pt idx="309">
                  <c:v>3.9210647162490702</c:v>
                </c:pt>
                <c:pt idx="310">
                  <c:v>3.9109091998410301</c:v>
                </c:pt>
                <c:pt idx="311">
                  <c:v>3.8723847516872998</c:v>
                </c:pt>
                <c:pt idx="312">
                  <c:v>3.8487240246113199</c:v>
                </c:pt>
                <c:pt idx="313">
                  <c:v>3.8122330118529999</c:v>
                </c:pt>
                <c:pt idx="314">
                  <c:v>3.7812066197782102</c:v>
                </c:pt>
                <c:pt idx="315">
                  <c:v>3.7441852205669899</c:v>
                </c:pt>
              </c:numCache>
            </c:numRef>
          </c:yVal>
          <c:smooth val="1"/>
          <c:extLst>
            <c:ext xmlns:c16="http://schemas.microsoft.com/office/drawing/2014/chart" uri="{C3380CC4-5D6E-409C-BE32-E72D297353CC}">
              <c16:uniqueId val="{00000006-0A6A-4F56-8D82-F69DBA66F6DA}"/>
            </c:ext>
          </c:extLst>
        </c:ser>
        <c:dLbls>
          <c:showLegendKey val="0"/>
          <c:showVal val="0"/>
          <c:showCatName val="0"/>
          <c:showSerName val="0"/>
          <c:showPercent val="0"/>
          <c:showBubbleSize val="0"/>
        </c:dLbls>
        <c:axId val="411168744"/>
        <c:axId val="411169072"/>
      </c:scatterChart>
      <c:valAx>
        <c:axId val="411168744"/>
        <c:scaling>
          <c:orientation val="minMax"/>
          <c:max val="25"/>
          <c:min val="1"/>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Avenir Book" panose="02000503020000020003" pitchFamily="2" charset="0"/>
                    <a:ea typeface="+mn-ea"/>
                    <a:cs typeface="+mn-cs"/>
                  </a:defRPr>
                </a:pPr>
                <a:r>
                  <a:rPr lang="en-GB" sz="1400">
                    <a:solidFill>
                      <a:schemeClr val="tx1"/>
                    </a:solidFill>
                  </a:rPr>
                  <a:t>Time (h)</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venir Book" panose="02000503020000020003" pitchFamily="2" charset="0"/>
                  <a:ea typeface="+mn-ea"/>
                  <a:cs typeface="+mn-cs"/>
                </a:defRPr>
              </a:pPr>
              <a:endParaRPr lang="en-SE"/>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venir Book" panose="02000503020000020003" pitchFamily="2" charset="0"/>
                <a:ea typeface="+mn-ea"/>
                <a:cs typeface="+mn-cs"/>
              </a:defRPr>
            </a:pPr>
            <a:endParaRPr lang="en-SE"/>
          </a:p>
        </c:txPr>
        <c:crossAx val="411169072"/>
        <c:crosses val="autoZero"/>
        <c:crossBetween val="midCat"/>
        <c:majorUnit val="2"/>
      </c:valAx>
      <c:valAx>
        <c:axId val="411169072"/>
        <c:scaling>
          <c:orientation val="minMax"/>
          <c:max val="15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lgn="ctr" rtl="0">
                  <a:defRPr sz="1600" b="0" i="0" u="none" strike="noStrike" kern="1200" baseline="0">
                    <a:solidFill>
                      <a:schemeClr val="tx1"/>
                    </a:solidFill>
                    <a:latin typeface="Avenir Book" panose="02000503020000020003" pitchFamily="2" charset="0"/>
                    <a:ea typeface="+mn-ea"/>
                    <a:cs typeface="+mn-cs"/>
                  </a:defRPr>
                </a:pPr>
                <a:r>
                  <a:rPr lang="es-ES" sz="1600">
                    <a:solidFill>
                      <a:schemeClr val="tx1"/>
                    </a:solidFill>
                  </a:rPr>
                  <a:t>Metabolic activity (µW)</a:t>
                </a:r>
                <a:endParaRPr lang="en-SE" sz="1600">
                  <a:solidFill>
                    <a:schemeClr val="tx1"/>
                  </a:solidFill>
                </a:endParaRPr>
              </a:p>
            </c:rich>
          </c:tx>
          <c:overlay val="0"/>
          <c:spPr>
            <a:noFill/>
            <a:ln>
              <a:noFill/>
            </a:ln>
            <a:effectLst/>
          </c:spPr>
          <c:txPr>
            <a:bodyPr rot="-5400000" spcFirstLastPara="1" vertOverflow="ellipsis" vert="horz" wrap="square" anchor="ctr" anchorCtr="1"/>
            <a:lstStyle/>
            <a:p>
              <a:pPr algn="ctr" rtl="0">
                <a:defRPr sz="1600" b="0" i="0" u="none" strike="noStrike" kern="1200" baseline="0">
                  <a:solidFill>
                    <a:schemeClr val="tx1"/>
                  </a:solidFill>
                  <a:latin typeface="Avenir Book" panose="02000503020000020003" pitchFamily="2" charset="0"/>
                  <a:ea typeface="+mn-ea"/>
                  <a:cs typeface="+mn-cs"/>
                </a:defRPr>
              </a:pPr>
              <a:endParaRPr lang="en-SE"/>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venir Book" panose="02000503020000020003" pitchFamily="2" charset="0"/>
                <a:ea typeface="+mn-ea"/>
                <a:cs typeface="+mn-cs"/>
              </a:defRPr>
            </a:pPr>
            <a:endParaRPr lang="en-SE"/>
          </a:p>
        </c:txPr>
        <c:crossAx val="4111687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0" i="0">
          <a:latin typeface="Avenir Book" panose="02000503020000020003" pitchFamily="2" charset="0"/>
        </a:defRPr>
      </a:pPr>
      <a:endParaRPr lang="en-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43925E-0833-4E06-9C86-1066028C4D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14D57D5-DCAB-4E00-AFDD-ED5AD17B9D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8A54AF-AB38-49D5-843D-C5978A982B6C}" type="datetimeFigureOut">
              <a:rPr lang="en-US" smtClean="0"/>
              <a:t>3/24/2023</a:t>
            </a:fld>
            <a:endParaRPr lang="en-US"/>
          </a:p>
        </p:txBody>
      </p:sp>
      <p:sp>
        <p:nvSpPr>
          <p:cNvPr id="4" name="Footer Placeholder 3">
            <a:extLst>
              <a:ext uri="{FF2B5EF4-FFF2-40B4-BE49-F238E27FC236}">
                <a16:creationId xmlns:a16="http://schemas.microsoft.com/office/drawing/2014/main" id="{639DE31A-D3AC-4074-8476-9D845301E1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012943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B9995-47CA-456E-B3B1-B5B4F483C89C}"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A4167-5387-46B1-97DB-F43C9E7357F6}" type="slidenum">
              <a:rPr lang="en-US" smtClean="0"/>
              <a:t>‹#›</a:t>
            </a:fld>
            <a:endParaRPr lang="en-US"/>
          </a:p>
        </p:txBody>
      </p:sp>
    </p:spTree>
    <p:extLst>
      <p:ext uri="{BB962C8B-B14F-4D97-AF65-F5344CB8AC3E}">
        <p14:creationId xmlns:p14="http://schemas.microsoft.com/office/powerpoint/2010/main" val="139438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4A4167-5387-46B1-97DB-F43C9E7357F6}" type="slidenum">
              <a:rPr lang="en-US" smtClean="0"/>
              <a:t>2</a:t>
            </a:fld>
            <a:endParaRPr lang="en-US"/>
          </a:p>
        </p:txBody>
      </p:sp>
    </p:spTree>
    <p:extLst>
      <p:ext uri="{BB962C8B-B14F-4D97-AF65-F5344CB8AC3E}">
        <p14:creationId xmlns:p14="http://schemas.microsoft.com/office/powerpoint/2010/main" val="350145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4A4167-5387-46B1-97DB-F43C9E7357F6}" type="slidenum">
              <a:rPr lang="en-US" smtClean="0"/>
              <a:t>20</a:t>
            </a:fld>
            <a:endParaRPr lang="en-US"/>
          </a:p>
        </p:txBody>
      </p:sp>
    </p:spTree>
    <p:extLst>
      <p:ext uri="{BB962C8B-B14F-4D97-AF65-F5344CB8AC3E}">
        <p14:creationId xmlns:p14="http://schemas.microsoft.com/office/powerpoint/2010/main" val="3508127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4A4167-5387-46B1-97DB-F43C9E7357F6}" type="slidenum">
              <a:rPr lang="en-US" smtClean="0"/>
              <a:t>21</a:t>
            </a:fld>
            <a:endParaRPr lang="en-US"/>
          </a:p>
        </p:txBody>
      </p:sp>
    </p:spTree>
    <p:extLst>
      <p:ext uri="{BB962C8B-B14F-4D97-AF65-F5344CB8AC3E}">
        <p14:creationId xmlns:p14="http://schemas.microsoft.com/office/powerpoint/2010/main" val="174485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4A4167-5387-46B1-97DB-F43C9E7357F6}" type="slidenum">
              <a:rPr lang="en-US" smtClean="0"/>
              <a:t>23</a:t>
            </a:fld>
            <a:endParaRPr lang="en-US"/>
          </a:p>
        </p:txBody>
      </p:sp>
    </p:spTree>
    <p:extLst>
      <p:ext uri="{BB962C8B-B14F-4D97-AF65-F5344CB8AC3E}">
        <p14:creationId xmlns:p14="http://schemas.microsoft.com/office/powerpoint/2010/main" val="1672357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9A5EA325-8749-4960-8558-C3444C2D0A62}" type="slidenum">
              <a:rPr lang="en-SE" smtClean="0"/>
              <a:t>3</a:t>
            </a:fld>
            <a:endParaRPr lang="en-SE"/>
          </a:p>
        </p:txBody>
      </p:sp>
    </p:spTree>
    <p:extLst>
      <p:ext uri="{BB962C8B-B14F-4D97-AF65-F5344CB8AC3E}">
        <p14:creationId xmlns:p14="http://schemas.microsoft.com/office/powerpoint/2010/main" val="405182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Measured heat released in various combustion reactions including animal respiration processes. Animals were placed in the calorimeter and the amount of ice melted was compared to the amount melted as charcoal was burned in a similar calorimeter. Oxygen intake and carbon dioxide (fixed air) production were also recorded and compared to the ratios of these two gases involved when the charcoal burned. Lavoisier and LaPlace concluded that the combustion of food in the animals body supplied the heat to maintain its body temperature much as burning charcoal released heat through its oxidation.</a:t>
            </a:r>
            <a:endParaRPr lang="en-SE" dirty="0"/>
          </a:p>
        </p:txBody>
      </p:sp>
      <p:sp>
        <p:nvSpPr>
          <p:cNvPr id="4" name="Slide Number Placeholder 3"/>
          <p:cNvSpPr>
            <a:spLocks noGrp="1"/>
          </p:cNvSpPr>
          <p:nvPr>
            <p:ph type="sldNum" sz="quarter" idx="5"/>
          </p:nvPr>
        </p:nvSpPr>
        <p:spPr/>
        <p:txBody>
          <a:bodyPr/>
          <a:lstStyle/>
          <a:p>
            <a:fld id="{9A5EA325-8749-4960-8558-C3444C2D0A62}" type="slidenum">
              <a:rPr lang="en-SE" smtClean="0"/>
              <a:t>5</a:t>
            </a:fld>
            <a:endParaRPr lang="en-SE"/>
          </a:p>
        </p:txBody>
      </p:sp>
    </p:spTree>
    <p:extLst>
      <p:ext uri="{BB962C8B-B14F-4D97-AF65-F5344CB8AC3E}">
        <p14:creationId xmlns:p14="http://schemas.microsoft.com/office/powerpoint/2010/main" val="292666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4A4167-5387-46B1-97DB-F43C9E7357F6}" type="slidenum">
              <a:rPr lang="en-US" smtClean="0"/>
              <a:t>9</a:t>
            </a:fld>
            <a:endParaRPr lang="en-US"/>
          </a:p>
        </p:txBody>
      </p:sp>
    </p:spTree>
    <p:extLst>
      <p:ext uri="{BB962C8B-B14F-4D97-AF65-F5344CB8AC3E}">
        <p14:creationId xmlns:p14="http://schemas.microsoft.com/office/powerpoint/2010/main" val="209783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9EE4DD33-BCEB-4724-BC97-2D872E868E63}" type="slidenum">
              <a:rPr lang="en-SE" smtClean="0"/>
              <a:t>10</a:t>
            </a:fld>
            <a:endParaRPr lang="en-SE"/>
          </a:p>
        </p:txBody>
      </p:sp>
    </p:spTree>
    <p:extLst>
      <p:ext uri="{BB962C8B-B14F-4D97-AF65-F5344CB8AC3E}">
        <p14:creationId xmlns:p14="http://schemas.microsoft.com/office/powerpoint/2010/main" val="46931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4A4167-5387-46B1-97DB-F43C9E7357F6}" type="slidenum">
              <a:rPr lang="en-US" smtClean="0"/>
              <a:t>14</a:t>
            </a:fld>
            <a:endParaRPr lang="en-US"/>
          </a:p>
        </p:txBody>
      </p:sp>
    </p:spTree>
    <p:extLst>
      <p:ext uri="{BB962C8B-B14F-4D97-AF65-F5344CB8AC3E}">
        <p14:creationId xmlns:p14="http://schemas.microsoft.com/office/powerpoint/2010/main" val="377806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inoculum size affects the lag phase and there s a linearity with time to detection.</a:t>
            </a:r>
            <a:endParaRPr lang="en-SE" dirty="0"/>
          </a:p>
        </p:txBody>
      </p:sp>
      <p:sp>
        <p:nvSpPr>
          <p:cNvPr id="4" name="Slide Number Placeholder 3"/>
          <p:cNvSpPr>
            <a:spLocks noGrp="1"/>
          </p:cNvSpPr>
          <p:nvPr>
            <p:ph type="sldNum" sz="quarter" idx="5"/>
          </p:nvPr>
        </p:nvSpPr>
        <p:spPr/>
        <p:txBody>
          <a:bodyPr/>
          <a:lstStyle/>
          <a:p>
            <a:fld id="{9EE4DD33-BCEB-4724-BC97-2D872E868E63}" type="slidenum">
              <a:rPr lang="en-SE" smtClean="0"/>
              <a:t>15</a:t>
            </a:fld>
            <a:endParaRPr lang="en-SE"/>
          </a:p>
        </p:txBody>
      </p:sp>
    </p:spTree>
    <p:extLst>
      <p:ext uri="{BB962C8B-B14F-4D97-AF65-F5344CB8AC3E}">
        <p14:creationId xmlns:p14="http://schemas.microsoft.com/office/powerpoint/2010/main" val="3920937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9EE4DD33-BCEB-4724-BC97-2D872E868E63}" type="slidenum">
              <a:rPr lang="en-SE" smtClean="0"/>
              <a:t>17</a:t>
            </a:fld>
            <a:endParaRPr lang="en-SE"/>
          </a:p>
        </p:txBody>
      </p:sp>
    </p:spTree>
    <p:extLst>
      <p:ext uri="{BB962C8B-B14F-4D97-AF65-F5344CB8AC3E}">
        <p14:creationId xmlns:p14="http://schemas.microsoft.com/office/powerpoint/2010/main" val="2119424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44A4167-5387-46B1-97DB-F43C9E7357F6}" type="slidenum">
              <a:rPr lang="en-US" smtClean="0"/>
              <a:t>18</a:t>
            </a:fld>
            <a:endParaRPr lang="en-US"/>
          </a:p>
        </p:txBody>
      </p:sp>
    </p:spTree>
    <p:extLst>
      <p:ext uri="{BB962C8B-B14F-4D97-AF65-F5344CB8AC3E}">
        <p14:creationId xmlns:p14="http://schemas.microsoft.com/office/powerpoint/2010/main" val="2488428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ymcel">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2B80B8-F9DF-484C-8792-EF32AA2D86CE}"/>
              </a:ext>
            </a:extLst>
          </p:cNvPr>
          <p:cNvSpPr>
            <a:spLocks noGrp="1"/>
          </p:cNvSpPr>
          <p:nvPr>
            <p:ph type="dt" sz="half" idx="10"/>
          </p:nvPr>
        </p:nvSpPr>
        <p:spPr/>
        <p:txBody>
          <a:bodyPr/>
          <a:lstStyle/>
          <a:p>
            <a:fld id="{4092D61F-E120-6046-8C2F-244F25D3DCC0}" type="datetime1">
              <a:rPr lang="sv-SE" smtClean="0"/>
              <a:t>2023-03-24</a:t>
            </a:fld>
            <a:endParaRPr lang="en-US"/>
          </a:p>
        </p:txBody>
      </p:sp>
      <p:sp>
        <p:nvSpPr>
          <p:cNvPr id="5" name="Footer Placeholder 4">
            <a:extLst>
              <a:ext uri="{FF2B5EF4-FFF2-40B4-BE49-F238E27FC236}">
                <a16:creationId xmlns:a16="http://schemas.microsoft.com/office/drawing/2014/main" id="{10663D61-5DF9-4529-B025-908553F56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C526B-FF9F-41B7-B55A-1A0D8FF26FE0}"/>
              </a:ext>
            </a:extLst>
          </p:cNvPr>
          <p:cNvSpPr>
            <a:spLocks noGrp="1"/>
          </p:cNvSpPr>
          <p:nvPr>
            <p:ph type="sldNum" sz="quarter" idx="12"/>
          </p:nvPr>
        </p:nvSpPr>
        <p:spPr/>
        <p:txBody>
          <a:bodyPr/>
          <a:lstStyle>
            <a:lvl1pPr>
              <a:defRPr>
                <a:solidFill>
                  <a:schemeClr val="tx1"/>
                </a:solidFill>
              </a:defRPr>
            </a:lvl1pPr>
          </a:lstStyle>
          <a:p>
            <a:fld id="{7D9BF743-3A37-4291-BE52-1FB627B80B83}" type="slidenum">
              <a:rPr lang="en-US" smtClean="0"/>
              <a:pPr/>
              <a:t>‹#›</a:t>
            </a:fld>
            <a:endParaRPr lang="en-US" dirty="0"/>
          </a:p>
        </p:txBody>
      </p:sp>
      <p:pic>
        <p:nvPicPr>
          <p:cNvPr id="8" name="Picture 7">
            <a:extLst>
              <a:ext uri="{FF2B5EF4-FFF2-40B4-BE49-F238E27FC236}">
                <a16:creationId xmlns:a16="http://schemas.microsoft.com/office/drawing/2014/main" id="{7BD59BC9-2EF3-CF42-94AF-E5DB05287805}"/>
              </a:ext>
            </a:extLst>
          </p:cNvPr>
          <p:cNvPicPr>
            <a:picLocks noChangeAspect="1"/>
          </p:cNvPicPr>
          <p:nvPr userDrawn="1"/>
        </p:nvPicPr>
        <p:blipFill>
          <a:blip r:embed="rId2"/>
          <a:stretch>
            <a:fillRect/>
          </a:stretch>
        </p:blipFill>
        <p:spPr>
          <a:xfrm>
            <a:off x="1524000" y="1790700"/>
            <a:ext cx="9144000" cy="3276600"/>
          </a:xfrm>
          <a:prstGeom prst="rect">
            <a:avLst/>
          </a:prstGeom>
        </p:spPr>
      </p:pic>
    </p:spTree>
    <p:extLst>
      <p:ext uri="{BB962C8B-B14F-4D97-AF65-F5344CB8AC3E}">
        <p14:creationId xmlns:p14="http://schemas.microsoft.com/office/powerpoint/2010/main" val="8822363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68E94B5A-CBED-624A-A49D-98EE000CF52B}"/>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 name="Right Triangle 5">
            <a:extLst>
              <a:ext uri="{FF2B5EF4-FFF2-40B4-BE49-F238E27FC236}">
                <a16:creationId xmlns:a16="http://schemas.microsoft.com/office/drawing/2014/main" id="{DBFC3514-A8D2-834F-815B-9482692B8E94}"/>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3BB03CBA-ECCD-1A4C-B1F3-5D22CEF87F19}"/>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B531EB1B-A93A-2C49-851F-3BDCADFD7F0E}"/>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Date Placeholder 1">
            <a:extLst>
              <a:ext uri="{FF2B5EF4-FFF2-40B4-BE49-F238E27FC236}">
                <a16:creationId xmlns:a16="http://schemas.microsoft.com/office/drawing/2014/main" id="{3BDF6D3C-3384-4853-BFA1-5C9A43DC91B7}"/>
              </a:ext>
            </a:extLst>
          </p:cNvPr>
          <p:cNvSpPr>
            <a:spLocks noGrp="1"/>
          </p:cNvSpPr>
          <p:nvPr>
            <p:ph type="dt" sz="half" idx="10"/>
          </p:nvPr>
        </p:nvSpPr>
        <p:spPr/>
        <p:txBody>
          <a:bodyPr/>
          <a:lstStyle/>
          <a:p>
            <a:fld id="{1595FD1E-D86D-9747-A7D0-27448B561071}" type="datetime1">
              <a:rPr lang="sv-SE" smtClean="0"/>
              <a:t>2023-03-24</a:t>
            </a:fld>
            <a:endParaRPr lang="en-US"/>
          </a:p>
        </p:txBody>
      </p:sp>
      <p:sp>
        <p:nvSpPr>
          <p:cNvPr id="3" name="Footer Placeholder 2">
            <a:extLst>
              <a:ext uri="{FF2B5EF4-FFF2-40B4-BE49-F238E27FC236}">
                <a16:creationId xmlns:a16="http://schemas.microsoft.com/office/drawing/2014/main" id="{D9A9104B-911B-4F39-90AA-C62733F04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FAA1A5-5742-4E7C-8490-B97F63121926}"/>
              </a:ext>
            </a:extLst>
          </p:cNvPr>
          <p:cNvSpPr>
            <a:spLocks noGrp="1"/>
          </p:cNvSpPr>
          <p:nvPr>
            <p:ph type="sldNum" sz="quarter" idx="12"/>
          </p:nvPr>
        </p:nvSpPr>
        <p:spPr/>
        <p:txBody>
          <a:bodyPr/>
          <a:lstStyle/>
          <a:p>
            <a:fld id="{7D9BF743-3A37-4291-BE52-1FB627B80B83}" type="slidenum">
              <a:rPr lang="en-US" smtClean="0"/>
              <a:t>‹#›</a:t>
            </a:fld>
            <a:endParaRPr lang="en-US"/>
          </a:p>
        </p:txBody>
      </p:sp>
      <p:pic>
        <p:nvPicPr>
          <p:cNvPr id="20" name="Picture 19">
            <a:extLst>
              <a:ext uri="{FF2B5EF4-FFF2-40B4-BE49-F238E27FC236}">
                <a16:creationId xmlns:a16="http://schemas.microsoft.com/office/drawing/2014/main" id="{A54DBC0A-72F5-9242-93DD-C5AFD8E04801}"/>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413907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3E66E635-8C33-544B-96BD-4A6BF1157DB7}"/>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C82ED103-A0AC-9440-A054-BFDAC665AAE4}"/>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C8C2F3B2-356A-5940-A475-3CC7F6042BA0}"/>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DB415285-B145-D84F-9642-10D5354124F3}"/>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81D3901A-AC9F-4E2E-94C6-3F05745635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DA39DE-9D70-45EA-8CAA-2C29709FA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D4ADE-EBD3-4824-96B0-1C672842E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010DCB-D481-4A8F-A43E-9484C40E6E5A}"/>
              </a:ext>
            </a:extLst>
          </p:cNvPr>
          <p:cNvSpPr>
            <a:spLocks noGrp="1"/>
          </p:cNvSpPr>
          <p:nvPr>
            <p:ph type="dt" sz="half" idx="10"/>
          </p:nvPr>
        </p:nvSpPr>
        <p:spPr/>
        <p:txBody>
          <a:bodyPr/>
          <a:lstStyle/>
          <a:p>
            <a:fld id="{73E358BB-4723-7742-B933-845455900D62}" type="datetime1">
              <a:rPr lang="sv-SE" smtClean="0"/>
              <a:t>2023-03-24</a:t>
            </a:fld>
            <a:endParaRPr lang="en-US"/>
          </a:p>
        </p:txBody>
      </p:sp>
      <p:sp>
        <p:nvSpPr>
          <p:cNvPr id="6" name="Footer Placeholder 5">
            <a:extLst>
              <a:ext uri="{FF2B5EF4-FFF2-40B4-BE49-F238E27FC236}">
                <a16:creationId xmlns:a16="http://schemas.microsoft.com/office/drawing/2014/main" id="{0D81E4F5-4BB7-4BDD-8F2A-DF3F39221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D117FA-B25F-4A45-8A21-267DCB4BD41E}"/>
              </a:ext>
            </a:extLst>
          </p:cNvPr>
          <p:cNvSpPr>
            <a:spLocks noGrp="1"/>
          </p:cNvSpPr>
          <p:nvPr>
            <p:ph type="sldNum" sz="quarter" idx="12"/>
          </p:nvPr>
        </p:nvSpPr>
        <p:spPr/>
        <p:txBody>
          <a:bodyPr/>
          <a:lstStyle/>
          <a:p>
            <a:fld id="{7D9BF743-3A37-4291-BE52-1FB627B80B83}" type="slidenum">
              <a:rPr lang="en-US" smtClean="0"/>
              <a:t>‹#›</a:t>
            </a:fld>
            <a:endParaRPr lang="en-US"/>
          </a:p>
        </p:txBody>
      </p:sp>
      <p:pic>
        <p:nvPicPr>
          <p:cNvPr id="12" name="Picture 11">
            <a:extLst>
              <a:ext uri="{FF2B5EF4-FFF2-40B4-BE49-F238E27FC236}">
                <a16:creationId xmlns:a16="http://schemas.microsoft.com/office/drawing/2014/main" id="{9B466C83-9589-704A-8A94-6A46D4776F14}"/>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1895874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1740E773-2DBF-804E-ABD1-9A3963D44457}"/>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B2A19B84-9ED1-7443-946E-1A18F56371F6}"/>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025F4549-B0C8-C846-B1A9-263EB115B86F}"/>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EDEDE3B4-CE7A-1C44-A2A5-9258F222635A}"/>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50C5E086-6C8F-4C98-9E0F-4E86FC26E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CF4DE9-BC0E-46F8-A03B-7F8146D5F2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856585-CCCC-49F3-933E-415BBE4A8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31E293-38D3-4B28-A4B9-45192A16EF5C}"/>
              </a:ext>
            </a:extLst>
          </p:cNvPr>
          <p:cNvSpPr>
            <a:spLocks noGrp="1"/>
          </p:cNvSpPr>
          <p:nvPr>
            <p:ph type="dt" sz="half" idx="10"/>
          </p:nvPr>
        </p:nvSpPr>
        <p:spPr/>
        <p:txBody>
          <a:bodyPr/>
          <a:lstStyle/>
          <a:p>
            <a:fld id="{6E031F8F-618C-2D40-8EDC-ABA1D4569418}" type="datetime1">
              <a:rPr lang="sv-SE" smtClean="0"/>
              <a:t>2023-03-24</a:t>
            </a:fld>
            <a:endParaRPr lang="en-US"/>
          </a:p>
        </p:txBody>
      </p:sp>
      <p:sp>
        <p:nvSpPr>
          <p:cNvPr id="6" name="Footer Placeholder 5">
            <a:extLst>
              <a:ext uri="{FF2B5EF4-FFF2-40B4-BE49-F238E27FC236}">
                <a16:creationId xmlns:a16="http://schemas.microsoft.com/office/drawing/2014/main" id="{62247FF1-C7D9-4294-8CE8-2BEBB0CB2C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F44F2C-6B27-4A21-8FB6-423D30EC14B0}"/>
              </a:ext>
            </a:extLst>
          </p:cNvPr>
          <p:cNvSpPr>
            <a:spLocks noGrp="1"/>
          </p:cNvSpPr>
          <p:nvPr>
            <p:ph type="sldNum" sz="quarter" idx="12"/>
          </p:nvPr>
        </p:nvSpPr>
        <p:spPr/>
        <p:txBody>
          <a:bodyPr/>
          <a:lstStyle/>
          <a:p>
            <a:fld id="{7D9BF743-3A37-4291-BE52-1FB627B80B83}" type="slidenum">
              <a:rPr lang="en-US" smtClean="0"/>
              <a:t>‹#›</a:t>
            </a:fld>
            <a:endParaRPr lang="en-US"/>
          </a:p>
        </p:txBody>
      </p:sp>
      <p:pic>
        <p:nvPicPr>
          <p:cNvPr id="12" name="Picture 11">
            <a:extLst>
              <a:ext uri="{FF2B5EF4-FFF2-40B4-BE49-F238E27FC236}">
                <a16:creationId xmlns:a16="http://schemas.microsoft.com/office/drawing/2014/main" id="{68B1E9AD-B1BE-B445-AF73-2433281B1260}"/>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3247161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14D27CC8-79CB-D749-8BE2-9FB776E3D9A6}"/>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96C3D40F-E70B-AF4C-A75A-8A3CC3948656}"/>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DF28ED52-C44C-C243-8049-9C8F0B5EC508}"/>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021FB0A4-EAB5-804A-815E-3F298845468A}"/>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5CB5768B-4CAA-478B-8DF1-05DD890851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79E5AC-AC2B-4878-ACA0-66DA3CC3BC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2E84-5CC2-4659-9E68-7B7F4CA23D20}"/>
              </a:ext>
            </a:extLst>
          </p:cNvPr>
          <p:cNvSpPr>
            <a:spLocks noGrp="1"/>
          </p:cNvSpPr>
          <p:nvPr>
            <p:ph type="dt" sz="half" idx="10"/>
          </p:nvPr>
        </p:nvSpPr>
        <p:spPr/>
        <p:txBody>
          <a:bodyPr/>
          <a:lstStyle/>
          <a:p>
            <a:fld id="{C5E71309-2971-DA46-809B-C95ADEBE4D31}" type="datetime1">
              <a:rPr lang="sv-SE" smtClean="0"/>
              <a:t>2023-03-24</a:t>
            </a:fld>
            <a:endParaRPr lang="en-US"/>
          </a:p>
        </p:txBody>
      </p:sp>
      <p:sp>
        <p:nvSpPr>
          <p:cNvPr id="5" name="Footer Placeholder 4">
            <a:extLst>
              <a:ext uri="{FF2B5EF4-FFF2-40B4-BE49-F238E27FC236}">
                <a16:creationId xmlns:a16="http://schemas.microsoft.com/office/drawing/2014/main" id="{FB5EDB99-A3F8-4E9D-8FF6-E0E52DAB3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53C8D-3399-438F-B600-6AC3DC8E7A5F}"/>
              </a:ext>
            </a:extLst>
          </p:cNvPr>
          <p:cNvSpPr>
            <a:spLocks noGrp="1"/>
          </p:cNvSpPr>
          <p:nvPr>
            <p:ph type="sldNum" sz="quarter" idx="12"/>
          </p:nvPr>
        </p:nvSpPr>
        <p:spPr/>
        <p:txBody>
          <a:bodyPr/>
          <a:lstStyle/>
          <a:p>
            <a:fld id="{7D9BF743-3A37-4291-BE52-1FB627B80B83}" type="slidenum">
              <a:rPr lang="en-US" smtClean="0"/>
              <a:t>‹#›</a:t>
            </a:fld>
            <a:endParaRPr lang="en-US"/>
          </a:p>
        </p:txBody>
      </p:sp>
      <p:pic>
        <p:nvPicPr>
          <p:cNvPr id="11" name="Picture 10">
            <a:extLst>
              <a:ext uri="{FF2B5EF4-FFF2-40B4-BE49-F238E27FC236}">
                <a16:creationId xmlns:a16="http://schemas.microsoft.com/office/drawing/2014/main" id="{EE15E06F-B7E5-2E45-A640-55B129E69FE2}"/>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2014266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0B3BE2AF-0A6D-4449-B830-FDA02FBC542F}"/>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92F41420-BDF9-ED4E-927B-7F4C8CDA6F91}"/>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9AC3BF6B-E950-3B47-B426-EE8A28BF8382}"/>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179D430B-CE43-D547-BE0D-2A18C21D9F28}"/>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Vertical Title 1">
            <a:extLst>
              <a:ext uri="{FF2B5EF4-FFF2-40B4-BE49-F238E27FC236}">
                <a16:creationId xmlns:a16="http://schemas.microsoft.com/office/drawing/2014/main" id="{10AC8843-9B9E-4A1F-BB93-86CB063483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76C747-4780-4BBF-A8D9-4A59283D14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6AD6EC-3290-419E-8A0D-CEC985890788}"/>
              </a:ext>
            </a:extLst>
          </p:cNvPr>
          <p:cNvSpPr>
            <a:spLocks noGrp="1"/>
          </p:cNvSpPr>
          <p:nvPr>
            <p:ph type="dt" sz="half" idx="10"/>
          </p:nvPr>
        </p:nvSpPr>
        <p:spPr/>
        <p:txBody>
          <a:bodyPr/>
          <a:lstStyle/>
          <a:p>
            <a:fld id="{F8A93D82-A3B1-164A-90C7-2D0C02735DDC}" type="datetime1">
              <a:rPr lang="sv-SE" smtClean="0"/>
              <a:t>2023-03-24</a:t>
            </a:fld>
            <a:endParaRPr lang="en-US"/>
          </a:p>
        </p:txBody>
      </p:sp>
      <p:sp>
        <p:nvSpPr>
          <p:cNvPr id="5" name="Footer Placeholder 4">
            <a:extLst>
              <a:ext uri="{FF2B5EF4-FFF2-40B4-BE49-F238E27FC236}">
                <a16:creationId xmlns:a16="http://schemas.microsoft.com/office/drawing/2014/main" id="{93C917B5-88BD-4C32-8E36-74661927F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354B5-2E70-4701-B9B2-E9F64024EEA5}"/>
              </a:ext>
            </a:extLst>
          </p:cNvPr>
          <p:cNvSpPr>
            <a:spLocks noGrp="1"/>
          </p:cNvSpPr>
          <p:nvPr>
            <p:ph type="sldNum" sz="quarter" idx="12"/>
          </p:nvPr>
        </p:nvSpPr>
        <p:spPr/>
        <p:txBody>
          <a:bodyPr/>
          <a:lstStyle/>
          <a:p>
            <a:fld id="{7D9BF743-3A37-4291-BE52-1FB627B80B83}" type="slidenum">
              <a:rPr lang="en-US" smtClean="0"/>
              <a:t>‹#›</a:t>
            </a:fld>
            <a:endParaRPr lang="en-US"/>
          </a:p>
        </p:txBody>
      </p:sp>
      <p:pic>
        <p:nvPicPr>
          <p:cNvPr id="11" name="Picture 10">
            <a:extLst>
              <a:ext uri="{FF2B5EF4-FFF2-40B4-BE49-F238E27FC236}">
                <a16:creationId xmlns:a16="http://schemas.microsoft.com/office/drawing/2014/main" id="{148234A2-28C2-0F4E-B926-F1C9517B8015}"/>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2480771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C7C99D3C-2761-034B-A928-DEDBE48C5D24}"/>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01D7942E-1A2A-1E4C-8A71-FFB8CD94B73A}"/>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8B039562-E372-4A4E-A2DD-DF517605701C}"/>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B1F147D2-0CBA-F44D-8CEB-C0322BAE2F67}"/>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 name="Date Placeholder 3">
            <a:extLst>
              <a:ext uri="{FF2B5EF4-FFF2-40B4-BE49-F238E27FC236}">
                <a16:creationId xmlns:a16="http://schemas.microsoft.com/office/drawing/2014/main" id="{23FF3D5D-863C-41B2-B0E9-08081739DCD5}"/>
              </a:ext>
            </a:extLst>
          </p:cNvPr>
          <p:cNvSpPr>
            <a:spLocks noGrp="1"/>
          </p:cNvSpPr>
          <p:nvPr>
            <p:ph type="dt" sz="half" idx="10"/>
          </p:nvPr>
        </p:nvSpPr>
        <p:spPr/>
        <p:txBody>
          <a:bodyPr/>
          <a:lstStyle/>
          <a:p>
            <a:fld id="{5E8FF9BF-4258-E341-AD97-7E1BE10DD383}" type="datetime1">
              <a:rPr lang="sv-SE" smtClean="0"/>
              <a:t>2023-03-24</a:t>
            </a:fld>
            <a:endParaRPr lang="en-US"/>
          </a:p>
        </p:txBody>
      </p:sp>
      <p:sp>
        <p:nvSpPr>
          <p:cNvPr id="5" name="Footer Placeholder 4">
            <a:extLst>
              <a:ext uri="{FF2B5EF4-FFF2-40B4-BE49-F238E27FC236}">
                <a16:creationId xmlns:a16="http://schemas.microsoft.com/office/drawing/2014/main" id="{B325CBF0-AA1B-498A-B683-B4E07B0A9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2D5D-44B8-4D96-AEC4-1B105C40BEB9}"/>
              </a:ext>
            </a:extLst>
          </p:cNvPr>
          <p:cNvSpPr>
            <a:spLocks noGrp="1"/>
          </p:cNvSpPr>
          <p:nvPr>
            <p:ph type="sldNum" sz="quarter" idx="12"/>
          </p:nvPr>
        </p:nvSpPr>
        <p:spPr/>
        <p:txBody>
          <a:bodyPr/>
          <a:lstStyle/>
          <a:p>
            <a:fld id="{768E7328-87B1-429D-83D1-230DDF05660F}" type="slidenum">
              <a:rPr lang="en-US" smtClean="0"/>
              <a:t>‹#›</a:t>
            </a:fld>
            <a:endParaRPr lang="en-US"/>
          </a:p>
        </p:txBody>
      </p:sp>
      <p:sp>
        <p:nvSpPr>
          <p:cNvPr id="16" name="Picture Placeholder 15">
            <a:extLst>
              <a:ext uri="{FF2B5EF4-FFF2-40B4-BE49-F238E27FC236}">
                <a16:creationId xmlns:a16="http://schemas.microsoft.com/office/drawing/2014/main" id="{E8EBBFAF-D2D4-BE47-9E59-C33FFDF8F8BF}"/>
              </a:ext>
            </a:extLst>
          </p:cNvPr>
          <p:cNvSpPr>
            <a:spLocks noGrp="1"/>
          </p:cNvSpPr>
          <p:nvPr>
            <p:ph type="pic" sz="quarter" idx="13"/>
          </p:nvPr>
        </p:nvSpPr>
        <p:spPr>
          <a:xfrm>
            <a:off x="1222572" y="1797301"/>
            <a:ext cx="2520176" cy="2172564"/>
          </a:xfrm>
          <a:custGeom>
            <a:avLst/>
            <a:gdLst>
              <a:gd name="connsiteX0" fmla="*/ 543142 w 2520176"/>
              <a:gd name="connsiteY0" fmla="*/ 0 h 2172564"/>
              <a:gd name="connsiteX1" fmla="*/ 1977035 w 2520176"/>
              <a:gd name="connsiteY1" fmla="*/ 0 h 2172564"/>
              <a:gd name="connsiteX2" fmla="*/ 2520176 w 2520176"/>
              <a:gd name="connsiteY2" fmla="*/ 1086282 h 2172564"/>
              <a:gd name="connsiteX3" fmla="*/ 1977035 w 2520176"/>
              <a:gd name="connsiteY3" fmla="*/ 2172564 h 2172564"/>
              <a:gd name="connsiteX4" fmla="*/ 543142 w 2520176"/>
              <a:gd name="connsiteY4" fmla="*/ 2172564 h 2172564"/>
              <a:gd name="connsiteX5" fmla="*/ 0 w 2520176"/>
              <a:gd name="connsiteY5" fmla="*/ 1086282 h 217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176" h="2172564">
                <a:moveTo>
                  <a:pt x="543142" y="0"/>
                </a:moveTo>
                <a:lnTo>
                  <a:pt x="1977035" y="0"/>
                </a:lnTo>
                <a:lnTo>
                  <a:pt x="2520176" y="1086282"/>
                </a:lnTo>
                <a:lnTo>
                  <a:pt x="1977035" y="2172564"/>
                </a:lnTo>
                <a:lnTo>
                  <a:pt x="543142" y="2172564"/>
                </a:lnTo>
                <a:lnTo>
                  <a:pt x="0" y="1086282"/>
                </a:lnTo>
                <a:close/>
              </a:path>
            </a:pathLst>
          </a:custGeom>
        </p:spPr>
        <p:txBody>
          <a:bodyPr wrap="square">
            <a:noAutofit/>
          </a:bodyPr>
          <a:lstStyle/>
          <a:p>
            <a:endParaRPr lang="en-SE"/>
          </a:p>
        </p:txBody>
      </p:sp>
      <p:sp>
        <p:nvSpPr>
          <p:cNvPr id="20" name="Picture Placeholder 19">
            <a:extLst>
              <a:ext uri="{FF2B5EF4-FFF2-40B4-BE49-F238E27FC236}">
                <a16:creationId xmlns:a16="http://schemas.microsoft.com/office/drawing/2014/main" id="{EACDFA1A-E85E-A941-8626-90D43832D66F}"/>
              </a:ext>
            </a:extLst>
          </p:cNvPr>
          <p:cNvSpPr>
            <a:spLocks noGrp="1"/>
          </p:cNvSpPr>
          <p:nvPr>
            <p:ph type="pic" sz="quarter" idx="14"/>
          </p:nvPr>
        </p:nvSpPr>
        <p:spPr>
          <a:xfrm>
            <a:off x="3405137" y="3194406"/>
            <a:ext cx="1799064" cy="1550917"/>
          </a:xfrm>
          <a:custGeom>
            <a:avLst/>
            <a:gdLst>
              <a:gd name="connsiteX0" fmla="*/ 387729 w 1799064"/>
              <a:gd name="connsiteY0" fmla="*/ 0 h 1550917"/>
              <a:gd name="connsiteX1" fmla="*/ 1411335 w 1799064"/>
              <a:gd name="connsiteY1" fmla="*/ 0 h 1550917"/>
              <a:gd name="connsiteX2" fmla="*/ 1799064 w 1799064"/>
              <a:gd name="connsiteY2" fmla="*/ 775459 h 1550917"/>
              <a:gd name="connsiteX3" fmla="*/ 1411335 w 1799064"/>
              <a:gd name="connsiteY3" fmla="*/ 1550917 h 1550917"/>
              <a:gd name="connsiteX4" fmla="*/ 387729 w 1799064"/>
              <a:gd name="connsiteY4" fmla="*/ 1550917 h 1550917"/>
              <a:gd name="connsiteX5" fmla="*/ 0 w 1799064"/>
              <a:gd name="connsiteY5" fmla="*/ 775459 h 155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9064" h="1550917">
                <a:moveTo>
                  <a:pt x="387729" y="0"/>
                </a:moveTo>
                <a:lnTo>
                  <a:pt x="1411335" y="0"/>
                </a:lnTo>
                <a:lnTo>
                  <a:pt x="1799064" y="775459"/>
                </a:lnTo>
                <a:lnTo>
                  <a:pt x="1411335" y="1550917"/>
                </a:lnTo>
                <a:lnTo>
                  <a:pt x="387729" y="1550917"/>
                </a:lnTo>
                <a:lnTo>
                  <a:pt x="0" y="775459"/>
                </a:lnTo>
                <a:close/>
              </a:path>
            </a:pathLst>
          </a:custGeom>
        </p:spPr>
        <p:txBody>
          <a:bodyPr wrap="square">
            <a:noAutofit/>
          </a:bodyPr>
          <a:lstStyle/>
          <a:p>
            <a:endParaRPr lang="en-SE"/>
          </a:p>
        </p:txBody>
      </p:sp>
      <p:sp>
        <p:nvSpPr>
          <p:cNvPr id="24" name="Picture Placeholder 23">
            <a:extLst>
              <a:ext uri="{FF2B5EF4-FFF2-40B4-BE49-F238E27FC236}">
                <a16:creationId xmlns:a16="http://schemas.microsoft.com/office/drawing/2014/main" id="{2C787905-157B-8F40-B0C9-5D2B86485BA7}"/>
              </a:ext>
            </a:extLst>
          </p:cNvPr>
          <p:cNvSpPr>
            <a:spLocks noGrp="1"/>
          </p:cNvSpPr>
          <p:nvPr>
            <p:ph type="pic" sz="quarter" idx="15"/>
          </p:nvPr>
        </p:nvSpPr>
        <p:spPr>
          <a:xfrm>
            <a:off x="1579411" y="4131530"/>
            <a:ext cx="2163337" cy="1864946"/>
          </a:xfrm>
          <a:custGeom>
            <a:avLst/>
            <a:gdLst>
              <a:gd name="connsiteX0" fmla="*/ 466237 w 2163337"/>
              <a:gd name="connsiteY0" fmla="*/ 0 h 1864946"/>
              <a:gd name="connsiteX1" fmla="*/ 1697101 w 2163337"/>
              <a:gd name="connsiteY1" fmla="*/ 0 h 1864946"/>
              <a:gd name="connsiteX2" fmla="*/ 2163337 w 2163337"/>
              <a:gd name="connsiteY2" fmla="*/ 932473 h 1864946"/>
              <a:gd name="connsiteX3" fmla="*/ 1697101 w 2163337"/>
              <a:gd name="connsiteY3" fmla="*/ 1864946 h 1864946"/>
              <a:gd name="connsiteX4" fmla="*/ 466237 w 2163337"/>
              <a:gd name="connsiteY4" fmla="*/ 1864946 h 1864946"/>
              <a:gd name="connsiteX5" fmla="*/ 0 w 2163337"/>
              <a:gd name="connsiteY5" fmla="*/ 932473 h 186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337" h="1864946">
                <a:moveTo>
                  <a:pt x="466237" y="0"/>
                </a:moveTo>
                <a:lnTo>
                  <a:pt x="1697101" y="0"/>
                </a:lnTo>
                <a:lnTo>
                  <a:pt x="2163337" y="932473"/>
                </a:lnTo>
                <a:lnTo>
                  <a:pt x="1697101" y="1864946"/>
                </a:lnTo>
                <a:lnTo>
                  <a:pt x="466237" y="1864946"/>
                </a:lnTo>
                <a:lnTo>
                  <a:pt x="0" y="932473"/>
                </a:lnTo>
                <a:close/>
              </a:path>
            </a:pathLst>
          </a:custGeom>
        </p:spPr>
        <p:txBody>
          <a:bodyPr wrap="square">
            <a:noAutofit/>
          </a:bodyPr>
          <a:lstStyle/>
          <a:p>
            <a:endParaRPr lang="en-SE"/>
          </a:p>
        </p:txBody>
      </p:sp>
      <p:sp>
        <p:nvSpPr>
          <p:cNvPr id="27" name="Title 26">
            <a:extLst>
              <a:ext uri="{FF2B5EF4-FFF2-40B4-BE49-F238E27FC236}">
                <a16:creationId xmlns:a16="http://schemas.microsoft.com/office/drawing/2014/main" id="{07606642-8092-284A-B197-D00DBAC737B5}"/>
              </a:ext>
            </a:extLst>
          </p:cNvPr>
          <p:cNvSpPr>
            <a:spLocks noGrp="1"/>
          </p:cNvSpPr>
          <p:nvPr>
            <p:ph type="title"/>
          </p:nvPr>
        </p:nvSpPr>
        <p:spPr/>
        <p:txBody>
          <a:bodyPr/>
          <a:lstStyle/>
          <a:p>
            <a:r>
              <a:rPr lang="en-GB"/>
              <a:t>Click to edit Master title style</a:t>
            </a:r>
            <a:endParaRPr lang="en-SE"/>
          </a:p>
        </p:txBody>
      </p:sp>
      <p:pic>
        <p:nvPicPr>
          <p:cNvPr id="28" name="Picture 27">
            <a:extLst>
              <a:ext uri="{FF2B5EF4-FFF2-40B4-BE49-F238E27FC236}">
                <a16:creationId xmlns:a16="http://schemas.microsoft.com/office/drawing/2014/main" id="{B0795BB4-8E6D-EA43-8ADE-B3DDD20557A6}"/>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
        <p:nvSpPr>
          <p:cNvPr id="14" name="Hexagon 13">
            <a:extLst>
              <a:ext uri="{FF2B5EF4-FFF2-40B4-BE49-F238E27FC236}">
                <a16:creationId xmlns:a16="http://schemas.microsoft.com/office/drawing/2014/main" id="{FC7D5364-81A6-7049-92A3-B295EB025F4E}"/>
              </a:ext>
            </a:extLst>
          </p:cNvPr>
          <p:cNvSpPr>
            <a:spLocks noChangeAspect="1"/>
          </p:cNvSpPr>
          <p:nvPr userDrawn="1"/>
        </p:nvSpPr>
        <p:spPr>
          <a:xfrm>
            <a:off x="835378" y="3963322"/>
            <a:ext cx="900000" cy="775865"/>
          </a:xfrm>
          <a:prstGeom prst="hexagon">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5" name="Hexagon 14">
            <a:extLst>
              <a:ext uri="{FF2B5EF4-FFF2-40B4-BE49-F238E27FC236}">
                <a16:creationId xmlns:a16="http://schemas.microsoft.com/office/drawing/2014/main" id="{A15B5EFA-5764-EA49-9774-235A73B866AE}"/>
              </a:ext>
            </a:extLst>
          </p:cNvPr>
          <p:cNvSpPr>
            <a:spLocks noChangeAspect="1"/>
          </p:cNvSpPr>
          <p:nvPr userDrawn="1"/>
        </p:nvSpPr>
        <p:spPr>
          <a:xfrm>
            <a:off x="3854782" y="2590348"/>
            <a:ext cx="540000" cy="465518"/>
          </a:xfrm>
          <a:prstGeom prst="hexagon">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Hexagon 16">
            <a:extLst>
              <a:ext uri="{FF2B5EF4-FFF2-40B4-BE49-F238E27FC236}">
                <a16:creationId xmlns:a16="http://schemas.microsoft.com/office/drawing/2014/main" id="{F4716487-6F5E-3B42-8DF9-8031EC741AA2}"/>
              </a:ext>
            </a:extLst>
          </p:cNvPr>
          <p:cNvSpPr>
            <a:spLocks noChangeAspect="1"/>
          </p:cNvSpPr>
          <p:nvPr userDrawn="1"/>
        </p:nvSpPr>
        <p:spPr>
          <a:xfrm>
            <a:off x="3716419" y="4910261"/>
            <a:ext cx="1260000" cy="1086215"/>
          </a:xfrm>
          <a:prstGeom prst="hexagon">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432680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C7C99D3C-2761-034B-A928-DEDBE48C5D24}"/>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01D7942E-1A2A-1E4C-8A71-FFB8CD94B73A}"/>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8B039562-E372-4A4E-A2DD-DF517605701C}"/>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B1F147D2-0CBA-F44D-8CEB-C0322BAE2F67}"/>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Picture Placeholder 12">
            <a:extLst>
              <a:ext uri="{FF2B5EF4-FFF2-40B4-BE49-F238E27FC236}">
                <a16:creationId xmlns:a16="http://schemas.microsoft.com/office/drawing/2014/main" id="{EE0AF9C5-1BAB-4A49-A6EE-025745CBD05C}"/>
              </a:ext>
            </a:extLst>
          </p:cNvPr>
          <p:cNvSpPr>
            <a:spLocks noGrp="1"/>
          </p:cNvSpPr>
          <p:nvPr>
            <p:ph type="pic" sz="quarter" idx="13"/>
          </p:nvPr>
        </p:nvSpPr>
        <p:spPr>
          <a:xfrm>
            <a:off x="701148" y="932198"/>
            <a:ext cx="2812340" cy="2744427"/>
          </a:xfrm>
          <a:custGeom>
            <a:avLst/>
            <a:gdLst>
              <a:gd name="connsiteX0" fmla="*/ 217715 w 2812340"/>
              <a:gd name="connsiteY0" fmla="*/ 0 h 2744427"/>
              <a:gd name="connsiteX1" fmla="*/ 2594625 w 2812340"/>
              <a:gd name="connsiteY1" fmla="*/ 0 h 2744427"/>
              <a:gd name="connsiteX2" fmla="*/ 2812340 w 2812340"/>
              <a:gd name="connsiteY2" fmla="*/ 217715 h 2744427"/>
              <a:gd name="connsiteX3" fmla="*/ 2812340 w 2812340"/>
              <a:gd name="connsiteY3" fmla="*/ 2526712 h 2744427"/>
              <a:gd name="connsiteX4" fmla="*/ 2594625 w 2812340"/>
              <a:gd name="connsiteY4" fmla="*/ 2744427 h 2744427"/>
              <a:gd name="connsiteX5" fmla="*/ 217715 w 2812340"/>
              <a:gd name="connsiteY5" fmla="*/ 2744427 h 2744427"/>
              <a:gd name="connsiteX6" fmla="*/ 0 w 2812340"/>
              <a:gd name="connsiteY6" fmla="*/ 2526712 h 2744427"/>
              <a:gd name="connsiteX7" fmla="*/ 0 w 2812340"/>
              <a:gd name="connsiteY7" fmla="*/ 217715 h 2744427"/>
              <a:gd name="connsiteX8" fmla="*/ 217715 w 2812340"/>
              <a:gd name="connsiteY8" fmla="*/ 0 h 274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340" h="2744427">
                <a:moveTo>
                  <a:pt x="217715" y="0"/>
                </a:moveTo>
                <a:lnTo>
                  <a:pt x="2594625" y="0"/>
                </a:lnTo>
                <a:cubicBezTo>
                  <a:pt x="2714866" y="0"/>
                  <a:pt x="2812340" y="97474"/>
                  <a:pt x="2812340" y="217715"/>
                </a:cubicBezTo>
                <a:lnTo>
                  <a:pt x="2812340" y="2526712"/>
                </a:lnTo>
                <a:cubicBezTo>
                  <a:pt x="2812340" y="2646953"/>
                  <a:pt x="2714866" y="2744427"/>
                  <a:pt x="2594625" y="2744427"/>
                </a:cubicBezTo>
                <a:lnTo>
                  <a:pt x="217715" y="2744427"/>
                </a:lnTo>
                <a:cubicBezTo>
                  <a:pt x="97474" y="2744427"/>
                  <a:pt x="0" y="2646953"/>
                  <a:pt x="0" y="2526712"/>
                </a:cubicBezTo>
                <a:lnTo>
                  <a:pt x="0" y="217715"/>
                </a:lnTo>
                <a:cubicBezTo>
                  <a:pt x="0" y="97474"/>
                  <a:pt x="97474" y="0"/>
                  <a:pt x="217715" y="0"/>
                </a:cubicBezTo>
                <a:close/>
              </a:path>
            </a:pathLst>
          </a:custGeom>
          <a:solidFill>
            <a:schemeClr val="bg1">
              <a:lumMod val="95000"/>
            </a:schemeClr>
          </a:solidFill>
        </p:spPr>
        <p:txBody>
          <a:bodyPr wrap="square">
            <a:noAutofit/>
          </a:bodyPr>
          <a:lstStyle>
            <a:lvl1pPr>
              <a:defRPr sz="1200">
                <a:solidFill>
                  <a:schemeClr val="tx2"/>
                </a:solidFill>
              </a:defRPr>
            </a:lvl1pPr>
          </a:lstStyle>
          <a:p>
            <a:endParaRPr lang="en-US"/>
          </a:p>
        </p:txBody>
      </p:sp>
      <p:sp>
        <p:nvSpPr>
          <p:cNvPr id="14" name="Picture Placeholder 13">
            <a:extLst>
              <a:ext uri="{FF2B5EF4-FFF2-40B4-BE49-F238E27FC236}">
                <a16:creationId xmlns:a16="http://schemas.microsoft.com/office/drawing/2014/main" id="{F3FBD3BF-0FB5-4BB7-A15C-839747C96326}"/>
              </a:ext>
            </a:extLst>
          </p:cNvPr>
          <p:cNvSpPr>
            <a:spLocks noGrp="1"/>
          </p:cNvSpPr>
          <p:nvPr>
            <p:ph type="pic" sz="quarter" idx="14"/>
          </p:nvPr>
        </p:nvSpPr>
        <p:spPr>
          <a:xfrm>
            <a:off x="3810988" y="1303282"/>
            <a:ext cx="1918033" cy="1871714"/>
          </a:xfrm>
          <a:custGeom>
            <a:avLst/>
            <a:gdLst>
              <a:gd name="connsiteX0" fmla="*/ 148483 w 1918033"/>
              <a:gd name="connsiteY0" fmla="*/ 0 h 1871714"/>
              <a:gd name="connsiteX1" fmla="*/ 1769550 w 1918033"/>
              <a:gd name="connsiteY1" fmla="*/ 0 h 1871714"/>
              <a:gd name="connsiteX2" fmla="*/ 1918033 w 1918033"/>
              <a:gd name="connsiteY2" fmla="*/ 148483 h 1871714"/>
              <a:gd name="connsiteX3" fmla="*/ 1918033 w 1918033"/>
              <a:gd name="connsiteY3" fmla="*/ 1723231 h 1871714"/>
              <a:gd name="connsiteX4" fmla="*/ 1769550 w 1918033"/>
              <a:gd name="connsiteY4" fmla="*/ 1871714 h 1871714"/>
              <a:gd name="connsiteX5" fmla="*/ 148483 w 1918033"/>
              <a:gd name="connsiteY5" fmla="*/ 1871714 h 1871714"/>
              <a:gd name="connsiteX6" fmla="*/ 0 w 1918033"/>
              <a:gd name="connsiteY6" fmla="*/ 1723231 h 1871714"/>
              <a:gd name="connsiteX7" fmla="*/ 0 w 1918033"/>
              <a:gd name="connsiteY7" fmla="*/ 148483 h 1871714"/>
              <a:gd name="connsiteX8" fmla="*/ 148483 w 1918033"/>
              <a:gd name="connsiteY8" fmla="*/ 0 h 18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033" h="1871714">
                <a:moveTo>
                  <a:pt x="148483" y="0"/>
                </a:moveTo>
                <a:lnTo>
                  <a:pt x="1769550" y="0"/>
                </a:lnTo>
                <a:cubicBezTo>
                  <a:pt x="1851555" y="0"/>
                  <a:pt x="1918033" y="66478"/>
                  <a:pt x="1918033" y="148483"/>
                </a:cubicBezTo>
                <a:lnTo>
                  <a:pt x="1918033" y="1723231"/>
                </a:lnTo>
                <a:cubicBezTo>
                  <a:pt x="1918033" y="1805236"/>
                  <a:pt x="1851555" y="1871714"/>
                  <a:pt x="1769550" y="1871714"/>
                </a:cubicBezTo>
                <a:lnTo>
                  <a:pt x="148483" y="1871714"/>
                </a:lnTo>
                <a:cubicBezTo>
                  <a:pt x="66478" y="1871714"/>
                  <a:pt x="0" y="1805236"/>
                  <a:pt x="0" y="1723231"/>
                </a:cubicBezTo>
                <a:lnTo>
                  <a:pt x="0" y="148483"/>
                </a:lnTo>
                <a:cubicBezTo>
                  <a:pt x="0" y="66478"/>
                  <a:pt x="66478" y="0"/>
                  <a:pt x="148483" y="0"/>
                </a:cubicBezTo>
                <a:close/>
              </a:path>
            </a:pathLst>
          </a:custGeom>
          <a:solidFill>
            <a:schemeClr val="bg1">
              <a:lumMod val="95000"/>
            </a:schemeClr>
          </a:solidFill>
        </p:spPr>
        <p:txBody>
          <a:bodyPr wrap="square">
            <a:noAutofit/>
          </a:bodyPr>
          <a:lstStyle>
            <a:lvl1pPr>
              <a:defRPr sz="1200">
                <a:solidFill>
                  <a:schemeClr val="tx2"/>
                </a:solidFill>
              </a:defRPr>
            </a:lvl1pPr>
          </a:lstStyle>
          <a:p>
            <a:endParaRPr lang="en-US"/>
          </a:p>
        </p:txBody>
      </p:sp>
      <p:sp>
        <p:nvSpPr>
          <p:cNvPr id="4" name="Date Placeholder 3">
            <a:extLst>
              <a:ext uri="{FF2B5EF4-FFF2-40B4-BE49-F238E27FC236}">
                <a16:creationId xmlns:a16="http://schemas.microsoft.com/office/drawing/2014/main" id="{23FF3D5D-863C-41B2-B0E9-08081739DCD5}"/>
              </a:ext>
            </a:extLst>
          </p:cNvPr>
          <p:cNvSpPr>
            <a:spLocks noGrp="1"/>
          </p:cNvSpPr>
          <p:nvPr>
            <p:ph type="dt" sz="half" idx="10"/>
          </p:nvPr>
        </p:nvSpPr>
        <p:spPr/>
        <p:txBody>
          <a:bodyPr/>
          <a:lstStyle/>
          <a:p>
            <a:fld id="{5E8FF9BF-4258-E341-AD97-7E1BE10DD383}" type="datetime1">
              <a:rPr lang="sv-SE" smtClean="0"/>
              <a:t>2023-03-24</a:t>
            </a:fld>
            <a:endParaRPr lang="en-US"/>
          </a:p>
        </p:txBody>
      </p:sp>
      <p:sp>
        <p:nvSpPr>
          <p:cNvPr id="5" name="Footer Placeholder 4">
            <a:extLst>
              <a:ext uri="{FF2B5EF4-FFF2-40B4-BE49-F238E27FC236}">
                <a16:creationId xmlns:a16="http://schemas.microsoft.com/office/drawing/2014/main" id="{B325CBF0-AA1B-498A-B683-B4E07B0A9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2D5D-44B8-4D96-AEC4-1B105C40BEB9}"/>
              </a:ext>
            </a:extLst>
          </p:cNvPr>
          <p:cNvSpPr>
            <a:spLocks noGrp="1"/>
          </p:cNvSpPr>
          <p:nvPr>
            <p:ph type="sldNum" sz="quarter" idx="12"/>
          </p:nvPr>
        </p:nvSpPr>
        <p:spPr/>
        <p:txBody>
          <a:bodyPr/>
          <a:lstStyle/>
          <a:p>
            <a:fld id="{768E7328-87B1-429D-83D1-230DDF05660F}" type="slidenum">
              <a:rPr lang="en-US" smtClean="0"/>
              <a:t>‹#›</a:t>
            </a:fld>
            <a:endParaRPr lang="en-US"/>
          </a:p>
        </p:txBody>
      </p:sp>
      <p:sp>
        <p:nvSpPr>
          <p:cNvPr id="15" name="Picture Placeholder 14">
            <a:extLst>
              <a:ext uri="{FF2B5EF4-FFF2-40B4-BE49-F238E27FC236}">
                <a16:creationId xmlns:a16="http://schemas.microsoft.com/office/drawing/2014/main" id="{DF4BF019-D099-4E96-B330-0300F9198A03}"/>
              </a:ext>
            </a:extLst>
          </p:cNvPr>
          <p:cNvSpPr>
            <a:spLocks noGrp="1"/>
          </p:cNvSpPr>
          <p:nvPr>
            <p:ph type="pic" sz="quarter" idx="15"/>
          </p:nvPr>
        </p:nvSpPr>
        <p:spPr>
          <a:xfrm>
            <a:off x="2670780" y="3346135"/>
            <a:ext cx="2486462" cy="2426419"/>
          </a:xfrm>
          <a:custGeom>
            <a:avLst/>
            <a:gdLst>
              <a:gd name="connsiteX0" fmla="*/ 192488 w 2486462"/>
              <a:gd name="connsiteY0" fmla="*/ 0 h 2426419"/>
              <a:gd name="connsiteX1" fmla="*/ 2293974 w 2486462"/>
              <a:gd name="connsiteY1" fmla="*/ 0 h 2426419"/>
              <a:gd name="connsiteX2" fmla="*/ 2486462 w 2486462"/>
              <a:gd name="connsiteY2" fmla="*/ 192488 h 2426419"/>
              <a:gd name="connsiteX3" fmla="*/ 2486462 w 2486462"/>
              <a:gd name="connsiteY3" fmla="*/ 2233931 h 2426419"/>
              <a:gd name="connsiteX4" fmla="*/ 2293974 w 2486462"/>
              <a:gd name="connsiteY4" fmla="*/ 2426419 h 2426419"/>
              <a:gd name="connsiteX5" fmla="*/ 192488 w 2486462"/>
              <a:gd name="connsiteY5" fmla="*/ 2426419 h 2426419"/>
              <a:gd name="connsiteX6" fmla="*/ 0 w 2486462"/>
              <a:gd name="connsiteY6" fmla="*/ 2233931 h 2426419"/>
              <a:gd name="connsiteX7" fmla="*/ 0 w 2486462"/>
              <a:gd name="connsiteY7" fmla="*/ 192488 h 2426419"/>
              <a:gd name="connsiteX8" fmla="*/ 192488 w 2486462"/>
              <a:gd name="connsiteY8" fmla="*/ 0 h 242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462" h="2426419">
                <a:moveTo>
                  <a:pt x="192488" y="0"/>
                </a:moveTo>
                <a:lnTo>
                  <a:pt x="2293974" y="0"/>
                </a:lnTo>
                <a:cubicBezTo>
                  <a:pt x="2400282" y="0"/>
                  <a:pt x="2486462" y="86180"/>
                  <a:pt x="2486462" y="192488"/>
                </a:cubicBezTo>
                <a:lnTo>
                  <a:pt x="2486462" y="2233931"/>
                </a:lnTo>
                <a:cubicBezTo>
                  <a:pt x="2486462" y="2340239"/>
                  <a:pt x="2400282" y="2426419"/>
                  <a:pt x="2293974" y="2426419"/>
                </a:cubicBezTo>
                <a:lnTo>
                  <a:pt x="192488" y="2426419"/>
                </a:lnTo>
                <a:cubicBezTo>
                  <a:pt x="86180" y="2426419"/>
                  <a:pt x="0" y="2340239"/>
                  <a:pt x="0" y="2233931"/>
                </a:cubicBezTo>
                <a:lnTo>
                  <a:pt x="0" y="192488"/>
                </a:lnTo>
                <a:cubicBezTo>
                  <a:pt x="0" y="86180"/>
                  <a:pt x="86180" y="0"/>
                  <a:pt x="192488" y="0"/>
                </a:cubicBezTo>
                <a:close/>
              </a:path>
            </a:pathLst>
          </a:custGeom>
          <a:solidFill>
            <a:schemeClr val="bg1">
              <a:lumMod val="95000"/>
            </a:schemeClr>
          </a:solidFill>
        </p:spPr>
        <p:txBody>
          <a:bodyPr wrap="square">
            <a:noAutofit/>
          </a:bodyPr>
          <a:lstStyle>
            <a:lvl1pPr>
              <a:defRPr sz="1200">
                <a:solidFill>
                  <a:schemeClr val="tx2"/>
                </a:solidFill>
              </a:defRPr>
            </a:lvl1pPr>
          </a:lstStyle>
          <a:p>
            <a:endParaRPr lang="en-US"/>
          </a:p>
        </p:txBody>
      </p:sp>
      <p:pic>
        <p:nvPicPr>
          <p:cNvPr id="12" name="Picture 11">
            <a:extLst>
              <a:ext uri="{FF2B5EF4-FFF2-40B4-BE49-F238E27FC236}">
                <a16:creationId xmlns:a16="http://schemas.microsoft.com/office/drawing/2014/main" id="{6F64BEA6-B107-8E48-AA76-EEC65A91016B}"/>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3265819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6037187B-5B33-564C-957A-F948F4A739AF}"/>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FAE64FBB-4A6E-EC4C-BB2D-D18666E26DC5}"/>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CA08B8D9-3253-BA40-975D-723E8A02FD94}"/>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C7FA0B20-FFF9-A04A-B8CC-E92CC2268760}"/>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Picture Placeholder 8">
            <a:extLst>
              <a:ext uri="{FF2B5EF4-FFF2-40B4-BE49-F238E27FC236}">
                <a16:creationId xmlns:a16="http://schemas.microsoft.com/office/drawing/2014/main" id="{A1151E54-75B5-4A5E-BF82-F43113FFF15B}"/>
              </a:ext>
            </a:extLst>
          </p:cNvPr>
          <p:cNvSpPr>
            <a:spLocks noGrp="1"/>
          </p:cNvSpPr>
          <p:nvPr>
            <p:ph type="pic" sz="quarter" idx="13"/>
          </p:nvPr>
        </p:nvSpPr>
        <p:spPr>
          <a:xfrm>
            <a:off x="4998883" y="646256"/>
            <a:ext cx="6766234" cy="5815744"/>
          </a:xfrm>
          <a:custGeom>
            <a:avLst/>
            <a:gdLst>
              <a:gd name="connsiteX0" fmla="*/ 2998270 w 6766234"/>
              <a:gd name="connsiteY0" fmla="*/ 4136280 h 5815744"/>
              <a:gd name="connsiteX1" fmla="*/ 3722177 w 6766234"/>
              <a:gd name="connsiteY1" fmla="*/ 4512176 h 5815744"/>
              <a:gd name="connsiteX2" fmla="*/ 3722177 w 6766234"/>
              <a:gd name="connsiteY2" fmla="*/ 5439848 h 5815744"/>
              <a:gd name="connsiteX3" fmla="*/ 2998270 w 6766234"/>
              <a:gd name="connsiteY3" fmla="*/ 5815744 h 5815744"/>
              <a:gd name="connsiteX4" fmla="*/ 2274364 w 6766234"/>
              <a:gd name="connsiteY4" fmla="*/ 5439848 h 5815744"/>
              <a:gd name="connsiteX5" fmla="*/ 2274364 w 6766234"/>
              <a:gd name="connsiteY5" fmla="*/ 4512176 h 5815744"/>
              <a:gd name="connsiteX6" fmla="*/ 6042326 w 6766234"/>
              <a:gd name="connsiteY6" fmla="*/ 4136279 h 5815744"/>
              <a:gd name="connsiteX7" fmla="*/ 6766232 w 6766234"/>
              <a:gd name="connsiteY7" fmla="*/ 4512176 h 5815744"/>
              <a:gd name="connsiteX8" fmla="*/ 6766232 w 6766234"/>
              <a:gd name="connsiteY8" fmla="*/ 5439848 h 5815744"/>
              <a:gd name="connsiteX9" fmla="*/ 6042326 w 6766234"/>
              <a:gd name="connsiteY9" fmla="*/ 5815744 h 5815744"/>
              <a:gd name="connsiteX10" fmla="*/ 5318418 w 6766234"/>
              <a:gd name="connsiteY10" fmla="*/ 5439848 h 5815744"/>
              <a:gd name="connsiteX11" fmla="*/ 5318418 w 6766234"/>
              <a:gd name="connsiteY11" fmla="*/ 4512176 h 5815744"/>
              <a:gd name="connsiteX12" fmla="*/ 4526082 w 6766234"/>
              <a:gd name="connsiteY12" fmla="*/ 4136279 h 5815744"/>
              <a:gd name="connsiteX13" fmla="*/ 5249990 w 6766234"/>
              <a:gd name="connsiteY13" fmla="*/ 4512176 h 5815744"/>
              <a:gd name="connsiteX14" fmla="*/ 5249990 w 6766234"/>
              <a:gd name="connsiteY14" fmla="*/ 5439848 h 5815744"/>
              <a:gd name="connsiteX15" fmla="*/ 4526082 w 6766234"/>
              <a:gd name="connsiteY15" fmla="*/ 5815744 h 5815744"/>
              <a:gd name="connsiteX16" fmla="*/ 4520298 w 6766234"/>
              <a:gd name="connsiteY16" fmla="*/ 5812741 h 5815744"/>
              <a:gd name="connsiteX17" fmla="*/ 4514514 w 6766234"/>
              <a:gd name="connsiteY17" fmla="*/ 5815744 h 5815744"/>
              <a:gd name="connsiteX18" fmla="*/ 3790608 w 6766234"/>
              <a:gd name="connsiteY18" fmla="*/ 5439848 h 5815744"/>
              <a:gd name="connsiteX19" fmla="*/ 3790608 w 6766234"/>
              <a:gd name="connsiteY19" fmla="*/ 4512176 h 5815744"/>
              <a:gd name="connsiteX20" fmla="*/ 4514514 w 6766234"/>
              <a:gd name="connsiteY20" fmla="*/ 4136280 h 5815744"/>
              <a:gd name="connsiteX21" fmla="*/ 4520298 w 6766234"/>
              <a:gd name="connsiteY21" fmla="*/ 4139283 h 5815744"/>
              <a:gd name="connsiteX22" fmla="*/ 5284204 w 6766234"/>
              <a:gd name="connsiteY22" fmla="*/ 2757520 h 5815744"/>
              <a:gd name="connsiteX23" fmla="*/ 6008112 w 6766234"/>
              <a:gd name="connsiteY23" fmla="*/ 3133415 h 5815744"/>
              <a:gd name="connsiteX24" fmla="*/ 6008112 w 6766234"/>
              <a:gd name="connsiteY24" fmla="*/ 4061088 h 5815744"/>
              <a:gd name="connsiteX25" fmla="*/ 5284204 w 6766234"/>
              <a:gd name="connsiteY25" fmla="*/ 4436984 h 5815744"/>
              <a:gd name="connsiteX26" fmla="*/ 4560298 w 6766234"/>
              <a:gd name="connsiteY26" fmla="*/ 4061088 h 5815744"/>
              <a:gd name="connsiteX27" fmla="*/ 4560298 w 6766234"/>
              <a:gd name="connsiteY27" fmla="*/ 3133415 h 5815744"/>
              <a:gd name="connsiteX28" fmla="*/ 3756393 w 6766234"/>
              <a:gd name="connsiteY28" fmla="*/ 2757520 h 5815744"/>
              <a:gd name="connsiteX29" fmla="*/ 3762176 w 6766234"/>
              <a:gd name="connsiteY29" fmla="*/ 2760523 h 5815744"/>
              <a:gd name="connsiteX30" fmla="*/ 3767960 w 6766234"/>
              <a:gd name="connsiteY30" fmla="*/ 2757520 h 5815744"/>
              <a:gd name="connsiteX31" fmla="*/ 4491868 w 6766234"/>
              <a:gd name="connsiteY31" fmla="*/ 3133415 h 5815744"/>
              <a:gd name="connsiteX32" fmla="*/ 4491868 w 6766234"/>
              <a:gd name="connsiteY32" fmla="*/ 4061088 h 5815744"/>
              <a:gd name="connsiteX33" fmla="*/ 3767960 w 6766234"/>
              <a:gd name="connsiteY33" fmla="*/ 4436984 h 5815744"/>
              <a:gd name="connsiteX34" fmla="*/ 3762176 w 6766234"/>
              <a:gd name="connsiteY34" fmla="*/ 4433981 h 5815744"/>
              <a:gd name="connsiteX35" fmla="*/ 3756393 w 6766234"/>
              <a:gd name="connsiteY35" fmla="*/ 4436984 h 5815744"/>
              <a:gd name="connsiteX36" fmla="*/ 3032487 w 6766234"/>
              <a:gd name="connsiteY36" fmla="*/ 4061089 h 5815744"/>
              <a:gd name="connsiteX37" fmla="*/ 3032487 w 6766234"/>
              <a:gd name="connsiteY37" fmla="*/ 3133416 h 5815744"/>
              <a:gd name="connsiteX38" fmla="*/ 2240148 w 6766234"/>
              <a:gd name="connsiteY38" fmla="*/ 2757520 h 5815744"/>
              <a:gd name="connsiteX39" fmla="*/ 2245933 w 6766234"/>
              <a:gd name="connsiteY39" fmla="*/ 2760523 h 5815744"/>
              <a:gd name="connsiteX40" fmla="*/ 2251717 w 6766234"/>
              <a:gd name="connsiteY40" fmla="*/ 2757520 h 5815744"/>
              <a:gd name="connsiteX41" fmla="*/ 2975625 w 6766234"/>
              <a:gd name="connsiteY41" fmla="*/ 3133415 h 5815744"/>
              <a:gd name="connsiteX42" fmla="*/ 2975625 w 6766234"/>
              <a:gd name="connsiteY42" fmla="*/ 4061088 h 5815744"/>
              <a:gd name="connsiteX43" fmla="*/ 2251717 w 6766234"/>
              <a:gd name="connsiteY43" fmla="*/ 4436984 h 5815744"/>
              <a:gd name="connsiteX44" fmla="*/ 2245933 w 6766234"/>
              <a:gd name="connsiteY44" fmla="*/ 4433980 h 5815744"/>
              <a:gd name="connsiteX45" fmla="*/ 2240148 w 6766234"/>
              <a:gd name="connsiteY45" fmla="*/ 4436984 h 5815744"/>
              <a:gd name="connsiteX46" fmla="*/ 1516242 w 6766234"/>
              <a:gd name="connsiteY46" fmla="*/ 4061089 h 5815744"/>
              <a:gd name="connsiteX47" fmla="*/ 1516242 w 6766234"/>
              <a:gd name="connsiteY47" fmla="*/ 3133416 h 5815744"/>
              <a:gd name="connsiteX48" fmla="*/ 723906 w 6766234"/>
              <a:gd name="connsiteY48" fmla="*/ 2757520 h 5815744"/>
              <a:gd name="connsiteX49" fmla="*/ 1447813 w 6766234"/>
              <a:gd name="connsiteY49" fmla="*/ 3133416 h 5815744"/>
              <a:gd name="connsiteX50" fmla="*/ 1447813 w 6766234"/>
              <a:gd name="connsiteY50" fmla="*/ 4061089 h 5815744"/>
              <a:gd name="connsiteX51" fmla="*/ 723906 w 6766234"/>
              <a:gd name="connsiteY51" fmla="*/ 4436984 h 5815744"/>
              <a:gd name="connsiteX52" fmla="*/ 0 w 6766234"/>
              <a:gd name="connsiteY52" fmla="*/ 4061089 h 5815744"/>
              <a:gd name="connsiteX53" fmla="*/ 0 w 6766234"/>
              <a:gd name="connsiteY53" fmla="*/ 3133416 h 5815744"/>
              <a:gd name="connsiteX54" fmla="*/ 6042326 w 6766234"/>
              <a:gd name="connsiteY54" fmla="*/ 1378761 h 5815744"/>
              <a:gd name="connsiteX55" fmla="*/ 6766234 w 6766234"/>
              <a:gd name="connsiteY55" fmla="*/ 1754656 h 5815744"/>
              <a:gd name="connsiteX56" fmla="*/ 6766234 w 6766234"/>
              <a:gd name="connsiteY56" fmla="*/ 2682328 h 5815744"/>
              <a:gd name="connsiteX57" fmla="*/ 6042326 w 6766234"/>
              <a:gd name="connsiteY57" fmla="*/ 3058224 h 5815744"/>
              <a:gd name="connsiteX58" fmla="*/ 5318420 w 6766234"/>
              <a:gd name="connsiteY58" fmla="*/ 2682328 h 5815744"/>
              <a:gd name="connsiteX59" fmla="*/ 5318420 w 6766234"/>
              <a:gd name="connsiteY59" fmla="*/ 1754656 h 5815744"/>
              <a:gd name="connsiteX60" fmla="*/ 1482030 w 6766234"/>
              <a:gd name="connsiteY60" fmla="*/ 1378761 h 5815744"/>
              <a:gd name="connsiteX61" fmla="*/ 2205938 w 6766234"/>
              <a:gd name="connsiteY61" fmla="*/ 1754656 h 5815744"/>
              <a:gd name="connsiteX62" fmla="*/ 2205938 w 6766234"/>
              <a:gd name="connsiteY62" fmla="*/ 2682329 h 5815744"/>
              <a:gd name="connsiteX63" fmla="*/ 1482030 w 6766234"/>
              <a:gd name="connsiteY63" fmla="*/ 3058224 h 5815744"/>
              <a:gd name="connsiteX64" fmla="*/ 758123 w 6766234"/>
              <a:gd name="connsiteY64" fmla="*/ 2682329 h 5815744"/>
              <a:gd name="connsiteX65" fmla="*/ 758123 w 6766234"/>
              <a:gd name="connsiteY65" fmla="*/ 1754656 h 5815744"/>
              <a:gd name="connsiteX66" fmla="*/ 4514516 w 6766234"/>
              <a:gd name="connsiteY66" fmla="*/ 1378760 h 5815744"/>
              <a:gd name="connsiteX67" fmla="*/ 4520300 w 6766234"/>
              <a:gd name="connsiteY67" fmla="*/ 1381763 h 5815744"/>
              <a:gd name="connsiteX68" fmla="*/ 4526084 w 6766234"/>
              <a:gd name="connsiteY68" fmla="*/ 1378761 h 5815744"/>
              <a:gd name="connsiteX69" fmla="*/ 5249990 w 6766234"/>
              <a:gd name="connsiteY69" fmla="*/ 1754656 h 5815744"/>
              <a:gd name="connsiteX70" fmla="*/ 5249990 w 6766234"/>
              <a:gd name="connsiteY70" fmla="*/ 2682328 h 5815744"/>
              <a:gd name="connsiteX71" fmla="*/ 4526084 w 6766234"/>
              <a:gd name="connsiteY71" fmla="*/ 3058224 h 5815744"/>
              <a:gd name="connsiteX72" fmla="*/ 4520300 w 6766234"/>
              <a:gd name="connsiteY72" fmla="*/ 3055221 h 5815744"/>
              <a:gd name="connsiteX73" fmla="*/ 4514516 w 6766234"/>
              <a:gd name="connsiteY73" fmla="*/ 3058224 h 5815744"/>
              <a:gd name="connsiteX74" fmla="*/ 3790609 w 6766234"/>
              <a:gd name="connsiteY74" fmla="*/ 2682329 h 5815744"/>
              <a:gd name="connsiteX75" fmla="*/ 3790609 w 6766234"/>
              <a:gd name="connsiteY75" fmla="*/ 1754656 h 5815744"/>
              <a:gd name="connsiteX76" fmla="*/ 2998272 w 6766234"/>
              <a:gd name="connsiteY76" fmla="*/ 1378760 h 5815744"/>
              <a:gd name="connsiteX77" fmla="*/ 3004057 w 6766234"/>
              <a:gd name="connsiteY77" fmla="*/ 1381764 h 5815744"/>
              <a:gd name="connsiteX78" fmla="*/ 3009841 w 6766234"/>
              <a:gd name="connsiteY78" fmla="*/ 1378761 h 5815744"/>
              <a:gd name="connsiteX79" fmla="*/ 3733749 w 6766234"/>
              <a:gd name="connsiteY79" fmla="*/ 1754656 h 5815744"/>
              <a:gd name="connsiteX80" fmla="*/ 3733749 w 6766234"/>
              <a:gd name="connsiteY80" fmla="*/ 2682328 h 5815744"/>
              <a:gd name="connsiteX81" fmla="*/ 3009841 w 6766234"/>
              <a:gd name="connsiteY81" fmla="*/ 3058224 h 5815744"/>
              <a:gd name="connsiteX82" fmla="*/ 3004057 w 6766234"/>
              <a:gd name="connsiteY82" fmla="*/ 3055220 h 5815744"/>
              <a:gd name="connsiteX83" fmla="*/ 2998272 w 6766234"/>
              <a:gd name="connsiteY83" fmla="*/ 3058224 h 5815744"/>
              <a:gd name="connsiteX84" fmla="*/ 2274366 w 6766234"/>
              <a:gd name="connsiteY84" fmla="*/ 2682329 h 5815744"/>
              <a:gd name="connsiteX85" fmla="*/ 2274366 w 6766234"/>
              <a:gd name="connsiteY85" fmla="*/ 1754656 h 5815744"/>
              <a:gd name="connsiteX86" fmla="*/ 5284204 w 6766234"/>
              <a:gd name="connsiteY86" fmla="*/ 0 h 5815744"/>
              <a:gd name="connsiteX87" fmla="*/ 6008112 w 6766234"/>
              <a:gd name="connsiteY87" fmla="*/ 375895 h 5815744"/>
              <a:gd name="connsiteX88" fmla="*/ 6008112 w 6766234"/>
              <a:gd name="connsiteY88" fmla="*/ 1303569 h 5815744"/>
              <a:gd name="connsiteX89" fmla="*/ 5284204 w 6766234"/>
              <a:gd name="connsiteY89" fmla="*/ 1679465 h 5815744"/>
              <a:gd name="connsiteX90" fmla="*/ 4560298 w 6766234"/>
              <a:gd name="connsiteY90" fmla="*/ 1303569 h 5815744"/>
              <a:gd name="connsiteX91" fmla="*/ 4560298 w 6766234"/>
              <a:gd name="connsiteY91" fmla="*/ 375895 h 5815744"/>
              <a:gd name="connsiteX92" fmla="*/ 3756395 w 6766234"/>
              <a:gd name="connsiteY92" fmla="*/ 0 h 5815744"/>
              <a:gd name="connsiteX93" fmla="*/ 4480301 w 6766234"/>
              <a:gd name="connsiteY93" fmla="*/ 375896 h 5815744"/>
              <a:gd name="connsiteX94" fmla="*/ 4480301 w 6766234"/>
              <a:gd name="connsiteY94" fmla="*/ 1303569 h 5815744"/>
              <a:gd name="connsiteX95" fmla="*/ 3756395 w 6766234"/>
              <a:gd name="connsiteY95" fmla="*/ 1679465 h 5815744"/>
              <a:gd name="connsiteX96" fmla="*/ 3032487 w 6766234"/>
              <a:gd name="connsiteY96" fmla="*/ 1303569 h 5815744"/>
              <a:gd name="connsiteX97" fmla="*/ 3032487 w 6766234"/>
              <a:gd name="connsiteY97" fmla="*/ 375896 h 58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766234" h="5815744">
                <a:moveTo>
                  <a:pt x="2998270" y="4136280"/>
                </a:moveTo>
                <a:lnTo>
                  <a:pt x="3722177" y="4512176"/>
                </a:lnTo>
                <a:lnTo>
                  <a:pt x="3722177" y="5439848"/>
                </a:lnTo>
                <a:lnTo>
                  <a:pt x="2998270" y="5815744"/>
                </a:lnTo>
                <a:lnTo>
                  <a:pt x="2274364" y="5439848"/>
                </a:lnTo>
                <a:lnTo>
                  <a:pt x="2274364" y="4512176"/>
                </a:lnTo>
                <a:close/>
                <a:moveTo>
                  <a:pt x="6042326" y="4136279"/>
                </a:moveTo>
                <a:lnTo>
                  <a:pt x="6766232" y="4512176"/>
                </a:lnTo>
                <a:lnTo>
                  <a:pt x="6766232" y="5439848"/>
                </a:lnTo>
                <a:lnTo>
                  <a:pt x="6042326" y="5815744"/>
                </a:lnTo>
                <a:lnTo>
                  <a:pt x="5318418" y="5439848"/>
                </a:lnTo>
                <a:lnTo>
                  <a:pt x="5318418" y="4512176"/>
                </a:lnTo>
                <a:close/>
                <a:moveTo>
                  <a:pt x="4526082" y="4136279"/>
                </a:moveTo>
                <a:lnTo>
                  <a:pt x="5249990" y="4512176"/>
                </a:lnTo>
                <a:lnTo>
                  <a:pt x="5249990" y="5439848"/>
                </a:lnTo>
                <a:lnTo>
                  <a:pt x="4526082" y="5815744"/>
                </a:lnTo>
                <a:lnTo>
                  <a:pt x="4520298" y="5812741"/>
                </a:lnTo>
                <a:lnTo>
                  <a:pt x="4514514" y="5815744"/>
                </a:lnTo>
                <a:lnTo>
                  <a:pt x="3790608" y="5439848"/>
                </a:lnTo>
                <a:lnTo>
                  <a:pt x="3790608" y="4512176"/>
                </a:lnTo>
                <a:lnTo>
                  <a:pt x="4514514" y="4136280"/>
                </a:lnTo>
                <a:lnTo>
                  <a:pt x="4520298" y="4139283"/>
                </a:lnTo>
                <a:close/>
                <a:moveTo>
                  <a:pt x="5284204" y="2757520"/>
                </a:moveTo>
                <a:lnTo>
                  <a:pt x="6008112" y="3133415"/>
                </a:lnTo>
                <a:lnTo>
                  <a:pt x="6008112" y="4061088"/>
                </a:lnTo>
                <a:lnTo>
                  <a:pt x="5284204" y="4436984"/>
                </a:lnTo>
                <a:lnTo>
                  <a:pt x="4560298" y="4061088"/>
                </a:lnTo>
                <a:lnTo>
                  <a:pt x="4560298" y="3133415"/>
                </a:lnTo>
                <a:close/>
                <a:moveTo>
                  <a:pt x="3756393" y="2757520"/>
                </a:moveTo>
                <a:lnTo>
                  <a:pt x="3762176" y="2760523"/>
                </a:lnTo>
                <a:lnTo>
                  <a:pt x="3767960" y="2757520"/>
                </a:lnTo>
                <a:lnTo>
                  <a:pt x="4491868" y="3133415"/>
                </a:lnTo>
                <a:lnTo>
                  <a:pt x="4491868" y="4061088"/>
                </a:lnTo>
                <a:lnTo>
                  <a:pt x="3767960" y="4436984"/>
                </a:lnTo>
                <a:lnTo>
                  <a:pt x="3762176" y="4433981"/>
                </a:lnTo>
                <a:lnTo>
                  <a:pt x="3756393" y="4436984"/>
                </a:lnTo>
                <a:lnTo>
                  <a:pt x="3032487" y="4061089"/>
                </a:lnTo>
                <a:lnTo>
                  <a:pt x="3032487" y="3133416"/>
                </a:lnTo>
                <a:close/>
                <a:moveTo>
                  <a:pt x="2240148" y="2757520"/>
                </a:moveTo>
                <a:lnTo>
                  <a:pt x="2245933" y="2760523"/>
                </a:lnTo>
                <a:lnTo>
                  <a:pt x="2251717" y="2757520"/>
                </a:lnTo>
                <a:lnTo>
                  <a:pt x="2975625" y="3133415"/>
                </a:lnTo>
                <a:lnTo>
                  <a:pt x="2975625" y="4061088"/>
                </a:lnTo>
                <a:lnTo>
                  <a:pt x="2251717" y="4436984"/>
                </a:lnTo>
                <a:lnTo>
                  <a:pt x="2245933" y="4433980"/>
                </a:lnTo>
                <a:lnTo>
                  <a:pt x="2240148" y="4436984"/>
                </a:lnTo>
                <a:lnTo>
                  <a:pt x="1516242" y="4061089"/>
                </a:lnTo>
                <a:lnTo>
                  <a:pt x="1516242" y="3133416"/>
                </a:lnTo>
                <a:close/>
                <a:moveTo>
                  <a:pt x="723906" y="2757520"/>
                </a:moveTo>
                <a:lnTo>
                  <a:pt x="1447813" y="3133416"/>
                </a:lnTo>
                <a:lnTo>
                  <a:pt x="1447813" y="4061089"/>
                </a:lnTo>
                <a:lnTo>
                  <a:pt x="723906" y="4436984"/>
                </a:lnTo>
                <a:lnTo>
                  <a:pt x="0" y="4061089"/>
                </a:lnTo>
                <a:lnTo>
                  <a:pt x="0" y="3133416"/>
                </a:lnTo>
                <a:close/>
                <a:moveTo>
                  <a:pt x="6042326" y="1378761"/>
                </a:moveTo>
                <a:lnTo>
                  <a:pt x="6766234" y="1754656"/>
                </a:lnTo>
                <a:lnTo>
                  <a:pt x="6766234" y="2682328"/>
                </a:lnTo>
                <a:lnTo>
                  <a:pt x="6042326" y="3058224"/>
                </a:lnTo>
                <a:lnTo>
                  <a:pt x="5318420" y="2682328"/>
                </a:lnTo>
                <a:lnTo>
                  <a:pt x="5318420" y="1754656"/>
                </a:lnTo>
                <a:close/>
                <a:moveTo>
                  <a:pt x="1482030" y="1378761"/>
                </a:moveTo>
                <a:lnTo>
                  <a:pt x="2205938" y="1754656"/>
                </a:lnTo>
                <a:lnTo>
                  <a:pt x="2205938" y="2682329"/>
                </a:lnTo>
                <a:lnTo>
                  <a:pt x="1482030" y="3058224"/>
                </a:lnTo>
                <a:lnTo>
                  <a:pt x="758123" y="2682329"/>
                </a:lnTo>
                <a:lnTo>
                  <a:pt x="758123" y="1754656"/>
                </a:lnTo>
                <a:close/>
                <a:moveTo>
                  <a:pt x="4514516" y="1378760"/>
                </a:moveTo>
                <a:lnTo>
                  <a:pt x="4520300" y="1381763"/>
                </a:lnTo>
                <a:lnTo>
                  <a:pt x="4526084" y="1378761"/>
                </a:lnTo>
                <a:lnTo>
                  <a:pt x="5249990" y="1754656"/>
                </a:lnTo>
                <a:lnTo>
                  <a:pt x="5249990" y="2682328"/>
                </a:lnTo>
                <a:lnTo>
                  <a:pt x="4526084" y="3058224"/>
                </a:lnTo>
                <a:lnTo>
                  <a:pt x="4520300" y="3055221"/>
                </a:lnTo>
                <a:lnTo>
                  <a:pt x="4514516" y="3058224"/>
                </a:lnTo>
                <a:lnTo>
                  <a:pt x="3790609" y="2682329"/>
                </a:lnTo>
                <a:lnTo>
                  <a:pt x="3790609" y="1754656"/>
                </a:lnTo>
                <a:close/>
                <a:moveTo>
                  <a:pt x="2998272" y="1378760"/>
                </a:moveTo>
                <a:lnTo>
                  <a:pt x="3004057" y="1381764"/>
                </a:lnTo>
                <a:lnTo>
                  <a:pt x="3009841" y="1378761"/>
                </a:lnTo>
                <a:lnTo>
                  <a:pt x="3733749" y="1754656"/>
                </a:lnTo>
                <a:lnTo>
                  <a:pt x="3733749" y="2682328"/>
                </a:lnTo>
                <a:lnTo>
                  <a:pt x="3009841" y="3058224"/>
                </a:lnTo>
                <a:lnTo>
                  <a:pt x="3004057" y="3055220"/>
                </a:lnTo>
                <a:lnTo>
                  <a:pt x="2998272" y="3058224"/>
                </a:lnTo>
                <a:lnTo>
                  <a:pt x="2274366" y="2682329"/>
                </a:lnTo>
                <a:lnTo>
                  <a:pt x="2274366" y="1754656"/>
                </a:lnTo>
                <a:close/>
                <a:moveTo>
                  <a:pt x="5284204" y="0"/>
                </a:moveTo>
                <a:lnTo>
                  <a:pt x="6008112" y="375895"/>
                </a:lnTo>
                <a:lnTo>
                  <a:pt x="6008112" y="1303569"/>
                </a:lnTo>
                <a:lnTo>
                  <a:pt x="5284204" y="1679465"/>
                </a:lnTo>
                <a:lnTo>
                  <a:pt x="4560298" y="1303569"/>
                </a:lnTo>
                <a:lnTo>
                  <a:pt x="4560298" y="375895"/>
                </a:lnTo>
                <a:close/>
                <a:moveTo>
                  <a:pt x="3756395" y="0"/>
                </a:moveTo>
                <a:lnTo>
                  <a:pt x="4480301" y="375896"/>
                </a:lnTo>
                <a:lnTo>
                  <a:pt x="4480301" y="1303569"/>
                </a:lnTo>
                <a:lnTo>
                  <a:pt x="3756395" y="1679465"/>
                </a:lnTo>
                <a:lnTo>
                  <a:pt x="3032487" y="1303569"/>
                </a:lnTo>
                <a:lnTo>
                  <a:pt x="3032487" y="375896"/>
                </a:lnTo>
                <a:close/>
              </a:path>
            </a:pathLst>
          </a:custGeom>
          <a:solidFill>
            <a:schemeClr val="bg1">
              <a:lumMod val="95000"/>
            </a:schemeClr>
          </a:solidFill>
        </p:spPr>
        <p:txBody>
          <a:bodyPr wrap="square">
            <a:noAutofit/>
          </a:bodyPr>
          <a:lstStyle>
            <a:lvl1pPr>
              <a:defRPr sz="1200">
                <a:solidFill>
                  <a:schemeClr val="tx2"/>
                </a:solidFill>
              </a:defRPr>
            </a:lvl1pPr>
          </a:lstStyle>
          <a:p>
            <a:endParaRPr lang="en-US"/>
          </a:p>
        </p:txBody>
      </p:sp>
      <p:sp>
        <p:nvSpPr>
          <p:cNvPr id="4" name="Date Placeholder 3">
            <a:extLst>
              <a:ext uri="{FF2B5EF4-FFF2-40B4-BE49-F238E27FC236}">
                <a16:creationId xmlns:a16="http://schemas.microsoft.com/office/drawing/2014/main" id="{23FF3D5D-863C-41B2-B0E9-08081739DCD5}"/>
              </a:ext>
            </a:extLst>
          </p:cNvPr>
          <p:cNvSpPr>
            <a:spLocks noGrp="1"/>
          </p:cNvSpPr>
          <p:nvPr>
            <p:ph type="dt" sz="half" idx="10"/>
          </p:nvPr>
        </p:nvSpPr>
        <p:spPr/>
        <p:txBody>
          <a:bodyPr/>
          <a:lstStyle/>
          <a:p>
            <a:fld id="{100CADA6-7CBE-4C45-B4DF-4646590EE8DB}" type="datetime1">
              <a:rPr lang="sv-SE" smtClean="0"/>
              <a:t>2023-03-24</a:t>
            </a:fld>
            <a:endParaRPr lang="en-US"/>
          </a:p>
        </p:txBody>
      </p:sp>
      <p:sp>
        <p:nvSpPr>
          <p:cNvPr id="5" name="Footer Placeholder 4">
            <a:extLst>
              <a:ext uri="{FF2B5EF4-FFF2-40B4-BE49-F238E27FC236}">
                <a16:creationId xmlns:a16="http://schemas.microsoft.com/office/drawing/2014/main" id="{B325CBF0-AA1B-498A-B683-B4E07B0A9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2D5D-44B8-4D96-AEC4-1B105C40BEB9}"/>
              </a:ext>
            </a:extLst>
          </p:cNvPr>
          <p:cNvSpPr>
            <a:spLocks noGrp="1"/>
          </p:cNvSpPr>
          <p:nvPr>
            <p:ph type="sldNum" sz="quarter" idx="12"/>
          </p:nvPr>
        </p:nvSpPr>
        <p:spPr/>
        <p:txBody>
          <a:bodyPr/>
          <a:lstStyle/>
          <a:p>
            <a:fld id="{768E7328-87B1-429D-83D1-230DDF05660F}" type="slidenum">
              <a:rPr lang="en-US" smtClean="0"/>
              <a:t>‹#›</a:t>
            </a:fld>
            <a:endParaRPr lang="en-US"/>
          </a:p>
        </p:txBody>
      </p:sp>
      <p:pic>
        <p:nvPicPr>
          <p:cNvPr id="12" name="Picture 11">
            <a:extLst>
              <a:ext uri="{FF2B5EF4-FFF2-40B4-BE49-F238E27FC236}">
                <a16:creationId xmlns:a16="http://schemas.microsoft.com/office/drawing/2014/main" id="{F839446D-4F74-1840-97DD-665728FD7123}"/>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1592968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8D20ED40-0E7F-0B4F-B47E-10D7D7A9262C}"/>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22E48E8F-FC3E-6442-8AD1-338C7EA6087A}"/>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B42697AB-03ED-994D-B6F9-3822A0FCFCC6}"/>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C713191F-23E6-1943-91BA-F504C68DDB69}"/>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Picture Placeholder 7">
            <a:extLst>
              <a:ext uri="{FF2B5EF4-FFF2-40B4-BE49-F238E27FC236}">
                <a16:creationId xmlns:a16="http://schemas.microsoft.com/office/drawing/2014/main" id="{147F440E-9838-437E-B0CE-67A4DAA72F19}"/>
              </a:ext>
            </a:extLst>
          </p:cNvPr>
          <p:cNvSpPr>
            <a:spLocks noGrp="1"/>
          </p:cNvSpPr>
          <p:nvPr>
            <p:ph type="pic" sz="quarter" idx="13"/>
          </p:nvPr>
        </p:nvSpPr>
        <p:spPr>
          <a:xfrm>
            <a:off x="5998028" y="-3"/>
            <a:ext cx="6193975" cy="6858002"/>
          </a:xfrm>
          <a:custGeom>
            <a:avLst/>
            <a:gdLst>
              <a:gd name="connsiteX0" fmla="*/ 513181 w 6193975"/>
              <a:gd name="connsiteY0" fmla="*/ 0 h 6858002"/>
              <a:gd name="connsiteX1" fmla="*/ 6193975 w 6193975"/>
              <a:gd name="connsiteY1" fmla="*/ 0 h 6858002"/>
              <a:gd name="connsiteX2" fmla="*/ 6193975 w 6193975"/>
              <a:gd name="connsiteY2" fmla="*/ 6858002 h 6858002"/>
              <a:gd name="connsiteX3" fmla="*/ 3383569 w 6193975"/>
              <a:gd name="connsiteY3" fmla="*/ 6858002 h 6858002"/>
              <a:gd name="connsiteX4" fmla="*/ 3225803 w 6193975"/>
              <a:gd name="connsiteY4" fmla="*/ 6804620 h 6858002"/>
              <a:gd name="connsiteX5" fmla="*/ 0 w 6193975"/>
              <a:gd name="connsiteY5" fmla="*/ 2186793 h 6858002"/>
              <a:gd name="connsiteX6" fmla="*/ 484785 w 6193975"/>
              <a:gd name="connsiteY6" fmla="*/ 55445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3975" h="6858002">
                <a:moveTo>
                  <a:pt x="513181" y="0"/>
                </a:moveTo>
                <a:lnTo>
                  <a:pt x="6193975" y="0"/>
                </a:lnTo>
                <a:lnTo>
                  <a:pt x="6193975" y="6858002"/>
                </a:lnTo>
                <a:lnTo>
                  <a:pt x="3383569" y="6858002"/>
                </a:lnTo>
                <a:lnTo>
                  <a:pt x="3225803" y="6804620"/>
                </a:lnTo>
                <a:cubicBezTo>
                  <a:pt x="1343402" y="6115380"/>
                  <a:pt x="0" y="4307970"/>
                  <a:pt x="0" y="2186793"/>
                </a:cubicBezTo>
                <a:cubicBezTo>
                  <a:pt x="0" y="1423170"/>
                  <a:pt x="174105" y="700210"/>
                  <a:pt x="484785" y="55445"/>
                </a:cubicBezTo>
                <a:close/>
              </a:path>
            </a:pathLst>
          </a:custGeom>
          <a:solidFill>
            <a:schemeClr val="bg1">
              <a:lumMod val="95000"/>
            </a:schemeClr>
          </a:solidFill>
        </p:spPr>
        <p:txBody>
          <a:bodyPr wrap="square">
            <a:noAutofit/>
          </a:bodyPr>
          <a:lstStyle>
            <a:lvl1pPr>
              <a:defRPr sz="1200">
                <a:solidFill>
                  <a:schemeClr val="tx2"/>
                </a:solidFill>
              </a:defRPr>
            </a:lvl1pPr>
          </a:lstStyle>
          <a:p>
            <a:endParaRPr lang="en-US"/>
          </a:p>
        </p:txBody>
      </p:sp>
      <p:sp>
        <p:nvSpPr>
          <p:cNvPr id="4" name="Date Placeholder 3">
            <a:extLst>
              <a:ext uri="{FF2B5EF4-FFF2-40B4-BE49-F238E27FC236}">
                <a16:creationId xmlns:a16="http://schemas.microsoft.com/office/drawing/2014/main" id="{23FF3D5D-863C-41B2-B0E9-08081739DCD5}"/>
              </a:ext>
            </a:extLst>
          </p:cNvPr>
          <p:cNvSpPr>
            <a:spLocks noGrp="1"/>
          </p:cNvSpPr>
          <p:nvPr>
            <p:ph type="dt" sz="half" idx="10"/>
          </p:nvPr>
        </p:nvSpPr>
        <p:spPr/>
        <p:txBody>
          <a:bodyPr/>
          <a:lstStyle/>
          <a:p>
            <a:fld id="{7A19E214-690D-DA46-A578-E3521663C0AB}" type="datetime1">
              <a:rPr lang="sv-SE" smtClean="0"/>
              <a:t>2023-03-24</a:t>
            </a:fld>
            <a:endParaRPr lang="en-US"/>
          </a:p>
        </p:txBody>
      </p:sp>
      <p:sp>
        <p:nvSpPr>
          <p:cNvPr id="5" name="Footer Placeholder 4">
            <a:extLst>
              <a:ext uri="{FF2B5EF4-FFF2-40B4-BE49-F238E27FC236}">
                <a16:creationId xmlns:a16="http://schemas.microsoft.com/office/drawing/2014/main" id="{B325CBF0-AA1B-498A-B683-B4E07B0A9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2D5D-44B8-4D96-AEC4-1B105C40BEB9}"/>
              </a:ext>
            </a:extLst>
          </p:cNvPr>
          <p:cNvSpPr>
            <a:spLocks noGrp="1"/>
          </p:cNvSpPr>
          <p:nvPr>
            <p:ph type="sldNum" sz="quarter" idx="12"/>
          </p:nvPr>
        </p:nvSpPr>
        <p:spPr/>
        <p:txBody>
          <a:bodyPr/>
          <a:lstStyle/>
          <a:p>
            <a:fld id="{768E7328-87B1-429D-83D1-230DDF05660F}" type="slidenum">
              <a:rPr lang="en-US" smtClean="0"/>
              <a:t>‹#›</a:t>
            </a:fld>
            <a:endParaRPr lang="en-US"/>
          </a:p>
        </p:txBody>
      </p:sp>
      <p:pic>
        <p:nvPicPr>
          <p:cNvPr id="12" name="Picture 11">
            <a:extLst>
              <a:ext uri="{FF2B5EF4-FFF2-40B4-BE49-F238E27FC236}">
                <a16:creationId xmlns:a16="http://schemas.microsoft.com/office/drawing/2014/main" id="{4844D5A7-8CAB-7B4A-AD95-429F7D56EB34}"/>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205610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7816A3F5-67CF-4E46-9F9E-FC14A065935B}"/>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44E48124-D704-0F45-9524-0EE713DE1D26}"/>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508078C6-E07D-5B40-9C3C-10C148A2E994}"/>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B39D7EFB-33C7-614B-B50F-D29CA8A79ACC}"/>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Picture Placeholder 6">
            <a:extLst>
              <a:ext uri="{FF2B5EF4-FFF2-40B4-BE49-F238E27FC236}">
                <a16:creationId xmlns:a16="http://schemas.microsoft.com/office/drawing/2014/main" id="{980A6047-8EEB-4656-BC38-CDBA68CF9A53}"/>
              </a:ext>
            </a:extLst>
          </p:cNvPr>
          <p:cNvSpPr>
            <a:spLocks noGrp="1"/>
          </p:cNvSpPr>
          <p:nvPr>
            <p:ph type="pic" sz="quarter" idx="13"/>
          </p:nvPr>
        </p:nvSpPr>
        <p:spPr>
          <a:xfrm>
            <a:off x="6561452" y="1"/>
            <a:ext cx="5630549" cy="6403688"/>
          </a:xfrm>
          <a:custGeom>
            <a:avLst/>
            <a:gdLst>
              <a:gd name="connsiteX0" fmla="*/ 1210361 w 5630549"/>
              <a:gd name="connsiteY0" fmla="*/ 0 h 6403688"/>
              <a:gd name="connsiteX1" fmla="*/ 5630549 w 5630549"/>
              <a:gd name="connsiteY1" fmla="*/ 0 h 6403688"/>
              <a:gd name="connsiteX2" fmla="*/ 5630549 w 5630549"/>
              <a:gd name="connsiteY2" fmla="*/ 6250043 h 6403688"/>
              <a:gd name="connsiteX3" fmla="*/ 5516297 w 5630549"/>
              <a:gd name="connsiteY3" fmla="*/ 6273400 h 6403688"/>
              <a:gd name="connsiteX4" fmla="*/ 1210361 w 5630549"/>
              <a:gd name="connsiteY4" fmla="*/ 5739244 h 6403688"/>
              <a:gd name="connsiteX5" fmla="*/ 1210361 w 5630549"/>
              <a:gd name="connsiteY5" fmla="*/ 0 h 640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0549" h="6403688">
                <a:moveTo>
                  <a:pt x="1210361" y="0"/>
                </a:moveTo>
                <a:lnTo>
                  <a:pt x="5630549" y="0"/>
                </a:lnTo>
                <a:lnTo>
                  <a:pt x="5630549" y="6250043"/>
                </a:lnTo>
                <a:lnTo>
                  <a:pt x="5516297" y="6273400"/>
                </a:lnTo>
                <a:cubicBezTo>
                  <a:pt x="4270316" y="6510083"/>
                  <a:pt x="2484491" y="6474866"/>
                  <a:pt x="1210361" y="5739244"/>
                </a:cubicBezTo>
                <a:cubicBezTo>
                  <a:pt x="-731170" y="4618298"/>
                  <a:pt x="-39043" y="2518392"/>
                  <a:pt x="1210361" y="0"/>
                </a:cubicBezTo>
                <a:close/>
              </a:path>
            </a:pathLst>
          </a:custGeom>
          <a:solidFill>
            <a:schemeClr val="bg1">
              <a:lumMod val="95000"/>
            </a:schemeClr>
          </a:solidFill>
        </p:spPr>
        <p:txBody>
          <a:bodyPr wrap="square">
            <a:noAutofit/>
          </a:bodyPr>
          <a:lstStyle>
            <a:lvl1pPr>
              <a:defRPr sz="1200">
                <a:solidFill>
                  <a:schemeClr val="tx2"/>
                </a:solidFill>
              </a:defRPr>
            </a:lvl1pPr>
          </a:lstStyle>
          <a:p>
            <a:endParaRPr lang="en-US"/>
          </a:p>
        </p:txBody>
      </p:sp>
      <p:sp>
        <p:nvSpPr>
          <p:cNvPr id="4" name="Date Placeholder 3">
            <a:extLst>
              <a:ext uri="{FF2B5EF4-FFF2-40B4-BE49-F238E27FC236}">
                <a16:creationId xmlns:a16="http://schemas.microsoft.com/office/drawing/2014/main" id="{23FF3D5D-863C-41B2-B0E9-08081739DCD5}"/>
              </a:ext>
            </a:extLst>
          </p:cNvPr>
          <p:cNvSpPr>
            <a:spLocks noGrp="1"/>
          </p:cNvSpPr>
          <p:nvPr>
            <p:ph type="dt" sz="half" idx="10"/>
          </p:nvPr>
        </p:nvSpPr>
        <p:spPr/>
        <p:txBody>
          <a:bodyPr/>
          <a:lstStyle/>
          <a:p>
            <a:fld id="{C842C93E-955D-C14F-A970-1C992E82FC2A}" type="datetime1">
              <a:rPr lang="sv-SE" smtClean="0"/>
              <a:t>2023-03-24</a:t>
            </a:fld>
            <a:endParaRPr lang="en-US"/>
          </a:p>
        </p:txBody>
      </p:sp>
      <p:sp>
        <p:nvSpPr>
          <p:cNvPr id="5" name="Footer Placeholder 4">
            <a:extLst>
              <a:ext uri="{FF2B5EF4-FFF2-40B4-BE49-F238E27FC236}">
                <a16:creationId xmlns:a16="http://schemas.microsoft.com/office/drawing/2014/main" id="{B325CBF0-AA1B-498A-B683-B4E07B0A9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2D5D-44B8-4D96-AEC4-1B105C40BEB9}"/>
              </a:ext>
            </a:extLst>
          </p:cNvPr>
          <p:cNvSpPr>
            <a:spLocks noGrp="1"/>
          </p:cNvSpPr>
          <p:nvPr>
            <p:ph type="sldNum" sz="quarter" idx="12"/>
          </p:nvPr>
        </p:nvSpPr>
        <p:spPr/>
        <p:txBody>
          <a:bodyPr/>
          <a:lstStyle/>
          <a:p>
            <a:fld id="{768E7328-87B1-429D-83D1-230DDF05660F}" type="slidenum">
              <a:rPr lang="en-US" smtClean="0"/>
              <a:t>‹#›</a:t>
            </a:fld>
            <a:endParaRPr lang="en-US"/>
          </a:p>
        </p:txBody>
      </p:sp>
      <p:pic>
        <p:nvPicPr>
          <p:cNvPr id="12" name="Picture 11">
            <a:extLst>
              <a:ext uri="{FF2B5EF4-FFF2-40B4-BE49-F238E27FC236}">
                <a16:creationId xmlns:a16="http://schemas.microsoft.com/office/drawing/2014/main" id="{606CA1C4-E934-AA46-9CF4-0FE32D76A0AE}"/>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274734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E019-443F-4CBF-9C93-EF8EAC712AC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D1CE530-3B08-41E7-B68F-42782CDAA8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2B80B8-F9DF-484C-8792-EF32AA2D86CE}"/>
              </a:ext>
            </a:extLst>
          </p:cNvPr>
          <p:cNvSpPr>
            <a:spLocks noGrp="1"/>
          </p:cNvSpPr>
          <p:nvPr>
            <p:ph type="dt" sz="half" idx="10"/>
          </p:nvPr>
        </p:nvSpPr>
        <p:spPr/>
        <p:txBody>
          <a:bodyPr/>
          <a:lstStyle/>
          <a:p>
            <a:fld id="{4092D61F-E120-6046-8C2F-244F25D3DCC0}" type="datetime1">
              <a:rPr lang="sv-SE" smtClean="0"/>
              <a:t>2023-03-24</a:t>
            </a:fld>
            <a:endParaRPr lang="en-US"/>
          </a:p>
        </p:txBody>
      </p:sp>
      <p:sp>
        <p:nvSpPr>
          <p:cNvPr id="5" name="Footer Placeholder 4">
            <a:extLst>
              <a:ext uri="{FF2B5EF4-FFF2-40B4-BE49-F238E27FC236}">
                <a16:creationId xmlns:a16="http://schemas.microsoft.com/office/drawing/2014/main" id="{10663D61-5DF9-4529-B025-908553F56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C526B-FF9F-41B7-B55A-1A0D8FF26FE0}"/>
              </a:ext>
            </a:extLst>
          </p:cNvPr>
          <p:cNvSpPr>
            <a:spLocks noGrp="1"/>
          </p:cNvSpPr>
          <p:nvPr>
            <p:ph type="sldNum" sz="quarter" idx="12"/>
          </p:nvPr>
        </p:nvSpPr>
        <p:spPr/>
        <p:txBody>
          <a:bodyPr/>
          <a:lstStyle>
            <a:lvl1pPr>
              <a:defRPr>
                <a:solidFill>
                  <a:schemeClr val="tx1"/>
                </a:solidFill>
              </a:defRPr>
            </a:lvl1pPr>
          </a:lstStyle>
          <a:p>
            <a:fld id="{7D9BF743-3A37-4291-BE52-1FB627B80B83}" type="slidenum">
              <a:rPr lang="en-US" smtClean="0"/>
              <a:pPr/>
              <a:t>‹#›</a:t>
            </a:fld>
            <a:endParaRPr lang="en-US" dirty="0"/>
          </a:p>
        </p:txBody>
      </p:sp>
      <p:pic>
        <p:nvPicPr>
          <p:cNvPr id="7" name="Picture 6">
            <a:extLst>
              <a:ext uri="{FF2B5EF4-FFF2-40B4-BE49-F238E27FC236}">
                <a16:creationId xmlns:a16="http://schemas.microsoft.com/office/drawing/2014/main" id="{B9461ECA-13EB-234E-922E-EF6F7B714D8E}"/>
              </a:ext>
            </a:extLst>
          </p:cNvPr>
          <p:cNvPicPr>
            <a:picLocks noChangeAspect="1"/>
          </p:cNvPicPr>
          <p:nvPr userDrawn="1"/>
        </p:nvPicPr>
        <p:blipFill>
          <a:blip r:embed="rId2"/>
          <a:stretch>
            <a:fillRect/>
          </a:stretch>
        </p:blipFill>
        <p:spPr>
          <a:xfrm>
            <a:off x="10483850" y="6356349"/>
            <a:ext cx="1739900" cy="660400"/>
          </a:xfrm>
          <a:prstGeom prst="rect">
            <a:avLst/>
          </a:prstGeom>
        </p:spPr>
      </p:pic>
    </p:spTree>
    <p:extLst>
      <p:ext uri="{BB962C8B-B14F-4D97-AF65-F5344CB8AC3E}">
        <p14:creationId xmlns:p14="http://schemas.microsoft.com/office/powerpoint/2010/main" val="25326220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19D40949-7326-2D4A-8C9D-B5983CE29C0A}"/>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4465B0DD-E8A6-0B47-99A5-7CFB4067B7B9}"/>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4F6193F1-0040-5049-8CE9-E0C33048660E}"/>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8E6A566D-BD0E-974C-AE5D-1C1E4BA2A051}"/>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Picture Placeholder 11">
            <a:extLst>
              <a:ext uri="{FF2B5EF4-FFF2-40B4-BE49-F238E27FC236}">
                <a16:creationId xmlns:a16="http://schemas.microsoft.com/office/drawing/2014/main" id="{19E08ED0-18C1-4EC5-9919-6E4AE12FD53D}"/>
              </a:ext>
            </a:extLst>
          </p:cNvPr>
          <p:cNvSpPr>
            <a:spLocks noGrp="1"/>
          </p:cNvSpPr>
          <p:nvPr>
            <p:ph type="pic" sz="quarter" idx="13"/>
          </p:nvPr>
        </p:nvSpPr>
        <p:spPr>
          <a:xfrm>
            <a:off x="0" y="0"/>
            <a:ext cx="6096000" cy="3265578"/>
          </a:xfrm>
          <a:custGeom>
            <a:avLst/>
            <a:gdLst>
              <a:gd name="connsiteX0" fmla="*/ 0 w 6096000"/>
              <a:gd name="connsiteY0" fmla="*/ 0 h 3265578"/>
              <a:gd name="connsiteX1" fmla="*/ 6096000 w 6096000"/>
              <a:gd name="connsiteY1" fmla="*/ 0 h 3265578"/>
              <a:gd name="connsiteX2" fmla="*/ 6096000 w 6096000"/>
              <a:gd name="connsiteY2" fmla="*/ 3265578 h 3265578"/>
              <a:gd name="connsiteX3" fmla="*/ 0 w 6096000"/>
              <a:gd name="connsiteY3" fmla="*/ 3265578 h 3265578"/>
            </a:gdLst>
            <a:ahLst/>
            <a:cxnLst>
              <a:cxn ang="0">
                <a:pos x="connsiteX0" y="connsiteY0"/>
              </a:cxn>
              <a:cxn ang="0">
                <a:pos x="connsiteX1" y="connsiteY1"/>
              </a:cxn>
              <a:cxn ang="0">
                <a:pos x="connsiteX2" y="connsiteY2"/>
              </a:cxn>
              <a:cxn ang="0">
                <a:pos x="connsiteX3" y="connsiteY3"/>
              </a:cxn>
            </a:cxnLst>
            <a:rect l="l" t="t" r="r" b="b"/>
            <a:pathLst>
              <a:path w="6096000" h="3265578">
                <a:moveTo>
                  <a:pt x="0" y="0"/>
                </a:moveTo>
                <a:lnTo>
                  <a:pt x="6096000" y="0"/>
                </a:lnTo>
                <a:lnTo>
                  <a:pt x="6096000" y="3265578"/>
                </a:lnTo>
                <a:lnTo>
                  <a:pt x="0" y="3265578"/>
                </a:lnTo>
                <a:close/>
              </a:path>
            </a:pathLst>
          </a:custGeom>
          <a:solidFill>
            <a:schemeClr val="bg1">
              <a:lumMod val="95000"/>
            </a:schemeClr>
          </a:solidFill>
        </p:spPr>
        <p:txBody>
          <a:bodyPr wrap="square">
            <a:noAutofit/>
          </a:bodyPr>
          <a:lstStyle>
            <a:lvl1pPr>
              <a:defRPr sz="1200">
                <a:solidFill>
                  <a:schemeClr val="tx2"/>
                </a:solidFill>
              </a:defRPr>
            </a:lvl1pPr>
          </a:lstStyle>
          <a:p>
            <a:endParaRPr lang="en-US"/>
          </a:p>
        </p:txBody>
      </p:sp>
      <p:sp>
        <p:nvSpPr>
          <p:cNvPr id="13" name="Picture Placeholder 12">
            <a:extLst>
              <a:ext uri="{FF2B5EF4-FFF2-40B4-BE49-F238E27FC236}">
                <a16:creationId xmlns:a16="http://schemas.microsoft.com/office/drawing/2014/main" id="{C50E1A2E-40CF-4A5A-BB63-2501204F7FFA}"/>
              </a:ext>
            </a:extLst>
          </p:cNvPr>
          <p:cNvSpPr>
            <a:spLocks noGrp="1"/>
          </p:cNvSpPr>
          <p:nvPr>
            <p:ph type="pic" sz="quarter" idx="14"/>
          </p:nvPr>
        </p:nvSpPr>
        <p:spPr>
          <a:xfrm>
            <a:off x="6096000" y="0"/>
            <a:ext cx="6096000" cy="3265578"/>
          </a:xfrm>
          <a:custGeom>
            <a:avLst/>
            <a:gdLst>
              <a:gd name="connsiteX0" fmla="*/ 0 w 6096000"/>
              <a:gd name="connsiteY0" fmla="*/ 0 h 3265578"/>
              <a:gd name="connsiteX1" fmla="*/ 6096000 w 6096000"/>
              <a:gd name="connsiteY1" fmla="*/ 0 h 3265578"/>
              <a:gd name="connsiteX2" fmla="*/ 6096000 w 6096000"/>
              <a:gd name="connsiteY2" fmla="*/ 3265578 h 3265578"/>
              <a:gd name="connsiteX3" fmla="*/ 0 w 6096000"/>
              <a:gd name="connsiteY3" fmla="*/ 3265578 h 3265578"/>
            </a:gdLst>
            <a:ahLst/>
            <a:cxnLst>
              <a:cxn ang="0">
                <a:pos x="connsiteX0" y="connsiteY0"/>
              </a:cxn>
              <a:cxn ang="0">
                <a:pos x="connsiteX1" y="connsiteY1"/>
              </a:cxn>
              <a:cxn ang="0">
                <a:pos x="connsiteX2" y="connsiteY2"/>
              </a:cxn>
              <a:cxn ang="0">
                <a:pos x="connsiteX3" y="connsiteY3"/>
              </a:cxn>
            </a:cxnLst>
            <a:rect l="l" t="t" r="r" b="b"/>
            <a:pathLst>
              <a:path w="6096000" h="3265578">
                <a:moveTo>
                  <a:pt x="0" y="0"/>
                </a:moveTo>
                <a:lnTo>
                  <a:pt x="6096000" y="0"/>
                </a:lnTo>
                <a:lnTo>
                  <a:pt x="6096000" y="3265578"/>
                </a:lnTo>
                <a:lnTo>
                  <a:pt x="0" y="3265578"/>
                </a:lnTo>
                <a:close/>
              </a:path>
            </a:pathLst>
          </a:custGeom>
          <a:solidFill>
            <a:schemeClr val="bg1">
              <a:lumMod val="95000"/>
            </a:schemeClr>
          </a:solidFill>
        </p:spPr>
        <p:txBody>
          <a:bodyPr wrap="square">
            <a:noAutofit/>
          </a:bodyPr>
          <a:lstStyle>
            <a:lvl1pPr>
              <a:defRPr sz="1200">
                <a:solidFill>
                  <a:schemeClr val="tx2"/>
                </a:solidFill>
              </a:defRPr>
            </a:lvl1pPr>
          </a:lstStyle>
          <a:p>
            <a:endParaRPr lang="en-US"/>
          </a:p>
        </p:txBody>
      </p:sp>
      <p:sp>
        <p:nvSpPr>
          <p:cNvPr id="4" name="Date Placeholder 3">
            <a:extLst>
              <a:ext uri="{FF2B5EF4-FFF2-40B4-BE49-F238E27FC236}">
                <a16:creationId xmlns:a16="http://schemas.microsoft.com/office/drawing/2014/main" id="{23FF3D5D-863C-41B2-B0E9-08081739DCD5}"/>
              </a:ext>
            </a:extLst>
          </p:cNvPr>
          <p:cNvSpPr>
            <a:spLocks noGrp="1"/>
          </p:cNvSpPr>
          <p:nvPr>
            <p:ph type="dt" sz="half" idx="10"/>
          </p:nvPr>
        </p:nvSpPr>
        <p:spPr/>
        <p:txBody>
          <a:bodyPr/>
          <a:lstStyle/>
          <a:p>
            <a:fld id="{D3481CF0-24CC-BA4E-8FB0-55ECD7336D74}" type="datetime1">
              <a:rPr lang="sv-SE" smtClean="0"/>
              <a:t>2023-03-24</a:t>
            </a:fld>
            <a:endParaRPr lang="en-US"/>
          </a:p>
        </p:txBody>
      </p:sp>
      <p:sp>
        <p:nvSpPr>
          <p:cNvPr id="5" name="Footer Placeholder 4">
            <a:extLst>
              <a:ext uri="{FF2B5EF4-FFF2-40B4-BE49-F238E27FC236}">
                <a16:creationId xmlns:a16="http://schemas.microsoft.com/office/drawing/2014/main" id="{B325CBF0-AA1B-498A-B683-B4E07B0A9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92D5D-44B8-4D96-AEC4-1B105C40BEB9}"/>
              </a:ext>
            </a:extLst>
          </p:cNvPr>
          <p:cNvSpPr>
            <a:spLocks noGrp="1"/>
          </p:cNvSpPr>
          <p:nvPr>
            <p:ph type="sldNum" sz="quarter" idx="12"/>
          </p:nvPr>
        </p:nvSpPr>
        <p:spPr/>
        <p:txBody>
          <a:bodyPr/>
          <a:lstStyle/>
          <a:p>
            <a:fld id="{768E7328-87B1-429D-83D1-230DDF05660F}" type="slidenum">
              <a:rPr lang="en-US" smtClean="0"/>
              <a:t>‹#›</a:t>
            </a:fld>
            <a:endParaRPr lang="en-US"/>
          </a:p>
        </p:txBody>
      </p:sp>
      <p:pic>
        <p:nvPicPr>
          <p:cNvPr id="11" name="Picture 10">
            <a:extLst>
              <a:ext uri="{FF2B5EF4-FFF2-40B4-BE49-F238E27FC236}">
                <a16:creationId xmlns:a16="http://schemas.microsoft.com/office/drawing/2014/main" id="{75915359-9125-CF46-8553-EA8C7102C2C3}"/>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2683616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59AA87D-3FE0-3E41-9EC2-81639D50D1F0}"/>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9BF7BC5A-A9C9-5B41-81ED-0DC458580E66}"/>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69AFAA2A-B13E-1944-90E7-02937B37E014}"/>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5FC633C6-CC47-9147-A109-BAA31EDB7C20}"/>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Picture Placeholder 9">
            <a:extLst>
              <a:ext uri="{FF2B5EF4-FFF2-40B4-BE49-F238E27FC236}">
                <a16:creationId xmlns:a16="http://schemas.microsoft.com/office/drawing/2014/main" id="{08EA27E4-FD60-4A68-B846-5DDEC1DEA880}"/>
              </a:ext>
            </a:extLst>
          </p:cNvPr>
          <p:cNvSpPr>
            <a:spLocks noGrp="1"/>
          </p:cNvSpPr>
          <p:nvPr>
            <p:ph type="pic" sz="quarter" idx="20" hasCustomPrompt="1"/>
          </p:nvPr>
        </p:nvSpPr>
        <p:spPr>
          <a:xfrm>
            <a:off x="5628968" y="2887244"/>
            <a:ext cx="6563032" cy="3970756"/>
          </a:xfrm>
          <a:custGeom>
            <a:avLst/>
            <a:gdLst>
              <a:gd name="connsiteX0" fmla="*/ 2392038 w 6563032"/>
              <a:gd name="connsiteY0" fmla="*/ 2881153 h 3970756"/>
              <a:gd name="connsiteX1" fmla="*/ 3111176 w 6563032"/>
              <a:gd name="connsiteY1" fmla="*/ 2881153 h 3970756"/>
              <a:gd name="connsiteX2" fmla="*/ 3383577 w 6563032"/>
              <a:gd name="connsiteY2" fmla="*/ 3425955 h 3970756"/>
              <a:gd name="connsiteX3" fmla="*/ 3111176 w 6563032"/>
              <a:gd name="connsiteY3" fmla="*/ 3970756 h 3970756"/>
              <a:gd name="connsiteX4" fmla="*/ 2392038 w 6563032"/>
              <a:gd name="connsiteY4" fmla="*/ 3970756 h 3970756"/>
              <a:gd name="connsiteX5" fmla="*/ 2119637 w 6563032"/>
              <a:gd name="connsiteY5" fmla="*/ 3425955 h 3970756"/>
              <a:gd name="connsiteX6" fmla="*/ 272401 w 6563032"/>
              <a:gd name="connsiteY6" fmla="*/ 2881153 h 3970756"/>
              <a:gd name="connsiteX7" fmla="*/ 991539 w 6563032"/>
              <a:gd name="connsiteY7" fmla="*/ 2881153 h 3970756"/>
              <a:gd name="connsiteX8" fmla="*/ 1263940 w 6563032"/>
              <a:gd name="connsiteY8" fmla="*/ 3425955 h 3970756"/>
              <a:gd name="connsiteX9" fmla="*/ 991539 w 6563032"/>
              <a:gd name="connsiteY9" fmla="*/ 3970756 h 3970756"/>
              <a:gd name="connsiteX10" fmla="*/ 272401 w 6563032"/>
              <a:gd name="connsiteY10" fmla="*/ 3970756 h 3970756"/>
              <a:gd name="connsiteX11" fmla="*/ 0 w 6563032"/>
              <a:gd name="connsiteY11" fmla="*/ 3425955 h 3970756"/>
              <a:gd name="connsiteX12" fmla="*/ 3451856 w 6563032"/>
              <a:gd name="connsiteY12" fmla="*/ 2304922 h 3970756"/>
              <a:gd name="connsiteX13" fmla="*/ 4170994 w 6563032"/>
              <a:gd name="connsiteY13" fmla="*/ 2304922 h 3970756"/>
              <a:gd name="connsiteX14" fmla="*/ 4443395 w 6563032"/>
              <a:gd name="connsiteY14" fmla="*/ 2849724 h 3970756"/>
              <a:gd name="connsiteX15" fmla="*/ 4170994 w 6563032"/>
              <a:gd name="connsiteY15" fmla="*/ 3394525 h 3970756"/>
              <a:gd name="connsiteX16" fmla="*/ 3451856 w 6563032"/>
              <a:gd name="connsiteY16" fmla="*/ 3394525 h 3970756"/>
              <a:gd name="connsiteX17" fmla="*/ 3179455 w 6563032"/>
              <a:gd name="connsiteY17" fmla="*/ 2849724 h 3970756"/>
              <a:gd name="connsiteX18" fmla="*/ 1332219 w 6563032"/>
              <a:gd name="connsiteY18" fmla="*/ 2304922 h 3970756"/>
              <a:gd name="connsiteX19" fmla="*/ 2051358 w 6563032"/>
              <a:gd name="connsiteY19" fmla="*/ 2304922 h 3970756"/>
              <a:gd name="connsiteX20" fmla="*/ 2323758 w 6563032"/>
              <a:gd name="connsiteY20" fmla="*/ 2849724 h 3970756"/>
              <a:gd name="connsiteX21" fmla="*/ 2051358 w 6563032"/>
              <a:gd name="connsiteY21" fmla="*/ 3394525 h 3970756"/>
              <a:gd name="connsiteX22" fmla="*/ 1332219 w 6563032"/>
              <a:gd name="connsiteY22" fmla="*/ 3394525 h 3970756"/>
              <a:gd name="connsiteX23" fmla="*/ 1059819 w 6563032"/>
              <a:gd name="connsiteY23" fmla="*/ 2849724 h 3970756"/>
              <a:gd name="connsiteX24" fmla="*/ 4627813 w 6563032"/>
              <a:gd name="connsiteY24" fmla="*/ 1873230 h 3970756"/>
              <a:gd name="connsiteX25" fmla="*/ 5114676 w 6563032"/>
              <a:gd name="connsiteY25" fmla="*/ 1873230 h 3970756"/>
              <a:gd name="connsiteX26" fmla="*/ 5299092 w 6563032"/>
              <a:gd name="connsiteY26" fmla="*/ 2242064 h 3970756"/>
              <a:gd name="connsiteX27" fmla="*/ 5114676 w 6563032"/>
              <a:gd name="connsiteY27" fmla="*/ 2610898 h 3970756"/>
              <a:gd name="connsiteX28" fmla="*/ 4627813 w 6563032"/>
              <a:gd name="connsiteY28" fmla="*/ 2610898 h 3970756"/>
              <a:gd name="connsiteX29" fmla="*/ 4443395 w 6563032"/>
              <a:gd name="connsiteY29" fmla="*/ 2242064 h 3970756"/>
              <a:gd name="connsiteX30" fmla="*/ 2392038 w 6563032"/>
              <a:gd name="connsiteY30" fmla="*/ 1728693 h 3970756"/>
              <a:gd name="connsiteX31" fmla="*/ 3111176 w 6563032"/>
              <a:gd name="connsiteY31" fmla="*/ 1728693 h 3970756"/>
              <a:gd name="connsiteX32" fmla="*/ 3383577 w 6563032"/>
              <a:gd name="connsiteY32" fmla="*/ 2273494 h 3970756"/>
              <a:gd name="connsiteX33" fmla="*/ 3111176 w 6563032"/>
              <a:gd name="connsiteY33" fmla="*/ 2818295 h 3970756"/>
              <a:gd name="connsiteX34" fmla="*/ 2392038 w 6563032"/>
              <a:gd name="connsiteY34" fmla="*/ 2818295 h 3970756"/>
              <a:gd name="connsiteX35" fmla="*/ 2119637 w 6563032"/>
              <a:gd name="connsiteY35" fmla="*/ 2273494 h 3970756"/>
              <a:gd name="connsiteX36" fmla="*/ 3451856 w 6563032"/>
              <a:gd name="connsiteY36" fmla="*/ 1152462 h 3970756"/>
              <a:gd name="connsiteX37" fmla="*/ 4170994 w 6563032"/>
              <a:gd name="connsiteY37" fmla="*/ 1152462 h 3970756"/>
              <a:gd name="connsiteX38" fmla="*/ 4443395 w 6563032"/>
              <a:gd name="connsiteY38" fmla="*/ 1697263 h 3970756"/>
              <a:gd name="connsiteX39" fmla="*/ 4170994 w 6563032"/>
              <a:gd name="connsiteY39" fmla="*/ 2242065 h 3970756"/>
              <a:gd name="connsiteX40" fmla="*/ 3451856 w 6563032"/>
              <a:gd name="connsiteY40" fmla="*/ 2242065 h 3970756"/>
              <a:gd name="connsiteX41" fmla="*/ 3179455 w 6563032"/>
              <a:gd name="connsiteY41" fmla="*/ 1697263 h 3970756"/>
              <a:gd name="connsiteX42" fmla="*/ 1332219 w 6563032"/>
              <a:gd name="connsiteY42" fmla="*/ 1152461 h 3970756"/>
              <a:gd name="connsiteX43" fmla="*/ 2051358 w 6563032"/>
              <a:gd name="connsiteY43" fmla="*/ 1152461 h 3970756"/>
              <a:gd name="connsiteX44" fmla="*/ 2323758 w 6563032"/>
              <a:gd name="connsiteY44" fmla="*/ 1697262 h 3970756"/>
              <a:gd name="connsiteX45" fmla="*/ 2051358 w 6563032"/>
              <a:gd name="connsiteY45" fmla="*/ 2242064 h 3970756"/>
              <a:gd name="connsiteX46" fmla="*/ 1332219 w 6563032"/>
              <a:gd name="connsiteY46" fmla="*/ 2242064 h 3970756"/>
              <a:gd name="connsiteX47" fmla="*/ 1059819 w 6563032"/>
              <a:gd name="connsiteY47" fmla="*/ 1697262 h 3970756"/>
              <a:gd name="connsiteX48" fmla="*/ 4511674 w 6563032"/>
              <a:gd name="connsiteY48" fmla="*/ 576231 h 3970756"/>
              <a:gd name="connsiteX49" fmla="*/ 5230813 w 6563032"/>
              <a:gd name="connsiteY49" fmla="*/ 576231 h 3970756"/>
              <a:gd name="connsiteX50" fmla="*/ 5503214 w 6563032"/>
              <a:gd name="connsiteY50" fmla="*/ 1121032 h 3970756"/>
              <a:gd name="connsiteX51" fmla="*/ 5230813 w 6563032"/>
              <a:gd name="connsiteY51" fmla="*/ 1665834 h 3970756"/>
              <a:gd name="connsiteX52" fmla="*/ 4511674 w 6563032"/>
              <a:gd name="connsiteY52" fmla="*/ 1665834 h 3970756"/>
              <a:gd name="connsiteX53" fmla="*/ 4239274 w 6563032"/>
              <a:gd name="connsiteY53" fmla="*/ 1121032 h 3970756"/>
              <a:gd name="connsiteX54" fmla="*/ 2392038 w 6563032"/>
              <a:gd name="connsiteY54" fmla="*/ 576231 h 3970756"/>
              <a:gd name="connsiteX55" fmla="*/ 3111176 w 6563032"/>
              <a:gd name="connsiteY55" fmla="*/ 576231 h 3970756"/>
              <a:gd name="connsiteX56" fmla="*/ 3383577 w 6563032"/>
              <a:gd name="connsiteY56" fmla="*/ 1121032 h 3970756"/>
              <a:gd name="connsiteX57" fmla="*/ 3111176 w 6563032"/>
              <a:gd name="connsiteY57" fmla="*/ 1665834 h 3970756"/>
              <a:gd name="connsiteX58" fmla="*/ 2392038 w 6563032"/>
              <a:gd name="connsiteY58" fmla="*/ 1665834 h 3970756"/>
              <a:gd name="connsiteX59" fmla="*/ 2119637 w 6563032"/>
              <a:gd name="connsiteY59" fmla="*/ 1121032 h 3970756"/>
              <a:gd name="connsiteX60" fmla="*/ 5571492 w 6563032"/>
              <a:gd name="connsiteY60" fmla="*/ 0 h 3970756"/>
              <a:gd name="connsiteX61" fmla="*/ 6290632 w 6563032"/>
              <a:gd name="connsiteY61" fmla="*/ 0 h 3970756"/>
              <a:gd name="connsiteX62" fmla="*/ 6563032 w 6563032"/>
              <a:gd name="connsiteY62" fmla="*/ 544802 h 3970756"/>
              <a:gd name="connsiteX63" fmla="*/ 6290632 w 6563032"/>
              <a:gd name="connsiteY63" fmla="*/ 1089603 h 3970756"/>
              <a:gd name="connsiteX64" fmla="*/ 5571492 w 6563032"/>
              <a:gd name="connsiteY64" fmla="*/ 1089603 h 3970756"/>
              <a:gd name="connsiteX65" fmla="*/ 5299092 w 6563032"/>
              <a:gd name="connsiteY65" fmla="*/ 544802 h 3970756"/>
              <a:gd name="connsiteX66" fmla="*/ 3451856 w 6563032"/>
              <a:gd name="connsiteY66" fmla="*/ 0 h 3970756"/>
              <a:gd name="connsiteX67" fmla="*/ 4170994 w 6563032"/>
              <a:gd name="connsiteY67" fmla="*/ 0 h 3970756"/>
              <a:gd name="connsiteX68" fmla="*/ 4443395 w 6563032"/>
              <a:gd name="connsiteY68" fmla="*/ 544802 h 3970756"/>
              <a:gd name="connsiteX69" fmla="*/ 4170994 w 6563032"/>
              <a:gd name="connsiteY69" fmla="*/ 1089603 h 3970756"/>
              <a:gd name="connsiteX70" fmla="*/ 3451856 w 6563032"/>
              <a:gd name="connsiteY70" fmla="*/ 1089603 h 3970756"/>
              <a:gd name="connsiteX71" fmla="*/ 3179455 w 6563032"/>
              <a:gd name="connsiteY71" fmla="*/ 544802 h 39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563032" h="3970756">
                <a:moveTo>
                  <a:pt x="2392038" y="2881153"/>
                </a:moveTo>
                <a:lnTo>
                  <a:pt x="3111176" y="2881153"/>
                </a:lnTo>
                <a:lnTo>
                  <a:pt x="3383577" y="3425955"/>
                </a:lnTo>
                <a:lnTo>
                  <a:pt x="3111176" y="3970756"/>
                </a:lnTo>
                <a:lnTo>
                  <a:pt x="2392038" y="3970756"/>
                </a:lnTo>
                <a:lnTo>
                  <a:pt x="2119637" y="3425955"/>
                </a:lnTo>
                <a:close/>
                <a:moveTo>
                  <a:pt x="272401" y="2881153"/>
                </a:moveTo>
                <a:lnTo>
                  <a:pt x="991539" y="2881153"/>
                </a:lnTo>
                <a:lnTo>
                  <a:pt x="1263940" y="3425955"/>
                </a:lnTo>
                <a:lnTo>
                  <a:pt x="991539" y="3970756"/>
                </a:lnTo>
                <a:lnTo>
                  <a:pt x="272401" y="3970756"/>
                </a:lnTo>
                <a:lnTo>
                  <a:pt x="0" y="3425955"/>
                </a:lnTo>
                <a:close/>
                <a:moveTo>
                  <a:pt x="3451856" y="2304922"/>
                </a:moveTo>
                <a:lnTo>
                  <a:pt x="4170994" y="2304922"/>
                </a:lnTo>
                <a:lnTo>
                  <a:pt x="4443395" y="2849724"/>
                </a:lnTo>
                <a:lnTo>
                  <a:pt x="4170994" y="3394525"/>
                </a:lnTo>
                <a:lnTo>
                  <a:pt x="3451856" y="3394525"/>
                </a:lnTo>
                <a:lnTo>
                  <a:pt x="3179455" y="2849724"/>
                </a:lnTo>
                <a:close/>
                <a:moveTo>
                  <a:pt x="1332219" y="2304922"/>
                </a:moveTo>
                <a:lnTo>
                  <a:pt x="2051358" y="2304922"/>
                </a:lnTo>
                <a:lnTo>
                  <a:pt x="2323758" y="2849724"/>
                </a:lnTo>
                <a:lnTo>
                  <a:pt x="2051358" y="3394525"/>
                </a:lnTo>
                <a:lnTo>
                  <a:pt x="1332219" y="3394525"/>
                </a:lnTo>
                <a:lnTo>
                  <a:pt x="1059819" y="2849724"/>
                </a:lnTo>
                <a:close/>
                <a:moveTo>
                  <a:pt x="4627813" y="1873230"/>
                </a:moveTo>
                <a:lnTo>
                  <a:pt x="5114676" y="1873230"/>
                </a:lnTo>
                <a:lnTo>
                  <a:pt x="5299092" y="2242064"/>
                </a:lnTo>
                <a:lnTo>
                  <a:pt x="5114676" y="2610898"/>
                </a:lnTo>
                <a:lnTo>
                  <a:pt x="4627813" y="2610898"/>
                </a:lnTo>
                <a:lnTo>
                  <a:pt x="4443395" y="2242064"/>
                </a:lnTo>
                <a:close/>
                <a:moveTo>
                  <a:pt x="2392038" y="1728693"/>
                </a:moveTo>
                <a:lnTo>
                  <a:pt x="3111176" y="1728693"/>
                </a:lnTo>
                <a:lnTo>
                  <a:pt x="3383577" y="2273494"/>
                </a:lnTo>
                <a:lnTo>
                  <a:pt x="3111176" y="2818295"/>
                </a:lnTo>
                <a:lnTo>
                  <a:pt x="2392038" y="2818295"/>
                </a:lnTo>
                <a:lnTo>
                  <a:pt x="2119637" y="2273494"/>
                </a:lnTo>
                <a:close/>
                <a:moveTo>
                  <a:pt x="3451856" y="1152462"/>
                </a:moveTo>
                <a:lnTo>
                  <a:pt x="4170994" y="1152462"/>
                </a:lnTo>
                <a:lnTo>
                  <a:pt x="4443395" y="1697263"/>
                </a:lnTo>
                <a:lnTo>
                  <a:pt x="4170994" y="2242065"/>
                </a:lnTo>
                <a:lnTo>
                  <a:pt x="3451856" y="2242065"/>
                </a:lnTo>
                <a:lnTo>
                  <a:pt x="3179455" y="1697263"/>
                </a:lnTo>
                <a:close/>
                <a:moveTo>
                  <a:pt x="1332219" y="1152461"/>
                </a:moveTo>
                <a:lnTo>
                  <a:pt x="2051358" y="1152461"/>
                </a:lnTo>
                <a:lnTo>
                  <a:pt x="2323758" y="1697262"/>
                </a:lnTo>
                <a:lnTo>
                  <a:pt x="2051358" y="2242064"/>
                </a:lnTo>
                <a:lnTo>
                  <a:pt x="1332219" y="2242064"/>
                </a:lnTo>
                <a:lnTo>
                  <a:pt x="1059819" y="1697262"/>
                </a:lnTo>
                <a:close/>
                <a:moveTo>
                  <a:pt x="4511674" y="576231"/>
                </a:moveTo>
                <a:lnTo>
                  <a:pt x="5230813" y="576231"/>
                </a:lnTo>
                <a:lnTo>
                  <a:pt x="5503214" y="1121032"/>
                </a:lnTo>
                <a:lnTo>
                  <a:pt x="5230813" y="1665834"/>
                </a:lnTo>
                <a:lnTo>
                  <a:pt x="4511674" y="1665834"/>
                </a:lnTo>
                <a:lnTo>
                  <a:pt x="4239274" y="1121032"/>
                </a:lnTo>
                <a:close/>
                <a:moveTo>
                  <a:pt x="2392038" y="576231"/>
                </a:moveTo>
                <a:lnTo>
                  <a:pt x="3111176" y="576231"/>
                </a:lnTo>
                <a:lnTo>
                  <a:pt x="3383577" y="1121032"/>
                </a:lnTo>
                <a:lnTo>
                  <a:pt x="3111176" y="1665834"/>
                </a:lnTo>
                <a:lnTo>
                  <a:pt x="2392038" y="1665834"/>
                </a:lnTo>
                <a:lnTo>
                  <a:pt x="2119637" y="1121032"/>
                </a:lnTo>
                <a:close/>
                <a:moveTo>
                  <a:pt x="5571492" y="0"/>
                </a:moveTo>
                <a:lnTo>
                  <a:pt x="6290632" y="0"/>
                </a:lnTo>
                <a:lnTo>
                  <a:pt x="6563032" y="544802"/>
                </a:lnTo>
                <a:lnTo>
                  <a:pt x="6290632" y="1089603"/>
                </a:lnTo>
                <a:lnTo>
                  <a:pt x="5571492" y="1089603"/>
                </a:lnTo>
                <a:lnTo>
                  <a:pt x="5299092" y="544802"/>
                </a:lnTo>
                <a:close/>
                <a:moveTo>
                  <a:pt x="3451856" y="0"/>
                </a:moveTo>
                <a:lnTo>
                  <a:pt x="4170994" y="0"/>
                </a:lnTo>
                <a:lnTo>
                  <a:pt x="4443395" y="544802"/>
                </a:lnTo>
                <a:lnTo>
                  <a:pt x="4170994" y="1089603"/>
                </a:lnTo>
                <a:lnTo>
                  <a:pt x="3451856" y="1089603"/>
                </a:lnTo>
                <a:lnTo>
                  <a:pt x="3179455" y="544802"/>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7736885A-A2A7-5244-ACF3-6AE395F478F0}"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pic>
        <p:nvPicPr>
          <p:cNvPr id="11" name="Picture 10">
            <a:extLst>
              <a:ext uri="{FF2B5EF4-FFF2-40B4-BE49-F238E27FC236}">
                <a16:creationId xmlns:a16="http://schemas.microsoft.com/office/drawing/2014/main" id="{62D8A78F-F728-AA4C-B150-5F94FF40046B}"/>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3413722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6F3386E7-4566-8343-8EE7-5F77B27FEFD5}"/>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548B2190-5490-6D40-BC01-D5411754F805}"/>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380C16F6-918D-B140-B7C8-22741AF7B9AF}"/>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BBE7F443-B7BA-3F4C-BC8D-2FA9E258DF80}"/>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Picture Placeholder 7">
            <a:extLst>
              <a:ext uri="{FF2B5EF4-FFF2-40B4-BE49-F238E27FC236}">
                <a16:creationId xmlns:a16="http://schemas.microsoft.com/office/drawing/2014/main" id="{99871F82-DFF7-4088-B558-504CD4195D70}"/>
              </a:ext>
            </a:extLst>
          </p:cNvPr>
          <p:cNvSpPr>
            <a:spLocks noGrp="1"/>
          </p:cNvSpPr>
          <p:nvPr>
            <p:ph type="pic" sz="quarter" idx="17" hasCustomPrompt="1"/>
          </p:nvPr>
        </p:nvSpPr>
        <p:spPr>
          <a:xfrm>
            <a:off x="2" y="4"/>
            <a:ext cx="6225534" cy="6857999"/>
          </a:xfrm>
          <a:custGeom>
            <a:avLst/>
            <a:gdLst>
              <a:gd name="connsiteX0" fmla="*/ 365208 w 6225534"/>
              <a:gd name="connsiteY0" fmla="*/ 6393933 h 6857999"/>
              <a:gd name="connsiteX1" fmla="*/ 1130858 w 6225534"/>
              <a:gd name="connsiteY1" fmla="*/ 6393933 h 6857999"/>
              <a:gd name="connsiteX2" fmla="*/ 1393676 w 6225534"/>
              <a:gd name="connsiteY2" fmla="*/ 6857998 h 6857999"/>
              <a:gd name="connsiteX3" fmla="*/ 102390 w 6225534"/>
              <a:gd name="connsiteY3" fmla="*/ 6857998 h 6857999"/>
              <a:gd name="connsiteX4" fmla="*/ 0 w 6225534"/>
              <a:gd name="connsiteY4" fmla="*/ 5822561 h 6857999"/>
              <a:gd name="connsiteX5" fmla="*/ 310093 w 6225534"/>
              <a:gd name="connsiteY5" fmla="*/ 6370101 h 6857999"/>
              <a:gd name="connsiteX6" fmla="*/ 33778 w 6225534"/>
              <a:gd name="connsiteY6" fmla="*/ 6857999 h 6857999"/>
              <a:gd name="connsiteX7" fmla="*/ 0 w 6225534"/>
              <a:gd name="connsiteY7" fmla="*/ 6857999 h 6857999"/>
              <a:gd name="connsiteX8" fmla="*/ 1547573 w 6225534"/>
              <a:gd name="connsiteY8" fmla="*/ 5719669 h 6857999"/>
              <a:gd name="connsiteX9" fmla="*/ 2313222 w 6225534"/>
              <a:gd name="connsiteY9" fmla="*/ 5719669 h 6857999"/>
              <a:gd name="connsiteX10" fmla="*/ 2678430 w 6225534"/>
              <a:gd name="connsiteY10" fmla="*/ 6364525 h 6857999"/>
              <a:gd name="connsiteX11" fmla="*/ 2398956 w 6225534"/>
              <a:gd name="connsiteY11" fmla="*/ 6857998 h 6857999"/>
              <a:gd name="connsiteX12" fmla="*/ 1461839 w 6225534"/>
              <a:gd name="connsiteY12" fmla="*/ 6857998 h 6857999"/>
              <a:gd name="connsiteX13" fmla="*/ 1182366 w 6225534"/>
              <a:gd name="connsiteY13" fmla="*/ 6364525 h 6857999"/>
              <a:gd name="connsiteX14" fmla="*/ 365208 w 6225534"/>
              <a:gd name="connsiteY14" fmla="*/ 5045406 h 6857999"/>
              <a:gd name="connsiteX15" fmla="*/ 1130859 w 6225534"/>
              <a:gd name="connsiteY15" fmla="*/ 5045406 h 6857999"/>
              <a:gd name="connsiteX16" fmla="*/ 1496065 w 6225534"/>
              <a:gd name="connsiteY16" fmla="*/ 5690262 h 6857999"/>
              <a:gd name="connsiteX17" fmla="*/ 1130859 w 6225534"/>
              <a:gd name="connsiteY17" fmla="*/ 6335117 h 6857999"/>
              <a:gd name="connsiteX18" fmla="*/ 365208 w 6225534"/>
              <a:gd name="connsiteY18" fmla="*/ 6335117 h 6857999"/>
              <a:gd name="connsiteX19" fmla="*/ 1 w 6225534"/>
              <a:gd name="connsiteY19" fmla="*/ 5690262 h 6857999"/>
              <a:gd name="connsiteX20" fmla="*/ 0 w 6225534"/>
              <a:gd name="connsiteY20" fmla="*/ 4474029 h 6857999"/>
              <a:gd name="connsiteX21" fmla="*/ 310095 w 6225534"/>
              <a:gd name="connsiteY21" fmla="*/ 5021572 h 6857999"/>
              <a:gd name="connsiteX22" fmla="*/ 0 w 6225534"/>
              <a:gd name="connsiteY22" fmla="*/ 5569114 h 6857999"/>
              <a:gd name="connsiteX23" fmla="*/ 1547575 w 6225534"/>
              <a:gd name="connsiteY23" fmla="*/ 4371142 h 6857999"/>
              <a:gd name="connsiteX24" fmla="*/ 2313225 w 6225534"/>
              <a:gd name="connsiteY24" fmla="*/ 4371142 h 6857999"/>
              <a:gd name="connsiteX25" fmla="*/ 2678431 w 6225534"/>
              <a:gd name="connsiteY25" fmla="*/ 5015999 h 6857999"/>
              <a:gd name="connsiteX26" fmla="*/ 2313225 w 6225534"/>
              <a:gd name="connsiteY26" fmla="*/ 5660853 h 6857999"/>
              <a:gd name="connsiteX27" fmla="*/ 1547575 w 6225534"/>
              <a:gd name="connsiteY27" fmla="*/ 5660853 h 6857999"/>
              <a:gd name="connsiteX28" fmla="*/ 1182368 w 6225534"/>
              <a:gd name="connsiteY28" fmla="*/ 5015998 h 6857999"/>
              <a:gd name="connsiteX29" fmla="*/ 2729941 w 6225534"/>
              <a:gd name="connsiteY29" fmla="*/ 3696878 h 6857999"/>
              <a:gd name="connsiteX30" fmla="*/ 3495591 w 6225534"/>
              <a:gd name="connsiteY30" fmla="*/ 3696878 h 6857999"/>
              <a:gd name="connsiteX31" fmla="*/ 3860798 w 6225534"/>
              <a:gd name="connsiteY31" fmla="*/ 4341734 h 6857999"/>
              <a:gd name="connsiteX32" fmla="*/ 3495591 w 6225534"/>
              <a:gd name="connsiteY32" fmla="*/ 4986589 h 6857999"/>
              <a:gd name="connsiteX33" fmla="*/ 2729941 w 6225534"/>
              <a:gd name="connsiteY33" fmla="*/ 4986589 h 6857999"/>
              <a:gd name="connsiteX34" fmla="*/ 2364734 w 6225534"/>
              <a:gd name="connsiteY34" fmla="*/ 4341734 h 6857999"/>
              <a:gd name="connsiteX35" fmla="*/ 365212 w 6225534"/>
              <a:gd name="connsiteY35" fmla="*/ 3696877 h 6857999"/>
              <a:gd name="connsiteX36" fmla="*/ 1130862 w 6225534"/>
              <a:gd name="connsiteY36" fmla="*/ 3696877 h 6857999"/>
              <a:gd name="connsiteX37" fmla="*/ 1496069 w 6225534"/>
              <a:gd name="connsiteY37" fmla="*/ 4341733 h 6857999"/>
              <a:gd name="connsiteX38" fmla="*/ 1130862 w 6225534"/>
              <a:gd name="connsiteY38" fmla="*/ 4986588 h 6857999"/>
              <a:gd name="connsiteX39" fmla="*/ 365212 w 6225534"/>
              <a:gd name="connsiteY39" fmla="*/ 4986588 h 6857999"/>
              <a:gd name="connsiteX40" fmla="*/ 5 w 6225534"/>
              <a:gd name="connsiteY40" fmla="*/ 4341733 h 6857999"/>
              <a:gd name="connsiteX41" fmla="*/ 0 w 6225534"/>
              <a:gd name="connsiteY41" fmla="*/ 3125501 h 6857999"/>
              <a:gd name="connsiteX42" fmla="*/ 310095 w 6225534"/>
              <a:gd name="connsiteY42" fmla="*/ 3673043 h 6857999"/>
              <a:gd name="connsiteX43" fmla="*/ 0 w 6225534"/>
              <a:gd name="connsiteY43" fmla="*/ 4220585 h 6857999"/>
              <a:gd name="connsiteX44" fmla="*/ 1547578 w 6225534"/>
              <a:gd name="connsiteY44" fmla="*/ 3022616 h 6857999"/>
              <a:gd name="connsiteX45" fmla="*/ 2313227 w 6225534"/>
              <a:gd name="connsiteY45" fmla="*/ 3022616 h 6857999"/>
              <a:gd name="connsiteX46" fmla="*/ 2678434 w 6225534"/>
              <a:gd name="connsiteY46" fmla="*/ 3667469 h 6857999"/>
              <a:gd name="connsiteX47" fmla="*/ 2313227 w 6225534"/>
              <a:gd name="connsiteY47" fmla="*/ 4312324 h 6857999"/>
              <a:gd name="connsiteX48" fmla="*/ 1547578 w 6225534"/>
              <a:gd name="connsiteY48" fmla="*/ 4312324 h 6857999"/>
              <a:gd name="connsiteX49" fmla="*/ 1182371 w 6225534"/>
              <a:gd name="connsiteY49" fmla="*/ 3667469 h 6857999"/>
              <a:gd name="connsiteX50" fmla="*/ 2729944 w 6225534"/>
              <a:gd name="connsiteY50" fmla="*/ 2348351 h 6857999"/>
              <a:gd name="connsiteX51" fmla="*/ 3495593 w 6225534"/>
              <a:gd name="connsiteY51" fmla="*/ 2348351 h 6857999"/>
              <a:gd name="connsiteX52" fmla="*/ 3860800 w 6225534"/>
              <a:gd name="connsiteY52" fmla="*/ 2993208 h 6857999"/>
              <a:gd name="connsiteX53" fmla="*/ 3495593 w 6225534"/>
              <a:gd name="connsiteY53" fmla="*/ 3638061 h 6857999"/>
              <a:gd name="connsiteX54" fmla="*/ 2729944 w 6225534"/>
              <a:gd name="connsiteY54" fmla="*/ 3638061 h 6857999"/>
              <a:gd name="connsiteX55" fmla="*/ 2364736 w 6225534"/>
              <a:gd name="connsiteY55" fmla="*/ 2993208 h 6857999"/>
              <a:gd name="connsiteX56" fmla="*/ 365212 w 6225534"/>
              <a:gd name="connsiteY56" fmla="*/ 2348351 h 6857999"/>
              <a:gd name="connsiteX57" fmla="*/ 1130862 w 6225534"/>
              <a:gd name="connsiteY57" fmla="*/ 2348351 h 6857999"/>
              <a:gd name="connsiteX58" fmla="*/ 1496069 w 6225534"/>
              <a:gd name="connsiteY58" fmla="*/ 2993207 h 6857999"/>
              <a:gd name="connsiteX59" fmla="*/ 1130862 w 6225534"/>
              <a:gd name="connsiteY59" fmla="*/ 3638059 h 6857999"/>
              <a:gd name="connsiteX60" fmla="*/ 365212 w 6225534"/>
              <a:gd name="connsiteY60" fmla="*/ 3638059 h 6857999"/>
              <a:gd name="connsiteX61" fmla="*/ 5 w 6225534"/>
              <a:gd name="connsiteY61" fmla="*/ 2993207 h 6857999"/>
              <a:gd name="connsiteX62" fmla="*/ 1 w 6225534"/>
              <a:gd name="connsiteY62" fmla="*/ 1776973 h 6857999"/>
              <a:gd name="connsiteX63" fmla="*/ 310096 w 6225534"/>
              <a:gd name="connsiteY63" fmla="*/ 2324515 h 6857999"/>
              <a:gd name="connsiteX64" fmla="*/ 1 w 6225534"/>
              <a:gd name="connsiteY64" fmla="*/ 2872057 h 6857999"/>
              <a:gd name="connsiteX65" fmla="*/ 1547578 w 6225534"/>
              <a:gd name="connsiteY65" fmla="*/ 1674088 h 6857999"/>
              <a:gd name="connsiteX66" fmla="*/ 2313227 w 6225534"/>
              <a:gd name="connsiteY66" fmla="*/ 1674088 h 6857999"/>
              <a:gd name="connsiteX67" fmla="*/ 2678434 w 6225534"/>
              <a:gd name="connsiteY67" fmla="*/ 2318944 h 6857999"/>
              <a:gd name="connsiteX68" fmla="*/ 2313227 w 6225534"/>
              <a:gd name="connsiteY68" fmla="*/ 2963798 h 6857999"/>
              <a:gd name="connsiteX69" fmla="*/ 1547578 w 6225534"/>
              <a:gd name="connsiteY69" fmla="*/ 2963798 h 6857999"/>
              <a:gd name="connsiteX70" fmla="*/ 1182371 w 6225534"/>
              <a:gd name="connsiteY70" fmla="*/ 2318944 h 6857999"/>
              <a:gd name="connsiteX71" fmla="*/ 3912310 w 6225534"/>
              <a:gd name="connsiteY71" fmla="*/ 1674087 h 6857999"/>
              <a:gd name="connsiteX72" fmla="*/ 4677960 w 6225534"/>
              <a:gd name="connsiteY72" fmla="*/ 1674087 h 6857999"/>
              <a:gd name="connsiteX73" fmla="*/ 5043167 w 6225534"/>
              <a:gd name="connsiteY73" fmla="*/ 2318943 h 6857999"/>
              <a:gd name="connsiteX74" fmla="*/ 4677960 w 6225534"/>
              <a:gd name="connsiteY74" fmla="*/ 2963797 h 6857999"/>
              <a:gd name="connsiteX75" fmla="*/ 3912310 w 6225534"/>
              <a:gd name="connsiteY75" fmla="*/ 2963797 h 6857999"/>
              <a:gd name="connsiteX76" fmla="*/ 3547103 w 6225534"/>
              <a:gd name="connsiteY76" fmla="*/ 2318943 h 6857999"/>
              <a:gd name="connsiteX77" fmla="*/ 2729943 w 6225534"/>
              <a:gd name="connsiteY77" fmla="*/ 999822 h 6857999"/>
              <a:gd name="connsiteX78" fmla="*/ 3495593 w 6225534"/>
              <a:gd name="connsiteY78" fmla="*/ 999822 h 6857999"/>
              <a:gd name="connsiteX79" fmla="*/ 3860800 w 6225534"/>
              <a:gd name="connsiteY79" fmla="*/ 1644679 h 6857999"/>
              <a:gd name="connsiteX80" fmla="*/ 3495593 w 6225534"/>
              <a:gd name="connsiteY80" fmla="*/ 2289534 h 6857999"/>
              <a:gd name="connsiteX81" fmla="*/ 2729943 w 6225534"/>
              <a:gd name="connsiteY81" fmla="*/ 2289534 h 6857999"/>
              <a:gd name="connsiteX82" fmla="*/ 2364737 w 6225534"/>
              <a:gd name="connsiteY82" fmla="*/ 1644679 h 6857999"/>
              <a:gd name="connsiteX83" fmla="*/ 365211 w 6225534"/>
              <a:gd name="connsiteY83" fmla="*/ 999822 h 6857999"/>
              <a:gd name="connsiteX84" fmla="*/ 1130863 w 6225534"/>
              <a:gd name="connsiteY84" fmla="*/ 999822 h 6857999"/>
              <a:gd name="connsiteX85" fmla="*/ 1496070 w 6225534"/>
              <a:gd name="connsiteY85" fmla="*/ 1644679 h 6857999"/>
              <a:gd name="connsiteX86" fmla="*/ 1130863 w 6225534"/>
              <a:gd name="connsiteY86" fmla="*/ 2289534 h 6857999"/>
              <a:gd name="connsiteX87" fmla="*/ 365211 w 6225534"/>
              <a:gd name="connsiteY87" fmla="*/ 2289534 h 6857999"/>
              <a:gd name="connsiteX88" fmla="*/ 5 w 6225534"/>
              <a:gd name="connsiteY88" fmla="*/ 1644679 h 6857999"/>
              <a:gd name="connsiteX89" fmla="*/ 1 w 6225534"/>
              <a:gd name="connsiteY89" fmla="*/ 428444 h 6857999"/>
              <a:gd name="connsiteX90" fmla="*/ 310096 w 6225534"/>
              <a:gd name="connsiteY90" fmla="*/ 975987 h 6857999"/>
              <a:gd name="connsiteX91" fmla="*/ 1 w 6225534"/>
              <a:gd name="connsiteY91" fmla="*/ 1523529 h 6857999"/>
              <a:gd name="connsiteX92" fmla="*/ 3912310 w 6225534"/>
              <a:gd name="connsiteY92" fmla="*/ 325558 h 6857999"/>
              <a:gd name="connsiteX93" fmla="*/ 4677960 w 6225534"/>
              <a:gd name="connsiteY93" fmla="*/ 325558 h 6857999"/>
              <a:gd name="connsiteX94" fmla="*/ 5043167 w 6225534"/>
              <a:gd name="connsiteY94" fmla="*/ 970414 h 6857999"/>
              <a:gd name="connsiteX95" fmla="*/ 4677960 w 6225534"/>
              <a:gd name="connsiteY95" fmla="*/ 1615269 h 6857999"/>
              <a:gd name="connsiteX96" fmla="*/ 3912310 w 6225534"/>
              <a:gd name="connsiteY96" fmla="*/ 1615269 h 6857999"/>
              <a:gd name="connsiteX97" fmla="*/ 3547103 w 6225534"/>
              <a:gd name="connsiteY97" fmla="*/ 970414 h 6857999"/>
              <a:gd name="connsiteX98" fmla="*/ 1547578 w 6225534"/>
              <a:gd name="connsiteY98" fmla="*/ 325558 h 6857999"/>
              <a:gd name="connsiteX99" fmla="*/ 2313226 w 6225534"/>
              <a:gd name="connsiteY99" fmla="*/ 325558 h 6857999"/>
              <a:gd name="connsiteX100" fmla="*/ 2678433 w 6225534"/>
              <a:gd name="connsiteY100" fmla="*/ 970414 h 6857999"/>
              <a:gd name="connsiteX101" fmla="*/ 2313226 w 6225534"/>
              <a:gd name="connsiteY101" fmla="*/ 1615270 h 6857999"/>
              <a:gd name="connsiteX102" fmla="*/ 1547578 w 6225534"/>
              <a:gd name="connsiteY102" fmla="*/ 1615270 h 6857999"/>
              <a:gd name="connsiteX103" fmla="*/ 1182372 w 6225534"/>
              <a:gd name="connsiteY103" fmla="*/ 970414 h 6857999"/>
              <a:gd name="connsiteX104" fmla="*/ 3761245 w 6225534"/>
              <a:gd name="connsiteY104" fmla="*/ 1 h 6857999"/>
              <a:gd name="connsiteX105" fmla="*/ 4829026 w 6225534"/>
              <a:gd name="connsiteY105" fmla="*/ 1 h 6857999"/>
              <a:gd name="connsiteX106" fmla="*/ 4677960 w 6225534"/>
              <a:gd name="connsiteY106" fmla="*/ 266741 h 6857999"/>
              <a:gd name="connsiteX107" fmla="*/ 3912310 w 6225534"/>
              <a:gd name="connsiteY107" fmla="*/ 266741 h 6857999"/>
              <a:gd name="connsiteX108" fmla="*/ 1396513 w 6225534"/>
              <a:gd name="connsiteY108" fmla="*/ 1 h 6857999"/>
              <a:gd name="connsiteX109" fmla="*/ 2464292 w 6225534"/>
              <a:gd name="connsiteY109" fmla="*/ 1 h 6857999"/>
              <a:gd name="connsiteX110" fmla="*/ 2313226 w 6225534"/>
              <a:gd name="connsiteY110" fmla="*/ 266741 h 6857999"/>
              <a:gd name="connsiteX111" fmla="*/ 1547579 w 6225534"/>
              <a:gd name="connsiteY111" fmla="*/ 266741 h 6857999"/>
              <a:gd name="connsiteX112" fmla="*/ 4897193 w 6225534"/>
              <a:gd name="connsiteY112" fmla="*/ 0 h 6857999"/>
              <a:gd name="connsiteX113" fmla="*/ 6057812 w 6225534"/>
              <a:gd name="connsiteY113" fmla="*/ 0 h 6857999"/>
              <a:gd name="connsiteX114" fmla="*/ 6225534 w 6225534"/>
              <a:gd name="connsiteY114" fmla="*/ 296152 h 6857999"/>
              <a:gd name="connsiteX115" fmla="*/ 5860327 w 6225534"/>
              <a:gd name="connsiteY115" fmla="*/ 941007 h 6857999"/>
              <a:gd name="connsiteX116" fmla="*/ 5094677 w 6225534"/>
              <a:gd name="connsiteY116" fmla="*/ 941007 h 6857999"/>
              <a:gd name="connsiteX117" fmla="*/ 4729470 w 6225534"/>
              <a:gd name="connsiteY117" fmla="*/ 296152 h 6857999"/>
              <a:gd name="connsiteX118" fmla="*/ 2532458 w 6225534"/>
              <a:gd name="connsiteY118" fmla="*/ 0 h 6857999"/>
              <a:gd name="connsiteX119" fmla="*/ 3693079 w 6225534"/>
              <a:gd name="connsiteY119" fmla="*/ 0 h 6857999"/>
              <a:gd name="connsiteX120" fmla="*/ 3860800 w 6225534"/>
              <a:gd name="connsiteY120" fmla="*/ 296150 h 6857999"/>
              <a:gd name="connsiteX121" fmla="*/ 3495593 w 6225534"/>
              <a:gd name="connsiteY121" fmla="*/ 941005 h 6857999"/>
              <a:gd name="connsiteX122" fmla="*/ 2729944 w 6225534"/>
              <a:gd name="connsiteY122" fmla="*/ 941005 h 6857999"/>
              <a:gd name="connsiteX123" fmla="*/ 2364737 w 6225534"/>
              <a:gd name="connsiteY123" fmla="*/ 296150 h 6857999"/>
              <a:gd name="connsiteX124" fmla="*/ 167726 w 6225534"/>
              <a:gd name="connsiteY124" fmla="*/ 0 h 6857999"/>
              <a:gd name="connsiteX125" fmla="*/ 1328348 w 6225534"/>
              <a:gd name="connsiteY125" fmla="*/ 0 h 6857999"/>
              <a:gd name="connsiteX126" fmla="*/ 1496069 w 6225534"/>
              <a:gd name="connsiteY126" fmla="*/ 296150 h 6857999"/>
              <a:gd name="connsiteX127" fmla="*/ 1130863 w 6225534"/>
              <a:gd name="connsiteY127" fmla="*/ 941005 h 6857999"/>
              <a:gd name="connsiteX128" fmla="*/ 365212 w 6225534"/>
              <a:gd name="connsiteY128" fmla="*/ 941005 h 6857999"/>
              <a:gd name="connsiteX129" fmla="*/ 5 w 6225534"/>
              <a:gd name="connsiteY129" fmla="*/ 2961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225534" h="6857999">
                <a:moveTo>
                  <a:pt x="365208" y="6393933"/>
                </a:moveTo>
                <a:lnTo>
                  <a:pt x="1130858" y="6393933"/>
                </a:lnTo>
                <a:lnTo>
                  <a:pt x="1393676" y="6857998"/>
                </a:lnTo>
                <a:lnTo>
                  <a:pt x="102390" y="6857998"/>
                </a:lnTo>
                <a:close/>
                <a:moveTo>
                  <a:pt x="0" y="5822561"/>
                </a:moveTo>
                <a:lnTo>
                  <a:pt x="310093" y="6370101"/>
                </a:lnTo>
                <a:lnTo>
                  <a:pt x="33778" y="6857999"/>
                </a:lnTo>
                <a:lnTo>
                  <a:pt x="0" y="6857999"/>
                </a:lnTo>
                <a:close/>
                <a:moveTo>
                  <a:pt x="1547573" y="5719669"/>
                </a:moveTo>
                <a:lnTo>
                  <a:pt x="2313222" y="5719669"/>
                </a:lnTo>
                <a:lnTo>
                  <a:pt x="2678430" y="6364525"/>
                </a:lnTo>
                <a:lnTo>
                  <a:pt x="2398956" y="6857998"/>
                </a:lnTo>
                <a:lnTo>
                  <a:pt x="1461839" y="6857998"/>
                </a:lnTo>
                <a:lnTo>
                  <a:pt x="1182366" y="6364525"/>
                </a:lnTo>
                <a:close/>
                <a:moveTo>
                  <a:pt x="365208" y="5045406"/>
                </a:moveTo>
                <a:lnTo>
                  <a:pt x="1130859" y="5045406"/>
                </a:lnTo>
                <a:lnTo>
                  <a:pt x="1496065" y="5690262"/>
                </a:lnTo>
                <a:lnTo>
                  <a:pt x="1130859" y="6335117"/>
                </a:lnTo>
                <a:lnTo>
                  <a:pt x="365208" y="6335117"/>
                </a:lnTo>
                <a:lnTo>
                  <a:pt x="1" y="5690262"/>
                </a:lnTo>
                <a:close/>
                <a:moveTo>
                  <a:pt x="0" y="4474029"/>
                </a:moveTo>
                <a:lnTo>
                  <a:pt x="310095" y="5021572"/>
                </a:lnTo>
                <a:lnTo>
                  <a:pt x="0" y="5569114"/>
                </a:lnTo>
                <a:close/>
                <a:moveTo>
                  <a:pt x="1547575" y="4371142"/>
                </a:moveTo>
                <a:lnTo>
                  <a:pt x="2313225" y="4371142"/>
                </a:lnTo>
                <a:lnTo>
                  <a:pt x="2678431" y="5015999"/>
                </a:lnTo>
                <a:lnTo>
                  <a:pt x="2313225" y="5660853"/>
                </a:lnTo>
                <a:lnTo>
                  <a:pt x="1547575" y="5660853"/>
                </a:lnTo>
                <a:lnTo>
                  <a:pt x="1182368" y="5015998"/>
                </a:lnTo>
                <a:close/>
                <a:moveTo>
                  <a:pt x="2729941" y="3696878"/>
                </a:moveTo>
                <a:lnTo>
                  <a:pt x="3495591" y="3696878"/>
                </a:lnTo>
                <a:lnTo>
                  <a:pt x="3860798" y="4341734"/>
                </a:lnTo>
                <a:lnTo>
                  <a:pt x="3495591" y="4986589"/>
                </a:lnTo>
                <a:lnTo>
                  <a:pt x="2729941" y="4986589"/>
                </a:lnTo>
                <a:lnTo>
                  <a:pt x="2364734" y="4341734"/>
                </a:lnTo>
                <a:close/>
                <a:moveTo>
                  <a:pt x="365212" y="3696877"/>
                </a:moveTo>
                <a:lnTo>
                  <a:pt x="1130862" y="3696877"/>
                </a:lnTo>
                <a:lnTo>
                  <a:pt x="1496069" y="4341733"/>
                </a:lnTo>
                <a:lnTo>
                  <a:pt x="1130862" y="4986588"/>
                </a:lnTo>
                <a:lnTo>
                  <a:pt x="365212" y="4986588"/>
                </a:lnTo>
                <a:lnTo>
                  <a:pt x="5" y="4341733"/>
                </a:lnTo>
                <a:close/>
                <a:moveTo>
                  <a:pt x="0" y="3125501"/>
                </a:moveTo>
                <a:lnTo>
                  <a:pt x="310095" y="3673043"/>
                </a:lnTo>
                <a:lnTo>
                  <a:pt x="0" y="4220585"/>
                </a:lnTo>
                <a:close/>
                <a:moveTo>
                  <a:pt x="1547578" y="3022616"/>
                </a:moveTo>
                <a:lnTo>
                  <a:pt x="2313227" y="3022616"/>
                </a:lnTo>
                <a:lnTo>
                  <a:pt x="2678434" y="3667469"/>
                </a:lnTo>
                <a:lnTo>
                  <a:pt x="2313227" y="4312324"/>
                </a:lnTo>
                <a:lnTo>
                  <a:pt x="1547578" y="4312324"/>
                </a:lnTo>
                <a:lnTo>
                  <a:pt x="1182371" y="3667469"/>
                </a:lnTo>
                <a:close/>
                <a:moveTo>
                  <a:pt x="2729944" y="2348351"/>
                </a:moveTo>
                <a:lnTo>
                  <a:pt x="3495593" y="2348351"/>
                </a:lnTo>
                <a:lnTo>
                  <a:pt x="3860800" y="2993208"/>
                </a:lnTo>
                <a:lnTo>
                  <a:pt x="3495593" y="3638061"/>
                </a:lnTo>
                <a:lnTo>
                  <a:pt x="2729944" y="3638061"/>
                </a:lnTo>
                <a:lnTo>
                  <a:pt x="2364736" y="2993208"/>
                </a:lnTo>
                <a:close/>
                <a:moveTo>
                  <a:pt x="365212" y="2348351"/>
                </a:moveTo>
                <a:lnTo>
                  <a:pt x="1130862" y="2348351"/>
                </a:lnTo>
                <a:lnTo>
                  <a:pt x="1496069" y="2993207"/>
                </a:lnTo>
                <a:lnTo>
                  <a:pt x="1130862" y="3638059"/>
                </a:lnTo>
                <a:lnTo>
                  <a:pt x="365212" y="3638059"/>
                </a:lnTo>
                <a:lnTo>
                  <a:pt x="5" y="2993207"/>
                </a:lnTo>
                <a:close/>
                <a:moveTo>
                  <a:pt x="1" y="1776973"/>
                </a:moveTo>
                <a:lnTo>
                  <a:pt x="310096" y="2324515"/>
                </a:lnTo>
                <a:lnTo>
                  <a:pt x="1" y="2872057"/>
                </a:lnTo>
                <a:close/>
                <a:moveTo>
                  <a:pt x="1547578" y="1674088"/>
                </a:moveTo>
                <a:lnTo>
                  <a:pt x="2313227" y="1674088"/>
                </a:lnTo>
                <a:lnTo>
                  <a:pt x="2678434" y="2318944"/>
                </a:lnTo>
                <a:lnTo>
                  <a:pt x="2313227" y="2963798"/>
                </a:lnTo>
                <a:lnTo>
                  <a:pt x="1547578" y="2963798"/>
                </a:lnTo>
                <a:lnTo>
                  <a:pt x="1182371" y="2318944"/>
                </a:lnTo>
                <a:close/>
                <a:moveTo>
                  <a:pt x="3912310" y="1674087"/>
                </a:moveTo>
                <a:lnTo>
                  <a:pt x="4677960" y="1674087"/>
                </a:lnTo>
                <a:lnTo>
                  <a:pt x="5043167" y="2318943"/>
                </a:lnTo>
                <a:lnTo>
                  <a:pt x="4677960" y="2963797"/>
                </a:lnTo>
                <a:lnTo>
                  <a:pt x="3912310" y="2963797"/>
                </a:lnTo>
                <a:lnTo>
                  <a:pt x="3547103" y="2318943"/>
                </a:lnTo>
                <a:close/>
                <a:moveTo>
                  <a:pt x="2729943" y="999822"/>
                </a:moveTo>
                <a:lnTo>
                  <a:pt x="3495593" y="999822"/>
                </a:lnTo>
                <a:lnTo>
                  <a:pt x="3860800" y="1644679"/>
                </a:lnTo>
                <a:lnTo>
                  <a:pt x="3495593" y="2289534"/>
                </a:lnTo>
                <a:lnTo>
                  <a:pt x="2729943" y="2289534"/>
                </a:lnTo>
                <a:lnTo>
                  <a:pt x="2364737" y="1644679"/>
                </a:lnTo>
                <a:close/>
                <a:moveTo>
                  <a:pt x="365211" y="999822"/>
                </a:moveTo>
                <a:lnTo>
                  <a:pt x="1130863" y="999822"/>
                </a:lnTo>
                <a:lnTo>
                  <a:pt x="1496070" y="1644679"/>
                </a:lnTo>
                <a:lnTo>
                  <a:pt x="1130863" y="2289534"/>
                </a:lnTo>
                <a:lnTo>
                  <a:pt x="365211" y="2289534"/>
                </a:lnTo>
                <a:lnTo>
                  <a:pt x="5" y="1644679"/>
                </a:lnTo>
                <a:close/>
                <a:moveTo>
                  <a:pt x="1" y="428444"/>
                </a:moveTo>
                <a:lnTo>
                  <a:pt x="310096" y="975987"/>
                </a:lnTo>
                <a:lnTo>
                  <a:pt x="1" y="1523529"/>
                </a:lnTo>
                <a:close/>
                <a:moveTo>
                  <a:pt x="3912310" y="325558"/>
                </a:moveTo>
                <a:lnTo>
                  <a:pt x="4677960" y="325558"/>
                </a:lnTo>
                <a:lnTo>
                  <a:pt x="5043167" y="970414"/>
                </a:lnTo>
                <a:lnTo>
                  <a:pt x="4677960" y="1615269"/>
                </a:lnTo>
                <a:lnTo>
                  <a:pt x="3912310" y="1615269"/>
                </a:lnTo>
                <a:lnTo>
                  <a:pt x="3547103" y="970414"/>
                </a:lnTo>
                <a:close/>
                <a:moveTo>
                  <a:pt x="1547578" y="325558"/>
                </a:moveTo>
                <a:lnTo>
                  <a:pt x="2313226" y="325558"/>
                </a:lnTo>
                <a:lnTo>
                  <a:pt x="2678433" y="970414"/>
                </a:lnTo>
                <a:lnTo>
                  <a:pt x="2313226" y="1615270"/>
                </a:lnTo>
                <a:lnTo>
                  <a:pt x="1547578" y="1615270"/>
                </a:lnTo>
                <a:lnTo>
                  <a:pt x="1182372" y="970414"/>
                </a:lnTo>
                <a:close/>
                <a:moveTo>
                  <a:pt x="3761245" y="1"/>
                </a:moveTo>
                <a:lnTo>
                  <a:pt x="4829026" y="1"/>
                </a:lnTo>
                <a:lnTo>
                  <a:pt x="4677960" y="266741"/>
                </a:lnTo>
                <a:lnTo>
                  <a:pt x="3912310" y="266741"/>
                </a:lnTo>
                <a:close/>
                <a:moveTo>
                  <a:pt x="1396513" y="1"/>
                </a:moveTo>
                <a:lnTo>
                  <a:pt x="2464292" y="1"/>
                </a:lnTo>
                <a:lnTo>
                  <a:pt x="2313226" y="266741"/>
                </a:lnTo>
                <a:lnTo>
                  <a:pt x="1547579" y="266741"/>
                </a:lnTo>
                <a:close/>
                <a:moveTo>
                  <a:pt x="4897193" y="0"/>
                </a:moveTo>
                <a:lnTo>
                  <a:pt x="6057812" y="0"/>
                </a:lnTo>
                <a:lnTo>
                  <a:pt x="6225534" y="296152"/>
                </a:lnTo>
                <a:lnTo>
                  <a:pt x="5860327" y="941007"/>
                </a:lnTo>
                <a:lnTo>
                  <a:pt x="5094677" y="941007"/>
                </a:lnTo>
                <a:lnTo>
                  <a:pt x="4729470" y="296152"/>
                </a:lnTo>
                <a:close/>
                <a:moveTo>
                  <a:pt x="2532458" y="0"/>
                </a:moveTo>
                <a:lnTo>
                  <a:pt x="3693079" y="0"/>
                </a:lnTo>
                <a:lnTo>
                  <a:pt x="3860800" y="296150"/>
                </a:lnTo>
                <a:lnTo>
                  <a:pt x="3495593" y="941005"/>
                </a:lnTo>
                <a:lnTo>
                  <a:pt x="2729944" y="941005"/>
                </a:lnTo>
                <a:lnTo>
                  <a:pt x="2364737" y="296150"/>
                </a:lnTo>
                <a:close/>
                <a:moveTo>
                  <a:pt x="167726" y="0"/>
                </a:moveTo>
                <a:lnTo>
                  <a:pt x="1328348" y="0"/>
                </a:lnTo>
                <a:lnTo>
                  <a:pt x="1496069" y="296150"/>
                </a:lnTo>
                <a:lnTo>
                  <a:pt x="1130863" y="941005"/>
                </a:lnTo>
                <a:lnTo>
                  <a:pt x="365212" y="941005"/>
                </a:lnTo>
                <a:lnTo>
                  <a:pt x="5" y="29615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1F2EC900-91FB-514F-802B-D380756554E9}"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pic>
        <p:nvPicPr>
          <p:cNvPr id="11" name="Picture 10">
            <a:extLst>
              <a:ext uri="{FF2B5EF4-FFF2-40B4-BE49-F238E27FC236}">
                <a16:creationId xmlns:a16="http://schemas.microsoft.com/office/drawing/2014/main" id="{1E761386-2AD8-6448-A3E1-EC8D8824B49C}"/>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3472315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5_Blank">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3637C5C5-457F-8240-B8DB-BBE382BB8507}"/>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5A0FDC03-82F1-6247-A2CC-FA0420FCE244}"/>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Right Triangle 11">
            <a:extLst>
              <a:ext uri="{FF2B5EF4-FFF2-40B4-BE49-F238E27FC236}">
                <a16:creationId xmlns:a16="http://schemas.microsoft.com/office/drawing/2014/main" id="{3235971A-F122-8D45-B18C-B61A259BD311}"/>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Right Triangle 12">
            <a:extLst>
              <a:ext uri="{FF2B5EF4-FFF2-40B4-BE49-F238E27FC236}">
                <a16:creationId xmlns:a16="http://schemas.microsoft.com/office/drawing/2014/main" id="{8C323C01-A0A5-A34B-8780-7E0A23CDEB80}"/>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5" name="Picture Placeholder 14">
            <a:extLst>
              <a:ext uri="{FF2B5EF4-FFF2-40B4-BE49-F238E27FC236}">
                <a16:creationId xmlns:a16="http://schemas.microsoft.com/office/drawing/2014/main" id="{0C39EC80-6E22-46DB-96C0-533C714B6CB8}"/>
              </a:ext>
            </a:extLst>
          </p:cNvPr>
          <p:cNvSpPr>
            <a:spLocks noGrp="1"/>
          </p:cNvSpPr>
          <p:nvPr>
            <p:ph type="pic" sz="quarter" idx="20" hasCustomPrompt="1"/>
          </p:nvPr>
        </p:nvSpPr>
        <p:spPr>
          <a:xfrm>
            <a:off x="320040" y="320040"/>
            <a:ext cx="11551920" cy="6217920"/>
          </a:xfrm>
          <a:custGeom>
            <a:avLst/>
            <a:gdLst>
              <a:gd name="connsiteX0" fmla="*/ 0 w 11551920"/>
              <a:gd name="connsiteY0" fmla="*/ 0 h 6217920"/>
              <a:gd name="connsiteX1" fmla="*/ 11551920 w 11551920"/>
              <a:gd name="connsiteY1" fmla="*/ 0 h 6217920"/>
              <a:gd name="connsiteX2" fmla="*/ 11551920 w 11551920"/>
              <a:gd name="connsiteY2" fmla="*/ 6217920 h 6217920"/>
              <a:gd name="connsiteX3" fmla="*/ 0 w 11551920"/>
              <a:gd name="connsiteY3" fmla="*/ 6217920 h 6217920"/>
            </a:gdLst>
            <a:ahLst/>
            <a:cxnLst>
              <a:cxn ang="0">
                <a:pos x="connsiteX0" y="connsiteY0"/>
              </a:cxn>
              <a:cxn ang="0">
                <a:pos x="connsiteX1" y="connsiteY1"/>
              </a:cxn>
              <a:cxn ang="0">
                <a:pos x="connsiteX2" y="connsiteY2"/>
              </a:cxn>
              <a:cxn ang="0">
                <a:pos x="connsiteX3" y="connsiteY3"/>
              </a:cxn>
            </a:cxnLst>
            <a:rect l="l" t="t" r="r" b="b"/>
            <a:pathLst>
              <a:path w="11551920" h="6217920">
                <a:moveTo>
                  <a:pt x="0" y="0"/>
                </a:moveTo>
                <a:lnTo>
                  <a:pt x="11551920" y="0"/>
                </a:lnTo>
                <a:lnTo>
                  <a:pt x="11551920" y="6217920"/>
                </a:lnTo>
                <a:lnTo>
                  <a:pt x="0" y="621792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0" name="Picture Placeholder 19">
            <a:extLst>
              <a:ext uri="{FF2B5EF4-FFF2-40B4-BE49-F238E27FC236}">
                <a16:creationId xmlns:a16="http://schemas.microsoft.com/office/drawing/2014/main" id="{BCD054F1-6630-48F2-93F7-08DCA02181B6}"/>
              </a:ext>
            </a:extLst>
          </p:cNvPr>
          <p:cNvSpPr>
            <a:spLocks noGrp="1"/>
          </p:cNvSpPr>
          <p:nvPr>
            <p:ph type="pic" sz="quarter" idx="21" hasCustomPrompt="1"/>
          </p:nvPr>
        </p:nvSpPr>
        <p:spPr>
          <a:xfrm>
            <a:off x="2570773" y="1155820"/>
            <a:ext cx="2207279" cy="1891726"/>
          </a:xfrm>
          <a:custGeom>
            <a:avLst/>
            <a:gdLst>
              <a:gd name="connsiteX0" fmla="*/ 527773 w 2207279"/>
              <a:gd name="connsiteY0" fmla="*/ 0 h 1891726"/>
              <a:gd name="connsiteX1" fmla="*/ 1679506 w 2207279"/>
              <a:gd name="connsiteY1" fmla="*/ 0 h 1891726"/>
              <a:gd name="connsiteX2" fmla="*/ 2207279 w 2207279"/>
              <a:gd name="connsiteY2" fmla="*/ 945863 h 1891726"/>
              <a:gd name="connsiteX3" fmla="*/ 1679506 w 2207279"/>
              <a:gd name="connsiteY3" fmla="*/ 1891726 h 1891726"/>
              <a:gd name="connsiteX4" fmla="*/ 527773 w 2207279"/>
              <a:gd name="connsiteY4" fmla="*/ 1891726 h 1891726"/>
              <a:gd name="connsiteX5" fmla="*/ 0 w 2207279"/>
              <a:gd name="connsiteY5" fmla="*/ 945863 h 18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279" h="1891726">
                <a:moveTo>
                  <a:pt x="527773" y="0"/>
                </a:moveTo>
                <a:lnTo>
                  <a:pt x="1679506" y="0"/>
                </a:lnTo>
                <a:lnTo>
                  <a:pt x="2207279" y="945863"/>
                </a:lnTo>
                <a:lnTo>
                  <a:pt x="1679506" y="1891726"/>
                </a:lnTo>
                <a:lnTo>
                  <a:pt x="527773" y="1891726"/>
                </a:lnTo>
                <a:lnTo>
                  <a:pt x="0" y="945863"/>
                </a:lnTo>
                <a:close/>
              </a:path>
            </a:pathLst>
          </a:custGeom>
          <a:solidFill>
            <a:schemeClr val="bg1">
              <a:lumMod val="8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2" name="Picture Placeholder 21">
            <a:extLst>
              <a:ext uri="{FF2B5EF4-FFF2-40B4-BE49-F238E27FC236}">
                <a16:creationId xmlns:a16="http://schemas.microsoft.com/office/drawing/2014/main" id="{A2BB4F24-5C09-42E7-AA76-F0C8ECBA54A5}"/>
              </a:ext>
            </a:extLst>
          </p:cNvPr>
          <p:cNvSpPr>
            <a:spLocks noGrp="1"/>
          </p:cNvSpPr>
          <p:nvPr>
            <p:ph type="pic" sz="quarter" idx="22" hasCustomPrompt="1"/>
          </p:nvPr>
        </p:nvSpPr>
        <p:spPr>
          <a:xfrm>
            <a:off x="4372889" y="2530172"/>
            <a:ext cx="2207280" cy="1891726"/>
          </a:xfrm>
          <a:custGeom>
            <a:avLst/>
            <a:gdLst>
              <a:gd name="connsiteX0" fmla="*/ 527773 w 2207280"/>
              <a:gd name="connsiteY0" fmla="*/ 0 h 1891726"/>
              <a:gd name="connsiteX1" fmla="*/ 1679507 w 2207280"/>
              <a:gd name="connsiteY1" fmla="*/ 0 h 1891726"/>
              <a:gd name="connsiteX2" fmla="*/ 2207280 w 2207280"/>
              <a:gd name="connsiteY2" fmla="*/ 945863 h 1891726"/>
              <a:gd name="connsiteX3" fmla="*/ 1679507 w 2207280"/>
              <a:gd name="connsiteY3" fmla="*/ 1891726 h 1891726"/>
              <a:gd name="connsiteX4" fmla="*/ 527773 w 2207280"/>
              <a:gd name="connsiteY4" fmla="*/ 1891726 h 1891726"/>
              <a:gd name="connsiteX5" fmla="*/ 0 w 2207280"/>
              <a:gd name="connsiteY5" fmla="*/ 945863 h 18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280" h="1891726">
                <a:moveTo>
                  <a:pt x="527773" y="0"/>
                </a:moveTo>
                <a:lnTo>
                  <a:pt x="1679507" y="0"/>
                </a:lnTo>
                <a:lnTo>
                  <a:pt x="2207280" y="945863"/>
                </a:lnTo>
                <a:lnTo>
                  <a:pt x="1679507" y="1891726"/>
                </a:lnTo>
                <a:lnTo>
                  <a:pt x="527773" y="1891726"/>
                </a:lnTo>
                <a:lnTo>
                  <a:pt x="0" y="945863"/>
                </a:lnTo>
                <a:close/>
              </a:path>
            </a:pathLst>
          </a:custGeom>
          <a:solidFill>
            <a:schemeClr val="bg1">
              <a:lumMod val="8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3" name="Picture Placeholder 22">
            <a:extLst>
              <a:ext uri="{FF2B5EF4-FFF2-40B4-BE49-F238E27FC236}">
                <a16:creationId xmlns:a16="http://schemas.microsoft.com/office/drawing/2014/main" id="{F4805FBC-DDF5-42CA-BD91-1BD360D6E729}"/>
              </a:ext>
            </a:extLst>
          </p:cNvPr>
          <p:cNvSpPr>
            <a:spLocks noGrp="1"/>
          </p:cNvSpPr>
          <p:nvPr>
            <p:ph type="pic" sz="quarter" idx="23" hasCustomPrompt="1"/>
          </p:nvPr>
        </p:nvSpPr>
        <p:spPr>
          <a:xfrm>
            <a:off x="2570772" y="3774310"/>
            <a:ext cx="2207279" cy="1891726"/>
          </a:xfrm>
          <a:custGeom>
            <a:avLst/>
            <a:gdLst>
              <a:gd name="connsiteX0" fmla="*/ 527773 w 2207279"/>
              <a:gd name="connsiteY0" fmla="*/ 0 h 1891726"/>
              <a:gd name="connsiteX1" fmla="*/ 1679506 w 2207279"/>
              <a:gd name="connsiteY1" fmla="*/ 0 h 1891726"/>
              <a:gd name="connsiteX2" fmla="*/ 2207279 w 2207279"/>
              <a:gd name="connsiteY2" fmla="*/ 945863 h 1891726"/>
              <a:gd name="connsiteX3" fmla="*/ 1679506 w 2207279"/>
              <a:gd name="connsiteY3" fmla="*/ 1891726 h 1891726"/>
              <a:gd name="connsiteX4" fmla="*/ 527773 w 2207279"/>
              <a:gd name="connsiteY4" fmla="*/ 1891726 h 1891726"/>
              <a:gd name="connsiteX5" fmla="*/ 0 w 2207279"/>
              <a:gd name="connsiteY5" fmla="*/ 945863 h 18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279" h="1891726">
                <a:moveTo>
                  <a:pt x="527773" y="0"/>
                </a:moveTo>
                <a:lnTo>
                  <a:pt x="1679506" y="0"/>
                </a:lnTo>
                <a:lnTo>
                  <a:pt x="2207279" y="945863"/>
                </a:lnTo>
                <a:lnTo>
                  <a:pt x="1679506" y="1891726"/>
                </a:lnTo>
                <a:lnTo>
                  <a:pt x="527773" y="1891726"/>
                </a:lnTo>
                <a:lnTo>
                  <a:pt x="0" y="945863"/>
                </a:lnTo>
                <a:close/>
              </a:path>
            </a:pathLst>
          </a:custGeom>
          <a:solidFill>
            <a:schemeClr val="bg1">
              <a:lumMod val="8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1" name="Picture Placeholder 20">
            <a:extLst>
              <a:ext uri="{FF2B5EF4-FFF2-40B4-BE49-F238E27FC236}">
                <a16:creationId xmlns:a16="http://schemas.microsoft.com/office/drawing/2014/main" id="{C72CFB45-7A0C-42D1-A636-3BE31FC2BDD3}"/>
              </a:ext>
            </a:extLst>
          </p:cNvPr>
          <p:cNvSpPr>
            <a:spLocks noGrp="1"/>
          </p:cNvSpPr>
          <p:nvPr>
            <p:ph type="pic" sz="quarter" idx="24" hasCustomPrompt="1"/>
          </p:nvPr>
        </p:nvSpPr>
        <p:spPr>
          <a:xfrm>
            <a:off x="671977" y="2530171"/>
            <a:ext cx="2207279" cy="1891726"/>
          </a:xfrm>
          <a:custGeom>
            <a:avLst/>
            <a:gdLst>
              <a:gd name="connsiteX0" fmla="*/ 527773 w 2207279"/>
              <a:gd name="connsiteY0" fmla="*/ 0 h 1891726"/>
              <a:gd name="connsiteX1" fmla="*/ 1679506 w 2207279"/>
              <a:gd name="connsiteY1" fmla="*/ 0 h 1891726"/>
              <a:gd name="connsiteX2" fmla="*/ 2207279 w 2207279"/>
              <a:gd name="connsiteY2" fmla="*/ 945863 h 1891726"/>
              <a:gd name="connsiteX3" fmla="*/ 1679506 w 2207279"/>
              <a:gd name="connsiteY3" fmla="*/ 1891726 h 1891726"/>
              <a:gd name="connsiteX4" fmla="*/ 527773 w 2207279"/>
              <a:gd name="connsiteY4" fmla="*/ 1891726 h 1891726"/>
              <a:gd name="connsiteX5" fmla="*/ 0 w 2207279"/>
              <a:gd name="connsiteY5" fmla="*/ 945863 h 18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279" h="1891726">
                <a:moveTo>
                  <a:pt x="527773" y="0"/>
                </a:moveTo>
                <a:lnTo>
                  <a:pt x="1679506" y="0"/>
                </a:lnTo>
                <a:lnTo>
                  <a:pt x="2207279" y="945863"/>
                </a:lnTo>
                <a:lnTo>
                  <a:pt x="1679506" y="1891726"/>
                </a:lnTo>
                <a:lnTo>
                  <a:pt x="527773" y="1891726"/>
                </a:lnTo>
                <a:lnTo>
                  <a:pt x="0" y="945863"/>
                </a:lnTo>
                <a:close/>
              </a:path>
            </a:pathLst>
          </a:custGeom>
          <a:solidFill>
            <a:schemeClr val="bg1">
              <a:lumMod val="8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D5E8B170-49A4-084F-86D3-683FCA846468}"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pic>
        <p:nvPicPr>
          <p:cNvPr id="14" name="Picture 13">
            <a:extLst>
              <a:ext uri="{FF2B5EF4-FFF2-40B4-BE49-F238E27FC236}">
                <a16:creationId xmlns:a16="http://schemas.microsoft.com/office/drawing/2014/main" id="{544B45F0-851A-8245-89EB-C4A03A1F8150}"/>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2294809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6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EB9460E3-4445-A848-8CE6-FA68F4210A68}"/>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104CE740-E73A-7A43-BF82-3EC5D2824B94}"/>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025C7D9A-E072-C04A-8BC6-0CA2213EA665}"/>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F35D113B-0646-3947-A87B-0CE15229E234}"/>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Picture Placeholder 10">
            <a:extLst>
              <a:ext uri="{FF2B5EF4-FFF2-40B4-BE49-F238E27FC236}">
                <a16:creationId xmlns:a16="http://schemas.microsoft.com/office/drawing/2014/main" id="{ED979CFC-02EC-47FB-B8B7-61ADE7454800}"/>
              </a:ext>
            </a:extLst>
          </p:cNvPr>
          <p:cNvSpPr>
            <a:spLocks noGrp="1"/>
          </p:cNvSpPr>
          <p:nvPr>
            <p:ph type="pic" sz="quarter" idx="20" hasCustomPrompt="1"/>
          </p:nvPr>
        </p:nvSpPr>
        <p:spPr>
          <a:xfrm>
            <a:off x="4853354" y="0"/>
            <a:ext cx="7338646" cy="6857826"/>
          </a:xfrm>
          <a:custGeom>
            <a:avLst/>
            <a:gdLst>
              <a:gd name="connsiteX0" fmla="*/ 0 w 7338646"/>
              <a:gd name="connsiteY0" fmla="*/ 0 h 6857826"/>
              <a:gd name="connsiteX1" fmla="*/ 7338646 w 7338646"/>
              <a:gd name="connsiteY1" fmla="*/ 0 h 6857826"/>
              <a:gd name="connsiteX2" fmla="*/ 7338646 w 7338646"/>
              <a:gd name="connsiteY2" fmla="*/ 6857826 h 6857826"/>
              <a:gd name="connsiteX3" fmla="*/ 0 w 7338646"/>
              <a:gd name="connsiteY3" fmla="*/ 6857826 h 6857826"/>
            </a:gdLst>
            <a:ahLst/>
            <a:cxnLst>
              <a:cxn ang="0">
                <a:pos x="connsiteX0" y="connsiteY0"/>
              </a:cxn>
              <a:cxn ang="0">
                <a:pos x="connsiteX1" y="connsiteY1"/>
              </a:cxn>
              <a:cxn ang="0">
                <a:pos x="connsiteX2" y="connsiteY2"/>
              </a:cxn>
              <a:cxn ang="0">
                <a:pos x="connsiteX3" y="connsiteY3"/>
              </a:cxn>
            </a:cxnLst>
            <a:rect l="l" t="t" r="r" b="b"/>
            <a:pathLst>
              <a:path w="7338646" h="6857826">
                <a:moveTo>
                  <a:pt x="0" y="0"/>
                </a:moveTo>
                <a:lnTo>
                  <a:pt x="7338646" y="0"/>
                </a:lnTo>
                <a:lnTo>
                  <a:pt x="7338646" y="6857826"/>
                </a:lnTo>
                <a:lnTo>
                  <a:pt x="0" y="6857826"/>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21EE1604-F6B6-184B-81B0-B76AD9F1EF2E}"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3227387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8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0FE97190-2227-C949-AD43-ED6BC2500496}"/>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D8125C6C-A24E-AF44-80E0-DC311D5F156B}"/>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0F9D3237-B532-A44E-9640-8D37851BB02D}"/>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B69A83CB-49CB-3A4E-B575-C20D00D755F0}"/>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Picture Placeholder 6">
            <a:extLst>
              <a:ext uri="{FF2B5EF4-FFF2-40B4-BE49-F238E27FC236}">
                <a16:creationId xmlns:a16="http://schemas.microsoft.com/office/drawing/2014/main" id="{23E5B1BE-325D-48E7-A79D-3F705D1616EE}"/>
              </a:ext>
            </a:extLst>
          </p:cNvPr>
          <p:cNvSpPr>
            <a:spLocks noGrp="1"/>
          </p:cNvSpPr>
          <p:nvPr>
            <p:ph type="pic" sz="quarter" idx="20" hasCustomPrompt="1"/>
          </p:nvPr>
        </p:nvSpPr>
        <p:spPr>
          <a:xfrm>
            <a:off x="4471" y="0"/>
            <a:ext cx="4991625" cy="6858000"/>
          </a:xfrm>
          <a:custGeom>
            <a:avLst/>
            <a:gdLst>
              <a:gd name="connsiteX0" fmla="*/ 0 w 4991625"/>
              <a:gd name="connsiteY0" fmla="*/ 0 h 6858000"/>
              <a:gd name="connsiteX1" fmla="*/ 4991625 w 4991625"/>
              <a:gd name="connsiteY1" fmla="*/ 0 h 6858000"/>
              <a:gd name="connsiteX2" fmla="*/ 4991625 w 4991625"/>
              <a:gd name="connsiteY2" fmla="*/ 6858000 h 6858000"/>
              <a:gd name="connsiteX3" fmla="*/ 0 w 49916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91625" h="6858000">
                <a:moveTo>
                  <a:pt x="0" y="0"/>
                </a:moveTo>
                <a:lnTo>
                  <a:pt x="4991625" y="0"/>
                </a:lnTo>
                <a:lnTo>
                  <a:pt x="4991625"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4E5EEBC4-CF16-224A-ABB4-42EBD6B3A6F6}"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413244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9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479C67EA-444D-1B4C-818F-0518606B4EEB}"/>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BB4A9864-2AFE-C048-AF31-138F8017C60C}"/>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54CC484C-E178-2A4F-BAF9-CBD89AABCBEF}"/>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2CC1E256-33E5-1D49-BA22-C9323B2D8028}"/>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Picture Placeholder 6">
            <a:extLst>
              <a:ext uri="{FF2B5EF4-FFF2-40B4-BE49-F238E27FC236}">
                <a16:creationId xmlns:a16="http://schemas.microsoft.com/office/drawing/2014/main" id="{23E5B1BE-325D-48E7-A79D-3F705D1616EE}"/>
              </a:ext>
            </a:extLst>
          </p:cNvPr>
          <p:cNvSpPr>
            <a:spLocks noGrp="1"/>
          </p:cNvSpPr>
          <p:nvPr>
            <p:ph type="pic" sz="quarter" idx="20" hasCustomPrompt="1"/>
          </p:nvPr>
        </p:nvSpPr>
        <p:spPr>
          <a:xfrm>
            <a:off x="4471" y="0"/>
            <a:ext cx="5660349" cy="6858000"/>
          </a:xfrm>
          <a:custGeom>
            <a:avLst/>
            <a:gdLst>
              <a:gd name="connsiteX0" fmla="*/ 0 w 4991625"/>
              <a:gd name="connsiteY0" fmla="*/ 0 h 6858000"/>
              <a:gd name="connsiteX1" fmla="*/ 4991625 w 4991625"/>
              <a:gd name="connsiteY1" fmla="*/ 0 h 6858000"/>
              <a:gd name="connsiteX2" fmla="*/ 4991625 w 4991625"/>
              <a:gd name="connsiteY2" fmla="*/ 6858000 h 6858000"/>
              <a:gd name="connsiteX3" fmla="*/ 0 w 49916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91625" h="6858000">
                <a:moveTo>
                  <a:pt x="0" y="0"/>
                </a:moveTo>
                <a:lnTo>
                  <a:pt x="4991625" y="0"/>
                </a:lnTo>
                <a:lnTo>
                  <a:pt x="4991625"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62B5CA40-9B62-6B42-87AA-2D584762FD28}"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272187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0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3C9A7FB4-CA18-4D4C-AAC5-9F2DC156C786}"/>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5FE4D71E-6806-684F-939A-49590394D8E4}"/>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42E799A2-BA3A-0B47-9E1A-D5402961D9D9}"/>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A7692E27-7616-634E-ABC9-69C5D7832682}"/>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Picture Placeholder 6">
            <a:extLst>
              <a:ext uri="{FF2B5EF4-FFF2-40B4-BE49-F238E27FC236}">
                <a16:creationId xmlns:a16="http://schemas.microsoft.com/office/drawing/2014/main" id="{23E5B1BE-325D-48E7-A79D-3F705D1616EE}"/>
              </a:ext>
            </a:extLst>
          </p:cNvPr>
          <p:cNvSpPr>
            <a:spLocks noGrp="1"/>
          </p:cNvSpPr>
          <p:nvPr>
            <p:ph type="pic" sz="quarter" idx="20" hasCustomPrompt="1"/>
          </p:nvPr>
        </p:nvSpPr>
        <p:spPr>
          <a:xfrm>
            <a:off x="1" y="-1"/>
            <a:ext cx="12192000" cy="3027405"/>
          </a:xfrm>
          <a:custGeom>
            <a:avLst/>
            <a:gdLst>
              <a:gd name="connsiteX0" fmla="*/ 0 w 4991625"/>
              <a:gd name="connsiteY0" fmla="*/ 0 h 6858000"/>
              <a:gd name="connsiteX1" fmla="*/ 4991625 w 4991625"/>
              <a:gd name="connsiteY1" fmla="*/ 0 h 6858000"/>
              <a:gd name="connsiteX2" fmla="*/ 4991625 w 4991625"/>
              <a:gd name="connsiteY2" fmla="*/ 6858000 h 6858000"/>
              <a:gd name="connsiteX3" fmla="*/ 0 w 49916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91625" h="6858000">
                <a:moveTo>
                  <a:pt x="0" y="0"/>
                </a:moveTo>
                <a:lnTo>
                  <a:pt x="4991625" y="0"/>
                </a:lnTo>
                <a:lnTo>
                  <a:pt x="4991625"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2D84CAFF-FC19-C848-94F0-788BD31A9028}"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1276665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CA8DC60-8E22-E046-BB48-9628E199C35E}"/>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EA9CA60D-01D9-3D48-8132-BD90AE09D19A}"/>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503CE9B2-1D4B-5441-8CD4-699EE09B6A48}"/>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04173C9E-3AB3-F345-B427-F5D36106D487}"/>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Picture Placeholder 9">
            <a:extLst>
              <a:ext uri="{FF2B5EF4-FFF2-40B4-BE49-F238E27FC236}">
                <a16:creationId xmlns:a16="http://schemas.microsoft.com/office/drawing/2014/main" id="{D11D0E6C-A220-4018-82DE-66887CAE081D}"/>
              </a:ext>
            </a:extLst>
          </p:cNvPr>
          <p:cNvSpPr>
            <a:spLocks noGrp="1"/>
          </p:cNvSpPr>
          <p:nvPr>
            <p:ph type="pic" sz="quarter" idx="18" hasCustomPrompt="1"/>
          </p:nvPr>
        </p:nvSpPr>
        <p:spPr>
          <a:xfrm>
            <a:off x="4582163" y="0"/>
            <a:ext cx="8964504" cy="6051950"/>
          </a:xfrm>
          <a:custGeom>
            <a:avLst/>
            <a:gdLst>
              <a:gd name="connsiteX0" fmla="*/ 2727134 w 8964504"/>
              <a:gd name="connsiteY0" fmla="*/ 5577020 h 6051950"/>
              <a:gd name="connsiteX1" fmla="*/ 2725996 w 8964504"/>
              <a:gd name="connsiteY1" fmla="*/ 5579772 h 6051950"/>
              <a:gd name="connsiteX2" fmla="*/ 2726917 w 8964504"/>
              <a:gd name="connsiteY2" fmla="*/ 5577148 h 6051950"/>
              <a:gd name="connsiteX3" fmla="*/ 2741889 w 8964504"/>
              <a:gd name="connsiteY3" fmla="*/ 5000382 h 6051950"/>
              <a:gd name="connsiteX4" fmla="*/ 2720306 w 8964504"/>
              <a:gd name="connsiteY4" fmla="*/ 5034826 h 6051950"/>
              <a:gd name="connsiteX5" fmla="*/ 2766362 w 8964504"/>
              <a:gd name="connsiteY5" fmla="*/ 5032750 h 6051950"/>
              <a:gd name="connsiteX6" fmla="*/ 2769057 w 8964504"/>
              <a:gd name="connsiteY6" fmla="*/ 5024691 h 6051950"/>
              <a:gd name="connsiteX7" fmla="*/ 5859965 w 8964504"/>
              <a:gd name="connsiteY7" fmla="*/ 4616759 h 6051950"/>
              <a:gd name="connsiteX8" fmla="*/ 5853917 w 8964504"/>
              <a:gd name="connsiteY8" fmla="*/ 4628973 h 6051950"/>
              <a:gd name="connsiteX9" fmla="*/ 5903108 w 8964504"/>
              <a:gd name="connsiteY9" fmla="*/ 4645647 h 6051950"/>
              <a:gd name="connsiteX10" fmla="*/ 5909155 w 8964504"/>
              <a:gd name="connsiteY10" fmla="*/ 4633434 h 6051950"/>
              <a:gd name="connsiteX11" fmla="*/ 5874514 w 8964504"/>
              <a:gd name="connsiteY11" fmla="*/ 4621692 h 6051950"/>
              <a:gd name="connsiteX12" fmla="*/ 5870465 w 8964504"/>
              <a:gd name="connsiteY12" fmla="*/ 4622336 h 6051950"/>
              <a:gd name="connsiteX13" fmla="*/ 5869394 w 8964504"/>
              <a:gd name="connsiteY13" fmla="*/ 4619955 h 6051950"/>
              <a:gd name="connsiteX14" fmla="*/ 5976247 w 8964504"/>
              <a:gd name="connsiteY14" fmla="*/ 4596829 h 6051950"/>
              <a:gd name="connsiteX15" fmla="*/ 5966707 w 8964504"/>
              <a:gd name="connsiteY15" fmla="*/ 4627914 h 6051950"/>
              <a:gd name="connsiteX16" fmla="*/ 5937521 w 8964504"/>
              <a:gd name="connsiteY16" fmla="*/ 4695898 h 6051950"/>
              <a:gd name="connsiteX17" fmla="*/ 6004058 w 8964504"/>
              <a:gd name="connsiteY17" fmla="*/ 4667114 h 6051950"/>
              <a:gd name="connsiteX18" fmla="*/ 6007363 w 8964504"/>
              <a:gd name="connsiteY18" fmla="*/ 4646389 h 6051950"/>
              <a:gd name="connsiteX19" fmla="*/ 5989793 w 8964504"/>
              <a:gd name="connsiteY19" fmla="*/ 4649040 h 6051950"/>
              <a:gd name="connsiteX20" fmla="*/ 5992519 w 8964504"/>
              <a:gd name="connsiteY20" fmla="*/ 4599236 h 6051950"/>
              <a:gd name="connsiteX21" fmla="*/ 6173739 w 8964504"/>
              <a:gd name="connsiteY21" fmla="*/ 4444074 h 6051950"/>
              <a:gd name="connsiteX22" fmla="*/ 6169861 w 8964504"/>
              <a:gd name="connsiteY22" fmla="*/ 4447613 h 6051950"/>
              <a:gd name="connsiteX23" fmla="*/ 6169761 w 8964504"/>
              <a:gd name="connsiteY23" fmla="*/ 4455531 h 6051950"/>
              <a:gd name="connsiteX24" fmla="*/ 6180061 w 8964504"/>
              <a:gd name="connsiteY24" fmla="*/ 4459342 h 6051950"/>
              <a:gd name="connsiteX25" fmla="*/ 6180783 w 8964504"/>
              <a:gd name="connsiteY25" fmla="*/ 4447510 h 6051950"/>
              <a:gd name="connsiteX26" fmla="*/ 5720081 w 8964504"/>
              <a:gd name="connsiteY26" fmla="*/ 4433101 h 6051950"/>
              <a:gd name="connsiteX27" fmla="*/ 5701582 w 8964504"/>
              <a:gd name="connsiteY27" fmla="*/ 4462625 h 6051950"/>
              <a:gd name="connsiteX28" fmla="*/ 5741059 w 8964504"/>
              <a:gd name="connsiteY28" fmla="*/ 4460845 h 6051950"/>
              <a:gd name="connsiteX29" fmla="*/ 5743367 w 8964504"/>
              <a:gd name="connsiteY29" fmla="*/ 4453937 h 6051950"/>
              <a:gd name="connsiteX30" fmla="*/ 6061033 w 8964504"/>
              <a:gd name="connsiteY30" fmla="*/ 4413949 h 6051950"/>
              <a:gd name="connsiteX31" fmla="*/ 6052781 w 8964504"/>
              <a:gd name="connsiteY31" fmla="*/ 4420626 h 6051950"/>
              <a:gd name="connsiteX32" fmla="*/ 6061045 w 8964504"/>
              <a:gd name="connsiteY32" fmla="*/ 4428395 h 6051950"/>
              <a:gd name="connsiteX33" fmla="*/ 6061767 w 8964504"/>
              <a:gd name="connsiteY33" fmla="*/ 4416318 h 6051950"/>
              <a:gd name="connsiteX34" fmla="*/ 2758669 w 8964504"/>
              <a:gd name="connsiteY34" fmla="*/ 4366739 h 6051950"/>
              <a:gd name="connsiteX35" fmla="*/ 2756373 w 8964504"/>
              <a:gd name="connsiteY35" fmla="*/ 4376302 h 6051950"/>
              <a:gd name="connsiteX36" fmla="*/ 2792060 w 8964504"/>
              <a:gd name="connsiteY36" fmla="*/ 4384150 h 6051950"/>
              <a:gd name="connsiteX37" fmla="*/ 2791468 w 8964504"/>
              <a:gd name="connsiteY37" fmla="*/ 4373310 h 6051950"/>
              <a:gd name="connsiteX38" fmla="*/ 2758669 w 8964504"/>
              <a:gd name="connsiteY38" fmla="*/ 4366739 h 6051950"/>
              <a:gd name="connsiteX39" fmla="*/ 6217066 w 8964504"/>
              <a:gd name="connsiteY39" fmla="*/ 4327456 h 6051950"/>
              <a:gd name="connsiteX40" fmla="*/ 6188243 w 8964504"/>
              <a:gd name="connsiteY40" fmla="*/ 4336085 h 6051950"/>
              <a:gd name="connsiteX41" fmla="*/ 6187535 w 8964504"/>
              <a:gd name="connsiteY41" fmla="*/ 4341378 h 6051950"/>
              <a:gd name="connsiteX42" fmla="*/ 6191461 w 8964504"/>
              <a:gd name="connsiteY42" fmla="*/ 4350235 h 6051950"/>
              <a:gd name="connsiteX43" fmla="*/ 6232509 w 8964504"/>
              <a:gd name="connsiteY43" fmla="*/ 4336467 h 6051950"/>
              <a:gd name="connsiteX44" fmla="*/ 6216441 w 8964504"/>
              <a:gd name="connsiteY44" fmla="*/ 4338891 h 6051950"/>
              <a:gd name="connsiteX45" fmla="*/ 2779373 w 8964504"/>
              <a:gd name="connsiteY45" fmla="*/ 4280675 h 6051950"/>
              <a:gd name="connsiteX46" fmla="*/ 2779490 w 8964504"/>
              <a:gd name="connsiteY46" fmla="*/ 4321725 h 6051950"/>
              <a:gd name="connsiteX47" fmla="*/ 2803620 w 8964504"/>
              <a:gd name="connsiteY47" fmla="*/ 4324461 h 6051950"/>
              <a:gd name="connsiteX48" fmla="*/ 2803499 w 8964504"/>
              <a:gd name="connsiteY48" fmla="*/ 4283411 h 6051950"/>
              <a:gd name="connsiteX49" fmla="*/ 2779373 w 8964504"/>
              <a:gd name="connsiteY49" fmla="*/ 4280675 h 6051950"/>
              <a:gd name="connsiteX50" fmla="*/ 1180401 w 8964504"/>
              <a:gd name="connsiteY50" fmla="*/ 4224640 h 6051950"/>
              <a:gd name="connsiteX51" fmla="*/ 1175361 w 8964504"/>
              <a:gd name="connsiteY51" fmla="*/ 4234818 h 6051950"/>
              <a:gd name="connsiteX52" fmla="*/ 1216353 w 8964504"/>
              <a:gd name="connsiteY52" fmla="*/ 4248713 h 6051950"/>
              <a:gd name="connsiteX53" fmla="*/ 1221392 w 8964504"/>
              <a:gd name="connsiteY53" fmla="*/ 4238535 h 6051950"/>
              <a:gd name="connsiteX54" fmla="*/ 1192526 w 8964504"/>
              <a:gd name="connsiteY54" fmla="*/ 4228751 h 6051950"/>
              <a:gd name="connsiteX55" fmla="*/ 1189151 w 8964504"/>
              <a:gd name="connsiteY55" fmla="*/ 4229288 h 6051950"/>
              <a:gd name="connsiteX56" fmla="*/ 1188259 w 8964504"/>
              <a:gd name="connsiteY56" fmla="*/ 4227303 h 6051950"/>
              <a:gd name="connsiteX57" fmla="*/ 1277304 w 8964504"/>
              <a:gd name="connsiteY57" fmla="*/ 4208032 h 6051950"/>
              <a:gd name="connsiteX58" fmla="*/ 1269354 w 8964504"/>
              <a:gd name="connsiteY58" fmla="*/ 4233936 h 6051950"/>
              <a:gd name="connsiteX59" fmla="*/ 1245032 w 8964504"/>
              <a:gd name="connsiteY59" fmla="*/ 4290589 h 6051950"/>
              <a:gd name="connsiteX60" fmla="*/ 1300479 w 8964504"/>
              <a:gd name="connsiteY60" fmla="*/ 4266602 h 6051950"/>
              <a:gd name="connsiteX61" fmla="*/ 1303234 w 8964504"/>
              <a:gd name="connsiteY61" fmla="*/ 4249332 h 6051950"/>
              <a:gd name="connsiteX62" fmla="*/ 1288591 w 8964504"/>
              <a:gd name="connsiteY62" fmla="*/ 4251540 h 6051950"/>
              <a:gd name="connsiteX63" fmla="*/ 1290862 w 8964504"/>
              <a:gd name="connsiteY63" fmla="*/ 4210037 h 6051950"/>
              <a:gd name="connsiteX64" fmla="*/ 1441880 w 8964504"/>
              <a:gd name="connsiteY64" fmla="*/ 4080735 h 6051950"/>
              <a:gd name="connsiteX65" fmla="*/ 1438647 w 8964504"/>
              <a:gd name="connsiteY65" fmla="*/ 4083685 h 6051950"/>
              <a:gd name="connsiteX66" fmla="*/ 1438564 w 8964504"/>
              <a:gd name="connsiteY66" fmla="*/ 4090283 h 6051950"/>
              <a:gd name="connsiteX67" fmla="*/ 1448266 w 8964504"/>
              <a:gd name="connsiteY67" fmla="*/ 4093872 h 6051950"/>
              <a:gd name="connsiteX68" fmla="*/ 1456215 w 8964504"/>
              <a:gd name="connsiteY68" fmla="*/ 4087727 h 6051950"/>
              <a:gd name="connsiteX69" fmla="*/ 1441880 w 8964504"/>
              <a:gd name="connsiteY69" fmla="*/ 4080735 h 6051950"/>
              <a:gd name="connsiteX70" fmla="*/ 1063832 w 8964504"/>
              <a:gd name="connsiteY70" fmla="*/ 4071591 h 6051950"/>
              <a:gd name="connsiteX71" fmla="*/ 1048415 w 8964504"/>
              <a:gd name="connsiteY71" fmla="*/ 4096194 h 6051950"/>
              <a:gd name="connsiteX72" fmla="*/ 1081314 w 8964504"/>
              <a:gd name="connsiteY72" fmla="*/ 4094711 h 6051950"/>
              <a:gd name="connsiteX73" fmla="*/ 1083236 w 8964504"/>
              <a:gd name="connsiteY73" fmla="*/ 4088954 h 6051950"/>
              <a:gd name="connsiteX74" fmla="*/ 1351831 w 8964504"/>
              <a:gd name="connsiteY74" fmla="*/ 4052496 h 6051950"/>
              <a:gd name="connsiteX75" fmla="*/ 1341081 w 8964504"/>
              <a:gd name="connsiteY75" fmla="*/ 4061196 h 6051950"/>
              <a:gd name="connsiteX76" fmla="*/ 1355532 w 8964504"/>
              <a:gd name="connsiteY76" fmla="*/ 4074779 h 6051950"/>
              <a:gd name="connsiteX77" fmla="*/ 1365385 w 8964504"/>
              <a:gd name="connsiteY77" fmla="*/ 4069129 h 6051950"/>
              <a:gd name="connsiteX78" fmla="*/ 1351831 w 8964504"/>
              <a:gd name="connsiteY78" fmla="*/ 4052496 h 6051950"/>
              <a:gd name="connsiteX79" fmla="*/ 2914369 w 8964504"/>
              <a:gd name="connsiteY79" fmla="*/ 3892880 h 6051950"/>
              <a:gd name="connsiteX80" fmla="*/ 2880989 w 8964504"/>
              <a:gd name="connsiteY80" fmla="*/ 3906386 h 6051950"/>
              <a:gd name="connsiteX81" fmla="*/ 2934966 w 8964504"/>
              <a:gd name="connsiteY81" fmla="*/ 3926290 h 6051950"/>
              <a:gd name="connsiteX82" fmla="*/ 2914369 w 8964504"/>
              <a:gd name="connsiteY82" fmla="*/ 3892880 h 6051950"/>
              <a:gd name="connsiteX83" fmla="*/ 5734465 w 8964504"/>
              <a:gd name="connsiteY83" fmla="*/ 3889977 h 6051950"/>
              <a:gd name="connsiteX84" fmla="*/ 5732497 w 8964504"/>
              <a:gd name="connsiteY84" fmla="*/ 3898175 h 6051950"/>
              <a:gd name="connsiteX85" fmla="*/ 5763085 w 8964504"/>
              <a:gd name="connsiteY85" fmla="*/ 3904902 h 6051950"/>
              <a:gd name="connsiteX86" fmla="*/ 5762578 w 8964504"/>
              <a:gd name="connsiteY86" fmla="*/ 3895610 h 6051950"/>
              <a:gd name="connsiteX87" fmla="*/ 5734465 w 8964504"/>
              <a:gd name="connsiteY87" fmla="*/ 3889977 h 6051950"/>
              <a:gd name="connsiteX88" fmla="*/ 5752210 w 8964504"/>
              <a:gd name="connsiteY88" fmla="*/ 3816209 h 6051950"/>
              <a:gd name="connsiteX89" fmla="*/ 5752311 w 8964504"/>
              <a:gd name="connsiteY89" fmla="*/ 3851395 h 6051950"/>
              <a:gd name="connsiteX90" fmla="*/ 5772993 w 8964504"/>
              <a:gd name="connsiteY90" fmla="*/ 3853739 h 6051950"/>
              <a:gd name="connsiteX91" fmla="*/ 5772889 w 8964504"/>
              <a:gd name="connsiteY91" fmla="*/ 3818554 h 6051950"/>
              <a:gd name="connsiteX92" fmla="*/ 5752210 w 8964504"/>
              <a:gd name="connsiteY92" fmla="*/ 3816209 h 6051950"/>
              <a:gd name="connsiteX93" fmla="*/ 2943336 w 8964504"/>
              <a:gd name="connsiteY93" fmla="*/ 3795097 h 6051950"/>
              <a:gd name="connsiteX94" fmla="*/ 2921510 w 8964504"/>
              <a:gd name="connsiteY94" fmla="*/ 3847603 h 6051950"/>
              <a:gd name="connsiteX95" fmla="*/ 2974070 w 8964504"/>
              <a:gd name="connsiteY95" fmla="*/ 3893332 h 6051950"/>
              <a:gd name="connsiteX96" fmla="*/ 2974622 w 8964504"/>
              <a:gd name="connsiteY96" fmla="*/ 3892849 h 6051950"/>
              <a:gd name="connsiteX97" fmla="*/ 2974786 w 8964504"/>
              <a:gd name="connsiteY97" fmla="*/ 3892322 h 6051950"/>
              <a:gd name="connsiteX98" fmla="*/ 2992045 w 8964504"/>
              <a:gd name="connsiteY98" fmla="*/ 3855238 h 6051950"/>
              <a:gd name="connsiteX99" fmla="*/ 2988948 w 8964504"/>
              <a:gd name="connsiteY99" fmla="*/ 3855122 h 6051950"/>
              <a:gd name="connsiteX100" fmla="*/ 2943336 w 8964504"/>
              <a:gd name="connsiteY100" fmla="*/ 3795097 h 6051950"/>
              <a:gd name="connsiteX101" fmla="*/ 1075818 w 8964504"/>
              <a:gd name="connsiteY101" fmla="*/ 3618988 h 6051950"/>
              <a:gd name="connsiteX102" fmla="*/ 1074177 w 8964504"/>
              <a:gd name="connsiteY102" fmla="*/ 3625820 h 6051950"/>
              <a:gd name="connsiteX103" fmla="*/ 1099668 w 8964504"/>
              <a:gd name="connsiteY103" fmla="*/ 3631426 h 6051950"/>
              <a:gd name="connsiteX104" fmla="*/ 1099245 w 8964504"/>
              <a:gd name="connsiteY104" fmla="*/ 3623682 h 6051950"/>
              <a:gd name="connsiteX105" fmla="*/ 1075818 w 8964504"/>
              <a:gd name="connsiteY105" fmla="*/ 3618988 h 6051950"/>
              <a:gd name="connsiteX106" fmla="*/ 1090605 w 8964504"/>
              <a:gd name="connsiteY106" fmla="*/ 3557515 h 6051950"/>
              <a:gd name="connsiteX107" fmla="*/ 1090690 w 8964504"/>
              <a:gd name="connsiteY107" fmla="*/ 3586837 h 6051950"/>
              <a:gd name="connsiteX108" fmla="*/ 1107925 w 8964504"/>
              <a:gd name="connsiteY108" fmla="*/ 3588790 h 6051950"/>
              <a:gd name="connsiteX109" fmla="*/ 1107839 w 8964504"/>
              <a:gd name="connsiteY109" fmla="*/ 3559469 h 6051950"/>
              <a:gd name="connsiteX110" fmla="*/ 1090605 w 8964504"/>
              <a:gd name="connsiteY110" fmla="*/ 3557515 h 6051950"/>
              <a:gd name="connsiteX111" fmla="*/ 5924609 w 8964504"/>
              <a:gd name="connsiteY111" fmla="*/ 3541051 h 6051950"/>
              <a:gd name="connsiteX112" fmla="*/ 5909695 w 8964504"/>
              <a:gd name="connsiteY112" fmla="*/ 3544656 h 6051950"/>
              <a:gd name="connsiteX113" fmla="*/ 5906814 w 8964504"/>
              <a:gd name="connsiteY113" fmla="*/ 3569454 h 6051950"/>
              <a:gd name="connsiteX114" fmla="*/ 5920566 w 8964504"/>
              <a:gd name="connsiteY114" fmla="*/ 3564675 h 6051950"/>
              <a:gd name="connsiteX115" fmla="*/ 5925459 w 8964504"/>
              <a:gd name="connsiteY115" fmla="*/ 3542101 h 6051950"/>
              <a:gd name="connsiteX116" fmla="*/ 3031625 w 8964504"/>
              <a:gd name="connsiteY116" fmla="*/ 3512778 h 6051950"/>
              <a:gd name="connsiteX117" fmla="*/ 2989635 w 8964504"/>
              <a:gd name="connsiteY117" fmla="*/ 3674067 h 6051950"/>
              <a:gd name="connsiteX118" fmla="*/ 3049708 w 8964504"/>
              <a:gd name="connsiteY118" fmla="*/ 3693863 h 6051950"/>
              <a:gd name="connsiteX119" fmla="*/ 3055446 w 8964504"/>
              <a:gd name="connsiteY119" fmla="*/ 3667135 h 6051950"/>
              <a:gd name="connsiteX120" fmla="*/ 3044765 w 8964504"/>
              <a:gd name="connsiteY120" fmla="*/ 3655303 h 6051950"/>
              <a:gd name="connsiteX121" fmla="*/ 3034667 w 8964504"/>
              <a:gd name="connsiteY121" fmla="*/ 3589672 h 6051950"/>
              <a:gd name="connsiteX122" fmla="*/ 3043071 w 8964504"/>
              <a:gd name="connsiteY122" fmla="*/ 3569372 h 6051950"/>
              <a:gd name="connsiteX123" fmla="*/ 3037377 w 8964504"/>
              <a:gd name="connsiteY123" fmla="*/ 3549292 h 6051950"/>
              <a:gd name="connsiteX124" fmla="*/ 3048845 w 8964504"/>
              <a:gd name="connsiteY124" fmla="*/ 3551321 h 6051950"/>
              <a:gd name="connsiteX125" fmla="*/ 3050577 w 8964504"/>
              <a:gd name="connsiteY125" fmla="*/ 3537029 h 6051950"/>
              <a:gd name="connsiteX126" fmla="*/ 3048671 w 8964504"/>
              <a:gd name="connsiteY126" fmla="*/ 3515027 h 6051950"/>
              <a:gd name="connsiteX127" fmla="*/ 3031625 w 8964504"/>
              <a:gd name="connsiteY127" fmla="*/ 3512778 h 6051950"/>
              <a:gd name="connsiteX128" fmla="*/ 5867921 w 8964504"/>
              <a:gd name="connsiteY128" fmla="*/ 3483814 h 6051950"/>
              <a:gd name="connsiteX129" fmla="*/ 5839309 w 8964504"/>
              <a:gd name="connsiteY129" fmla="*/ 3495390 h 6051950"/>
              <a:gd name="connsiteX130" fmla="*/ 5885577 w 8964504"/>
              <a:gd name="connsiteY130" fmla="*/ 3512450 h 6051950"/>
              <a:gd name="connsiteX131" fmla="*/ 5867921 w 8964504"/>
              <a:gd name="connsiteY131" fmla="*/ 3483814 h 6051950"/>
              <a:gd name="connsiteX132" fmla="*/ 5892750 w 8964504"/>
              <a:gd name="connsiteY132" fmla="*/ 3399999 h 6051950"/>
              <a:gd name="connsiteX133" fmla="*/ 5874043 w 8964504"/>
              <a:gd name="connsiteY133" fmla="*/ 3445004 h 6051950"/>
              <a:gd name="connsiteX134" fmla="*/ 5919095 w 8964504"/>
              <a:gd name="connsiteY134" fmla="*/ 3484200 h 6051950"/>
              <a:gd name="connsiteX135" fmla="*/ 5935755 w 8964504"/>
              <a:gd name="connsiteY135" fmla="*/ 3469606 h 6051950"/>
              <a:gd name="connsiteX136" fmla="*/ 5946081 w 8964504"/>
              <a:gd name="connsiteY136" fmla="*/ 3458402 h 6051950"/>
              <a:gd name="connsiteX137" fmla="*/ 5948049 w 8964504"/>
              <a:gd name="connsiteY137" fmla="*/ 3452053 h 6051950"/>
              <a:gd name="connsiteX138" fmla="*/ 5931847 w 8964504"/>
              <a:gd name="connsiteY138" fmla="*/ 3451449 h 6051950"/>
              <a:gd name="connsiteX139" fmla="*/ 5892750 w 8964504"/>
              <a:gd name="connsiteY139" fmla="*/ 3399999 h 6051950"/>
              <a:gd name="connsiteX140" fmla="*/ 1234273 w 8964504"/>
              <a:gd name="connsiteY140" fmla="*/ 3328216 h 6051950"/>
              <a:gd name="connsiteX141" fmla="*/ 1221843 w 8964504"/>
              <a:gd name="connsiteY141" fmla="*/ 3331221 h 6051950"/>
              <a:gd name="connsiteX142" fmla="*/ 1219442 w 8964504"/>
              <a:gd name="connsiteY142" fmla="*/ 3351886 h 6051950"/>
              <a:gd name="connsiteX143" fmla="*/ 1246156 w 8964504"/>
              <a:gd name="connsiteY143" fmla="*/ 3342918 h 6051950"/>
              <a:gd name="connsiteX144" fmla="*/ 1234273 w 8964504"/>
              <a:gd name="connsiteY144" fmla="*/ 3328216 h 6051950"/>
              <a:gd name="connsiteX145" fmla="*/ 3227175 w 8964504"/>
              <a:gd name="connsiteY145" fmla="*/ 3322074 h 6051950"/>
              <a:gd name="connsiteX146" fmla="*/ 3222319 w 8964504"/>
              <a:gd name="connsiteY146" fmla="*/ 3340728 h 6051950"/>
              <a:gd name="connsiteX147" fmla="*/ 3231115 w 8964504"/>
              <a:gd name="connsiteY147" fmla="*/ 3329895 h 6051950"/>
              <a:gd name="connsiteX148" fmla="*/ 1187031 w 8964504"/>
              <a:gd name="connsiteY148" fmla="*/ 3280519 h 6051950"/>
              <a:gd name="connsiteX149" fmla="*/ 1163188 w 8964504"/>
              <a:gd name="connsiteY149" fmla="*/ 3290165 h 6051950"/>
              <a:gd name="connsiteX150" fmla="*/ 1201744 w 8964504"/>
              <a:gd name="connsiteY150" fmla="*/ 3304383 h 6051950"/>
              <a:gd name="connsiteX151" fmla="*/ 1187031 w 8964504"/>
              <a:gd name="connsiteY151" fmla="*/ 3280519 h 6051950"/>
              <a:gd name="connsiteX152" fmla="*/ 5978303 w 8964504"/>
              <a:gd name="connsiteY152" fmla="*/ 3276494 h 6051950"/>
              <a:gd name="connsiteX153" fmla="*/ 5956099 w 8964504"/>
              <a:gd name="connsiteY153" fmla="*/ 3304057 h 6051950"/>
              <a:gd name="connsiteX154" fmla="*/ 5992753 w 8964504"/>
              <a:gd name="connsiteY154" fmla="*/ 3316136 h 6051950"/>
              <a:gd name="connsiteX155" fmla="*/ 6006306 w 8964504"/>
              <a:gd name="connsiteY155" fmla="*/ 3309659 h 6051950"/>
              <a:gd name="connsiteX156" fmla="*/ 5979689 w 8964504"/>
              <a:gd name="connsiteY156" fmla="*/ 3280176 h 6051950"/>
              <a:gd name="connsiteX157" fmla="*/ 3247340 w 8964504"/>
              <a:gd name="connsiteY157" fmla="*/ 3244624 h 6051950"/>
              <a:gd name="connsiteX158" fmla="*/ 3241972 w 8964504"/>
              <a:gd name="connsiteY158" fmla="*/ 3265239 h 6051950"/>
              <a:gd name="connsiteX159" fmla="*/ 3258245 w 8964504"/>
              <a:gd name="connsiteY159" fmla="*/ 3245352 h 6051950"/>
              <a:gd name="connsiteX160" fmla="*/ 1207721 w 8964504"/>
              <a:gd name="connsiteY160" fmla="*/ 3210674 h 6051950"/>
              <a:gd name="connsiteX161" fmla="*/ 1192132 w 8964504"/>
              <a:gd name="connsiteY161" fmla="*/ 3248177 h 6051950"/>
              <a:gd name="connsiteX162" fmla="*/ 1229676 w 8964504"/>
              <a:gd name="connsiteY162" fmla="*/ 3280842 h 6051950"/>
              <a:gd name="connsiteX163" fmla="*/ 1256937 w 8964504"/>
              <a:gd name="connsiteY163" fmla="*/ 3254168 h 6051950"/>
              <a:gd name="connsiteX164" fmla="*/ 1207721 w 8964504"/>
              <a:gd name="connsiteY164" fmla="*/ 3210674 h 6051950"/>
              <a:gd name="connsiteX165" fmla="*/ 5918781 w 8964504"/>
              <a:gd name="connsiteY165" fmla="*/ 3189501 h 6051950"/>
              <a:gd name="connsiteX166" fmla="*/ 5785160 w 8964504"/>
              <a:gd name="connsiteY166" fmla="*/ 3362233 h 6051950"/>
              <a:gd name="connsiteX167" fmla="*/ 5601335 w 8964504"/>
              <a:gd name="connsiteY167" fmla="*/ 3583504 h 6051950"/>
              <a:gd name="connsiteX168" fmla="*/ 5391639 w 8964504"/>
              <a:gd name="connsiteY168" fmla="*/ 3848342 h 6051950"/>
              <a:gd name="connsiteX169" fmla="*/ 5368557 w 8964504"/>
              <a:gd name="connsiteY169" fmla="*/ 3876103 h 6051950"/>
              <a:gd name="connsiteX170" fmla="*/ 5373279 w 8964504"/>
              <a:gd name="connsiteY170" fmla="*/ 3880398 h 6051950"/>
              <a:gd name="connsiteX171" fmla="*/ 5447069 w 8964504"/>
              <a:gd name="connsiteY171" fmla="*/ 3802726 h 6051950"/>
              <a:gd name="connsiteX172" fmla="*/ 5866389 w 8964504"/>
              <a:gd name="connsiteY172" fmla="*/ 3322430 h 6051950"/>
              <a:gd name="connsiteX173" fmla="*/ 5875264 w 8964504"/>
              <a:gd name="connsiteY173" fmla="*/ 3312113 h 6051950"/>
              <a:gd name="connsiteX174" fmla="*/ 5968427 w 8964504"/>
              <a:gd name="connsiteY174" fmla="*/ 3158012 h 6051950"/>
              <a:gd name="connsiteX175" fmla="*/ 5951325 w 8964504"/>
              <a:gd name="connsiteY175" fmla="*/ 3223699 h 6051950"/>
              <a:gd name="connsiteX176" fmla="*/ 5983805 w 8964504"/>
              <a:gd name="connsiteY176" fmla="*/ 3185946 h 6051950"/>
              <a:gd name="connsiteX177" fmla="*/ 5984669 w 8964504"/>
              <a:gd name="connsiteY177" fmla="*/ 3178799 h 6051950"/>
              <a:gd name="connsiteX178" fmla="*/ 5983037 w 8964504"/>
              <a:gd name="connsiteY178" fmla="*/ 3159939 h 6051950"/>
              <a:gd name="connsiteX179" fmla="*/ 5968427 w 8964504"/>
              <a:gd name="connsiteY179" fmla="*/ 3158012 h 6051950"/>
              <a:gd name="connsiteX180" fmla="*/ 3282548 w 8964504"/>
              <a:gd name="connsiteY180" fmla="*/ 3083874 h 6051950"/>
              <a:gd name="connsiteX181" fmla="*/ 3291679 w 8964504"/>
              <a:gd name="connsiteY181" fmla="*/ 3104085 h 6051950"/>
              <a:gd name="connsiteX182" fmla="*/ 3303007 w 8964504"/>
              <a:gd name="connsiteY182" fmla="*/ 3109096 h 6051950"/>
              <a:gd name="connsiteX183" fmla="*/ 3310146 w 8964504"/>
              <a:gd name="connsiteY183" fmla="*/ 3097704 h 6051950"/>
              <a:gd name="connsiteX184" fmla="*/ 3126947 w 8964504"/>
              <a:gd name="connsiteY184" fmla="*/ 3034639 h 6051950"/>
              <a:gd name="connsiteX185" fmla="*/ 3106294 w 8964504"/>
              <a:gd name="connsiteY185" fmla="*/ 3059536 h 6051950"/>
              <a:gd name="connsiteX186" fmla="*/ 3010516 w 8964504"/>
              <a:gd name="connsiteY186" fmla="*/ 3180501 h 6051950"/>
              <a:gd name="connsiteX187" fmla="*/ 3060859 w 8964504"/>
              <a:gd name="connsiteY187" fmla="*/ 3127509 h 6051950"/>
              <a:gd name="connsiteX188" fmla="*/ 3121061 w 8964504"/>
              <a:gd name="connsiteY188" fmla="*/ 3058555 h 6051950"/>
              <a:gd name="connsiteX189" fmla="*/ 1270787 w 8964504"/>
              <a:gd name="connsiteY189" fmla="*/ 3009017 h 6051950"/>
              <a:gd name="connsiteX190" fmla="*/ 1240792 w 8964504"/>
              <a:gd name="connsiteY190" fmla="*/ 3124223 h 6051950"/>
              <a:gd name="connsiteX191" fmla="*/ 1291058 w 8964504"/>
              <a:gd name="connsiteY191" fmla="*/ 3140788 h 6051950"/>
              <a:gd name="connsiteX192" fmla="*/ 1302352 w 8964504"/>
              <a:gd name="connsiteY192" fmla="*/ 3135391 h 6051950"/>
              <a:gd name="connsiteX193" fmla="*/ 1282584 w 8964504"/>
              <a:gd name="connsiteY193" fmla="*/ 3040687 h 6051950"/>
              <a:gd name="connsiteX194" fmla="*/ 1282961 w 8964504"/>
              <a:gd name="connsiteY194" fmla="*/ 3010624 h 6051950"/>
              <a:gd name="connsiteX195" fmla="*/ 1270787 w 8964504"/>
              <a:gd name="connsiteY195" fmla="*/ 3009017 h 6051950"/>
              <a:gd name="connsiteX196" fmla="*/ 6128193 w 8964504"/>
              <a:gd name="connsiteY196" fmla="*/ 2927913 h 6051950"/>
              <a:gd name="connsiteX197" fmla="*/ 6116066 w 8964504"/>
              <a:gd name="connsiteY197" fmla="*/ 2932125 h 6051950"/>
              <a:gd name="connsiteX198" fmla="*/ 6094823 w 8964504"/>
              <a:gd name="connsiteY198" fmla="*/ 2961486 h 6051950"/>
              <a:gd name="connsiteX199" fmla="*/ 6083317 w 8964504"/>
              <a:gd name="connsiteY199" fmla="*/ 2999257 h 6051950"/>
              <a:gd name="connsiteX200" fmla="*/ 6069442 w 8964504"/>
              <a:gd name="connsiteY200" fmla="*/ 3037187 h 6051950"/>
              <a:gd name="connsiteX201" fmla="*/ 6062543 w 8964504"/>
              <a:gd name="connsiteY201" fmla="*/ 3003660 h 6051950"/>
              <a:gd name="connsiteX202" fmla="*/ 6001270 w 8964504"/>
              <a:gd name="connsiteY202" fmla="*/ 3082867 h 6051950"/>
              <a:gd name="connsiteX203" fmla="*/ 6003257 w 8964504"/>
              <a:gd name="connsiteY203" fmla="*/ 3087266 h 6051950"/>
              <a:gd name="connsiteX204" fmla="*/ 6047147 w 8964504"/>
              <a:gd name="connsiteY204" fmla="*/ 3082872 h 6051950"/>
              <a:gd name="connsiteX205" fmla="*/ 6053252 w 8964504"/>
              <a:gd name="connsiteY205" fmla="*/ 3105219 h 6051950"/>
              <a:gd name="connsiteX206" fmla="*/ 6073701 w 8964504"/>
              <a:gd name="connsiteY206" fmla="*/ 3081448 h 6051950"/>
              <a:gd name="connsiteX207" fmla="*/ 590180 w 8964504"/>
              <a:gd name="connsiteY207" fmla="*/ 2824999 h 6051950"/>
              <a:gd name="connsiteX208" fmla="*/ 582364 w 8964504"/>
              <a:gd name="connsiteY208" fmla="*/ 2832091 h 6051950"/>
              <a:gd name="connsiteX209" fmla="*/ 586629 w 8964504"/>
              <a:gd name="connsiteY209" fmla="*/ 2836237 h 6051950"/>
              <a:gd name="connsiteX210" fmla="*/ 594446 w 8964504"/>
              <a:gd name="connsiteY210" fmla="*/ 2829145 h 6051950"/>
              <a:gd name="connsiteX211" fmla="*/ 3315613 w 8964504"/>
              <a:gd name="connsiteY211" fmla="*/ 2800633 h 6051950"/>
              <a:gd name="connsiteX212" fmla="*/ 3237597 w 8964504"/>
              <a:gd name="connsiteY212" fmla="*/ 2901485 h 6051950"/>
              <a:gd name="connsiteX213" fmla="*/ 3232456 w 8964504"/>
              <a:gd name="connsiteY213" fmla="*/ 2907662 h 6051950"/>
              <a:gd name="connsiteX214" fmla="*/ 3232863 w 8964504"/>
              <a:gd name="connsiteY214" fmla="*/ 2908791 h 6051950"/>
              <a:gd name="connsiteX215" fmla="*/ 3205632 w 8964504"/>
              <a:gd name="connsiteY215" fmla="*/ 2961686 h 6051950"/>
              <a:gd name="connsiteX216" fmla="*/ 3301288 w 8964504"/>
              <a:gd name="connsiteY216" fmla="*/ 2852119 h 6051950"/>
              <a:gd name="connsiteX217" fmla="*/ 630876 w 8964504"/>
              <a:gd name="connsiteY217" fmla="*/ 2792084 h 6051950"/>
              <a:gd name="connsiteX218" fmla="*/ 613680 w 8964504"/>
              <a:gd name="connsiteY218" fmla="*/ 2807686 h 6051950"/>
              <a:gd name="connsiteX219" fmla="*/ 617945 w 8964504"/>
              <a:gd name="connsiteY219" fmla="*/ 2811833 h 6051950"/>
              <a:gd name="connsiteX220" fmla="*/ 634895 w 8964504"/>
              <a:gd name="connsiteY220" fmla="*/ 2801581 h 6051950"/>
              <a:gd name="connsiteX221" fmla="*/ 636873 w 8964504"/>
              <a:gd name="connsiteY221" fmla="*/ 2798758 h 6051950"/>
              <a:gd name="connsiteX222" fmla="*/ 1437622 w 8964504"/>
              <a:gd name="connsiteY222" fmla="*/ 2696446 h 6051950"/>
              <a:gd name="connsiteX223" fmla="*/ 1431599 w 8964504"/>
              <a:gd name="connsiteY223" fmla="*/ 2706062 h 6051950"/>
              <a:gd name="connsiteX224" fmla="*/ 1458586 w 8964504"/>
              <a:gd name="connsiteY224" fmla="*/ 2717999 h 6051950"/>
              <a:gd name="connsiteX225" fmla="*/ 1461915 w 8964504"/>
              <a:gd name="connsiteY225" fmla="*/ 2708620 h 6051950"/>
              <a:gd name="connsiteX226" fmla="*/ 7493245 w 8964504"/>
              <a:gd name="connsiteY226" fmla="*/ 2657074 h 6051950"/>
              <a:gd name="connsiteX227" fmla="*/ 7491385 w 8964504"/>
              <a:gd name="connsiteY227" fmla="*/ 2674038 h 6051950"/>
              <a:gd name="connsiteX228" fmla="*/ 7495513 w 8964504"/>
              <a:gd name="connsiteY228" fmla="*/ 2676791 h 6051950"/>
              <a:gd name="connsiteX229" fmla="*/ 7495719 w 8964504"/>
              <a:gd name="connsiteY229" fmla="*/ 2676794 h 6051950"/>
              <a:gd name="connsiteX230" fmla="*/ 7503119 w 8964504"/>
              <a:gd name="connsiteY230" fmla="*/ 2677152 h 6051950"/>
              <a:gd name="connsiteX231" fmla="*/ 7503545 w 8964504"/>
              <a:gd name="connsiteY231" fmla="*/ 2676594 h 6051950"/>
              <a:gd name="connsiteX232" fmla="*/ 7498563 w 8964504"/>
              <a:gd name="connsiteY232" fmla="*/ 2659111 h 6051950"/>
              <a:gd name="connsiteX233" fmla="*/ 571212 w 8964504"/>
              <a:gd name="connsiteY233" fmla="*/ 2609726 h 6051950"/>
              <a:gd name="connsiteX234" fmla="*/ 573938 w 8964504"/>
              <a:gd name="connsiteY234" fmla="*/ 2617272 h 6051950"/>
              <a:gd name="connsiteX235" fmla="*/ 582421 w 8964504"/>
              <a:gd name="connsiteY235" fmla="*/ 2621600 h 6051950"/>
              <a:gd name="connsiteX236" fmla="*/ 581259 w 8964504"/>
              <a:gd name="connsiteY236" fmla="*/ 2612636 h 6051950"/>
              <a:gd name="connsiteX237" fmla="*/ 571212 w 8964504"/>
              <a:gd name="connsiteY237" fmla="*/ 2609726 h 6051950"/>
              <a:gd name="connsiteX238" fmla="*/ 7466053 w 8964504"/>
              <a:gd name="connsiteY238" fmla="*/ 2595694 h 6051950"/>
              <a:gd name="connsiteX239" fmla="*/ 7460749 w 8964504"/>
              <a:gd name="connsiteY239" fmla="*/ 2596655 h 6051950"/>
              <a:gd name="connsiteX240" fmla="*/ 7461195 w 8964504"/>
              <a:gd name="connsiteY240" fmla="*/ 2608882 h 6051950"/>
              <a:gd name="connsiteX241" fmla="*/ 7478689 w 8964504"/>
              <a:gd name="connsiteY241" fmla="*/ 2625286 h 6051950"/>
              <a:gd name="connsiteX242" fmla="*/ 7466053 w 8964504"/>
              <a:gd name="connsiteY242" fmla="*/ 2595694 h 6051950"/>
              <a:gd name="connsiteX243" fmla="*/ 593553 w 8964504"/>
              <a:gd name="connsiteY243" fmla="*/ 2593339 h 6051950"/>
              <a:gd name="connsiteX244" fmla="*/ 591184 w 8964504"/>
              <a:gd name="connsiteY244" fmla="*/ 2605633 h 6051950"/>
              <a:gd name="connsiteX245" fmla="*/ 602458 w 8964504"/>
              <a:gd name="connsiteY245" fmla="*/ 2606429 h 6051950"/>
              <a:gd name="connsiteX246" fmla="*/ 600541 w 8964504"/>
              <a:gd name="connsiteY246" fmla="*/ 2595141 h 6051950"/>
              <a:gd name="connsiteX247" fmla="*/ 593553 w 8964504"/>
              <a:gd name="connsiteY247" fmla="*/ 2593339 h 6051950"/>
              <a:gd name="connsiteX248" fmla="*/ 7538703 w 8964504"/>
              <a:gd name="connsiteY248" fmla="*/ 2592997 h 6051950"/>
              <a:gd name="connsiteX249" fmla="*/ 7529312 w 8964504"/>
              <a:gd name="connsiteY249" fmla="*/ 2604600 h 6051950"/>
              <a:gd name="connsiteX250" fmla="*/ 7544329 w 8964504"/>
              <a:gd name="connsiteY250" fmla="*/ 2596292 h 6051950"/>
              <a:gd name="connsiteX251" fmla="*/ 7416517 w 8964504"/>
              <a:gd name="connsiteY251" fmla="*/ 2568104 h 6051950"/>
              <a:gd name="connsiteX252" fmla="*/ 7324807 w 8964504"/>
              <a:gd name="connsiteY252" fmla="*/ 2726164 h 6051950"/>
              <a:gd name="connsiteX253" fmla="*/ 7330663 w 8964504"/>
              <a:gd name="connsiteY253" fmla="*/ 2727784 h 6051950"/>
              <a:gd name="connsiteX254" fmla="*/ 7368575 w 8964504"/>
              <a:gd name="connsiteY254" fmla="*/ 2685354 h 6051950"/>
              <a:gd name="connsiteX255" fmla="*/ 7406505 w 8964504"/>
              <a:gd name="connsiteY255" fmla="*/ 2623414 h 6051950"/>
              <a:gd name="connsiteX256" fmla="*/ 7414411 w 8964504"/>
              <a:gd name="connsiteY256" fmla="*/ 2589010 h 6051950"/>
              <a:gd name="connsiteX257" fmla="*/ 791389 w 8964504"/>
              <a:gd name="connsiteY257" fmla="*/ 2545947 h 6051950"/>
              <a:gd name="connsiteX258" fmla="*/ 773124 w 8964504"/>
              <a:gd name="connsiteY258" fmla="*/ 2560514 h 6051950"/>
              <a:gd name="connsiteX259" fmla="*/ 691429 w 8964504"/>
              <a:gd name="connsiteY259" fmla="*/ 2644657 h 6051950"/>
              <a:gd name="connsiteX260" fmla="*/ 622727 w 8964504"/>
              <a:gd name="connsiteY260" fmla="*/ 2716428 h 6051950"/>
              <a:gd name="connsiteX261" fmla="*/ 598258 w 8964504"/>
              <a:gd name="connsiteY261" fmla="*/ 2747425 h 6051950"/>
              <a:gd name="connsiteX262" fmla="*/ 600274 w 8964504"/>
              <a:gd name="connsiteY262" fmla="*/ 2745694 h 6051950"/>
              <a:gd name="connsiteX263" fmla="*/ 658072 w 8964504"/>
              <a:gd name="connsiteY263" fmla="*/ 2689246 h 6051950"/>
              <a:gd name="connsiteX264" fmla="*/ 682612 w 8964504"/>
              <a:gd name="connsiteY264" fmla="*/ 2670988 h 6051950"/>
              <a:gd name="connsiteX265" fmla="*/ 762795 w 8964504"/>
              <a:gd name="connsiteY265" fmla="*/ 2592227 h 6051950"/>
              <a:gd name="connsiteX266" fmla="*/ 781980 w 8964504"/>
              <a:gd name="connsiteY266" fmla="*/ 2566805 h 6051950"/>
              <a:gd name="connsiteX267" fmla="*/ 796915 w 8964504"/>
              <a:gd name="connsiteY267" fmla="*/ 2552097 h 6051950"/>
              <a:gd name="connsiteX268" fmla="*/ 651515 w 8964504"/>
              <a:gd name="connsiteY268" fmla="*/ 2540876 h 6051950"/>
              <a:gd name="connsiteX269" fmla="*/ 624986 w 8964504"/>
              <a:gd name="connsiteY269" fmla="*/ 2568954 h 6051950"/>
              <a:gd name="connsiteX270" fmla="*/ 646602 w 8964504"/>
              <a:gd name="connsiteY270" fmla="*/ 2559360 h 6051950"/>
              <a:gd name="connsiteX271" fmla="*/ 651515 w 8964504"/>
              <a:gd name="connsiteY271" fmla="*/ 2540876 h 6051950"/>
              <a:gd name="connsiteX272" fmla="*/ 7516879 w 8964504"/>
              <a:gd name="connsiteY272" fmla="*/ 2538032 h 6051950"/>
              <a:gd name="connsiteX273" fmla="*/ 7516844 w 8964504"/>
              <a:gd name="connsiteY273" fmla="*/ 2538042 h 6051950"/>
              <a:gd name="connsiteX274" fmla="*/ 7490745 w 8964504"/>
              <a:gd name="connsiteY274" fmla="*/ 2564020 h 6051950"/>
              <a:gd name="connsiteX275" fmla="*/ 7490127 w 8964504"/>
              <a:gd name="connsiteY275" fmla="*/ 2568444 h 6051950"/>
              <a:gd name="connsiteX276" fmla="*/ 7511251 w 8964504"/>
              <a:gd name="connsiteY276" fmla="*/ 2612396 h 6051950"/>
              <a:gd name="connsiteX277" fmla="*/ 7525287 w 8964504"/>
              <a:gd name="connsiteY277" fmla="*/ 2606517 h 6051950"/>
              <a:gd name="connsiteX278" fmla="*/ 7528580 w 8964504"/>
              <a:gd name="connsiteY278" fmla="*/ 2587069 h 6051950"/>
              <a:gd name="connsiteX279" fmla="*/ 7522288 w 8964504"/>
              <a:gd name="connsiteY279" fmla="*/ 2583384 h 6051950"/>
              <a:gd name="connsiteX280" fmla="*/ 7516879 w 8964504"/>
              <a:gd name="connsiteY280" fmla="*/ 2538032 h 6051950"/>
              <a:gd name="connsiteX281" fmla="*/ 816828 w 8964504"/>
              <a:gd name="connsiteY281" fmla="*/ 2514850 h 6051950"/>
              <a:gd name="connsiteX282" fmla="*/ 809011 w 8964504"/>
              <a:gd name="connsiteY282" fmla="*/ 2521942 h 6051950"/>
              <a:gd name="connsiteX283" fmla="*/ 813276 w 8964504"/>
              <a:gd name="connsiteY283" fmla="*/ 2526088 h 6051950"/>
              <a:gd name="connsiteX284" fmla="*/ 821094 w 8964504"/>
              <a:gd name="connsiteY284" fmla="*/ 2518996 h 6051950"/>
              <a:gd name="connsiteX285" fmla="*/ 487817 w 8964504"/>
              <a:gd name="connsiteY285" fmla="*/ 2497333 h 6051950"/>
              <a:gd name="connsiteX286" fmla="*/ 473192 w 8964504"/>
              <a:gd name="connsiteY286" fmla="*/ 2515913 h 6051950"/>
              <a:gd name="connsiteX287" fmla="*/ 477247 w 8964504"/>
              <a:gd name="connsiteY287" fmla="*/ 2514854 h 6051950"/>
              <a:gd name="connsiteX288" fmla="*/ 487677 w 8964504"/>
              <a:gd name="connsiteY288" fmla="*/ 2499974 h 6051950"/>
              <a:gd name="connsiteX289" fmla="*/ 857524 w 8964504"/>
              <a:gd name="connsiteY289" fmla="*/ 2481935 h 6051950"/>
              <a:gd name="connsiteX290" fmla="*/ 840327 w 8964504"/>
              <a:gd name="connsiteY290" fmla="*/ 2497537 h 6051950"/>
              <a:gd name="connsiteX291" fmla="*/ 844593 w 8964504"/>
              <a:gd name="connsiteY291" fmla="*/ 2501684 h 6051950"/>
              <a:gd name="connsiteX292" fmla="*/ 853697 w 8964504"/>
              <a:gd name="connsiteY292" fmla="*/ 2496177 h 6051950"/>
              <a:gd name="connsiteX293" fmla="*/ 859556 w 8964504"/>
              <a:gd name="connsiteY293" fmla="*/ 2490407 h 6051950"/>
              <a:gd name="connsiteX294" fmla="*/ 860222 w 8964504"/>
              <a:gd name="connsiteY294" fmla="*/ 2484936 h 6051950"/>
              <a:gd name="connsiteX295" fmla="*/ 1490519 w 8964504"/>
              <a:gd name="connsiteY295" fmla="*/ 2467079 h 6051950"/>
              <a:gd name="connsiteX296" fmla="*/ 1468509 w 8964504"/>
              <a:gd name="connsiteY296" fmla="*/ 2477028 h 6051950"/>
              <a:gd name="connsiteX297" fmla="*/ 1421959 w 8964504"/>
              <a:gd name="connsiteY297" fmla="*/ 2505233 h 6051950"/>
              <a:gd name="connsiteX298" fmla="*/ 1417798 w 8964504"/>
              <a:gd name="connsiteY298" fmla="*/ 2508697 h 6051950"/>
              <a:gd name="connsiteX299" fmla="*/ 1422575 w 8964504"/>
              <a:gd name="connsiteY299" fmla="*/ 2518590 h 6051950"/>
              <a:gd name="connsiteX300" fmla="*/ 1414527 w 8964504"/>
              <a:gd name="connsiteY300" fmla="*/ 2577598 h 6051950"/>
              <a:gd name="connsiteX301" fmla="*/ 1378082 w 8964504"/>
              <a:gd name="connsiteY301" fmla="*/ 2648387 h 6051950"/>
              <a:gd name="connsiteX302" fmla="*/ 1397760 w 8964504"/>
              <a:gd name="connsiteY302" fmla="*/ 2667482 h 6051950"/>
              <a:gd name="connsiteX303" fmla="*/ 1436438 w 8964504"/>
              <a:gd name="connsiteY303" fmla="*/ 2609960 h 6051950"/>
              <a:gd name="connsiteX304" fmla="*/ 1454804 w 8964504"/>
              <a:gd name="connsiteY304" fmla="*/ 2568018 h 6051950"/>
              <a:gd name="connsiteX305" fmla="*/ 1480080 w 8964504"/>
              <a:gd name="connsiteY305" fmla="*/ 2477176 h 6051950"/>
              <a:gd name="connsiteX306" fmla="*/ 1489518 w 8964504"/>
              <a:gd name="connsiteY306" fmla="*/ 2468951 h 6051950"/>
              <a:gd name="connsiteX307" fmla="*/ 1491633 w 8964504"/>
              <a:gd name="connsiteY307" fmla="*/ 2467442 h 6051950"/>
              <a:gd name="connsiteX308" fmla="*/ 518081 w 8964504"/>
              <a:gd name="connsiteY308" fmla="*/ 2460899 h 6051950"/>
              <a:gd name="connsiteX309" fmla="*/ 504990 w 8964504"/>
              <a:gd name="connsiteY309" fmla="*/ 2476384 h 6051950"/>
              <a:gd name="connsiteX310" fmla="*/ 516346 w 8964504"/>
              <a:gd name="connsiteY310" fmla="*/ 2475122 h 6051950"/>
              <a:gd name="connsiteX311" fmla="*/ 520701 w 8964504"/>
              <a:gd name="connsiteY311" fmla="*/ 2466286 h 6051950"/>
              <a:gd name="connsiteX312" fmla="*/ 538486 w 8964504"/>
              <a:gd name="connsiteY312" fmla="*/ 2436762 h 6051950"/>
              <a:gd name="connsiteX313" fmla="*/ 528670 w 8964504"/>
              <a:gd name="connsiteY313" fmla="*/ 2448374 h 6051950"/>
              <a:gd name="connsiteX314" fmla="*/ 532765 w 8964504"/>
              <a:gd name="connsiteY314" fmla="*/ 2449703 h 6051950"/>
              <a:gd name="connsiteX315" fmla="*/ 543300 w 8964504"/>
              <a:gd name="connsiteY315" fmla="*/ 2438642 h 6051950"/>
              <a:gd name="connsiteX316" fmla="*/ 7617006 w 8964504"/>
              <a:gd name="connsiteY316" fmla="*/ 2411539 h 6051950"/>
              <a:gd name="connsiteX317" fmla="*/ 7603913 w 8964504"/>
              <a:gd name="connsiteY317" fmla="*/ 2425335 h 6051950"/>
              <a:gd name="connsiteX318" fmla="*/ 7576055 w 8964504"/>
              <a:gd name="connsiteY318" fmla="*/ 2466952 h 6051950"/>
              <a:gd name="connsiteX319" fmla="*/ 7601295 w 8964504"/>
              <a:gd name="connsiteY319" fmla="*/ 2488933 h 6051950"/>
              <a:gd name="connsiteX320" fmla="*/ 7601801 w 8964504"/>
              <a:gd name="connsiteY320" fmla="*/ 2488217 h 6051950"/>
              <a:gd name="connsiteX321" fmla="*/ 7605651 w 8964504"/>
              <a:gd name="connsiteY321" fmla="*/ 2458896 h 6051950"/>
              <a:gd name="connsiteX322" fmla="*/ 7615298 w 8964504"/>
              <a:gd name="connsiteY322" fmla="*/ 2454296 h 6051950"/>
              <a:gd name="connsiteX323" fmla="*/ 7615581 w 8964504"/>
              <a:gd name="connsiteY323" fmla="*/ 2442047 h 6051950"/>
              <a:gd name="connsiteX324" fmla="*/ 7623189 w 8964504"/>
              <a:gd name="connsiteY324" fmla="*/ 2425058 h 6051950"/>
              <a:gd name="connsiteX325" fmla="*/ 562470 w 8964504"/>
              <a:gd name="connsiteY325" fmla="*/ 2408391 h 6051950"/>
              <a:gd name="connsiteX326" fmla="*/ 550340 w 8964504"/>
              <a:gd name="connsiteY326" fmla="*/ 2422740 h 6051950"/>
              <a:gd name="connsiteX327" fmla="*/ 559504 w 8964504"/>
              <a:gd name="connsiteY327" fmla="*/ 2427949 h 6051950"/>
              <a:gd name="connsiteX328" fmla="*/ 567946 w 8964504"/>
              <a:gd name="connsiteY328" fmla="*/ 2415498 h 6051950"/>
              <a:gd name="connsiteX329" fmla="*/ 7642681 w 8964504"/>
              <a:gd name="connsiteY329" fmla="*/ 2367420 h 6051950"/>
              <a:gd name="connsiteX330" fmla="*/ 7637155 w 8964504"/>
              <a:gd name="connsiteY330" fmla="*/ 2375677 h 6051950"/>
              <a:gd name="connsiteX331" fmla="*/ 7637871 w 8964504"/>
              <a:gd name="connsiteY331" fmla="*/ 2379699 h 6051950"/>
              <a:gd name="connsiteX332" fmla="*/ 7645696 w 8964504"/>
              <a:gd name="connsiteY332" fmla="*/ 2393828 h 6051950"/>
              <a:gd name="connsiteX333" fmla="*/ 7648344 w 8964504"/>
              <a:gd name="connsiteY333" fmla="*/ 2388551 h 6051950"/>
              <a:gd name="connsiteX334" fmla="*/ 7652695 w 8964504"/>
              <a:gd name="connsiteY334" fmla="*/ 2373110 h 6051950"/>
              <a:gd name="connsiteX335" fmla="*/ 7642681 w 8964504"/>
              <a:gd name="connsiteY335" fmla="*/ 2367420 h 6051950"/>
              <a:gd name="connsiteX336" fmla="*/ 634137 w 8964504"/>
              <a:gd name="connsiteY336" fmla="*/ 2329450 h 6051950"/>
              <a:gd name="connsiteX337" fmla="*/ 632271 w 8964504"/>
              <a:gd name="connsiteY337" fmla="*/ 2331568 h 6051950"/>
              <a:gd name="connsiteX338" fmla="*/ 615774 w 8964504"/>
              <a:gd name="connsiteY338" fmla="*/ 2349185 h 6051950"/>
              <a:gd name="connsiteX339" fmla="*/ 620601 w 8964504"/>
              <a:gd name="connsiteY339" fmla="*/ 2349155 h 6051950"/>
              <a:gd name="connsiteX340" fmla="*/ 628015 w 8964504"/>
              <a:gd name="connsiteY340" fmla="*/ 2342741 h 6051950"/>
              <a:gd name="connsiteX341" fmla="*/ 797860 w 8964504"/>
              <a:gd name="connsiteY341" fmla="*/ 2299576 h 6051950"/>
              <a:gd name="connsiteX342" fmla="*/ 800586 w 8964504"/>
              <a:gd name="connsiteY342" fmla="*/ 2307122 h 6051950"/>
              <a:gd name="connsiteX343" fmla="*/ 809069 w 8964504"/>
              <a:gd name="connsiteY343" fmla="*/ 2311451 h 6051950"/>
              <a:gd name="connsiteX344" fmla="*/ 807907 w 8964504"/>
              <a:gd name="connsiteY344" fmla="*/ 2302487 h 6051950"/>
              <a:gd name="connsiteX345" fmla="*/ 797860 w 8964504"/>
              <a:gd name="connsiteY345" fmla="*/ 2299576 h 6051950"/>
              <a:gd name="connsiteX346" fmla="*/ 820201 w 8964504"/>
              <a:gd name="connsiteY346" fmla="*/ 2283190 h 6051950"/>
              <a:gd name="connsiteX347" fmla="*/ 817832 w 8964504"/>
              <a:gd name="connsiteY347" fmla="*/ 2295484 h 6051950"/>
              <a:gd name="connsiteX348" fmla="*/ 829104 w 8964504"/>
              <a:gd name="connsiteY348" fmla="*/ 2296280 h 6051950"/>
              <a:gd name="connsiteX349" fmla="*/ 827188 w 8964504"/>
              <a:gd name="connsiteY349" fmla="*/ 2284992 h 6051950"/>
              <a:gd name="connsiteX350" fmla="*/ 820201 w 8964504"/>
              <a:gd name="connsiteY350" fmla="*/ 2283190 h 6051950"/>
              <a:gd name="connsiteX351" fmla="*/ 709405 w 8964504"/>
              <a:gd name="connsiteY351" fmla="*/ 2244010 h 6051950"/>
              <a:gd name="connsiteX352" fmla="*/ 708894 w 8964504"/>
              <a:gd name="connsiteY352" fmla="*/ 2244589 h 6051950"/>
              <a:gd name="connsiteX353" fmla="*/ 709275 w 8964504"/>
              <a:gd name="connsiteY353" fmla="*/ 2244464 h 6051950"/>
              <a:gd name="connsiteX354" fmla="*/ 878162 w 8964504"/>
              <a:gd name="connsiteY354" fmla="*/ 2230727 h 6051950"/>
              <a:gd name="connsiteX355" fmla="*/ 851634 w 8964504"/>
              <a:gd name="connsiteY355" fmla="*/ 2258805 h 6051950"/>
              <a:gd name="connsiteX356" fmla="*/ 873250 w 8964504"/>
              <a:gd name="connsiteY356" fmla="*/ 2249211 h 6051950"/>
              <a:gd name="connsiteX357" fmla="*/ 878162 w 8964504"/>
              <a:gd name="connsiteY357" fmla="*/ 2230727 h 6051950"/>
              <a:gd name="connsiteX358" fmla="*/ 7812320 w 8964504"/>
              <a:gd name="connsiteY358" fmla="*/ 2230298 h 6051950"/>
              <a:gd name="connsiteX359" fmla="*/ 7801855 w 8964504"/>
              <a:gd name="connsiteY359" fmla="*/ 2236348 h 6051950"/>
              <a:gd name="connsiteX360" fmla="*/ 7808953 w 8964504"/>
              <a:gd name="connsiteY360" fmla="*/ 2233826 h 6051950"/>
              <a:gd name="connsiteX361" fmla="*/ 765171 w 8964504"/>
              <a:gd name="connsiteY361" fmla="*/ 2184935 h 6051950"/>
              <a:gd name="connsiteX362" fmla="*/ 746605 w 8964504"/>
              <a:gd name="connsiteY362" fmla="*/ 2201780 h 6051950"/>
              <a:gd name="connsiteX363" fmla="*/ 737257 w 8964504"/>
              <a:gd name="connsiteY363" fmla="*/ 2212392 h 6051950"/>
              <a:gd name="connsiteX364" fmla="*/ 740846 w 8964504"/>
              <a:gd name="connsiteY364" fmla="*/ 2219327 h 6051950"/>
              <a:gd name="connsiteX365" fmla="*/ 746129 w 8964504"/>
              <a:gd name="connsiteY365" fmla="*/ 2220545 h 6051950"/>
              <a:gd name="connsiteX366" fmla="*/ 763133 w 8964504"/>
              <a:gd name="connsiteY366" fmla="*/ 2189085 h 6051950"/>
              <a:gd name="connsiteX367" fmla="*/ 7897707 w 8964504"/>
              <a:gd name="connsiteY367" fmla="*/ 2126568 h 6051950"/>
              <a:gd name="connsiteX368" fmla="*/ 7891739 w 8964504"/>
              <a:gd name="connsiteY368" fmla="*/ 2131486 h 6051950"/>
              <a:gd name="connsiteX369" fmla="*/ 7915299 w 8964504"/>
              <a:gd name="connsiteY369" fmla="*/ 2156694 h 6051950"/>
              <a:gd name="connsiteX370" fmla="*/ 7919939 w 8964504"/>
              <a:gd name="connsiteY370" fmla="*/ 2152869 h 6051950"/>
              <a:gd name="connsiteX371" fmla="*/ 7897707 w 8964504"/>
              <a:gd name="connsiteY371" fmla="*/ 2126568 h 6051950"/>
              <a:gd name="connsiteX372" fmla="*/ 7843653 w 8964504"/>
              <a:gd name="connsiteY372" fmla="*/ 2101390 h 6051950"/>
              <a:gd name="connsiteX373" fmla="*/ 7745967 w 8964504"/>
              <a:gd name="connsiteY373" fmla="*/ 2225429 h 6051950"/>
              <a:gd name="connsiteX374" fmla="*/ 7718015 w 8964504"/>
              <a:gd name="connsiteY374" fmla="*/ 2253251 h 6051950"/>
              <a:gd name="connsiteX375" fmla="*/ 7720608 w 8964504"/>
              <a:gd name="connsiteY375" fmla="*/ 2262096 h 6051950"/>
              <a:gd name="connsiteX376" fmla="*/ 7692837 w 8964504"/>
              <a:gd name="connsiteY376" fmla="*/ 2315576 h 6051950"/>
              <a:gd name="connsiteX377" fmla="*/ 7688607 w 8964504"/>
              <a:gd name="connsiteY377" fmla="*/ 2319689 h 6051950"/>
              <a:gd name="connsiteX378" fmla="*/ 7688661 w 8964504"/>
              <a:gd name="connsiteY378" fmla="*/ 2321158 h 6051950"/>
              <a:gd name="connsiteX379" fmla="*/ 7721731 w 8964504"/>
              <a:gd name="connsiteY379" fmla="*/ 2330164 h 6051950"/>
              <a:gd name="connsiteX380" fmla="*/ 7721043 w 8964504"/>
              <a:gd name="connsiteY380" fmla="*/ 2336441 h 6051950"/>
              <a:gd name="connsiteX381" fmla="*/ 7731211 w 8964504"/>
              <a:gd name="connsiteY381" fmla="*/ 2320208 h 6051950"/>
              <a:gd name="connsiteX382" fmla="*/ 7753301 w 8964504"/>
              <a:gd name="connsiteY382" fmla="*/ 2288299 h 6051950"/>
              <a:gd name="connsiteX383" fmla="*/ 7758021 w 8964504"/>
              <a:gd name="connsiteY383" fmla="*/ 2260425 h 6051950"/>
              <a:gd name="connsiteX384" fmla="*/ 7817173 w 8964504"/>
              <a:gd name="connsiteY384" fmla="*/ 2187358 h 6051950"/>
              <a:gd name="connsiteX385" fmla="*/ 7828448 w 8964504"/>
              <a:gd name="connsiteY385" fmla="*/ 2178068 h 6051950"/>
              <a:gd name="connsiteX386" fmla="*/ 7859401 w 8964504"/>
              <a:gd name="connsiteY386" fmla="*/ 2135823 h 6051950"/>
              <a:gd name="connsiteX387" fmla="*/ 7843653 w 8964504"/>
              <a:gd name="connsiteY387" fmla="*/ 2101390 h 6051950"/>
              <a:gd name="connsiteX388" fmla="*/ 8819167 w 8964504"/>
              <a:gd name="connsiteY388" fmla="*/ 2089355 h 6051950"/>
              <a:gd name="connsiteX389" fmla="*/ 8833308 w 8964504"/>
              <a:gd name="connsiteY389" fmla="*/ 2110207 h 6051950"/>
              <a:gd name="connsiteX390" fmla="*/ 8839789 w 8964504"/>
              <a:gd name="connsiteY390" fmla="*/ 2115209 h 6051950"/>
              <a:gd name="connsiteX391" fmla="*/ 8839842 w 8964504"/>
              <a:gd name="connsiteY391" fmla="*/ 2114170 h 6051950"/>
              <a:gd name="connsiteX392" fmla="*/ 8832150 w 8964504"/>
              <a:gd name="connsiteY392" fmla="*/ 2098842 h 6051950"/>
              <a:gd name="connsiteX393" fmla="*/ 837412 w 8964504"/>
              <a:gd name="connsiteY393" fmla="*/ 2076301 h 6051950"/>
              <a:gd name="connsiteX394" fmla="*/ 822013 w 8964504"/>
              <a:gd name="connsiteY394" fmla="*/ 2077247 h 6051950"/>
              <a:gd name="connsiteX395" fmla="*/ 838233 w 8964504"/>
              <a:gd name="connsiteY395" fmla="*/ 2093011 h 6051950"/>
              <a:gd name="connsiteX396" fmla="*/ 839400 w 8964504"/>
              <a:gd name="connsiteY396" fmla="*/ 2091829 h 6051950"/>
              <a:gd name="connsiteX397" fmla="*/ 849103 w 8964504"/>
              <a:gd name="connsiteY397" fmla="*/ 2083702 h 6051950"/>
              <a:gd name="connsiteX398" fmla="*/ 845024 w 8964504"/>
              <a:gd name="connsiteY398" fmla="*/ 2080607 h 6051950"/>
              <a:gd name="connsiteX399" fmla="*/ 837412 w 8964504"/>
              <a:gd name="connsiteY399" fmla="*/ 2076301 h 6051950"/>
              <a:gd name="connsiteX400" fmla="*/ 914496 w 8964504"/>
              <a:gd name="connsiteY400" fmla="*/ 2013379 h 6051950"/>
              <a:gd name="connsiteX401" fmla="*/ 890498 w 8964504"/>
              <a:gd name="connsiteY401" fmla="*/ 2033146 h 6051950"/>
              <a:gd name="connsiteX402" fmla="*/ 908931 w 8964504"/>
              <a:gd name="connsiteY402" fmla="*/ 2032454 h 6051950"/>
              <a:gd name="connsiteX403" fmla="*/ 909844 w 8964504"/>
              <a:gd name="connsiteY403" fmla="*/ 2033526 h 6051950"/>
              <a:gd name="connsiteX404" fmla="*/ 915170 w 8964504"/>
              <a:gd name="connsiteY404" fmla="*/ 2029346 h 6051950"/>
              <a:gd name="connsiteX405" fmla="*/ 928713 w 8964504"/>
              <a:gd name="connsiteY405" fmla="*/ 2015149 h 6051950"/>
              <a:gd name="connsiteX406" fmla="*/ 2894534 w 8964504"/>
              <a:gd name="connsiteY406" fmla="*/ 1986798 h 6051950"/>
              <a:gd name="connsiteX407" fmla="*/ 2889361 w 8964504"/>
              <a:gd name="connsiteY407" fmla="*/ 1989318 h 6051950"/>
              <a:gd name="connsiteX408" fmla="*/ 2844772 w 8964504"/>
              <a:gd name="connsiteY408" fmla="*/ 2018591 h 6051950"/>
              <a:gd name="connsiteX409" fmla="*/ 2840787 w 8964504"/>
              <a:gd name="connsiteY409" fmla="*/ 2020908 h 6051950"/>
              <a:gd name="connsiteX410" fmla="*/ 2837593 w 8964504"/>
              <a:gd name="connsiteY410" fmla="*/ 2027960 h 6051950"/>
              <a:gd name="connsiteX411" fmla="*/ 2757135 w 8964504"/>
              <a:gd name="connsiteY411" fmla="*/ 2084125 h 6051950"/>
              <a:gd name="connsiteX412" fmla="*/ 2742018 w 8964504"/>
              <a:gd name="connsiteY412" fmla="*/ 2114677 h 6051950"/>
              <a:gd name="connsiteX413" fmla="*/ 2738507 w 8964504"/>
              <a:gd name="connsiteY413" fmla="*/ 2140622 h 6051950"/>
              <a:gd name="connsiteX414" fmla="*/ 2876797 w 8964504"/>
              <a:gd name="connsiteY414" fmla="*/ 2012322 h 6051950"/>
              <a:gd name="connsiteX415" fmla="*/ 2871546 w 8964504"/>
              <a:gd name="connsiteY415" fmla="*/ 1975356 h 6051950"/>
              <a:gd name="connsiteX416" fmla="*/ 2865354 w 8964504"/>
              <a:gd name="connsiteY416" fmla="*/ 1976644 h 6051950"/>
              <a:gd name="connsiteX417" fmla="*/ 2841139 w 8964504"/>
              <a:gd name="connsiteY417" fmla="*/ 1996511 h 6051950"/>
              <a:gd name="connsiteX418" fmla="*/ 2841212 w 8964504"/>
              <a:gd name="connsiteY418" fmla="*/ 1998572 h 6051950"/>
              <a:gd name="connsiteX419" fmla="*/ 1157162 w 8964504"/>
              <a:gd name="connsiteY419" fmla="*/ 1911540 h 6051950"/>
              <a:gd name="connsiteX420" fmla="*/ 1141223 w 8964504"/>
              <a:gd name="connsiteY420" fmla="*/ 1916692 h 6051950"/>
              <a:gd name="connsiteX421" fmla="*/ 1134725 w 8964504"/>
              <a:gd name="connsiteY421" fmla="*/ 1925970 h 6051950"/>
              <a:gd name="connsiteX422" fmla="*/ 1134941 w 8964504"/>
              <a:gd name="connsiteY422" fmla="*/ 1932156 h 6051950"/>
              <a:gd name="connsiteX423" fmla="*/ 1096321 w 8964504"/>
              <a:gd name="connsiteY423" fmla="*/ 1871341 h 6051950"/>
              <a:gd name="connsiteX424" fmla="*/ 1082118 w 8964504"/>
              <a:gd name="connsiteY424" fmla="*/ 1878581 h 6051950"/>
              <a:gd name="connsiteX425" fmla="*/ 1059018 w 8964504"/>
              <a:gd name="connsiteY425" fmla="*/ 1896281 h 6051950"/>
              <a:gd name="connsiteX426" fmla="*/ 1026733 w 8964504"/>
              <a:gd name="connsiteY426" fmla="*/ 1927579 h 6051950"/>
              <a:gd name="connsiteX427" fmla="*/ 992812 w 8964504"/>
              <a:gd name="connsiteY427" fmla="*/ 1954348 h 6051950"/>
              <a:gd name="connsiteX428" fmla="*/ 955078 w 8964504"/>
              <a:gd name="connsiteY428" fmla="*/ 1992899 h 6051950"/>
              <a:gd name="connsiteX429" fmla="*/ 957903 w 8964504"/>
              <a:gd name="connsiteY429" fmla="*/ 1990575 h 6051950"/>
              <a:gd name="connsiteX430" fmla="*/ 988637 w 8964504"/>
              <a:gd name="connsiteY430" fmla="*/ 1972459 h 6051950"/>
              <a:gd name="connsiteX431" fmla="*/ 1015858 w 8964504"/>
              <a:gd name="connsiteY431" fmla="*/ 1957785 h 6051950"/>
              <a:gd name="connsiteX432" fmla="*/ 1055391 w 8964504"/>
              <a:gd name="connsiteY432" fmla="*/ 1915903 h 6051950"/>
              <a:gd name="connsiteX433" fmla="*/ 1064698 w 8964504"/>
              <a:gd name="connsiteY433" fmla="*/ 1901445 h 6051950"/>
              <a:gd name="connsiteX434" fmla="*/ 2728510 w 8964504"/>
              <a:gd name="connsiteY434" fmla="*/ 1695976 h 6051950"/>
              <a:gd name="connsiteX435" fmla="*/ 2727616 w 8964504"/>
              <a:gd name="connsiteY435" fmla="*/ 1699026 h 6051950"/>
              <a:gd name="connsiteX436" fmla="*/ 2727443 w 8964504"/>
              <a:gd name="connsiteY436" fmla="*/ 1699208 h 6051950"/>
              <a:gd name="connsiteX437" fmla="*/ 7672366 w 8964504"/>
              <a:gd name="connsiteY437" fmla="*/ 1644392 h 6051950"/>
              <a:gd name="connsiteX438" fmla="*/ 7671293 w 8964504"/>
              <a:gd name="connsiteY438" fmla="*/ 1648052 h 6051950"/>
              <a:gd name="connsiteX439" fmla="*/ 7671085 w 8964504"/>
              <a:gd name="connsiteY439" fmla="*/ 1648269 h 6051950"/>
              <a:gd name="connsiteX440" fmla="*/ 1401907 w 8964504"/>
              <a:gd name="connsiteY440" fmla="*/ 1593319 h 6051950"/>
              <a:gd name="connsiteX441" fmla="*/ 1391027 w 8964504"/>
              <a:gd name="connsiteY441" fmla="*/ 1599058 h 6051950"/>
              <a:gd name="connsiteX442" fmla="*/ 1361373 w 8964504"/>
              <a:gd name="connsiteY442" fmla="*/ 1615820 h 6051950"/>
              <a:gd name="connsiteX443" fmla="*/ 1361382 w 8964504"/>
              <a:gd name="connsiteY443" fmla="*/ 1616092 h 6051950"/>
              <a:gd name="connsiteX444" fmla="*/ 1388298 w 8964504"/>
              <a:gd name="connsiteY444" fmla="*/ 1605841 h 6051950"/>
              <a:gd name="connsiteX445" fmla="*/ 1395072 w 8964504"/>
              <a:gd name="connsiteY445" fmla="*/ 1599694 h 6051950"/>
              <a:gd name="connsiteX446" fmla="*/ 1529801 w 8964504"/>
              <a:gd name="connsiteY446" fmla="*/ 1483015 h 6051950"/>
              <a:gd name="connsiteX447" fmla="*/ 1507848 w 8964504"/>
              <a:gd name="connsiteY447" fmla="*/ 1500085 h 6051950"/>
              <a:gd name="connsiteX448" fmla="*/ 1472421 w 8964504"/>
              <a:gd name="connsiteY448" fmla="*/ 1533227 h 6051950"/>
              <a:gd name="connsiteX449" fmla="*/ 1470883 w 8964504"/>
              <a:gd name="connsiteY449" fmla="*/ 1536629 h 6051950"/>
              <a:gd name="connsiteX450" fmla="*/ 1470893 w 8964504"/>
              <a:gd name="connsiteY450" fmla="*/ 1536775 h 6051950"/>
              <a:gd name="connsiteX451" fmla="*/ 1501553 w 8964504"/>
              <a:gd name="connsiteY451" fmla="*/ 1517114 h 6051950"/>
              <a:gd name="connsiteX452" fmla="*/ 1520241 w 8964504"/>
              <a:gd name="connsiteY452" fmla="*/ 1494146 h 6051950"/>
              <a:gd name="connsiteX453" fmla="*/ 8615673 w 8964504"/>
              <a:gd name="connsiteY453" fmla="*/ 1450909 h 6051950"/>
              <a:gd name="connsiteX454" fmla="*/ 8610689 w 8964504"/>
              <a:gd name="connsiteY454" fmla="*/ 1452527 h 6051950"/>
              <a:gd name="connsiteX455" fmla="*/ 8612334 w 8964504"/>
              <a:gd name="connsiteY455" fmla="*/ 1454975 h 6051950"/>
              <a:gd name="connsiteX456" fmla="*/ 1588245 w 8964504"/>
              <a:gd name="connsiteY456" fmla="*/ 1444944 h 6051950"/>
              <a:gd name="connsiteX457" fmla="*/ 1587265 w 8964504"/>
              <a:gd name="connsiteY457" fmla="*/ 1445063 h 6051950"/>
              <a:gd name="connsiteX458" fmla="*/ 1586846 w 8964504"/>
              <a:gd name="connsiteY458" fmla="*/ 1445773 h 6051950"/>
              <a:gd name="connsiteX459" fmla="*/ 7313302 w 8964504"/>
              <a:gd name="connsiteY459" fmla="*/ 1384875 h 6051950"/>
              <a:gd name="connsiteX460" fmla="*/ 7305477 w 8964504"/>
              <a:gd name="connsiteY460" fmla="*/ 1390035 h 6051950"/>
              <a:gd name="connsiteX461" fmla="*/ 7294244 w 8964504"/>
              <a:gd name="connsiteY461" fmla="*/ 1395146 h 6051950"/>
              <a:gd name="connsiteX462" fmla="*/ 7294257 w 8964504"/>
              <a:gd name="connsiteY462" fmla="*/ 1395156 h 6051950"/>
              <a:gd name="connsiteX463" fmla="*/ 7309821 w 8964504"/>
              <a:gd name="connsiteY463" fmla="*/ 1397184 h 6051950"/>
              <a:gd name="connsiteX464" fmla="*/ 7314551 w 8964504"/>
              <a:gd name="connsiteY464" fmla="*/ 1395543 h 6051950"/>
              <a:gd name="connsiteX465" fmla="*/ 7317965 w 8964504"/>
              <a:gd name="connsiteY465" fmla="*/ 1389582 h 6051950"/>
              <a:gd name="connsiteX466" fmla="*/ 7285989 w 8964504"/>
              <a:gd name="connsiteY466" fmla="*/ 1168649 h 6051950"/>
              <a:gd name="connsiteX467" fmla="*/ 7280565 w 8964504"/>
              <a:gd name="connsiteY467" fmla="*/ 1173337 h 6051950"/>
              <a:gd name="connsiteX468" fmla="*/ 7293390 w 8964504"/>
              <a:gd name="connsiteY468" fmla="*/ 1207465 h 6051950"/>
              <a:gd name="connsiteX469" fmla="*/ 7324899 w 8964504"/>
              <a:gd name="connsiteY469" fmla="*/ 1193134 h 6051950"/>
              <a:gd name="connsiteX470" fmla="*/ 5153954 w 8964504"/>
              <a:gd name="connsiteY470" fmla="*/ 1083005 h 6051950"/>
              <a:gd name="connsiteX471" fmla="*/ 5153427 w 8964504"/>
              <a:gd name="connsiteY471" fmla="*/ 1083664 h 6051950"/>
              <a:gd name="connsiteX472" fmla="*/ 5157985 w 8964504"/>
              <a:gd name="connsiteY472" fmla="*/ 1091611 h 6051950"/>
              <a:gd name="connsiteX473" fmla="*/ 5158485 w 8964504"/>
              <a:gd name="connsiteY473" fmla="*/ 1092864 h 6051950"/>
              <a:gd name="connsiteX474" fmla="*/ 5165391 w 8964504"/>
              <a:gd name="connsiteY474" fmla="*/ 1087200 h 6051950"/>
              <a:gd name="connsiteX475" fmla="*/ 5165343 w 8964504"/>
              <a:gd name="connsiteY475" fmla="*/ 1086571 h 6051950"/>
              <a:gd name="connsiteX476" fmla="*/ 5153954 w 8964504"/>
              <a:gd name="connsiteY476" fmla="*/ 1083005 h 6051950"/>
              <a:gd name="connsiteX477" fmla="*/ 5153653 w 8964504"/>
              <a:gd name="connsiteY477" fmla="*/ 1043610 h 6051950"/>
              <a:gd name="connsiteX478" fmla="*/ 5149721 w 8964504"/>
              <a:gd name="connsiteY478" fmla="*/ 1046488 h 6051950"/>
              <a:gd name="connsiteX479" fmla="*/ 5152619 w 8964504"/>
              <a:gd name="connsiteY479" fmla="*/ 1050451 h 6051950"/>
              <a:gd name="connsiteX480" fmla="*/ 5206015 w 8964504"/>
              <a:gd name="connsiteY480" fmla="*/ 999192 h 6051950"/>
              <a:gd name="connsiteX481" fmla="*/ 5180565 w 8964504"/>
              <a:gd name="connsiteY481" fmla="*/ 1022422 h 6051950"/>
              <a:gd name="connsiteX482" fmla="*/ 5187261 w 8964504"/>
              <a:gd name="connsiteY482" fmla="*/ 1044277 h 6051950"/>
              <a:gd name="connsiteX483" fmla="*/ 5223064 w 8964504"/>
              <a:gd name="connsiteY483" fmla="*/ 1035128 h 6051950"/>
              <a:gd name="connsiteX484" fmla="*/ 5203891 w 8964504"/>
              <a:gd name="connsiteY484" fmla="*/ 1004444 h 6051950"/>
              <a:gd name="connsiteX485" fmla="*/ 5105573 w 8964504"/>
              <a:gd name="connsiteY485" fmla="*/ 975932 h 6051950"/>
              <a:gd name="connsiteX486" fmla="*/ 5102245 w 8964504"/>
              <a:gd name="connsiteY486" fmla="*/ 978708 h 6051950"/>
              <a:gd name="connsiteX487" fmla="*/ 5099987 w 8964504"/>
              <a:gd name="connsiteY487" fmla="*/ 990485 h 6051950"/>
              <a:gd name="connsiteX488" fmla="*/ 5100573 w 8964504"/>
              <a:gd name="connsiteY488" fmla="*/ 991505 h 6051950"/>
              <a:gd name="connsiteX489" fmla="*/ 7215155 w 8964504"/>
              <a:gd name="connsiteY489" fmla="*/ 895351 h 6051950"/>
              <a:gd name="connsiteX490" fmla="*/ 7203671 w 8964504"/>
              <a:gd name="connsiteY490" fmla="*/ 902340 h 6051950"/>
              <a:gd name="connsiteX491" fmla="*/ 7231657 w 8964504"/>
              <a:gd name="connsiteY491" fmla="*/ 935791 h 6051950"/>
              <a:gd name="connsiteX492" fmla="*/ 7235863 w 8964504"/>
              <a:gd name="connsiteY492" fmla="*/ 937887 h 6051950"/>
              <a:gd name="connsiteX493" fmla="*/ 7235795 w 8964504"/>
              <a:gd name="connsiteY493" fmla="*/ 940737 h 6051950"/>
              <a:gd name="connsiteX494" fmla="*/ 7243412 w 8964504"/>
              <a:gd name="connsiteY494" fmla="*/ 949842 h 6051950"/>
              <a:gd name="connsiteX495" fmla="*/ 7254899 w 8964504"/>
              <a:gd name="connsiteY495" fmla="*/ 942854 h 6051950"/>
              <a:gd name="connsiteX496" fmla="*/ 7215155 w 8964504"/>
              <a:gd name="connsiteY496" fmla="*/ 895351 h 6051950"/>
              <a:gd name="connsiteX497" fmla="*/ 5198998 w 8964504"/>
              <a:gd name="connsiteY497" fmla="*/ 889272 h 6051950"/>
              <a:gd name="connsiteX498" fmla="*/ 5197208 w 8964504"/>
              <a:gd name="connsiteY498" fmla="*/ 891402 h 6051950"/>
              <a:gd name="connsiteX499" fmla="*/ 5196980 w 8964504"/>
              <a:gd name="connsiteY499" fmla="*/ 891461 h 6051950"/>
              <a:gd name="connsiteX500" fmla="*/ 3852269 w 8964504"/>
              <a:gd name="connsiteY500" fmla="*/ 840440 h 6051950"/>
              <a:gd name="connsiteX501" fmla="*/ 3816139 w 8964504"/>
              <a:gd name="connsiteY501" fmla="*/ 869049 h 6051950"/>
              <a:gd name="connsiteX502" fmla="*/ 3792835 w 8964504"/>
              <a:gd name="connsiteY502" fmla="*/ 896999 h 6051950"/>
              <a:gd name="connsiteX503" fmla="*/ 3858043 w 8964504"/>
              <a:gd name="connsiteY503" fmla="*/ 850748 h 6051950"/>
              <a:gd name="connsiteX504" fmla="*/ 5366068 w 8964504"/>
              <a:gd name="connsiteY504" fmla="*/ 834760 h 6051950"/>
              <a:gd name="connsiteX505" fmla="*/ 5325033 w 8964504"/>
              <a:gd name="connsiteY505" fmla="*/ 874339 h 6051950"/>
              <a:gd name="connsiteX506" fmla="*/ 5283728 w 8964504"/>
              <a:gd name="connsiteY506" fmla="*/ 921589 h 6051950"/>
              <a:gd name="connsiteX507" fmla="*/ 5310245 w 8964504"/>
              <a:gd name="connsiteY507" fmla="*/ 955133 h 6051950"/>
              <a:gd name="connsiteX508" fmla="*/ 5316289 w 8964504"/>
              <a:gd name="connsiteY508" fmla="*/ 949759 h 6051950"/>
              <a:gd name="connsiteX509" fmla="*/ 5321168 w 8964504"/>
              <a:gd name="connsiteY509" fmla="*/ 944935 h 6051950"/>
              <a:gd name="connsiteX510" fmla="*/ 5318581 w 8964504"/>
              <a:gd name="connsiteY510" fmla="*/ 925403 h 6051950"/>
              <a:gd name="connsiteX511" fmla="*/ 5358275 w 8964504"/>
              <a:gd name="connsiteY511" fmla="*/ 867319 h 6051950"/>
              <a:gd name="connsiteX512" fmla="*/ 5374773 w 8964504"/>
              <a:gd name="connsiteY512" fmla="*/ 842099 h 6051950"/>
              <a:gd name="connsiteX513" fmla="*/ 5366068 w 8964504"/>
              <a:gd name="connsiteY513" fmla="*/ 834760 h 6051950"/>
              <a:gd name="connsiteX514" fmla="*/ 7144499 w 8964504"/>
              <a:gd name="connsiteY514" fmla="*/ 802758 h 6051950"/>
              <a:gd name="connsiteX515" fmla="*/ 7127691 w 8964504"/>
              <a:gd name="connsiteY515" fmla="*/ 809336 h 6051950"/>
              <a:gd name="connsiteX516" fmla="*/ 7114913 w 8964504"/>
              <a:gd name="connsiteY516" fmla="*/ 825791 h 6051950"/>
              <a:gd name="connsiteX517" fmla="*/ 7133092 w 8964504"/>
              <a:gd name="connsiteY517" fmla="*/ 835019 h 6051950"/>
              <a:gd name="connsiteX518" fmla="*/ 7107417 w 8964504"/>
              <a:gd name="connsiteY518" fmla="*/ 878012 h 6051950"/>
              <a:gd name="connsiteX519" fmla="*/ 7122001 w 8964504"/>
              <a:gd name="connsiteY519" fmla="*/ 890928 h 6051950"/>
              <a:gd name="connsiteX520" fmla="*/ 7145589 w 8964504"/>
              <a:gd name="connsiteY520" fmla="*/ 869274 h 6051950"/>
              <a:gd name="connsiteX521" fmla="*/ 7205205 w 8964504"/>
              <a:gd name="connsiteY521" fmla="*/ 827413 h 6051950"/>
              <a:gd name="connsiteX522" fmla="*/ 7144499 w 8964504"/>
              <a:gd name="connsiteY522" fmla="*/ 802758 h 6051950"/>
              <a:gd name="connsiteX523" fmla="*/ 5561167 w 8964504"/>
              <a:gd name="connsiteY523" fmla="*/ 735502 h 6051950"/>
              <a:gd name="connsiteX524" fmla="*/ 5537325 w 8964504"/>
              <a:gd name="connsiteY524" fmla="*/ 747921 h 6051950"/>
              <a:gd name="connsiteX525" fmla="*/ 5512621 w 8964504"/>
              <a:gd name="connsiteY525" fmla="*/ 769994 h 6051950"/>
              <a:gd name="connsiteX526" fmla="*/ 5492654 w 8964504"/>
              <a:gd name="connsiteY526" fmla="*/ 786069 h 6051950"/>
              <a:gd name="connsiteX527" fmla="*/ 5501081 w 8964504"/>
              <a:gd name="connsiteY527" fmla="*/ 782544 h 6051950"/>
              <a:gd name="connsiteX528" fmla="*/ 5520695 w 8964504"/>
              <a:gd name="connsiteY528" fmla="*/ 777670 h 6051950"/>
              <a:gd name="connsiteX529" fmla="*/ 5522950 w 8964504"/>
              <a:gd name="connsiteY529" fmla="*/ 804041 h 6051950"/>
              <a:gd name="connsiteX530" fmla="*/ 5548471 w 8964504"/>
              <a:gd name="connsiteY530" fmla="*/ 794366 h 6051950"/>
              <a:gd name="connsiteX531" fmla="*/ 5550895 w 8964504"/>
              <a:gd name="connsiteY531" fmla="*/ 769352 h 6051950"/>
              <a:gd name="connsiteX532" fmla="*/ 5596249 w 8964504"/>
              <a:gd name="connsiteY532" fmla="*/ 752853 h 6051950"/>
              <a:gd name="connsiteX533" fmla="*/ 5561167 w 8964504"/>
              <a:gd name="connsiteY533" fmla="*/ 735502 h 6051950"/>
              <a:gd name="connsiteX534" fmla="*/ 5665658 w 8964504"/>
              <a:gd name="connsiteY534" fmla="*/ 652570 h 6051950"/>
              <a:gd name="connsiteX535" fmla="*/ 5655740 w 8964504"/>
              <a:gd name="connsiteY535" fmla="*/ 657738 h 6051950"/>
              <a:gd name="connsiteX536" fmla="*/ 5673832 w 8964504"/>
              <a:gd name="connsiteY536" fmla="*/ 686312 h 6051950"/>
              <a:gd name="connsiteX537" fmla="*/ 5682225 w 8964504"/>
              <a:gd name="connsiteY537" fmla="*/ 681940 h 6051950"/>
              <a:gd name="connsiteX538" fmla="*/ 5665658 w 8964504"/>
              <a:gd name="connsiteY538" fmla="*/ 652570 h 6051950"/>
              <a:gd name="connsiteX539" fmla="*/ 6582054 w 8964504"/>
              <a:gd name="connsiteY539" fmla="*/ 0 h 6051950"/>
              <a:gd name="connsiteX540" fmla="*/ 6596595 w 8964504"/>
              <a:gd name="connsiteY540" fmla="*/ 6542 h 6051950"/>
              <a:gd name="connsiteX541" fmla="*/ 6607556 w 8964504"/>
              <a:gd name="connsiteY541" fmla="*/ 13869 h 6051950"/>
              <a:gd name="connsiteX542" fmla="*/ 6606383 w 8964504"/>
              <a:gd name="connsiteY542" fmla="*/ 14936 h 6051950"/>
              <a:gd name="connsiteX543" fmla="*/ 6615630 w 8964504"/>
              <a:gd name="connsiteY543" fmla="*/ 51025 h 6051950"/>
              <a:gd name="connsiteX544" fmla="*/ 6631173 w 8964504"/>
              <a:gd name="connsiteY544" fmla="*/ 49239 h 6051950"/>
              <a:gd name="connsiteX545" fmla="*/ 6590101 w 8964504"/>
              <a:gd name="connsiteY545" fmla="*/ 86631 h 6051950"/>
              <a:gd name="connsiteX546" fmla="*/ 6584707 w 8964504"/>
              <a:gd name="connsiteY546" fmla="*/ 99269 h 6051950"/>
              <a:gd name="connsiteX547" fmla="*/ 6589756 w 8964504"/>
              <a:gd name="connsiteY547" fmla="*/ 110621 h 6051950"/>
              <a:gd name="connsiteX548" fmla="*/ 6606621 w 8964504"/>
              <a:gd name="connsiteY548" fmla="*/ 110149 h 6051950"/>
              <a:gd name="connsiteX549" fmla="*/ 6607866 w 8964504"/>
              <a:gd name="connsiteY549" fmla="*/ 115864 h 6051950"/>
              <a:gd name="connsiteX550" fmla="*/ 6614719 w 8964504"/>
              <a:gd name="connsiteY550" fmla="*/ 113670 h 6051950"/>
              <a:gd name="connsiteX551" fmla="*/ 6644055 w 8964504"/>
              <a:gd name="connsiteY551" fmla="*/ 86962 h 6051950"/>
              <a:gd name="connsiteX552" fmla="*/ 6654075 w 8964504"/>
              <a:gd name="connsiteY552" fmla="*/ 105036 h 6051950"/>
              <a:gd name="connsiteX553" fmla="*/ 6673941 w 8964504"/>
              <a:gd name="connsiteY553" fmla="*/ 133932 h 6051950"/>
              <a:gd name="connsiteX554" fmla="*/ 6678693 w 8964504"/>
              <a:gd name="connsiteY554" fmla="*/ 132077 h 6051950"/>
              <a:gd name="connsiteX555" fmla="*/ 6656396 w 8964504"/>
              <a:gd name="connsiteY555" fmla="*/ 152377 h 6051950"/>
              <a:gd name="connsiteX556" fmla="*/ 6653277 w 8964504"/>
              <a:gd name="connsiteY556" fmla="*/ 172526 h 6051950"/>
              <a:gd name="connsiteX557" fmla="*/ 6626745 w 8964504"/>
              <a:gd name="connsiteY557" fmla="*/ 202464 h 6051950"/>
              <a:gd name="connsiteX558" fmla="*/ 6632193 w 8964504"/>
              <a:gd name="connsiteY558" fmla="*/ 227451 h 6051950"/>
              <a:gd name="connsiteX559" fmla="*/ 6637927 w 8964504"/>
              <a:gd name="connsiteY559" fmla="*/ 248683 h 6051950"/>
              <a:gd name="connsiteX560" fmla="*/ 6651749 w 8964504"/>
              <a:gd name="connsiteY560" fmla="*/ 234494 h 6051950"/>
              <a:gd name="connsiteX561" fmla="*/ 6697616 w 8964504"/>
              <a:gd name="connsiteY561" fmla="*/ 171720 h 6051950"/>
              <a:gd name="connsiteX562" fmla="*/ 6714559 w 8964504"/>
              <a:gd name="connsiteY562" fmla="*/ 178546 h 6051950"/>
              <a:gd name="connsiteX563" fmla="*/ 6726469 w 8964504"/>
              <a:gd name="connsiteY563" fmla="*/ 175122 h 6051950"/>
              <a:gd name="connsiteX564" fmla="*/ 6731677 w 8964504"/>
              <a:gd name="connsiteY564" fmla="*/ 192633 h 6051950"/>
              <a:gd name="connsiteX565" fmla="*/ 6697130 w 8964504"/>
              <a:gd name="connsiteY565" fmla="*/ 201834 h 6051950"/>
              <a:gd name="connsiteX566" fmla="*/ 6706378 w 8964504"/>
              <a:gd name="connsiteY566" fmla="*/ 237920 h 6051950"/>
              <a:gd name="connsiteX567" fmla="*/ 6711129 w 8964504"/>
              <a:gd name="connsiteY567" fmla="*/ 236067 h 6051950"/>
              <a:gd name="connsiteX568" fmla="*/ 6680617 w 8964504"/>
              <a:gd name="connsiteY568" fmla="*/ 263845 h 6051950"/>
              <a:gd name="connsiteX569" fmla="*/ 6701715 w 8964504"/>
              <a:gd name="connsiteY569" fmla="*/ 294089 h 6051950"/>
              <a:gd name="connsiteX570" fmla="*/ 6768062 w 8964504"/>
              <a:gd name="connsiteY570" fmla="*/ 260885 h 6051950"/>
              <a:gd name="connsiteX571" fmla="*/ 6767119 w 8964504"/>
              <a:gd name="connsiteY571" fmla="*/ 271634 h 6051950"/>
              <a:gd name="connsiteX572" fmla="*/ 6789275 w 8964504"/>
              <a:gd name="connsiteY572" fmla="*/ 295970 h 6051950"/>
              <a:gd name="connsiteX573" fmla="*/ 6881387 w 8964504"/>
              <a:gd name="connsiteY573" fmla="*/ 338210 h 6051950"/>
              <a:gd name="connsiteX574" fmla="*/ 6869943 w 8964504"/>
              <a:gd name="connsiteY574" fmla="*/ 462368 h 6051950"/>
              <a:gd name="connsiteX575" fmla="*/ 6889811 w 8964504"/>
              <a:gd name="connsiteY575" fmla="*/ 491260 h 6051950"/>
              <a:gd name="connsiteX576" fmla="*/ 6942304 w 8964504"/>
              <a:gd name="connsiteY576" fmla="*/ 480557 h 6051950"/>
              <a:gd name="connsiteX577" fmla="*/ 6863781 w 8964504"/>
              <a:gd name="connsiteY577" fmla="*/ 552047 h 6051950"/>
              <a:gd name="connsiteX578" fmla="*/ 6901343 w 8964504"/>
              <a:gd name="connsiteY578" fmla="*/ 543780 h 6051950"/>
              <a:gd name="connsiteX579" fmla="*/ 6914550 w 8964504"/>
              <a:gd name="connsiteY579" fmla="*/ 555171 h 6051950"/>
              <a:gd name="connsiteX580" fmla="*/ 6903036 w 8964504"/>
              <a:gd name="connsiteY580" fmla="*/ 605639 h 6051950"/>
              <a:gd name="connsiteX581" fmla="*/ 6908738 w 8964504"/>
              <a:gd name="connsiteY581" fmla="*/ 619960 h 6051950"/>
              <a:gd name="connsiteX582" fmla="*/ 6921578 w 8964504"/>
              <a:gd name="connsiteY582" fmla="*/ 611312 h 6051950"/>
              <a:gd name="connsiteX583" fmla="*/ 7001905 w 8964504"/>
              <a:gd name="connsiteY583" fmla="*/ 567235 h 6051950"/>
              <a:gd name="connsiteX584" fmla="*/ 6929786 w 8964504"/>
              <a:gd name="connsiteY584" fmla="*/ 631222 h 6051950"/>
              <a:gd name="connsiteX585" fmla="*/ 6967261 w 8964504"/>
              <a:gd name="connsiteY585" fmla="*/ 635577 h 6051950"/>
              <a:gd name="connsiteX586" fmla="*/ 6891764 w 8964504"/>
              <a:gd name="connsiteY586" fmla="*/ 727481 h 6051950"/>
              <a:gd name="connsiteX587" fmla="*/ 6871083 w 8964504"/>
              <a:gd name="connsiteY587" fmla="*/ 747442 h 6051950"/>
              <a:gd name="connsiteX588" fmla="*/ 6874425 w 8964504"/>
              <a:gd name="connsiteY588" fmla="*/ 757992 h 6051950"/>
              <a:gd name="connsiteX589" fmla="*/ 6907711 w 8964504"/>
              <a:gd name="connsiteY589" fmla="*/ 804149 h 6051950"/>
              <a:gd name="connsiteX590" fmla="*/ 6913471 w 8964504"/>
              <a:gd name="connsiteY590" fmla="*/ 808887 h 6051950"/>
              <a:gd name="connsiteX591" fmla="*/ 6914073 w 8964504"/>
              <a:gd name="connsiteY591" fmla="*/ 800060 h 6051950"/>
              <a:gd name="connsiteX592" fmla="*/ 6924064 w 8964504"/>
              <a:gd name="connsiteY592" fmla="*/ 776111 h 6051950"/>
              <a:gd name="connsiteX593" fmla="*/ 7031947 w 8964504"/>
              <a:gd name="connsiteY593" fmla="*/ 739851 h 6051950"/>
              <a:gd name="connsiteX594" fmla="*/ 7140533 w 8964504"/>
              <a:gd name="connsiteY594" fmla="*/ 679729 h 6051950"/>
              <a:gd name="connsiteX595" fmla="*/ 7261933 w 8964504"/>
              <a:gd name="connsiteY595" fmla="*/ 657762 h 6051950"/>
              <a:gd name="connsiteX596" fmla="*/ 7272150 w 8964504"/>
              <a:gd name="connsiteY596" fmla="*/ 671305 h 6051950"/>
              <a:gd name="connsiteX597" fmla="*/ 7211496 w 8964504"/>
              <a:gd name="connsiteY597" fmla="*/ 771189 h 6051950"/>
              <a:gd name="connsiteX598" fmla="*/ 7302871 w 8964504"/>
              <a:gd name="connsiteY598" fmla="*/ 777610 h 6051950"/>
              <a:gd name="connsiteX599" fmla="*/ 7318146 w 8964504"/>
              <a:gd name="connsiteY599" fmla="*/ 867585 h 6051950"/>
              <a:gd name="connsiteX600" fmla="*/ 7318344 w 8964504"/>
              <a:gd name="connsiteY600" fmla="*/ 906069 h 6051950"/>
              <a:gd name="connsiteX601" fmla="*/ 7359817 w 8964504"/>
              <a:gd name="connsiteY601" fmla="*/ 917129 h 6051950"/>
              <a:gd name="connsiteX602" fmla="*/ 7404158 w 8964504"/>
              <a:gd name="connsiteY602" fmla="*/ 898411 h 6051950"/>
              <a:gd name="connsiteX603" fmla="*/ 7384979 w 8964504"/>
              <a:gd name="connsiteY603" fmla="*/ 1009355 h 6051950"/>
              <a:gd name="connsiteX604" fmla="*/ 7454785 w 8964504"/>
              <a:gd name="connsiteY604" fmla="*/ 982029 h 6051950"/>
              <a:gd name="connsiteX605" fmla="*/ 7482811 w 8964504"/>
              <a:gd name="connsiteY605" fmla="*/ 1044479 h 6051950"/>
              <a:gd name="connsiteX606" fmla="*/ 7368200 w 8964504"/>
              <a:gd name="connsiteY606" fmla="*/ 1106434 h 6051950"/>
              <a:gd name="connsiteX607" fmla="*/ 7452049 w 8964504"/>
              <a:gd name="connsiteY607" fmla="*/ 1143173 h 6051950"/>
              <a:gd name="connsiteX608" fmla="*/ 7400420 w 8964504"/>
              <a:gd name="connsiteY608" fmla="*/ 1184253 h 6051950"/>
              <a:gd name="connsiteX609" fmla="*/ 7389589 w 8964504"/>
              <a:gd name="connsiteY609" fmla="*/ 1176057 h 6051950"/>
              <a:gd name="connsiteX610" fmla="*/ 7379729 w 8964504"/>
              <a:gd name="connsiteY610" fmla="*/ 1202990 h 6051950"/>
              <a:gd name="connsiteX611" fmla="*/ 7352206 w 8964504"/>
              <a:gd name="connsiteY611" fmla="*/ 1273638 h 6051950"/>
              <a:gd name="connsiteX612" fmla="*/ 7476511 w 8964504"/>
              <a:gd name="connsiteY612" fmla="*/ 1259265 h 6051950"/>
              <a:gd name="connsiteX613" fmla="*/ 7395039 w 8964504"/>
              <a:gd name="connsiteY613" fmla="*/ 1330978 h 6051950"/>
              <a:gd name="connsiteX614" fmla="*/ 7353355 w 8964504"/>
              <a:gd name="connsiteY614" fmla="*/ 1358464 h 6051950"/>
              <a:gd name="connsiteX615" fmla="*/ 7367718 w 8964504"/>
              <a:gd name="connsiteY615" fmla="*/ 1379087 h 6051950"/>
              <a:gd name="connsiteX616" fmla="*/ 7366401 w 8964504"/>
              <a:gd name="connsiteY616" fmla="*/ 1381392 h 6051950"/>
              <a:gd name="connsiteX617" fmla="*/ 7358266 w 8964504"/>
              <a:gd name="connsiteY617" fmla="*/ 1394309 h 6051950"/>
              <a:gd name="connsiteX618" fmla="*/ 7378265 w 8964504"/>
              <a:gd name="connsiteY618" fmla="*/ 1384661 h 6051950"/>
              <a:gd name="connsiteX619" fmla="*/ 7388971 w 8964504"/>
              <a:gd name="connsiteY619" fmla="*/ 1383519 h 6051950"/>
              <a:gd name="connsiteX620" fmla="*/ 7402337 w 8964504"/>
              <a:gd name="connsiteY620" fmla="*/ 1371188 h 6051950"/>
              <a:gd name="connsiteX621" fmla="*/ 7503523 w 8964504"/>
              <a:gd name="connsiteY621" fmla="*/ 1382165 h 6051950"/>
              <a:gd name="connsiteX622" fmla="*/ 7577461 w 8964504"/>
              <a:gd name="connsiteY622" fmla="*/ 1515487 h 6051950"/>
              <a:gd name="connsiteX623" fmla="*/ 7619262 w 8964504"/>
              <a:gd name="connsiteY623" fmla="*/ 1532215 h 6051950"/>
              <a:gd name="connsiteX624" fmla="*/ 7669113 w 8964504"/>
              <a:gd name="connsiteY624" fmla="*/ 1488038 h 6051950"/>
              <a:gd name="connsiteX625" fmla="*/ 7625597 w 8964504"/>
              <a:gd name="connsiteY625" fmla="*/ 1636219 h 6051950"/>
              <a:gd name="connsiteX626" fmla="*/ 7660147 w 8964504"/>
              <a:gd name="connsiteY626" fmla="*/ 1659838 h 6051950"/>
              <a:gd name="connsiteX627" fmla="*/ 7671085 w 8964504"/>
              <a:gd name="connsiteY627" fmla="*/ 1648269 h 6051950"/>
              <a:gd name="connsiteX628" fmla="*/ 7650204 w 8964504"/>
              <a:gd name="connsiteY628" fmla="*/ 1711489 h 6051950"/>
              <a:gd name="connsiteX629" fmla="*/ 7605873 w 8964504"/>
              <a:gd name="connsiteY629" fmla="*/ 1812215 h 6051950"/>
              <a:gd name="connsiteX630" fmla="*/ 7607527 w 8964504"/>
              <a:gd name="connsiteY630" fmla="*/ 1827455 h 6051950"/>
              <a:gd name="connsiteX631" fmla="*/ 7608914 w 8964504"/>
              <a:gd name="connsiteY631" fmla="*/ 1828678 h 6051950"/>
              <a:gd name="connsiteX632" fmla="*/ 7621567 w 8964504"/>
              <a:gd name="connsiteY632" fmla="*/ 1836210 h 6051950"/>
              <a:gd name="connsiteX633" fmla="*/ 7651570 w 8964504"/>
              <a:gd name="connsiteY633" fmla="*/ 1824048 h 6051950"/>
              <a:gd name="connsiteX634" fmla="*/ 7690391 w 8964504"/>
              <a:gd name="connsiteY634" fmla="*/ 1733708 h 6051950"/>
              <a:gd name="connsiteX635" fmla="*/ 7794511 w 8964504"/>
              <a:gd name="connsiteY635" fmla="*/ 1538225 h 6051950"/>
              <a:gd name="connsiteX636" fmla="*/ 7692407 w 8964504"/>
              <a:gd name="connsiteY636" fmla="*/ 1826256 h 6051950"/>
              <a:gd name="connsiteX637" fmla="*/ 7666121 w 8964504"/>
              <a:gd name="connsiteY637" fmla="*/ 1879096 h 6051950"/>
              <a:gd name="connsiteX638" fmla="*/ 7698571 w 8964504"/>
              <a:gd name="connsiteY638" fmla="*/ 1907692 h 6051950"/>
              <a:gd name="connsiteX639" fmla="*/ 7732299 w 8964504"/>
              <a:gd name="connsiteY639" fmla="*/ 1949815 h 6051950"/>
              <a:gd name="connsiteX640" fmla="*/ 7764406 w 8964504"/>
              <a:gd name="connsiteY640" fmla="*/ 1984419 h 6051950"/>
              <a:gd name="connsiteX641" fmla="*/ 7773205 w 8964504"/>
              <a:gd name="connsiteY641" fmla="*/ 1990578 h 6051950"/>
              <a:gd name="connsiteX642" fmla="*/ 7430984 w 8964504"/>
              <a:gd name="connsiteY642" fmla="*/ 2543170 h 6051950"/>
              <a:gd name="connsiteX643" fmla="*/ 7424930 w 8964504"/>
              <a:gd name="connsiteY643" fmla="*/ 2553603 h 6051950"/>
              <a:gd name="connsiteX644" fmla="*/ 7447113 w 8964504"/>
              <a:gd name="connsiteY644" fmla="*/ 2567637 h 6051950"/>
              <a:gd name="connsiteX645" fmla="*/ 7575595 w 8964504"/>
              <a:gd name="connsiteY645" fmla="*/ 2405862 h 6051950"/>
              <a:gd name="connsiteX646" fmla="*/ 7601998 w 8964504"/>
              <a:gd name="connsiteY646" fmla="*/ 2365336 h 6051950"/>
              <a:gd name="connsiteX647" fmla="*/ 7679089 w 8964504"/>
              <a:gd name="connsiteY647" fmla="*/ 2254391 h 6051950"/>
              <a:gd name="connsiteX648" fmla="*/ 7694533 w 8964504"/>
              <a:gd name="connsiteY648" fmla="*/ 2243754 h 6051950"/>
              <a:gd name="connsiteX649" fmla="*/ 7702381 w 8964504"/>
              <a:gd name="connsiteY649" fmla="*/ 2239999 h 6051950"/>
              <a:gd name="connsiteX650" fmla="*/ 7700843 w 8964504"/>
              <a:gd name="connsiteY650" fmla="*/ 2231981 h 6051950"/>
              <a:gd name="connsiteX651" fmla="*/ 7712497 w 8964504"/>
              <a:gd name="connsiteY651" fmla="*/ 2212265 h 6051950"/>
              <a:gd name="connsiteX652" fmla="*/ 7828645 w 8964504"/>
              <a:gd name="connsiteY652" fmla="*/ 2055187 h 6051950"/>
              <a:gd name="connsiteX653" fmla="*/ 7905735 w 8964504"/>
              <a:gd name="connsiteY653" fmla="*/ 1944242 h 6051950"/>
              <a:gd name="connsiteX654" fmla="*/ 7939331 w 8964504"/>
              <a:gd name="connsiteY654" fmla="*/ 1924921 h 6051950"/>
              <a:gd name="connsiteX655" fmla="*/ 7919485 w 8964504"/>
              <a:gd name="connsiteY655" fmla="*/ 2005427 h 6051950"/>
              <a:gd name="connsiteX656" fmla="*/ 7862893 w 8964504"/>
              <a:gd name="connsiteY656" fmla="*/ 2060431 h 6051950"/>
              <a:gd name="connsiteX657" fmla="*/ 7873269 w 8964504"/>
              <a:gd name="connsiteY657" fmla="*/ 2085348 h 6051950"/>
              <a:gd name="connsiteX658" fmla="*/ 7927129 w 8964504"/>
              <a:gd name="connsiteY658" fmla="*/ 2043751 h 6051950"/>
              <a:gd name="connsiteX659" fmla="*/ 7957857 w 8964504"/>
              <a:gd name="connsiteY659" fmla="*/ 2010059 h 6051950"/>
              <a:gd name="connsiteX660" fmla="*/ 7962715 w 8964504"/>
              <a:gd name="connsiteY660" fmla="*/ 2003044 h 6051950"/>
              <a:gd name="connsiteX661" fmla="*/ 7971766 w 8964504"/>
              <a:gd name="connsiteY661" fmla="*/ 1979721 h 6051950"/>
              <a:gd name="connsiteX662" fmla="*/ 7976459 w 8964504"/>
              <a:gd name="connsiteY662" fmla="*/ 1983189 h 6051950"/>
              <a:gd name="connsiteX663" fmla="*/ 8011807 w 8964504"/>
              <a:gd name="connsiteY663" fmla="*/ 1932130 h 6051950"/>
              <a:gd name="connsiteX664" fmla="*/ 8035601 w 8964504"/>
              <a:gd name="connsiteY664" fmla="*/ 1923677 h 6051950"/>
              <a:gd name="connsiteX665" fmla="*/ 8048054 w 8964504"/>
              <a:gd name="connsiteY665" fmla="*/ 1910625 h 6051950"/>
              <a:gd name="connsiteX666" fmla="*/ 8113921 w 8964504"/>
              <a:gd name="connsiteY666" fmla="*/ 1873080 h 6051950"/>
              <a:gd name="connsiteX667" fmla="*/ 8095167 w 8964504"/>
              <a:gd name="connsiteY667" fmla="*/ 1796493 h 6051950"/>
              <a:gd name="connsiteX668" fmla="*/ 8152595 w 8964504"/>
              <a:gd name="connsiteY668" fmla="*/ 1857939 h 6051950"/>
              <a:gd name="connsiteX669" fmla="*/ 8139206 w 8964504"/>
              <a:gd name="connsiteY669" fmla="*/ 1815980 h 6051950"/>
              <a:gd name="connsiteX670" fmla="*/ 8140699 w 8964504"/>
              <a:gd name="connsiteY670" fmla="*/ 1767338 h 6051950"/>
              <a:gd name="connsiteX671" fmla="*/ 8198413 w 8964504"/>
              <a:gd name="connsiteY671" fmla="*/ 1669572 h 6051950"/>
              <a:gd name="connsiteX672" fmla="*/ 8228751 w 8964504"/>
              <a:gd name="connsiteY672" fmla="*/ 1691983 h 6051950"/>
              <a:gd name="connsiteX673" fmla="*/ 8271990 w 8964504"/>
              <a:gd name="connsiteY673" fmla="*/ 1684239 h 6051950"/>
              <a:gd name="connsiteX674" fmla="*/ 8301033 w 8964504"/>
              <a:gd name="connsiteY674" fmla="*/ 1632414 h 6051950"/>
              <a:gd name="connsiteX675" fmla="*/ 8365055 w 8964504"/>
              <a:gd name="connsiteY675" fmla="*/ 1599177 h 6051950"/>
              <a:gd name="connsiteX676" fmla="*/ 8409417 w 8964504"/>
              <a:gd name="connsiteY676" fmla="*/ 1548671 h 6051950"/>
              <a:gd name="connsiteX677" fmla="*/ 8422398 w 8964504"/>
              <a:gd name="connsiteY677" fmla="*/ 1507295 h 6051950"/>
              <a:gd name="connsiteX678" fmla="*/ 8474404 w 8964504"/>
              <a:gd name="connsiteY678" fmla="*/ 1495114 h 6051950"/>
              <a:gd name="connsiteX679" fmla="*/ 8506820 w 8964504"/>
              <a:gd name="connsiteY679" fmla="*/ 1479556 h 6051950"/>
              <a:gd name="connsiteX680" fmla="*/ 8566580 w 8964504"/>
              <a:gd name="connsiteY680" fmla="*/ 1419150 h 6051950"/>
              <a:gd name="connsiteX681" fmla="*/ 8581023 w 8964504"/>
              <a:gd name="connsiteY681" fmla="*/ 1404459 h 6051950"/>
              <a:gd name="connsiteX682" fmla="*/ 8650790 w 8964504"/>
              <a:gd name="connsiteY682" fmla="*/ 1374855 h 6051950"/>
              <a:gd name="connsiteX683" fmla="*/ 8664469 w 8964504"/>
              <a:gd name="connsiteY683" fmla="*/ 1391476 h 6051950"/>
              <a:gd name="connsiteX684" fmla="*/ 8681199 w 8964504"/>
              <a:gd name="connsiteY684" fmla="*/ 1371100 h 6051950"/>
              <a:gd name="connsiteX685" fmla="*/ 8683668 w 8964504"/>
              <a:gd name="connsiteY685" fmla="*/ 1405287 h 6051950"/>
              <a:gd name="connsiteX686" fmla="*/ 8692661 w 8964504"/>
              <a:gd name="connsiteY686" fmla="*/ 1403798 h 6051950"/>
              <a:gd name="connsiteX687" fmla="*/ 8704843 w 8964504"/>
              <a:gd name="connsiteY687" fmla="*/ 1400034 h 6051950"/>
              <a:gd name="connsiteX688" fmla="*/ 8746530 w 8964504"/>
              <a:gd name="connsiteY688" fmla="*/ 1495765 h 6051950"/>
              <a:gd name="connsiteX689" fmla="*/ 8707652 w 8964504"/>
              <a:gd name="connsiteY689" fmla="*/ 1542090 h 6051950"/>
              <a:gd name="connsiteX690" fmla="*/ 8695288 w 8964504"/>
              <a:gd name="connsiteY690" fmla="*/ 1558339 h 6051950"/>
              <a:gd name="connsiteX691" fmla="*/ 8701310 w 8964504"/>
              <a:gd name="connsiteY691" fmla="*/ 1631610 h 6051950"/>
              <a:gd name="connsiteX692" fmla="*/ 8701150 w 8964504"/>
              <a:gd name="connsiteY692" fmla="*/ 1686158 h 6051950"/>
              <a:gd name="connsiteX693" fmla="*/ 8724755 w 8964504"/>
              <a:gd name="connsiteY693" fmla="*/ 1679842 h 6051950"/>
              <a:gd name="connsiteX694" fmla="*/ 8777059 w 8964504"/>
              <a:gd name="connsiteY694" fmla="*/ 1636451 h 6051950"/>
              <a:gd name="connsiteX695" fmla="*/ 8789406 w 8964504"/>
              <a:gd name="connsiteY695" fmla="*/ 1629679 h 6051950"/>
              <a:gd name="connsiteX696" fmla="*/ 8791986 w 8964504"/>
              <a:gd name="connsiteY696" fmla="*/ 1632223 h 6051950"/>
              <a:gd name="connsiteX697" fmla="*/ 8797223 w 8964504"/>
              <a:gd name="connsiteY697" fmla="*/ 1635910 h 6051950"/>
              <a:gd name="connsiteX698" fmla="*/ 8791993 w 8964504"/>
              <a:gd name="connsiteY698" fmla="*/ 1645600 h 6051950"/>
              <a:gd name="connsiteX699" fmla="*/ 8778639 w 8964504"/>
              <a:gd name="connsiteY699" fmla="*/ 1716802 h 6051950"/>
              <a:gd name="connsiteX700" fmla="*/ 8866156 w 8964504"/>
              <a:gd name="connsiteY700" fmla="*/ 1756432 h 6051950"/>
              <a:gd name="connsiteX701" fmla="*/ 8887602 w 8964504"/>
              <a:gd name="connsiteY701" fmla="*/ 1804340 h 6051950"/>
              <a:gd name="connsiteX702" fmla="*/ 8933609 w 8964504"/>
              <a:gd name="connsiteY702" fmla="*/ 1809401 h 6051950"/>
              <a:gd name="connsiteX703" fmla="*/ 8936843 w 8964504"/>
              <a:gd name="connsiteY703" fmla="*/ 1814062 h 6051950"/>
              <a:gd name="connsiteX704" fmla="*/ 8911633 w 8964504"/>
              <a:gd name="connsiteY704" fmla="*/ 1859938 h 6051950"/>
              <a:gd name="connsiteX705" fmla="*/ 8916636 w 8964504"/>
              <a:gd name="connsiteY705" fmla="*/ 1875340 h 6051950"/>
              <a:gd name="connsiteX706" fmla="*/ 8933404 w 8964504"/>
              <a:gd name="connsiteY706" fmla="*/ 1893280 h 6051950"/>
              <a:gd name="connsiteX707" fmla="*/ 8933340 w 8964504"/>
              <a:gd name="connsiteY707" fmla="*/ 1893317 h 6051950"/>
              <a:gd name="connsiteX708" fmla="*/ 8873340 w 8964504"/>
              <a:gd name="connsiteY708" fmla="*/ 1947499 h 6051950"/>
              <a:gd name="connsiteX709" fmla="*/ 8867370 w 8964504"/>
              <a:gd name="connsiteY709" fmla="*/ 1952418 h 6051950"/>
              <a:gd name="connsiteX710" fmla="*/ 8822367 w 8964504"/>
              <a:gd name="connsiteY710" fmla="*/ 1991874 h 6051950"/>
              <a:gd name="connsiteX711" fmla="*/ 8797904 w 8964504"/>
              <a:gd name="connsiteY711" fmla="*/ 2023141 h 6051950"/>
              <a:gd name="connsiteX712" fmla="*/ 8798854 w 8964504"/>
              <a:gd name="connsiteY712" fmla="*/ 2023132 h 6051950"/>
              <a:gd name="connsiteX713" fmla="*/ 8812946 w 8964504"/>
              <a:gd name="connsiteY713" fmla="*/ 2014762 h 6051950"/>
              <a:gd name="connsiteX714" fmla="*/ 8862452 w 8964504"/>
              <a:gd name="connsiteY714" fmla="*/ 2125281 h 6051950"/>
              <a:gd name="connsiteX715" fmla="*/ 8863718 w 8964504"/>
              <a:gd name="connsiteY715" fmla="*/ 2127831 h 6051950"/>
              <a:gd name="connsiteX716" fmla="*/ 8873278 w 8964504"/>
              <a:gd name="connsiteY716" fmla="*/ 2130717 h 6051950"/>
              <a:gd name="connsiteX717" fmla="*/ 8899776 w 8964504"/>
              <a:gd name="connsiteY717" fmla="*/ 2130278 h 6051950"/>
              <a:gd name="connsiteX718" fmla="*/ 8918818 w 8964504"/>
              <a:gd name="connsiteY718" fmla="*/ 2165726 h 6051950"/>
              <a:gd name="connsiteX719" fmla="*/ 8941471 w 8964504"/>
              <a:gd name="connsiteY719" fmla="*/ 2184938 h 6051950"/>
              <a:gd name="connsiteX720" fmla="*/ 8964504 w 8964504"/>
              <a:gd name="connsiteY720" fmla="*/ 2195768 h 6051950"/>
              <a:gd name="connsiteX721" fmla="*/ 8912222 w 8964504"/>
              <a:gd name="connsiteY721" fmla="*/ 2238923 h 6051950"/>
              <a:gd name="connsiteX722" fmla="*/ 8895536 w 8964504"/>
              <a:gd name="connsiteY722" fmla="*/ 2271855 h 6051950"/>
              <a:gd name="connsiteX723" fmla="*/ 8816406 w 8964504"/>
              <a:gd name="connsiteY723" fmla="*/ 2381223 h 6051950"/>
              <a:gd name="connsiteX724" fmla="*/ 8724723 w 8964504"/>
              <a:gd name="connsiteY724" fmla="*/ 2499742 h 6051950"/>
              <a:gd name="connsiteX725" fmla="*/ 8737857 w 8964504"/>
              <a:gd name="connsiteY725" fmla="*/ 2505918 h 6051950"/>
              <a:gd name="connsiteX726" fmla="*/ 8688308 w 8964504"/>
              <a:gd name="connsiteY726" fmla="*/ 2546815 h 6051950"/>
              <a:gd name="connsiteX727" fmla="*/ 8683698 w 8964504"/>
              <a:gd name="connsiteY727" fmla="*/ 2552775 h 6051950"/>
              <a:gd name="connsiteX728" fmla="*/ 8668889 w 8964504"/>
              <a:gd name="connsiteY728" fmla="*/ 2582004 h 6051950"/>
              <a:gd name="connsiteX729" fmla="*/ 8589758 w 8964504"/>
              <a:gd name="connsiteY729" fmla="*/ 2691372 h 6051950"/>
              <a:gd name="connsiteX730" fmla="*/ 8328599 w 8964504"/>
              <a:gd name="connsiteY730" fmla="*/ 3028973 h 6051950"/>
              <a:gd name="connsiteX731" fmla="*/ 8171037 w 8964504"/>
              <a:gd name="connsiteY731" fmla="*/ 3218634 h 6051950"/>
              <a:gd name="connsiteX732" fmla="*/ 8006011 w 8964504"/>
              <a:gd name="connsiteY732" fmla="*/ 3427055 h 6051950"/>
              <a:gd name="connsiteX733" fmla="*/ 8007937 w 8964504"/>
              <a:gd name="connsiteY733" fmla="*/ 3428807 h 6051950"/>
              <a:gd name="connsiteX734" fmla="*/ 8071186 w 8964504"/>
              <a:gd name="connsiteY734" fmla="*/ 3362231 h 6051950"/>
              <a:gd name="connsiteX735" fmla="*/ 8430603 w 8964504"/>
              <a:gd name="connsiteY735" fmla="*/ 2950550 h 6051950"/>
              <a:gd name="connsiteX736" fmla="*/ 8703799 w 8964504"/>
              <a:gd name="connsiteY736" fmla="*/ 2632984 h 6051950"/>
              <a:gd name="connsiteX737" fmla="*/ 8806543 w 8964504"/>
              <a:gd name="connsiteY737" fmla="*/ 2517574 h 6051950"/>
              <a:gd name="connsiteX738" fmla="*/ 8846006 w 8964504"/>
              <a:gd name="connsiteY738" fmla="*/ 2489901 h 6051950"/>
              <a:gd name="connsiteX739" fmla="*/ 8618704 w 8964504"/>
              <a:gd name="connsiteY739" fmla="*/ 2772072 h 6051950"/>
              <a:gd name="connsiteX740" fmla="*/ 8561431 w 8964504"/>
              <a:gd name="connsiteY740" fmla="*/ 2847710 h 6051950"/>
              <a:gd name="connsiteX741" fmla="*/ 8579896 w 8964504"/>
              <a:gd name="connsiteY741" fmla="*/ 2827723 h 6051950"/>
              <a:gd name="connsiteX742" fmla="*/ 8619358 w 8964504"/>
              <a:gd name="connsiteY742" fmla="*/ 2800050 h 6051950"/>
              <a:gd name="connsiteX743" fmla="*/ 7741946 w 8964504"/>
              <a:gd name="connsiteY743" fmla="*/ 3951419 h 6051950"/>
              <a:gd name="connsiteX744" fmla="*/ 6702943 w 8964504"/>
              <a:gd name="connsiteY744" fmla="*/ 5037493 h 6051950"/>
              <a:gd name="connsiteX745" fmla="*/ 6675616 w 8964504"/>
              <a:gd name="connsiteY745" fmla="*/ 5021709 h 6051950"/>
              <a:gd name="connsiteX746" fmla="*/ 6541693 w 8964504"/>
              <a:gd name="connsiteY746" fmla="*/ 5008837 h 6051950"/>
              <a:gd name="connsiteX747" fmla="*/ 6534211 w 8964504"/>
              <a:gd name="connsiteY747" fmla="*/ 4905146 h 6051950"/>
              <a:gd name="connsiteX748" fmla="*/ 6437759 w 8964504"/>
              <a:gd name="connsiteY748" fmla="*/ 4850685 h 6051950"/>
              <a:gd name="connsiteX749" fmla="*/ 6342791 w 8964504"/>
              <a:gd name="connsiteY749" fmla="*/ 4747236 h 6051950"/>
              <a:gd name="connsiteX750" fmla="*/ 6315241 w 8964504"/>
              <a:gd name="connsiteY750" fmla="*/ 4721865 h 6051950"/>
              <a:gd name="connsiteX751" fmla="*/ 6282245 w 8964504"/>
              <a:gd name="connsiteY751" fmla="*/ 4757982 h 6051950"/>
              <a:gd name="connsiteX752" fmla="*/ 6267632 w 8964504"/>
              <a:gd name="connsiteY752" fmla="*/ 4756053 h 6051950"/>
              <a:gd name="connsiteX753" fmla="*/ 6256557 w 8964504"/>
              <a:gd name="connsiteY753" fmla="*/ 4708079 h 6051950"/>
              <a:gd name="connsiteX754" fmla="*/ 6240075 w 8964504"/>
              <a:gd name="connsiteY754" fmla="*/ 4693988 h 6051950"/>
              <a:gd name="connsiteX755" fmla="*/ 6195530 w 8964504"/>
              <a:gd name="connsiteY755" fmla="*/ 4719630 h 6051950"/>
              <a:gd name="connsiteX756" fmla="*/ 6204212 w 8964504"/>
              <a:gd name="connsiteY756" fmla="*/ 4638486 h 6051950"/>
              <a:gd name="connsiteX757" fmla="*/ 6208811 w 8964504"/>
              <a:gd name="connsiteY757" fmla="*/ 4625368 h 6051950"/>
              <a:gd name="connsiteX758" fmla="*/ 6203413 w 8964504"/>
              <a:gd name="connsiteY758" fmla="*/ 4620786 h 6051950"/>
              <a:gd name="connsiteX759" fmla="*/ 6178707 w 8964504"/>
              <a:gd name="connsiteY759" fmla="*/ 4599818 h 6051950"/>
              <a:gd name="connsiteX760" fmla="*/ 6183541 w 8964504"/>
              <a:gd name="connsiteY760" fmla="*/ 4595135 h 6051950"/>
              <a:gd name="connsiteX761" fmla="*/ 6171275 w 8964504"/>
              <a:gd name="connsiteY761" fmla="*/ 4583974 h 6051950"/>
              <a:gd name="connsiteX762" fmla="*/ 6160143 w 8964504"/>
              <a:gd name="connsiteY762" fmla="*/ 4607968 h 6051950"/>
              <a:gd name="connsiteX763" fmla="*/ 6104837 w 8964504"/>
              <a:gd name="connsiteY763" fmla="*/ 4670326 h 6051950"/>
              <a:gd name="connsiteX764" fmla="*/ 6045319 w 8964504"/>
              <a:gd name="connsiteY764" fmla="*/ 4780899 h 6051950"/>
              <a:gd name="connsiteX765" fmla="*/ 5960937 w 8964504"/>
              <a:gd name="connsiteY765" fmla="*/ 4867317 h 6051950"/>
              <a:gd name="connsiteX766" fmla="*/ 5947766 w 8964504"/>
              <a:gd name="connsiteY766" fmla="*/ 4861937 h 6051950"/>
              <a:gd name="connsiteX767" fmla="*/ 5954869 w 8964504"/>
              <a:gd name="connsiteY767" fmla="*/ 4745665 h 6051950"/>
              <a:gd name="connsiteX768" fmla="*/ 5882305 w 8964504"/>
              <a:gd name="connsiteY768" fmla="*/ 4791838 h 6051950"/>
              <a:gd name="connsiteX769" fmla="*/ 5835119 w 8964504"/>
              <a:gd name="connsiteY769" fmla="*/ 4726467 h 6051950"/>
              <a:gd name="connsiteX770" fmla="*/ 5819794 w 8964504"/>
              <a:gd name="connsiteY770" fmla="*/ 4694941 h 6051950"/>
              <a:gd name="connsiteX771" fmla="*/ 5783647 w 8964504"/>
              <a:gd name="connsiteY771" fmla="*/ 4709201 h 6051950"/>
              <a:gd name="connsiteX772" fmla="*/ 5757044 w 8964504"/>
              <a:gd name="connsiteY772" fmla="*/ 4749557 h 6051950"/>
              <a:gd name="connsiteX773" fmla="*/ 5727998 w 8964504"/>
              <a:gd name="connsiteY773" fmla="*/ 4647547 h 6051950"/>
              <a:gd name="connsiteX774" fmla="*/ 5685273 w 8964504"/>
              <a:gd name="connsiteY774" fmla="*/ 4709319 h 6051950"/>
              <a:gd name="connsiteX775" fmla="*/ 5639167 w 8964504"/>
              <a:gd name="connsiteY775" fmla="*/ 4673758 h 6051950"/>
              <a:gd name="connsiteX776" fmla="*/ 5702580 w 8964504"/>
              <a:gd name="connsiteY776" fmla="*/ 4558287 h 6051950"/>
              <a:gd name="connsiteX777" fmla="*/ 5623829 w 8964504"/>
              <a:gd name="connsiteY777" fmla="*/ 4575297 h 6051950"/>
              <a:gd name="connsiteX778" fmla="*/ 5647202 w 8964504"/>
              <a:gd name="connsiteY778" fmla="*/ 4512451 h 6051950"/>
              <a:gd name="connsiteX779" fmla="*/ 5658737 w 8964504"/>
              <a:gd name="connsiteY779" fmla="*/ 4513091 h 6051950"/>
              <a:gd name="connsiteX780" fmla="*/ 5655673 w 8964504"/>
              <a:gd name="connsiteY780" fmla="*/ 4485396 h 6051950"/>
              <a:gd name="connsiteX781" fmla="*/ 5648911 w 8964504"/>
              <a:gd name="connsiteY781" fmla="*/ 4411815 h 6051950"/>
              <a:gd name="connsiteX782" fmla="*/ 5559307 w 8964504"/>
              <a:gd name="connsiteY782" fmla="*/ 4493627 h 6051950"/>
              <a:gd name="connsiteX783" fmla="*/ 5638830 w 8964504"/>
              <a:gd name="connsiteY783" fmla="*/ 4289809 h 6051950"/>
              <a:gd name="connsiteX784" fmla="*/ 5648015 w 8964504"/>
              <a:gd name="connsiteY784" fmla="*/ 4275147 h 6051950"/>
              <a:gd name="connsiteX785" fmla="*/ 5652558 w 8964504"/>
              <a:gd name="connsiteY785" fmla="*/ 4219926 h 6051950"/>
              <a:gd name="connsiteX786" fmla="*/ 5638552 w 8964504"/>
              <a:gd name="connsiteY786" fmla="*/ 4240523 h 6051950"/>
              <a:gd name="connsiteX787" fmla="*/ 5556463 w 8964504"/>
              <a:gd name="connsiteY787" fmla="*/ 4361000 h 6051950"/>
              <a:gd name="connsiteX788" fmla="*/ 5658531 w 8964504"/>
              <a:gd name="connsiteY788" fmla="*/ 4147343 h 6051950"/>
              <a:gd name="connsiteX789" fmla="*/ 5662281 w 8964504"/>
              <a:gd name="connsiteY789" fmla="*/ 4101771 h 6051950"/>
              <a:gd name="connsiteX790" fmla="*/ 5690881 w 8964504"/>
              <a:gd name="connsiteY790" fmla="*/ 3888838 h 6051950"/>
              <a:gd name="connsiteX791" fmla="*/ 5746137 w 8964504"/>
              <a:gd name="connsiteY791" fmla="*/ 3704700 h 6051950"/>
              <a:gd name="connsiteX792" fmla="*/ 5797701 w 8964504"/>
              <a:gd name="connsiteY792" fmla="*/ 3541600 h 6051950"/>
              <a:gd name="connsiteX793" fmla="*/ 5793429 w 8964504"/>
              <a:gd name="connsiteY793" fmla="*/ 3511208 h 6051950"/>
              <a:gd name="connsiteX794" fmla="*/ 5604468 w 8964504"/>
              <a:gd name="connsiteY794" fmla="*/ 3760756 h 6051950"/>
              <a:gd name="connsiteX795" fmla="*/ 5100731 w 8964504"/>
              <a:gd name="connsiteY795" fmla="*/ 4438421 h 6051950"/>
              <a:gd name="connsiteX796" fmla="*/ 4064291 w 8964504"/>
              <a:gd name="connsiteY796" fmla="*/ 5573209 h 6051950"/>
              <a:gd name="connsiteX797" fmla="*/ 3975330 w 8964504"/>
              <a:gd name="connsiteY797" fmla="*/ 5640182 h 6051950"/>
              <a:gd name="connsiteX798" fmla="*/ 3976543 w 8964504"/>
              <a:gd name="connsiteY798" fmla="*/ 5655652 h 6051950"/>
              <a:gd name="connsiteX799" fmla="*/ 3961454 w 8964504"/>
              <a:gd name="connsiteY799" fmla="*/ 5650629 h 6051950"/>
              <a:gd name="connsiteX800" fmla="*/ 3888559 w 8964504"/>
              <a:gd name="connsiteY800" fmla="*/ 5705507 h 6051950"/>
              <a:gd name="connsiteX801" fmla="*/ 3875618 w 8964504"/>
              <a:gd name="connsiteY801" fmla="*/ 5691081 h 6051950"/>
              <a:gd name="connsiteX802" fmla="*/ 3865122 w 8964504"/>
              <a:gd name="connsiteY802" fmla="*/ 5688870 h 6051950"/>
              <a:gd name="connsiteX803" fmla="*/ 3862019 w 8964504"/>
              <a:gd name="connsiteY803" fmla="*/ 5700013 h 6051950"/>
              <a:gd name="connsiteX804" fmla="*/ 3838835 w 8964504"/>
              <a:gd name="connsiteY804" fmla="*/ 5723401 h 6051950"/>
              <a:gd name="connsiteX805" fmla="*/ 3798847 w 8964504"/>
              <a:gd name="connsiteY805" fmla="*/ 5736442 h 6051950"/>
              <a:gd name="connsiteX806" fmla="*/ 3814101 w 8964504"/>
              <a:gd name="connsiteY806" fmla="*/ 5741801 h 6051950"/>
              <a:gd name="connsiteX807" fmla="*/ 3791175 w 8964504"/>
              <a:gd name="connsiteY807" fmla="*/ 5739642 h 6051950"/>
              <a:gd name="connsiteX808" fmla="*/ 3788951 w 8964504"/>
              <a:gd name="connsiteY808" fmla="*/ 5739199 h 6051950"/>
              <a:gd name="connsiteX809" fmla="*/ 3773114 w 8964504"/>
              <a:gd name="connsiteY809" fmla="*/ 5743384 h 6051950"/>
              <a:gd name="connsiteX810" fmla="*/ 3767459 w 8964504"/>
              <a:gd name="connsiteY810" fmla="*/ 5788936 h 6051950"/>
              <a:gd name="connsiteX811" fmla="*/ 3774729 w 8964504"/>
              <a:gd name="connsiteY811" fmla="*/ 5829221 h 6051950"/>
              <a:gd name="connsiteX812" fmla="*/ 3712747 w 8964504"/>
              <a:gd name="connsiteY812" fmla="*/ 5845416 h 6051950"/>
              <a:gd name="connsiteX813" fmla="*/ 3678837 w 8964504"/>
              <a:gd name="connsiteY813" fmla="*/ 5863041 h 6051950"/>
              <a:gd name="connsiteX814" fmla="*/ 3635142 w 8964504"/>
              <a:gd name="connsiteY814" fmla="*/ 5925525 h 6051950"/>
              <a:gd name="connsiteX815" fmla="*/ 3624637 w 8964504"/>
              <a:gd name="connsiteY815" fmla="*/ 5940713 h 6051950"/>
              <a:gd name="connsiteX816" fmla="*/ 3549353 w 8964504"/>
              <a:gd name="connsiteY816" fmla="*/ 5974979 h 6051950"/>
              <a:gd name="connsiteX817" fmla="*/ 3530864 w 8964504"/>
              <a:gd name="connsiteY817" fmla="*/ 5965438 h 6051950"/>
              <a:gd name="connsiteX818" fmla="*/ 3514780 w 8964504"/>
              <a:gd name="connsiteY818" fmla="*/ 5980723 h 6051950"/>
              <a:gd name="connsiteX819" fmla="*/ 3564721 w 8964504"/>
              <a:gd name="connsiteY819" fmla="*/ 6007112 h 6051950"/>
              <a:gd name="connsiteX820" fmla="*/ 3646599 w 8964504"/>
              <a:gd name="connsiteY820" fmla="*/ 5934170 h 6051950"/>
              <a:gd name="connsiteX821" fmla="*/ 3583961 w 8964504"/>
              <a:gd name="connsiteY821" fmla="*/ 6019768 h 6051950"/>
              <a:gd name="connsiteX822" fmla="*/ 3581324 w 8964504"/>
              <a:gd name="connsiteY822" fmla="*/ 6018842 h 6051950"/>
              <a:gd name="connsiteX823" fmla="*/ 3571642 w 8964504"/>
              <a:gd name="connsiteY823" fmla="*/ 6046395 h 6051950"/>
              <a:gd name="connsiteX824" fmla="*/ 3587454 w 8964504"/>
              <a:gd name="connsiteY824" fmla="*/ 6051950 h 6051950"/>
              <a:gd name="connsiteX825" fmla="*/ 3564528 w 8964504"/>
              <a:gd name="connsiteY825" fmla="*/ 6049791 h 6051950"/>
              <a:gd name="connsiteX826" fmla="*/ 3545160 w 8964504"/>
              <a:gd name="connsiteY826" fmla="*/ 6045935 h 6051950"/>
              <a:gd name="connsiteX827" fmla="*/ 3545621 w 8964504"/>
              <a:gd name="connsiteY827" fmla="*/ 6044623 h 6051950"/>
              <a:gd name="connsiteX828" fmla="*/ 3503255 w 8964504"/>
              <a:gd name="connsiteY828" fmla="*/ 6013524 h 6051950"/>
              <a:gd name="connsiteX829" fmla="*/ 3486389 w 8964504"/>
              <a:gd name="connsiteY829" fmla="*/ 6019390 h 6051950"/>
              <a:gd name="connsiteX830" fmla="*/ 3502524 w 8964504"/>
              <a:gd name="connsiteY830" fmla="*/ 5973467 h 6051950"/>
              <a:gd name="connsiteX831" fmla="*/ 3497919 w 8964504"/>
              <a:gd name="connsiteY831" fmla="*/ 5960242 h 6051950"/>
              <a:gd name="connsiteX832" fmla="*/ 3482055 w 8964504"/>
              <a:gd name="connsiteY832" fmla="*/ 5951038 h 6051950"/>
              <a:gd name="connsiteX833" fmla="*/ 3462479 w 8964504"/>
              <a:gd name="connsiteY833" fmla="*/ 5956038 h 6051950"/>
              <a:gd name="connsiteX834" fmla="*/ 3456031 w 8964504"/>
              <a:gd name="connsiteY834" fmla="*/ 5951055 h 6051950"/>
              <a:gd name="connsiteX835" fmla="*/ 3449818 w 8964504"/>
              <a:gd name="connsiteY835" fmla="*/ 5954950 h 6051950"/>
              <a:gd name="connsiteX836" fmla="*/ 3438292 w 8964504"/>
              <a:gd name="connsiteY836" fmla="*/ 5987751 h 6051950"/>
              <a:gd name="connsiteX837" fmla="*/ 3410687 w 8964504"/>
              <a:gd name="connsiteY837" fmla="*/ 5973631 h 6051950"/>
              <a:gd name="connsiteX838" fmla="*/ 3361995 w 8964504"/>
              <a:gd name="connsiteY838" fmla="*/ 5952100 h 6051950"/>
              <a:gd name="connsiteX839" fmla="*/ 3357979 w 8964504"/>
              <a:gd name="connsiteY839" fmla="*/ 5955112 h 6051950"/>
              <a:gd name="connsiteX840" fmla="*/ 3366738 w 8964504"/>
              <a:gd name="connsiteY840" fmla="*/ 5930182 h 6051950"/>
              <a:gd name="connsiteX841" fmla="*/ 3352898 w 8964504"/>
              <a:gd name="connsiteY841" fmla="*/ 5910580 h 6051950"/>
              <a:gd name="connsiteX842" fmla="*/ 3358288 w 8964504"/>
              <a:gd name="connsiteY842" fmla="*/ 5875530 h 6051950"/>
              <a:gd name="connsiteX843" fmla="*/ 3330086 w 8964504"/>
              <a:gd name="connsiteY843" fmla="*/ 5853738 h 6051950"/>
              <a:gd name="connsiteX844" fmla="*/ 3304813 w 8964504"/>
              <a:gd name="connsiteY844" fmla="*/ 5835521 h 6051950"/>
              <a:gd name="connsiteX845" fmla="*/ 3300781 w 8964504"/>
              <a:gd name="connsiteY845" fmla="*/ 5852470 h 6051950"/>
              <a:gd name="connsiteX846" fmla="*/ 3301050 w 8964504"/>
              <a:gd name="connsiteY846" fmla="*/ 5923319 h 6051950"/>
              <a:gd name="connsiteX847" fmla="*/ 3275030 w 8964504"/>
              <a:gd name="connsiteY847" fmla="*/ 5921547 h 6051950"/>
              <a:gd name="connsiteX848" fmla="*/ 3263896 w 8964504"/>
              <a:gd name="connsiteY848" fmla="*/ 5927954 h 6051950"/>
              <a:gd name="connsiteX849" fmla="*/ 3242484 w 8964504"/>
              <a:gd name="connsiteY849" fmla="*/ 5913060 h 6051950"/>
              <a:gd name="connsiteX850" fmla="*/ 3275421 w 8964504"/>
              <a:gd name="connsiteY850" fmla="*/ 5895151 h 6051950"/>
              <a:gd name="connsiteX851" fmla="*/ 3233056 w 8964504"/>
              <a:gd name="connsiteY851" fmla="*/ 5864053 h 6051950"/>
              <a:gd name="connsiteX852" fmla="*/ 3229037 w 8964504"/>
              <a:gd name="connsiteY852" fmla="*/ 5867063 h 6051950"/>
              <a:gd name="connsiteX853" fmla="*/ 3241024 w 8964504"/>
              <a:gd name="connsiteY853" fmla="*/ 5832949 h 6051950"/>
              <a:gd name="connsiteX854" fmla="*/ 3189699 w 8964504"/>
              <a:gd name="connsiteY854" fmla="*/ 5810495 h 6051950"/>
              <a:gd name="connsiteX855" fmla="*/ 3139964 w 8964504"/>
              <a:gd name="connsiteY855" fmla="*/ 5859352 h 6051950"/>
              <a:gd name="connsiteX856" fmla="*/ 3131727 w 8964504"/>
              <a:gd name="connsiteY856" fmla="*/ 5849088 h 6051950"/>
              <a:gd name="connsiteX857" fmla="*/ 3084291 w 8964504"/>
              <a:gd name="connsiteY857" fmla="*/ 5832422 h 6051950"/>
              <a:gd name="connsiteX858" fmla="*/ 2938363 w 8964504"/>
              <a:gd name="connsiteY858" fmla="*/ 5818002 h 6051950"/>
              <a:gd name="connsiteX859" fmla="*/ 2843874 w 8964504"/>
              <a:gd name="connsiteY859" fmla="*/ 5699310 h 6051950"/>
              <a:gd name="connsiteX860" fmla="*/ 2795183 w 8964504"/>
              <a:gd name="connsiteY860" fmla="*/ 5677782 h 6051950"/>
              <a:gd name="connsiteX861" fmla="*/ 2742286 w 8964504"/>
              <a:gd name="connsiteY861" fmla="*/ 5701943 h 6051950"/>
              <a:gd name="connsiteX862" fmla="*/ 2779626 w 8964504"/>
              <a:gd name="connsiteY862" fmla="*/ 5595665 h 6051950"/>
              <a:gd name="connsiteX863" fmla="*/ 2738590 w 8964504"/>
              <a:gd name="connsiteY863" fmla="*/ 5570261 h 6051950"/>
              <a:gd name="connsiteX864" fmla="*/ 2727134 w 8964504"/>
              <a:gd name="connsiteY864" fmla="*/ 5577020 h 6051950"/>
              <a:gd name="connsiteX865" fmla="*/ 2745688 w 8964504"/>
              <a:gd name="connsiteY865" fmla="*/ 5532150 h 6051950"/>
              <a:gd name="connsiteX866" fmla="*/ 2787776 w 8964504"/>
              <a:gd name="connsiteY866" fmla="*/ 5462917 h 6051950"/>
              <a:gd name="connsiteX867" fmla="*/ 2784673 w 8964504"/>
              <a:gd name="connsiteY867" fmla="*/ 5450736 h 6051950"/>
              <a:gd name="connsiteX868" fmla="*/ 2783004 w 8964504"/>
              <a:gd name="connsiteY868" fmla="*/ 5449503 h 6051950"/>
              <a:gd name="connsiteX869" fmla="*/ 2768065 w 8964504"/>
              <a:gd name="connsiteY869" fmla="*/ 5441067 h 6051950"/>
              <a:gd name="connsiteX870" fmla="*/ 2735066 w 8964504"/>
              <a:gd name="connsiteY870" fmla="*/ 5444399 h 6051950"/>
              <a:gd name="connsiteX871" fmla="*/ 2698381 w 8964504"/>
              <a:gd name="connsiteY871" fmla="*/ 5506685 h 6051950"/>
              <a:gd name="connsiteX872" fmla="*/ 2596216 w 8964504"/>
              <a:gd name="connsiteY872" fmla="*/ 5637357 h 6051950"/>
              <a:gd name="connsiteX873" fmla="*/ 2688637 w 8964504"/>
              <a:gd name="connsiteY873" fmla="*/ 5434351 h 6051950"/>
              <a:gd name="connsiteX874" fmla="*/ 2714147 w 8964504"/>
              <a:gd name="connsiteY874" fmla="*/ 5398651 h 6051950"/>
              <a:gd name="connsiteX875" fmla="*/ 2675091 w 8964504"/>
              <a:gd name="connsiteY875" fmla="*/ 5369808 h 6051950"/>
              <a:gd name="connsiteX876" fmla="*/ 2633495 w 8964504"/>
              <a:gd name="connsiteY876" fmla="*/ 5330191 h 6051950"/>
              <a:gd name="connsiteX877" fmla="*/ 2594342 w 8964504"/>
              <a:gd name="connsiteY877" fmla="*/ 5296748 h 6051950"/>
              <a:gd name="connsiteX878" fmla="*/ 2583880 w 8964504"/>
              <a:gd name="connsiteY878" fmla="*/ 5290168 h 6051950"/>
              <a:gd name="connsiteX879" fmla="*/ 2721356 w 8964504"/>
              <a:gd name="connsiteY879" fmla="*/ 5147929 h 6051950"/>
              <a:gd name="connsiteX880" fmla="*/ 2721472 w 8964504"/>
              <a:gd name="connsiteY880" fmla="*/ 5146433 h 6051950"/>
              <a:gd name="connsiteX881" fmla="*/ 2629594 w 8964504"/>
              <a:gd name="connsiteY881" fmla="*/ 5166278 h 6051950"/>
              <a:gd name="connsiteX882" fmla="*/ 2656863 w 8964504"/>
              <a:gd name="connsiteY882" fmla="*/ 5092957 h 6051950"/>
              <a:gd name="connsiteX883" fmla="*/ 2670320 w 8964504"/>
              <a:gd name="connsiteY883" fmla="*/ 5093704 h 6051950"/>
              <a:gd name="connsiteX884" fmla="*/ 2666744 w 8964504"/>
              <a:gd name="connsiteY884" fmla="*/ 5061393 h 6051950"/>
              <a:gd name="connsiteX885" fmla="*/ 2658857 w 8964504"/>
              <a:gd name="connsiteY885" fmla="*/ 4975549 h 6051950"/>
              <a:gd name="connsiteX886" fmla="*/ 2554318 w 8964504"/>
              <a:gd name="connsiteY886" fmla="*/ 5070996 h 6051950"/>
              <a:gd name="connsiteX887" fmla="*/ 2647096 w 8964504"/>
              <a:gd name="connsiteY887" fmla="*/ 4833208 h 6051950"/>
              <a:gd name="connsiteX888" fmla="*/ 2657810 w 8964504"/>
              <a:gd name="connsiteY888" fmla="*/ 4816103 h 6051950"/>
              <a:gd name="connsiteX889" fmla="*/ 2663112 w 8964504"/>
              <a:gd name="connsiteY889" fmla="*/ 4751678 h 6051950"/>
              <a:gd name="connsiteX890" fmla="*/ 2646772 w 8964504"/>
              <a:gd name="connsiteY890" fmla="*/ 4775709 h 6051950"/>
              <a:gd name="connsiteX891" fmla="*/ 2551000 w 8964504"/>
              <a:gd name="connsiteY891" fmla="*/ 4916265 h 6051950"/>
              <a:gd name="connsiteX892" fmla="*/ 2670080 w 8964504"/>
              <a:gd name="connsiteY892" fmla="*/ 4666999 h 6051950"/>
              <a:gd name="connsiteX893" fmla="*/ 2674455 w 8964504"/>
              <a:gd name="connsiteY893" fmla="*/ 4613831 h 6051950"/>
              <a:gd name="connsiteX894" fmla="*/ 2707824 w 8964504"/>
              <a:gd name="connsiteY894" fmla="*/ 4365409 h 6051950"/>
              <a:gd name="connsiteX895" fmla="*/ 2772288 w 8964504"/>
              <a:gd name="connsiteY895" fmla="*/ 4150580 h 6051950"/>
              <a:gd name="connsiteX896" fmla="*/ 2832444 w 8964504"/>
              <a:gd name="connsiteY896" fmla="*/ 3960298 h 6051950"/>
              <a:gd name="connsiteX897" fmla="*/ 2810729 w 8964504"/>
              <a:gd name="connsiteY897" fmla="*/ 3859441 h 6051950"/>
              <a:gd name="connsiteX898" fmla="*/ 2860579 w 8964504"/>
              <a:gd name="connsiteY898" fmla="*/ 3868263 h 6051950"/>
              <a:gd name="connsiteX899" fmla="*/ 3034214 w 8964504"/>
              <a:gd name="connsiteY899" fmla="*/ 3379028 h 6051950"/>
              <a:gd name="connsiteX900" fmla="*/ 3050611 w 8964504"/>
              <a:gd name="connsiteY900" fmla="*/ 3382312 h 6051950"/>
              <a:gd name="connsiteX901" fmla="*/ 3072261 w 8964504"/>
              <a:gd name="connsiteY901" fmla="*/ 3430242 h 6051950"/>
              <a:gd name="connsiteX902" fmla="*/ 3123466 w 8964504"/>
              <a:gd name="connsiteY902" fmla="*/ 3425115 h 6051950"/>
              <a:gd name="connsiteX903" fmla="*/ 3128234 w 8964504"/>
              <a:gd name="connsiteY903" fmla="*/ 3442569 h 6051950"/>
              <a:gd name="connsiteX904" fmla="*/ 3194194 w 8964504"/>
              <a:gd name="connsiteY904" fmla="*/ 3256719 h 6051950"/>
              <a:gd name="connsiteX905" fmla="*/ 3186539 w 8964504"/>
              <a:gd name="connsiteY905" fmla="*/ 3265340 h 6051950"/>
              <a:gd name="connsiteX906" fmla="*/ 3179199 w 8964504"/>
              <a:gd name="connsiteY906" fmla="*/ 3283130 h 6051950"/>
              <a:gd name="connsiteX907" fmla="*/ 3149477 w 8964504"/>
              <a:gd name="connsiteY907" fmla="*/ 3371817 h 6051950"/>
              <a:gd name="connsiteX908" fmla="*/ 3183501 w 8964504"/>
              <a:gd name="connsiteY908" fmla="*/ 3193779 h 6051950"/>
              <a:gd name="connsiteX909" fmla="*/ 3194531 w 8964504"/>
              <a:gd name="connsiteY909" fmla="*/ 3176176 h 6051950"/>
              <a:gd name="connsiteX910" fmla="*/ 3216118 w 8964504"/>
              <a:gd name="connsiteY910" fmla="*/ 3106373 h 6051950"/>
              <a:gd name="connsiteX911" fmla="*/ 3188116 w 8964504"/>
              <a:gd name="connsiteY911" fmla="*/ 3081043 h 6051950"/>
              <a:gd name="connsiteX912" fmla="*/ 3144809 w 8964504"/>
              <a:gd name="connsiteY912" fmla="*/ 3138234 h 6051950"/>
              <a:gd name="connsiteX913" fmla="*/ 3124819 w 8964504"/>
              <a:gd name="connsiteY913" fmla="*/ 3207169 h 6051950"/>
              <a:gd name="connsiteX914" fmla="*/ 3068485 w 8964504"/>
              <a:gd name="connsiteY914" fmla="*/ 3347897 h 6051950"/>
              <a:gd name="connsiteX915" fmla="*/ 3049192 w 8964504"/>
              <a:gd name="connsiteY915" fmla="*/ 3278529 h 6051950"/>
              <a:gd name="connsiteX916" fmla="*/ 3064810 w 8964504"/>
              <a:gd name="connsiteY916" fmla="*/ 3244960 h 6051950"/>
              <a:gd name="connsiteX917" fmla="*/ 2748719 w 8964504"/>
              <a:gd name="connsiteY917" fmla="*/ 3670190 h 6051950"/>
              <a:gd name="connsiteX918" fmla="*/ 1882883 w 8964504"/>
              <a:gd name="connsiteY918" fmla="*/ 4575252 h 6051950"/>
              <a:gd name="connsiteX919" fmla="*/ 1860110 w 8964504"/>
              <a:gd name="connsiteY919" fmla="*/ 4562098 h 6051950"/>
              <a:gd name="connsiteX920" fmla="*/ 1748508 w 8964504"/>
              <a:gd name="connsiteY920" fmla="*/ 4551372 h 6051950"/>
              <a:gd name="connsiteX921" fmla="*/ 1742272 w 8964504"/>
              <a:gd name="connsiteY921" fmla="*/ 4464963 h 6051950"/>
              <a:gd name="connsiteX922" fmla="*/ 1661896 w 8964504"/>
              <a:gd name="connsiteY922" fmla="*/ 4419578 h 6051950"/>
              <a:gd name="connsiteX923" fmla="*/ 1582756 w 8964504"/>
              <a:gd name="connsiteY923" fmla="*/ 4333371 h 6051950"/>
              <a:gd name="connsiteX924" fmla="*/ 1559798 w 8964504"/>
              <a:gd name="connsiteY924" fmla="*/ 4312228 h 6051950"/>
              <a:gd name="connsiteX925" fmla="*/ 1532302 w 8964504"/>
              <a:gd name="connsiteY925" fmla="*/ 4342325 h 6051950"/>
              <a:gd name="connsiteX926" fmla="*/ 1520123 w 8964504"/>
              <a:gd name="connsiteY926" fmla="*/ 4340718 h 6051950"/>
              <a:gd name="connsiteX927" fmla="*/ 1510896 w 8964504"/>
              <a:gd name="connsiteY927" fmla="*/ 4300740 h 6051950"/>
              <a:gd name="connsiteX928" fmla="*/ 1497159 w 8964504"/>
              <a:gd name="connsiteY928" fmla="*/ 4288998 h 6051950"/>
              <a:gd name="connsiteX929" fmla="*/ 1460038 w 8964504"/>
              <a:gd name="connsiteY929" fmla="*/ 4310366 h 6051950"/>
              <a:gd name="connsiteX930" fmla="*/ 1467274 w 8964504"/>
              <a:gd name="connsiteY930" fmla="*/ 4242745 h 6051950"/>
              <a:gd name="connsiteX931" fmla="*/ 1471106 w 8964504"/>
              <a:gd name="connsiteY931" fmla="*/ 4231814 h 6051950"/>
              <a:gd name="connsiteX932" fmla="*/ 1466607 w 8964504"/>
              <a:gd name="connsiteY932" fmla="*/ 4227996 h 6051950"/>
              <a:gd name="connsiteX933" fmla="*/ 1446020 w 8964504"/>
              <a:gd name="connsiteY933" fmla="*/ 4210523 h 6051950"/>
              <a:gd name="connsiteX934" fmla="*/ 1450048 w 8964504"/>
              <a:gd name="connsiteY934" fmla="*/ 4206620 h 6051950"/>
              <a:gd name="connsiteX935" fmla="*/ 1439825 w 8964504"/>
              <a:gd name="connsiteY935" fmla="*/ 4197319 h 6051950"/>
              <a:gd name="connsiteX936" fmla="*/ 1430548 w 8964504"/>
              <a:gd name="connsiteY936" fmla="*/ 4217315 h 6051950"/>
              <a:gd name="connsiteX937" fmla="*/ 1384462 w 8964504"/>
              <a:gd name="connsiteY937" fmla="*/ 4269279 h 6051950"/>
              <a:gd name="connsiteX938" fmla="*/ 1334863 w 8964504"/>
              <a:gd name="connsiteY938" fmla="*/ 4361424 h 6051950"/>
              <a:gd name="connsiteX939" fmla="*/ 1264544 w 8964504"/>
              <a:gd name="connsiteY939" fmla="*/ 4433439 h 6051950"/>
              <a:gd name="connsiteX940" fmla="*/ 1253568 w 8964504"/>
              <a:gd name="connsiteY940" fmla="*/ 4428955 h 6051950"/>
              <a:gd name="connsiteX941" fmla="*/ 1259488 w 8964504"/>
              <a:gd name="connsiteY941" fmla="*/ 4332061 h 6051950"/>
              <a:gd name="connsiteX942" fmla="*/ 1199018 w 8964504"/>
              <a:gd name="connsiteY942" fmla="*/ 4370539 h 6051950"/>
              <a:gd name="connsiteX943" fmla="*/ 1159696 w 8964504"/>
              <a:gd name="connsiteY943" fmla="*/ 4316064 h 6051950"/>
              <a:gd name="connsiteX944" fmla="*/ 1146925 w 8964504"/>
              <a:gd name="connsiteY944" fmla="*/ 4289791 h 6051950"/>
              <a:gd name="connsiteX945" fmla="*/ 1116803 w 8964504"/>
              <a:gd name="connsiteY945" fmla="*/ 4301675 h 6051950"/>
              <a:gd name="connsiteX946" fmla="*/ 1094633 w 8964504"/>
              <a:gd name="connsiteY946" fmla="*/ 4335305 h 6051950"/>
              <a:gd name="connsiteX947" fmla="*/ 1070429 w 8964504"/>
              <a:gd name="connsiteY947" fmla="*/ 4250296 h 6051950"/>
              <a:gd name="connsiteX948" fmla="*/ 1034825 w 8964504"/>
              <a:gd name="connsiteY948" fmla="*/ 4301773 h 6051950"/>
              <a:gd name="connsiteX949" fmla="*/ 996404 w 8964504"/>
              <a:gd name="connsiteY949" fmla="*/ 4272139 h 6051950"/>
              <a:gd name="connsiteX950" fmla="*/ 1049248 w 8964504"/>
              <a:gd name="connsiteY950" fmla="*/ 4175913 h 6051950"/>
              <a:gd name="connsiteX951" fmla="*/ 983621 w 8964504"/>
              <a:gd name="connsiteY951" fmla="*/ 4190088 h 6051950"/>
              <a:gd name="connsiteX952" fmla="*/ 1003099 w 8964504"/>
              <a:gd name="connsiteY952" fmla="*/ 4137716 h 6051950"/>
              <a:gd name="connsiteX953" fmla="*/ 1012710 w 8964504"/>
              <a:gd name="connsiteY953" fmla="*/ 4138250 h 6051950"/>
              <a:gd name="connsiteX954" fmla="*/ 1010158 w 8964504"/>
              <a:gd name="connsiteY954" fmla="*/ 4115170 h 6051950"/>
              <a:gd name="connsiteX955" fmla="*/ 1004523 w 8964504"/>
              <a:gd name="connsiteY955" fmla="*/ 4053853 h 6051950"/>
              <a:gd name="connsiteX956" fmla="*/ 929853 w 8964504"/>
              <a:gd name="connsiteY956" fmla="*/ 4122029 h 6051950"/>
              <a:gd name="connsiteX957" fmla="*/ 996122 w 8964504"/>
              <a:gd name="connsiteY957" fmla="*/ 3952181 h 6051950"/>
              <a:gd name="connsiteX958" fmla="*/ 1003775 w 8964504"/>
              <a:gd name="connsiteY958" fmla="*/ 3939963 h 6051950"/>
              <a:gd name="connsiteX959" fmla="*/ 1007562 w 8964504"/>
              <a:gd name="connsiteY959" fmla="*/ 3893946 h 6051950"/>
              <a:gd name="connsiteX960" fmla="*/ 995890 w 8964504"/>
              <a:gd name="connsiteY960" fmla="*/ 3911110 h 6051950"/>
              <a:gd name="connsiteX961" fmla="*/ 927482 w 8964504"/>
              <a:gd name="connsiteY961" fmla="*/ 4011508 h 6051950"/>
              <a:gd name="connsiteX962" fmla="*/ 1012540 w 8964504"/>
              <a:gd name="connsiteY962" fmla="*/ 3833460 h 6051950"/>
              <a:gd name="connsiteX963" fmla="*/ 1015665 w 8964504"/>
              <a:gd name="connsiteY963" fmla="*/ 3795483 h 6051950"/>
              <a:gd name="connsiteX964" fmla="*/ 1039498 w 8964504"/>
              <a:gd name="connsiteY964" fmla="*/ 3618040 h 6051950"/>
              <a:gd name="connsiteX965" fmla="*/ 1085545 w 8964504"/>
              <a:gd name="connsiteY965" fmla="*/ 3464591 h 6051950"/>
              <a:gd name="connsiteX966" fmla="*/ 1128514 w 8964504"/>
              <a:gd name="connsiteY966" fmla="*/ 3328674 h 6051950"/>
              <a:gd name="connsiteX967" fmla="*/ 1113003 w 8964504"/>
              <a:gd name="connsiteY967" fmla="*/ 3256633 h 6051950"/>
              <a:gd name="connsiteX968" fmla="*/ 1148609 w 8964504"/>
              <a:gd name="connsiteY968" fmla="*/ 3262935 h 6051950"/>
              <a:gd name="connsiteX969" fmla="*/ 1272634 w 8964504"/>
              <a:gd name="connsiteY969" fmla="*/ 2913482 h 6051950"/>
              <a:gd name="connsiteX970" fmla="*/ 1284347 w 8964504"/>
              <a:gd name="connsiteY970" fmla="*/ 2915828 h 6051950"/>
              <a:gd name="connsiteX971" fmla="*/ 1299812 w 8964504"/>
              <a:gd name="connsiteY971" fmla="*/ 2950063 h 6051950"/>
              <a:gd name="connsiteX972" fmla="*/ 1336386 w 8964504"/>
              <a:gd name="connsiteY972" fmla="*/ 2946401 h 6051950"/>
              <a:gd name="connsiteX973" fmla="*/ 1345194 w 8964504"/>
              <a:gd name="connsiteY973" fmla="*/ 2978635 h 6051950"/>
              <a:gd name="connsiteX974" fmla="*/ 1348981 w 8964504"/>
              <a:gd name="connsiteY974" fmla="*/ 2979394 h 6051950"/>
              <a:gd name="connsiteX975" fmla="*/ 1339651 w 8964504"/>
              <a:gd name="connsiteY975" fmla="*/ 2946484 h 6051950"/>
              <a:gd name="connsiteX976" fmla="*/ 1366744 w 8964504"/>
              <a:gd name="connsiteY976" fmla="*/ 2951279 h 6051950"/>
              <a:gd name="connsiteX977" fmla="*/ 1374643 w 8964504"/>
              <a:gd name="connsiteY977" fmla="*/ 2927425 h 6051950"/>
              <a:gd name="connsiteX978" fmla="*/ 1391623 w 8964504"/>
              <a:gd name="connsiteY978" fmla="*/ 2905060 h 6051950"/>
              <a:gd name="connsiteX979" fmla="*/ 1392640 w 8964504"/>
              <a:gd name="connsiteY979" fmla="*/ 2903808 h 6051950"/>
              <a:gd name="connsiteX980" fmla="*/ 1406306 w 8964504"/>
              <a:gd name="connsiteY980" fmla="*/ 2865302 h 6051950"/>
              <a:gd name="connsiteX981" fmla="*/ 1400972 w 8964504"/>
              <a:gd name="connsiteY981" fmla="*/ 2855940 h 6051950"/>
              <a:gd name="connsiteX982" fmla="*/ 1416026 w 8964504"/>
              <a:gd name="connsiteY982" fmla="*/ 2837915 h 6051950"/>
              <a:gd name="connsiteX983" fmla="*/ 1423316 w 8964504"/>
              <a:gd name="connsiteY983" fmla="*/ 2817375 h 6051950"/>
              <a:gd name="connsiteX984" fmla="*/ 1406795 w 8964504"/>
              <a:gd name="connsiteY984" fmla="*/ 2816272 h 6051950"/>
              <a:gd name="connsiteX985" fmla="*/ 1376196 w 8964504"/>
              <a:gd name="connsiteY985" fmla="*/ 2844984 h 6051950"/>
              <a:gd name="connsiteX986" fmla="*/ 1354966 w 8964504"/>
              <a:gd name="connsiteY986" fmla="*/ 2908331 h 6051950"/>
              <a:gd name="connsiteX987" fmla="*/ 1379268 w 8964504"/>
              <a:gd name="connsiteY987" fmla="*/ 2781161 h 6051950"/>
              <a:gd name="connsiteX988" fmla="*/ 1387148 w 8964504"/>
              <a:gd name="connsiteY988" fmla="*/ 2768587 h 6051950"/>
              <a:gd name="connsiteX989" fmla="*/ 1402566 w 8964504"/>
              <a:gd name="connsiteY989" fmla="*/ 2718728 h 6051950"/>
              <a:gd name="connsiteX990" fmla="*/ 1373957 w 8964504"/>
              <a:gd name="connsiteY990" fmla="*/ 2692850 h 6051950"/>
              <a:gd name="connsiteX991" fmla="*/ 1297114 w 8964504"/>
              <a:gd name="connsiteY991" fmla="*/ 2891245 h 6051950"/>
              <a:gd name="connsiteX992" fmla="*/ 1283332 w 8964504"/>
              <a:gd name="connsiteY992" fmla="*/ 2841697 h 6051950"/>
              <a:gd name="connsiteX993" fmla="*/ 1341720 w 8964504"/>
              <a:gd name="connsiteY993" fmla="*/ 2655921 h 6051950"/>
              <a:gd name="connsiteX994" fmla="*/ 1372383 w 8964504"/>
              <a:gd name="connsiteY994" fmla="*/ 2546508 h 6051950"/>
              <a:gd name="connsiteX995" fmla="*/ 1287907 w 8964504"/>
              <a:gd name="connsiteY995" fmla="*/ 2616837 h 6051950"/>
              <a:gd name="connsiteX996" fmla="*/ 1210136 w 8964504"/>
              <a:gd name="connsiteY996" fmla="*/ 2677377 h 6051950"/>
              <a:gd name="connsiteX997" fmla="*/ 1131324 w 8964504"/>
              <a:gd name="connsiteY997" fmla="*/ 2738863 h 6051950"/>
              <a:gd name="connsiteX998" fmla="*/ 1125591 w 8964504"/>
              <a:gd name="connsiteY998" fmla="*/ 2744064 h 6051950"/>
              <a:gd name="connsiteX999" fmla="*/ 1103183 w 8964504"/>
              <a:gd name="connsiteY999" fmla="*/ 2764395 h 6051950"/>
              <a:gd name="connsiteX1000" fmla="*/ 1043227 w 8964504"/>
              <a:gd name="connsiteY1000" fmla="*/ 2730608 h 6051950"/>
              <a:gd name="connsiteX1001" fmla="*/ 1029509 w 8964504"/>
              <a:gd name="connsiteY1001" fmla="*/ 2729026 h 6051950"/>
              <a:gd name="connsiteX1002" fmla="*/ 1012943 w 8964504"/>
              <a:gd name="connsiteY1002" fmla="*/ 2709988 h 6051950"/>
              <a:gd name="connsiteX1003" fmla="*/ 993246 w 8964504"/>
              <a:gd name="connsiteY1003" fmla="*/ 2693785 h 6051950"/>
              <a:gd name="connsiteX1004" fmla="*/ 994666 w 8964504"/>
              <a:gd name="connsiteY1004" fmla="*/ 2680473 h 6051950"/>
              <a:gd name="connsiteX1005" fmla="*/ 966210 w 8964504"/>
              <a:gd name="connsiteY1005" fmla="*/ 2680238 h 6051950"/>
              <a:gd name="connsiteX1006" fmla="*/ 931971 w 8964504"/>
              <a:gd name="connsiteY1006" fmla="*/ 2681238 h 6051950"/>
              <a:gd name="connsiteX1007" fmla="*/ 917452 w 8964504"/>
              <a:gd name="connsiteY1007" fmla="*/ 2700424 h 6051950"/>
              <a:gd name="connsiteX1008" fmla="*/ 913501 w 8964504"/>
              <a:gd name="connsiteY1008" fmla="*/ 2722047 h 6051950"/>
              <a:gd name="connsiteX1009" fmla="*/ 875979 w 8964504"/>
              <a:gd name="connsiteY1009" fmla="*/ 2756089 h 6051950"/>
              <a:gd name="connsiteX1010" fmla="*/ 814982 w 8964504"/>
              <a:gd name="connsiteY1010" fmla="*/ 2809428 h 6051950"/>
              <a:gd name="connsiteX1011" fmla="*/ 749719 w 8964504"/>
              <a:gd name="connsiteY1011" fmla="*/ 2858620 h 6051950"/>
              <a:gd name="connsiteX1012" fmla="*/ 710635 w 8964504"/>
              <a:gd name="connsiteY1012" fmla="*/ 2894080 h 6051950"/>
              <a:gd name="connsiteX1013" fmla="*/ 602614 w 8964504"/>
              <a:gd name="connsiteY1013" fmla="*/ 2980061 h 6051950"/>
              <a:gd name="connsiteX1014" fmla="*/ 557324 w 8964504"/>
              <a:gd name="connsiteY1014" fmla="*/ 3025161 h 6051950"/>
              <a:gd name="connsiteX1015" fmla="*/ 167944 w 8964504"/>
              <a:gd name="connsiteY1015" fmla="*/ 3445186 h 6051950"/>
              <a:gd name="connsiteX1016" fmla="*/ 339223 w 8964504"/>
              <a:gd name="connsiteY1016" fmla="*/ 3205811 h 6051950"/>
              <a:gd name="connsiteX1017" fmla="*/ 397629 w 8964504"/>
              <a:gd name="connsiteY1017" fmla="*/ 3126637 h 6051950"/>
              <a:gd name="connsiteX1018" fmla="*/ 397736 w 8964504"/>
              <a:gd name="connsiteY1018" fmla="*/ 3126342 h 6051950"/>
              <a:gd name="connsiteX1019" fmla="*/ 447325 w 8964504"/>
              <a:gd name="connsiteY1019" fmla="*/ 3054092 h 6051950"/>
              <a:gd name="connsiteX1020" fmla="*/ 459273 w 8964504"/>
              <a:gd name="connsiteY1020" fmla="*/ 3038063 h 6051950"/>
              <a:gd name="connsiteX1021" fmla="*/ 472179 w 8964504"/>
              <a:gd name="connsiteY1021" fmla="*/ 3017943 h 6051950"/>
              <a:gd name="connsiteX1022" fmla="*/ 490775 w 8964504"/>
              <a:gd name="connsiteY1022" fmla="*/ 2969298 h 6051950"/>
              <a:gd name="connsiteX1023" fmla="*/ 497576 w 8964504"/>
              <a:gd name="connsiteY1023" fmla="*/ 2965135 h 6051950"/>
              <a:gd name="connsiteX1024" fmla="*/ 499613 w 8964504"/>
              <a:gd name="connsiteY1024" fmla="*/ 2959279 h 6051950"/>
              <a:gd name="connsiteX1025" fmla="*/ 519766 w 8964504"/>
              <a:gd name="connsiteY1025" fmla="*/ 2926964 h 6051950"/>
              <a:gd name="connsiteX1026" fmla="*/ 571685 w 8964504"/>
              <a:gd name="connsiteY1026" fmla="*/ 2863824 h 6051950"/>
              <a:gd name="connsiteX1027" fmla="*/ 564742 w 8964504"/>
              <a:gd name="connsiteY1027" fmla="*/ 2856096 h 6051950"/>
              <a:gd name="connsiteX1028" fmla="*/ 546476 w 8964504"/>
              <a:gd name="connsiteY1028" fmla="*/ 2870663 h 6051950"/>
              <a:gd name="connsiteX1029" fmla="*/ 464781 w 8964504"/>
              <a:gd name="connsiteY1029" fmla="*/ 2954806 h 6051950"/>
              <a:gd name="connsiteX1030" fmla="*/ 256761 w 8964504"/>
              <a:gd name="connsiteY1030" fmla="*/ 3184508 h 6051950"/>
              <a:gd name="connsiteX1031" fmla="*/ 467434 w 8964504"/>
              <a:gd name="connsiteY1031" fmla="*/ 2870227 h 6051950"/>
              <a:gd name="connsiteX1032" fmla="*/ 506191 w 8964504"/>
              <a:gd name="connsiteY1032" fmla="*/ 2825779 h 6051950"/>
              <a:gd name="connsiteX1033" fmla="*/ 536525 w 8964504"/>
              <a:gd name="connsiteY1033" fmla="*/ 2798336 h 6051950"/>
              <a:gd name="connsiteX1034" fmla="*/ 543913 w 8964504"/>
              <a:gd name="connsiteY1034" fmla="*/ 2786970 h 6051950"/>
              <a:gd name="connsiteX1035" fmla="*/ 639871 w 8964504"/>
              <a:gd name="connsiteY1035" fmla="*/ 2637725 h 6051950"/>
              <a:gd name="connsiteX1036" fmla="*/ 662921 w 8964504"/>
              <a:gd name="connsiteY1036" fmla="*/ 2603551 h 6051950"/>
              <a:gd name="connsiteX1037" fmla="*/ 632086 w 8964504"/>
              <a:gd name="connsiteY1037" fmla="*/ 2632655 h 6051950"/>
              <a:gd name="connsiteX1038" fmla="*/ 562254 w 8964504"/>
              <a:gd name="connsiteY1038" fmla="*/ 2696013 h 6051950"/>
              <a:gd name="connsiteX1039" fmla="*/ 538804 w 8964504"/>
              <a:gd name="connsiteY1039" fmla="*/ 2717290 h 6051950"/>
              <a:gd name="connsiteX1040" fmla="*/ 484606 w 8964504"/>
              <a:gd name="connsiteY1040" fmla="*/ 2766463 h 6051950"/>
              <a:gd name="connsiteX1041" fmla="*/ 476123 w 8964504"/>
              <a:gd name="connsiteY1041" fmla="*/ 2762136 h 6051950"/>
              <a:gd name="connsiteX1042" fmla="*/ 479674 w 8964504"/>
              <a:gd name="connsiteY1042" fmla="*/ 2750898 h 6051950"/>
              <a:gd name="connsiteX1043" fmla="*/ 510421 w 8964504"/>
              <a:gd name="connsiteY1043" fmla="*/ 2723001 h 6051950"/>
              <a:gd name="connsiteX1044" fmla="*/ 569042 w 8964504"/>
              <a:gd name="connsiteY1044" fmla="*/ 2647769 h 6051950"/>
              <a:gd name="connsiteX1045" fmla="*/ 568872 w 8964504"/>
              <a:gd name="connsiteY1045" fmla="*/ 2633893 h 6051950"/>
              <a:gd name="connsiteX1046" fmla="*/ 560886 w 8964504"/>
              <a:gd name="connsiteY1046" fmla="*/ 2627112 h 6051950"/>
              <a:gd name="connsiteX1047" fmla="*/ 545747 w 8964504"/>
              <a:gd name="connsiteY1047" fmla="*/ 2638840 h 6051950"/>
              <a:gd name="connsiteX1048" fmla="*/ 528103 w 8964504"/>
              <a:gd name="connsiteY1048" fmla="*/ 2660864 h 6051950"/>
              <a:gd name="connsiteX1049" fmla="*/ 478074 w 8964504"/>
              <a:gd name="connsiteY1049" fmla="*/ 2706254 h 6051950"/>
              <a:gd name="connsiteX1050" fmla="*/ 388462 w 8964504"/>
              <a:gd name="connsiteY1050" fmla="*/ 2789561 h 6051950"/>
              <a:gd name="connsiteX1051" fmla="*/ 367981 w 8964504"/>
              <a:gd name="connsiteY1051" fmla="*/ 2838207 h 6051950"/>
              <a:gd name="connsiteX1052" fmla="*/ 359692 w 8964504"/>
              <a:gd name="connsiteY1052" fmla="*/ 2849736 h 6051950"/>
              <a:gd name="connsiteX1053" fmla="*/ 326145 w 8964504"/>
              <a:gd name="connsiteY1053" fmla="*/ 2864139 h 6051950"/>
              <a:gd name="connsiteX1054" fmla="*/ 42623 w 8964504"/>
              <a:gd name="connsiteY1054" fmla="*/ 3121655 h 6051950"/>
              <a:gd name="connsiteX1055" fmla="*/ 332338 w 8964504"/>
              <a:gd name="connsiteY1055" fmla="*/ 2810421 h 6051950"/>
              <a:gd name="connsiteX1056" fmla="*/ 380210 w 8964504"/>
              <a:gd name="connsiteY1056" fmla="*/ 2760974 h 6051950"/>
              <a:gd name="connsiteX1057" fmla="*/ 455156 w 8964504"/>
              <a:gd name="connsiteY1057" fmla="*/ 2684959 h 6051950"/>
              <a:gd name="connsiteX1058" fmla="*/ 482207 w 8964504"/>
              <a:gd name="connsiteY1058" fmla="*/ 2656408 h 6051950"/>
              <a:gd name="connsiteX1059" fmla="*/ 540404 w 8964504"/>
              <a:gd name="connsiteY1059" fmla="*/ 2589577 h 6051950"/>
              <a:gd name="connsiteX1060" fmla="*/ 604999 w 8964504"/>
              <a:gd name="connsiteY1060" fmla="*/ 2528965 h 6051950"/>
              <a:gd name="connsiteX1061" fmla="*/ 743500 w 8964504"/>
              <a:gd name="connsiteY1061" fmla="*/ 2393284 h 6051950"/>
              <a:gd name="connsiteX1062" fmla="*/ 773586 w 8964504"/>
              <a:gd name="connsiteY1062" fmla="*/ 2365989 h 6051950"/>
              <a:gd name="connsiteX1063" fmla="*/ 795690 w 8964504"/>
              <a:gd name="connsiteY1063" fmla="*/ 2337620 h 6051950"/>
              <a:gd name="connsiteX1064" fmla="*/ 795520 w 8964504"/>
              <a:gd name="connsiteY1064" fmla="*/ 2323744 h 6051950"/>
              <a:gd name="connsiteX1065" fmla="*/ 787534 w 8964504"/>
              <a:gd name="connsiteY1065" fmla="*/ 2316962 h 6051950"/>
              <a:gd name="connsiteX1066" fmla="*/ 772395 w 8964504"/>
              <a:gd name="connsiteY1066" fmla="*/ 2328691 h 6051950"/>
              <a:gd name="connsiteX1067" fmla="*/ 754750 w 8964504"/>
              <a:gd name="connsiteY1067" fmla="*/ 2350715 h 6051950"/>
              <a:gd name="connsiteX1068" fmla="*/ 704722 w 8964504"/>
              <a:gd name="connsiteY1068" fmla="*/ 2396105 h 6051950"/>
              <a:gd name="connsiteX1069" fmla="*/ 615110 w 8964504"/>
              <a:gd name="connsiteY1069" fmla="*/ 2479412 h 6051950"/>
              <a:gd name="connsiteX1070" fmla="*/ 594629 w 8964504"/>
              <a:gd name="connsiteY1070" fmla="*/ 2528058 h 6051950"/>
              <a:gd name="connsiteX1071" fmla="*/ 586340 w 8964504"/>
              <a:gd name="connsiteY1071" fmla="*/ 2539587 h 6051950"/>
              <a:gd name="connsiteX1072" fmla="*/ 552793 w 8964504"/>
              <a:gd name="connsiteY1072" fmla="*/ 2553990 h 6051950"/>
              <a:gd name="connsiteX1073" fmla="*/ 269270 w 8964504"/>
              <a:gd name="connsiteY1073" fmla="*/ 2811506 h 6051950"/>
              <a:gd name="connsiteX1074" fmla="*/ 558986 w 8964504"/>
              <a:gd name="connsiteY1074" fmla="*/ 2500272 h 6051950"/>
              <a:gd name="connsiteX1075" fmla="*/ 606857 w 8964504"/>
              <a:gd name="connsiteY1075" fmla="*/ 2450825 h 6051950"/>
              <a:gd name="connsiteX1076" fmla="*/ 681804 w 8964504"/>
              <a:gd name="connsiteY1076" fmla="*/ 2374810 h 6051950"/>
              <a:gd name="connsiteX1077" fmla="*/ 708855 w 8964504"/>
              <a:gd name="connsiteY1077" fmla="*/ 2346259 h 6051950"/>
              <a:gd name="connsiteX1078" fmla="*/ 767051 w 8964504"/>
              <a:gd name="connsiteY1078" fmla="*/ 2279428 h 6051950"/>
              <a:gd name="connsiteX1079" fmla="*/ 831647 w 8964504"/>
              <a:gd name="connsiteY1079" fmla="*/ 2218816 h 6051950"/>
              <a:gd name="connsiteX1080" fmla="*/ 869831 w 8964504"/>
              <a:gd name="connsiteY1080" fmla="*/ 2181409 h 6051950"/>
              <a:gd name="connsiteX1081" fmla="*/ 855471 w 8964504"/>
              <a:gd name="connsiteY1081" fmla="*/ 2188730 h 6051950"/>
              <a:gd name="connsiteX1082" fmla="*/ 832371 w 8964504"/>
              <a:gd name="connsiteY1082" fmla="*/ 2206431 h 6051950"/>
              <a:gd name="connsiteX1083" fmla="*/ 800085 w 8964504"/>
              <a:gd name="connsiteY1083" fmla="*/ 2237728 h 6051950"/>
              <a:gd name="connsiteX1084" fmla="*/ 766164 w 8964504"/>
              <a:gd name="connsiteY1084" fmla="*/ 2264497 h 6051950"/>
              <a:gd name="connsiteX1085" fmla="*/ 713600 w 8964504"/>
              <a:gd name="connsiteY1085" fmla="*/ 2318199 h 6051950"/>
              <a:gd name="connsiteX1086" fmla="*/ 687848 w 8964504"/>
              <a:gd name="connsiteY1086" fmla="*/ 2323528 h 6051950"/>
              <a:gd name="connsiteX1087" fmla="*/ 663850 w 8964504"/>
              <a:gd name="connsiteY1087" fmla="*/ 2343295 h 6051950"/>
              <a:gd name="connsiteX1088" fmla="*/ 682284 w 8964504"/>
              <a:gd name="connsiteY1088" fmla="*/ 2342603 h 6051950"/>
              <a:gd name="connsiteX1089" fmla="*/ 687096 w 8964504"/>
              <a:gd name="connsiteY1089" fmla="*/ 2348259 h 6051950"/>
              <a:gd name="connsiteX1090" fmla="*/ 630292 w 8964504"/>
              <a:gd name="connsiteY1090" fmla="*/ 2399797 h 6051950"/>
              <a:gd name="connsiteX1091" fmla="*/ 595365 w 8964504"/>
              <a:gd name="connsiteY1091" fmla="*/ 2387396 h 6051950"/>
              <a:gd name="connsiteX1092" fmla="*/ 613144 w 8964504"/>
              <a:gd name="connsiteY1092" fmla="*/ 2419365 h 6051950"/>
              <a:gd name="connsiteX1093" fmla="*/ 559044 w 8964504"/>
              <a:gd name="connsiteY1093" fmla="*/ 2476466 h 6051950"/>
              <a:gd name="connsiteX1094" fmla="*/ 519958 w 8964504"/>
              <a:gd name="connsiteY1094" fmla="*/ 2511929 h 6051950"/>
              <a:gd name="connsiteX1095" fmla="*/ 405624 w 8964504"/>
              <a:gd name="connsiteY1095" fmla="*/ 2641717 h 6051950"/>
              <a:gd name="connsiteX1096" fmla="*/ 355692 w 8964504"/>
              <a:gd name="connsiteY1096" fmla="*/ 2695036 h 6051950"/>
              <a:gd name="connsiteX1097" fmla="*/ 268432 w 8964504"/>
              <a:gd name="connsiteY1097" fmla="*/ 2798256 h 6051950"/>
              <a:gd name="connsiteX1098" fmla="*/ 142503 w 8964504"/>
              <a:gd name="connsiteY1098" fmla="*/ 2958233 h 6051950"/>
              <a:gd name="connsiteX1099" fmla="*/ 0 w 8964504"/>
              <a:gd name="connsiteY1099" fmla="*/ 2951617 h 6051950"/>
              <a:gd name="connsiteX1100" fmla="*/ 215700 w 8964504"/>
              <a:gd name="connsiteY1100" fmla="*/ 2751904 h 6051950"/>
              <a:gd name="connsiteX1101" fmla="*/ 286479 w 8964504"/>
              <a:gd name="connsiteY1101" fmla="*/ 2679672 h 6051950"/>
              <a:gd name="connsiteX1102" fmla="*/ 308772 w 8964504"/>
              <a:gd name="connsiteY1102" fmla="*/ 2660698 h 6051950"/>
              <a:gd name="connsiteX1103" fmla="*/ 331122 w 8964504"/>
              <a:gd name="connsiteY1103" fmla="*/ 2643087 h 6051950"/>
              <a:gd name="connsiteX1104" fmla="*/ 298281 w 8964504"/>
              <a:gd name="connsiteY1104" fmla="*/ 2643678 h 6051950"/>
              <a:gd name="connsiteX1105" fmla="*/ 226648 w 8964504"/>
              <a:gd name="connsiteY1105" fmla="*/ 2641468 h 6051950"/>
              <a:gd name="connsiteX1106" fmla="*/ 442348 w 8964504"/>
              <a:gd name="connsiteY1106" fmla="*/ 2441755 h 6051950"/>
              <a:gd name="connsiteX1107" fmla="*/ 513125 w 8964504"/>
              <a:gd name="connsiteY1107" fmla="*/ 2369523 h 6051950"/>
              <a:gd name="connsiteX1108" fmla="*/ 558512 w 8964504"/>
              <a:gd name="connsiteY1108" fmla="*/ 2332352 h 6051950"/>
              <a:gd name="connsiteX1109" fmla="*/ 582933 w 8964504"/>
              <a:gd name="connsiteY1109" fmla="*/ 2304182 h 6051950"/>
              <a:gd name="connsiteX1110" fmla="*/ 607450 w 8964504"/>
              <a:gd name="connsiteY1110" fmla="*/ 2283942 h 6051950"/>
              <a:gd name="connsiteX1111" fmla="*/ 638645 w 8964504"/>
              <a:gd name="connsiteY1111" fmla="*/ 2249626 h 6051950"/>
              <a:gd name="connsiteX1112" fmla="*/ 661176 w 8964504"/>
              <a:gd name="connsiteY1112" fmla="*/ 2239206 h 6051950"/>
              <a:gd name="connsiteX1113" fmla="*/ 658108 w 8964504"/>
              <a:gd name="connsiteY1113" fmla="*/ 2203908 h 6051950"/>
              <a:gd name="connsiteX1114" fmla="*/ 715603 w 8964504"/>
              <a:gd name="connsiteY1114" fmla="*/ 2165774 h 6051950"/>
              <a:gd name="connsiteX1115" fmla="*/ 736824 w 8964504"/>
              <a:gd name="connsiteY1115" fmla="*/ 2134495 h 6051950"/>
              <a:gd name="connsiteX1116" fmla="*/ 769948 w 8964504"/>
              <a:gd name="connsiteY1116" fmla="*/ 2128493 h 6051950"/>
              <a:gd name="connsiteX1117" fmla="*/ 751417 w 8964504"/>
              <a:gd name="connsiteY1117" fmla="*/ 2121256 h 6051950"/>
              <a:gd name="connsiteX1118" fmla="*/ 786151 w 8964504"/>
              <a:gd name="connsiteY1118" fmla="*/ 2117800 h 6051950"/>
              <a:gd name="connsiteX1119" fmla="*/ 785860 w 8964504"/>
              <a:gd name="connsiteY1119" fmla="*/ 2094014 h 6051950"/>
              <a:gd name="connsiteX1120" fmla="*/ 804451 w 8964504"/>
              <a:gd name="connsiteY1120" fmla="*/ 2063117 h 6051950"/>
              <a:gd name="connsiteX1121" fmla="*/ 828992 w 8964504"/>
              <a:gd name="connsiteY1121" fmla="*/ 2044859 h 6051950"/>
              <a:gd name="connsiteX1122" fmla="*/ 833137 w 8964504"/>
              <a:gd name="connsiteY1122" fmla="*/ 2039094 h 6051950"/>
              <a:gd name="connsiteX1123" fmla="*/ 863386 w 8964504"/>
              <a:gd name="connsiteY1123" fmla="*/ 2013653 h 6051950"/>
              <a:gd name="connsiteX1124" fmla="*/ 880293 w 8964504"/>
              <a:gd name="connsiteY1124" fmla="*/ 1974263 h 6051950"/>
              <a:gd name="connsiteX1125" fmla="*/ 924639 w 8964504"/>
              <a:gd name="connsiteY1125" fmla="*/ 1938038 h 6051950"/>
              <a:gd name="connsiteX1126" fmla="*/ 939206 w 8964504"/>
              <a:gd name="connsiteY1126" fmla="*/ 1922817 h 6051950"/>
              <a:gd name="connsiteX1127" fmla="*/ 958318 w 8964504"/>
              <a:gd name="connsiteY1127" fmla="*/ 1891447 h 6051950"/>
              <a:gd name="connsiteX1128" fmla="*/ 967493 w 8964504"/>
              <a:gd name="connsiteY1128" fmla="*/ 1909178 h 6051950"/>
              <a:gd name="connsiteX1129" fmla="*/ 972778 w 8964504"/>
              <a:gd name="connsiteY1129" fmla="*/ 1910396 h 6051950"/>
              <a:gd name="connsiteX1130" fmla="*/ 989780 w 8964504"/>
              <a:gd name="connsiteY1130" fmla="*/ 1878935 h 6051950"/>
              <a:gd name="connsiteX1131" fmla="*/ 1009317 w 8964504"/>
              <a:gd name="connsiteY1131" fmla="*/ 1839164 h 6051950"/>
              <a:gd name="connsiteX1132" fmla="*/ 1066046 w 8964504"/>
              <a:gd name="connsiteY1132" fmla="*/ 1781679 h 6051950"/>
              <a:gd name="connsiteX1133" fmla="*/ 1123420 w 8964504"/>
              <a:gd name="connsiteY1133" fmla="*/ 1733634 h 6051950"/>
              <a:gd name="connsiteX1134" fmla="*/ 1157815 w 8964504"/>
              <a:gd name="connsiteY1134" fmla="*/ 1702427 h 6051950"/>
              <a:gd name="connsiteX1135" fmla="*/ 1215284 w 8964504"/>
              <a:gd name="connsiteY1135" fmla="*/ 1662310 h 6051950"/>
              <a:gd name="connsiteX1136" fmla="*/ 1242506 w 8964504"/>
              <a:gd name="connsiteY1136" fmla="*/ 1647635 h 6051950"/>
              <a:gd name="connsiteX1137" fmla="*/ 1282039 w 8964504"/>
              <a:gd name="connsiteY1137" fmla="*/ 1605754 h 6051950"/>
              <a:gd name="connsiteX1138" fmla="*/ 1291346 w 8964504"/>
              <a:gd name="connsiteY1138" fmla="*/ 1591296 h 6051950"/>
              <a:gd name="connsiteX1139" fmla="*/ 1336140 w 8964504"/>
              <a:gd name="connsiteY1139" fmla="*/ 1548651 h 6051950"/>
              <a:gd name="connsiteX1140" fmla="*/ 1370934 w 8964504"/>
              <a:gd name="connsiteY1140" fmla="*/ 1507062 h 6051950"/>
              <a:gd name="connsiteX1141" fmla="*/ 1395923 w 8964504"/>
              <a:gd name="connsiteY1141" fmla="*/ 1482383 h 6051950"/>
              <a:gd name="connsiteX1142" fmla="*/ 1454788 w 8964504"/>
              <a:gd name="connsiteY1142" fmla="*/ 1426973 h 6051950"/>
              <a:gd name="connsiteX1143" fmla="*/ 1484967 w 8964504"/>
              <a:gd name="connsiteY1143" fmla="*/ 1395585 h 6051950"/>
              <a:gd name="connsiteX1144" fmla="*/ 1506951 w 8964504"/>
              <a:gd name="connsiteY1144" fmla="*/ 1383656 h 6051950"/>
              <a:gd name="connsiteX1145" fmla="*/ 1567354 w 8964504"/>
              <a:gd name="connsiteY1145" fmla="*/ 1324844 h 6051950"/>
              <a:gd name="connsiteX1146" fmla="*/ 1614945 w 8964504"/>
              <a:gd name="connsiteY1146" fmla="*/ 1295692 h 6051950"/>
              <a:gd name="connsiteX1147" fmla="*/ 1621719 w 8964504"/>
              <a:gd name="connsiteY1147" fmla="*/ 1289545 h 6051950"/>
              <a:gd name="connsiteX1148" fmla="*/ 1728200 w 8964504"/>
              <a:gd name="connsiteY1148" fmla="*/ 1206965 h 6051950"/>
              <a:gd name="connsiteX1149" fmla="*/ 1746889 w 8964504"/>
              <a:gd name="connsiteY1149" fmla="*/ 1183997 h 6051950"/>
              <a:gd name="connsiteX1150" fmla="*/ 1762476 w 8964504"/>
              <a:gd name="connsiteY1150" fmla="*/ 1165848 h 6051950"/>
              <a:gd name="connsiteX1151" fmla="*/ 1838850 w 8964504"/>
              <a:gd name="connsiteY1151" fmla="*/ 1120602 h 6051950"/>
              <a:gd name="connsiteX1152" fmla="*/ 1845262 w 8964504"/>
              <a:gd name="connsiteY1152" fmla="*/ 1084722 h 6051950"/>
              <a:gd name="connsiteX1153" fmla="*/ 1848293 w 8964504"/>
              <a:gd name="connsiteY1153" fmla="*/ 1073957 h 6051950"/>
              <a:gd name="connsiteX1154" fmla="*/ 1929261 w 8964504"/>
              <a:gd name="connsiteY1154" fmla="*/ 1016528 h 6051950"/>
              <a:gd name="connsiteX1155" fmla="*/ 1956056 w 8964504"/>
              <a:gd name="connsiteY1155" fmla="*/ 1010252 h 6051950"/>
              <a:gd name="connsiteX1156" fmla="*/ 1967075 w 8964504"/>
              <a:gd name="connsiteY1156" fmla="*/ 1006270 h 6051950"/>
              <a:gd name="connsiteX1157" fmla="*/ 2036408 w 8964504"/>
              <a:gd name="connsiteY1157" fmla="*/ 945366 h 6051950"/>
              <a:gd name="connsiteX1158" fmla="*/ 2058817 w 8964504"/>
              <a:gd name="connsiteY1158" fmla="*/ 925035 h 6051950"/>
              <a:gd name="connsiteX1159" fmla="*/ 2091298 w 8964504"/>
              <a:gd name="connsiteY1159" fmla="*/ 995774 h 6051950"/>
              <a:gd name="connsiteX1160" fmla="*/ 2110994 w 8964504"/>
              <a:gd name="connsiteY1160" fmla="*/ 1011977 h 6051950"/>
              <a:gd name="connsiteX1161" fmla="*/ 2183818 w 8964504"/>
              <a:gd name="connsiteY1161" fmla="*/ 1064147 h 6051950"/>
              <a:gd name="connsiteX1162" fmla="*/ 2215243 w 8964504"/>
              <a:gd name="connsiteY1162" fmla="*/ 1091751 h 6051950"/>
              <a:gd name="connsiteX1163" fmla="*/ 2321389 w 8964504"/>
              <a:gd name="connsiteY1163" fmla="*/ 1153778 h 6051950"/>
              <a:gd name="connsiteX1164" fmla="*/ 2323617 w 8964504"/>
              <a:gd name="connsiteY1164" fmla="*/ 1163780 h 6051950"/>
              <a:gd name="connsiteX1165" fmla="*/ 2339421 w 8964504"/>
              <a:gd name="connsiteY1165" fmla="*/ 1163470 h 6051950"/>
              <a:gd name="connsiteX1166" fmla="*/ 2339942 w 8964504"/>
              <a:gd name="connsiteY1166" fmla="*/ 1162997 h 6051950"/>
              <a:gd name="connsiteX1167" fmla="*/ 2373331 w 8964504"/>
              <a:gd name="connsiteY1167" fmla="*/ 1178799 h 6051950"/>
              <a:gd name="connsiteX1168" fmla="*/ 2386250 w 8964504"/>
              <a:gd name="connsiteY1168" fmla="*/ 1201148 h 6051950"/>
              <a:gd name="connsiteX1169" fmla="*/ 2418123 w 8964504"/>
              <a:gd name="connsiteY1169" fmla="*/ 1226793 h 6051950"/>
              <a:gd name="connsiteX1170" fmla="*/ 2417443 w 8964504"/>
              <a:gd name="connsiteY1170" fmla="*/ 1227412 h 6051950"/>
              <a:gd name="connsiteX1171" fmla="*/ 2415856 w 8964504"/>
              <a:gd name="connsiteY1171" fmla="*/ 1244475 h 6051950"/>
              <a:gd name="connsiteX1172" fmla="*/ 2414262 w 8964504"/>
              <a:gd name="connsiteY1172" fmla="*/ 1265449 h 6051950"/>
              <a:gd name="connsiteX1173" fmla="*/ 2408877 w 8964504"/>
              <a:gd name="connsiteY1173" fmla="*/ 1273342 h 6051950"/>
              <a:gd name="connsiteX1174" fmla="*/ 2407640 w 8964504"/>
              <a:gd name="connsiteY1174" fmla="*/ 1269923 h 6051950"/>
              <a:gd name="connsiteX1175" fmla="*/ 2400746 w 8964504"/>
              <a:gd name="connsiteY1175" fmla="*/ 1266160 h 6051950"/>
              <a:gd name="connsiteX1176" fmla="*/ 2401861 w 8964504"/>
              <a:gd name="connsiteY1176" fmla="*/ 1271161 h 6051950"/>
              <a:gd name="connsiteX1177" fmla="*/ 2408389 w 8964504"/>
              <a:gd name="connsiteY1177" fmla="*/ 1274058 h 6051950"/>
              <a:gd name="connsiteX1178" fmla="*/ 2402611 w 8964504"/>
              <a:gd name="connsiteY1178" fmla="*/ 1282528 h 6051950"/>
              <a:gd name="connsiteX1179" fmla="*/ 2393635 w 8964504"/>
              <a:gd name="connsiteY1179" fmla="*/ 1292409 h 6051950"/>
              <a:gd name="connsiteX1180" fmla="*/ 2286185 w 8964504"/>
              <a:gd name="connsiteY1180" fmla="*/ 1414198 h 6051950"/>
              <a:gd name="connsiteX1181" fmla="*/ 2280195 w 8964504"/>
              <a:gd name="connsiteY1181" fmla="*/ 1422654 h 6051950"/>
              <a:gd name="connsiteX1182" fmla="*/ 2275339 w 8964504"/>
              <a:gd name="connsiteY1182" fmla="*/ 1439190 h 6051950"/>
              <a:gd name="connsiteX1183" fmla="*/ 2284193 w 8964504"/>
              <a:gd name="connsiteY1183" fmla="*/ 1457887 h 6051950"/>
              <a:gd name="connsiteX1184" fmla="*/ 2277423 w 8964504"/>
              <a:gd name="connsiteY1184" fmla="*/ 1497249 h 6051950"/>
              <a:gd name="connsiteX1185" fmla="*/ 2296874 w 8964504"/>
              <a:gd name="connsiteY1185" fmla="*/ 1515511 h 6051950"/>
              <a:gd name="connsiteX1186" fmla="*/ 2301395 w 8964504"/>
              <a:gd name="connsiteY1186" fmla="*/ 1519361 h 6051950"/>
              <a:gd name="connsiteX1187" fmla="*/ 2302615 w 8964504"/>
              <a:gd name="connsiteY1187" fmla="*/ 1517326 h 6051950"/>
              <a:gd name="connsiteX1188" fmla="*/ 2315655 w 8964504"/>
              <a:gd name="connsiteY1188" fmla="*/ 1500559 h 6051950"/>
              <a:gd name="connsiteX1189" fmla="*/ 2320467 w 8964504"/>
              <a:gd name="connsiteY1189" fmla="*/ 1495980 h 6051950"/>
              <a:gd name="connsiteX1190" fmla="*/ 2323135 w 8964504"/>
              <a:gd name="connsiteY1190" fmla="*/ 1472431 h 6051950"/>
              <a:gd name="connsiteX1191" fmla="*/ 2324057 w 8964504"/>
              <a:gd name="connsiteY1191" fmla="*/ 1433761 h 6051950"/>
              <a:gd name="connsiteX1192" fmla="*/ 2343428 w 8964504"/>
              <a:gd name="connsiteY1192" fmla="*/ 1430576 h 6051950"/>
              <a:gd name="connsiteX1193" fmla="*/ 2352275 w 8964504"/>
              <a:gd name="connsiteY1193" fmla="*/ 1421382 h 6051950"/>
              <a:gd name="connsiteX1194" fmla="*/ 2367172 w 8964504"/>
              <a:gd name="connsiteY1194" fmla="*/ 1433444 h 6051950"/>
              <a:gd name="connsiteX1195" fmla="*/ 2341084 w 8964504"/>
              <a:gd name="connsiteY1195" fmla="*/ 1459497 h 6051950"/>
              <a:gd name="connsiteX1196" fmla="*/ 2335954 w 8964504"/>
              <a:gd name="connsiteY1196" fmla="*/ 1472060 h 6051950"/>
              <a:gd name="connsiteX1197" fmla="*/ 2339632 w 8964504"/>
              <a:gd name="connsiteY1197" fmla="*/ 1478618 h 6051950"/>
              <a:gd name="connsiteX1198" fmla="*/ 2365388 w 8964504"/>
              <a:gd name="connsiteY1198" fmla="*/ 1456900 h 6051950"/>
              <a:gd name="connsiteX1199" fmla="*/ 2436592 w 8964504"/>
              <a:gd name="connsiteY1199" fmla="*/ 1392298 h 6051950"/>
              <a:gd name="connsiteX1200" fmla="*/ 2439831 w 8964504"/>
              <a:gd name="connsiteY1200" fmla="*/ 1403055 h 6051950"/>
              <a:gd name="connsiteX1201" fmla="*/ 2440589 w 8964504"/>
              <a:gd name="connsiteY1201" fmla="*/ 1410544 h 6051950"/>
              <a:gd name="connsiteX1202" fmla="*/ 2424464 w 8964504"/>
              <a:gd name="connsiteY1202" fmla="*/ 1431074 h 6051950"/>
              <a:gd name="connsiteX1203" fmla="*/ 2402433 w 8964504"/>
              <a:gd name="connsiteY1203" fmla="*/ 1454929 h 6051950"/>
              <a:gd name="connsiteX1204" fmla="*/ 2396417 w 8964504"/>
              <a:gd name="connsiteY1204" fmla="*/ 1450712 h 6051950"/>
              <a:gd name="connsiteX1205" fmla="*/ 2386155 w 8964504"/>
              <a:gd name="connsiteY1205" fmla="*/ 1451756 h 6051950"/>
              <a:gd name="connsiteX1206" fmla="*/ 2386889 w 8964504"/>
              <a:gd name="connsiteY1206" fmla="*/ 1463364 h 6051950"/>
              <a:gd name="connsiteX1207" fmla="*/ 2390563 w 8964504"/>
              <a:gd name="connsiteY1207" fmla="*/ 1467781 h 6051950"/>
              <a:gd name="connsiteX1208" fmla="*/ 2384905 w 8964504"/>
              <a:gd name="connsiteY1208" fmla="*/ 1473909 h 6051950"/>
              <a:gd name="connsiteX1209" fmla="*/ 2389925 w 8964504"/>
              <a:gd name="connsiteY1209" fmla="*/ 1479768 h 6051950"/>
              <a:gd name="connsiteX1210" fmla="*/ 2398007 w 8964504"/>
              <a:gd name="connsiteY1210" fmla="*/ 1476728 h 6051950"/>
              <a:gd name="connsiteX1211" fmla="*/ 2399122 w 8964504"/>
              <a:gd name="connsiteY1211" fmla="*/ 1478069 h 6051950"/>
              <a:gd name="connsiteX1212" fmla="*/ 2426390 w 8964504"/>
              <a:gd name="connsiteY1212" fmla="*/ 1489970 h 6051950"/>
              <a:gd name="connsiteX1213" fmla="*/ 2430331 w 8964504"/>
              <a:gd name="connsiteY1213" fmla="*/ 1488602 h 6051950"/>
              <a:gd name="connsiteX1214" fmla="*/ 2433176 w 8964504"/>
              <a:gd name="connsiteY1214" fmla="*/ 1483634 h 6051950"/>
              <a:gd name="connsiteX1215" fmla="*/ 2416119 w 8964504"/>
              <a:gd name="connsiteY1215" fmla="*/ 1466418 h 6051950"/>
              <a:gd name="connsiteX1216" fmla="*/ 2438723 w 8964504"/>
              <a:gd name="connsiteY1216" fmla="*/ 1445910 h 6051950"/>
              <a:gd name="connsiteX1217" fmla="*/ 2449597 w 8964504"/>
              <a:gd name="connsiteY1217" fmla="*/ 1437993 h 6051950"/>
              <a:gd name="connsiteX1218" fmla="*/ 2451032 w 8964504"/>
              <a:gd name="connsiteY1218" fmla="*/ 1440993 h 6051950"/>
              <a:gd name="connsiteX1219" fmla="*/ 2474636 w 8964504"/>
              <a:gd name="connsiteY1219" fmla="*/ 1474888 h 6051950"/>
              <a:gd name="connsiteX1220" fmla="*/ 2473539 w 8964504"/>
              <a:gd name="connsiteY1220" fmla="*/ 1476810 h 6051950"/>
              <a:gd name="connsiteX1221" fmla="*/ 2464931 w 8964504"/>
              <a:gd name="connsiteY1221" fmla="*/ 1490478 h 6051950"/>
              <a:gd name="connsiteX1222" fmla="*/ 2460741 w 8964504"/>
              <a:gd name="connsiteY1222" fmla="*/ 1494053 h 6051950"/>
              <a:gd name="connsiteX1223" fmla="*/ 2470128 w 8964504"/>
              <a:gd name="connsiteY1223" fmla="*/ 1494911 h 6051950"/>
              <a:gd name="connsiteX1224" fmla="*/ 2479514 w 8964504"/>
              <a:gd name="connsiteY1224" fmla="*/ 1490422 h 6051950"/>
              <a:gd name="connsiteX1225" fmla="*/ 2587807 w 8964504"/>
              <a:gd name="connsiteY1225" fmla="*/ 1477454 h 6051950"/>
              <a:gd name="connsiteX1226" fmla="*/ 2649422 w 8964504"/>
              <a:gd name="connsiteY1226" fmla="*/ 1588556 h 6051950"/>
              <a:gd name="connsiteX1227" fmla="*/ 2684256 w 8964504"/>
              <a:gd name="connsiteY1227" fmla="*/ 1602495 h 6051950"/>
              <a:gd name="connsiteX1228" fmla="*/ 2725800 w 8964504"/>
              <a:gd name="connsiteY1228" fmla="*/ 1565682 h 6051950"/>
              <a:gd name="connsiteX1229" fmla="*/ 2689535 w 8964504"/>
              <a:gd name="connsiteY1229" fmla="*/ 1689165 h 6051950"/>
              <a:gd name="connsiteX1230" fmla="*/ 2718327 w 8964504"/>
              <a:gd name="connsiteY1230" fmla="*/ 1708848 h 6051950"/>
              <a:gd name="connsiteX1231" fmla="*/ 2727443 w 8964504"/>
              <a:gd name="connsiteY1231" fmla="*/ 1699208 h 6051950"/>
              <a:gd name="connsiteX1232" fmla="*/ 2710042 w 8964504"/>
              <a:gd name="connsiteY1232" fmla="*/ 1751890 h 6051950"/>
              <a:gd name="connsiteX1233" fmla="*/ 2673099 w 8964504"/>
              <a:gd name="connsiteY1233" fmla="*/ 1835828 h 6051950"/>
              <a:gd name="connsiteX1234" fmla="*/ 2674476 w 8964504"/>
              <a:gd name="connsiteY1234" fmla="*/ 1848529 h 6051950"/>
              <a:gd name="connsiteX1235" fmla="*/ 2675632 w 8964504"/>
              <a:gd name="connsiteY1235" fmla="*/ 1849548 h 6051950"/>
              <a:gd name="connsiteX1236" fmla="*/ 2686177 w 8964504"/>
              <a:gd name="connsiteY1236" fmla="*/ 1855824 h 6051950"/>
              <a:gd name="connsiteX1237" fmla="*/ 2711180 w 8964504"/>
              <a:gd name="connsiteY1237" fmla="*/ 1845690 h 6051950"/>
              <a:gd name="connsiteX1238" fmla="*/ 2743531 w 8964504"/>
              <a:gd name="connsiteY1238" fmla="*/ 1770406 h 6051950"/>
              <a:gd name="connsiteX1239" fmla="*/ 2830297 w 8964504"/>
              <a:gd name="connsiteY1239" fmla="*/ 1607505 h 6051950"/>
              <a:gd name="connsiteX1240" fmla="*/ 2792756 w 8964504"/>
              <a:gd name="connsiteY1240" fmla="*/ 1729121 h 6051950"/>
              <a:gd name="connsiteX1241" fmla="*/ 2747857 w 8964504"/>
              <a:gd name="connsiteY1241" fmla="*/ 1840939 h 6051950"/>
              <a:gd name="connsiteX1242" fmla="*/ 2760410 w 8964504"/>
              <a:gd name="connsiteY1242" fmla="*/ 1831089 h 6051950"/>
              <a:gd name="connsiteX1243" fmla="*/ 2782806 w 8964504"/>
              <a:gd name="connsiteY1243" fmla="*/ 1807611 h 6051950"/>
              <a:gd name="connsiteX1244" fmla="*/ 2863264 w 8964504"/>
              <a:gd name="connsiteY1244" fmla="*/ 1751447 h 6051950"/>
              <a:gd name="connsiteX1245" fmla="*/ 2901373 w 8964504"/>
              <a:gd name="connsiteY1245" fmla="*/ 1730902 h 6051950"/>
              <a:gd name="connsiteX1246" fmla="*/ 2956719 w 8964504"/>
              <a:gd name="connsiteY1246" fmla="*/ 1672269 h 6051950"/>
              <a:gd name="connsiteX1247" fmla="*/ 2969750 w 8964504"/>
              <a:gd name="connsiteY1247" fmla="*/ 1652028 h 6051950"/>
              <a:gd name="connsiteX1248" fmla="*/ 3032461 w 8964504"/>
              <a:gd name="connsiteY1248" fmla="*/ 1592325 h 6051950"/>
              <a:gd name="connsiteX1249" fmla="*/ 3081174 w 8964504"/>
              <a:gd name="connsiteY1249" fmla="*/ 1534099 h 6051950"/>
              <a:gd name="connsiteX1250" fmla="*/ 3116158 w 8964504"/>
              <a:gd name="connsiteY1250" fmla="*/ 1499550 h 6051950"/>
              <a:gd name="connsiteX1251" fmla="*/ 3198570 w 8964504"/>
              <a:gd name="connsiteY1251" fmla="*/ 1421976 h 6051950"/>
              <a:gd name="connsiteX1252" fmla="*/ 3240817 w 8964504"/>
              <a:gd name="connsiteY1252" fmla="*/ 1378033 h 6051950"/>
              <a:gd name="connsiteX1253" fmla="*/ 3271596 w 8964504"/>
              <a:gd name="connsiteY1253" fmla="*/ 1361331 h 6051950"/>
              <a:gd name="connsiteX1254" fmla="*/ 3356161 w 8964504"/>
              <a:gd name="connsiteY1254" fmla="*/ 1278995 h 6051950"/>
              <a:gd name="connsiteX1255" fmla="*/ 3401053 w 8964504"/>
              <a:gd name="connsiteY1255" fmla="*/ 1242998 h 6051950"/>
              <a:gd name="connsiteX1256" fmla="*/ 3420853 w 8964504"/>
              <a:gd name="connsiteY1256" fmla="*/ 1238611 h 6051950"/>
              <a:gd name="connsiteX1257" fmla="*/ 3423979 w 8964504"/>
              <a:gd name="connsiteY1257" fmla="*/ 1218238 h 6051950"/>
              <a:gd name="connsiteX1258" fmla="*/ 3423962 w 8964504"/>
              <a:gd name="connsiteY1258" fmla="*/ 1179552 h 6051950"/>
              <a:gd name="connsiteX1259" fmla="*/ 3458342 w 8964504"/>
              <a:gd name="connsiteY1259" fmla="*/ 1205258 h 6051950"/>
              <a:gd name="connsiteX1260" fmla="*/ 3459695 w 8964504"/>
              <a:gd name="connsiteY1260" fmla="*/ 1203997 h 6051950"/>
              <a:gd name="connsiteX1261" fmla="*/ 3685470 w 8964504"/>
              <a:gd name="connsiteY1261" fmla="*/ 973605 h 6051950"/>
              <a:gd name="connsiteX1262" fmla="*/ 3696722 w 8964504"/>
              <a:gd name="connsiteY1262" fmla="*/ 982313 h 6051950"/>
              <a:gd name="connsiteX1263" fmla="*/ 3699596 w 8964504"/>
              <a:gd name="connsiteY1263" fmla="*/ 1001098 h 6051950"/>
              <a:gd name="connsiteX1264" fmla="*/ 3713364 w 8964504"/>
              <a:gd name="connsiteY1264" fmla="*/ 998282 h 6051950"/>
              <a:gd name="connsiteX1265" fmla="*/ 3716946 w 8964504"/>
              <a:gd name="connsiteY1265" fmla="*/ 1004495 h 6051950"/>
              <a:gd name="connsiteX1266" fmla="*/ 3736256 w 8964504"/>
              <a:gd name="connsiteY1266" fmla="*/ 993055 h 6051950"/>
              <a:gd name="connsiteX1267" fmla="*/ 3753005 w 8964504"/>
              <a:gd name="connsiteY1267" fmla="*/ 962867 h 6051950"/>
              <a:gd name="connsiteX1268" fmla="*/ 3746679 w 8964504"/>
              <a:gd name="connsiteY1268" fmla="*/ 946552 h 6051950"/>
              <a:gd name="connsiteX1269" fmla="*/ 3716813 w 8964504"/>
              <a:gd name="connsiteY1269" fmla="*/ 968319 h 6051950"/>
              <a:gd name="connsiteX1270" fmla="*/ 3717061 w 8964504"/>
              <a:gd name="connsiteY1270" fmla="*/ 917581 h 6051950"/>
              <a:gd name="connsiteX1271" fmla="*/ 3830085 w 8964504"/>
              <a:gd name="connsiteY1271" fmla="*/ 790100 h 6051950"/>
              <a:gd name="connsiteX1272" fmla="*/ 3904341 w 8964504"/>
              <a:gd name="connsiteY1272" fmla="*/ 698770 h 6051950"/>
              <a:gd name="connsiteX1273" fmla="*/ 3940010 w 8964504"/>
              <a:gd name="connsiteY1273" fmla="*/ 688133 h 6051950"/>
              <a:gd name="connsiteX1274" fmla="*/ 3926814 w 8964504"/>
              <a:gd name="connsiteY1274" fmla="*/ 763832 h 6051950"/>
              <a:gd name="connsiteX1275" fmla="*/ 3869291 w 8964504"/>
              <a:gd name="connsiteY1275" fmla="*/ 804314 h 6051950"/>
              <a:gd name="connsiteX1276" fmla="*/ 3883827 w 8964504"/>
              <a:gd name="connsiteY1276" fmla="*/ 832059 h 6051950"/>
              <a:gd name="connsiteX1277" fmla="*/ 3939801 w 8964504"/>
              <a:gd name="connsiteY1277" fmla="*/ 804333 h 6051950"/>
              <a:gd name="connsiteX1278" fmla="*/ 3949618 w 8964504"/>
              <a:gd name="connsiteY1278" fmla="*/ 803259 h 6051950"/>
              <a:gd name="connsiteX1279" fmla="*/ 3958943 w 8964504"/>
              <a:gd name="connsiteY1279" fmla="*/ 795068 h 6051950"/>
              <a:gd name="connsiteX1280" fmla="*/ 3970601 w 8964504"/>
              <a:gd name="connsiteY1280" fmla="*/ 778509 h 6051950"/>
              <a:gd name="connsiteX1281" fmla="*/ 4022531 w 8964504"/>
              <a:gd name="connsiteY1281" fmla="*/ 714304 h 6051950"/>
              <a:gd name="connsiteX1282" fmla="*/ 4048392 w 8964504"/>
              <a:gd name="connsiteY1282" fmla="*/ 712027 h 6051950"/>
              <a:gd name="connsiteX1283" fmla="*/ 4060943 w 8964504"/>
              <a:gd name="connsiteY1283" fmla="*/ 702167 h 6051950"/>
              <a:gd name="connsiteX1284" fmla="*/ 4130911 w 8964504"/>
              <a:gd name="connsiteY1284" fmla="*/ 681646 h 6051950"/>
              <a:gd name="connsiteX1285" fmla="*/ 4101041 w 8964504"/>
              <a:gd name="connsiteY1285" fmla="*/ 599804 h 6051950"/>
              <a:gd name="connsiteX1286" fmla="*/ 4172785 w 8964504"/>
              <a:gd name="connsiteY1286" fmla="*/ 676538 h 6051950"/>
              <a:gd name="connsiteX1287" fmla="*/ 4152907 w 8964504"/>
              <a:gd name="connsiteY1287" fmla="*/ 630885 h 6051950"/>
              <a:gd name="connsiteX1288" fmla="*/ 4149045 w 8964504"/>
              <a:gd name="connsiteY1288" fmla="*/ 582404 h 6051950"/>
              <a:gd name="connsiteX1289" fmla="*/ 4202960 w 8964504"/>
              <a:gd name="connsiteY1289" fmla="*/ 499252 h 6051950"/>
              <a:gd name="connsiteX1290" fmla="*/ 4239713 w 8964504"/>
              <a:gd name="connsiteY1290" fmla="*/ 529693 h 6051950"/>
              <a:gd name="connsiteX1291" fmla="*/ 4287574 w 8964504"/>
              <a:gd name="connsiteY1291" fmla="*/ 533206 h 6051950"/>
              <a:gd name="connsiteX1292" fmla="*/ 4314403 w 8964504"/>
              <a:gd name="connsiteY1292" fmla="*/ 488722 h 6051950"/>
              <a:gd name="connsiteX1293" fmla="*/ 4382787 w 8964504"/>
              <a:gd name="connsiteY1293" fmla="*/ 472051 h 6051950"/>
              <a:gd name="connsiteX1294" fmla="*/ 4427039 w 8964504"/>
              <a:gd name="connsiteY1294" fmla="*/ 432895 h 6051950"/>
              <a:gd name="connsiteX1295" fmla="*/ 4436956 w 8964504"/>
              <a:gd name="connsiteY1295" fmla="*/ 394715 h 6051950"/>
              <a:gd name="connsiteX1296" fmla="*/ 4494191 w 8964504"/>
              <a:gd name="connsiteY1296" fmla="*/ 396060 h 6051950"/>
              <a:gd name="connsiteX1297" fmla="*/ 4528961 w 8964504"/>
              <a:gd name="connsiteY1297" fmla="*/ 388895 h 6051950"/>
              <a:gd name="connsiteX1298" fmla="*/ 4589441 w 8964504"/>
              <a:gd name="connsiteY1298" fmla="*/ 343814 h 6051950"/>
              <a:gd name="connsiteX1299" fmla="*/ 4604047 w 8964504"/>
              <a:gd name="connsiteY1299" fmla="*/ 332827 h 6051950"/>
              <a:gd name="connsiteX1300" fmla="*/ 4679319 w 8964504"/>
              <a:gd name="connsiteY1300" fmla="*/ 321305 h 6051950"/>
              <a:gd name="connsiteX1301" fmla="*/ 4690727 w 8964504"/>
              <a:gd name="connsiteY1301" fmla="*/ 334659 h 6051950"/>
              <a:gd name="connsiteX1302" fmla="*/ 4709948 w 8964504"/>
              <a:gd name="connsiteY1302" fmla="*/ 325020 h 6051950"/>
              <a:gd name="connsiteX1303" fmla="*/ 4679380 w 8964504"/>
              <a:gd name="connsiteY1303" fmla="*/ 288389 h 6051950"/>
              <a:gd name="connsiteX1304" fmla="*/ 4583450 w 8964504"/>
              <a:gd name="connsiteY1304" fmla="*/ 333076 h 6051950"/>
              <a:gd name="connsiteX1305" fmla="*/ 4668585 w 8964504"/>
              <a:gd name="connsiteY1305" fmla="*/ 272034 h 6051950"/>
              <a:gd name="connsiteX1306" fmla="*/ 4670383 w 8964504"/>
              <a:gd name="connsiteY1306" fmla="*/ 273547 h 6051950"/>
              <a:gd name="connsiteX1307" fmla="*/ 4689189 w 8964504"/>
              <a:gd name="connsiteY1307" fmla="*/ 251203 h 6051950"/>
              <a:gd name="connsiteX1308" fmla="*/ 4678406 w 8964504"/>
              <a:gd name="connsiteY1308" fmla="*/ 242129 h 6051950"/>
              <a:gd name="connsiteX1309" fmla="*/ 4696365 w 8964504"/>
              <a:gd name="connsiteY1309" fmla="*/ 249972 h 6051950"/>
              <a:gd name="connsiteX1310" fmla="*/ 4710733 w 8964504"/>
              <a:gd name="connsiteY1310" fmla="*/ 258429 h 6051950"/>
              <a:gd name="connsiteX1311" fmla="*/ 4709839 w 8964504"/>
              <a:gd name="connsiteY1311" fmla="*/ 259493 h 6051950"/>
              <a:gd name="connsiteX1312" fmla="*/ 4732334 w 8964504"/>
              <a:gd name="connsiteY1312" fmla="*/ 298419 h 6051950"/>
              <a:gd name="connsiteX1313" fmla="*/ 4748484 w 8964504"/>
              <a:gd name="connsiteY1313" fmla="*/ 297470 h 6051950"/>
              <a:gd name="connsiteX1314" fmla="*/ 4717143 w 8964504"/>
              <a:gd name="connsiteY1314" fmla="*/ 334711 h 6051950"/>
              <a:gd name="connsiteX1315" fmla="*/ 4715707 w 8964504"/>
              <a:gd name="connsiteY1315" fmla="*/ 347816 h 6051950"/>
              <a:gd name="connsiteX1316" fmla="*/ 4725093 w 8964504"/>
              <a:gd name="connsiteY1316" fmla="*/ 360191 h 6051950"/>
              <a:gd name="connsiteX1317" fmla="*/ 4743124 w 8964504"/>
              <a:gd name="connsiteY1317" fmla="*/ 360719 h 6051950"/>
              <a:gd name="connsiteX1318" fmla="*/ 4746451 w 8964504"/>
              <a:gd name="connsiteY1318" fmla="*/ 366870 h 6051950"/>
              <a:gd name="connsiteX1319" fmla="*/ 4753084 w 8964504"/>
              <a:gd name="connsiteY1319" fmla="*/ 364957 h 6051950"/>
              <a:gd name="connsiteX1320" fmla="*/ 4775471 w 8964504"/>
              <a:gd name="connsiteY1320" fmla="*/ 338356 h 6051950"/>
              <a:gd name="connsiteX1321" fmla="*/ 4792551 w 8964504"/>
              <a:gd name="connsiteY1321" fmla="*/ 358182 h 6051950"/>
              <a:gd name="connsiteX1322" fmla="*/ 4824009 w 8964504"/>
              <a:gd name="connsiteY1322" fmla="*/ 390112 h 6051950"/>
              <a:gd name="connsiteX1323" fmla="*/ 4828491 w 8964504"/>
              <a:gd name="connsiteY1323" fmla="*/ 388431 h 6051950"/>
              <a:gd name="connsiteX1324" fmla="*/ 4811477 w 8964504"/>
              <a:gd name="connsiteY1324" fmla="*/ 408647 h 6051950"/>
              <a:gd name="connsiteX1325" fmla="*/ 4815103 w 8964504"/>
              <a:gd name="connsiteY1325" fmla="*/ 429875 h 6051950"/>
              <a:gd name="connsiteX1326" fmla="*/ 4796863 w 8964504"/>
              <a:gd name="connsiteY1326" fmla="*/ 460081 h 6051950"/>
              <a:gd name="connsiteX1327" fmla="*/ 4811409 w 8964504"/>
              <a:gd name="connsiteY1327" fmla="*/ 486975 h 6051950"/>
              <a:gd name="connsiteX1328" fmla="*/ 4824961 w 8964504"/>
              <a:gd name="connsiteY1328" fmla="*/ 509894 h 6051950"/>
              <a:gd name="connsiteX1329" fmla="*/ 4834951 w 8964504"/>
              <a:gd name="connsiteY1329" fmla="*/ 495656 h 6051950"/>
              <a:gd name="connsiteX1330" fmla="*/ 4862661 w 8964504"/>
              <a:gd name="connsiteY1330" fmla="*/ 431727 h 6051950"/>
              <a:gd name="connsiteX1331" fmla="*/ 4883309 w 8964504"/>
              <a:gd name="connsiteY1331" fmla="*/ 440018 h 6051950"/>
              <a:gd name="connsiteX1332" fmla="*/ 4894971 w 8964504"/>
              <a:gd name="connsiteY1332" fmla="*/ 437106 h 6051950"/>
              <a:gd name="connsiteX1333" fmla="*/ 4906665 w 8964504"/>
              <a:gd name="connsiteY1333" fmla="*/ 456037 h 6051950"/>
              <a:gd name="connsiteX1334" fmla="*/ 4872583 w 8964504"/>
              <a:gd name="connsiteY1334" fmla="*/ 463709 h 6051950"/>
              <a:gd name="connsiteX1335" fmla="*/ 4895079 w 8964504"/>
              <a:gd name="connsiteY1335" fmla="*/ 502634 h 6051950"/>
              <a:gd name="connsiteX1336" fmla="*/ 4899563 w 8964504"/>
              <a:gd name="connsiteY1336" fmla="*/ 500954 h 6051950"/>
              <a:gd name="connsiteX1337" fmla="*/ 4876279 w 8964504"/>
              <a:gd name="connsiteY1337" fmla="*/ 528620 h 6051950"/>
              <a:gd name="connsiteX1338" fmla="*/ 4909535 w 8964504"/>
              <a:gd name="connsiteY1338" fmla="*/ 562057 h 6051950"/>
              <a:gd name="connsiteX1339" fmla="*/ 4969599 w 8964504"/>
              <a:gd name="connsiteY1339" fmla="*/ 530813 h 6051950"/>
              <a:gd name="connsiteX1340" fmla="*/ 4972311 w 8964504"/>
              <a:gd name="connsiteY1340" fmla="*/ 542182 h 6051950"/>
              <a:gd name="connsiteX1341" fmla="*/ 5004657 w 8964504"/>
              <a:gd name="connsiteY1341" fmla="*/ 569404 h 6051950"/>
              <a:gd name="connsiteX1342" fmla="*/ 5118691 w 8964504"/>
              <a:gd name="connsiteY1342" fmla="*/ 619931 h 6051950"/>
              <a:gd name="connsiteX1343" fmla="*/ 5149417 w 8964504"/>
              <a:gd name="connsiteY1343" fmla="*/ 751213 h 6051950"/>
              <a:gd name="connsiteX1344" fmla="*/ 5180875 w 8964504"/>
              <a:gd name="connsiteY1344" fmla="*/ 783140 h 6051950"/>
              <a:gd name="connsiteX1345" fmla="*/ 5233799 w 8964504"/>
              <a:gd name="connsiteY1345" fmla="*/ 774968 h 6051950"/>
              <a:gd name="connsiteX1346" fmla="*/ 5161267 w 8964504"/>
              <a:gd name="connsiteY1346" fmla="*/ 861155 h 6051950"/>
              <a:gd name="connsiteX1347" fmla="*/ 5184917 w 8964504"/>
              <a:gd name="connsiteY1347" fmla="*/ 894606 h 6051950"/>
              <a:gd name="connsiteX1348" fmla="*/ 5196980 w 8964504"/>
              <a:gd name="connsiteY1348" fmla="*/ 891461 h 6051950"/>
              <a:gd name="connsiteX1349" fmla="*/ 5164069 w 8964504"/>
              <a:gd name="connsiteY1349" fmla="*/ 927131 h 6051950"/>
              <a:gd name="connsiteX1350" fmla="*/ 5112517 w 8964504"/>
              <a:gd name="connsiteY1350" fmla="*/ 970140 h 6051950"/>
              <a:gd name="connsiteX1351" fmla="*/ 5133191 w 8964504"/>
              <a:gd name="connsiteY1351" fmla="*/ 989323 h 6051950"/>
              <a:gd name="connsiteX1352" fmla="*/ 5419008 w 8964504"/>
              <a:gd name="connsiteY1352" fmla="*/ 754934 h 6051950"/>
              <a:gd name="connsiteX1353" fmla="*/ 5426949 w 8964504"/>
              <a:gd name="connsiteY1353" fmla="*/ 762670 h 6051950"/>
              <a:gd name="connsiteX1354" fmla="*/ 5420655 w 8964504"/>
              <a:gd name="connsiteY1354" fmla="*/ 799198 h 6051950"/>
              <a:gd name="connsiteX1355" fmla="*/ 5451377 w 8964504"/>
              <a:gd name="connsiteY1355" fmla="*/ 814070 h 6051950"/>
              <a:gd name="connsiteX1356" fmla="*/ 5448563 w 8964504"/>
              <a:gd name="connsiteY1356" fmla="*/ 822573 h 6051950"/>
              <a:gd name="connsiteX1357" fmla="*/ 5483734 w 8964504"/>
              <a:gd name="connsiteY1357" fmla="*/ 789800 h 6051950"/>
              <a:gd name="connsiteX1358" fmla="*/ 5487637 w 8964504"/>
              <a:gd name="connsiteY1358" fmla="*/ 788168 h 6051950"/>
              <a:gd name="connsiteX1359" fmla="*/ 5501173 w 8964504"/>
              <a:gd name="connsiteY1359" fmla="*/ 754213 h 6051950"/>
              <a:gd name="connsiteX1360" fmla="*/ 5574135 w 8964504"/>
              <a:gd name="connsiteY1360" fmla="*/ 695496 h 6051950"/>
              <a:gd name="connsiteX1361" fmla="*/ 5587105 w 8964504"/>
              <a:gd name="connsiteY1361" fmla="*/ 688740 h 6051950"/>
              <a:gd name="connsiteX1362" fmla="*/ 5626095 w 8964504"/>
              <a:gd name="connsiteY1362" fmla="*/ 654180 h 6051950"/>
              <a:gd name="connsiteX1363" fmla="*/ 5617553 w 8964504"/>
              <a:gd name="connsiteY1363" fmla="*/ 618256 h 6051950"/>
              <a:gd name="connsiteX1364" fmla="*/ 5450233 w 8964504"/>
              <a:gd name="connsiteY1364" fmla="*/ 748168 h 6051950"/>
              <a:gd name="connsiteX1365" fmla="*/ 5466103 w 8964504"/>
              <a:gd name="connsiteY1365" fmla="*/ 699525 h 6051950"/>
              <a:gd name="connsiteX1366" fmla="*/ 5612117 w 8964504"/>
              <a:gd name="connsiteY1366" fmla="*/ 571213 h 6051950"/>
              <a:gd name="connsiteX1367" fmla="*/ 5710381 w 8964504"/>
              <a:gd name="connsiteY1367" fmla="*/ 479651 h 6051950"/>
              <a:gd name="connsiteX1368" fmla="*/ 5747342 w 8964504"/>
              <a:gd name="connsiteY1368" fmla="*/ 467521 h 6051950"/>
              <a:gd name="connsiteX1369" fmla="*/ 5711554 w 8964504"/>
              <a:gd name="connsiteY1369" fmla="*/ 540790 h 6051950"/>
              <a:gd name="connsiteX1370" fmla="*/ 5644759 w 8964504"/>
              <a:gd name="connsiteY1370" fmla="*/ 582709 h 6051950"/>
              <a:gd name="connsiteX1371" fmla="*/ 5649935 w 8964504"/>
              <a:gd name="connsiteY1371" fmla="*/ 608512 h 6051950"/>
              <a:gd name="connsiteX1372" fmla="*/ 5711337 w 8964504"/>
              <a:gd name="connsiteY1372" fmla="*/ 578902 h 6051950"/>
              <a:gd name="connsiteX1373" fmla="*/ 5748377 w 8964504"/>
              <a:gd name="connsiteY1373" fmla="*/ 552480 h 6051950"/>
              <a:gd name="connsiteX1374" fmla="*/ 5817203 w 8964504"/>
              <a:gd name="connsiteY1374" fmla="*/ 488127 h 6051950"/>
              <a:gd name="connsiteX1375" fmla="*/ 5842324 w 8964504"/>
              <a:gd name="connsiteY1375" fmla="*/ 484542 h 6051950"/>
              <a:gd name="connsiteX1376" fmla="*/ 5857215 w 8964504"/>
              <a:gd name="connsiteY1376" fmla="*/ 474411 h 6051950"/>
              <a:gd name="connsiteX1377" fmla="*/ 5929609 w 8964504"/>
              <a:gd name="connsiteY1377" fmla="*/ 450948 h 6051950"/>
              <a:gd name="connsiteX1378" fmla="*/ 5926625 w 8964504"/>
              <a:gd name="connsiteY1378" fmla="*/ 374128 h 6051950"/>
              <a:gd name="connsiteX1379" fmla="*/ 5970725 w 8964504"/>
              <a:gd name="connsiteY1379" fmla="*/ 443780 h 6051950"/>
              <a:gd name="connsiteX1380" fmla="*/ 5966023 w 8964504"/>
              <a:gd name="connsiteY1380" fmla="*/ 401103 h 6051950"/>
              <a:gd name="connsiteX1381" fmla="*/ 5977318 w 8964504"/>
              <a:gd name="connsiteY1381" fmla="*/ 354847 h 6051950"/>
              <a:gd name="connsiteX1382" fmla="*/ 6053853 w 8964504"/>
              <a:gd name="connsiteY1382" fmla="*/ 272228 h 6051950"/>
              <a:gd name="connsiteX1383" fmla="*/ 6079177 w 8964504"/>
              <a:gd name="connsiteY1383" fmla="*/ 299409 h 6051950"/>
              <a:gd name="connsiteX1384" fmla="*/ 6123290 w 8964504"/>
              <a:gd name="connsiteY1384" fmla="*/ 300179 h 6051950"/>
              <a:gd name="connsiteX1385" fmla="*/ 6162334 w 8964504"/>
              <a:gd name="connsiteY1385" fmla="*/ 256089 h 6051950"/>
              <a:gd name="connsiteX1386" fmla="*/ 6232047 w 8964504"/>
              <a:gd name="connsiteY1386" fmla="*/ 236401 h 6051950"/>
              <a:gd name="connsiteX1387" fmla="*/ 6285899 w 8964504"/>
              <a:gd name="connsiteY1387" fmla="*/ 196473 h 6051950"/>
              <a:gd name="connsiteX1388" fmla="*/ 6307029 w 8964504"/>
              <a:gd name="connsiteY1388" fmla="*/ 159341 h 6051950"/>
              <a:gd name="connsiteX1389" fmla="*/ 6360663 w 8964504"/>
              <a:gd name="connsiteY1389" fmla="*/ 157525 h 6051950"/>
              <a:gd name="connsiteX1390" fmla="*/ 6395703 w 8964504"/>
              <a:gd name="connsiteY1390" fmla="*/ 148772 h 6051950"/>
              <a:gd name="connsiteX1391" fmla="*/ 6466707 w 8964504"/>
              <a:gd name="connsiteY1391" fmla="*/ 102284 h 6051950"/>
              <a:gd name="connsiteX1392" fmla="*/ 6483887 w 8964504"/>
              <a:gd name="connsiteY1392" fmla="*/ 90961 h 6051950"/>
              <a:gd name="connsiteX1393" fmla="*/ 6558517 w 8964504"/>
              <a:gd name="connsiteY1393" fmla="*/ 75834 h 6051950"/>
              <a:gd name="connsiteX1394" fmla="*/ 6565173 w 8964504"/>
              <a:gd name="connsiteY1394" fmla="*/ 88015 h 6051950"/>
              <a:gd name="connsiteX1395" fmla="*/ 6586293 w 8964504"/>
              <a:gd name="connsiteY1395" fmla="*/ 77734 h 6051950"/>
              <a:gd name="connsiteX1396" fmla="*/ 6568717 w 8964504"/>
              <a:gd name="connsiteY1396" fmla="*/ 44285 h 6051950"/>
              <a:gd name="connsiteX1397" fmla="*/ 6464359 w 8964504"/>
              <a:gd name="connsiteY1397" fmla="*/ 92317 h 6051950"/>
              <a:gd name="connsiteX1398" fmla="*/ 6563563 w 8964504"/>
              <a:gd name="connsiteY1398" fmla="*/ 29194 h 6051950"/>
              <a:gd name="connsiteX1399" fmla="*/ 6564795 w 8964504"/>
              <a:gd name="connsiteY1399" fmla="*/ 30547 h 6051950"/>
              <a:gd name="connsiteX1400" fmla="*/ 6589439 w 8964504"/>
              <a:gd name="connsiteY1400" fmla="*/ 8112 h 6051950"/>
              <a:gd name="connsiteX1401" fmla="*/ 6582054 w 8964504"/>
              <a:gd name="connsiteY1401" fmla="*/ 0 h 605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Lst>
            <a:rect l="l" t="t" r="r" b="b"/>
            <a:pathLst>
              <a:path w="8964504" h="6051950">
                <a:moveTo>
                  <a:pt x="2727134" y="5577020"/>
                </a:moveTo>
                <a:lnTo>
                  <a:pt x="2725996" y="5579772"/>
                </a:lnTo>
                <a:cubicBezTo>
                  <a:pt x="2726456" y="5578459"/>
                  <a:pt x="2726456" y="5578459"/>
                  <a:pt x="2726917" y="5577148"/>
                </a:cubicBezTo>
                <a:close/>
                <a:moveTo>
                  <a:pt x="2741889" y="5000382"/>
                </a:moveTo>
                <a:lnTo>
                  <a:pt x="2720306" y="5034826"/>
                </a:lnTo>
                <a:lnTo>
                  <a:pt x="2766362" y="5032750"/>
                </a:lnTo>
                <a:lnTo>
                  <a:pt x="2769057" y="5024691"/>
                </a:lnTo>
                <a:close/>
                <a:moveTo>
                  <a:pt x="5859965" y="4616759"/>
                </a:moveTo>
                <a:cubicBezTo>
                  <a:pt x="5858891" y="4620418"/>
                  <a:pt x="5854992" y="4625312"/>
                  <a:pt x="5853917" y="4628973"/>
                </a:cubicBezTo>
                <a:cubicBezTo>
                  <a:pt x="5869375" y="4634944"/>
                  <a:pt x="5887117" y="4641506"/>
                  <a:pt x="5903108" y="4645647"/>
                </a:cubicBezTo>
                <a:cubicBezTo>
                  <a:pt x="5904183" y="4641989"/>
                  <a:pt x="5905257" y="4638330"/>
                  <a:pt x="5909155" y="4633434"/>
                </a:cubicBezTo>
                <a:lnTo>
                  <a:pt x="5874514" y="4621692"/>
                </a:lnTo>
                <a:lnTo>
                  <a:pt x="5870465" y="4622336"/>
                </a:lnTo>
                <a:lnTo>
                  <a:pt x="5869394" y="4619955"/>
                </a:lnTo>
                <a:close/>
                <a:moveTo>
                  <a:pt x="5976247" y="4596829"/>
                </a:moveTo>
                <a:lnTo>
                  <a:pt x="5966707" y="4627914"/>
                </a:lnTo>
                <a:cubicBezTo>
                  <a:pt x="5960932" y="4651763"/>
                  <a:pt x="5955662" y="4675988"/>
                  <a:pt x="5937521" y="4695898"/>
                </a:cubicBezTo>
                <a:cubicBezTo>
                  <a:pt x="5970583" y="4700523"/>
                  <a:pt x="5993293" y="4690164"/>
                  <a:pt x="6004058" y="4667114"/>
                </a:cubicBezTo>
                <a:lnTo>
                  <a:pt x="6007363" y="4646389"/>
                </a:lnTo>
                <a:lnTo>
                  <a:pt x="5989793" y="4649040"/>
                </a:lnTo>
                <a:cubicBezTo>
                  <a:pt x="5992067" y="4635309"/>
                  <a:pt x="5992975" y="4618707"/>
                  <a:pt x="5992519" y="4599236"/>
                </a:cubicBezTo>
                <a:close/>
                <a:moveTo>
                  <a:pt x="6173739" y="4444074"/>
                </a:moveTo>
                <a:lnTo>
                  <a:pt x="6169861" y="4447613"/>
                </a:lnTo>
                <a:lnTo>
                  <a:pt x="6169761" y="4455531"/>
                </a:lnTo>
                <a:lnTo>
                  <a:pt x="6180061" y="4459342"/>
                </a:lnTo>
                <a:lnTo>
                  <a:pt x="6180783" y="4447510"/>
                </a:lnTo>
                <a:close/>
                <a:moveTo>
                  <a:pt x="5720081" y="4433101"/>
                </a:moveTo>
                <a:lnTo>
                  <a:pt x="5701582" y="4462625"/>
                </a:lnTo>
                <a:lnTo>
                  <a:pt x="5741059" y="4460845"/>
                </a:lnTo>
                <a:lnTo>
                  <a:pt x="5743367" y="4453937"/>
                </a:lnTo>
                <a:close/>
                <a:moveTo>
                  <a:pt x="6061033" y="4413949"/>
                </a:moveTo>
                <a:lnTo>
                  <a:pt x="6052781" y="4420626"/>
                </a:lnTo>
                <a:lnTo>
                  <a:pt x="6061045" y="4428395"/>
                </a:lnTo>
                <a:lnTo>
                  <a:pt x="6061767" y="4416318"/>
                </a:lnTo>
                <a:close/>
                <a:moveTo>
                  <a:pt x="2758669" y="4366739"/>
                </a:moveTo>
                <a:cubicBezTo>
                  <a:pt x="2757373" y="4368809"/>
                  <a:pt x="2758318" y="4373196"/>
                  <a:pt x="2756373" y="4376302"/>
                </a:cubicBezTo>
                <a:cubicBezTo>
                  <a:pt x="2766340" y="4378065"/>
                  <a:pt x="2779199" y="4381108"/>
                  <a:pt x="2792060" y="4384150"/>
                </a:cubicBezTo>
                <a:cubicBezTo>
                  <a:pt x="2791116" y="4379766"/>
                  <a:pt x="2791468" y="4373310"/>
                  <a:pt x="2791468" y="4373310"/>
                </a:cubicBezTo>
                <a:cubicBezTo>
                  <a:pt x="2781501" y="4371546"/>
                  <a:pt x="2768641" y="4368504"/>
                  <a:pt x="2758669" y="4366739"/>
                </a:cubicBezTo>
                <a:close/>
                <a:moveTo>
                  <a:pt x="6217066" y="4327456"/>
                </a:moveTo>
                <a:lnTo>
                  <a:pt x="6188243" y="4336085"/>
                </a:lnTo>
                <a:lnTo>
                  <a:pt x="6187535" y="4341378"/>
                </a:lnTo>
                <a:lnTo>
                  <a:pt x="6191461" y="4350235"/>
                </a:lnTo>
                <a:lnTo>
                  <a:pt x="6232509" y="4336467"/>
                </a:lnTo>
                <a:lnTo>
                  <a:pt x="6216441" y="4338891"/>
                </a:lnTo>
                <a:close/>
                <a:moveTo>
                  <a:pt x="2779373" y="4280675"/>
                </a:moveTo>
                <a:cubicBezTo>
                  <a:pt x="2781555" y="4294864"/>
                  <a:pt x="2783740" y="4309057"/>
                  <a:pt x="2779490" y="4321725"/>
                </a:cubicBezTo>
                <a:cubicBezTo>
                  <a:pt x="2789460" y="4323490"/>
                  <a:pt x="2796541" y="4323976"/>
                  <a:pt x="2803620" y="4324461"/>
                </a:cubicBezTo>
                <a:cubicBezTo>
                  <a:pt x="2804326" y="4311551"/>
                  <a:pt x="2802791" y="4296323"/>
                  <a:pt x="2803499" y="4283411"/>
                </a:cubicBezTo>
                <a:cubicBezTo>
                  <a:pt x="2796418" y="4282925"/>
                  <a:pt x="2786451" y="4281162"/>
                  <a:pt x="2779373" y="4280675"/>
                </a:cubicBezTo>
                <a:close/>
                <a:moveTo>
                  <a:pt x="1180401" y="4224640"/>
                </a:moveTo>
                <a:cubicBezTo>
                  <a:pt x="1179505" y="4227690"/>
                  <a:pt x="1176256" y="4231768"/>
                  <a:pt x="1175361" y="4234818"/>
                </a:cubicBezTo>
                <a:cubicBezTo>
                  <a:pt x="1188243" y="4239794"/>
                  <a:pt x="1203027" y="4245263"/>
                  <a:pt x="1216353" y="4248713"/>
                </a:cubicBezTo>
                <a:cubicBezTo>
                  <a:pt x="1217249" y="4245665"/>
                  <a:pt x="1218145" y="4242616"/>
                  <a:pt x="1221392" y="4238535"/>
                </a:cubicBezTo>
                <a:lnTo>
                  <a:pt x="1192526" y="4228751"/>
                </a:lnTo>
                <a:lnTo>
                  <a:pt x="1189151" y="4229288"/>
                </a:lnTo>
                <a:lnTo>
                  <a:pt x="1188259" y="4227303"/>
                </a:lnTo>
                <a:close/>
                <a:moveTo>
                  <a:pt x="1277304" y="4208032"/>
                </a:moveTo>
                <a:lnTo>
                  <a:pt x="1269354" y="4233936"/>
                </a:lnTo>
                <a:cubicBezTo>
                  <a:pt x="1264540" y="4253809"/>
                  <a:pt x="1260149" y="4273998"/>
                  <a:pt x="1245032" y="4290589"/>
                </a:cubicBezTo>
                <a:cubicBezTo>
                  <a:pt x="1272582" y="4294443"/>
                  <a:pt x="1291509" y="4285810"/>
                  <a:pt x="1300479" y="4266602"/>
                </a:cubicBezTo>
                <a:lnTo>
                  <a:pt x="1303234" y="4249332"/>
                </a:lnTo>
                <a:lnTo>
                  <a:pt x="1288591" y="4251540"/>
                </a:lnTo>
                <a:cubicBezTo>
                  <a:pt x="1290486" y="4240098"/>
                  <a:pt x="1291243" y="4226263"/>
                  <a:pt x="1290862" y="4210037"/>
                </a:cubicBezTo>
                <a:close/>
                <a:moveTo>
                  <a:pt x="1441880" y="4080735"/>
                </a:moveTo>
                <a:lnTo>
                  <a:pt x="1438647" y="4083685"/>
                </a:lnTo>
                <a:lnTo>
                  <a:pt x="1438564" y="4090283"/>
                </a:lnTo>
                <a:lnTo>
                  <a:pt x="1448266" y="4093872"/>
                </a:lnTo>
                <a:cubicBezTo>
                  <a:pt x="1450167" y="4094365"/>
                  <a:pt x="1453417" y="4090285"/>
                  <a:pt x="1456215" y="4087727"/>
                </a:cubicBezTo>
                <a:cubicBezTo>
                  <a:pt x="1450952" y="4084725"/>
                  <a:pt x="1447591" y="4082213"/>
                  <a:pt x="1441880" y="4080735"/>
                </a:cubicBezTo>
                <a:close/>
                <a:moveTo>
                  <a:pt x="1063832" y="4071591"/>
                </a:moveTo>
                <a:lnTo>
                  <a:pt x="1048415" y="4096194"/>
                </a:lnTo>
                <a:lnTo>
                  <a:pt x="1081314" y="4094711"/>
                </a:lnTo>
                <a:lnTo>
                  <a:pt x="1083236" y="4088954"/>
                </a:lnTo>
                <a:close/>
                <a:moveTo>
                  <a:pt x="1351831" y="4052496"/>
                </a:moveTo>
                <a:cubicBezTo>
                  <a:pt x="1349032" y="4055052"/>
                  <a:pt x="1343882" y="4058638"/>
                  <a:pt x="1341081" y="4061196"/>
                </a:cubicBezTo>
                <a:lnTo>
                  <a:pt x="1355532" y="4074779"/>
                </a:lnTo>
                <a:lnTo>
                  <a:pt x="1365385" y="4069129"/>
                </a:lnTo>
                <a:cubicBezTo>
                  <a:pt x="1361018" y="4063076"/>
                  <a:pt x="1356200" y="4058547"/>
                  <a:pt x="1351831" y="4052496"/>
                </a:cubicBezTo>
                <a:close/>
                <a:moveTo>
                  <a:pt x="2914369" y="3892880"/>
                </a:moveTo>
                <a:cubicBezTo>
                  <a:pt x="2907622" y="3890392"/>
                  <a:pt x="2898744" y="3895723"/>
                  <a:pt x="2880989" y="3906386"/>
                </a:cubicBezTo>
                <a:cubicBezTo>
                  <a:pt x="2898981" y="3913020"/>
                  <a:pt x="2913433" y="3919410"/>
                  <a:pt x="2934966" y="3926290"/>
                </a:cubicBezTo>
                <a:cubicBezTo>
                  <a:pt x="2925733" y="3905676"/>
                  <a:pt x="2921114" y="3895369"/>
                  <a:pt x="2914369" y="3892880"/>
                </a:cubicBezTo>
                <a:close/>
                <a:moveTo>
                  <a:pt x="5734465" y="3889977"/>
                </a:moveTo>
                <a:cubicBezTo>
                  <a:pt x="5733353" y="3891753"/>
                  <a:pt x="5734163" y="3895513"/>
                  <a:pt x="5732497" y="3898175"/>
                </a:cubicBezTo>
                <a:cubicBezTo>
                  <a:pt x="5741039" y="3899686"/>
                  <a:pt x="5752061" y="3902294"/>
                  <a:pt x="5763085" y="3904902"/>
                </a:cubicBezTo>
                <a:cubicBezTo>
                  <a:pt x="5762276" y="3901145"/>
                  <a:pt x="5762578" y="3895610"/>
                  <a:pt x="5762578" y="3895610"/>
                </a:cubicBezTo>
                <a:cubicBezTo>
                  <a:pt x="5754033" y="3894098"/>
                  <a:pt x="5743011" y="3891490"/>
                  <a:pt x="5734465" y="3889977"/>
                </a:cubicBezTo>
                <a:close/>
                <a:moveTo>
                  <a:pt x="5752210" y="3816209"/>
                </a:moveTo>
                <a:cubicBezTo>
                  <a:pt x="5754081" y="3828371"/>
                  <a:pt x="5755953" y="3840536"/>
                  <a:pt x="5752311" y="3851395"/>
                </a:cubicBezTo>
                <a:cubicBezTo>
                  <a:pt x="5760857" y="3852907"/>
                  <a:pt x="5766925" y="3853324"/>
                  <a:pt x="5772993" y="3853739"/>
                </a:cubicBezTo>
                <a:cubicBezTo>
                  <a:pt x="5773599" y="3842674"/>
                  <a:pt x="5772283" y="3829622"/>
                  <a:pt x="5772889" y="3818554"/>
                </a:cubicBezTo>
                <a:cubicBezTo>
                  <a:pt x="5766822" y="3818137"/>
                  <a:pt x="5758277" y="3816626"/>
                  <a:pt x="5752210" y="3816209"/>
                </a:cubicBezTo>
                <a:close/>
                <a:moveTo>
                  <a:pt x="2943336" y="3795097"/>
                </a:moveTo>
                <a:cubicBezTo>
                  <a:pt x="2911420" y="3804787"/>
                  <a:pt x="2903934" y="3822635"/>
                  <a:pt x="2921510" y="3847603"/>
                </a:cubicBezTo>
                <a:cubicBezTo>
                  <a:pt x="2933661" y="3863557"/>
                  <a:pt x="2954840" y="3876890"/>
                  <a:pt x="2974070" y="3893332"/>
                </a:cubicBezTo>
                <a:lnTo>
                  <a:pt x="2974622" y="3892849"/>
                </a:lnTo>
                <a:lnTo>
                  <a:pt x="2974786" y="3892322"/>
                </a:lnTo>
                <a:lnTo>
                  <a:pt x="2992045" y="3855238"/>
                </a:lnTo>
                <a:lnTo>
                  <a:pt x="2988948" y="3855122"/>
                </a:lnTo>
                <a:cubicBezTo>
                  <a:pt x="2945853" y="3848428"/>
                  <a:pt x="2975077" y="3811450"/>
                  <a:pt x="2943336" y="3795097"/>
                </a:cubicBezTo>
                <a:close/>
                <a:moveTo>
                  <a:pt x="1075818" y="3618988"/>
                </a:moveTo>
                <a:cubicBezTo>
                  <a:pt x="1074891" y="3620468"/>
                  <a:pt x="1075567" y="3623602"/>
                  <a:pt x="1074177" y="3625820"/>
                </a:cubicBezTo>
                <a:cubicBezTo>
                  <a:pt x="1081296" y="3627079"/>
                  <a:pt x="1090482" y="3629252"/>
                  <a:pt x="1099668" y="3631426"/>
                </a:cubicBezTo>
                <a:cubicBezTo>
                  <a:pt x="1098994" y="3628295"/>
                  <a:pt x="1099245" y="3623682"/>
                  <a:pt x="1099245" y="3623682"/>
                </a:cubicBezTo>
                <a:cubicBezTo>
                  <a:pt x="1092126" y="3622423"/>
                  <a:pt x="1082941" y="3620249"/>
                  <a:pt x="1075818" y="3618988"/>
                </a:cubicBezTo>
                <a:close/>
                <a:moveTo>
                  <a:pt x="1090605" y="3557515"/>
                </a:moveTo>
                <a:cubicBezTo>
                  <a:pt x="1092164" y="3567650"/>
                  <a:pt x="1093726" y="3577788"/>
                  <a:pt x="1090690" y="3586837"/>
                </a:cubicBezTo>
                <a:cubicBezTo>
                  <a:pt x="1097811" y="3588097"/>
                  <a:pt x="1102869" y="3588444"/>
                  <a:pt x="1107925" y="3588790"/>
                </a:cubicBezTo>
                <a:cubicBezTo>
                  <a:pt x="1108430" y="3579569"/>
                  <a:pt x="1107334" y="3568692"/>
                  <a:pt x="1107839" y="3559469"/>
                </a:cubicBezTo>
                <a:cubicBezTo>
                  <a:pt x="1102783" y="3559122"/>
                  <a:pt x="1095662" y="3557862"/>
                  <a:pt x="1090605" y="3557515"/>
                </a:cubicBezTo>
                <a:close/>
                <a:moveTo>
                  <a:pt x="5924609" y="3541051"/>
                </a:moveTo>
                <a:cubicBezTo>
                  <a:pt x="5922687" y="3539067"/>
                  <a:pt x="5911363" y="3541993"/>
                  <a:pt x="5909695" y="3544656"/>
                </a:cubicBezTo>
                <a:cubicBezTo>
                  <a:pt x="5906358" y="3549982"/>
                  <a:pt x="5907977" y="3557498"/>
                  <a:pt x="5906814" y="3569454"/>
                </a:cubicBezTo>
                <a:lnTo>
                  <a:pt x="5920566" y="3564675"/>
                </a:lnTo>
                <a:lnTo>
                  <a:pt x="5925459" y="3542101"/>
                </a:lnTo>
                <a:close/>
                <a:moveTo>
                  <a:pt x="3031625" y="3512778"/>
                </a:moveTo>
                <a:cubicBezTo>
                  <a:pt x="3017528" y="3564733"/>
                  <a:pt x="3002785" y="3617725"/>
                  <a:pt x="2989635" y="3674067"/>
                </a:cubicBezTo>
                <a:lnTo>
                  <a:pt x="3049708" y="3693863"/>
                </a:lnTo>
                <a:lnTo>
                  <a:pt x="3055446" y="3667135"/>
                </a:lnTo>
                <a:lnTo>
                  <a:pt x="3044765" y="3655303"/>
                </a:lnTo>
                <a:cubicBezTo>
                  <a:pt x="3030672" y="3632870"/>
                  <a:pt x="3028968" y="3611287"/>
                  <a:pt x="3034667" y="3589672"/>
                </a:cubicBezTo>
                <a:lnTo>
                  <a:pt x="3043071" y="3569372"/>
                </a:lnTo>
                <a:lnTo>
                  <a:pt x="3037377" y="3549292"/>
                </a:lnTo>
                <a:lnTo>
                  <a:pt x="3048845" y="3551321"/>
                </a:lnTo>
                <a:lnTo>
                  <a:pt x="3050577" y="3537029"/>
                </a:lnTo>
                <a:cubicBezTo>
                  <a:pt x="3049646" y="3529675"/>
                  <a:pt x="3047993" y="3522002"/>
                  <a:pt x="3048671" y="3515027"/>
                </a:cubicBezTo>
                <a:cubicBezTo>
                  <a:pt x="3042241" y="3513505"/>
                  <a:pt x="3038055" y="3514299"/>
                  <a:pt x="3031625" y="3512778"/>
                </a:cubicBezTo>
                <a:close/>
                <a:moveTo>
                  <a:pt x="5867921" y="3483814"/>
                </a:moveTo>
                <a:cubicBezTo>
                  <a:pt x="5862138" y="3481680"/>
                  <a:pt x="5854527" y="3486250"/>
                  <a:pt x="5839309" y="3495390"/>
                </a:cubicBezTo>
                <a:cubicBezTo>
                  <a:pt x="5854732" y="3501076"/>
                  <a:pt x="5867119" y="3506554"/>
                  <a:pt x="5885577" y="3512450"/>
                </a:cubicBezTo>
                <a:cubicBezTo>
                  <a:pt x="5877661" y="3494781"/>
                  <a:pt x="5873704" y="3485946"/>
                  <a:pt x="5867921" y="3483814"/>
                </a:cubicBezTo>
                <a:close/>
                <a:moveTo>
                  <a:pt x="5892750" y="3399999"/>
                </a:moveTo>
                <a:cubicBezTo>
                  <a:pt x="5865393" y="3408305"/>
                  <a:pt x="5858976" y="3423603"/>
                  <a:pt x="5874043" y="3445004"/>
                </a:cubicBezTo>
                <a:cubicBezTo>
                  <a:pt x="5884457" y="3458679"/>
                  <a:pt x="5902611" y="3470107"/>
                  <a:pt x="5919095" y="3484200"/>
                </a:cubicBezTo>
                <a:cubicBezTo>
                  <a:pt x="5925743" y="3478639"/>
                  <a:pt x="5930799" y="3474358"/>
                  <a:pt x="5935755" y="3469606"/>
                </a:cubicBezTo>
                <a:lnTo>
                  <a:pt x="5946081" y="3458402"/>
                </a:lnTo>
                <a:lnTo>
                  <a:pt x="5948049" y="3452053"/>
                </a:lnTo>
                <a:lnTo>
                  <a:pt x="5931847" y="3451449"/>
                </a:lnTo>
                <a:cubicBezTo>
                  <a:pt x="5894907" y="3445712"/>
                  <a:pt x="5919956" y="3414016"/>
                  <a:pt x="5892750" y="3399999"/>
                </a:cubicBezTo>
                <a:close/>
                <a:moveTo>
                  <a:pt x="1234273" y="3328216"/>
                </a:moveTo>
                <a:cubicBezTo>
                  <a:pt x="1232670" y="3326563"/>
                  <a:pt x="1223233" y="3329001"/>
                  <a:pt x="1221843" y="3331221"/>
                </a:cubicBezTo>
                <a:cubicBezTo>
                  <a:pt x="1219062" y="3335659"/>
                  <a:pt x="1220412" y="3341923"/>
                  <a:pt x="1219442" y="3351886"/>
                </a:cubicBezTo>
                <a:cubicBezTo>
                  <a:pt x="1236717" y="3345356"/>
                  <a:pt x="1242699" y="3344225"/>
                  <a:pt x="1246156" y="3342918"/>
                </a:cubicBezTo>
                <a:cubicBezTo>
                  <a:pt x="1241815" y="3337220"/>
                  <a:pt x="1239538" y="3332434"/>
                  <a:pt x="1234273" y="3328216"/>
                </a:cubicBezTo>
                <a:close/>
                <a:moveTo>
                  <a:pt x="3227175" y="3322074"/>
                </a:moveTo>
                <a:lnTo>
                  <a:pt x="3222319" y="3340728"/>
                </a:lnTo>
                <a:lnTo>
                  <a:pt x="3231115" y="3329895"/>
                </a:lnTo>
                <a:close/>
                <a:moveTo>
                  <a:pt x="1187031" y="3280519"/>
                </a:moveTo>
                <a:cubicBezTo>
                  <a:pt x="1182213" y="3278741"/>
                  <a:pt x="1175870" y="3282549"/>
                  <a:pt x="1163188" y="3290165"/>
                </a:cubicBezTo>
                <a:cubicBezTo>
                  <a:pt x="1176040" y="3294904"/>
                  <a:pt x="1186364" y="3299469"/>
                  <a:pt x="1201744" y="3304383"/>
                </a:cubicBezTo>
                <a:cubicBezTo>
                  <a:pt x="1195148" y="3289658"/>
                  <a:pt x="1191851" y="3282296"/>
                  <a:pt x="1187031" y="3280519"/>
                </a:cubicBezTo>
                <a:close/>
                <a:moveTo>
                  <a:pt x="5978303" y="3276494"/>
                </a:moveTo>
                <a:lnTo>
                  <a:pt x="5956099" y="3304057"/>
                </a:lnTo>
                <a:lnTo>
                  <a:pt x="5992753" y="3316136"/>
                </a:lnTo>
                <a:cubicBezTo>
                  <a:pt x="5997457" y="3313681"/>
                  <a:pt x="6001602" y="3312113"/>
                  <a:pt x="6006306" y="3309659"/>
                </a:cubicBezTo>
                <a:cubicBezTo>
                  <a:pt x="5994423" y="3299586"/>
                  <a:pt x="5985729" y="3289791"/>
                  <a:pt x="5979689" y="3280176"/>
                </a:cubicBezTo>
                <a:close/>
                <a:moveTo>
                  <a:pt x="3247340" y="3244624"/>
                </a:moveTo>
                <a:lnTo>
                  <a:pt x="3241972" y="3265239"/>
                </a:lnTo>
                <a:lnTo>
                  <a:pt x="3258245" y="3245352"/>
                </a:lnTo>
                <a:close/>
                <a:moveTo>
                  <a:pt x="1207721" y="3210674"/>
                </a:moveTo>
                <a:cubicBezTo>
                  <a:pt x="1184925" y="3217595"/>
                  <a:pt x="1179577" y="3230344"/>
                  <a:pt x="1192132" y="3248177"/>
                </a:cubicBezTo>
                <a:cubicBezTo>
                  <a:pt x="1200811" y="3259574"/>
                  <a:pt x="1215939" y="3269097"/>
                  <a:pt x="1229676" y="3280842"/>
                </a:cubicBezTo>
                <a:cubicBezTo>
                  <a:pt x="1240757" y="3271572"/>
                  <a:pt x="1246529" y="3266568"/>
                  <a:pt x="1256937" y="3254168"/>
                </a:cubicBezTo>
                <a:cubicBezTo>
                  <a:pt x="1202666" y="3256614"/>
                  <a:pt x="1233633" y="3224023"/>
                  <a:pt x="1207721" y="3210674"/>
                </a:cubicBezTo>
                <a:close/>
                <a:moveTo>
                  <a:pt x="5918781" y="3189501"/>
                </a:moveTo>
                <a:lnTo>
                  <a:pt x="5785160" y="3362233"/>
                </a:lnTo>
                <a:cubicBezTo>
                  <a:pt x="5725443" y="3438585"/>
                  <a:pt x="5659171" y="3508973"/>
                  <a:pt x="5601335" y="3583504"/>
                </a:cubicBezTo>
                <a:cubicBezTo>
                  <a:pt x="5530347" y="3670790"/>
                  <a:pt x="5462633" y="3761059"/>
                  <a:pt x="5391639" y="3848342"/>
                </a:cubicBezTo>
                <a:lnTo>
                  <a:pt x="5368557" y="3876103"/>
                </a:lnTo>
                <a:lnTo>
                  <a:pt x="5373279" y="3880398"/>
                </a:lnTo>
                <a:cubicBezTo>
                  <a:pt x="5399595" y="3854895"/>
                  <a:pt x="5424035" y="3831214"/>
                  <a:pt x="5447069" y="3802726"/>
                </a:cubicBezTo>
                <a:cubicBezTo>
                  <a:pt x="5586217" y="3643233"/>
                  <a:pt x="5727243" y="3481921"/>
                  <a:pt x="5866389" y="3322430"/>
                </a:cubicBezTo>
                <a:lnTo>
                  <a:pt x="5875264" y="3312113"/>
                </a:lnTo>
                <a:close/>
                <a:moveTo>
                  <a:pt x="5968427" y="3158012"/>
                </a:moveTo>
                <a:lnTo>
                  <a:pt x="5951325" y="3223699"/>
                </a:lnTo>
                <a:lnTo>
                  <a:pt x="5983805" y="3185946"/>
                </a:lnTo>
                <a:lnTo>
                  <a:pt x="5984669" y="3178799"/>
                </a:lnTo>
                <a:cubicBezTo>
                  <a:pt x="5983873" y="3172494"/>
                  <a:pt x="5982455" y="3165917"/>
                  <a:pt x="5983037" y="3159939"/>
                </a:cubicBezTo>
                <a:cubicBezTo>
                  <a:pt x="5977526" y="3158635"/>
                  <a:pt x="5973937" y="3159315"/>
                  <a:pt x="5968427" y="3158012"/>
                </a:cubicBezTo>
                <a:close/>
                <a:moveTo>
                  <a:pt x="3282548" y="3083874"/>
                </a:moveTo>
                <a:lnTo>
                  <a:pt x="3291679" y="3104085"/>
                </a:lnTo>
                <a:lnTo>
                  <a:pt x="3303007" y="3109096"/>
                </a:lnTo>
                <a:cubicBezTo>
                  <a:pt x="3308495" y="3106232"/>
                  <a:pt x="3311090" y="3102090"/>
                  <a:pt x="3310146" y="3097704"/>
                </a:cubicBezTo>
                <a:close/>
                <a:moveTo>
                  <a:pt x="3126947" y="3034639"/>
                </a:moveTo>
                <a:lnTo>
                  <a:pt x="3106294" y="3059536"/>
                </a:lnTo>
                <a:lnTo>
                  <a:pt x="3010516" y="3180501"/>
                </a:lnTo>
                <a:lnTo>
                  <a:pt x="3060859" y="3127509"/>
                </a:lnTo>
                <a:lnTo>
                  <a:pt x="3121061" y="3058555"/>
                </a:lnTo>
                <a:close/>
                <a:moveTo>
                  <a:pt x="1270787" y="3009017"/>
                </a:moveTo>
                <a:cubicBezTo>
                  <a:pt x="1260717" y="3046128"/>
                  <a:pt x="1250185" y="3083979"/>
                  <a:pt x="1240792" y="3124223"/>
                </a:cubicBezTo>
                <a:cubicBezTo>
                  <a:pt x="1258700" y="3129309"/>
                  <a:pt x="1274078" y="3134221"/>
                  <a:pt x="1291058" y="3140788"/>
                </a:cubicBezTo>
                <a:cubicBezTo>
                  <a:pt x="1294978" y="3138742"/>
                  <a:pt x="1298432" y="3137435"/>
                  <a:pt x="1302352" y="3135391"/>
                </a:cubicBezTo>
                <a:cubicBezTo>
                  <a:pt x="1262742" y="3101814"/>
                  <a:pt x="1265648" y="3071925"/>
                  <a:pt x="1282584" y="3040687"/>
                </a:cubicBezTo>
                <a:cubicBezTo>
                  <a:pt x="1287684" y="3032549"/>
                  <a:pt x="1281992" y="3020587"/>
                  <a:pt x="1282961" y="3010624"/>
                </a:cubicBezTo>
                <a:cubicBezTo>
                  <a:pt x="1278368" y="3009537"/>
                  <a:pt x="1275378" y="3010104"/>
                  <a:pt x="1270787" y="3009017"/>
                </a:cubicBezTo>
                <a:close/>
                <a:moveTo>
                  <a:pt x="6128193" y="2927913"/>
                </a:moveTo>
                <a:lnTo>
                  <a:pt x="6116066" y="2932125"/>
                </a:lnTo>
                <a:lnTo>
                  <a:pt x="6094823" y="2961486"/>
                </a:lnTo>
                <a:lnTo>
                  <a:pt x="6083317" y="2999257"/>
                </a:lnTo>
                <a:cubicBezTo>
                  <a:pt x="6079565" y="3012192"/>
                  <a:pt x="6075431" y="3025101"/>
                  <a:pt x="6069442" y="3037187"/>
                </a:cubicBezTo>
                <a:lnTo>
                  <a:pt x="6062543" y="3003660"/>
                </a:lnTo>
                <a:lnTo>
                  <a:pt x="6001270" y="3082867"/>
                </a:lnTo>
                <a:lnTo>
                  <a:pt x="6003257" y="3087266"/>
                </a:lnTo>
                <a:cubicBezTo>
                  <a:pt x="6019541" y="3086531"/>
                  <a:pt x="6030863" y="3083605"/>
                  <a:pt x="6047147" y="3082872"/>
                </a:cubicBezTo>
                <a:lnTo>
                  <a:pt x="6053252" y="3105219"/>
                </a:lnTo>
                <a:lnTo>
                  <a:pt x="6073701" y="3081448"/>
                </a:lnTo>
                <a:close/>
                <a:moveTo>
                  <a:pt x="590180" y="2824999"/>
                </a:moveTo>
                <a:lnTo>
                  <a:pt x="582364" y="2832091"/>
                </a:lnTo>
                <a:lnTo>
                  <a:pt x="586629" y="2836237"/>
                </a:lnTo>
                <a:lnTo>
                  <a:pt x="594446" y="2829145"/>
                </a:lnTo>
                <a:close/>
                <a:moveTo>
                  <a:pt x="3315613" y="2800633"/>
                </a:moveTo>
                <a:lnTo>
                  <a:pt x="3237597" y="2901485"/>
                </a:lnTo>
                <a:lnTo>
                  <a:pt x="3232456" y="2907662"/>
                </a:lnTo>
                <a:lnTo>
                  <a:pt x="3232863" y="2908791"/>
                </a:lnTo>
                <a:lnTo>
                  <a:pt x="3205632" y="2961686"/>
                </a:lnTo>
                <a:lnTo>
                  <a:pt x="3301288" y="2852119"/>
                </a:lnTo>
                <a:close/>
                <a:moveTo>
                  <a:pt x="630876" y="2792084"/>
                </a:moveTo>
                <a:lnTo>
                  <a:pt x="613680" y="2807686"/>
                </a:lnTo>
                <a:lnTo>
                  <a:pt x="617945" y="2811833"/>
                </a:lnTo>
                <a:lnTo>
                  <a:pt x="634895" y="2801581"/>
                </a:lnTo>
                <a:lnTo>
                  <a:pt x="636873" y="2798758"/>
                </a:lnTo>
                <a:close/>
                <a:moveTo>
                  <a:pt x="1437622" y="2696446"/>
                </a:moveTo>
                <a:cubicBezTo>
                  <a:pt x="1435767" y="2699405"/>
                  <a:pt x="1433450" y="2703104"/>
                  <a:pt x="1431599" y="2706062"/>
                </a:cubicBezTo>
                <a:lnTo>
                  <a:pt x="1458586" y="2717999"/>
                </a:lnTo>
                <a:lnTo>
                  <a:pt x="1461915" y="2708620"/>
                </a:lnTo>
                <a:close/>
                <a:moveTo>
                  <a:pt x="7493245" y="2657074"/>
                </a:moveTo>
                <a:lnTo>
                  <a:pt x="7491385" y="2674038"/>
                </a:lnTo>
                <a:lnTo>
                  <a:pt x="7495513" y="2676791"/>
                </a:lnTo>
                <a:lnTo>
                  <a:pt x="7495719" y="2676794"/>
                </a:lnTo>
                <a:lnTo>
                  <a:pt x="7503119" y="2677152"/>
                </a:lnTo>
                <a:lnTo>
                  <a:pt x="7503545" y="2676594"/>
                </a:lnTo>
                <a:lnTo>
                  <a:pt x="7498563" y="2659111"/>
                </a:lnTo>
                <a:close/>
                <a:moveTo>
                  <a:pt x="571212" y="2609726"/>
                </a:moveTo>
                <a:cubicBezTo>
                  <a:pt x="571235" y="2611708"/>
                  <a:pt x="571804" y="2615199"/>
                  <a:pt x="573938" y="2617272"/>
                </a:cubicBezTo>
                <a:cubicBezTo>
                  <a:pt x="576071" y="2619345"/>
                  <a:pt x="579246" y="2620472"/>
                  <a:pt x="582421" y="2621600"/>
                </a:cubicBezTo>
                <a:cubicBezTo>
                  <a:pt x="582399" y="2619618"/>
                  <a:pt x="581307" y="2616600"/>
                  <a:pt x="581259" y="2612636"/>
                </a:cubicBezTo>
                <a:cubicBezTo>
                  <a:pt x="575975" y="2611416"/>
                  <a:pt x="571733" y="2609254"/>
                  <a:pt x="571212" y="2609726"/>
                </a:cubicBezTo>
                <a:close/>
                <a:moveTo>
                  <a:pt x="7466053" y="2595694"/>
                </a:moveTo>
                <a:lnTo>
                  <a:pt x="7460749" y="2596655"/>
                </a:lnTo>
                <a:lnTo>
                  <a:pt x="7461195" y="2608882"/>
                </a:lnTo>
                <a:lnTo>
                  <a:pt x="7478689" y="2625286"/>
                </a:lnTo>
                <a:cubicBezTo>
                  <a:pt x="7477870" y="2600860"/>
                  <a:pt x="7477665" y="2594752"/>
                  <a:pt x="7466053" y="2595694"/>
                </a:cubicBezTo>
                <a:close/>
                <a:moveTo>
                  <a:pt x="593553" y="2593339"/>
                </a:moveTo>
                <a:cubicBezTo>
                  <a:pt x="587964" y="2592772"/>
                  <a:pt x="586722" y="2596155"/>
                  <a:pt x="591184" y="2605633"/>
                </a:cubicBezTo>
                <a:cubicBezTo>
                  <a:pt x="597002" y="2607370"/>
                  <a:pt x="600829" y="2607907"/>
                  <a:pt x="602458" y="2606429"/>
                </a:cubicBezTo>
                <a:cubicBezTo>
                  <a:pt x="604085" y="2604951"/>
                  <a:pt x="603516" y="2601460"/>
                  <a:pt x="600541" y="2595141"/>
                </a:cubicBezTo>
                <a:cubicBezTo>
                  <a:pt x="597762" y="2594155"/>
                  <a:pt x="595417" y="2593527"/>
                  <a:pt x="593553" y="2593339"/>
                </a:cubicBezTo>
                <a:close/>
                <a:moveTo>
                  <a:pt x="7538703" y="2592997"/>
                </a:moveTo>
                <a:lnTo>
                  <a:pt x="7529312" y="2604600"/>
                </a:lnTo>
                <a:lnTo>
                  <a:pt x="7544329" y="2596292"/>
                </a:lnTo>
                <a:close/>
                <a:moveTo>
                  <a:pt x="7416517" y="2568104"/>
                </a:moveTo>
                <a:lnTo>
                  <a:pt x="7324807" y="2726164"/>
                </a:lnTo>
                <a:lnTo>
                  <a:pt x="7330663" y="2727784"/>
                </a:lnTo>
                <a:lnTo>
                  <a:pt x="7368575" y="2685354"/>
                </a:lnTo>
                <a:cubicBezTo>
                  <a:pt x="7382311" y="2665667"/>
                  <a:pt x="7394491" y="2644473"/>
                  <a:pt x="7406505" y="2623414"/>
                </a:cubicBezTo>
                <a:cubicBezTo>
                  <a:pt x="7411519" y="2613705"/>
                  <a:pt x="7413291" y="2601786"/>
                  <a:pt x="7414411" y="2589010"/>
                </a:cubicBezTo>
                <a:close/>
                <a:moveTo>
                  <a:pt x="791389" y="2545947"/>
                </a:moveTo>
                <a:cubicBezTo>
                  <a:pt x="785655" y="2551148"/>
                  <a:pt x="778857" y="2555312"/>
                  <a:pt x="773124" y="2560514"/>
                </a:cubicBezTo>
                <a:cubicBezTo>
                  <a:pt x="745007" y="2588028"/>
                  <a:pt x="718478" y="2616106"/>
                  <a:pt x="691429" y="2644657"/>
                </a:cubicBezTo>
                <a:cubicBezTo>
                  <a:pt x="684666" y="2641023"/>
                  <a:pt x="656411" y="2674203"/>
                  <a:pt x="622727" y="2716428"/>
                </a:cubicBezTo>
                <a:lnTo>
                  <a:pt x="598258" y="2747425"/>
                </a:lnTo>
                <a:lnTo>
                  <a:pt x="600274" y="2745694"/>
                </a:lnTo>
                <a:cubicBezTo>
                  <a:pt x="620078" y="2727727"/>
                  <a:pt x="638268" y="2707214"/>
                  <a:pt x="658072" y="2689246"/>
                </a:cubicBezTo>
                <a:cubicBezTo>
                  <a:pt x="665889" y="2682154"/>
                  <a:pt x="675318" y="2677608"/>
                  <a:pt x="682612" y="2670988"/>
                </a:cubicBezTo>
                <a:cubicBezTo>
                  <a:pt x="710233" y="2645928"/>
                  <a:pt x="737309" y="2619360"/>
                  <a:pt x="762795" y="2592227"/>
                </a:cubicBezTo>
                <a:cubicBezTo>
                  <a:pt x="769545" y="2584098"/>
                  <a:pt x="774164" y="2573898"/>
                  <a:pt x="781980" y="2566805"/>
                </a:cubicBezTo>
                <a:lnTo>
                  <a:pt x="796915" y="2552097"/>
                </a:lnTo>
                <a:close/>
                <a:moveTo>
                  <a:pt x="651515" y="2540876"/>
                </a:moveTo>
                <a:cubicBezTo>
                  <a:pt x="639480" y="2547787"/>
                  <a:pt x="624767" y="2551114"/>
                  <a:pt x="624986" y="2568954"/>
                </a:cubicBezTo>
                <a:cubicBezTo>
                  <a:pt x="635753" y="2566197"/>
                  <a:pt x="642570" y="2563519"/>
                  <a:pt x="646602" y="2559360"/>
                </a:cubicBezTo>
                <a:cubicBezTo>
                  <a:pt x="650636" y="2555201"/>
                  <a:pt x="651885" y="2549559"/>
                  <a:pt x="651515" y="2540876"/>
                </a:cubicBezTo>
                <a:close/>
                <a:moveTo>
                  <a:pt x="7516879" y="2538032"/>
                </a:moveTo>
                <a:lnTo>
                  <a:pt x="7516844" y="2538042"/>
                </a:lnTo>
                <a:lnTo>
                  <a:pt x="7490745" y="2564020"/>
                </a:lnTo>
                <a:lnTo>
                  <a:pt x="7490127" y="2568444"/>
                </a:lnTo>
                <a:cubicBezTo>
                  <a:pt x="7493659" y="2582269"/>
                  <a:pt x="7503449" y="2596512"/>
                  <a:pt x="7511251" y="2612396"/>
                </a:cubicBezTo>
                <a:lnTo>
                  <a:pt x="7525287" y="2606517"/>
                </a:lnTo>
                <a:lnTo>
                  <a:pt x="7528580" y="2587069"/>
                </a:lnTo>
                <a:lnTo>
                  <a:pt x="7522288" y="2583384"/>
                </a:lnTo>
                <a:cubicBezTo>
                  <a:pt x="7511990" y="2569776"/>
                  <a:pt x="7530241" y="2554213"/>
                  <a:pt x="7516879" y="2538032"/>
                </a:cubicBezTo>
                <a:close/>
                <a:moveTo>
                  <a:pt x="816828" y="2514850"/>
                </a:moveTo>
                <a:lnTo>
                  <a:pt x="809011" y="2521942"/>
                </a:lnTo>
                <a:lnTo>
                  <a:pt x="813276" y="2526088"/>
                </a:lnTo>
                <a:lnTo>
                  <a:pt x="821094" y="2518996"/>
                </a:lnTo>
                <a:close/>
                <a:moveTo>
                  <a:pt x="487817" y="2497333"/>
                </a:moveTo>
                <a:lnTo>
                  <a:pt x="473192" y="2515913"/>
                </a:lnTo>
                <a:lnTo>
                  <a:pt x="477247" y="2514854"/>
                </a:lnTo>
                <a:cubicBezTo>
                  <a:pt x="482179" y="2511507"/>
                  <a:pt x="485691" y="2506505"/>
                  <a:pt x="487677" y="2499974"/>
                </a:cubicBezTo>
                <a:close/>
                <a:moveTo>
                  <a:pt x="857524" y="2481935"/>
                </a:moveTo>
                <a:lnTo>
                  <a:pt x="840327" y="2497537"/>
                </a:lnTo>
                <a:lnTo>
                  <a:pt x="844593" y="2501684"/>
                </a:lnTo>
                <a:lnTo>
                  <a:pt x="853697" y="2496177"/>
                </a:lnTo>
                <a:lnTo>
                  <a:pt x="859556" y="2490407"/>
                </a:lnTo>
                <a:lnTo>
                  <a:pt x="860222" y="2484936"/>
                </a:lnTo>
                <a:close/>
                <a:moveTo>
                  <a:pt x="1490519" y="2467079"/>
                </a:moveTo>
                <a:cubicBezTo>
                  <a:pt x="1482108" y="2468698"/>
                  <a:pt x="1475308" y="2472863"/>
                  <a:pt x="1468509" y="2477028"/>
                </a:cubicBezTo>
                <a:cubicBezTo>
                  <a:pt x="1452282" y="2485739"/>
                  <a:pt x="1436055" y="2494450"/>
                  <a:pt x="1421959" y="2505233"/>
                </a:cubicBezTo>
                <a:lnTo>
                  <a:pt x="1417798" y="2508697"/>
                </a:lnTo>
                <a:lnTo>
                  <a:pt x="1422575" y="2518590"/>
                </a:lnTo>
                <a:cubicBezTo>
                  <a:pt x="1426612" y="2539371"/>
                  <a:pt x="1397555" y="2557340"/>
                  <a:pt x="1414527" y="2577598"/>
                </a:cubicBezTo>
                <a:cubicBezTo>
                  <a:pt x="1402686" y="2600701"/>
                  <a:pt x="1388320" y="2623631"/>
                  <a:pt x="1378082" y="2648387"/>
                </a:cubicBezTo>
                <a:cubicBezTo>
                  <a:pt x="1376228" y="2651346"/>
                  <a:pt x="1386762" y="2659784"/>
                  <a:pt x="1397760" y="2667482"/>
                </a:cubicBezTo>
                <a:cubicBezTo>
                  <a:pt x="1398350" y="2641292"/>
                  <a:pt x="1405342" y="2621712"/>
                  <a:pt x="1436438" y="2609960"/>
                </a:cubicBezTo>
                <a:cubicBezTo>
                  <a:pt x="1450257" y="2604737"/>
                  <a:pt x="1450594" y="2583158"/>
                  <a:pt x="1454804" y="2568018"/>
                </a:cubicBezTo>
                <a:cubicBezTo>
                  <a:pt x="1463231" y="2537737"/>
                  <a:pt x="1469593" y="2506544"/>
                  <a:pt x="1480080" y="2477176"/>
                </a:cubicBezTo>
                <a:cubicBezTo>
                  <a:pt x="1481936" y="2474217"/>
                  <a:pt x="1485569" y="2471573"/>
                  <a:pt x="1489518" y="2468951"/>
                </a:cubicBezTo>
                <a:lnTo>
                  <a:pt x="1491633" y="2467442"/>
                </a:lnTo>
                <a:close/>
                <a:moveTo>
                  <a:pt x="518081" y="2460899"/>
                </a:moveTo>
                <a:lnTo>
                  <a:pt x="504990" y="2476384"/>
                </a:lnTo>
                <a:lnTo>
                  <a:pt x="516346" y="2475122"/>
                </a:lnTo>
                <a:cubicBezTo>
                  <a:pt x="519557" y="2473712"/>
                  <a:pt x="521369" y="2471066"/>
                  <a:pt x="520701" y="2466286"/>
                </a:cubicBezTo>
                <a:close/>
                <a:moveTo>
                  <a:pt x="538486" y="2436762"/>
                </a:moveTo>
                <a:lnTo>
                  <a:pt x="528670" y="2448374"/>
                </a:lnTo>
                <a:lnTo>
                  <a:pt x="532765" y="2449703"/>
                </a:lnTo>
                <a:cubicBezTo>
                  <a:pt x="540430" y="2451767"/>
                  <a:pt x="546087" y="2451144"/>
                  <a:pt x="543300" y="2438642"/>
                </a:cubicBezTo>
                <a:close/>
                <a:moveTo>
                  <a:pt x="7617006" y="2411539"/>
                </a:moveTo>
                <a:lnTo>
                  <a:pt x="7603913" y="2425335"/>
                </a:lnTo>
                <a:lnTo>
                  <a:pt x="7576055" y="2466952"/>
                </a:lnTo>
                <a:lnTo>
                  <a:pt x="7601295" y="2488933"/>
                </a:lnTo>
                <a:lnTo>
                  <a:pt x="7601801" y="2488217"/>
                </a:lnTo>
                <a:cubicBezTo>
                  <a:pt x="7595399" y="2472576"/>
                  <a:pt x="7598589" y="2464369"/>
                  <a:pt x="7605651" y="2458896"/>
                </a:cubicBezTo>
                <a:lnTo>
                  <a:pt x="7615298" y="2454296"/>
                </a:lnTo>
                <a:lnTo>
                  <a:pt x="7615581" y="2442047"/>
                </a:lnTo>
                <a:lnTo>
                  <a:pt x="7623189" y="2425058"/>
                </a:lnTo>
                <a:close/>
                <a:moveTo>
                  <a:pt x="562470" y="2408391"/>
                </a:moveTo>
                <a:lnTo>
                  <a:pt x="550340" y="2422740"/>
                </a:lnTo>
                <a:lnTo>
                  <a:pt x="559504" y="2427949"/>
                </a:lnTo>
                <a:cubicBezTo>
                  <a:pt x="561421" y="2423203"/>
                  <a:pt x="571404" y="2423540"/>
                  <a:pt x="567946" y="2415498"/>
                </a:cubicBezTo>
                <a:close/>
                <a:moveTo>
                  <a:pt x="7642681" y="2367420"/>
                </a:moveTo>
                <a:lnTo>
                  <a:pt x="7637155" y="2375677"/>
                </a:lnTo>
                <a:lnTo>
                  <a:pt x="7637871" y="2379699"/>
                </a:lnTo>
                <a:lnTo>
                  <a:pt x="7645696" y="2393828"/>
                </a:lnTo>
                <a:lnTo>
                  <a:pt x="7648344" y="2388551"/>
                </a:lnTo>
                <a:cubicBezTo>
                  <a:pt x="7649616" y="2383318"/>
                  <a:pt x="7650520" y="2377691"/>
                  <a:pt x="7652695" y="2373110"/>
                </a:cubicBezTo>
                <a:cubicBezTo>
                  <a:pt x="7649089" y="2370506"/>
                  <a:pt x="7646289" y="2370024"/>
                  <a:pt x="7642681" y="2367420"/>
                </a:cubicBezTo>
                <a:close/>
                <a:moveTo>
                  <a:pt x="634137" y="2329450"/>
                </a:moveTo>
                <a:lnTo>
                  <a:pt x="632271" y="2331568"/>
                </a:lnTo>
                <a:lnTo>
                  <a:pt x="615774" y="2349185"/>
                </a:lnTo>
                <a:lnTo>
                  <a:pt x="620601" y="2349155"/>
                </a:lnTo>
                <a:cubicBezTo>
                  <a:pt x="623994" y="2347893"/>
                  <a:pt x="626271" y="2345576"/>
                  <a:pt x="628015" y="2342741"/>
                </a:cubicBezTo>
                <a:close/>
                <a:moveTo>
                  <a:pt x="797860" y="2299576"/>
                </a:moveTo>
                <a:cubicBezTo>
                  <a:pt x="797883" y="2301559"/>
                  <a:pt x="798452" y="2305050"/>
                  <a:pt x="800586" y="2307122"/>
                </a:cubicBezTo>
                <a:cubicBezTo>
                  <a:pt x="802719" y="2309196"/>
                  <a:pt x="805893" y="2310323"/>
                  <a:pt x="809069" y="2311451"/>
                </a:cubicBezTo>
                <a:cubicBezTo>
                  <a:pt x="809046" y="2309469"/>
                  <a:pt x="807953" y="2306450"/>
                  <a:pt x="807907" y="2302487"/>
                </a:cubicBezTo>
                <a:cubicBezTo>
                  <a:pt x="802622" y="2301267"/>
                  <a:pt x="798381" y="2299104"/>
                  <a:pt x="797860" y="2299576"/>
                </a:cubicBezTo>
                <a:close/>
                <a:moveTo>
                  <a:pt x="820201" y="2283190"/>
                </a:moveTo>
                <a:cubicBezTo>
                  <a:pt x="814611" y="2282623"/>
                  <a:pt x="813369" y="2286006"/>
                  <a:pt x="817832" y="2295484"/>
                </a:cubicBezTo>
                <a:cubicBezTo>
                  <a:pt x="823650" y="2297221"/>
                  <a:pt x="827477" y="2297758"/>
                  <a:pt x="829104" y="2296280"/>
                </a:cubicBezTo>
                <a:cubicBezTo>
                  <a:pt x="830733" y="2294803"/>
                  <a:pt x="830163" y="2291311"/>
                  <a:pt x="827188" y="2284992"/>
                </a:cubicBezTo>
                <a:cubicBezTo>
                  <a:pt x="824410" y="2284006"/>
                  <a:pt x="822064" y="2283378"/>
                  <a:pt x="820201" y="2283190"/>
                </a:cubicBezTo>
                <a:close/>
                <a:moveTo>
                  <a:pt x="709405" y="2244010"/>
                </a:moveTo>
                <a:lnTo>
                  <a:pt x="708894" y="2244589"/>
                </a:lnTo>
                <a:lnTo>
                  <a:pt x="709275" y="2244464"/>
                </a:lnTo>
                <a:close/>
                <a:moveTo>
                  <a:pt x="878162" y="2230727"/>
                </a:moveTo>
                <a:cubicBezTo>
                  <a:pt x="866128" y="2237637"/>
                  <a:pt x="851415" y="2240965"/>
                  <a:pt x="851634" y="2258805"/>
                </a:cubicBezTo>
                <a:cubicBezTo>
                  <a:pt x="862401" y="2256048"/>
                  <a:pt x="869217" y="2253370"/>
                  <a:pt x="873250" y="2249211"/>
                </a:cubicBezTo>
                <a:cubicBezTo>
                  <a:pt x="877284" y="2245051"/>
                  <a:pt x="878533" y="2239409"/>
                  <a:pt x="878162" y="2230727"/>
                </a:cubicBezTo>
                <a:close/>
                <a:moveTo>
                  <a:pt x="7812320" y="2230298"/>
                </a:moveTo>
                <a:lnTo>
                  <a:pt x="7801855" y="2236348"/>
                </a:lnTo>
                <a:lnTo>
                  <a:pt x="7808953" y="2233826"/>
                </a:lnTo>
                <a:close/>
                <a:moveTo>
                  <a:pt x="765171" y="2184935"/>
                </a:moveTo>
                <a:lnTo>
                  <a:pt x="746605" y="2201780"/>
                </a:lnTo>
                <a:lnTo>
                  <a:pt x="737257" y="2212392"/>
                </a:lnTo>
                <a:lnTo>
                  <a:pt x="740846" y="2219327"/>
                </a:lnTo>
                <a:cubicBezTo>
                  <a:pt x="742432" y="2219890"/>
                  <a:pt x="745607" y="2221017"/>
                  <a:pt x="746129" y="2220545"/>
                </a:cubicBezTo>
                <a:cubicBezTo>
                  <a:pt x="752334" y="2210906"/>
                  <a:pt x="761714" y="2202396"/>
                  <a:pt x="763133" y="2189085"/>
                </a:cubicBezTo>
                <a:close/>
                <a:moveTo>
                  <a:pt x="7897707" y="2126568"/>
                </a:moveTo>
                <a:lnTo>
                  <a:pt x="7891739" y="2131486"/>
                </a:lnTo>
                <a:lnTo>
                  <a:pt x="7915299" y="2156694"/>
                </a:lnTo>
                <a:lnTo>
                  <a:pt x="7919939" y="2152869"/>
                </a:lnTo>
                <a:cubicBezTo>
                  <a:pt x="7913241" y="2144446"/>
                  <a:pt x="7904406" y="2134993"/>
                  <a:pt x="7897707" y="2126568"/>
                </a:cubicBezTo>
                <a:close/>
                <a:moveTo>
                  <a:pt x="7843653" y="2101390"/>
                </a:moveTo>
                <a:cubicBezTo>
                  <a:pt x="7802870" y="2135000"/>
                  <a:pt x="7780062" y="2183603"/>
                  <a:pt x="7745967" y="2225429"/>
                </a:cubicBezTo>
                <a:lnTo>
                  <a:pt x="7718015" y="2253251"/>
                </a:lnTo>
                <a:lnTo>
                  <a:pt x="7720608" y="2262096"/>
                </a:lnTo>
                <a:cubicBezTo>
                  <a:pt x="7716798" y="2283278"/>
                  <a:pt x="7685223" y="2290472"/>
                  <a:pt x="7692837" y="2315576"/>
                </a:cubicBezTo>
                <a:lnTo>
                  <a:pt x="7688607" y="2319689"/>
                </a:lnTo>
                <a:lnTo>
                  <a:pt x="7688661" y="2321158"/>
                </a:lnTo>
                <a:cubicBezTo>
                  <a:pt x="7700667" y="2325211"/>
                  <a:pt x="7709725" y="2326111"/>
                  <a:pt x="7721731" y="2330164"/>
                </a:cubicBezTo>
                <a:lnTo>
                  <a:pt x="7721043" y="2336441"/>
                </a:lnTo>
                <a:lnTo>
                  <a:pt x="7731211" y="2320208"/>
                </a:lnTo>
                <a:lnTo>
                  <a:pt x="7753301" y="2288299"/>
                </a:lnTo>
                <a:lnTo>
                  <a:pt x="7758021" y="2260425"/>
                </a:lnTo>
                <a:cubicBezTo>
                  <a:pt x="7767427" y="2225741"/>
                  <a:pt x="7785402" y="2205174"/>
                  <a:pt x="7817173" y="2187358"/>
                </a:cubicBezTo>
                <a:cubicBezTo>
                  <a:pt x="7821963" y="2186201"/>
                  <a:pt x="7829257" y="2180190"/>
                  <a:pt x="7828448" y="2178068"/>
                </a:cubicBezTo>
                <a:cubicBezTo>
                  <a:pt x="7815645" y="2146784"/>
                  <a:pt x="7841203" y="2145243"/>
                  <a:pt x="7859401" y="2135823"/>
                </a:cubicBezTo>
                <a:cubicBezTo>
                  <a:pt x="7853881" y="2123638"/>
                  <a:pt x="7849171" y="2113575"/>
                  <a:pt x="7843653" y="2101390"/>
                </a:cubicBezTo>
                <a:close/>
                <a:moveTo>
                  <a:pt x="8819167" y="2089355"/>
                </a:moveTo>
                <a:lnTo>
                  <a:pt x="8833308" y="2110207"/>
                </a:lnTo>
                <a:lnTo>
                  <a:pt x="8839789" y="2115209"/>
                </a:lnTo>
                <a:lnTo>
                  <a:pt x="8839842" y="2114170"/>
                </a:lnTo>
                <a:cubicBezTo>
                  <a:pt x="8838745" y="2108629"/>
                  <a:pt x="8836214" y="2103488"/>
                  <a:pt x="8832150" y="2098842"/>
                </a:cubicBezTo>
                <a:close/>
                <a:moveTo>
                  <a:pt x="837412" y="2076301"/>
                </a:moveTo>
                <a:cubicBezTo>
                  <a:pt x="833046" y="2074750"/>
                  <a:pt x="829368" y="2075583"/>
                  <a:pt x="822013" y="2077247"/>
                </a:cubicBezTo>
                <a:lnTo>
                  <a:pt x="838233" y="2093011"/>
                </a:lnTo>
                <a:lnTo>
                  <a:pt x="839400" y="2091829"/>
                </a:lnTo>
                <a:lnTo>
                  <a:pt x="849103" y="2083702"/>
                </a:lnTo>
                <a:lnTo>
                  <a:pt x="845024" y="2080607"/>
                </a:lnTo>
                <a:cubicBezTo>
                  <a:pt x="841951" y="2078446"/>
                  <a:pt x="839595" y="2077076"/>
                  <a:pt x="837412" y="2076301"/>
                </a:cubicBezTo>
                <a:close/>
                <a:moveTo>
                  <a:pt x="914496" y="2013379"/>
                </a:moveTo>
                <a:cubicBezTo>
                  <a:pt x="902315" y="2008396"/>
                  <a:pt x="891347" y="2016343"/>
                  <a:pt x="890498" y="2033146"/>
                </a:cubicBezTo>
                <a:cubicBezTo>
                  <a:pt x="899455" y="2033036"/>
                  <a:pt x="904193" y="2032745"/>
                  <a:pt x="908931" y="2032454"/>
                </a:cubicBezTo>
                <a:lnTo>
                  <a:pt x="909844" y="2033526"/>
                </a:lnTo>
                <a:lnTo>
                  <a:pt x="915170" y="2029346"/>
                </a:lnTo>
                <a:lnTo>
                  <a:pt x="928713" y="2015149"/>
                </a:lnTo>
                <a:close/>
                <a:moveTo>
                  <a:pt x="2894534" y="1986798"/>
                </a:moveTo>
                <a:lnTo>
                  <a:pt x="2889361" y="1989318"/>
                </a:lnTo>
                <a:cubicBezTo>
                  <a:pt x="2871875" y="1995504"/>
                  <a:pt x="2859111" y="2007936"/>
                  <a:pt x="2844772" y="2018591"/>
                </a:cubicBezTo>
                <a:lnTo>
                  <a:pt x="2840787" y="2020908"/>
                </a:lnTo>
                <a:lnTo>
                  <a:pt x="2837593" y="2027960"/>
                </a:lnTo>
                <a:cubicBezTo>
                  <a:pt x="2811261" y="2046242"/>
                  <a:pt x="2782704" y="2063732"/>
                  <a:pt x="2757135" y="2084125"/>
                </a:cubicBezTo>
                <a:cubicBezTo>
                  <a:pt x="2747617" y="2089956"/>
                  <a:pt x="2741118" y="2101462"/>
                  <a:pt x="2742018" y="2114677"/>
                </a:cubicBezTo>
                <a:lnTo>
                  <a:pt x="2738507" y="2140622"/>
                </a:lnTo>
                <a:lnTo>
                  <a:pt x="2876797" y="2012322"/>
                </a:lnTo>
                <a:close/>
                <a:moveTo>
                  <a:pt x="2871546" y="1975356"/>
                </a:moveTo>
                <a:lnTo>
                  <a:pt x="2865354" y="1976644"/>
                </a:lnTo>
                <a:cubicBezTo>
                  <a:pt x="2854121" y="1979822"/>
                  <a:pt x="2844343" y="1985186"/>
                  <a:pt x="2841139" y="1996511"/>
                </a:cubicBezTo>
                <a:lnTo>
                  <a:pt x="2841212" y="1998572"/>
                </a:lnTo>
                <a:close/>
                <a:moveTo>
                  <a:pt x="1157162" y="1911540"/>
                </a:moveTo>
                <a:lnTo>
                  <a:pt x="1141223" y="1916692"/>
                </a:lnTo>
                <a:cubicBezTo>
                  <a:pt x="1138187" y="1918945"/>
                  <a:pt x="1135870" y="1921925"/>
                  <a:pt x="1134725" y="1925970"/>
                </a:cubicBezTo>
                <a:lnTo>
                  <a:pt x="1134941" y="1932156"/>
                </a:lnTo>
                <a:close/>
                <a:moveTo>
                  <a:pt x="1096321" y="1871341"/>
                </a:moveTo>
                <a:lnTo>
                  <a:pt x="1082118" y="1878581"/>
                </a:lnTo>
                <a:cubicBezTo>
                  <a:pt x="1074019" y="1884175"/>
                  <a:pt x="1066587" y="1890417"/>
                  <a:pt x="1059018" y="1896281"/>
                </a:cubicBezTo>
                <a:cubicBezTo>
                  <a:pt x="1047009" y="1905176"/>
                  <a:pt x="1037676" y="1917650"/>
                  <a:pt x="1026733" y="1927579"/>
                </a:cubicBezTo>
                <a:cubicBezTo>
                  <a:pt x="1016310" y="1937036"/>
                  <a:pt x="1003234" y="1944892"/>
                  <a:pt x="992812" y="1954348"/>
                </a:cubicBezTo>
                <a:lnTo>
                  <a:pt x="955078" y="1992899"/>
                </a:lnTo>
                <a:lnTo>
                  <a:pt x="957903" y="1990575"/>
                </a:lnTo>
                <a:cubicBezTo>
                  <a:pt x="968371" y="1984835"/>
                  <a:pt x="979505" y="1979743"/>
                  <a:pt x="988637" y="1972459"/>
                </a:cubicBezTo>
                <a:cubicBezTo>
                  <a:pt x="995933" y="1965840"/>
                  <a:pt x="1006429" y="1962331"/>
                  <a:pt x="1015858" y="1957785"/>
                </a:cubicBezTo>
                <a:cubicBezTo>
                  <a:pt x="1034716" y="1948692"/>
                  <a:pt x="1055185" y="1942144"/>
                  <a:pt x="1055391" y="1915903"/>
                </a:cubicBezTo>
                <a:cubicBezTo>
                  <a:pt x="1055840" y="1909484"/>
                  <a:pt x="1060530" y="1905228"/>
                  <a:pt x="1064698" y="1901445"/>
                </a:cubicBezTo>
                <a:close/>
                <a:moveTo>
                  <a:pt x="2728510" y="1695976"/>
                </a:moveTo>
                <a:cubicBezTo>
                  <a:pt x="2728062" y="1697502"/>
                  <a:pt x="2728062" y="1697502"/>
                  <a:pt x="2727616" y="1699026"/>
                </a:cubicBezTo>
                <a:lnTo>
                  <a:pt x="2727443" y="1699208"/>
                </a:lnTo>
                <a:close/>
                <a:moveTo>
                  <a:pt x="7672366" y="1644392"/>
                </a:moveTo>
                <a:cubicBezTo>
                  <a:pt x="7671829" y="1646223"/>
                  <a:pt x="7671829" y="1646223"/>
                  <a:pt x="7671293" y="1648052"/>
                </a:cubicBezTo>
                <a:lnTo>
                  <a:pt x="7671085" y="1648269"/>
                </a:lnTo>
                <a:close/>
                <a:moveTo>
                  <a:pt x="1401907" y="1593319"/>
                </a:moveTo>
                <a:lnTo>
                  <a:pt x="1391027" y="1599058"/>
                </a:lnTo>
                <a:cubicBezTo>
                  <a:pt x="1378803" y="1601132"/>
                  <a:pt x="1364805" y="1603687"/>
                  <a:pt x="1361373" y="1615820"/>
                </a:cubicBezTo>
                <a:lnTo>
                  <a:pt x="1361382" y="1616092"/>
                </a:lnTo>
                <a:lnTo>
                  <a:pt x="1388298" y="1605841"/>
                </a:lnTo>
                <a:cubicBezTo>
                  <a:pt x="1391449" y="1604986"/>
                  <a:pt x="1392989" y="1601586"/>
                  <a:pt x="1395072" y="1599694"/>
                </a:cubicBezTo>
                <a:close/>
                <a:moveTo>
                  <a:pt x="1529801" y="1483015"/>
                </a:moveTo>
                <a:lnTo>
                  <a:pt x="1507848" y="1500085"/>
                </a:lnTo>
                <a:cubicBezTo>
                  <a:pt x="1496662" y="1511737"/>
                  <a:pt x="1486008" y="1523908"/>
                  <a:pt x="1472421" y="1533227"/>
                </a:cubicBezTo>
                <a:cubicBezTo>
                  <a:pt x="1471381" y="1534173"/>
                  <a:pt x="1470338" y="1535119"/>
                  <a:pt x="1470883" y="1536629"/>
                </a:cubicBezTo>
                <a:lnTo>
                  <a:pt x="1470893" y="1536775"/>
                </a:lnTo>
                <a:lnTo>
                  <a:pt x="1501553" y="1517114"/>
                </a:lnTo>
                <a:cubicBezTo>
                  <a:pt x="1510982" y="1512568"/>
                  <a:pt x="1514013" y="1501803"/>
                  <a:pt x="1520241" y="1494146"/>
                </a:cubicBezTo>
                <a:close/>
                <a:moveTo>
                  <a:pt x="8615673" y="1450909"/>
                </a:moveTo>
                <a:lnTo>
                  <a:pt x="8610689" y="1452527"/>
                </a:lnTo>
                <a:lnTo>
                  <a:pt x="8612334" y="1454975"/>
                </a:lnTo>
                <a:close/>
                <a:moveTo>
                  <a:pt x="1588245" y="1444944"/>
                </a:moveTo>
                <a:lnTo>
                  <a:pt x="1587265" y="1445063"/>
                </a:lnTo>
                <a:lnTo>
                  <a:pt x="1586846" y="1445773"/>
                </a:lnTo>
                <a:close/>
                <a:moveTo>
                  <a:pt x="7313302" y="1384875"/>
                </a:moveTo>
                <a:lnTo>
                  <a:pt x="7305477" y="1390035"/>
                </a:lnTo>
                <a:lnTo>
                  <a:pt x="7294244" y="1395146"/>
                </a:lnTo>
                <a:lnTo>
                  <a:pt x="7294257" y="1395156"/>
                </a:lnTo>
                <a:cubicBezTo>
                  <a:pt x="7299465" y="1397504"/>
                  <a:pt x="7304407" y="1398149"/>
                  <a:pt x="7309821" y="1397184"/>
                </a:cubicBezTo>
                <a:lnTo>
                  <a:pt x="7314551" y="1395543"/>
                </a:lnTo>
                <a:lnTo>
                  <a:pt x="7317965" y="1389582"/>
                </a:lnTo>
                <a:close/>
                <a:moveTo>
                  <a:pt x="7285989" y="1168649"/>
                </a:moveTo>
                <a:lnTo>
                  <a:pt x="7280565" y="1173337"/>
                </a:lnTo>
                <a:lnTo>
                  <a:pt x="7293390" y="1207465"/>
                </a:lnTo>
                <a:lnTo>
                  <a:pt x="7324899" y="1193134"/>
                </a:lnTo>
                <a:close/>
                <a:moveTo>
                  <a:pt x="5153954" y="1083005"/>
                </a:moveTo>
                <a:lnTo>
                  <a:pt x="5153427" y="1083664"/>
                </a:lnTo>
                <a:lnTo>
                  <a:pt x="5157985" y="1091611"/>
                </a:lnTo>
                <a:lnTo>
                  <a:pt x="5158485" y="1092864"/>
                </a:lnTo>
                <a:lnTo>
                  <a:pt x="5165391" y="1087200"/>
                </a:lnTo>
                <a:lnTo>
                  <a:pt x="5165343" y="1086571"/>
                </a:lnTo>
                <a:cubicBezTo>
                  <a:pt x="5164974" y="1084387"/>
                  <a:pt x="5156243" y="1081812"/>
                  <a:pt x="5153954" y="1083005"/>
                </a:cubicBezTo>
                <a:close/>
                <a:moveTo>
                  <a:pt x="5153653" y="1043610"/>
                </a:moveTo>
                <a:lnTo>
                  <a:pt x="5149721" y="1046488"/>
                </a:lnTo>
                <a:lnTo>
                  <a:pt x="5152619" y="1050451"/>
                </a:lnTo>
                <a:close/>
                <a:moveTo>
                  <a:pt x="5206015" y="999192"/>
                </a:moveTo>
                <a:lnTo>
                  <a:pt x="5180565" y="1022422"/>
                </a:lnTo>
                <a:lnTo>
                  <a:pt x="5187261" y="1044277"/>
                </a:lnTo>
                <a:cubicBezTo>
                  <a:pt x="5200968" y="1041888"/>
                  <a:pt x="5208202" y="1040496"/>
                  <a:pt x="5223064" y="1035128"/>
                </a:cubicBezTo>
                <a:cubicBezTo>
                  <a:pt x="5201075" y="1022832"/>
                  <a:pt x="5200558" y="1013601"/>
                  <a:pt x="5203891" y="1004444"/>
                </a:cubicBezTo>
                <a:close/>
                <a:moveTo>
                  <a:pt x="5105573" y="975932"/>
                </a:moveTo>
                <a:lnTo>
                  <a:pt x="5102245" y="978708"/>
                </a:lnTo>
                <a:lnTo>
                  <a:pt x="5099987" y="990485"/>
                </a:lnTo>
                <a:lnTo>
                  <a:pt x="5100573" y="991505"/>
                </a:lnTo>
                <a:close/>
                <a:moveTo>
                  <a:pt x="7215155" y="895351"/>
                </a:moveTo>
                <a:cubicBezTo>
                  <a:pt x="7212426" y="897931"/>
                  <a:pt x="7209695" y="900513"/>
                  <a:pt x="7203671" y="902340"/>
                </a:cubicBezTo>
                <a:lnTo>
                  <a:pt x="7231657" y="935791"/>
                </a:lnTo>
                <a:lnTo>
                  <a:pt x="7235863" y="937887"/>
                </a:lnTo>
                <a:lnTo>
                  <a:pt x="7235795" y="940737"/>
                </a:lnTo>
                <a:lnTo>
                  <a:pt x="7243412" y="949842"/>
                </a:lnTo>
                <a:cubicBezTo>
                  <a:pt x="7246142" y="947261"/>
                  <a:pt x="7252168" y="945435"/>
                  <a:pt x="7254899" y="942854"/>
                </a:cubicBezTo>
                <a:cubicBezTo>
                  <a:pt x="7242749" y="927269"/>
                  <a:pt x="7228667" y="909643"/>
                  <a:pt x="7215155" y="895351"/>
                </a:cubicBezTo>
                <a:close/>
                <a:moveTo>
                  <a:pt x="5198998" y="889272"/>
                </a:moveTo>
                <a:cubicBezTo>
                  <a:pt x="5198103" y="890338"/>
                  <a:pt x="5198103" y="890338"/>
                  <a:pt x="5197208" y="891402"/>
                </a:cubicBezTo>
                <a:lnTo>
                  <a:pt x="5196980" y="891461"/>
                </a:lnTo>
                <a:close/>
                <a:moveTo>
                  <a:pt x="3852269" y="840440"/>
                </a:moveTo>
                <a:cubicBezTo>
                  <a:pt x="3838223" y="848145"/>
                  <a:pt x="3826616" y="858046"/>
                  <a:pt x="3816139" y="869049"/>
                </a:cubicBezTo>
                <a:lnTo>
                  <a:pt x="3792835" y="896999"/>
                </a:lnTo>
                <a:lnTo>
                  <a:pt x="3858043" y="850748"/>
                </a:lnTo>
                <a:close/>
                <a:moveTo>
                  <a:pt x="5366068" y="834760"/>
                </a:moveTo>
                <a:lnTo>
                  <a:pt x="5325033" y="874339"/>
                </a:lnTo>
                <a:lnTo>
                  <a:pt x="5283728" y="921589"/>
                </a:lnTo>
                <a:lnTo>
                  <a:pt x="5310245" y="955133"/>
                </a:lnTo>
                <a:lnTo>
                  <a:pt x="5316289" y="949759"/>
                </a:lnTo>
                <a:lnTo>
                  <a:pt x="5321168" y="944935"/>
                </a:lnTo>
                <a:lnTo>
                  <a:pt x="5318581" y="925403"/>
                </a:lnTo>
                <a:cubicBezTo>
                  <a:pt x="5319665" y="897674"/>
                  <a:pt x="5335663" y="880879"/>
                  <a:pt x="5358275" y="867319"/>
                </a:cubicBezTo>
                <a:cubicBezTo>
                  <a:pt x="5366667" y="862947"/>
                  <a:pt x="5368643" y="850042"/>
                  <a:pt x="5374773" y="842099"/>
                </a:cubicBezTo>
                <a:cubicBezTo>
                  <a:pt x="5371748" y="838924"/>
                  <a:pt x="5369093" y="837934"/>
                  <a:pt x="5366068" y="834760"/>
                </a:cubicBezTo>
                <a:close/>
                <a:moveTo>
                  <a:pt x="7144499" y="802758"/>
                </a:moveTo>
                <a:cubicBezTo>
                  <a:pt x="7138570" y="803733"/>
                  <a:pt x="7132953" y="805931"/>
                  <a:pt x="7127691" y="809336"/>
                </a:cubicBezTo>
                <a:lnTo>
                  <a:pt x="7114913" y="825791"/>
                </a:lnTo>
                <a:lnTo>
                  <a:pt x="7133092" y="835019"/>
                </a:lnTo>
                <a:cubicBezTo>
                  <a:pt x="7124544" y="845864"/>
                  <a:pt x="7115985" y="860197"/>
                  <a:pt x="7107417" y="878012"/>
                </a:cubicBezTo>
                <a:lnTo>
                  <a:pt x="7122001" y="890928"/>
                </a:lnTo>
                <a:lnTo>
                  <a:pt x="7145589" y="869274"/>
                </a:lnTo>
                <a:cubicBezTo>
                  <a:pt x="7162197" y="851641"/>
                  <a:pt x="7178491" y="833334"/>
                  <a:pt x="7205205" y="827413"/>
                </a:cubicBezTo>
                <a:cubicBezTo>
                  <a:pt x="7182887" y="807909"/>
                  <a:pt x="7162285" y="799832"/>
                  <a:pt x="7144499" y="802758"/>
                </a:cubicBezTo>
                <a:close/>
                <a:moveTo>
                  <a:pt x="5561167" y="735502"/>
                </a:moveTo>
                <a:cubicBezTo>
                  <a:pt x="5551749" y="736252"/>
                  <a:pt x="5544205" y="741963"/>
                  <a:pt x="5537325" y="747921"/>
                </a:cubicBezTo>
                <a:cubicBezTo>
                  <a:pt x="5528921" y="754675"/>
                  <a:pt x="5520889" y="762421"/>
                  <a:pt x="5512621" y="769994"/>
                </a:cubicBezTo>
                <a:lnTo>
                  <a:pt x="5492654" y="786069"/>
                </a:lnTo>
                <a:lnTo>
                  <a:pt x="5501081" y="782544"/>
                </a:lnTo>
                <a:cubicBezTo>
                  <a:pt x="5507554" y="780953"/>
                  <a:pt x="5514407" y="779759"/>
                  <a:pt x="5520695" y="777670"/>
                </a:cubicBezTo>
                <a:lnTo>
                  <a:pt x="5522950" y="804041"/>
                </a:lnTo>
                <a:lnTo>
                  <a:pt x="5548471" y="794366"/>
                </a:lnTo>
                <a:cubicBezTo>
                  <a:pt x="5549233" y="793968"/>
                  <a:pt x="5549683" y="781860"/>
                  <a:pt x="5550895" y="769352"/>
                </a:cubicBezTo>
                <a:cubicBezTo>
                  <a:pt x="5564234" y="764780"/>
                  <a:pt x="5578332" y="759810"/>
                  <a:pt x="5596249" y="752853"/>
                </a:cubicBezTo>
                <a:cubicBezTo>
                  <a:pt x="5581875" y="738966"/>
                  <a:pt x="5570585" y="734753"/>
                  <a:pt x="5561167" y="735502"/>
                </a:cubicBezTo>
                <a:close/>
                <a:moveTo>
                  <a:pt x="5665658" y="652570"/>
                </a:moveTo>
                <a:cubicBezTo>
                  <a:pt x="5662606" y="654160"/>
                  <a:pt x="5658791" y="656147"/>
                  <a:pt x="5655740" y="657738"/>
                </a:cubicBezTo>
                <a:lnTo>
                  <a:pt x="5673832" y="686312"/>
                </a:lnTo>
                <a:cubicBezTo>
                  <a:pt x="5678015" y="686510"/>
                  <a:pt x="5681066" y="684919"/>
                  <a:pt x="5682225" y="681940"/>
                </a:cubicBezTo>
                <a:cubicBezTo>
                  <a:pt x="5677333" y="672615"/>
                  <a:pt x="5670549" y="661899"/>
                  <a:pt x="5665658" y="652570"/>
                </a:cubicBezTo>
                <a:close/>
                <a:moveTo>
                  <a:pt x="6582054" y="0"/>
                </a:moveTo>
                <a:cubicBezTo>
                  <a:pt x="6586919" y="2986"/>
                  <a:pt x="6591727" y="3553"/>
                  <a:pt x="6596595" y="6542"/>
                </a:cubicBezTo>
                <a:cubicBezTo>
                  <a:pt x="6600229" y="8177"/>
                  <a:pt x="6605095" y="11165"/>
                  <a:pt x="6607556" y="13869"/>
                </a:cubicBezTo>
                <a:cubicBezTo>
                  <a:pt x="6607556" y="13869"/>
                  <a:pt x="6606383" y="14936"/>
                  <a:pt x="6606383" y="14936"/>
                </a:cubicBezTo>
                <a:cubicBezTo>
                  <a:pt x="6584917" y="19644"/>
                  <a:pt x="6592933" y="54382"/>
                  <a:pt x="6615630" y="51025"/>
                </a:cubicBezTo>
                <a:cubicBezTo>
                  <a:pt x="6620383" y="49172"/>
                  <a:pt x="6626365" y="48671"/>
                  <a:pt x="6631173" y="49239"/>
                </a:cubicBezTo>
                <a:cubicBezTo>
                  <a:pt x="6617091" y="62059"/>
                  <a:pt x="6604183" y="73811"/>
                  <a:pt x="6590101" y="86631"/>
                </a:cubicBezTo>
                <a:cubicBezTo>
                  <a:pt x="6585994" y="90370"/>
                  <a:pt x="6584453" y="94866"/>
                  <a:pt x="6584707" y="99269"/>
                </a:cubicBezTo>
                <a:lnTo>
                  <a:pt x="6589756" y="110621"/>
                </a:lnTo>
                <a:lnTo>
                  <a:pt x="6606621" y="110149"/>
                </a:lnTo>
                <a:lnTo>
                  <a:pt x="6607866" y="115864"/>
                </a:lnTo>
                <a:lnTo>
                  <a:pt x="6614719" y="113670"/>
                </a:lnTo>
                <a:cubicBezTo>
                  <a:pt x="6624107" y="105123"/>
                  <a:pt x="6633495" y="96577"/>
                  <a:pt x="6644055" y="86962"/>
                </a:cubicBezTo>
                <a:cubicBezTo>
                  <a:pt x="6644229" y="94221"/>
                  <a:pt x="6647978" y="100698"/>
                  <a:pt x="6654075" y="105036"/>
                </a:cubicBezTo>
                <a:cubicBezTo>
                  <a:pt x="6647149" y="116288"/>
                  <a:pt x="6657225" y="136785"/>
                  <a:pt x="6673941" y="133932"/>
                </a:cubicBezTo>
                <a:cubicBezTo>
                  <a:pt x="6675116" y="132863"/>
                  <a:pt x="6677519" y="133146"/>
                  <a:pt x="6678693" y="132077"/>
                </a:cubicBezTo>
                <a:lnTo>
                  <a:pt x="6656396" y="152377"/>
                </a:lnTo>
                <a:cubicBezTo>
                  <a:pt x="6650529" y="157718"/>
                  <a:pt x="6649529" y="166048"/>
                  <a:pt x="6653277" y="172526"/>
                </a:cubicBezTo>
                <a:lnTo>
                  <a:pt x="6626745" y="202464"/>
                </a:lnTo>
                <a:lnTo>
                  <a:pt x="6632193" y="227451"/>
                </a:lnTo>
                <a:lnTo>
                  <a:pt x="6637927" y="248683"/>
                </a:lnTo>
                <a:lnTo>
                  <a:pt x="6651749" y="234494"/>
                </a:lnTo>
                <a:cubicBezTo>
                  <a:pt x="6668665" y="214767"/>
                  <a:pt x="6684349" y="193688"/>
                  <a:pt x="6697616" y="171720"/>
                </a:cubicBezTo>
                <a:cubicBezTo>
                  <a:pt x="6701365" y="178197"/>
                  <a:pt x="6707404" y="180116"/>
                  <a:pt x="6714559" y="178546"/>
                </a:cubicBezTo>
                <a:cubicBezTo>
                  <a:pt x="6718139" y="177761"/>
                  <a:pt x="6721715" y="176976"/>
                  <a:pt x="6726469" y="175122"/>
                </a:cubicBezTo>
                <a:cubicBezTo>
                  <a:pt x="6725409" y="181033"/>
                  <a:pt x="6726753" y="187224"/>
                  <a:pt x="6731677" y="192633"/>
                </a:cubicBezTo>
                <a:cubicBezTo>
                  <a:pt x="6721002" y="197406"/>
                  <a:pt x="6710268" y="199762"/>
                  <a:pt x="6697130" y="201834"/>
                </a:cubicBezTo>
                <a:cubicBezTo>
                  <a:pt x="6675663" y="206542"/>
                  <a:pt x="6683681" y="241276"/>
                  <a:pt x="6706378" y="237920"/>
                </a:cubicBezTo>
                <a:cubicBezTo>
                  <a:pt x="6707551" y="236852"/>
                  <a:pt x="6709956" y="237135"/>
                  <a:pt x="6711129" y="236067"/>
                </a:cubicBezTo>
                <a:lnTo>
                  <a:pt x="6680617" y="263845"/>
                </a:lnTo>
                <a:cubicBezTo>
                  <a:pt x="6666535" y="276666"/>
                  <a:pt x="6685115" y="301787"/>
                  <a:pt x="6701715" y="294089"/>
                </a:cubicBezTo>
                <a:cubicBezTo>
                  <a:pt x="6725472" y="284825"/>
                  <a:pt x="6747999" y="274206"/>
                  <a:pt x="6768062" y="260885"/>
                </a:cubicBezTo>
                <a:cubicBezTo>
                  <a:pt x="6766946" y="264372"/>
                  <a:pt x="6768235" y="268145"/>
                  <a:pt x="6767119" y="271634"/>
                </a:cubicBezTo>
                <a:cubicBezTo>
                  <a:pt x="6765002" y="283453"/>
                  <a:pt x="6774963" y="299108"/>
                  <a:pt x="6789275" y="295970"/>
                </a:cubicBezTo>
                <a:cubicBezTo>
                  <a:pt x="6832151" y="284131"/>
                  <a:pt x="6869160" y="277636"/>
                  <a:pt x="6881387" y="338210"/>
                </a:cubicBezTo>
                <a:cubicBezTo>
                  <a:pt x="6890863" y="383979"/>
                  <a:pt x="6888145" y="421069"/>
                  <a:pt x="6869943" y="462368"/>
                </a:cubicBezTo>
                <a:cubicBezTo>
                  <a:pt x="6864249" y="474971"/>
                  <a:pt x="6874269" y="493047"/>
                  <a:pt x="6889811" y="491260"/>
                </a:cubicBezTo>
                <a:cubicBezTo>
                  <a:pt x="6907699" y="487335"/>
                  <a:pt x="6925589" y="483412"/>
                  <a:pt x="6942304" y="480557"/>
                </a:cubicBezTo>
                <a:lnTo>
                  <a:pt x="6863781" y="552047"/>
                </a:lnTo>
                <a:lnTo>
                  <a:pt x="6901343" y="543780"/>
                </a:lnTo>
                <a:lnTo>
                  <a:pt x="6914550" y="555171"/>
                </a:lnTo>
                <a:cubicBezTo>
                  <a:pt x="6909769" y="571263"/>
                  <a:pt x="6907819" y="589546"/>
                  <a:pt x="6903036" y="605639"/>
                </a:cubicBezTo>
                <a:lnTo>
                  <a:pt x="6908738" y="619960"/>
                </a:lnTo>
                <a:lnTo>
                  <a:pt x="6921578" y="611312"/>
                </a:lnTo>
                <a:cubicBezTo>
                  <a:pt x="6947421" y="595203"/>
                  <a:pt x="6974040" y="580240"/>
                  <a:pt x="7001905" y="567235"/>
                </a:cubicBezTo>
                <a:lnTo>
                  <a:pt x="6929786" y="631222"/>
                </a:lnTo>
                <a:lnTo>
                  <a:pt x="6967261" y="635577"/>
                </a:lnTo>
                <a:cubicBezTo>
                  <a:pt x="6953814" y="680835"/>
                  <a:pt x="6920988" y="702981"/>
                  <a:pt x="6891764" y="727481"/>
                </a:cubicBezTo>
                <a:lnTo>
                  <a:pt x="6871083" y="747442"/>
                </a:lnTo>
                <a:lnTo>
                  <a:pt x="6874425" y="757992"/>
                </a:lnTo>
                <a:cubicBezTo>
                  <a:pt x="6881410" y="773300"/>
                  <a:pt x="6892993" y="789846"/>
                  <a:pt x="6907711" y="804149"/>
                </a:cubicBezTo>
                <a:lnTo>
                  <a:pt x="6913471" y="808887"/>
                </a:lnTo>
                <a:lnTo>
                  <a:pt x="6914073" y="800060"/>
                </a:lnTo>
                <a:cubicBezTo>
                  <a:pt x="6915217" y="789308"/>
                  <a:pt x="6917639" y="780252"/>
                  <a:pt x="6924064" y="776111"/>
                </a:cubicBezTo>
                <a:cubicBezTo>
                  <a:pt x="6958515" y="755139"/>
                  <a:pt x="6991271" y="724169"/>
                  <a:pt x="7031947" y="739851"/>
                </a:cubicBezTo>
                <a:cubicBezTo>
                  <a:pt x="7073791" y="715760"/>
                  <a:pt x="7103019" y="691993"/>
                  <a:pt x="7140533" y="679729"/>
                </a:cubicBezTo>
                <a:cubicBezTo>
                  <a:pt x="7178049" y="667463"/>
                  <a:pt x="7221921" y="664655"/>
                  <a:pt x="7261933" y="657762"/>
                </a:cubicBezTo>
                <a:cubicBezTo>
                  <a:pt x="7265793" y="661846"/>
                  <a:pt x="7268289" y="667222"/>
                  <a:pt x="7272150" y="671305"/>
                </a:cubicBezTo>
                <a:cubicBezTo>
                  <a:pt x="7252576" y="705279"/>
                  <a:pt x="7231071" y="737213"/>
                  <a:pt x="7211496" y="771189"/>
                </a:cubicBezTo>
                <a:cubicBezTo>
                  <a:pt x="7257032" y="824818"/>
                  <a:pt x="7269351" y="766765"/>
                  <a:pt x="7302871" y="777610"/>
                </a:cubicBezTo>
                <a:cubicBezTo>
                  <a:pt x="7344545" y="827157"/>
                  <a:pt x="7344545" y="827157"/>
                  <a:pt x="7318146" y="867585"/>
                </a:cubicBezTo>
                <a:cubicBezTo>
                  <a:pt x="7313252" y="876078"/>
                  <a:pt x="7316080" y="892740"/>
                  <a:pt x="7318344" y="906069"/>
                </a:cubicBezTo>
                <a:cubicBezTo>
                  <a:pt x="7331525" y="909076"/>
                  <a:pt x="7347205" y="917455"/>
                  <a:pt x="7359817" y="917129"/>
                </a:cubicBezTo>
                <a:cubicBezTo>
                  <a:pt x="7375165" y="914222"/>
                  <a:pt x="7389377" y="904650"/>
                  <a:pt x="7404158" y="898411"/>
                </a:cubicBezTo>
                <a:cubicBezTo>
                  <a:pt x="7436278" y="956988"/>
                  <a:pt x="7378423" y="961412"/>
                  <a:pt x="7384979" y="1009355"/>
                </a:cubicBezTo>
                <a:cubicBezTo>
                  <a:pt x="7411809" y="999457"/>
                  <a:pt x="7429319" y="990638"/>
                  <a:pt x="7454785" y="982029"/>
                </a:cubicBezTo>
                <a:cubicBezTo>
                  <a:pt x="7465337" y="1006861"/>
                  <a:pt x="7474754" y="1025024"/>
                  <a:pt x="7482811" y="1044479"/>
                </a:cubicBezTo>
                <a:cubicBezTo>
                  <a:pt x="7431547" y="1050406"/>
                  <a:pt x="7386876" y="1057837"/>
                  <a:pt x="7368200" y="1106434"/>
                </a:cubicBezTo>
                <a:cubicBezTo>
                  <a:pt x="7395695" y="1119109"/>
                  <a:pt x="7417964" y="1128993"/>
                  <a:pt x="7452049" y="1143173"/>
                </a:cubicBezTo>
                <a:cubicBezTo>
                  <a:pt x="7429646" y="1160487"/>
                  <a:pt x="7415997" y="1173390"/>
                  <a:pt x="7400420" y="1184253"/>
                </a:cubicBezTo>
                <a:lnTo>
                  <a:pt x="7389589" y="1176057"/>
                </a:lnTo>
                <a:lnTo>
                  <a:pt x="7379729" y="1202990"/>
                </a:lnTo>
                <a:lnTo>
                  <a:pt x="7352206" y="1273638"/>
                </a:lnTo>
                <a:lnTo>
                  <a:pt x="7476511" y="1259265"/>
                </a:lnTo>
                <a:cubicBezTo>
                  <a:pt x="7450862" y="1285449"/>
                  <a:pt x="7423625" y="1309268"/>
                  <a:pt x="7395039" y="1330978"/>
                </a:cubicBezTo>
                <a:lnTo>
                  <a:pt x="7353355" y="1358464"/>
                </a:lnTo>
                <a:lnTo>
                  <a:pt x="7367718" y="1379087"/>
                </a:lnTo>
                <a:lnTo>
                  <a:pt x="7366401" y="1381392"/>
                </a:lnTo>
                <a:lnTo>
                  <a:pt x="7358266" y="1394309"/>
                </a:lnTo>
                <a:lnTo>
                  <a:pt x="7378265" y="1384661"/>
                </a:lnTo>
                <a:lnTo>
                  <a:pt x="7388971" y="1383519"/>
                </a:lnTo>
                <a:lnTo>
                  <a:pt x="7402337" y="1371188"/>
                </a:lnTo>
                <a:cubicBezTo>
                  <a:pt x="7431299" y="1348699"/>
                  <a:pt x="7461889" y="1341856"/>
                  <a:pt x="7503523" y="1382165"/>
                </a:cubicBezTo>
                <a:cubicBezTo>
                  <a:pt x="7545729" y="1422622"/>
                  <a:pt x="7568581" y="1462005"/>
                  <a:pt x="7577461" y="1515487"/>
                </a:cubicBezTo>
                <a:cubicBezTo>
                  <a:pt x="7580019" y="1531896"/>
                  <a:pt x="7603540" y="1543892"/>
                  <a:pt x="7619262" y="1532215"/>
                </a:cubicBezTo>
                <a:cubicBezTo>
                  <a:pt x="7636057" y="1516879"/>
                  <a:pt x="7652855" y="1501544"/>
                  <a:pt x="7669113" y="1488038"/>
                </a:cubicBezTo>
                <a:lnTo>
                  <a:pt x="7625597" y="1636219"/>
                </a:lnTo>
                <a:cubicBezTo>
                  <a:pt x="7619955" y="1655427"/>
                  <a:pt x="7644552" y="1665857"/>
                  <a:pt x="7660147" y="1659838"/>
                </a:cubicBezTo>
                <a:lnTo>
                  <a:pt x="7671085" y="1648269"/>
                </a:lnTo>
                <a:lnTo>
                  <a:pt x="7650204" y="1711489"/>
                </a:lnTo>
                <a:cubicBezTo>
                  <a:pt x="7635427" y="1745063"/>
                  <a:pt x="7620649" y="1778639"/>
                  <a:pt x="7605873" y="1812215"/>
                </a:cubicBezTo>
                <a:lnTo>
                  <a:pt x="7607527" y="1827455"/>
                </a:lnTo>
                <a:lnTo>
                  <a:pt x="7608914" y="1828678"/>
                </a:lnTo>
                <a:lnTo>
                  <a:pt x="7621567" y="1836210"/>
                </a:lnTo>
                <a:cubicBezTo>
                  <a:pt x="7633057" y="1838939"/>
                  <a:pt x="7646933" y="1835643"/>
                  <a:pt x="7651570" y="1824048"/>
                </a:cubicBezTo>
                <a:cubicBezTo>
                  <a:pt x="7665271" y="1794132"/>
                  <a:pt x="7678973" y="1764214"/>
                  <a:pt x="7690391" y="1733708"/>
                </a:cubicBezTo>
                <a:cubicBezTo>
                  <a:pt x="7719943" y="1666556"/>
                  <a:pt x="7751786" y="1599998"/>
                  <a:pt x="7794511" y="1538225"/>
                </a:cubicBezTo>
                <a:cubicBezTo>
                  <a:pt x="7769194" y="1636986"/>
                  <a:pt x="7733732" y="1732627"/>
                  <a:pt x="7692407" y="1826256"/>
                </a:cubicBezTo>
                <a:lnTo>
                  <a:pt x="7666121" y="1879096"/>
                </a:lnTo>
                <a:lnTo>
                  <a:pt x="7698571" y="1907692"/>
                </a:lnTo>
                <a:cubicBezTo>
                  <a:pt x="7705955" y="1921161"/>
                  <a:pt x="7718848" y="1935931"/>
                  <a:pt x="7732299" y="1949815"/>
                </a:cubicBezTo>
                <a:cubicBezTo>
                  <a:pt x="7743827" y="1961716"/>
                  <a:pt x="7755911" y="1972727"/>
                  <a:pt x="7764406" y="1984419"/>
                </a:cubicBezTo>
                <a:cubicBezTo>
                  <a:pt x="7766329" y="1986403"/>
                  <a:pt x="7770728" y="1989483"/>
                  <a:pt x="7773205" y="1990578"/>
                </a:cubicBezTo>
                <a:cubicBezTo>
                  <a:pt x="7658085" y="2174313"/>
                  <a:pt x="7541573" y="2357431"/>
                  <a:pt x="7430984" y="2543170"/>
                </a:cubicBezTo>
                <a:lnTo>
                  <a:pt x="7424930" y="2553603"/>
                </a:lnTo>
                <a:lnTo>
                  <a:pt x="7447113" y="2567637"/>
                </a:lnTo>
                <a:lnTo>
                  <a:pt x="7575595" y="2405862"/>
                </a:lnTo>
                <a:lnTo>
                  <a:pt x="7601998" y="2365336"/>
                </a:lnTo>
                <a:cubicBezTo>
                  <a:pt x="7626981" y="2328011"/>
                  <a:pt x="7652629" y="2290140"/>
                  <a:pt x="7679089" y="2254391"/>
                </a:cubicBezTo>
                <a:cubicBezTo>
                  <a:pt x="7682994" y="2249778"/>
                  <a:pt x="7688538" y="2246604"/>
                  <a:pt x="7694533" y="2243754"/>
                </a:cubicBezTo>
                <a:lnTo>
                  <a:pt x="7702381" y="2239999"/>
                </a:lnTo>
                <a:lnTo>
                  <a:pt x="7700843" y="2231981"/>
                </a:lnTo>
                <a:cubicBezTo>
                  <a:pt x="7702033" y="2223678"/>
                  <a:pt x="7706197" y="2217457"/>
                  <a:pt x="7712497" y="2212265"/>
                </a:cubicBezTo>
                <a:cubicBezTo>
                  <a:pt x="7762087" y="2168610"/>
                  <a:pt x="7791352" y="2108232"/>
                  <a:pt x="7828645" y="2055187"/>
                </a:cubicBezTo>
                <a:cubicBezTo>
                  <a:pt x="7853629" y="2017861"/>
                  <a:pt x="7879277" y="1979991"/>
                  <a:pt x="7905735" y="1944242"/>
                </a:cubicBezTo>
                <a:cubicBezTo>
                  <a:pt x="7913547" y="1935015"/>
                  <a:pt x="7927911" y="1931545"/>
                  <a:pt x="7939331" y="1924921"/>
                </a:cubicBezTo>
                <a:cubicBezTo>
                  <a:pt x="7968849" y="1970322"/>
                  <a:pt x="7909333" y="1971955"/>
                  <a:pt x="7919485" y="2005427"/>
                </a:cubicBezTo>
                <a:cubicBezTo>
                  <a:pt x="7901063" y="2023396"/>
                  <a:pt x="7880506" y="2040337"/>
                  <a:pt x="7862893" y="2060431"/>
                </a:cubicBezTo>
                <a:cubicBezTo>
                  <a:pt x="7860239" y="2062616"/>
                  <a:pt x="7866423" y="2074256"/>
                  <a:pt x="7873269" y="2085348"/>
                </a:cubicBezTo>
                <a:cubicBezTo>
                  <a:pt x="7883001" y="2060593"/>
                  <a:pt x="7895971" y="2044326"/>
                  <a:pt x="7927129" y="2043751"/>
                </a:cubicBezTo>
                <a:cubicBezTo>
                  <a:pt x="7940977" y="2043495"/>
                  <a:pt x="7948867" y="2023047"/>
                  <a:pt x="7957857" y="2010059"/>
                </a:cubicBezTo>
                <a:lnTo>
                  <a:pt x="7962715" y="2003044"/>
                </a:lnTo>
                <a:lnTo>
                  <a:pt x="7971766" y="1979721"/>
                </a:lnTo>
                <a:lnTo>
                  <a:pt x="7976459" y="1983189"/>
                </a:lnTo>
                <a:lnTo>
                  <a:pt x="8011807" y="1932130"/>
                </a:lnTo>
                <a:cubicBezTo>
                  <a:pt x="8017111" y="1927758"/>
                  <a:pt x="8028162" y="1927020"/>
                  <a:pt x="8035601" y="1923677"/>
                </a:cubicBezTo>
                <a:cubicBezTo>
                  <a:pt x="8040243" y="1919851"/>
                  <a:pt x="8047021" y="1917055"/>
                  <a:pt x="8048054" y="1910625"/>
                </a:cubicBezTo>
                <a:cubicBezTo>
                  <a:pt x="8060225" y="1867127"/>
                  <a:pt x="8061553" y="1866033"/>
                  <a:pt x="8113921" y="1873080"/>
                </a:cubicBezTo>
                <a:cubicBezTo>
                  <a:pt x="8075039" y="1846550"/>
                  <a:pt x="8107017" y="1822988"/>
                  <a:pt x="8095167" y="1796493"/>
                </a:cubicBezTo>
                <a:lnTo>
                  <a:pt x="8152595" y="1857939"/>
                </a:lnTo>
                <a:cubicBezTo>
                  <a:pt x="8146639" y="1837748"/>
                  <a:pt x="8145243" y="1824952"/>
                  <a:pt x="8139206" y="1815980"/>
                </a:cubicBezTo>
                <a:cubicBezTo>
                  <a:pt x="8122717" y="1793314"/>
                  <a:pt x="8128617" y="1774506"/>
                  <a:pt x="8140699" y="1767338"/>
                </a:cubicBezTo>
                <a:cubicBezTo>
                  <a:pt x="8174149" y="1745350"/>
                  <a:pt x="8184623" y="1708827"/>
                  <a:pt x="8198413" y="1669572"/>
                </a:cubicBezTo>
                <a:cubicBezTo>
                  <a:pt x="8207764" y="1675809"/>
                  <a:pt x="8216455" y="1682595"/>
                  <a:pt x="8228751" y="1691983"/>
                </a:cubicBezTo>
                <a:cubicBezTo>
                  <a:pt x="8232223" y="1666810"/>
                  <a:pt x="8250341" y="1668611"/>
                  <a:pt x="8271990" y="1684239"/>
                </a:cubicBezTo>
                <a:cubicBezTo>
                  <a:pt x="8282015" y="1664819"/>
                  <a:pt x="8288579" y="1645466"/>
                  <a:pt x="8301033" y="1632414"/>
                </a:cubicBezTo>
                <a:cubicBezTo>
                  <a:pt x="8315992" y="1614507"/>
                  <a:pt x="8337505" y="1602357"/>
                  <a:pt x="8365055" y="1599177"/>
                </a:cubicBezTo>
                <a:cubicBezTo>
                  <a:pt x="8393930" y="1594903"/>
                  <a:pt x="8413453" y="1584392"/>
                  <a:pt x="8409417" y="1548671"/>
                </a:cubicBezTo>
                <a:cubicBezTo>
                  <a:pt x="8408686" y="1535329"/>
                  <a:pt x="8417015" y="1522889"/>
                  <a:pt x="8422398" y="1507295"/>
                </a:cubicBezTo>
                <a:cubicBezTo>
                  <a:pt x="8442799" y="1512796"/>
                  <a:pt x="8463863" y="1517748"/>
                  <a:pt x="8474404" y="1495114"/>
                </a:cubicBezTo>
                <a:cubicBezTo>
                  <a:pt x="8478090" y="1486498"/>
                  <a:pt x="8498198" y="1486660"/>
                  <a:pt x="8506820" y="1479556"/>
                </a:cubicBezTo>
                <a:cubicBezTo>
                  <a:pt x="8527231" y="1459947"/>
                  <a:pt x="8546170" y="1438761"/>
                  <a:pt x="8566580" y="1419150"/>
                </a:cubicBezTo>
                <a:cubicBezTo>
                  <a:pt x="8570412" y="1413203"/>
                  <a:pt x="8576090" y="1402948"/>
                  <a:pt x="8581023" y="1404459"/>
                </a:cubicBezTo>
                <a:cubicBezTo>
                  <a:pt x="8614754" y="1412917"/>
                  <a:pt x="8626476" y="1386522"/>
                  <a:pt x="8650790" y="1374855"/>
                </a:cubicBezTo>
                <a:lnTo>
                  <a:pt x="8664469" y="1391476"/>
                </a:lnTo>
                <a:lnTo>
                  <a:pt x="8681199" y="1371100"/>
                </a:lnTo>
                <a:lnTo>
                  <a:pt x="8683668" y="1405287"/>
                </a:lnTo>
                <a:lnTo>
                  <a:pt x="8692661" y="1403798"/>
                </a:lnTo>
                <a:cubicBezTo>
                  <a:pt x="8697366" y="1402710"/>
                  <a:pt x="8701454" y="1401431"/>
                  <a:pt x="8704843" y="1400034"/>
                </a:cubicBezTo>
                <a:lnTo>
                  <a:pt x="8746530" y="1495765"/>
                </a:lnTo>
                <a:lnTo>
                  <a:pt x="8707652" y="1542090"/>
                </a:lnTo>
                <a:lnTo>
                  <a:pt x="8695288" y="1558339"/>
                </a:lnTo>
                <a:lnTo>
                  <a:pt x="8701310" y="1631610"/>
                </a:lnTo>
                <a:lnTo>
                  <a:pt x="8701150" y="1686158"/>
                </a:lnTo>
                <a:lnTo>
                  <a:pt x="8724755" y="1679842"/>
                </a:lnTo>
                <a:cubicBezTo>
                  <a:pt x="8745686" y="1669914"/>
                  <a:pt x="8758908" y="1650943"/>
                  <a:pt x="8777059" y="1636451"/>
                </a:cubicBezTo>
                <a:lnTo>
                  <a:pt x="8789406" y="1629679"/>
                </a:lnTo>
                <a:lnTo>
                  <a:pt x="8791986" y="1632223"/>
                </a:lnTo>
                <a:lnTo>
                  <a:pt x="8797223" y="1635910"/>
                </a:lnTo>
                <a:lnTo>
                  <a:pt x="8791993" y="1645600"/>
                </a:lnTo>
                <a:cubicBezTo>
                  <a:pt x="8776884" y="1668528"/>
                  <a:pt x="8760362" y="1687826"/>
                  <a:pt x="8778639" y="1716802"/>
                </a:cubicBezTo>
                <a:cubicBezTo>
                  <a:pt x="8799673" y="1750610"/>
                  <a:pt x="8825641" y="1767092"/>
                  <a:pt x="8866156" y="1756432"/>
                </a:cubicBezTo>
                <a:cubicBezTo>
                  <a:pt x="8871546" y="1782295"/>
                  <a:pt x="8876904" y="1796820"/>
                  <a:pt x="8887602" y="1804340"/>
                </a:cubicBezTo>
                <a:lnTo>
                  <a:pt x="8933609" y="1809401"/>
                </a:lnTo>
                <a:lnTo>
                  <a:pt x="8936843" y="1814062"/>
                </a:lnTo>
                <a:cubicBezTo>
                  <a:pt x="8925052" y="1826567"/>
                  <a:pt x="8917534" y="1841131"/>
                  <a:pt x="8911633" y="1859938"/>
                </a:cubicBezTo>
                <a:cubicBezTo>
                  <a:pt x="8909790" y="1864247"/>
                  <a:pt x="8912218" y="1870613"/>
                  <a:pt x="8916636" y="1875340"/>
                </a:cubicBezTo>
                <a:lnTo>
                  <a:pt x="8933404" y="1893280"/>
                </a:lnTo>
                <a:lnTo>
                  <a:pt x="8933340" y="1893317"/>
                </a:lnTo>
                <a:cubicBezTo>
                  <a:pt x="8910283" y="1907582"/>
                  <a:pt x="8889059" y="1924125"/>
                  <a:pt x="8873340" y="1947499"/>
                </a:cubicBezTo>
                <a:cubicBezTo>
                  <a:pt x="8872349" y="1950209"/>
                  <a:pt x="8869361" y="1950778"/>
                  <a:pt x="8867370" y="1952418"/>
                </a:cubicBezTo>
                <a:cubicBezTo>
                  <a:pt x="8848456" y="1962324"/>
                  <a:pt x="8834705" y="1976499"/>
                  <a:pt x="8822367" y="1991874"/>
                </a:cubicBezTo>
                <a:lnTo>
                  <a:pt x="8797904" y="2023141"/>
                </a:lnTo>
                <a:lnTo>
                  <a:pt x="8798854" y="2023132"/>
                </a:lnTo>
                <a:cubicBezTo>
                  <a:pt x="8804186" y="2021929"/>
                  <a:pt x="8808917" y="2018664"/>
                  <a:pt x="8812946" y="2014762"/>
                </a:cubicBezTo>
                <a:cubicBezTo>
                  <a:pt x="8828978" y="2052057"/>
                  <a:pt x="8845412" y="2088961"/>
                  <a:pt x="8862452" y="2125281"/>
                </a:cubicBezTo>
                <a:lnTo>
                  <a:pt x="8863718" y="2127831"/>
                </a:lnTo>
                <a:lnTo>
                  <a:pt x="8873278" y="2130717"/>
                </a:lnTo>
                <a:cubicBezTo>
                  <a:pt x="8881335" y="2131743"/>
                  <a:pt x="8890142" y="2131588"/>
                  <a:pt x="8899776" y="2130278"/>
                </a:cubicBezTo>
                <a:cubicBezTo>
                  <a:pt x="8906459" y="2143710"/>
                  <a:pt x="8911144" y="2155003"/>
                  <a:pt x="8918818" y="2165726"/>
                </a:cubicBezTo>
                <a:cubicBezTo>
                  <a:pt x="8925155" y="2173762"/>
                  <a:pt x="8932818" y="2180705"/>
                  <a:pt x="8941471" y="2184938"/>
                </a:cubicBezTo>
                <a:lnTo>
                  <a:pt x="8964504" y="2195768"/>
                </a:lnTo>
                <a:lnTo>
                  <a:pt x="8912222" y="2238923"/>
                </a:lnTo>
                <a:lnTo>
                  <a:pt x="8895536" y="2271855"/>
                </a:lnTo>
                <a:cubicBezTo>
                  <a:pt x="8873229" y="2310312"/>
                  <a:pt x="8844817" y="2345767"/>
                  <a:pt x="8816406" y="2381223"/>
                </a:cubicBezTo>
                <a:lnTo>
                  <a:pt x="8724723" y="2499742"/>
                </a:lnTo>
                <a:lnTo>
                  <a:pt x="8737857" y="2505918"/>
                </a:lnTo>
                <a:lnTo>
                  <a:pt x="8688308" y="2546815"/>
                </a:lnTo>
                <a:lnTo>
                  <a:pt x="8683698" y="2552775"/>
                </a:lnTo>
                <a:lnTo>
                  <a:pt x="8668889" y="2582004"/>
                </a:lnTo>
                <a:cubicBezTo>
                  <a:pt x="8646582" y="2620461"/>
                  <a:pt x="8618170" y="2655916"/>
                  <a:pt x="8589758" y="2691372"/>
                </a:cubicBezTo>
                <a:cubicBezTo>
                  <a:pt x="8505118" y="2805090"/>
                  <a:pt x="8416052" y="2917811"/>
                  <a:pt x="8328599" y="3028973"/>
                </a:cubicBezTo>
                <a:cubicBezTo>
                  <a:pt x="8277415" y="3094418"/>
                  <a:pt x="8220610" y="3154750"/>
                  <a:pt x="8171037" y="3218634"/>
                </a:cubicBezTo>
                <a:lnTo>
                  <a:pt x="8006011" y="3427055"/>
                </a:lnTo>
                <a:lnTo>
                  <a:pt x="8007937" y="3428807"/>
                </a:lnTo>
                <a:cubicBezTo>
                  <a:pt x="8030495" y="3406948"/>
                  <a:pt x="8051443" y="3386649"/>
                  <a:pt x="8071186" y="3362231"/>
                </a:cubicBezTo>
                <a:cubicBezTo>
                  <a:pt x="8190455" y="3225524"/>
                  <a:pt x="8311334" y="3087256"/>
                  <a:pt x="8430603" y="2950550"/>
                </a:cubicBezTo>
                <a:cubicBezTo>
                  <a:pt x="8519256" y="2843507"/>
                  <a:pt x="8612334" y="2737466"/>
                  <a:pt x="8703799" y="2632984"/>
                </a:cubicBezTo>
                <a:cubicBezTo>
                  <a:pt x="8738048" y="2594516"/>
                  <a:pt x="8769484" y="2553486"/>
                  <a:pt x="8806543" y="2517574"/>
                </a:cubicBezTo>
                <a:cubicBezTo>
                  <a:pt x="8817823" y="2506644"/>
                  <a:pt x="8832327" y="2492591"/>
                  <a:pt x="8846006" y="2489901"/>
                </a:cubicBezTo>
                <a:cubicBezTo>
                  <a:pt x="8768133" y="2582531"/>
                  <a:pt x="8692671" y="2676788"/>
                  <a:pt x="8618704" y="2772072"/>
                </a:cubicBezTo>
                <a:lnTo>
                  <a:pt x="8561431" y="2847710"/>
                </a:lnTo>
                <a:lnTo>
                  <a:pt x="8579896" y="2827723"/>
                </a:lnTo>
                <a:cubicBezTo>
                  <a:pt x="8591176" y="2816793"/>
                  <a:pt x="8605679" y="2802740"/>
                  <a:pt x="8619358" y="2800050"/>
                </a:cubicBezTo>
                <a:cubicBezTo>
                  <a:pt x="8307867" y="3170570"/>
                  <a:pt x="8034955" y="3567111"/>
                  <a:pt x="7741946" y="3951419"/>
                </a:cubicBezTo>
                <a:cubicBezTo>
                  <a:pt x="7442495" y="4341978"/>
                  <a:pt x="7114859" y="4749275"/>
                  <a:pt x="6702943" y="5037493"/>
                </a:cubicBezTo>
                <a:cubicBezTo>
                  <a:pt x="6697728" y="5026694"/>
                  <a:pt x="6687684" y="5020581"/>
                  <a:pt x="6675616" y="5021709"/>
                </a:cubicBezTo>
                <a:cubicBezTo>
                  <a:pt x="6628952" y="5024663"/>
                  <a:pt x="6582699" y="5021932"/>
                  <a:pt x="6541693" y="5008837"/>
                </a:cubicBezTo>
                <a:cubicBezTo>
                  <a:pt x="6572720" y="4973492"/>
                  <a:pt x="6565925" y="4943090"/>
                  <a:pt x="6534211" y="4905146"/>
                </a:cubicBezTo>
                <a:cubicBezTo>
                  <a:pt x="6503694" y="4871322"/>
                  <a:pt x="6472355" y="4848860"/>
                  <a:pt x="6437759" y="4850685"/>
                </a:cubicBezTo>
                <a:cubicBezTo>
                  <a:pt x="6407447" y="4814019"/>
                  <a:pt x="6375824" y="4779944"/>
                  <a:pt x="6342791" y="4747236"/>
                </a:cubicBezTo>
                <a:lnTo>
                  <a:pt x="6315241" y="4721865"/>
                </a:lnTo>
                <a:lnTo>
                  <a:pt x="6282245" y="4757982"/>
                </a:lnTo>
                <a:lnTo>
                  <a:pt x="6267632" y="4756053"/>
                </a:lnTo>
                <a:cubicBezTo>
                  <a:pt x="6264951" y="4740132"/>
                  <a:pt x="6259238" y="4724002"/>
                  <a:pt x="6256557" y="4708079"/>
                </a:cubicBezTo>
                <a:cubicBezTo>
                  <a:pt x="6250237" y="4703017"/>
                  <a:pt x="6246393" y="4699050"/>
                  <a:pt x="6240075" y="4693988"/>
                </a:cubicBezTo>
                <a:cubicBezTo>
                  <a:pt x="6224855" y="4703127"/>
                  <a:pt x="6210194" y="4711379"/>
                  <a:pt x="6195530" y="4719630"/>
                </a:cubicBezTo>
                <a:cubicBezTo>
                  <a:pt x="6190504" y="4689777"/>
                  <a:pt x="6196129" y="4663518"/>
                  <a:pt x="6204212" y="4638486"/>
                </a:cubicBezTo>
                <a:lnTo>
                  <a:pt x="6208811" y="4625368"/>
                </a:lnTo>
                <a:lnTo>
                  <a:pt x="6203413" y="4620786"/>
                </a:lnTo>
                <a:cubicBezTo>
                  <a:pt x="6195277" y="4614140"/>
                  <a:pt x="6187143" y="4607494"/>
                  <a:pt x="6178707" y="4599818"/>
                </a:cubicBezTo>
                <a:cubicBezTo>
                  <a:pt x="6180318" y="4598258"/>
                  <a:pt x="6181931" y="4596696"/>
                  <a:pt x="6183541" y="4595135"/>
                </a:cubicBezTo>
                <a:lnTo>
                  <a:pt x="6171275" y="4583974"/>
                </a:lnTo>
                <a:lnTo>
                  <a:pt x="6160143" y="4607968"/>
                </a:lnTo>
                <a:cubicBezTo>
                  <a:pt x="6147113" y="4636244"/>
                  <a:pt x="6132856" y="4662819"/>
                  <a:pt x="6104837" y="4670326"/>
                </a:cubicBezTo>
                <a:cubicBezTo>
                  <a:pt x="6082267" y="4713696"/>
                  <a:pt x="6069235" y="4749692"/>
                  <a:pt x="6045319" y="4780899"/>
                </a:cubicBezTo>
                <a:cubicBezTo>
                  <a:pt x="6021403" y="4812109"/>
                  <a:pt x="5988885" y="4839121"/>
                  <a:pt x="5960937" y="4867317"/>
                </a:cubicBezTo>
                <a:cubicBezTo>
                  <a:pt x="5956367" y="4866135"/>
                  <a:pt x="5952335" y="4863120"/>
                  <a:pt x="5947766" y="4861937"/>
                </a:cubicBezTo>
                <a:cubicBezTo>
                  <a:pt x="5949372" y="4822984"/>
                  <a:pt x="5953263" y="4784620"/>
                  <a:pt x="5954869" y="4745665"/>
                </a:cubicBezTo>
                <a:cubicBezTo>
                  <a:pt x="5898823" y="4727215"/>
                  <a:pt x="5912272" y="4781879"/>
                  <a:pt x="5882305" y="4791838"/>
                </a:cubicBezTo>
                <a:cubicBezTo>
                  <a:pt x="5830829" y="4774570"/>
                  <a:pt x="5830829" y="4774570"/>
                  <a:pt x="5835119" y="4726467"/>
                </a:cubicBezTo>
                <a:cubicBezTo>
                  <a:pt x="5835523" y="4716730"/>
                  <a:pt x="5826785" y="4704623"/>
                  <a:pt x="5819794" y="4694941"/>
                </a:cubicBezTo>
                <a:cubicBezTo>
                  <a:pt x="5808507" y="4699890"/>
                  <a:pt x="5793186" y="4701830"/>
                  <a:pt x="5783647" y="4709201"/>
                </a:cubicBezTo>
                <a:cubicBezTo>
                  <a:pt x="5773030" y="4720232"/>
                  <a:pt x="5765913" y="4736105"/>
                  <a:pt x="5757044" y="4749557"/>
                </a:cubicBezTo>
                <a:cubicBezTo>
                  <a:pt x="5709329" y="4719485"/>
                  <a:pt x="5751926" y="4683271"/>
                  <a:pt x="5727998" y="4647547"/>
                </a:cubicBezTo>
                <a:cubicBezTo>
                  <a:pt x="5711337" y="4670791"/>
                  <a:pt x="5701395" y="4687901"/>
                  <a:pt x="5685273" y="4709319"/>
                </a:cubicBezTo>
                <a:cubicBezTo>
                  <a:pt x="5667393" y="4694845"/>
                  <a:pt x="5653013" y="4685216"/>
                  <a:pt x="5639167" y="4673758"/>
                </a:cubicBezTo>
                <a:cubicBezTo>
                  <a:pt x="5676121" y="4640020"/>
                  <a:pt x="5707427" y="4608756"/>
                  <a:pt x="5702580" y="4558287"/>
                </a:cubicBezTo>
                <a:cubicBezTo>
                  <a:pt x="5676510" y="4563347"/>
                  <a:pt x="5655545" y="4567762"/>
                  <a:pt x="5623829" y="4575297"/>
                </a:cubicBezTo>
                <a:cubicBezTo>
                  <a:pt x="5634173" y="4548446"/>
                  <a:pt x="5639546" y="4530153"/>
                  <a:pt x="5647202" y="4512451"/>
                </a:cubicBezTo>
                <a:lnTo>
                  <a:pt x="5658737" y="4513091"/>
                </a:lnTo>
                <a:lnTo>
                  <a:pt x="5655673" y="4485396"/>
                </a:lnTo>
                <a:lnTo>
                  <a:pt x="5648911" y="4411815"/>
                </a:lnTo>
                <a:lnTo>
                  <a:pt x="5559307" y="4493627"/>
                </a:lnTo>
                <a:cubicBezTo>
                  <a:pt x="5577975" y="4421689"/>
                  <a:pt x="5605243" y="4353947"/>
                  <a:pt x="5638830" y="4289809"/>
                </a:cubicBezTo>
                <a:lnTo>
                  <a:pt x="5648015" y="4275147"/>
                </a:lnTo>
                <a:lnTo>
                  <a:pt x="5652558" y="4219926"/>
                </a:lnTo>
                <a:lnTo>
                  <a:pt x="5638552" y="4240523"/>
                </a:lnTo>
                <a:cubicBezTo>
                  <a:pt x="5607919" y="4277867"/>
                  <a:pt x="5604301" y="4332047"/>
                  <a:pt x="5556463" y="4361000"/>
                </a:cubicBezTo>
                <a:lnTo>
                  <a:pt x="5658531" y="4147343"/>
                </a:lnTo>
                <a:lnTo>
                  <a:pt x="5662281" y="4101771"/>
                </a:lnTo>
                <a:cubicBezTo>
                  <a:pt x="5668047" y="4030072"/>
                  <a:pt x="5675641" y="3958614"/>
                  <a:pt x="5690881" y="3888838"/>
                </a:cubicBezTo>
                <a:cubicBezTo>
                  <a:pt x="5704428" y="3826815"/>
                  <a:pt x="5713020" y="3762601"/>
                  <a:pt x="5746137" y="3704700"/>
                </a:cubicBezTo>
                <a:cubicBezTo>
                  <a:pt x="5776723" y="3655882"/>
                  <a:pt x="5787490" y="3598297"/>
                  <a:pt x="5797701" y="3541600"/>
                </a:cubicBezTo>
                <a:lnTo>
                  <a:pt x="5793429" y="3511208"/>
                </a:lnTo>
                <a:lnTo>
                  <a:pt x="5604468" y="3760756"/>
                </a:lnTo>
                <a:cubicBezTo>
                  <a:pt x="5436713" y="3986493"/>
                  <a:pt x="5271652" y="4214241"/>
                  <a:pt x="5100731" y="4438421"/>
                </a:cubicBezTo>
                <a:cubicBezTo>
                  <a:pt x="4795040" y="4837116"/>
                  <a:pt x="4464176" y="5250761"/>
                  <a:pt x="4064291" y="5573209"/>
                </a:cubicBezTo>
                <a:lnTo>
                  <a:pt x="3975330" y="5640182"/>
                </a:lnTo>
                <a:lnTo>
                  <a:pt x="3976543" y="5655652"/>
                </a:lnTo>
                <a:lnTo>
                  <a:pt x="3961454" y="5650629"/>
                </a:lnTo>
                <a:lnTo>
                  <a:pt x="3888559" y="5705507"/>
                </a:lnTo>
                <a:cubicBezTo>
                  <a:pt x="3885518" y="5699207"/>
                  <a:pt x="3881067" y="5694274"/>
                  <a:pt x="3875618" y="5691081"/>
                </a:cubicBezTo>
                <a:lnTo>
                  <a:pt x="3865122" y="5688870"/>
                </a:lnTo>
                <a:lnTo>
                  <a:pt x="3862019" y="5700013"/>
                </a:lnTo>
                <a:cubicBezTo>
                  <a:pt x="3857376" y="5709151"/>
                  <a:pt x="3849699" y="5717075"/>
                  <a:pt x="3838835" y="5723401"/>
                </a:cubicBezTo>
                <a:lnTo>
                  <a:pt x="3798847" y="5736442"/>
                </a:lnTo>
                <a:lnTo>
                  <a:pt x="3814101" y="5741801"/>
                </a:lnTo>
                <a:cubicBezTo>
                  <a:pt x="3805736" y="5740337"/>
                  <a:pt x="3799545" y="5741110"/>
                  <a:pt x="3791175" y="5739642"/>
                </a:cubicBezTo>
                <a:lnTo>
                  <a:pt x="3788951" y="5739199"/>
                </a:lnTo>
                <a:lnTo>
                  <a:pt x="3773114" y="5743384"/>
                </a:lnTo>
                <a:cubicBezTo>
                  <a:pt x="3753664" y="5751040"/>
                  <a:pt x="3747536" y="5763881"/>
                  <a:pt x="3767459" y="5788936"/>
                </a:cubicBezTo>
                <a:cubicBezTo>
                  <a:pt x="3776347" y="5801484"/>
                  <a:pt x="3772645" y="5813995"/>
                  <a:pt x="3774729" y="5829221"/>
                </a:cubicBezTo>
                <a:cubicBezTo>
                  <a:pt x="3744319" y="5825857"/>
                  <a:pt x="3713347" y="5823070"/>
                  <a:pt x="3712747" y="5845416"/>
                </a:cubicBezTo>
                <a:cubicBezTo>
                  <a:pt x="3712953" y="5853894"/>
                  <a:pt x="3686096" y="5855549"/>
                  <a:pt x="3678837" y="5863041"/>
                </a:cubicBezTo>
                <a:cubicBezTo>
                  <a:pt x="3663305" y="5883416"/>
                  <a:pt x="3650671" y="5905150"/>
                  <a:pt x="3635142" y="5925525"/>
                </a:cubicBezTo>
                <a:cubicBezTo>
                  <a:pt x="3633569" y="5931493"/>
                  <a:pt x="3632100" y="5941699"/>
                  <a:pt x="3624637" y="5940713"/>
                </a:cubicBezTo>
                <a:cubicBezTo>
                  <a:pt x="3574728" y="5935752"/>
                  <a:pt x="3574788" y="5961761"/>
                  <a:pt x="3549353" y="5974979"/>
                </a:cubicBezTo>
                <a:lnTo>
                  <a:pt x="3530864" y="5965438"/>
                </a:lnTo>
                <a:lnTo>
                  <a:pt x="3514780" y="5980723"/>
                </a:lnTo>
                <a:cubicBezTo>
                  <a:pt x="3498245" y="5994075"/>
                  <a:pt x="3548648" y="6019155"/>
                  <a:pt x="3564721" y="6007112"/>
                </a:cubicBezTo>
                <a:cubicBezTo>
                  <a:pt x="3593770" y="5983415"/>
                  <a:pt x="3620187" y="5958794"/>
                  <a:pt x="3646599" y="5934170"/>
                </a:cubicBezTo>
                <a:cubicBezTo>
                  <a:pt x="3624995" y="5961957"/>
                  <a:pt x="3605565" y="5991982"/>
                  <a:pt x="3583961" y="6019768"/>
                </a:cubicBezTo>
                <a:cubicBezTo>
                  <a:pt x="3583961" y="6019768"/>
                  <a:pt x="3581324" y="6018842"/>
                  <a:pt x="3581324" y="6018842"/>
                </a:cubicBezTo>
                <a:cubicBezTo>
                  <a:pt x="3547064" y="6006805"/>
                  <a:pt x="3537384" y="6034359"/>
                  <a:pt x="3571642" y="6046395"/>
                </a:cubicBezTo>
                <a:cubicBezTo>
                  <a:pt x="3576914" y="6048247"/>
                  <a:pt x="3582184" y="6050099"/>
                  <a:pt x="3587454" y="6051950"/>
                </a:cubicBezTo>
                <a:cubicBezTo>
                  <a:pt x="3579089" y="6050486"/>
                  <a:pt x="3572897" y="6051259"/>
                  <a:pt x="3564528" y="6049791"/>
                </a:cubicBezTo>
                <a:cubicBezTo>
                  <a:pt x="3558796" y="6049252"/>
                  <a:pt x="3550431" y="6047786"/>
                  <a:pt x="3545160" y="6045935"/>
                </a:cubicBezTo>
                <a:cubicBezTo>
                  <a:pt x="3545160" y="6045935"/>
                  <a:pt x="3545621" y="6044623"/>
                  <a:pt x="3545621" y="6044623"/>
                </a:cubicBezTo>
                <a:cubicBezTo>
                  <a:pt x="3566966" y="6034434"/>
                  <a:pt x="3527233" y="6004260"/>
                  <a:pt x="3503255" y="6013524"/>
                </a:cubicBezTo>
                <a:cubicBezTo>
                  <a:pt x="3499235" y="6016534"/>
                  <a:pt x="3492581" y="6018618"/>
                  <a:pt x="3486389" y="6019390"/>
                </a:cubicBezTo>
                <a:cubicBezTo>
                  <a:pt x="3491921" y="6003645"/>
                  <a:pt x="3496993" y="5989213"/>
                  <a:pt x="3502524" y="5973467"/>
                </a:cubicBezTo>
                <a:cubicBezTo>
                  <a:pt x="3504137" y="5968876"/>
                  <a:pt x="3502052" y="5964274"/>
                  <a:pt x="3497919" y="5960242"/>
                </a:cubicBezTo>
                <a:lnTo>
                  <a:pt x="3482055" y="5951038"/>
                </a:lnTo>
                <a:lnTo>
                  <a:pt x="3462479" y="5956038"/>
                </a:lnTo>
                <a:lnTo>
                  <a:pt x="3456031" y="5951055"/>
                </a:lnTo>
                <a:lnTo>
                  <a:pt x="3449818" y="5954950"/>
                </a:lnTo>
                <a:cubicBezTo>
                  <a:pt x="3446128" y="5965446"/>
                  <a:pt x="3442441" y="5975943"/>
                  <a:pt x="3438292" y="5987751"/>
                </a:cubicBezTo>
                <a:cubicBezTo>
                  <a:pt x="3431769" y="5981039"/>
                  <a:pt x="3421688" y="5976021"/>
                  <a:pt x="3410687" y="5973631"/>
                </a:cubicBezTo>
                <a:cubicBezTo>
                  <a:pt x="3409102" y="5961283"/>
                  <a:pt x="3379322" y="5944923"/>
                  <a:pt x="3361995" y="5952100"/>
                </a:cubicBezTo>
                <a:cubicBezTo>
                  <a:pt x="3361533" y="5953414"/>
                  <a:pt x="3358439" y="5953800"/>
                  <a:pt x="3357979" y="5955112"/>
                </a:cubicBezTo>
                <a:lnTo>
                  <a:pt x="3366738" y="5930182"/>
                </a:lnTo>
                <a:cubicBezTo>
                  <a:pt x="3369042" y="5923622"/>
                  <a:pt x="3362981" y="5915596"/>
                  <a:pt x="3352898" y="5910580"/>
                </a:cubicBezTo>
                <a:lnTo>
                  <a:pt x="3358288" y="5875530"/>
                </a:lnTo>
                <a:lnTo>
                  <a:pt x="3330086" y="5853738"/>
                </a:lnTo>
                <a:lnTo>
                  <a:pt x="3304813" y="5835521"/>
                </a:lnTo>
                <a:lnTo>
                  <a:pt x="3300781" y="5852470"/>
                </a:lnTo>
                <a:cubicBezTo>
                  <a:pt x="3297901" y="5875411"/>
                  <a:pt x="3297656" y="5899279"/>
                  <a:pt x="3301050" y="5923319"/>
                </a:cubicBezTo>
                <a:cubicBezTo>
                  <a:pt x="3290973" y="5918303"/>
                  <a:pt x="3282144" y="5918150"/>
                  <a:pt x="3275030" y="5921547"/>
                </a:cubicBezTo>
                <a:cubicBezTo>
                  <a:pt x="3271472" y="5923244"/>
                  <a:pt x="3267915" y="5924943"/>
                  <a:pt x="3263896" y="5927954"/>
                </a:cubicBezTo>
                <a:cubicBezTo>
                  <a:pt x="3260008" y="5922164"/>
                  <a:pt x="3253026" y="5916764"/>
                  <a:pt x="3242484" y="5913060"/>
                </a:cubicBezTo>
                <a:cubicBezTo>
                  <a:pt x="3250981" y="5905728"/>
                  <a:pt x="3261652" y="5900633"/>
                  <a:pt x="3275421" y="5895151"/>
                </a:cubicBezTo>
                <a:cubicBezTo>
                  <a:pt x="3296763" y="5884962"/>
                  <a:pt x="3257035" y="5854790"/>
                  <a:pt x="3233056" y="5864053"/>
                </a:cubicBezTo>
                <a:cubicBezTo>
                  <a:pt x="3232594" y="5865365"/>
                  <a:pt x="3229499" y="5865751"/>
                  <a:pt x="3229037" y="5867063"/>
                </a:cubicBezTo>
                <a:lnTo>
                  <a:pt x="3241024" y="5832949"/>
                </a:lnTo>
                <a:cubicBezTo>
                  <a:pt x="3246554" y="5817204"/>
                  <a:pt x="3202674" y="5798839"/>
                  <a:pt x="3189699" y="5810495"/>
                </a:cubicBezTo>
                <a:cubicBezTo>
                  <a:pt x="3169606" y="5825545"/>
                  <a:pt x="3152149" y="5841523"/>
                  <a:pt x="3139964" y="5859352"/>
                </a:cubicBezTo>
                <a:cubicBezTo>
                  <a:pt x="3138253" y="5855803"/>
                  <a:pt x="3133441" y="5852639"/>
                  <a:pt x="3131727" y="5849088"/>
                </a:cubicBezTo>
                <a:cubicBezTo>
                  <a:pt x="3123951" y="5837513"/>
                  <a:pt x="3098520" y="5825630"/>
                  <a:pt x="3084291" y="5832422"/>
                </a:cubicBezTo>
                <a:cubicBezTo>
                  <a:pt x="3043778" y="5855039"/>
                  <a:pt x="3005569" y="5871095"/>
                  <a:pt x="2938363" y="5818002"/>
                </a:cubicBezTo>
                <a:cubicBezTo>
                  <a:pt x="2887301" y="5777952"/>
                  <a:pt x="2858242" y="5742683"/>
                  <a:pt x="2843874" y="5699310"/>
                </a:cubicBezTo>
                <a:cubicBezTo>
                  <a:pt x="2839653" y="5686035"/>
                  <a:pt x="2812049" y="5671915"/>
                  <a:pt x="2795183" y="5677782"/>
                </a:cubicBezTo>
                <a:cubicBezTo>
                  <a:pt x="2777400" y="5686274"/>
                  <a:pt x="2759609" y="5694764"/>
                  <a:pt x="2742286" y="5701943"/>
                </a:cubicBezTo>
                <a:lnTo>
                  <a:pt x="2779626" y="5595665"/>
                </a:lnTo>
                <a:cubicBezTo>
                  <a:pt x="2784466" y="5581889"/>
                  <a:pt x="2755769" y="5568766"/>
                  <a:pt x="2738590" y="5570261"/>
                </a:cubicBezTo>
                <a:lnTo>
                  <a:pt x="2727134" y="5577020"/>
                </a:lnTo>
                <a:lnTo>
                  <a:pt x="2745688" y="5532150"/>
                </a:lnTo>
                <a:cubicBezTo>
                  <a:pt x="2759715" y="5509073"/>
                  <a:pt x="2773747" y="5485995"/>
                  <a:pt x="2787776" y="5462917"/>
                </a:cubicBezTo>
                <a:lnTo>
                  <a:pt x="2784673" y="5450736"/>
                </a:lnTo>
                <a:lnTo>
                  <a:pt x="2783004" y="5449503"/>
                </a:lnTo>
                <a:lnTo>
                  <a:pt x="2768065" y="5441067"/>
                </a:lnTo>
                <a:cubicBezTo>
                  <a:pt x="2754832" y="5436604"/>
                  <a:pt x="2739382" y="5436334"/>
                  <a:pt x="2735066" y="5444399"/>
                </a:cubicBezTo>
                <a:cubicBezTo>
                  <a:pt x="2721960" y="5464852"/>
                  <a:pt x="2708853" y="5485307"/>
                  <a:pt x="2698381" y="5506685"/>
                </a:cubicBezTo>
                <a:cubicBezTo>
                  <a:pt x="2670323" y="5552841"/>
                  <a:pt x="2639627" y="5598069"/>
                  <a:pt x="2596216" y="5637357"/>
                </a:cubicBezTo>
                <a:cubicBezTo>
                  <a:pt x="2616928" y="5565773"/>
                  <a:pt x="2649380" y="5498682"/>
                  <a:pt x="2688637" y="5434351"/>
                </a:cubicBezTo>
                <a:lnTo>
                  <a:pt x="2714147" y="5398651"/>
                </a:lnTo>
                <a:lnTo>
                  <a:pt x="2675091" y="5369808"/>
                </a:lnTo>
                <a:cubicBezTo>
                  <a:pt x="2665641" y="5357834"/>
                  <a:pt x="2649849" y="5343726"/>
                  <a:pt x="2633495" y="5330191"/>
                </a:cubicBezTo>
                <a:cubicBezTo>
                  <a:pt x="2619480" y="5318591"/>
                  <a:pt x="2604904" y="5307568"/>
                  <a:pt x="2594342" y="5296748"/>
                </a:cubicBezTo>
                <a:cubicBezTo>
                  <a:pt x="2592005" y="5294815"/>
                  <a:pt x="2586773" y="5291524"/>
                  <a:pt x="2583880" y="5290168"/>
                </a:cubicBezTo>
                <a:lnTo>
                  <a:pt x="2721356" y="5147929"/>
                </a:lnTo>
                <a:lnTo>
                  <a:pt x="2721472" y="5146433"/>
                </a:lnTo>
                <a:cubicBezTo>
                  <a:pt x="2691055" y="5152337"/>
                  <a:pt x="2666596" y="5157487"/>
                  <a:pt x="2629594" y="5166278"/>
                </a:cubicBezTo>
                <a:cubicBezTo>
                  <a:pt x="2641662" y="5134952"/>
                  <a:pt x="2647931" y="5113610"/>
                  <a:pt x="2656863" y="5092957"/>
                </a:cubicBezTo>
                <a:lnTo>
                  <a:pt x="2670320" y="5093704"/>
                </a:lnTo>
                <a:lnTo>
                  <a:pt x="2666744" y="5061393"/>
                </a:lnTo>
                <a:lnTo>
                  <a:pt x="2658857" y="4975549"/>
                </a:lnTo>
                <a:lnTo>
                  <a:pt x="2554318" y="5070996"/>
                </a:lnTo>
                <a:cubicBezTo>
                  <a:pt x="2576098" y="4987068"/>
                  <a:pt x="2607912" y="4908037"/>
                  <a:pt x="2647096" y="4833208"/>
                </a:cubicBezTo>
                <a:lnTo>
                  <a:pt x="2657810" y="4816103"/>
                </a:lnTo>
                <a:lnTo>
                  <a:pt x="2663112" y="4751678"/>
                </a:lnTo>
                <a:lnTo>
                  <a:pt x="2646772" y="4775709"/>
                </a:lnTo>
                <a:cubicBezTo>
                  <a:pt x="2611033" y="4819276"/>
                  <a:pt x="2606811" y="4882487"/>
                  <a:pt x="2551000" y="4916265"/>
                </a:cubicBezTo>
                <a:lnTo>
                  <a:pt x="2670080" y="4666999"/>
                </a:lnTo>
                <a:lnTo>
                  <a:pt x="2674455" y="4613831"/>
                </a:lnTo>
                <a:cubicBezTo>
                  <a:pt x="2681183" y="4530182"/>
                  <a:pt x="2690042" y="4446814"/>
                  <a:pt x="2707824" y="4365409"/>
                </a:cubicBezTo>
                <a:cubicBezTo>
                  <a:pt x="2723628" y="4293049"/>
                  <a:pt x="2733651" y="4218132"/>
                  <a:pt x="2772288" y="4150580"/>
                </a:cubicBezTo>
                <a:cubicBezTo>
                  <a:pt x="2807971" y="4093627"/>
                  <a:pt x="2820532" y="4026445"/>
                  <a:pt x="2832444" y="3960298"/>
                </a:cubicBezTo>
                <a:cubicBezTo>
                  <a:pt x="2836456" y="3930331"/>
                  <a:pt x="2817634" y="3895557"/>
                  <a:pt x="2810729" y="3859441"/>
                </a:cubicBezTo>
                <a:cubicBezTo>
                  <a:pt x="2827780" y="3861692"/>
                  <a:pt x="2844178" y="3864977"/>
                  <a:pt x="2860579" y="3868263"/>
                </a:cubicBezTo>
                <a:cubicBezTo>
                  <a:pt x="2918674" y="3704840"/>
                  <a:pt x="2976767" y="3541416"/>
                  <a:pt x="3034214" y="3379028"/>
                </a:cubicBezTo>
                <a:cubicBezTo>
                  <a:pt x="3040644" y="3380549"/>
                  <a:pt x="3044182" y="3380791"/>
                  <a:pt x="3050611" y="3382312"/>
                </a:cubicBezTo>
                <a:cubicBezTo>
                  <a:pt x="3056334" y="3396747"/>
                  <a:pt x="3064947" y="3412459"/>
                  <a:pt x="3072261" y="3430242"/>
                </a:cubicBezTo>
                <a:cubicBezTo>
                  <a:pt x="3091258" y="3429384"/>
                  <a:pt x="3104469" y="3425971"/>
                  <a:pt x="3123466" y="3425115"/>
                </a:cubicBezTo>
                <a:lnTo>
                  <a:pt x="3128234" y="3442569"/>
                </a:lnTo>
                <a:lnTo>
                  <a:pt x="3194194" y="3256719"/>
                </a:lnTo>
                <a:lnTo>
                  <a:pt x="3186539" y="3265340"/>
                </a:lnTo>
                <a:cubicBezTo>
                  <a:pt x="3183383" y="3270929"/>
                  <a:pt x="3181160" y="3277055"/>
                  <a:pt x="3179199" y="3283130"/>
                </a:cubicBezTo>
                <a:cubicBezTo>
                  <a:pt x="3168763" y="3311576"/>
                  <a:pt x="3163453" y="3343614"/>
                  <a:pt x="3149477" y="3371817"/>
                </a:cubicBezTo>
                <a:cubicBezTo>
                  <a:pt x="3126055" y="3291365"/>
                  <a:pt x="3136254" y="3245620"/>
                  <a:pt x="3183501" y="3193779"/>
                </a:cubicBezTo>
                <a:cubicBezTo>
                  <a:pt x="3189637" y="3189881"/>
                  <a:pt x="3196776" y="3178490"/>
                  <a:pt x="3194531" y="3176176"/>
                </a:cubicBezTo>
                <a:cubicBezTo>
                  <a:pt x="3160261" y="3142503"/>
                  <a:pt x="3195413" y="3127635"/>
                  <a:pt x="3216118" y="3106373"/>
                </a:cubicBezTo>
                <a:lnTo>
                  <a:pt x="3188116" y="3081043"/>
                </a:lnTo>
                <a:lnTo>
                  <a:pt x="3144809" y="3138234"/>
                </a:lnTo>
                <a:lnTo>
                  <a:pt x="3124819" y="3207169"/>
                </a:lnTo>
                <a:cubicBezTo>
                  <a:pt x="3112072" y="3254763"/>
                  <a:pt x="3098477" y="3302972"/>
                  <a:pt x="3068485" y="3347897"/>
                </a:cubicBezTo>
                <a:cubicBezTo>
                  <a:pt x="3038692" y="3318850"/>
                  <a:pt x="3036863" y="3298205"/>
                  <a:pt x="3049192" y="3278529"/>
                </a:cubicBezTo>
                <a:lnTo>
                  <a:pt x="3064810" y="3244960"/>
                </a:lnTo>
                <a:lnTo>
                  <a:pt x="2748719" y="3670190"/>
                </a:lnTo>
                <a:cubicBezTo>
                  <a:pt x="2499176" y="3995655"/>
                  <a:pt x="2226146" y="4335069"/>
                  <a:pt x="1882883" y="4575252"/>
                </a:cubicBezTo>
                <a:cubicBezTo>
                  <a:pt x="1878538" y="4566252"/>
                  <a:pt x="1870167" y="4561158"/>
                  <a:pt x="1860110" y="4562098"/>
                </a:cubicBezTo>
                <a:cubicBezTo>
                  <a:pt x="1821225" y="4564560"/>
                  <a:pt x="1782679" y="4562284"/>
                  <a:pt x="1748508" y="4551372"/>
                </a:cubicBezTo>
                <a:cubicBezTo>
                  <a:pt x="1774363" y="4521918"/>
                  <a:pt x="1768701" y="4496583"/>
                  <a:pt x="1742272" y="4464963"/>
                </a:cubicBezTo>
                <a:cubicBezTo>
                  <a:pt x="1716841" y="4436776"/>
                  <a:pt x="1690726" y="4418057"/>
                  <a:pt x="1661896" y="4419578"/>
                </a:cubicBezTo>
                <a:cubicBezTo>
                  <a:pt x="1636636" y="4389023"/>
                  <a:pt x="1610283" y="4360628"/>
                  <a:pt x="1582756" y="4333371"/>
                </a:cubicBezTo>
                <a:lnTo>
                  <a:pt x="1559798" y="4312228"/>
                </a:lnTo>
                <a:lnTo>
                  <a:pt x="1532302" y="4342325"/>
                </a:lnTo>
                <a:lnTo>
                  <a:pt x="1520123" y="4340718"/>
                </a:lnTo>
                <a:cubicBezTo>
                  <a:pt x="1517890" y="4327451"/>
                  <a:pt x="1513129" y="4314009"/>
                  <a:pt x="1510896" y="4300740"/>
                </a:cubicBezTo>
                <a:cubicBezTo>
                  <a:pt x="1505629" y="4296521"/>
                  <a:pt x="1502424" y="4293216"/>
                  <a:pt x="1497159" y="4288998"/>
                </a:cubicBezTo>
                <a:cubicBezTo>
                  <a:pt x="1484477" y="4296614"/>
                  <a:pt x="1472258" y="4303490"/>
                  <a:pt x="1460038" y="4310366"/>
                </a:cubicBezTo>
                <a:cubicBezTo>
                  <a:pt x="1455851" y="4285488"/>
                  <a:pt x="1460538" y="4263606"/>
                  <a:pt x="1467274" y="4242745"/>
                </a:cubicBezTo>
                <a:lnTo>
                  <a:pt x="1471106" y="4231814"/>
                </a:lnTo>
                <a:lnTo>
                  <a:pt x="1466607" y="4227996"/>
                </a:lnTo>
                <a:cubicBezTo>
                  <a:pt x="1459829" y="4222458"/>
                  <a:pt x="1453049" y="4216919"/>
                  <a:pt x="1446020" y="4210523"/>
                </a:cubicBezTo>
                <a:cubicBezTo>
                  <a:pt x="1447363" y="4209222"/>
                  <a:pt x="1448706" y="4207921"/>
                  <a:pt x="1450048" y="4206620"/>
                </a:cubicBezTo>
                <a:lnTo>
                  <a:pt x="1439825" y="4197319"/>
                </a:lnTo>
                <a:lnTo>
                  <a:pt x="1430548" y="4217315"/>
                </a:lnTo>
                <a:cubicBezTo>
                  <a:pt x="1419692" y="4240877"/>
                  <a:pt x="1407809" y="4263023"/>
                  <a:pt x="1384462" y="4269279"/>
                </a:cubicBezTo>
                <a:cubicBezTo>
                  <a:pt x="1365653" y="4305420"/>
                  <a:pt x="1354794" y="4335417"/>
                  <a:pt x="1334863" y="4361424"/>
                </a:cubicBezTo>
                <a:cubicBezTo>
                  <a:pt x="1314933" y="4387432"/>
                  <a:pt x="1287835" y="4409941"/>
                  <a:pt x="1264544" y="4433439"/>
                </a:cubicBezTo>
                <a:cubicBezTo>
                  <a:pt x="1260736" y="4432453"/>
                  <a:pt x="1257377" y="4429941"/>
                  <a:pt x="1253568" y="4428955"/>
                </a:cubicBezTo>
                <a:cubicBezTo>
                  <a:pt x="1254907" y="4396493"/>
                  <a:pt x="1258151" y="4364524"/>
                  <a:pt x="1259488" y="4332061"/>
                </a:cubicBezTo>
                <a:cubicBezTo>
                  <a:pt x="1212784" y="4316686"/>
                  <a:pt x="1223991" y="4362240"/>
                  <a:pt x="1199018" y="4370539"/>
                </a:cubicBezTo>
                <a:cubicBezTo>
                  <a:pt x="1156121" y="4356149"/>
                  <a:pt x="1156121" y="4356149"/>
                  <a:pt x="1159696" y="4316064"/>
                </a:cubicBezTo>
                <a:cubicBezTo>
                  <a:pt x="1160033" y="4307949"/>
                  <a:pt x="1152752" y="4297860"/>
                  <a:pt x="1146925" y="4289791"/>
                </a:cubicBezTo>
                <a:cubicBezTo>
                  <a:pt x="1137519" y="4293916"/>
                  <a:pt x="1124752" y="4295533"/>
                  <a:pt x="1116803" y="4301675"/>
                </a:cubicBezTo>
                <a:cubicBezTo>
                  <a:pt x="1107956" y="4310868"/>
                  <a:pt x="1102025" y="4324095"/>
                  <a:pt x="1094633" y="4335305"/>
                </a:cubicBezTo>
                <a:cubicBezTo>
                  <a:pt x="1054871" y="4310244"/>
                  <a:pt x="1090370" y="4280066"/>
                  <a:pt x="1070429" y="4250296"/>
                </a:cubicBezTo>
                <a:cubicBezTo>
                  <a:pt x="1056545" y="4269667"/>
                  <a:pt x="1048260" y="4283925"/>
                  <a:pt x="1034825" y="4301773"/>
                </a:cubicBezTo>
                <a:cubicBezTo>
                  <a:pt x="1019925" y="4289712"/>
                  <a:pt x="1007943" y="4281687"/>
                  <a:pt x="996404" y="4272139"/>
                </a:cubicBezTo>
                <a:cubicBezTo>
                  <a:pt x="1027198" y="4244024"/>
                  <a:pt x="1053287" y="4217970"/>
                  <a:pt x="1049248" y="4175913"/>
                </a:cubicBezTo>
                <a:cubicBezTo>
                  <a:pt x="1027522" y="4180130"/>
                  <a:pt x="1010052" y="4183809"/>
                  <a:pt x="983621" y="4190088"/>
                </a:cubicBezTo>
                <a:cubicBezTo>
                  <a:pt x="992241" y="4167712"/>
                  <a:pt x="996720" y="4152468"/>
                  <a:pt x="1003099" y="4137716"/>
                </a:cubicBezTo>
                <a:lnTo>
                  <a:pt x="1012710" y="4138250"/>
                </a:lnTo>
                <a:lnTo>
                  <a:pt x="1010158" y="4115170"/>
                </a:lnTo>
                <a:lnTo>
                  <a:pt x="1004523" y="4053853"/>
                </a:lnTo>
                <a:lnTo>
                  <a:pt x="929853" y="4122029"/>
                </a:lnTo>
                <a:cubicBezTo>
                  <a:pt x="945410" y="4062081"/>
                  <a:pt x="968133" y="4005630"/>
                  <a:pt x="996122" y="3952181"/>
                </a:cubicBezTo>
                <a:lnTo>
                  <a:pt x="1003775" y="3939963"/>
                </a:lnTo>
                <a:lnTo>
                  <a:pt x="1007562" y="3893946"/>
                </a:lnTo>
                <a:lnTo>
                  <a:pt x="995890" y="3911110"/>
                </a:lnTo>
                <a:cubicBezTo>
                  <a:pt x="970364" y="3942229"/>
                  <a:pt x="967348" y="3987380"/>
                  <a:pt x="927482" y="4011508"/>
                </a:cubicBezTo>
                <a:lnTo>
                  <a:pt x="1012540" y="3833460"/>
                </a:lnTo>
                <a:lnTo>
                  <a:pt x="1015665" y="3795483"/>
                </a:lnTo>
                <a:cubicBezTo>
                  <a:pt x="1020470" y="3735734"/>
                  <a:pt x="1026799" y="3676185"/>
                  <a:pt x="1039498" y="3618040"/>
                </a:cubicBezTo>
                <a:cubicBezTo>
                  <a:pt x="1050789" y="3566353"/>
                  <a:pt x="1057947" y="3512842"/>
                  <a:pt x="1085545" y="3464591"/>
                </a:cubicBezTo>
                <a:cubicBezTo>
                  <a:pt x="1111034" y="3423909"/>
                  <a:pt x="1120006" y="3375922"/>
                  <a:pt x="1128514" y="3328674"/>
                </a:cubicBezTo>
                <a:cubicBezTo>
                  <a:pt x="1131381" y="3307269"/>
                  <a:pt x="1117935" y="3282431"/>
                  <a:pt x="1113003" y="3256633"/>
                </a:cubicBezTo>
                <a:cubicBezTo>
                  <a:pt x="1125183" y="3258241"/>
                  <a:pt x="1136894" y="3260588"/>
                  <a:pt x="1148609" y="3262935"/>
                </a:cubicBezTo>
                <a:cubicBezTo>
                  <a:pt x="1190106" y="3146204"/>
                  <a:pt x="1231602" y="3029473"/>
                  <a:pt x="1272634" y="2913482"/>
                </a:cubicBezTo>
                <a:cubicBezTo>
                  <a:pt x="1277227" y="2914568"/>
                  <a:pt x="1279754" y="2914741"/>
                  <a:pt x="1284347" y="2915828"/>
                </a:cubicBezTo>
                <a:cubicBezTo>
                  <a:pt x="1288435" y="2926137"/>
                  <a:pt x="1294589" y="2937361"/>
                  <a:pt x="1299812" y="2950063"/>
                </a:cubicBezTo>
                <a:cubicBezTo>
                  <a:pt x="1313381" y="2949450"/>
                  <a:pt x="1322816" y="2947012"/>
                  <a:pt x="1336386" y="2946401"/>
                </a:cubicBezTo>
                <a:cubicBezTo>
                  <a:pt x="1340011" y="2957450"/>
                  <a:pt x="1341570" y="2967585"/>
                  <a:pt x="1345194" y="2978635"/>
                </a:cubicBezTo>
                <a:lnTo>
                  <a:pt x="1348981" y="2979394"/>
                </a:lnTo>
                <a:lnTo>
                  <a:pt x="1339651" y="2946484"/>
                </a:lnTo>
                <a:lnTo>
                  <a:pt x="1366744" y="2951279"/>
                </a:lnTo>
                <a:lnTo>
                  <a:pt x="1374643" y="2927425"/>
                </a:lnTo>
                <a:cubicBezTo>
                  <a:pt x="1379278" y="2920028"/>
                  <a:pt x="1385061" y="2912903"/>
                  <a:pt x="1391623" y="2905060"/>
                </a:cubicBezTo>
                <a:lnTo>
                  <a:pt x="1392640" y="2903808"/>
                </a:lnTo>
                <a:lnTo>
                  <a:pt x="1406306" y="2865302"/>
                </a:lnTo>
                <a:lnTo>
                  <a:pt x="1400972" y="2855940"/>
                </a:lnTo>
                <a:lnTo>
                  <a:pt x="1416026" y="2837915"/>
                </a:lnTo>
                <a:lnTo>
                  <a:pt x="1423316" y="2817375"/>
                </a:lnTo>
                <a:lnTo>
                  <a:pt x="1406795" y="2816272"/>
                </a:lnTo>
                <a:cubicBezTo>
                  <a:pt x="1386285" y="2818626"/>
                  <a:pt x="1380399" y="2831964"/>
                  <a:pt x="1376196" y="2844984"/>
                </a:cubicBezTo>
                <a:cubicBezTo>
                  <a:pt x="1368740" y="2865302"/>
                  <a:pt x="1364949" y="2888186"/>
                  <a:pt x="1354966" y="2908331"/>
                </a:cubicBezTo>
                <a:cubicBezTo>
                  <a:pt x="1338236" y="2850865"/>
                  <a:pt x="1345521" y="2818191"/>
                  <a:pt x="1379268" y="2781161"/>
                </a:cubicBezTo>
                <a:cubicBezTo>
                  <a:pt x="1383653" y="2778377"/>
                  <a:pt x="1388750" y="2770240"/>
                  <a:pt x="1387148" y="2768587"/>
                </a:cubicBezTo>
                <a:cubicBezTo>
                  <a:pt x="1362668" y="2744535"/>
                  <a:pt x="1387778" y="2733915"/>
                  <a:pt x="1402566" y="2718728"/>
                </a:cubicBezTo>
                <a:cubicBezTo>
                  <a:pt x="1392496" y="2709551"/>
                  <a:pt x="1384029" y="2702027"/>
                  <a:pt x="1373957" y="2692850"/>
                </a:cubicBezTo>
                <a:cubicBezTo>
                  <a:pt x="1335954" y="2753503"/>
                  <a:pt x="1339960" y="2827067"/>
                  <a:pt x="1297114" y="2891245"/>
                </a:cubicBezTo>
                <a:cubicBezTo>
                  <a:pt x="1275834" y="2870497"/>
                  <a:pt x="1274528" y="2855751"/>
                  <a:pt x="1283332" y="2841697"/>
                </a:cubicBezTo>
                <a:cubicBezTo>
                  <a:pt x="1316953" y="2783830"/>
                  <a:pt x="1323943" y="2717962"/>
                  <a:pt x="1341720" y="2655921"/>
                </a:cubicBezTo>
                <a:lnTo>
                  <a:pt x="1372383" y="2546508"/>
                </a:lnTo>
                <a:lnTo>
                  <a:pt x="1287907" y="2616837"/>
                </a:lnTo>
                <a:cubicBezTo>
                  <a:pt x="1261280" y="2636987"/>
                  <a:pt x="1231974" y="2653554"/>
                  <a:pt x="1210136" y="2677377"/>
                </a:cubicBezTo>
                <a:cubicBezTo>
                  <a:pt x="1187775" y="2701672"/>
                  <a:pt x="1163282" y="2723895"/>
                  <a:pt x="1131324" y="2738863"/>
                </a:cubicBezTo>
                <a:lnTo>
                  <a:pt x="1125591" y="2744064"/>
                </a:lnTo>
                <a:lnTo>
                  <a:pt x="1103183" y="2764395"/>
                </a:lnTo>
                <a:cubicBezTo>
                  <a:pt x="1083986" y="2745738"/>
                  <a:pt x="1060099" y="2731335"/>
                  <a:pt x="1043227" y="2730608"/>
                </a:cubicBezTo>
                <a:cubicBezTo>
                  <a:pt x="1039012" y="2730427"/>
                  <a:pt x="1033727" y="2729208"/>
                  <a:pt x="1029509" y="2729026"/>
                </a:cubicBezTo>
                <a:cubicBezTo>
                  <a:pt x="1025218" y="2722899"/>
                  <a:pt x="1019342" y="2716207"/>
                  <a:pt x="1012943" y="2709988"/>
                </a:cubicBezTo>
                <a:cubicBezTo>
                  <a:pt x="1006542" y="2703768"/>
                  <a:pt x="999621" y="2698022"/>
                  <a:pt x="993246" y="2693785"/>
                </a:cubicBezTo>
                <a:cubicBezTo>
                  <a:pt x="994267" y="2690858"/>
                  <a:pt x="993672" y="2685384"/>
                  <a:pt x="994666" y="2680473"/>
                </a:cubicBezTo>
                <a:cubicBezTo>
                  <a:pt x="982509" y="2677473"/>
                  <a:pt x="973034" y="2678056"/>
                  <a:pt x="966210" y="2680238"/>
                </a:cubicBezTo>
                <a:cubicBezTo>
                  <a:pt x="951920" y="2675165"/>
                  <a:pt x="939266" y="2674619"/>
                  <a:pt x="931971" y="2681238"/>
                </a:cubicBezTo>
                <a:cubicBezTo>
                  <a:pt x="925717" y="2686912"/>
                  <a:pt x="922639" y="2693713"/>
                  <a:pt x="917452" y="2700424"/>
                </a:cubicBezTo>
                <a:cubicBezTo>
                  <a:pt x="914895" y="2706753"/>
                  <a:pt x="913404" y="2714118"/>
                  <a:pt x="913501" y="2722047"/>
                </a:cubicBezTo>
                <a:lnTo>
                  <a:pt x="875979" y="2756089"/>
                </a:lnTo>
                <a:cubicBezTo>
                  <a:pt x="856176" y="2774057"/>
                  <a:pt x="835854" y="2792496"/>
                  <a:pt x="814982" y="2809428"/>
                </a:cubicBezTo>
                <a:cubicBezTo>
                  <a:pt x="794112" y="2826358"/>
                  <a:pt x="770590" y="2841689"/>
                  <a:pt x="749719" y="2858620"/>
                </a:cubicBezTo>
                <a:cubicBezTo>
                  <a:pt x="735626" y="2869403"/>
                  <a:pt x="724730" y="2883297"/>
                  <a:pt x="710635" y="2894080"/>
                </a:cubicBezTo>
                <a:cubicBezTo>
                  <a:pt x="674628" y="2922741"/>
                  <a:pt x="637555" y="2950366"/>
                  <a:pt x="602614" y="2980061"/>
                </a:cubicBezTo>
                <a:cubicBezTo>
                  <a:pt x="585915" y="2993211"/>
                  <a:pt x="571894" y="3009941"/>
                  <a:pt x="557324" y="3025161"/>
                </a:cubicBezTo>
                <a:cubicBezTo>
                  <a:pt x="553156" y="3028944"/>
                  <a:pt x="171591" y="3441877"/>
                  <a:pt x="167944" y="3445186"/>
                </a:cubicBezTo>
                <a:cubicBezTo>
                  <a:pt x="165441" y="3434431"/>
                  <a:pt x="253976" y="3319882"/>
                  <a:pt x="339223" y="3205811"/>
                </a:cubicBezTo>
                <a:lnTo>
                  <a:pt x="397629" y="3126637"/>
                </a:lnTo>
                <a:lnTo>
                  <a:pt x="397736" y="3126342"/>
                </a:lnTo>
                <a:cubicBezTo>
                  <a:pt x="404780" y="3113189"/>
                  <a:pt x="422967" y="3087273"/>
                  <a:pt x="447325" y="3054092"/>
                </a:cubicBezTo>
                <a:lnTo>
                  <a:pt x="459273" y="3038063"/>
                </a:lnTo>
                <a:lnTo>
                  <a:pt x="472179" y="3017943"/>
                </a:lnTo>
                <a:cubicBezTo>
                  <a:pt x="488789" y="2990664"/>
                  <a:pt x="496646" y="2972616"/>
                  <a:pt x="490775" y="2969298"/>
                </a:cubicBezTo>
                <a:cubicBezTo>
                  <a:pt x="492340" y="2967880"/>
                  <a:pt x="494424" y="2965988"/>
                  <a:pt x="497576" y="2965135"/>
                </a:cubicBezTo>
                <a:cubicBezTo>
                  <a:pt x="500205" y="2964752"/>
                  <a:pt x="498049" y="2960698"/>
                  <a:pt x="499613" y="2959279"/>
                </a:cubicBezTo>
                <a:cubicBezTo>
                  <a:pt x="505794" y="2947658"/>
                  <a:pt x="508774" y="2932928"/>
                  <a:pt x="519766" y="2926964"/>
                </a:cubicBezTo>
                <a:cubicBezTo>
                  <a:pt x="545945" y="2913234"/>
                  <a:pt x="555628" y="2886410"/>
                  <a:pt x="571685" y="2863824"/>
                </a:cubicBezTo>
                <a:cubicBezTo>
                  <a:pt x="570073" y="2861277"/>
                  <a:pt x="566875" y="2858169"/>
                  <a:pt x="564742" y="2856096"/>
                </a:cubicBezTo>
                <a:cubicBezTo>
                  <a:pt x="559008" y="2861297"/>
                  <a:pt x="552210" y="2865461"/>
                  <a:pt x="546476" y="2870663"/>
                </a:cubicBezTo>
                <a:cubicBezTo>
                  <a:pt x="518360" y="2898177"/>
                  <a:pt x="491831" y="2926255"/>
                  <a:pt x="464781" y="2954806"/>
                </a:cubicBezTo>
                <a:cubicBezTo>
                  <a:pt x="446746" y="2945114"/>
                  <a:pt x="275885" y="3197219"/>
                  <a:pt x="256761" y="3184508"/>
                </a:cubicBezTo>
                <a:cubicBezTo>
                  <a:pt x="277109" y="3168050"/>
                  <a:pt x="410181" y="2943363"/>
                  <a:pt x="467434" y="2870227"/>
                </a:cubicBezTo>
                <a:cubicBezTo>
                  <a:pt x="481747" y="2851944"/>
                  <a:pt x="494471" y="2837624"/>
                  <a:pt x="506191" y="2825779"/>
                </a:cubicBezTo>
                <a:lnTo>
                  <a:pt x="536525" y="2798336"/>
                </a:lnTo>
                <a:lnTo>
                  <a:pt x="543913" y="2786970"/>
                </a:lnTo>
                <a:cubicBezTo>
                  <a:pt x="573304" y="2741207"/>
                  <a:pt x="608605" y="2685134"/>
                  <a:pt x="639871" y="2637725"/>
                </a:cubicBezTo>
                <a:lnTo>
                  <a:pt x="662921" y="2603551"/>
                </a:lnTo>
                <a:lnTo>
                  <a:pt x="632086" y="2632655"/>
                </a:lnTo>
                <a:lnTo>
                  <a:pt x="562254" y="2696013"/>
                </a:lnTo>
                <a:lnTo>
                  <a:pt x="538804" y="2717290"/>
                </a:lnTo>
                <a:lnTo>
                  <a:pt x="484606" y="2766463"/>
                </a:lnTo>
                <a:cubicBezTo>
                  <a:pt x="484085" y="2766937"/>
                  <a:pt x="480365" y="2764301"/>
                  <a:pt x="476123" y="2762136"/>
                </a:cubicBezTo>
                <a:cubicBezTo>
                  <a:pt x="478184" y="2758263"/>
                  <a:pt x="477067" y="2753261"/>
                  <a:pt x="479674" y="2750898"/>
                </a:cubicBezTo>
                <a:cubicBezTo>
                  <a:pt x="490096" y="2741441"/>
                  <a:pt x="501586" y="2733022"/>
                  <a:pt x="510421" y="2723001"/>
                </a:cubicBezTo>
                <a:cubicBezTo>
                  <a:pt x="530672" y="2698615"/>
                  <a:pt x="549859" y="2673192"/>
                  <a:pt x="569042" y="2647769"/>
                </a:cubicBezTo>
                <a:cubicBezTo>
                  <a:pt x="570582" y="2644368"/>
                  <a:pt x="568400" y="2638330"/>
                  <a:pt x="568872" y="2633893"/>
                </a:cubicBezTo>
                <a:cubicBezTo>
                  <a:pt x="565673" y="2630784"/>
                  <a:pt x="563020" y="2629184"/>
                  <a:pt x="560886" y="2627112"/>
                </a:cubicBezTo>
                <a:cubicBezTo>
                  <a:pt x="555128" y="2630329"/>
                  <a:pt x="550438" y="2634584"/>
                  <a:pt x="545747" y="2638840"/>
                </a:cubicBezTo>
                <a:cubicBezTo>
                  <a:pt x="540041" y="2646024"/>
                  <a:pt x="534879" y="2654716"/>
                  <a:pt x="528103" y="2660864"/>
                </a:cubicBezTo>
                <a:lnTo>
                  <a:pt x="478074" y="2706254"/>
                </a:lnTo>
                <a:cubicBezTo>
                  <a:pt x="448914" y="2734714"/>
                  <a:pt x="417623" y="2761102"/>
                  <a:pt x="388462" y="2789561"/>
                </a:cubicBezTo>
                <a:cubicBezTo>
                  <a:pt x="375955" y="2800909"/>
                  <a:pt x="364515" y="2813293"/>
                  <a:pt x="367981" y="2838207"/>
                </a:cubicBezTo>
                <a:cubicBezTo>
                  <a:pt x="368576" y="2843680"/>
                  <a:pt x="364431" y="2849444"/>
                  <a:pt x="359692" y="2849736"/>
                </a:cubicBezTo>
                <a:cubicBezTo>
                  <a:pt x="342301" y="2849482"/>
                  <a:pt x="332350" y="2854501"/>
                  <a:pt x="326145" y="2864139"/>
                </a:cubicBezTo>
                <a:cubicBezTo>
                  <a:pt x="313396" y="2855666"/>
                  <a:pt x="55373" y="3130129"/>
                  <a:pt x="42623" y="3121655"/>
                </a:cubicBezTo>
                <a:cubicBezTo>
                  <a:pt x="55130" y="3110307"/>
                  <a:pt x="315566" y="2817622"/>
                  <a:pt x="332338" y="2810421"/>
                </a:cubicBezTo>
                <a:cubicBezTo>
                  <a:pt x="355414" y="2801509"/>
                  <a:pt x="366212" y="2779687"/>
                  <a:pt x="380210" y="2760974"/>
                </a:cubicBezTo>
                <a:cubicBezTo>
                  <a:pt x="400935" y="2732151"/>
                  <a:pt x="429645" y="2710111"/>
                  <a:pt x="455156" y="2684959"/>
                </a:cubicBezTo>
                <a:cubicBezTo>
                  <a:pt x="465056" y="2675976"/>
                  <a:pt x="473371" y="2666430"/>
                  <a:pt x="482207" y="2656408"/>
                </a:cubicBezTo>
                <a:cubicBezTo>
                  <a:pt x="501961" y="2634477"/>
                  <a:pt x="519582" y="2610472"/>
                  <a:pt x="540404" y="2589577"/>
                </a:cubicBezTo>
                <a:cubicBezTo>
                  <a:pt x="561224" y="2568682"/>
                  <a:pt x="584179" y="2549860"/>
                  <a:pt x="604999" y="2528965"/>
                </a:cubicBezTo>
                <a:cubicBezTo>
                  <a:pt x="651879" y="2484429"/>
                  <a:pt x="696623" y="2437819"/>
                  <a:pt x="743500" y="2393284"/>
                </a:cubicBezTo>
                <a:lnTo>
                  <a:pt x="773586" y="2365989"/>
                </a:lnTo>
                <a:lnTo>
                  <a:pt x="795690" y="2337620"/>
                </a:lnTo>
                <a:cubicBezTo>
                  <a:pt x="797229" y="2334219"/>
                  <a:pt x="795047" y="2328181"/>
                  <a:pt x="795520" y="2323744"/>
                </a:cubicBezTo>
                <a:cubicBezTo>
                  <a:pt x="792320" y="2320635"/>
                  <a:pt x="789667" y="2319035"/>
                  <a:pt x="787534" y="2316962"/>
                </a:cubicBezTo>
                <a:cubicBezTo>
                  <a:pt x="781775" y="2320180"/>
                  <a:pt x="777086" y="2324435"/>
                  <a:pt x="772395" y="2328691"/>
                </a:cubicBezTo>
                <a:cubicBezTo>
                  <a:pt x="766689" y="2335875"/>
                  <a:pt x="761527" y="2344567"/>
                  <a:pt x="754750" y="2350715"/>
                </a:cubicBezTo>
                <a:lnTo>
                  <a:pt x="704722" y="2396105"/>
                </a:lnTo>
                <a:cubicBezTo>
                  <a:pt x="675562" y="2424564"/>
                  <a:pt x="644270" y="2450953"/>
                  <a:pt x="615110" y="2479412"/>
                </a:cubicBezTo>
                <a:cubicBezTo>
                  <a:pt x="602603" y="2490760"/>
                  <a:pt x="591163" y="2503144"/>
                  <a:pt x="594629" y="2528058"/>
                </a:cubicBezTo>
                <a:cubicBezTo>
                  <a:pt x="595223" y="2533531"/>
                  <a:pt x="591079" y="2539295"/>
                  <a:pt x="586340" y="2539587"/>
                </a:cubicBezTo>
                <a:cubicBezTo>
                  <a:pt x="568949" y="2539333"/>
                  <a:pt x="558997" y="2544352"/>
                  <a:pt x="552793" y="2553990"/>
                </a:cubicBezTo>
                <a:cubicBezTo>
                  <a:pt x="540044" y="2545517"/>
                  <a:pt x="282020" y="2819980"/>
                  <a:pt x="269270" y="2811506"/>
                </a:cubicBezTo>
                <a:cubicBezTo>
                  <a:pt x="281778" y="2800158"/>
                  <a:pt x="542213" y="2507474"/>
                  <a:pt x="558986" y="2500272"/>
                </a:cubicBezTo>
                <a:cubicBezTo>
                  <a:pt x="582061" y="2491360"/>
                  <a:pt x="592859" y="2469538"/>
                  <a:pt x="606857" y="2450825"/>
                </a:cubicBezTo>
                <a:cubicBezTo>
                  <a:pt x="627582" y="2422002"/>
                  <a:pt x="656292" y="2399962"/>
                  <a:pt x="681804" y="2374810"/>
                </a:cubicBezTo>
                <a:cubicBezTo>
                  <a:pt x="691704" y="2365826"/>
                  <a:pt x="700019" y="2356281"/>
                  <a:pt x="708855" y="2346259"/>
                </a:cubicBezTo>
                <a:cubicBezTo>
                  <a:pt x="728608" y="2324328"/>
                  <a:pt x="746230" y="2300323"/>
                  <a:pt x="767051" y="2279428"/>
                </a:cubicBezTo>
                <a:cubicBezTo>
                  <a:pt x="787872" y="2258532"/>
                  <a:pt x="810826" y="2239711"/>
                  <a:pt x="831647" y="2218816"/>
                </a:cubicBezTo>
                <a:lnTo>
                  <a:pt x="869831" y="2181409"/>
                </a:lnTo>
                <a:lnTo>
                  <a:pt x="855471" y="2188730"/>
                </a:lnTo>
                <a:cubicBezTo>
                  <a:pt x="847372" y="2194324"/>
                  <a:pt x="839940" y="2200567"/>
                  <a:pt x="832371" y="2206431"/>
                </a:cubicBezTo>
                <a:cubicBezTo>
                  <a:pt x="820361" y="2215325"/>
                  <a:pt x="811029" y="2227799"/>
                  <a:pt x="800085" y="2237728"/>
                </a:cubicBezTo>
                <a:cubicBezTo>
                  <a:pt x="789663" y="2247185"/>
                  <a:pt x="776587" y="2255041"/>
                  <a:pt x="766164" y="2264497"/>
                </a:cubicBezTo>
                <a:cubicBezTo>
                  <a:pt x="748468" y="2282555"/>
                  <a:pt x="732361" y="2301177"/>
                  <a:pt x="713600" y="2318199"/>
                </a:cubicBezTo>
                <a:cubicBezTo>
                  <a:pt x="707868" y="2323400"/>
                  <a:pt x="705858" y="2331238"/>
                  <a:pt x="687848" y="2323528"/>
                </a:cubicBezTo>
                <a:cubicBezTo>
                  <a:pt x="675667" y="2318545"/>
                  <a:pt x="664700" y="2326492"/>
                  <a:pt x="663850" y="2343295"/>
                </a:cubicBezTo>
                <a:cubicBezTo>
                  <a:pt x="672807" y="2343185"/>
                  <a:pt x="677545" y="2342894"/>
                  <a:pt x="682284" y="2342603"/>
                </a:cubicBezTo>
                <a:lnTo>
                  <a:pt x="687096" y="2348259"/>
                </a:lnTo>
                <a:lnTo>
                  <a:pt x="630292" y="2399797"/>
                </a:lnTo>
                <a:cubicBezTo>
                  <a:pt x="610077" y="2384067"/>
                  <a:pt x="610077" y="2384067"/>
                  <a:pt x="595365" y="2387396"/>
                </a:cubicBezTo>
                <a:cubicBezTo>
                  <a:pt x="610792" y="2399451"/>
                  <a:pt x="622003" y="2411327"/>
                  <a:pt x="613144" y="2419365"/>
                </a:cubicBezTo>
                <a:cubicBezTo>
                  <a:pt x="594929" y="2437895"/>
                  <a:pt x="577259" y="2457935"/>
                  <a:pt x="559044" y="2476466"/>
                </a:cubicBezTo>
                <a:cubicBezTo>
                  <a:pt x="546016" y="2488287"/>
                  <a:pt x="531920" y="2499071"/>
                  <a:pt x="519958" y="2511929"/>
                </a:cubicBezTo>
                <a:lnTo>
                  <a:pt x="405624" y="2641717"/>
                </a:lnTo>
                <a:cubicBezTo>
                  <a:pt x="388451" y="2659302"/>
                  <a:pt x="371799" y="2676414"/>
                  <a:pt x="355692" y="2695036"/>
                </a:cubicBezTo>
                <a:lnTo>
                  <a:pt x="268432" y="2798256"/>
                </a:lnTo>
                <a:lnTo>
                  <a:pt x="142503" y="2958233"/>
                </a:lnTo>
                <a:cubicBezTo>
                  <a:pt x="121791" y="2944959"/>
                  <a:pt x="21730" y="2961963"/>
                  <a:pt x="0" y="2951617"/>
                </a:cubicBezTo>
                <a:cubicBezTo>
                  <a:pt x="8835" y="2941596"/>
                  <a:pt x="167955" y="2797228"/>
                  <a:pt x="215700" y="2751904"/>
                </a:cubicBezTo>
                <a:cubicBezTo>
                  <a:pt x="263448" y="2706581"/>
                  <a:pt x="262530" y="2703404"/>
                  <a:pt x="286479" y="2679672"/>
                </a:cubicBezTo>
                <a:cubicBezTo>
                  <a:pt x="293241" y="2672534"/>
                  <a:pt x="300940" y="2666551"/>
                  <a:pt x="308772" y="2660698"/>
                </a:cubicBezTo>
                <a:lnTo>
                  <a:pt x="331122" y="2643087"/>
                </a:lnTo>
                <a:lnTo>
                  <a:pt x="298281" y="2643678"/>
                </a:lnTo>
                <a:cubicBezTo>
                  <a:pt x="267960" y="2644976"/>
                  <a:pt x="237513" y="2646641"/>
                  <a:pt x="226648" y="2641468"/>
                </a:cubicBezTo>
                <a:cubicBezTo>
                  <a:pt x="235482" y="2631447"/>
                  <a:pt x="394602" y="2487079"/>
                  <a:pt x="442348" y="2441755"/>
                </a:cubicBezTo>
                <a:cubicBezTo>
                  <a:pt x="490094" y="2396432"/>
                  <a:pt x="489177" y="2393254"/>
                  <a:pt x="513125" y="2369523"/>
                </a:cubicBezTo>
                <a:cubicBezTo>
                  <a:pt x="526650" y="2355246"/>
                  <a:pt x="543920" y="2345591"/>
                  <a:pt x="558512" y="2332352"/>
                </a:cubicBezTo>
                <a:cubicBezTo>
                  <a:pt x="567892" y="2323841"/>
                  <a:pt x="573551" y="2312693"/>
                  <a:pt x="582933" y="2304182"/>
                </a:cubicBezTo>
                <a:cubicBezTo>
                  <a:pt x="590749" y="2297090"/>
                  <a:pt x="599633" y="2291034"/>
                  <a:pt x="607450" y="2283942"/>
                </a:cubicBezTo>
                <a:cubicBezTo>
                  <a:pt x="618915" y="2273540"/>
                  <a:pt x="634101" y="2265774"/>
                  <a:pt x="638645" y="2249626"/>
                </a:cubicBezTo>
                <a:cubicBezTo>
                  <a:pt x="641675" y="2238860"/>
                  <a:pt x="650631" y="2238750"/>
                  <a:pt x="661176" y="2239206"/>
                </a:cubicBezTo>
                <a:cubicBezTo>
                  <a:pt x="659963" y="2226275"/>
                  <a:pt x="659296" y="2214855"/>
                  <a:pt x="658108" y="2203908"/>
                </a:cubicBezTo>
                <a:cubicBezTo>
                  <a:pt x="698866" y="2219037"/>
                  <a:pt x="720282" y="2203616"/>
                  <a:pt x="715603" y="2165774"/>
                </a:cubicBezTo>
                <a:cubicBezTo>
                  <a:pt x="733517" y="2165555"/>
                  <a:pt x="763658" y="2174282"/>
                  <a:pt x="736824" y="2134495"/>
                </a:cubicBezTo>
                <a:cubicBezTo>
                  <a:pt x="747321" y="2130985"/>
                  <a:pt x="775521" y="2153497"/>
                  <a:pt x="769948" y="2128493"/>
                </a:cubicBezTo>
                <a:cubicBezTo>
                  <a:pt x="763596" y="2126238"/>
                  <a:pt x="757768" y="2123511"/>
                  <a:pt x="751417" y="2121256"/>
                </a:cubicBezTo>
                <a:cubicBezTo>
                  <a:pt x="751696" y="2100962"/>
                  <a:pt x="757477" y="2099725"/>
                  <a:pt x="786151" y="2117800"/>
                </a:cubicBezTo>
                <a:cubicBezTo>
                  <a:pt x="788707" y="2111471"/>
                  <a:pt x="805602" y="2114180"/>
                  <a:pt x="785860" y="2094014"/>
                </a:cubicBezTo>
                <a:cubicBezTo>
                  <a:pt x="791518" y="2082866"/>
                  <a:pt x="796657" y="2072192"/>
                  <a:pt x="804451" y="2063117"/>
                </a:cubicBezTo>
                <a:cubicBezTo>
                  <a:pt x="812267" y="2056024"/>
                  <a:pt x="821697" y="2051478"/>
                  <a:pt x="828992" y="2044859"/>
                </a:cubicBezTo>
                <a:cubicBezTo>
                  <a:pt x="830556" y="2043439"/>
                  <a:pt x="829961" y="2037967"/>
                  <a:pt x="833137" y="2039094"/>
                </a:cubicBezTo>
                <a:cubicBezTo>
                  <a:pt x="857971" y="2044622"/>
                  <a:pt x="855619" y="2024709"/>
                  <a:pt x="863386" y="2013653"/>
                </a:cubicBezTo>
                <a:cubicBezTo>
                  <a:pt x="870609" y="2001087"/>
                  <a:pt x="876790" y="1989466"/>
                  <a:pt x="880293" y="1974263"/>
                </a:cubicBezTo>
                <a:cubicBezTo>
                  <a:pt x="885311" y="1953677"/>
                  <a:pt x="898837" y="1939402"/>
                  <a:pt x="924639" y="1938038"/>
                </a:cubicBezTo>
                <a:cubicBezTo>
                  <a:pt x="935705" y="1938020"/>
                  <a:pt x="938806" y="1933200"/>
                  <a:pt x="939206" y="1922817"/>
                </a:cubicBezTo>
                <a:cubicBezTo>
                  <a:pt x="939556" y="1908469"/>
                  <a:pt x="943630" y="1896757"/>
                  <a:pt x="958318" y="1891447"/>
                </a:cubicBezTo>
                <a:cubicBezTo>
                  <a:pt x="961567" y="1898522"/>
                  <a:pt x="964790" y="1903613"/>
                  <a:pt x="967493" y="1909178"/>
                </a:cubicBezTo>
                <a:cubicBezTo>
                  <a:pt x="969079" y="1909740"/>
                  <a:pt x="972255" y="1910868"/>
                  <a:pt x="972778" y="1910396"/>
                </a:cubicBezTo>
                <a:cubicBezTo>
                  <a:pt x="978982" y="1900757"/>
                  <a:pt x="988362" y="1892246"/>
                  <a:pt x="989780" y="1878935"/>
                </a:cubicBezTo>
                <a:cubicBezTo>
                  <a:pt x="992737" y="1862223"/>
                  <a:pt x="998372" y="1849094"/>
                  <a:pt x="1009317" y="1839164"/>
                </a:cubicBezTo>
                <a:cubicBezTo>
                  <a:pt x="1029120" y="1821196"/>
                  <a:pt x="1046244" y="1799647"/>
                  <a:pt x="1066046" y="1781679"/>
                </a:cubicBezTo>
                <a:cubicBezTo>
                  <a:pt x="1084287" y="1765131"/>
                  <a:pt x="1104115" y="1749146"/>
                  <a:pt x="1123420" y="1733634"/>
                </a:cubicBezTo>
                <a:cubicBezTo>
                  <a:pt x="1134885" y="1723232"/>
                  <a:pt x="1149550" y="1715940"/>
                  <a:pt x="1157815" y="1702427"/>
                </a:cubicBezTo>
                <a:cubicBezTo>
                  <a:pt x="1170746" y="1682678"/>
                  <a:pt x="1197021" y="1676877"/>
                  <a:pt x="1215284" y="1662310"/>
                </a:cubicBezTo>
                <a:cubicBezTo>
                  <a:pt x="1222581" y="1655691"/>
                  <a:pt x="1233076" y="1652182"/>
                  <a:pt x="1242506" y="1647635"/>
                </a:cubicBezTo>
                <a:cubicBezTo>
                  <a:pt x="1261363" y="1638542"/>
                  <a:pt x="1281833" y="1631995"/>
                  <a:pt x="1282039" y="1605754"/>
                </a:cubicBezTo>
                <a:cubicBezTo>
                  <a:pt x="1282488" y="1599335"/>
                  <a:pt x="1287177" y="1595079"/>
                  <a:pt x="1291346" y="1591296"/>
                </a:cubicBezTo>
                <a:cubicBezTo>
                  <a:pt x="1305914" y="1576075"/>
                  <a:pt x="1322094" y="1563400"/>
                  <a:pt x="1336140" y="1548651"/>
                </a:cubicBezTo>
                <a:cubicBezTo>
                  <a:pt x="1348623" y="1535321"/>
                  <a:pt x="1363237" y="1524064"/>
                  <a:pt x="1370934" y="1507062"/>
                </a:cubicBezTo>
                <a:cubicBezTo>
                  <a:pt x="1376595" y="1495913"/>
                  <a:pt x="1385999" y="1489386"/>
                  <a:pt x="1395923" y="1482383"/>
                </a:cubicBezTo>
                <a:cubicBezTo>
                  <a:pt x="1417315" y="1464981"/>
                  <a:pt x="1436051" y="1445977"/>
                  <a:pt x="1454788" y="1426973"/>
                </a:cubicBezTo>
                <a:cubicBezTo>
                  <a:pt x="1463623" y="1416952"/>
                  <a:pt x="1469258" y="1403823"/>
                  <a:pt x="1484967" y="1395585"/>
                </a:cubicBezTo>
                <a:cubicBezTo>
                  <a:pt x="1489631" y="1389348"/>
                  <a:pt x="1501217" y="1388857"/>
                  <a:pt x="1506951" y="1383656"/>
                </a:cubicBezTo>
                <a:cubicBezTo>
                  <a:pt x="1527795" y="1364743"/>
                  <a:pt x="1547573" y="1344792"/>
                  <a:pt x="1567354" y="1324844"/>
                </a:cubicBezTo>
                <a:cubicBezTo>
                  <a:pt x="1580902" y="1312551"/>
                  <a:pt x="1591251" y="1297147"/>
                  <a:pt x="1614945" y="1295692"/>
                </a:cubicBezTo>
                <a:cubicBezTo>
                  <a:pt x="1618097" y="1294837"/>
                  <a:pt x="1619636" y="1291437"/>
                  <a:pt x="1621719" y="1289545"/>
                </a:cubicBezTo>
                <a:cubicBezTo>
                  <a:pt x="1650807" y="1255138"/>
                  <a:pt x="1687904" y="1229496"/>
                  <a:pt x="1728200" y="1206965"/>
                </a:cubicBezTo>
                <a:cubicBezTo>
                  <a:pt x="1737630" y="1202419"/>
                  <a:pt x="1740661" y="1191653"/>
                  <a:pt x="1746889" y="1183997"/>
                </a:cubicBezTo>
                <a:cubicBezTo>
                  <a:pt x="1751555" y="1177759"/>
                  <a:pt x="1755676" y="1170012"/>
                  <a:pt x="1762476" y="1165848"/>
                </a:cubicBezTo>
                <a:cubicBezTo>
                  <a:pt x="1787041" y="1149571"/>
                  <a:pt x="1813219" y="1135841"/>
                  <a:pt x="1838850" y="1120602"/>
                </a:cubicBezTo>
                <a:cubicBezTo>
                  <a:pt x="1848256" y="1114073"/>
                  <a:pt x="1857659" y="1107543"/>
                  <a:pt x="1845262" y="1084722"/>
                </a:cubicBezTo>
                <a:cubicBezTo>
                  <a:pt x="1843105" y="1080667"/>
                  <a:pt x="1845687" y="1076322"/>
                  <a:pt x="1848293" y="1073957"/>
                </a:cubicBezTo>
                <a:cubicBezTo>
                  <a:pt x="1875463" y="1055316"/>
                  <a:pt x="1902090" y="1035167"/>
                  <a:pt x="1929261" y="1016528"/>
                </a:cubicBezTo>
                <a:cubicBezTo>
                  <a:pt x="1936060" y="1012362"/>
                  <a:pt x="1947127" y="1012344"/>
                  <a:pt x="1956056" y="1010252"/>
                </a:cubicBezTo>
                <a:cubicBezTo>
                  <a:pt x="1960797" y="1009961"/>
                  <a:pt x="1964469" y="1008634"/>
                  <a:pt x="1967075" y="1006270"/>
                </a:cubicBezTo>
                <a:cubicBezTo>
                  <a:pt x="1991070" y="986502"/>
                  <a:pt x="2013480" y="966170"/>
                  <a:pt x="2036408" y="945366"/>
                </a:cubicBezTo>
                <a:lnTo>
                  <a:pt x="2058817" y="925035"/>
                </a:lnTo>
                <a:cubicBezTo>
                  <a:pt x="2052685" y="940621"/>
                  <a:pt x="2066769" y="971935"/>
                  <a:pt x="2091298" y="995774"/>
                </a:cubicBezTo>
                <a:cubicBezTo>
                  <a:pt x="2097697" y="1001993"/>
                  <a:pt x="2104619" y="1007739"/>
                  <a:pt x="2110994" y="1011977"/>
                </a:cubicBezTo>
                <a:cubicBezTo>
                  <a:pt x="2129741" y="1037052"/>
                  <a:pt x="2160053" y="1059657"/>
                  <a:pt x="2183818" y="1064147"/>
                </a:cubicBezTo>
                <a:cubicBezTo>
                  <a:pt x="2191307" y="1073384"/>
                  <a:pt x="2201428" y="1082241"/>
                  <a:pt x="2215243" y="1091751"/>
                </a:cubicBezTo>
                <a:cubicBezTo>
                  <a:pt x="2250839" y="1115573"/>
                  <a:pt x="2285863" y="1135903"/>
                  <a:pt x="2321389" y="1153778"/>
                </a:cubicBezTo>
                <a:cubicBezTo>
                  <a:pt x="2321411" y="1155760"/>
                  <a:pt x="2322502" y="1158779"/>
                  <a:pt x="2323617" y="1163780"/>
                </a:cubicBezTo>
                <a:cubicBezTo>
                  <a:pt x="2330463" y="1163579"/>
                  <a:pt x="2335750" y="1164799"/>
                  <a:pt x="2339421" y="1163470"/>
                </a:cubicBezTo>
                <a:lnTo>
                  <a:pt x="2339942" y="1162997"/>
                </a:lnTo>
                <a:cubicBezTo>
                  <a:pt x="2351079" y="1168925"/>
                  <a:pt x="2362738" y="1174380"/>
                  <a:pt x="2373331" y="1178799"/>
                </a:cubicBezTo>
                <a:cubicBezTo>
                  <a:pt x="2376579" y="1185873"/>
                  <a:pt x="2379851" y="1194928"/>
                  <a:pt x="2386250" y="1201148"/>
                </a:cubicBezTo>
                <a:lnTo>
                  <a:pt x="2418123" y="1226793"/>
                </a:lnTo>
                <a:lnTo>
                  <a:pt x="2417443" y="1227412"/>
                </a:lnTo>
                <a:cubicBezTo>
                  <a:pt x="2416566" y="1233414"/>
                  <a:pt x="2415690" y="1239417"/>
                  <a:pt x="2415856" y="1244475"/>
                </a:cubicBezTo>
                <a:cubicBezTo>
                  <a:pt x="2416826" y="1252274"/>
                  <a:pt x="2416382" y="1259187"/>
                  <a:pt x="2414262" y="1265449"/>
                </a:cubicBezTo>
                <a:lnTo>
                  <a:pt x="2408877" y="1273342"/>
                </a:lnTo>
                <a:lnTo>
                  <a:pt x="2407640" y="1269923"/>
                </a:lnTo>
                <a:cubicBezTo>
                  <a:pt x="2404987" y="1268323"/>
                  <a:pt x="2403400" y="1267761"/>
                  <a:pt x="2400746" y="1266160"/>
                </a:cubicBezTo>
                <a:cubicBezTo>
                  <a:pt x="2401291" y="1267669"/>
                  <a:pt x="2400769" y="1268142"/>
                  <a:pt x="2401861" y="1271161"/>
                </a:cubicBezTo>
                <a:lnTo>
                  <a:pt x="2408389" y="1274058"/>
                </a:lnTo>
                <a:lnTo>
                  <a:pt x="2402611" y="1282528"/>
                </a:lnTo>
                <a:cubicBezTo>
                  <a:pt x="2399486" y="1285364"/>
                  <a:pt x="2397283" y="1289099"/>
                  <a:pt x="2393635" y="1292409"/>
                </a:cubicBezTo>
                <a:lnTo>
                  <a:pt x="2286185" y="1414198"/>
                </a:lnTo>
                <a:lnTo>
                  <a:pt x="2280195" y="1422654"/>
                </a:lnTo>
                <a:lnTo>
                  <a:pt x="2275339" y="1439190"/>
                </a:lnTo>
                <a:cubicBezTo>
                  <a:pt x="2273100" y="1446813"/>
                  <a:pt x="2277022" y="1454390"/>
                  <a:pt x="2284193" y="1457887"/>
                </a:cubicBezTo>
                <a:lnTo>
                  <a:pt x="2277423" y="1497249"/>
                </a:lnTo>
                <a:lnTo>
                  <a:pt x="2296874" y="1515511"/>
                </a:lnTo>
                <a:lnTo>
                  <a:pt x="2301395" y="1519361"/>
                </a:lnTo>
                <a:lnTo>
                  <a:pt x="2302615" y="1517326"/>
                </a:lnTo>
                <a:cubicBezTo>
                  <a:pt x="2306311" y="1511369"/>
                  <a:pt x="2310747" y="1505825"/>
                  <a:pt x="2315655" y="1500559"/>
                </a:cubicBezTo>
                <a:lnTo>
                  <a:pt x="2320467" y="1495980"/>
                </a:lnTo>
                <a:lnTo>
                  <a:pt x="2323135" y="1472431"/>
                </a:lnTo>
                <a:cubicBezTo>
                  <a:pt x="2324053" y="1459495"/>
                  <a:pt x="2324395" y="1446561"/>
                  <a:pt x="2324057" y="1433761"/>
                </a:cubicBezTo>
                <a:cubicBezTo>
                  <a:pt x="2331223" y="1437259"/>
                  <a:pt x="2337830" y="1435688"/>
                  <a:pt x="2343428" y="1430576"/>
                </a:cubicBezTo>
                <a:cubicBezTo>
                  <a:pt x="2346229" y="1428021"/>
                  <a:pt x="2349028" y="1425464"/>
                  <a:pt x="2352275" y="1421382"/>
                </a:cubicBezTo>
                <a:cubicBezTo>
                  <a:pt x="2354742" y="1426944"/>
                  <a:pt x="2359556" y="1431471"/>
                  <a:pt x="2367172" y="1433444"/>
                </a:cubicBezTo>
                <a:cubicBezTo>
                  <a:pt x="2360230" y="1443128"/>
                  <a:pt x="2351833" y="1450797"/>
                  <a:pt x="2341084" y="1459497"/>
                </a:cubicBezTo>
                <a:cubicBezTo>
                  <a:pt x="2336885" y="1463330"/>
                  <a:pt x="2335451" y="1467778"/>
                  <a:pt x="2335954" y="1472060"/>
                </a:cubicBezTo>
                <a:lnTo>
                  <a:pt x="2339632" y="1478618"/>
                </a:lnTo>
                <a:lnTo>
                  <a:pt x="2365388" y="1456900"/>
                </a:lnTo>
                <a:lnTo>
                  <a:pt x="2436592" y="1392298"/>
                </a:lnTo>
                <a:lnTo>
                  <a:pt x="2439831" y="1403055"/>
                </a:lnTo>
                <a:lnTo>
                  <a:pt x="2440589" y="1410544"/>
                </a:lnTo>
                <a:lnTo>
                  <a:pt x="2424464" y="1431074"/>
                </a:lnTo>
                <a:lnTo>
                  <a:pt x="2402433" y="1454929"/>
                </a:lnTo>
                <a:lnTo>
                  <a:pt x="2396417" y="1450712"/>
                </a:lnTo>
                <a:cubicBezTo>
                  <a:pt x="2392047" y="1448914"/>
                  <a:pt x="2388226" y="1448873"/>
                  <a:pt x="2386155" y="1451756"/>
                </a:cubicBezTo>
                <a:cubicBezTo>
                  <a:pt x="2384083" y="1454638"/>
                  <a:pt x="2384528" y="1458743"/>
                  <a:pt x="2386889" y="1463364"/>
                </a:cubicBezTo>
                <a:lnTo>
                  <a:pt x="2390563" y="1467781"/>
                </a:lnTo>
                <a:lnTo>
                  <a:pt x="2384905" y="1473909"/>
                </a:lnTo>
                <a:cubicBezTo>
                  <a:pt x="2386752" y="1475705"/>
                  <a:pt x="2388079" y="1477973"/>
                  <a:pt x="2389925" y="1479768"/>
                </a:cubicBezTo>
                <a:lnTo>
                  <a:pt x="2398007" y="1476728"/>
                </a:lnTo>
                <a:lnTo>
                  <a:pt x="2399122" y="1478069"/>
                </a:lnTo>
                <a:cubicBezTo>
                  <a:pt x="2409912" y="1487821"/>
                  <a:pt x="2417369" y="1491578"/>
                  <a:pt x="2426390" y="1489970"/>
                </a:cubicBezTo>
                <a:lnTo>
                  <a:pt x="2430331" y="1488602"/>
                </a:lnTo>
                <a:lnTo>
                  <a:pt x="2433176" y="1483634"/>
                </a:lnTo>
                <a:lnTo>
                  <a:pt x="2416119" y="1466418"/>
                </a:lnTo>
                <a:lnTo>
                  <a:pt x="2438723" y="1445910"/>
                </a:lnTo>
                <a:lnTo>
                  <a:pt x="2449597" y="1437993"/>
                </a:lnTo>
                <a:lnTo>
                  <a:pt x="2451032" y="1440993"/>
                </a:lnTo>
                <a:lnTo>
                  <a:pt x="2474636" y="1474888"/>
                </a:lnTo>
                <a:lnTo>
                  <a:pt x="2473539" y="1476810"/>
                </a:lnTo>
                <a:cubicBezTo>
                  <a:pt x="2471538" y="1481229"/>
                  <a:pt x="2468523" y="1486134"/>
                  <a:pt x="2464931" y="1490478"/>
                </a:cubicBezTo>
                <a:lnTo>
                  <a:pt x="2460741" y="1494053"/>
                </a:lnTo>
                <a:lnTo>
                  <a:pt x="2470128" y="1494911"/>
                </a:lnTo>
                <a:cubicBezTo>
                  <a:pt x="2473480" y="1494396"/>
                  <a:pt x="2476714" y="1492977"/>
                  <a:pt x="2479514" y="1490422"/>
                </a:cubicBezTo>
                <a:cubicBezTo>
                  <a:pt x="2511648" y="1457733"/>
                  <a:pt x="2541546" y="1432666"/>
                  <a:pt x="2587807" y="1477454"/>
                </a:cubicBezTo>
                <a:cubicBezTo>
                  <a:pt x="2622979" y="1511168"/>
                  <a:pt x="2642022" y="1543988"/>
                  <a:pt x="2649422" y="1588556"/>
                </a:cubicBezTo>
                <a:cubicBezTo>
                  <a:pt x="2651554" y="1602230"/>
                  <a:pt x="2671155" y="1612226"/>
                  <a:pt x="2684256" y="1602495"/>
                </a:cubicBezTo>
                <a:cubicBezTo>
                  <a:pt x="2698252" y="1589715"/>
                  <a:pt x="2712251" y="1576935"/>
                  <a:pt x="2725800" y="1565682"/>
                </a:cubicBezTo>
                <a:lnTo>
                  <a:pt x="2689535" y="1689165"/>
                </a:lnTo>
                <a:cubicBezTo>
                  <a:pt x="2684835" y="1705172"/>
                  <a:pt x="2705331" y="1713864"/>
                  <a:pt x="2718327" y="1708848"/>
                </a:cubicBezTo>
                <a:lnTo>
                  <a:pt x="2727443" y="1699208"/>
                </a:lnTo>
                <a:lnTo>
                  <a:pt x="2710042" y="1751890"/>
                </a:lnTo>
                <a:cubicBezTo>
                  <a:pt x="2697727" y="1779869"/>
                  <a:pt x="2685412" y="1807849"/>
                  <a:pt x="2673099" y="1835828"/>
                </a:cubicBezTo>
                <a:lnTo>
                  <a:pt x="2674476" y="1848529"/>
                </a:lnTo>
                <a:lnTo>
                  <a:pt x="2675632" y="1849548"/>
                </a:lnTo>
                <a:lnTo>
                  <a:pt x="2686177" y="1855824"/>
                </a:lnTo>
                <a:cubicBezTo>
                  <a:pt x="2695753" y="1858098"/>
                  <a:pt x="2707317" y="1855352"/>
                  <a:pt x="2711180" y="1845690"/>
                </a:cubicBezTo>
                <a:cubicBezTo>
                  <a:pt x="2722598" y="1820760"/>
                  <a:pt x="2734016" y="1795828"/>
                  <a:pt x="2743531" y="1770406"/>
                </a:cubicBezTo>
                <a:cubicBezTo>
                  <a:pt x="2768158" y="1714447"/>
                  <a:pt x="2794693" y="1658981"/>
                  <a:pt x="2830297" y="1607505"/>
                </a:cubicBezTo>
                <a:cubicBezTo>
                  <a:pt x="2819749" y="1648655"/>
                  <a:pt x="2807086" y="1689155"/>
                  <a:pt x="2792756" y="1729121"/>
                </a:cubicBezTo>
                <a:lnTo>
                  <a:pt x="2747857" y="1840939"/>
                </a:lnTo>
                <a:lnTo>
                  <a:pt x="2760410" y="1831089"/>
                </a:lnTo>
                <a:cubicBezTo>
                  <a:pt x="2768995" y="1824352"/>
                  <a:pt x="2777021" y="1817070"/>
                  <a:pt x="2782806" y="1807611"/>
                </a:cubicBezTo>
                <a:cubicBezTo>
                  <a:pt x="2800911" y="1779962"/>
                  <a:pt x="2837695" y="1771841"/>
                  <a:pt x="2863264" y="1751447"/>
                </a:cubicBezTo>
                <a:cubicBezTo>
                  <a:pt x="2873479" y="1742181"/>
                  <a:pt x="2888172" y="1737267"/>
                  <a:pt x="2901373" y="1730902"/>
                </a:cubicBezTo>
                <a:cubicBezTo>
                  <a:pt x="2927773" y="1718173"/>
                  <a:pt x="2956431" y="1709006"/>
                  <a:pt x="2956719" y="1672269"/>
                </a:cubicBezTo>
                <a:cubicBezTo>
                  <a:pt x="2957347" y="1663281"/>
                  <a:pt x="2963914" y="1657324"/>
                  <a:pt x="2969750" y="1652028"/>
                </a:cubicBezTo>
                <a:cubicBezTo>
                  <a:pt x="2990144" y="1630718"/>
                  <a:pt x="3012796" y="1612973"/>
                  <a:pt x="3032461" y="1592325"/>
                </a:cubicBezTo>
                <a:cubicBezTo>
                  <a:pt x="3049937" y="1573663"/>
                  <a:pt x="3070399" y="1557904"/>
                  <a:pt x="3081174" y="1534099"/>
                </a:cubicBezTo>
                <a:cubicBezTo>
                  <a:pt x="3089096" y="1518492"/>
                  <a:pt x="3102265" y="1509353"/>
                  <a:pt x="3116158" y="1499550"/>
                </a:cubicBezTo>
                <a:cubicBezTo>
                  <a:pt x="3146106" y="1475187"/>
                  <a:pt x="3172337" y="1448580"/>
                  <a:pt x="3198570" y="1421976"/>
                </a:cubicBezTo>
                <a:cubicBezTo>
                  <a:pt x="3210938" y="1407946"/>
                  <a:pt x="3218827" y="1389566"/>
                  <a:pt x="3240817" y="1378033"/>
                </a:cubicBezTo>
                <a:cubicBezTo>
                  <a:pt x="3247350" y="1369300"/>
                  <a:pt x="3263571" y="1368612"/>
                  <a:pt x="3271596" y="1361331"/>
                </a:cubicBezTo>
                <a:cubicBezTo>
                  <a:pt x="3300781" y="1334853"/>
                  <a:pt x="3328469" y="1306922"/>
                  <a:pt x="3356161" y="1278995"/>
                </a:cubicBezTo>
                <a:cubicBezTo>
                  <a:pt x="3370388" y="1266087"/>
                  <a:pt x="3382095" y="1250730"/>
                  <a:pt x="3401053" y="1242998"/>
                </a:cubicBezTo>
                <a:lnTo>
                  <a:pt x="3420853" y="1238611"/>
                </a:lnTo>
                <a:lnTo>
                  <a:pt x="3423979" y="1218238"/>
                </a:lnTo>
                <a:cubicBezTo>
                  <a:pt x="3423785" y="1205694"/>
                  <a:pt x="3422755" y="1192120"/>
                  <a:pt x="3423962" y="1179552"/>
                </a:cubicBezTo>
                <a:lnTo>
                  <a:pt x="3458342" y="1205258"/>
                </a:lnTo>
                <a:lnTo>
                  <a:pt x="3459695" y="1203997"/>
                </a:lnTo>
                <a:lnTo>
                  <a:pt x="3685470" y="973605"/>
                </a:lnTo>
                <a:cubicBezTo>
                  <a:pt x="3689834" y="977163"/>
                  <a:pt x="3692358" y="978754"/>
                  <a:pt x="3696722" y="982313"/>
                </a:cubicBezTo>
                <a:lnTo>
                  <a:pt x="3699596" y="1001098"/>
                </a:lnTo>
                <a:lnTo>
                  <a:pt x="3713364" y="998282"/>
                </a:lnTo>
                <a:lnTo>
                  <a:pt x="3716946" y="1004495"/>
                </a:lnTo>
                <a:lnTo>
                  <a:pt x="3736256" y="993055"/>
                </a:lnTo>
                <a:cubicBezTo>
                  <a:pt x="3746133" y="986201"/>
                  <a:pt x="3756007" y="979346"/>
                  <a:pt x="3753005" y="962867"/>
                </a:cubicBezTo>
                <a:lnTo>
                  <a:pt x="3746679" y="946552"/>
                </a:lnTo>
                <a:lnTo>
                  <a:pt x="3716813" y="968319"/>
                </a:lnTo>
                <a:cubicBezTo>
                  <a:pt x="3701120" y="938229"/>
                  <a:pt x="3704041" y="924722"/>
                  <a:pt x="3717061" y="917581"/>
                </a:cubicBezTo>
                <a:cubicBezTo>
                  <a:pt x="3767985" y="886672"/>
                  <a:pt x="3794092" y="833654"/>
                  <a:pt x="3830085" y="790100"/>
                </a:cubicBezTo>
                <a:cubicBezTo>
                  <a:pt x="3853994" y="759126"/>
                  <a:pt x="3878589" y="727775"/>
                  <a:pt x="3904341" y="698770"/>
                </a:cubicBezTo>
                <a:cubicBezTo>
                  <a:pt x="3912093" y="691539"/>
                  <a:pt x="3927891" y="691805"/>
                  <a:pt x="3940010" y="688133"/>
                </a:cubicBezTo>
                <a:cubicBezTo>
                  <a:pt x="3978461" y="741456"/>
                  <a:pt x="3911554" y="727553"/>
                  <a:pt x="3926814" y="763832"/>
                </a:cubicBezTo>
                <a:cubicBezTo>
                  <a:pt x="3908096" y="777075"/>
                  <a:pt x="3886854" y="788727"/>
                  <a:pt x="3869291" y="804314"/>
                </a:cubicBezTo>
                <a:cubicBezTo>
                  <a:pt x="3866549" y="805817"/>
                  <a:pt x="3874844" y="819126"/>
                  <a:pt x="3883827" y="832059"/>
                </a:cubicBezTo>
                <a:cubicBezTo>
                  <a:pt x="3891976" y="809729"/>
                  <a:pt x="3904743" y="796773"/>
                  <a:pt x="3939801" y="804333"/>
                </a:cubicBezTo>
                <a:lnTo>
                  <a:pt x="3949618" y="803259"/>
                </a:lnTo>
                <a:lnTo>
                  <a:pt x="3958943" y="795068"/>
                </a:lnTo>
                <a:lnTo>
                  <a:pt x="3970601" y="778509"/>
                </a:lnTo>
                <a:cubicBezTo>
                  <a:pt x="3987910" y="757107"/>
                  <a:pt x="4003383" y="733740"/>
                  <a:pt x="4022531" y="714304"/>
                </a:cubicBezTo>
                <a:cubicBezTo>
                  <a:pt x="4028013" y="711297"/>
                  <a:pt x="4040386" y="713442"/>
                  <a:pt x="4048392" y="712027"/>
                </a:cubicBezTo>
                <a:cubicBezTo>
                  <a:pt x="4053189" y="709395"/>
                  <a:pt x="4060510" y="708356"/>
                  <a:pt x="4060943" y="702167"/>
                </a:cubicBezTo>
                <a:cubicBezTo>
                  <a:pt x="4069704" y="661642"/>
                  <a:pt x="4071074" y="660891"/>
                  <a:pt x="4130911" y="681646"/>
                </a:cubicBezTo>
                <a:cubicBezTo>
                  <a:pt x="4084057" y="644839"/>
                  <a:pt x="4117419" y="629517"/>
                  <a:pt x="4101041" y="599804"/>
                </a:cubicBezTo>
                <a:lnTo>
                  <a:pt x="4172785" y="676538"/>
                </a:lnTo>
                <a:cubicBezTo>
                  <a:pt x="4163765" y="654694"/>
                  <a:pt x="4160735" y="641475"/>
                  <a:pt x="4152907" y="630885"/>
                </a:cubicBezTo>
                <a:cubicBezTo>
                  <a:pt x="4131735" y="603806"/>
                  <a:pt x="4136240" y="586449"/>
                  <a:pt x="4149045" y="582404"/>
                </a:cubicBezTo>
                <a:cubicBezTo>
                  <a:pt x="4184246" y="569048"/>
                  <a:pt x="4191889" y="535090"/>
                  <a:pt x="4202960" y="499252"/>
                </a:cubicBezTo>
                <a:cubicBezTo>
                  <a:pt x="4214213" y="507962"/>
                  <a:pt x="4224781" y="517049"/>
                  <a:pt x="4239713" y="529693"/>
                </a:cubicBezTo>
                <a:cubicBezTo>
                  <a:pt x="4240757" y="505308"/>
                  <a:pt x="4261388" y="511850"/>
                  <a:pt x="4287574" y="533206"/>
                </a:cubicBezTo>
                <a:cubicBezTo>
                  <a:pt x="4296663" y="516315"/>
                  <a:pt x="4301855" y="498585"/>
                  <a:pt x="4314403" y="488722"/>
                </a:cubicBezTo>
                <a:cubicBezTo>
                  <a:pt x="4329228" y="474640"/>
                  <a:pt x="4352093" y="468049"/>
                  <a:pt x="4382787" y="472051"/>
                </a:cubicBezTo>
                <a:cubicBezTo>
                  <a:pt x="4414850" y="475298"/>
                  <a:pt x="4435661" y="469837"/>
                  <a:pt x="4427039" y="432895"/>
                </a:cubicBezTo>
                <a:cubicBezTo>
                  <a:pt x="4424693" y="419299"/>
                  <a:pt x="4432663" y="408975"/>
                  <a:pt x="4436956" y="394715"/>
                </a:cubicBezTo>
                <a:cubicBezTo>
                  <a:pt x="4460579" y="405568"/>
                  <a:pt x="4484889" y="416047"/>
                  <a:pt x="4494191" y="396060"/>
                </a:cubicBezTo>
                <a:cubicBezTo>
                  <a:pt x="4497365" y="388366"/>
                  <a:pt x="4520051" y="393781"/>
                  <a:pt x="4528961" y="388895"/>
                </a:cubicBezTo>
                <a:cubicBezTo>
                  <a:pt x="4549735" y="374525"/>
                  <a:pt x="4568668" y="358185"/>
                  <a:pt x="4589441" y="343814"/>
                </a:cubicBezTo>
                <a:cubicBezTo>
                  <a:pt x="4593084" y="338840"/>
                  <a:pt x="4598313" y="330019"/>
                  <a:pt x="4604047" y="332827"/>
                </a:cubicBezTo>
                <a:cubicBezTo>
                  <a:pt x="4643037" y="350134"/>
                  <a:pt x="4653242" y="326677"/>
                  <a:pt x="4679319" y="321305"/>
                </a:cubicBezTo>
                <a:lnTo>
                  <a:pt x="4690727" y="334659"/>
                </a:lnTo>
                <a:lnTo>
                  <a:pt x="4709948" y="325020"/>
                </a:lnTo>
                <a:cubicBezTo>
                  <a:pt x="4728777" y="317237"/>
                  <a:pt x="4697313" y="281670"/>
                  <a:pt x="4679380" y="288389"/>
                </a:cubicBezTo>
                <a:cubicBezTo>
                  <a:pt x="4646207" y="302277"/>
                  <a:pt x="4614827" y="317675"/>
                  <a:pt x="4583450" y="333076"/>
                </a:cubicBezTo>
                <a:cubicBezTo>
                  <a:pt x="4612129" y="313587"/>
                  <a:pt x="4639907" y="291522"/>
                  <a:pt x="4668585" y="272034"/>
                </a:cubicBezTo>
                <a:cubicBezTo>
                  <a:pt x="4668585" y="272034"/>
                  <a:pt x="4670383" y="273547"/>
                  <a:pt x="4670383" y="273547"/>
                </a:cubicBezTo>
                <a:cubicBezTo>
                  <a:pt x="4693745" y="293207"/>
                  <a:pt x="4712549" y="270863"/>
                  <a:pt x="4689189" y="251203"/>
                </a:cubicBezTo>
                <a:cubicBezTo>
                  <a:pt x="4685594" y="248178"/>
                  <a:pt x="4682001" y="245154"/>
                  <a:pt x="4678406" y="242129"/>
                </a:cubicBezTo>
                <a:cubicBezTo>
                  <a:pt x="4684691" y="245601"/>
                  <a:pt x="4690077" y="246497"/>
                  <a:pt x="4696365" y="249972"/>
                </a:cubicBezTo>
                <a:cubicBezTo>
                  <a:pt x="4700853" y="251931"/>
                  <a:pt x="4707139" y="255404"/>
                  <a:pt x="4710733" y="258429"/>
                </a:cubicBezTo>
                <a:cubicBezTo>
                  <a:pt x="4710733" y="258429"/>
                  <a:pt x="4709839" y="259493"/>
                  <a:pt x="4709839" y="259493"/>
                </a:cubicBezTo>
                <a:cubicBezTo>
                  <a:pt x="4688311" y="263186"/>
                  <a:pt x="4709011" y="300602"/>
                  <a:pt x="4732334" y="298419"/>
                </a:cubicBezTo>
                <a:cubicBezTo>
                  <a:pt x="4736819" y="296740"/>
                  <a:pt x="4743099" y="296573"/>
                  <a:pt x="4748484" y="297470"/>
                </a:cubicBezTo>
                <a:cubicBezTo>
                  <a:pt x="4737739" y="310238"/>
                  <a:pt x="4727889" y="321942"/>
                  <a:pt x="4717143" y="334711"/>
                </a:cubicBezTo>
                <a:cubicBezTo>
                  <a:pt x="4714009" y="338435"/>
                  <a:pt x="4713905" y="343119"/>
                  <a:pt x="4715707" y="347816"/>
                </a:cubicBezTo>
                <a:lnTo>
                  <a:pt x="4725093" y="360191"/>
                </a:lnTo>
                <a:lnTo>
                  <a:pt x="4743124" y="360719"/>
                </a:lnTo>
                <a:lnTo>
                  <a:pt x="4746451" y="366870"/>
                </a:lnTo>
                <a:lnTo>
                  <a:pt x="4753084" y="364957"/>
                </a:lnTo>
                <a:cubicBezTo>
                  <a:pt x="4760247" y="356445"/>
                  <a:pt x="4767411" y="347933"/>
                  <a:pt x="4775471" y="338356"/>
                </a:cubicBezTo>
                <a:cubicBezTo>
                  <a:pt x="4778175" y="346084"/>
                  <a:pt x="4784467" y="353199"/>
                  <a:pt x="4792551" y="358182"/>
                </a:cubicBezTo>
                <a:cubicBezTo>
                  <a:pt x="4788982" y="369721"/>
                  <a:pt x="4806964" y="392125"/>
                  <a:pt x="4824009" y="390112"/>
                </a:cubicBezTo>
                <a:cubicBezTo>
                  <a:pt x="4824905" y="389047"/>
                  <a:pt x="4827596" y="389495"/>
                  <a:pt x="4828491" y="388431"/>
                </a:cubicBezTo>
                <a:lnTo>
                  <a:pt x="4811477" y="408647"/>
                </a:lnTo>
                <a:cubicBezTo>
                  <a:pt x="4807000" y="413968"/>
                  <a:pt x="4808810" y="422761"/>
                  <a:pt x="4815103" y="429875"/>
                </a:cubicBezTo>
                <a:lnTo>
                  <a:pt x="4796863" y="460081"/>
                </a:lnTo>
                <a:lnTo>
                  <a:pt x="4811409" y="486975"/>
                </a:lnTo>
                <a:lnTo>
                  <a:pt x="4824961" y="509894"/>
                </a:lnTo>
                <a:lnTo>
                  <a:pt x="4834951" y="495656"/>
                </a:lnTo>
                <a:cubicBezTo>
                  <a:pt x="4846359" y="475719"/>
                  <a:pt x="4855969" y="454269"/>
                  <a:pt x="4862661" y="431727"/>
                </a:cubicBezTo>
                <a:cubicBezTo>
                  <a:pt x="4868953" y="438840"/>
                  <a:pt x="4876134" y="441250"/>
                  <a:pt x="4883309" y="440018"/>
                </a:cubicBezTo>
                <a:cubicBezTo>
                  <a:pt x="4886898" y="439402"/>
                  <a:pt x="4890487" y="438786"/>
                  <a:pt x="4894971" y="437106"/>
                </a:cubicBezTo>
                <a:cubicBezTo>
                  <a:pt x="4895877" y="443324"/>
                  <a:pt x="4899477" y="449987"/>
                  <a:pt x="4906665" y="456037"/>
                </a:cubicBezTo>
                <a:cubicBezTo>
                  <a:pt x="4896803" y="460460"/>
                  <a:pt x="4886039" y="462308"/>
                  <a:pt x="4872583" y="463709"/>
                </a:cubicBezTo>
                <a:cubicBezTo>
                  <a:pt x="4851056" y="467403"/>
                  <a:pt x="4871755" y="504815"/>
                  <a:pt x="4895079" y="502634"/>
                </a:cubicBezTo>
                <a:cubicBezTo>
                  <a:pt x="4895975" y="501570"/>
                  <a:pt x="4898667" y="502017"/>
                  <a:pt x="4899563" y="500954"/>
                </a:cubicBezTo>
                <a:lnTo>
                  <a:pt x="4876279" y="528620"/>
                </a:lnTo>
                <a:cubicBezTo>
                  <a:pt x="4865535" y="541387"/>
                  <a:pt x="4894295" y="569227"/>
                  <a:pt x="4909535" y="562057"/>
                </a:cubicBezTo>
                <a:cubicBezTo>
                  <a:pt x="4931952" y="553660"/>
                  <a:pt x="4952573" y="543748"/>
                  <a:pt x="4969599" y="530813"/>
                </a:cubicBezTo>
                <a:cubicBezTo>
                  <a:pt x="4969604" y="534452"/>
                  <a:pt x="4972303" y="538541"/>
                  <a:pt x="4972311" y="542182"/>
                </a:cubicBezTo>
                <a:cubicBezTo>
                  <a:pt x="4974127" y="554616"/>
                  <a:pt x="4990305" y="571866"/>
                  <a:pt x="5004657" y="569404"/>
                </a:cubicBezTo>
                <a:cubicBezTo>
                  <a:pt x="5046810" y="559438"/>
                  <a:pt x="5084487" y="554793"/>
                  <a:pt x="5118691" y="619931"/>
                </a:cubicBezTo>
                <a:cubicBezTo>
                  <a:pt x="5144794" y="669163"/>
                  <a:pt x="5154729" y="708425"/>
                  <a:pt x="5149417" y="751213"/>
                </a:cubicBezTo>
                <a:cubicBezTo>
                  <a:pt x="5147646" y="764264"/>
                  <a:pt x="5164727" y="784090"/>
                  <a:pt x="5180875" y="783140"/>
                </a:cubicBezTo>
                <a:cubicBezTo>
                  <a:pt x="5198815" y="780060"/>
                  <a:pt x="5216756" y="776982"/>
                  <a:pt x="5233799" y="774968"/>
                </a:cubicBezTo>
                <a:lnTo>
                  <a:pt x="5161267" y="861155"/>
                </a:lnTo>
                <a:cubicBezTo>
                  <a:pt x="5151865" y="872327"/>
                  <a:pt x="5170234" y="891536"/>
                  <a:pt x="5184917" y="894606"/>
                </a:cubicBezTo>
                <a:lnTo>
                  <a:pt x="5196980" y="891461"/>
                </a:lnTo>
                <a:lnTo>
                  <a:pt x="5164069" y="927131"/>
                </a:lnTo>
                <a:lnTo>
                  <a:pt x="5112517" y="970140"/>
                </a:lnTo>
                <a:lnTo>
                  <a:pt x="5133191" y="989323"/>
                </a:lnTo>
                <a:cubicBezTo>
                  <a:pt x="5228718" y="911060"/>
                  <a:pt x="5324243" y="832798"/>
                  <a:pt x="5419008" y="754934"/>
                </a:cubicBezTo>
                <a:cubicBezTo>
                  <a:pt x="5422033" y="758108"/>
                  <a:pt x="5423925" y="759495"/>
                  <a:pt x="5426949" y="762670"/>
                </a:cubicBezTo>
                <a:cubicBezTo>
                  <a:pt x="5424606" y="773390"/>
                  <a:pt x="5423395" y="785898"/>
                  <a:pt x="5420655" y="799198"/>
                </a:cubicBezTo>
                <a:cubicBezTo>
                  <a:pt x="5431651" y="805346"/>
                  <a:pt x="5440382" y="807921"/>
                  <a:pt x="5451377" y="814070"/>
                </a:cubicBezTo>
                <a:lnTo>
                  <a:pt x="5448563" y="822573"/>
                </a:lnTo>
                <a:lnTo>
                  <a:pt x="5483734" y="789800"/>
                </a:lnTo>
                <a:lnTo>
                  <a:pt x="5487637" y="788168"/>
                </a:lnTo>
                <a:lnTo>
                  <a:pt x="5501173" y="754213"/>
                </a:lnTo>
                <a:cubicBezTo>
                  <a:pt x="5517431" y="722809"/>
                  <a:pt x="5539273" y="706532"/>
                  <a:pt x="5574135" y="695496"/>
                </a:cubicBezTo>
                <a:cubicBezTo>
                  <a:pt x="5579081" y="695296"/>
                  <a:pt x="5587474" y="690924"/>
                  <a:pt x="5587105" y="688740"/>
                </a:cubicBezTo>
                <a:cubicBezTo>
                  <a:pt x="5580825" y="656389"/>
                  <a:pt x="5606287" y="659749"/>
                  <a:pt x="5626095" y="654180"/>
                </a:cubicBezTo>
                <a:cubicBezTo>
                  <a:pt x="5623125" y="641478"/>
                  <a:pt x="5620523" y="630959"/>
                  <a:pt x="5617553" y="618256"/>
                </a:cubicBezTo>
                <a:cubicBezTo>
                  <a:pt x="5554995" y="650844"/>
                  <a:pt x="5518499" y="714980"/>
                  <a:pt x="5450233" y="748168"/>
                </a:cubicBezTo>
                <a:cubicBezTo>
                  <a:pt x="5444687" y="720180"/>
                  <a:pt x="5451607" y="707076"/>
                  <a:pt x="5466103" y="699525"/>
                </a:cubicBezTo>
                <a:cubicBezTo>
                  <a:pt x="5523715" y="667139"/>
                  <a:pt x="5564707" y="614909"/>
                  <a:pt x="5612117" y="571213"/>
                </a:cubicBezTo>
                <a:cubicBezTo>
                  <a:pt x="5644239" y="540229"/>
                  <a:pt x="5677127" y="508847"/>
                  <a:pt x="5710381" y="479651"/>
                </a:cubicBezTo>
                <a:cubicBezTo>
                  <a:pt x="5719931" y="472300"/>
                  <a:pt x="5734767" y="471697"/>
                  <a:pt x="5747342" y="467521"/>
                </a:cubicBezTo>
                <a:cubicBezTo>
                  <a:pt x="5767219" y="516542"/>
                  <a:pt x="5708324" y="506846"/>
                  <a:pt x="5711554" y="540790"/>
                </a:cubicBezTo>
                <a:cubicBezTo>
                  <a:pt x="5689797" y="554497"/>
                  <a:pt x="5666147" y="566817"/>
                  <a:pt x="5644759" y="582709"/>
                </a:cubicBezTo>
                <a:cubicBezTo>
                  <a:pt x="5641707" y="584298"/>
                  <a:pt x="5645439" y="596604"/>
                  <a:pt x="5649935" y="608512"/>
                </a:cubicBezTo>
                <a:cubicBezTo>
                  <a:pt x="5664512" y="586668"/>
                  <a:pt x="5680561" y="573558"/>
                  <a:pt x="5711337" y="578902"/>
                </a:cubicBezTo>
                <a:cubicBezTo>
                  <a:pt x="5725013" y="581276"/>
                  <a:pt x="5736907" y="563205"/>
                  <a:pt x="5748377" y="552480"/>
                </a:cubicBezTo>
                <a:cubicBezTo>
                  <a:pt x="5771319" y="531029"/>
                  <a:pt x="5793131" y="507794"/>
                  <a:pt x="5817203" y="488127"/>
                </a:cubicBezTo>
                <a:cubicBezTo>
                  <a:pt x="5823306" y="484948"/>
                  <a:pt x="5834328" y="486333"/>
                  <a:pt x="5842324" y="484542"/>
                </a:cubicBezTo>
                <a:cubicBezTo>
                  <a:pt x="5847665" y="481759"/>
                  <a:pt x="5854899" y="480367"/>
                  <a:pt x="5857215" y="474411"/>
                </a:cubicBezTo>
                <a:cubicBezTo>
                  <a:pt x="5877977" y="435096"/>
                  <a:pt x="5879501" y="434301"/>
                  <a:pt x="5929609" y="450948"/>
                </a:cubicBezTo>
                <a:cubicBezTo>
                  <a:pt x="5896709" y="418212"/>
                  <a:pt x="5932933" y="401717"/>
                  <a:pt x="5926625" y="374128"/>
                </a:cubicBezTo>
                <a:lnTo>
                  <a:pt x="5970725" y="443780"/>
                </a:lnTo>
                <a:cubicBezTo>
                  <a:pt x="5968939" y="423334"/>
                  <a:pt x="5970152" y="410829"/>
                  <a:pt x="5966023" y="401103"/>
                </a:cubicBezTo>
                <a:cubicBezTo>
                  <a:pt x="5954376" y="376298"/>
                  <a:pt x="5963979" y="359418"/>
                  <a:pt x="5977318" y="354847"/>
                </a:cubicBezTo>
                <a:cubicBezTo>
                  <a:pt x="6014672" y="340137"/>
                  <a:pt x="6032355" y="307176"/>
                  <a:pt x="6053853" y="272228"/>
                </a:cubicBezTo>
                <a:cubicBezTo>
                  <a:pt x="6061795" y="279965"/>
                  <a:pt x="6068975" y="288101"/>
                  <a:pt x="6079177" y="299409"/>
                </a:cubicBezTo>
                <a:cubicBezTo>
                  <a:pt x="6087679" y="275981"/>
                  <a:pt x="6105144" y="281132"/>
                  <a:pt x="6123290" y="300179"/>
                </a:cubicBezTo>
                <a:cubicBezTo>
                  <a:pt x="6137078" y="283497"/>
                  <a:pt x="6147445" y="266222"/>
                  <a:pt x="6162334" y="256089"/>
                </a:cubicBezTo>
                <a:cubicBezTo>
                  <a:pt x="6180672" y="241788"/>
                  <a:pt x="6204295" y="234231"/>
                  <a:pt x="6232047" y="236401"/>
                </a:cubicBezTo>
                <a:cubicBezTo>
                  <a:pt x="6261322" y="237774"/>
                  <a:pt x="6282657" y="231411"/>
                  <a:pt x="6285899" y="196473"/>
                </a:cubicBezTo>
                <a:cubicBezTo>
                  <a:pt x="6287875" y="183569"/>
                  <a:pt x="6298581" y="173242"/>
                  <a:pt x="6307029" y="159341"/>
                </a:cubicBezTo>
                <a:cubicBezTo>
                  <a:pt x="6325992" y="168462"/>
                  <a:pt x="6345719" y="177186"/>
                  <a:pt x="6360663" y="157525"/>
                </a:cubicBezTo>
                <a:cubicBezTo>
                  <a:pt x="6366031" y="149979"/>
                  <a:pt x="6385784" y="153938"/>
                  <a:pt x="6395703" y="148772"/>
                </a:cubicBezTo>
                <a:cubicBezTo>
                  <a:pt x="6419749" y="133872"/>
                  <a:pt x="6442663" y="117185"/>
                  <a:pt x="6466707" y="102284"/>
                </a:cubicBezTo>
                <a:cubicBezTo>
                  <a:pt x="6471680" y="97319"/>
                  <a:pt x="6479336" y="88582"/>
                  <a:pt x="6483887" y="90961"/>
                </a:cubicBezTo>
                <a:cubicBezTo>
                  <a:pt x="6515370" y="105434"/>
                  <a:pt x="6532235" y="82398"/>
                  <a:pt x="6558517" y="75834"/>
                </a:cubicBezTo>
                <a:lnTo>
                  <a:pt x="6565173" y="88015"/>
                </a:lnTo>
                <a:lnTo>
                  <a:pt x="6586293" y="77734"/>
                </a:lnTo>
                <a:cubicBezTo>
                  <a:pt x="6606473" y="69253"/>
                  <a:pt x="6587721" y="36871"/>
                  <a:pt x="6568717" y="44285"/>
                </a:cubicBezTo>
                <a:cubicBezTo>
                  <a:pt x="6533111" y="59395"/>
                  <a:pt x="6498735" y="75855"/>
                  <a:pt x="6464359" y="92317"/>
                </a:cubicBezTo>
                <a:cubicBezTo>
                  <a:pt x="6497447" y="72083"/>
                  <a:pt x="6530477" y="49428"/>
                  <a:pt x="6563563" y="29194"/>
                </a:cubicBezTo>
                <a:cubicBezTo>
                  <a:pt x="6563563" y="29194"/>
                  <a:pt x="6564795" y="30547"/>
                  <a:pt x="6564795" y="30547"/>
                </a:cubicBezTo>
                <a:cubicBezTo>
                  <a:pt x="6580796" y="48122"/>
                  <a:pt x="6605439" y="25687"/>
                  <a:pt x="6589439" y="8112"/>
                </a:cubicBezTo>
                <a:cubicBezTo>
                  <a:pt x="6586977" y="5407"/>
                  <a:pt x="6584515" y="2704"/>
                  <a:pt x="6582054"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A9DD0164-C330-1246-9449-C7B95472CB67}"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3523544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6C84B69A-7852-C242-A5D4-43D940D2082C}"/>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4FA71154-9395-7E40-8125-5DF8922DDA06}"/>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5115D377-A20B-9845-9B98-25216D29426C}"/>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B8EA0BAE-BC72-C749-89F2-7BF1E3C558E2}"/>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Picture Placeholder 7">
            <a:extLst>
              <a:ext uri="{FF2B5EF4-FFF2-40B4-BE49-F238E27FC236}">
                <a16:creationId xmlns:a16="http://schemas.microsoft.com/office/drawing/2014/main" id="{6A813245-3AEA-483C-A45A-D992C932B95A}"/>
              </a:ext>
            </a:extLst>
          </p:cNvPr>
          <p:cNvSpPr>
            <a:spLocks noGrp="1"/>
          </p:cNvSpPr>
          <p:nvPr>
            <p:ph type="pic" sz="quarter" idx="27" hasCustomPrompt="1"/>
          </p:nvPr>
        </p:nvSpPr>
        <p:spPr>
          <a:xfrm>
            <a:off x="30" y="4"/>
            <a:ext cx="12191970" cy="4217244"/>
          </a:xfrm>
          <a:custGeom>
            <a:avLst/>
            <a:gdLst>
              <a:gd name="connsiteX0" fmla="*/ 6811396 w 12191970"/>
              <a:gd name="connsiteY0" fmla="*/ 4194113 h 4217244"/>
              <a:gd name="connsiteX1" fmla="*/ 6811396 w 12191970"/>
              <a:gd name="connsiteY1" fmla="*/ 4194114 h 4217244"/>
              <a:gd name="connsiteX2" fmla="*/ 6811398 w 12191970"/>
              <a:gd name="connsiteY2" fmla="*/ 4194113 h 4217244"/>
              <a:gd name="connsiteX3" fmla="*/ 6821677 w 12191970"/>
              <a:gd name="connsiteY3" fmla="*/ 4212104 h 4217244"/>
              <a:gd name="connsiteX4" fmla="*/ 6813967 w 12191970"/>
              <a:gd name="connsiteY4" fmla="*/ 4217244 h 4217244"/>
              <a:gd name="connsiteX5" fmla="*/ 6813966 w 12191970"/>
              <a:gd name="connsiteY5" fmla="*/ 4217244 h 4217244"/>
              <a:gd name="connsiteX6" fmla="*/ 6806255 w 12191970"/>
              <a:gd name="connsiteY6" fmla="*/ 4209534 h 4217244"/>
              <a:gd name="connsiteX7" fmla="*/ 6811396 w 12191970"/>
              <a:gd name="connsiteY7" fmla="*/ 4194113 h 4217244"/>
              <a:gd name="connsiteX8" fmla="*/ 6265886 w 12191970"/>
              <a:gd name="connsiteY8" fmla="*/ 4120862 h 4217244"/>
              <a:gd name="connsiteX9" fmla="*/ 6276166 w 12191970"/>
              <a:gd name="connsiteY9" fmla="*/ 4138404 h 4217244"/>
              <a:gd name="connsiteX10" fmla="*/ 6268456 w 12191970"/>
              <a:gd name="connsiteY10" fmla="*/ 4145922 h 4217244"/>
              <a:gd name="connsiteX11" fmla="*/ 6255605 w 12191970"/>
              <a:gd name="connsiteY11" fmla="*/ 4138404 h 4217244"/>
              <a:gd name="connsiteX12" fmla="*/ 6265886 w 12191970"/>
              <a:gd name="connsiteY12" fmla="*/ 4120862 h 4217244"/>
              <a:gd name="connsiteX13" fmla="*/ 7543243 w 12191970"/>
              <a:gd name="connsiteY13" fmla="*/ 4055326 h 4217244"/>
              <a:gd name="connsiteX14" fmla="*/ 7548383 w 12191970"/>
              <a:gd name="connsiteY14" fmla="*/ 4058218 h 4217244"/>
              <a:gd name="connsiteX15" fmla="*/ 7545813 w 12191970"/>
              <a:gd name="connsiteY15" fmla="*/ 4061109 h 4217244"/>
              <a:gd name="connsiteX16" fmla="*/ 7540672 w 12191970"/>
              <a:gd name="connsiteY16" fmla="*/ 4058218 h 4217244"/>
              <a:gd name="connsiteX17" fmla="*/ 7543243 w 12191970"/>
              <a:gd name="connsiteY17" fmla="*/ 4055326 h 4217244"/>
              <a:gd name="connsiteX18" fmla="*/ 5644557 w 12191970"/>
              <a:gd name="connsiteY18" fmla="*/ 4055326 h 4217244"/>
              <a:gd name="connsiteX19" fmla="*/ 5644557 w 12191970"/>
              <a:gd name="connsiteY19" fmla="*/ 4055327 h 4217244"/>
              <a:gd name="connsiteX20" fmla="*/ 5644558 w 12191970"/>
              <a:gd name="connsiteY20" fmla="*/ 4055326 h 4217244"/>
              <a:gd name="connsiteX21" fmla="*/ 5649698 w 12191970"/>
              <a:gd name="connsiteY21" fmla="*/ 4065607 h 4217244"/>
              <a:gd name="connsiteX22" fmla="*/ 5641986 w 12191970"/>
              <a:gd name="connsiteY22" fmla="*/ 4070747 h 4217244"/>
              <a:gd name="connsiteX23" fmla="*/ 5641985 w 12191970"/>
              <a:gd name="connsiteY23" fmla="*/ 4070747 h 4217244"/>
              <a:gd name="connsiteX24" fmla="*/ 5634275 w 12191970"/>
              <a:gd name="connsiteY24" fmla="*/ 4060467 h 4217244"/>
              <a:gd name="connsiteX25" fmla="*/ 5644557 w 12191970"/>
              <a:gd name="connsiteY25" fmla="*/ 4055326 h 4217244"/>
              <a:gd name="connsiteX26" fmla="*/ 7673002 w 12191970"/>
              <a:gd name="connsiteY26" fmla="*/ 4036037 h 4217244"/>
              <a:gd name="connsiteX27" fmla="*/ 7711843 w 12191970"/>
              <a:gd name="connsiteY27" fmla="*/ 4045582 h 4217244"/>
              <a:gd name="connsiteX28" fmla="*/ 7721867 w 12191970"/>
              <a:gd name="connsiteY28" fmla="*/ 4062823 h 4217244"/>
              <a:gd name="connsiteX29" fmla="*/ 7706832 w 12191970"/>
              <a:gd name="connsiteY29" fmla="*/ 4067749 h 4217244"/>
              <a:gd name="connsiteX30" fmla="*/ 7639172 w 12191970"/>
              <a:gd name="connsiteY30" fmla="*/ 4072675 h 4217244"/>
              <a:gd name="connsiteX31" fmla="*/ 7624138 w 12191970"/>
              <a:gd name="connsiteY31" fmla="*/ 4062823 h 4217244"/>
              <a:gd name="connsiteX32" fmla="*/ 7634161 w 12191970"/>
              <a:gd name="connsiteY32" fmla="*/ 4043118 h 4217244"/>
              <a:gd name="connsiteX33" fmla="*/ 7673002 w 12191970"/>
              <a:gd name="connsiteY33" fmla="*/ 4036037 h 4217244"/>
              <a:gd name="connsiteX34" fmla="*/ 7992281 w 12191970"/>
              <a:gd name="connsiteY34" fmla="*/ 4034763 h 4217244"/>
              <a:gd name="connsiteX35" fmla="*/ 8003295 w 12191970"/>
              <a:gd name="connsiteY35" fmla="*/ 4042474 h 4217244"/>
              <a:gd name="connsiteX36" fmla="*/ 7989527 w 12191970"/>
              <a:gd name="connsiteY36" fmla="*/ 4047613 h 4217244"/>
              <a:gd name="connsiteX37" fmla="*/ 7984019 w 12191970"/>
              <a:gd name="connsiteY37" fmla="*/ 4037334 h 4217244"/>
              <a:gd name="connsiteX38" fmla="*/ 7992281 w 12191970"/>
              <a:gd name="connsiteY38" fmla="*/ 4034763 h 4217244"/>
              <a:gd name="connsiteX39" fmla="*/ 5895466 w 12191970"/>
              <a:gd name="connsiteY39" fmla="*/ 4021832 h 4217244"/>
              <a:gd name="connsiteX40" fmla="*/ 5895466 w 12191970"/>
              <a:gd name="connsiteY40" fmla="*/ 4021833 h 4217244"/>
              <a:gd name="connsiteX41" fmla="*/ 5895467 w 12191970"/>
              <a:gd name="connsiteY41" fmla="*/ 4021832 h 4217244"/>
              <a:gd name="connsiteX42" fmla="*/ 5923417 w 12191970"/>
              <a:gd name="connsiteY42" fmla="*/ 4035663 h 4217244"/>
              <a:gd name="connsiteX43" fmla="*/ 5901250 w 12191970"/>
              <a:gd name="connsiteY43" fmla="*/ 4040048 h 4217244"/>
              <a:gd name="connsiteX44" fmla="*/ 5901248 w 12191970"/>
              <a:gd name="connsiteY44" fmla="*/ 4040048 h 4217244"/>
              <a:gd name="connsiteX45" fmla="*/ 5884865 w 12191970"/>
              <a:gd name="connsiteY45" fmla="*/ 4030266 h 4217244"/>
              <a:gd name="connsiteX46" fmla="*/ 5895466 w 12191970"/>
              <a:gd name="connsiteY46" fmla="*/ 4021832 h 4217244"/>
              <a:gd name="connsiteX47" fmla="*/ 5841632 w 12191970"/>
              <a:gd name="connsiteY47" fmla="*/ 4014845 h 4217244"/>
              <a:gd name="connsiteX48" fmla="*/ 5854023 w 12191970"/>
              <a:gd name="connsiteY48" fmla="*/ 4017544 h 4217244"/>
              <a:gd name="connsiteX49" fmla="*/ 5849067 w 12191970"/>
              <a:gd name="connsiteY49" fmla="*/ 4028339 h 4217244"/>
              <a:gd name="connsiteX50" fmla="*/ 5836674 w 12191970"/>
              <a:gd name="connsiteY50" fmla="*/ 4022941 h 4217244"/>
              <a:gd name="connsiteX51" fmla="*/ 5841632 w 12191970"/>
              <a:gd name="connsiteY51" fmla="*/ 4014845 h 4217244"/>
              <a:gd name="connsiteX52" fmla="*/ 6033771 w 12191970"/>
              <a:gd name="connsiteY52" fmla="*/ 3982075 h 4217244"/>
              <a:gd name="connsiteX53" fmla="*/ 6033772 w 12191970"/>
              <a:gd name="connsiteY53" fmla="*/ 3982075 h 4217244"/>
              <a:gd name="connsiteX54" fmla="*/ 6041000 w 12191970"/>
              <a:gd name="connsiteY54" fmla="*/ 3984646 h 4217244"/>
              <a:gd name="connsiteX55" fmla="*/ 6036181 w 12191970"/>
              <a:gd name="connsiteY55" fmla="*/ 3989785 h 4217244"/>
              <a:gd name="connsiteX56" fmla="*/ 6036179 w 12191970"/>
              <a:gd name="connsiteY56" fmla="*/ 3989785 h 4217244"/>
              <a:gd name="connsiteX57" fmla="*/ 6031360 w 12191970"/>
              <a:gd name="connsiteY57" fmla="*/ 3984646 h 4217244"/>
              <a:gd name="connsiteX58" fmla="*/ 6033771 w 12191970"/>
              <a:gd name="connsiteY58" fmla="*/ 3982075 h 4217244"/>
              <a:gd name="connsiteX59" fmla="*/ 7770354 w 12191970"/>
              <a:gd name="connsiteY59" fmla="*/ 3947380 h 4217244"/>
              <a:gd name="connsiteX60" fmla="*/ 7780437 w 12191970"/>
              <a:gd name="connsiteY60" fmla="*/ 3954815 h 4217244"/>
              <a:gd name="connsiteX61" fmla="*/ 7785478 w 12191970"/>
              <a:gd name="connsiteY61" fmla="*/ 3982077 h 4217244"/>
              <a:gd name="connsiteX62" fmla="*/ 7760271 w 12191970"/>
              <a:gd name="connsiteY62" fmla="*/ 3977121 h 4217244"/>
              <a:gd name="connsiteX63" fmla="*/ 7755229 w 12191970"/>
              <a:gd name="connsiteY63" fmla="*/ 3962251 h 4217244"/>
              <a:gd name="connsiteX64" fmla="*/ 7770354 w 12191970"/>
              <a:gd name="connsiteY64" fmla="*/ 3947380 h 4217244"/>
              <a:gd name="connsiteX65" fmla="*/ 5957471 w 12191970"/>
              <a:gd name="connsiteY65" fmla="*/ 3940151 h 4217244"/>
              <a:gd name="connsiteX66" fmla="*/ 6006302 w 12191970"/>
              <a:gd name="connsiteY66" fmla="*/ 3949789 h 4217244"/>
              <a:gd name="connsiteX67" fmla="*/ 5965181 w 12191970"/>
              <a:gd name="connsiteY67" fmla="*/ 3959427 h 4217244"/>
              <a:gd name="connsiteX68" fmla="*/ 5957471 w 12191970"/>
              <a:gd name="connsiteY68" fmla="*/ 3940151 h 4217244"/>
              <a:gd name="connsiteX69" fmla="*/ 5814186 w 12191970"/>
              <a:gd name="connsiteY69" fmla="*/ 3937743 h 4217244"/>
              <a:gd name="connsiteX70" fmla="*/ 5814189 w 12191970"/>
              <a:gd name="connsiteY70" fmla="*/ 3937744 h 4217244"/>
              <a:gd name="connsiteX71" fmla="*/ 5814189 w 12191970"/>
              <a:gd name="connsiteY71" fmla="*/ 3937743 h 4217244"/>
              <a:gd name="connsiteX72" fmla="*/ 5819326 w 12191970"/>
              <a:gd name="connsiteY72" fmla="*/ 3942562 h 4217244"/>
              <a:gd name="connsiteX73" fmla="*/ 5814189 w 12191970"/>
              <a:gd name="connsiteY73" fmla="*/ 3947382 h 4217244"/>
              <a:gd name="connsiteX74" fmla="*/ 5814186 w 12191970"/>
              <a:gd name="connsiteY74" fmla="*/ 3947382 h 4217244"/>
              <a:gd name="connsiteX75" fmla="*/ 5811616 w 12191970"/>
              <a:gd name="connsiteY75" fmla="*/ 3944972 h 4217244"/>
              <a:gd name="connsiteX76" fmla="*/ 5814186 w 12191970"/>
              <a:gd name="connsiteY76" fmla="*/ 3937743 h 4217244"/>
              <a:gd name="connsiteX77" fmla="*/ 5556555 w 12191970"/>
              <a:gd name="connsiteY77" fmla="*/ 3931272 h 4217244"/>
              <a:gd name="connsiteX78" fmla="*/ 5556558 w 12191970"/>
              <a:gd name="connsiteY78" fmla="*/ 3931272 h 4217244"/>
              <a:gd name="connsiteX79" fmla="*/ 5695087 w 12191970"/>
              <a:gd name="connsiteY79" fmla="*/ 3972027 h 4217244"/>
              <a:gd name="connsiteX80" fmla="*/ 5707680 w 12191970"/>
              <a:gd name="connsiteY80" fmla="*/ 3997499 h 4217244"/>
              <a:gd name="connsiteX81" fmla="*/ 5682492 w 12191970"/>
              <a:gd name="connsiteY81" fmla="*/ 3997499 h 4217244"/>
              <a:gd name="connsiteX82" fmla="*/ 5682491 w 12191970"/>
              <a:gd name="connsiteY82" fmla="*/ 3997499 h 4217244"/>
              <a:gd name="connsiteX83" fmla="*/ 5622042 w 12191970"/>
              <a:gd name="connsiteY83" fmla="*/ 3989858 h 4217244"/>
              <a:gd name="connsiteX84" fmla="*/ 5541443 w 12191970"/>
              <a:gd name="connsiteY84" fmla="*/ 3974574 h 4217244"/>
              <a:gd name="connsiteX85" fmla="*/ 5531369 w 12191970"/>
              <a:gd name="connsiteY85" fmla="*/ 3946556 h 4217244"/>
              <a:gd name="connsiteX86" fmla="*/ 5556555 w 12191970"/>
              <a:gd name="connsiteY86" fmla="*/ 3931272 h 4217244"/>
              <a:gd name="connsiteX87" fmla="*/ 5375808 w 12191970"/>
              <a:gd name="connsiteY87" fmla="*/ 3909680 h 4217244"/>
              <a:gd name="connsiteX88" fmla="*/ 5391352 w 12191970"/>
              <a:gd name="connsiteY88" fmla="*/ 3910972 h 4217244"/>
              <a:gd name="connsiteX89" fmla="*/ 5418387 w 12191970"/>
              <a:gd name="connsiteY89" fmla="*/ 3926948 h 4217244"/>
              <a:gd name="connsiteX90" fmla="*/ 5415843 w 12191970"/>
              <a:gd name="connsiteY90" fmla="*/ 3931959 h 4217244"/>
              <a:gd name="connsiteX91" fmla="*/ 5354775 w 12191970"/>
              <a:gd name="connsiteY91" fmla="*/ 3911912 h 4217244"/>
              <a:gd name="connsiteX92" fmla="*/ 5375808 w 12191970"/>
              <a:gd name="connsiteY92" fmla="*/ 3909680 h 4217244"/>
              <a:gd name="connsiteX93" fmla="*/ 8730000 w 12191970"/>
              <a:gd name="connsiteY93" fmla="*/ 3864492 h 4217244"/>
              <a:gd name="connsiteX94" fmla="*/ 8730001 w 12191970"/>
              <a:gd name="connsiteY94" fmla="*/ 3864492 h 4217244"/>
              <a:gd name="connsiteX95" fmla="*/ 8694396 w 12191970"/>
              <a:gd name="connsiteY95" fmla="*/ 3889385 h 4217244"/>
              <a:gd name="connsiteX96" fmla="*/ 8694395 w 12191970"/>
              <a:gd name="connsiteY96" fmla="*/ 3889385 h 4217244"/>
              <a:gd name="connsiteX97" fmla="*/ 8664461 w 12191970"/>
              <a:gd name="connsiteY97" fmla="*/ 3874575 h 4217244"/>
              <a:gd name="connsiteX98" fmla="*/ 8699752 w 12191970"/>
              <a:gd name="connsiteY98" fmla="*/ 3867013 h 4217244"/>
              <a:gd name="connsiteX99" fmla="*/ 8730000 w 12191970"/>
              <a:gd name="connsiteY99" fmla="*/ 3864492 h 4217244"/>
              <a:gd name="connsiteX100" fmla="*/ 8782045 w 12191970"/>
              <a:gd name="connsiteY100" fmla="*/ 3858709 h 4217244"/>
              <a:gd name="connsiteX101" fmla="*/ 8805177 w 12191970"/>
              <a:gd name="connsiteY101" fmla="*/ 3863528 h 4217244"/>
              <a:gd name="connsiteX102" fmla="*/ 8779476 w 12191970"/>
              <a:gd name="connsiteY102" fmla="*/ 3868347 h 4217244"/>
              <a:gd name="connsiteX103" fmla="*/ 8774335 w 12191970"/>
              <a:gd name="connsiteY103" fmla="*/ 3863528 h 4217244"/>
              <a:gd name="connsiteX104" fmla="*/ 8782045 w 12191970"/>
              <a:gd name="connsiteY104" fmla="*/ 3858709 h 4217244"/>
              <a:gd name="connsiteX105" fmla="*/ 5430892 w 12191970"/>
              <a:gd name="connsiteY105" fmla="*/ 3858709 h 4217244"/>
              <a:gd name="connsiteX106" fmla="*/ 5430895 w 12191970"/>
              <a:gd name="connsiteY106" fmla="*/ 3858709 h 4217244"/>
              <a:gd name="connsiteX107" fmla="*/ 5460900 w 12191970"/>
              <a:gd name="connsiteY107" fmla="*/ 3866332 h 4217244"/>
              <a:gd name="connsiteX108" fmla="*/ 5510913 w 12191970"/>
              <a:gd name="connsiteY108" fmla="*/ 3881578 h 4217244"/>
              <a:gd name="connsiteX109" fmla="*/ 5478718 w 12191970"/>
              <a:gd name="connsiteY109" fmla="*/ 3907622 h 4217244"/>
              <a:gd name="connsiteX110" fmla="*/ 5478717 w 12191970"/>
              <a:gd name="connsiteY110" fmla="*/ 3907622 h 4217244"/>
              <a:gd name="connsiteX111" fmla="*/ 5448395 w 12191970"/>
              <a:gd name="connsiteY111" fmla="*/ 3899364 h 4217244"/>
              <a:gd name="connsiteX112" fmla="*/ 5420889 w 12191970"/>
              <a:gd name="connsiteY112" fmla="*/ 3879036 h 4217244"/>
              <a:gd name="connsiteX113" fmla="*/ 5420889 w 12191970"/>
              <a:gd name="connsiteY113" fmla="*/ 3866332 h 4217244"/>
              <a:gd name="connsiteX114" fmla="*/ 5430892 w 12191970"/>
              <a:gd name="connsiteY114" fmla="*/ 3858709 h 4217244"/>
              <a:gd name="connsiteX115" fmla="*/ 8942313 w 12191970"/>
              <a:gd name="connsiteY115" fmla="*/ 3827845 h 4217244"/>
              <a:gd name="connsiteX116" fmla="*/ 8953245 w 12191970"/>
              <a:gd name="connsiteY116" fmla="*/ 3828479 h 4217244"/>
              <a:gd name="connsiteX117" fmla="*/ 8963240 w 12191970"/>
              <a:gd name="connsiteY117" fmla="*/ 3836088 h 4217244"/>
              <a:gd name="connsiteX118" fmla="*/ 8958242 w 12191970"/>
              <a:gd name="connsiteY118" fmla="*/ 3848770 h 4217244"/>
              <a:gd name="connsiteX119" fmla="*/ 8955743 w 12191970"/>
              <a:gd name="connsiteY119" fmla="*/ 3851306 h 4217244"/>
              <a:gd name="connsiteX120" fmla="*/ 8833306 w 12191970"/>
              <a:gd name="connsiteY120" fmla="*/ 3869061 h 4217244"/>
              <a:gd name="connsiteX121" fmla="*/ 8828308 w 12191970"/>
              <a:gd name="connsiteY121" fmla="*/ 3858915 h 4217244"/>
              <a:gd name="connsiteX122" fmla="*/ 8843300 w 12191970"/>
              <a:gd name="connsiteY122" fmla="*/ 3848770 h 4217244"/>
              <a:gd name="connsiteX123" fmla="*/ 8885779 w 12191970"/>
              <a:gd name="connsiteY123" fmla="*/ 3843697 h 4217244"/>
              <a:gd name="connsiteX124" fmla="*/ 8933255 w 12191970"/>
              <a:gd name="connsiteY124" fmla="*/ 3831015 h 4217244"/>
              <a:gd name="connsiteX125" fmla="*/ 8942313 w 12191970"/>
              <a:gd name="connsiteY125" fmla="*/ 3827845 h 4217244"/>
              <a:gd name="connsiteX126" fmla="*/ 7913984 w 12191970"/>
              <a:gd name="connsiteY126" fmla="*/ 3820157 h 4217244"/>
              <a:gd name="connsiteX127" fmla="*/ 7913986 w 12191970"/>
              <a:gd name="connsiteY127" fmla="*/ 3820157 h 4217244"/>
              <a:gd name="connsiteX128" fmla="*/ 7929406 w 12191970"/>
              <a:gd name="connsiteY128" fmla="*/ 3830438 h 4217244"/>
              <a:gd name="connsiteX129" fmla="*/ 7911415 w 12191970"/>
              <a:gd name="connsiteY129" fmla="*/ 3840719 h 4217244"/>
              <a:gd name="connsiteX130" fmla="*/ 7911414 w 12191970"/>
              <a:gd name="connsiteY130" fmla="*/ 3840719 h 4217244"/>
              <a:gd name="connsiteX131" fmla="*/ 7898564 w 12191970"/>
              <a:gd name="connsiteY131" fmla="*/ 3835578 h 4217244"/>
              <a:gd name="connsiteX132" fmla="*/ 7885712 w 12191970"/>
              <a:gd name="connsiteY132" fmla="*/ 3822727 h 4217244"/>
              <a:gd name="connsiteX133" fmla="*/ 7913984 w 12191970"/>
              <a:gd name="connsiteY133" fmla="*/ 3820157 h 4217244"/>
              <a:gd name="connsiteX134" fmla="*/ 8120703 w 12191970"/>
              <a:gd name="connsiteY134" fmla="*/ 3811622 h 4217244"/>
              <a:gd name="connsiteX135" fmla="*/ 8120705 w 12191970"/>
              <a:gd name="connsiteY135" fmla="*/ 3811622 h 4217244"/>
              <a:gd name="connsiteX136" fmla="*/ 8142939 w 12191970"/>
              <a:gd name="connsiteY136" fmla="*/ 3811622 h 4217244"/>
              <a:gd name="connsiteX137" fmla="*/ 8161360 w 12191970"/>
              <a:gd name="connsiteY137" fmla="*/ 3826492 h 4217244"/>
              <a:gd name="connsiteX138" fmla="*/ 8133409 w 12191970"/>
              <a:gd name="connsiteY138" fmla="*/ 3841362 h 4217244"/>
              <a:gd name="connsiteX139" fmla="*/ 8133408 w 12191970"/>
              <a:gd name="connsiteY139" fmla="*/ 3841362 h 4217244"/>
              <a:gd name="connsiteX140" fmla="*/ 8107999 w 12191970"/>
              <a:gd name="connsiteY140" fmla="*/ 3831449 h 4217244"/>
              <a:gd name="connsiteX141" fmla="*/ 8105458 w 12191970"/>
              <a:gd name="connsiteY141" fmla="*/ 3824014 h 4217244"/>
              <a:gd name="connsiteX142" fmla="*/ 8120703 w 12191970"/>
              <a:gd name="connsiteY142" fmla="*/ 3811622 h 4217244"/>
              <a:gd name="connsiteX143" fmla="*/ 8282815 w 12191970"/>
              <a:gd name="connsiteY143" fmla="*/ 3747632 h 4217244"/>
              <a:gd name="connsiteX144" fmla="*/ 8282735 w 12191970"/>
              <a:gd name="connsiteY144" fmla="*/ 3747732 h 4217244"/>
              <a:gd name="connsiteX145" fmla="*/ 8282749 w 12191970"/>
              <a:gd name="connsiteY145" fmla="*/ 3747738 h 4217244"/>
              <a:gd name="connsiteX146" fmla="*/ 8282736 w 12191970"/>
              <a:gd name="connsiteY146" fmla="*/ 3747732 h 4217244"/>
              <a:gd name="connsiteX147" fmla="*/ 8282816 w 12191970"/>
              <a:gd name="connsiteY147" fmla="*/ 3747633 h 4217244"/>
              <a:gd name="connsiteX148" fmla="*/ 9097931 w 12191970"/>
              <a:gd name="connsiteY148" fmla="*/ 3741128 h 4217244"/>
              <a:gd name="connsiteX149" fmla="*/ 9097931 w 12191970"/>
              <a:gd name="connsiteY149" fmla="*/ 3741129 h 4217244"/>
              <a:gd name="connsiteX150" fmla="*/ 9097932 w 12191970"/>
              <a:gd name="connsiteY150" fmla="*/ 3741128 h 4217244"/>
              <a:gd name="connsiteX151" fmla="*/ 9105884 w 12191970"/>
              <a:gd name="connsiteY151" fmla="*/ 3748564 h 4217244"/>
              <a:gd name="connsiteX152" fmla="*/ 9095283 w 12191970"/>
              <a:gd name="connsiteY152" fmla="*/ 3758477 h 4217244"/>
              <a:gd name="connsiteX153" fmla="*/ 9095282 w 12191970"/>
              <a:gd name="connsiteY153" fmla="*/ 3758476 h 4217244"/>
              <a:gd name="connsiteX154" fmla="*/ 9095280 w 12191970"/>
              <a:gd name="connsiteY154" fmla="*/ 3758477 h 4217244"/>
              <a:gd name="connsiteX155" fmla="*/ 9084679 w 12191970"/>
              <a:gd name="connsiteY155" fmla="*/ 3748564 h 4217244"/>
              <a:gd name="connsiteX156" fmla="*/ 9097931 w 12191970"/>
              <a:gd name="connsiteY156" fmla="*/ 3741128 h 4217244"/>
              <a:gd name="connsiteX157" fmla="*/ 4877114 w 12191970"/>
              <a:gd name="connsiteY157" fmla="*/ 3710284 h 4217244"/>
              <a:gd name="connsiteX158" fmla="*/ 4877117 w 12191970"/>
              <a:gd name="connsiteY158" fmla="*/ 3710285 h 4217244"/>
              <a:gd name="connsiteX159" fmla="*/ 4877117 w 12191970"/>
              <a:gd name="connsiteY159" fmla="*/ 3710284 h 4217244"/>
              <a:gd name="connsiteX160" fmla="*/ 4892152 w 12191970"/>
              <a:gd name="connsiteY160" fmla="*/ 3730846 h 4217244"/>
              <a:gd name="connsiteX161" fmla="*/ 4882128 w 12191970"/>
              <a:gd name="connsiteY161" fmla="*/ 3738556 h 4217244"/>
              <a:gd name="connsiteX162" fmla="*/ 4882126 w 12191970"/>
              <a:gd name="connsiteY162" fmla="*/ 3738556 h 4217244"/>
              <a:gd name="connsiteX163" fmla="*/ 4867093 w 12191970"/>
              <a:gd name="connsiteY163" fmla="*/ 3725705 h 4217244"/>
              <a:gd name="connsiteX164" fmla="*/ 4877114 w 12191970"/>
              <a:gd name="connsiteY164" fmla="*/ 3710284 h 4217244"/>
              <a:gd name="connsiteX165" fmla="*/ 4746428 w 12191970"/>
              <a:gd name="connsiteY165" fmla="*/ 3683298 h 4217244"/>
              <a:gd name="connsiteX166" fmla="*/ 4753364 w 12191970"/>
              <a:gd name="connsiteY166" fmla="*/ 3685708 h 4217244"/>
              <a:gd name="connsiteX167" fmla="*/ 4751053 w 12191970"/>
              <a:gd name="connsiteY167" fmla="*/ 3692936 h 4217244"/>
              <a:gd name="connsiteX168" fmla="*/ 4741799 w 12191970"/>
              <a:gd name="connsiteY168" fmla="*/ 3690527 h 4217244"/>
              <a:gd name="connsiteX169" fmla="*/ 4746428 w 12191970"/>
              <a:gd name="connsiteY169" fmla="*/ 3683298 h 4217244"/>
              <a:gd name="connsiteX170" fmla="*/ 4806695 w 12191970"/>
              <a:gd name="connsiteY170" fmla="*/ 3677514 h 4217244"/>
              <a:gd name="connsiteX171" fmla="*/ 4806695 w 12191970"/>
              <a:gd name="connsiteY171" fmla="*/ 3677516 h 4217244"/>
              <a:gd name="connsiteX172" fmla="*/ 4806698 w 12191970"/>
              <a:gd name="connsiteY172" fmla="*/ 3677514 h 4217244"/>
              <a:gd name="connsiteX173" fmla="*/ 4809265 w 12191970"/>
              <a:gd name="connsiteY173" fmla="*/ 3680407 h 4217244"/>
              <a:gd name="connsiteX174" fmla="*/ 4804125 w 12191970"/>
              <a:gd name="connsiteY174" fmla="*/ 3683298 h 4217244"/>
              <a:gd name="connsiteX175" fmla="*/ 4804124 w 12191970"/>
              <a:gd name="connsiteY175" fmla="*/ 3683298 h 4217244"/>
              <a:gd name="connsiteX176" fmla="*/ 4801554 w 12191970"/>
              <a:gd name="connsiteY176" fmla="*/ 3680407 h 4217244"/>
              <a:gd name="connsiteX177" fmla="*/ 4806695 w 12191970"/>
              <a:gd name="connsiteY177" fmla="*/ 3677514 h 4217244"/>
              <a:gd name="connsiteX178" fmla="*/ 4494074 w 12191970"/>
              <a:gd name="connsiteY178" fmla="*/ 3653575 h 4217244"/>
              <a:gd name="connsiteX179" fmla="*/ 4512415 w 12191970"/>
              <a:gd name="connsiteY179" fmla="*/ 3665075 h 4217244"/>
              <a:gd name="connsiteX180" fmla="*/ 4471935 w 12191970"/>
              <a:gd name="connsiteY180" fmla="*/ 3659818 h 4217244"/>
              <a:gd name="connsiteX181" fmla="*/ 4494074 w 12191970"/>
              <a:gd name="connsiteY181" fmla="*/ 3653575 h 4217244"/>
              <a:gd name="connsiteX182" fmla="*/ 4650723 w 12191970"/>
              <a:gd name="connsiteY182" fmla="*/ 3638964 h 4217244"/>
              <a:gd name="connsiteX183" fmla="*/ 4685900 w 12191970"/>
              <a:gd name="connsiteY183" fmla="*/ 3690368 h 4217244"/>
              <a:gd name="connsiteX184" fmla="*/ 4660772 w 12191970"/>
              <a:gd name="connsiteY184" fmla="*/ 3692937 h 4217244"/>
              <a:gd name="connsiteX185" fmla="*/ 4550211 w 12191970"/>
              <a:gd name="connsiteY185" fmla="*/ 3677516 h 4217244"/>
              <a:gd name="connsiteX186" fmla="*/ 4545185 w 12191970"/>
              <a:gd name="connsiteY186" fmla="*/ 3669806 h 4217244"/>
              <a:gd name="connsiteX187" fmla="*/ 4592928 w 12191970"/>
              <a:gd name="connsiteY187" fmla="*/ 3651816 h 4217244"/>
              <a:gd name="connsiteX188" fmla="*/ 4650723 w 12191970"/>
              <a:gd name="connsiteY188" fmla="*/ 3638964 h 4217244"/>
              <a:gd name="connsiteX189" fmla="*/ 4332764 w 12191970"/>
              <a:gd name="connsiteY189" fmla="*/ 3629327 h 4217244"/>
              <a:gd name="connsiteX190" fmla="*/ 4342787 w 12191970"/>
              <a:gd name="connsiteY190" fmla="*/ 3637037 h 4217244"/>
              <a:gd name="connsiteX191" fmla="*/ 4330257 w 12191970"/>
              <a:gd name="connsiteY191" fmla="*/ 3652458 h 4217244"/>
              <a:gd name="connsiteX192" fmla="*/ 4317729 w 12191970"/>
              <a:gd name="connsiteY192" fmla="*/ 3634468 h 4217244"/>
              <a:gd name="connsiteX193" fmla="*/ 4332764 w 12191970"/>
              <a:gd name="connsiteY193" fmla="*/ 3629327 h 4217244"/>
              <a:gd name="connsiteX194" fmla="*/ 10223063 w 12191970"/>
              <a:gd name="connsiteY194" fmla="*/ 3602339 h 4217244"/>
              <a:gd name="connsiteX195" fmla="*/ 10223064 w 12191970"/>
              <a:gd name="connsiteY195" fmla="*/ 3602339 h 4217244"/>
              <a:gd name="connsiteX196" fmla="*/ 10235456 w 12191970"/>
              <a:gd name="connsiteY196" fmla="*/ 3602339 h 4217244"/>
              <a:gd name="connsiteX197" fmla="*/ 10235457 w 12191970"/>
              <a:gd name="connsiteY197" fmla="*/ 3602339 h 4217244"/>
              <a:gd name="connsiteX198" fmla="*/ 10230500 w 12191970"/>
              <a:gd name="connsiteY198" fmla="*/ 3611977 h 4217244"/>
              <a:gd name="connsiteX199" fmla="*/ 10230499 w 12191970"/>
              <a:gd name="connsiteY199" fmla="*/ 3611977 h 4217244"/>
              <a:gd name="connsiteX200" fmla="*/ 10218107 w 12191970"/>
              <a:gd name="connsiteY200" fmla="*/ 3609568 h 4217244"/>
              <a:gd name="connsiteX201" fmla="*/ 10223063 w 12191970"/>
              <a:gd name="connsiteY201" fmla="*/ 3602339 h 4217244"/>
              <a:gd name="connsiteX202" fmla="*/ 4659512 w 12191970"/>
              <a:gd name="connsiteY202" fmla="*/ 3601155 h 4217244"/>
              <a:gd name="connsiteX203" fmla="*/ 4668588 w 12191970"/>
              <a:gd name="connsiteY203" fmla="*/ 3602757 h 4217244"/>
              <a:gd name="connsiteX204" fmla="*/ 4668590 w 12191970"/>
              <a:gd name="connsiteY204" fmla="*/ 3602757 h 4217244"/>
              <a:gd name="connsiteX205" fmla="*/ 4695538 w 12191970"/>
              <a:gd name="connsiteY205" fmla="*/ 3627400 h 4217244"/>
              <a:gd name="connsiteX206" fmla="*/ 4647348 w 12191970"/>
              <a:gd name="connsiteY206" fmla="*/ 3603743 h 4217244"/>
              <a:gd name="connsiteX207" fmla="*/ 4659512 w 12191970"/>
              <a:gd name="connsiteY207" fmla="*/ 3601155 h 4217244"/>
              <a:gd name="connsiteX208" fmla="*/ 3489078 w 12191970"/>
              <a:gd name="connsiteY208" fmla="*/ 3576509 h 4217244"/>
              <a:gd name="connsiteX209" fmla="*/ 3489080 w 12191970"/>
              <a:gd name="connsiteY209" fmla="*/ 3576511 h 4217244"/>
              <a:gd name="connsiteX210" fmla="*/ 3489136 w 12191970"/>
              <a:gd name="connsiteY210" fmla="*/ 3576509 h 4217244"/>
              <a:gd name="connsiteX211" fmla="*/ 3496654 w 12191970"/>
              <a:gd name="connsiteY211" fmla="*/ 3589039 h 4217244"/>
              <a:gd name="connsiteX212" fmla="*/ 3481617 w 12191970"/>
              <a:gd name="connsiteY212" fmla="*/ 3596556 h 4217244"/>
              <a:gd name="connsiteX213" fmla="*/ 3481601 w 12191970"/>
              <a:gd name="connsiteY213" fmla="*/ 3596536 h 4217244"/>
              <a:gd name="connsiteX214" fmla="*/ 3481560 w 12191970"/>
              <a:gd name="connsiteY214" fmla="*/ 3596556 h 4217244"/>
              <a:gd name="connsiteX215" fmla="*/ 3474042 w 12191970"/>
              <a:gd name="connsiteY215" fmla="*/ 3586533 h 4217244"/>
              <a:gd name="connsiteX216" fmla="*/ 3489078 w 12191970"/>
              <a:gd name="connsiteY216" fmla="*/ 3576509 h 4217244"/>
              <a:gd name="connsiteX217" fmla="*/ 3969244 w 12191970"/>
              <a:gd name="connsiteY217" fmla="*/ 3569571 h 4217244"/>
              <a:gd name="connsiteX218" fmla="*/ 4044554 w 12191970"/>
              <a:gd name="connsiteY218" fmla="*/ 3572013 h 4217244"/>
              <a:gd name="connsiteX219" fmla="*/ 4054596 w 12191970"/>
              <a:gd name="connsiteY219" fmla="*/ 3574454 h 4217244"/>
              <a:gd name="connsiteX220" fmla="*/ 4067147 w 12191970"/>
              <a:gd name="connsiteY220" fmla="*/ 3591546 h 4217244"/>
              <a:gd name="connsiteX221" fmla="*/ 4019450 w 12191970"/>
              <a:gd name="connsiteY221" fmla="*/ 3593988 h 4217244"/>
              <a:gd name="connsiteX222" fmla="*/ 3969244 w 12191970"/>
              <a:gd name="connsiteY222" fmla="*/ 3586662 h 4217244"/>
              <a:gd name="connsiteX223" fmla="*/ 3959201 w 12191970"/>
              <a:gd name="connsiteY223" fmla="*/ 3579338 h 4217244"/>
              <a:gd name="connsiteX224" fmla="*/ 3969244 w 12191970"/>
              <a:gd name="connsiteY224" fmla="*/ 3569571 h 4217244"/>
              <a:gd name="connsiteX225" fmla="*/ 4211710 w 12191970"/>
              <a:gd name="connsiteY225" fmla="*/ 3554148 h 4217244"/>
              <a:gd name="connsiteX226" fmla="*/ 4211711 w 12191970"/>
              <a:gd name="connsiteY226" fmla="*/ 3554149 h 4217244"/>
              <a:gd name="connsiteX227" fmla="*/ 4211711 w 12191970"/>
              <a:gd name="connsiteY227" fmla="*/ 3554148 h 4217244"/>
              <a:gd name="connsiteX228" fmla="*/ 4219419 w 12191970"/>
              <a:gd name="connsiteY228" fmla="*/ 3563400 h 4217244"/>
              <a:gd name="connsiteX229" fmla="*/ 4211711 w 12191970"/>
              <a:gd name="connsiteY229" fmla="*/ 3565714 h 4217244"/>
              <a:gd name="connsiteX230" fmla="*/ 4211710 w 12191970"/>
              <a:gd name="connsiteY230" fmla="*/ 3565714 h 4217244"/>
              <a:gd name="connsiteX231" fmla="*/ 4204000 w 12191970"/>
              <a:gd name="connsiteY231" fmla="*/ 3563400 h 4217244"/>
              <a:gd name="connsiteX232" fmla="*/ 4211710 w 12191970"/>
              <a:gd name="connsiteY232" fmla="*/ 3554148 h 4217244"/>
              <a:gd name="connsiteX233" fmla="*/ 4173166 w 12191970"/>
              <a:gd name="connsiteY233" fmla="*/ 3552223 h 4217244"/>
              <a:gd name="connsiteX234" fmla="*/ 4173167 w 12191970"/>
              <a:gd name="connsiteY234" fmla="*/ 3552223 h 4217244"/>
              <a:gd name="connsiteX235" fmla="*/ 4173167 w 12191970"/>
              <a:gd name="connsiteY235" fmla="*/ 3556078 h 4217244"/>
              <a:gd name="connsiteX236" fmla="*/ 4173166 w 12191970"/>
              <a:gd name="connsiteY236" fmla="*/ 3556078 h 4217244"/>
              <a:gd name="connsiteX237" fmla="*/ 4168026 w 12191970"/>
              <a:gd name="connsiteY237" fmla="*/ 3556078 h 4217244"/>
              <a:gd name="connsiteX238" fmla="*/ 4168025 w 12191970"/>
              <a:gd name="connsiteY238" fmla="*/ 3556078 h 4217244"/>
              <a:gd name="connsiteX239" fmla="*/ 4165455 w 12191970"/>
              <a:gd name="connsiteY239" fmla="*/ 3554151 h 4217244"/>
              <a:gd name="connsiteX240" fmla="*/ 4173166 w 12191970"/>
              <a:gd name="connsiteY240" fmla="*/ 3552223 h 4217244"/>
              <a:gd name="connsiteX241" fmla="*/ 3847784 w 12191970"/>
              <a:gd name="connsiteY241" fmla="*/ 3533589 h 4217244"/>
              <a:gd name="connsiteX242" fmla="*/ 3847786 w 12191970"/>
              <a:gd name="connsiteY242" fmla="*/ 3533589 h 4217244"/>
              <a:gd name="connsiteX243" fmla="*/ 3865519 w 12191970"/>
              <a:gd name="connsiteY243" fmla="*/ 3533589 h 4217244"/>
              <a:gd name="connsiteX244" fmla="*/ 3865521 w 12191970"/>
              <a:gd name="connsiteY244" fmla="*/ 3533589 h 4217244"/>
              <a:gd name="connsiteX245" fmla="*/ 3911122 w 12191970"/>
              <a:gd name="connsiteY245" fmla="*/ 3546440 h 4217244"/>
              <a:gd name="connsiteX246" fmla="*/ 3916191 w 12191970"/>
              <a:gd name="connsiteY246" fmla="*/ 3559291 h 4217244"/>
              <a:gd name="connsiteX247" fmla="*/ 3903522 w 12191970"/>
              <a:gd name="connsiteY247" fmla="*/ 3569571 h 4217244"/>
              <a:gd name="connsiteX248" fmla="*/ 3842718 w 12191970"/>
              <a:gd name="connsiteY248" fmla="*/ 3559291 h 4217244"/>
              <a:gd name="connsiteX249" fmla="*/ 3832585 w 12191970"/>
              <a:gd name="connsiteY249" fmla="*/ 3541300 h 4217244"/>
              <a:gd name="connsiteX250" fmla="*/ 3847784 w 12191970"/>
              <a:gd name="connsiteY250" fmla="*/ 3533589 h 4217244"/>
              <a:gd name="connsiteX251" fmla="*/ 3725682 w 12191970"/>
              <a:gd name="connsiteY251" fmla="*/ 3502581 h 4217244"/>
              <a:gd name="connsiteX252" fmla="*/ 3739458 w 12191970"/>
              <a:gd name="connsiteY252" fmla="*/ 3505223 h 4217244"/>
              <a:gd name="connsiteX253" fmla="*/ 3767253 w 12191970"/>
              <a:gd name="connsiteY253" fmla="*/ 3515315 h 4217244"/>
              <a:gd name="connsiteX254" fmla="*/ 3772309 w 12191970"/>
              <a:gd name="connsiteY254" fmla="*/ 3525409 h 4217244"/>
              <a:gd name="connsiteX255" fmla="*/ 3762199 w 12191970"/>
              <a:gd name="connsiteY255" fmla="*/ 3532980 h 4217244"/>
              <a:gd name="connsiteX256" fmla="*/ 3762158 w 12191970"/>
              <a:gd name="connsiteY256" fmla="*/ 3532970 h 4217244"/>
              <a:gd name="connsiteX257" fmla="*/ 3762145 w 12191970"/>
              <a:gd name="connsiteY257" fmla="*/ 3532980 h 4217244"/>
              <a:gd name="connsiteX258" fmla="*/ 3752040 w 12191970"/>
              <a:gd name="connsiteY258" fmla="*/ 3530456 h 4217244"/>
              <a:gd name="connsiteX259" fmla="*/ 3735981 w 12191970"/>
              <a:gd name="connsiteY259" fmla="*/ 3529512 h 4217244"/>
              <a:gd name="connsiteX260" fmla="*/ 3721774 w 12191970"/>
              <a:gd name="connsiteY260" fmla="*/ 3538027 h 4217244"/>
              <a:gd name="connsiteX261" fmla="*/ 3666187 w 12191970"/>
              <a:gd name="connsiteY261" fmla="*/ 3583447 h 4217244"/>
              <a:gd name="connsiteX262" fmla="*/ 3635868 w 12191970"/>
              <a:gd name="connsiteY262" fmla="*/ 3616252 h 4217244"/>
              <a:gd name="connsiteX263" fmla="*/ 3625762 w 12191970"/>
              <a:gd name="connsiteY263" fmla="*/ 3631393 h 4217244"/>
              <a:gd name="connsiteX264" fmla="*/ 3605549 w 12191970"/>
              <a:gd name="connsiteY264" fmla="*/ 3638962 h 4217244"/>
              <a:gd name="connsiteX265" fmla="*/ 3605530 w 12191970"/>
              <a:gd name="connsiteY265" fmla="*/ 3638949 h 4217244"/>
              <a:gd name="connsiteX266" fmla="*/ 3605495 w 12191970"/>
              <a:gd name="connsiteY266" fmla="*/ 3638962 h 4217244"/>
              <a:gd name="connsiteX267" fmla="*/ 3587806 w 12191970"/>
              <a:gd name="connsiteY267" fmla="*/ 3623822 h 4217244"/>
              <a:gd name="connsiteX268" fmla="*/ 3595388 w 12191970"/>
              <a:gd name="connsiteY268" fmla="*/ 3603635 h 4217244"/>
              <a:gd name="connsiteX269" fmla="*/ 3605495 w 12191970"/>
              <a:gd name="connsiteY269" fmla="*/ 3596065 h 4217244"/>
              <a:gd name="connsiteX270" fmla="*/ 3698979 w 12191970"/>
              <a:gd name="connsiteY270" fmla="*/ 3517840 h 4217244"/>
              <a:gd name="connsiteX271" fmla="*/ 3716351 w 12191970"/>
              <a:gd name="connsiteY271" fmla="*/ 3503014 h 4217244"/>
              <a:gd name="connsiteX272" fmla="*/ 3716400 w 12191970"/>
              <a:gd name="connsiteY272" fmla="*/ 3503019 h 4217244"/>
              <a:gd name="connsiteX273" fmla="*/ 3716404 w 12191970"/>
              <a:gd name="connsiteY273" fmla="*/ 3503014 h 4217244"/>
              <a:gd name="connsiteX274" fmla="*/ 3725682 w 12191970"/>
              <a:gd name="connsiteY274" fmla="*/ 3502581 h 4217244"/>
              <a:gd name="connsiteX275" fmla="*/ 10357183 w 12191970"/>
              <a:gd name="connsiteY275" fmla="*/ 3496718 h 4217244"/>
              <a:gd name="connsiteX276" fmla="*/ 10392918 w 12191970"/>
              <a:gd name="connsiteY276" fmla="*/ 3505548 h 4217244"/>
              <a:gd name="connsiteX277" fmla="*/ 10382798 w 12191970"/>
              <a:gd name="connsiteY277" fmla="*/ 3523860 h 4217244"/>
              <a:gd name="connsiteX278" fmla="*/ 10334729 w 12191970"/>
              <a:gd name="connsiteY278" fmla="*/ 3526476 h 4217244"/>
              <a:gd name="connsiteX279" fmla="*/ 10334728 w 12191970"/>
              <a:gd name="connsiteY279" fmla="*/ 3526476 h 4217244"/>
              <a:gd name="connsiteX280" fmla="*/ 10319547 w 12191970"/>
              <a:gd name="connsiteY280" fmla="*/ 3497699 h 4217244"/>
              <a:gd name="connsiteX281" fmla="*/ 10336005 w 12191970"/>
              <a:gd name="connsiteY281" fmla="*/ 3497270 h 4217244"/>
              <a:gd name="connsiteX282" fmla="*/ 3944896 w 12191970"/>
              <a:gd name="connsiteY282" fmla="*/ 3488575 h 4217244"/>
              <a:gd name="connsiteX283" fmla="*/ 3959256 w 12191970"/>
              <a:gd name="connsiteY283" fmla="*/ 3491726 h 4217244"/>
              <a:gd name="connsiteX284" fmla="*/ 3966913 w 12191970"/>
              <a:gd name="connsiteY284" fmla="*/ 3511892 h 4217244"/>
              <a:gd name="connsiteX285" fmla="*/ 3951595 w 12191970"/>
              <a:gd name="connsiteY285" fmla="*/ 3519454 h 4217244"/>
              <a:gd name="connsiteX286" fmla="*/ 3872460 w 12191970"/>
              <a:gd name="connsiteY286" fmla="*/ 3506851 h 4217244"/>
              <a:gd name="connsiteX287" fmla="*/ 3872460 w 12191970"/>
              <a:gd name="connsiteY287" fmla="*/ 3499288 h 4217244"/>
              <a:gd name="connsiteX288" fmla="*/ 3928621 w 12191970"/>
              <a:gd name="connsiteY288" fmla="*/ 3489205 h 4217244"/>
              <a:gd name="connsiteX289" fmla="*/ 3928622 w 12191970"/>
              <a:gd name="connsiteY289" fmla="*/ 3489205 h 4217244"/>
              <a:gd name="connsiteX290" fmla="*/ 3944896 w 12191970"/>
              <a:gd name="connsiteY290" fmla="*/ 3488575 h 4217244"/>
              <a:gd name="connsiteX291" fmla="*/ 4392904 w 12191970"/>
              <a:gd name="connsiteY291" fmla="*/ 3463553 h 4217244"/>
              <a:gd name="connsiteX292" fmla="*/ 4392908 w 12191970"/>
              <a:gd name="connsiteY292" fmla="*/ 3463553 h 4217244"/>
              <a:gd name="connsiteX293" fmla="*/ 4408327 w 12191970"/>
              <a:gd name="connsiteY293" fmla="*/ 3492854 h 4217244"/>
              <a:gd name="connsiteX294" fmla="*/ 4392908 w 12191970"/>
              <a:gd name="connsiteY294" fmla="*/ 3497737 h 4217244"/>
              <a:gd name="connsiteX295" fmla="*/ 4392904 w 12191970"/>
              <a:gd name="connsiteY295" fmla="*/ 3497737 h 4217244"/>
              <a:gd name="connsiteX296" fmla="*/ 4385195 w 12191970"/>
              <a:gd name="connsiteY296" fmla="*/ 3465995 h 4217244"/>
              <a:gd name="connsiteX297" fmla="*/ 4392904 w 12191970"/>
              <a:gd name="connsiteY297" fmla="*/ 3463553 h 4217244"/>
              <a:gd name="connsiteX298" fmla="*/ 3459256 w 12191970"/>
              <a:gd name="connsiteY298" fmla="*/ 3430140 h 4217244"/>
              <a:gd name="connsiteX299" fmla="*/ 3459310 w 12191970"/>
              <a:gd name="connsiteY299" fmla="*/ 3430142 h 4217244"/>
              <a:gd name="connsiteX300" fmla="*/ 3459311 w 12191970"/>
              <a:gd name="connsiteY300" fmla="*/ 3430140 h 4217244"/>
              <a:gd name="connsiteX301" fmla="*/ 3492201 w 12191970"/>
              <a:gd name="connsiteY301" fmla="*/ 3442991 h 4217244"/>
              <a:gd name="connsiteX302" fmla="*/ 3494731 w 12191970"/>
              <a:gd name="connsiteY302" fmla="*/ 3455841 h 4217244"/>
              <a:gd name="connsiteX303" fmla="*/ 3479551 w 12191970"/>
              <a:gd name="connsiteY303" fmla="*/ 3463551 h 4217244"/>
              <a:gd name="connsiteX304" fmla="*/ 3479529 w 12191970"/>
              <a:gd name="connsiteY304" fmla="*/ 3463534 h 4217244"/>
              <a:gd name="connsiteX305" fmla="*/ 3479496 w 12191970"/>
              <a:gd name="connsiteY305" fmla="*/ 3463551 h 4217244"/>
              <a:gd name="connsiteX306" fmla="*/ 3454196 w 12191970"/>
              <a:gd name="connsiteY306" fmla="*/ 3442991 h 4217244"/>
              <a:gd name="connsiteX307" fmla="*/ 3459256 w 12191970"/>
              <a:gd name="connsiteY307" fmla="*/ 3430140 h 4217244"/>
              <a:gd name="connsiteX308" fmla="*/ 3376282 w 12191970"/>
              <a:gd name="connsiteY308" fmla="*/ 3401870 h 4217244"/>
              <a:gd name="connsiteX309" fmla="*/ 3376319 w 12191970"/>
              <a:gd name="connsiteY309" fmla="*/ 3401885 h 4217244"/>
              <a:gd name="connsiteX310" fmla="*/ 3376338 w 12191970"/>
              <a:gd name="connsiteY310" fmla="*/ 3401870 h 4217244"/>
              <a:gd name="connsiteX311" fmla="*/ 3411847 w 12191970"/>
              <a:gd name="connsiteY311" fmla="*/ 3429598 h 4217244"/>
              <a:gd name="connsiteX312" fmla="*/ 3386482 w 12191970"/>
              <a:gd name="connsiteY312" fmla="*/ 3430544 h 4217244"/>
              <a:gd name="connsiteX313" fmla="*/ 3386479 w 12191970"/>
              <a:gd name="connsiteY313" fmla="*/ 3430542 h 4217244"/>
              <a:gd name="connsiteX314" fmla="*/ 3386427 w 12191970"/>
              <a:gd name="connsiteY314" fmla="*/ 3430544 h 4217244"/>
              <a:gd name="connsiteX315" fmla="*/ 3368672 w 12191970"/>
              <a:gd name="connsiteY315" fmla="*/ 3422036 h 4217244"/>
              <a:gd name="connsiteX316" fmla="*/ 3366136 w 12191970"/>
              <a:gd name="connsiteY316" fmla="*/ 3409432 h 4217244"/>
              <a:gd name="connsiteX317" fmla="*/ 3376282 w 12191970"/>
              <a:gd name="connsiteY317" fmla="*/ 3401870 h 4217244"/>
              <a:gd name="connsiteX318" fmla="*/ 3832443 w 12191970"/>
              <a:gd name="connsiteY318" fmla="*/ 3390305 h 4217244"/>
              <a:gd name="connsiteX319" fmla="*/ 3832445 w 12191970"/>
              <a:gd name="connsiteY319" fmla="*/ 3390305 h 4217244"/>
              <a:gd name="connsiteX320" fmla="*/ 3878246 w 12191970"/>
              <a:gd name="connsiteY320" fmla="*/ 3399943 h 4217244"/>
              <a:gd name="connsiteX321" fmla="*/ 3878246 w 12191970"/>
              <a:gd name="connsiteY321" fmla="*/ 3409582 h 4217244"/>
              <a:gd name="connsiteX322" fmla="*/ 3827355 w 12191970"/>
              <a:gd name="connsiteY322" fmla="*/ 3416810 h 4217244"/>
              <a:gd name="connsiteX323" fmla="*/ 3827353 w 12191970"/>
              <a:gd name="connsiteY323" fmla="*/ 3416810 h 4217244"/>
              <a:gd name="connsiteX324" fmla="*/ 3814633 w 12191970"/>
              <a:gd name="connsiteY324" fmla="*/ 3411991 h 4217244"/>
              <a:gd name="connsiteX325" fmla="*/ 3819720 w 12191970"/>
              <a:gd name="connsiteY325" fmla="*/ 3395124 h 4217244"/>
              <a:gd name="connsiteX326" fmla="*/ 3832443 w 12191970"/>
              <a:gd name="connsiteY326" fmla="*/ 3390305 h 4217244"/>
              <a:gd name="connsiteX327" fmla="*/ 3699441 w 12191970"/>
              <a:gd name="connsiteY327" fmla="*/ 3376809 h 4217244"/>
              <a:gd name="connsiteX328" fmla="*/ 3699466 w 12191970"/>
              <a:gd name="connsiteY328" fmla="*/ 3376823 h 4217244"/>
              <a:gd name="connsiteX329" fmla="*/ 3699495 w 12191970"/>
              <a:gd name="connsiteY329" fmla="*/ 3376809 h 4217244"/>
              <a:gd name="connsiteX330" fmla="*/ 3722182 w 12191970"/>
              <a:gd name="connsiteY330" fmla="*/ 3390062 h 4217244"/>
              <a:gd name="connsiteX331" fmla="*/ 3717141 w 12191970"/>
              <a:gd name="connsiteY331" fmla="*/ 3398013 h 4217244"/>
              <a:gd name="connsiteX332" fmla="*/ 3717092 w 12191970"/>
              <a:gd name="connsiteY332" fmla="*/ 3398001 h 4217244"/>
              <a:gd name="connsiteX333" fmla="*/ 3717086 w 12191970"/>
              <a:gd name="connsiteY333" fmla="*/ 3398013 h 4217244"/>
              <a:gd name="connsiteX334" fmla="*/ 3696921 w 12191970"/>
              <a:gd name="connsiteY334" fmla="*/ 3392712 h 4217244"/>
              <a:gd name="connsiteX335" fmla="*/ 3689358 w 12191970"/>
              <a:gd name="connsiteY335" fmla="*/ 3382110 h 4217244"/>
              <a:gd name="connsiteX336" fmla="*/ 3699441 w 12191970"/>
              <a:gd name="connsiteY336" fmla="*/ 3376809 h 4217244"/>
              <a:gd name="connsiteX337" fmla="*/ 3869088 w 12191970"/>
              <a:gd name="connsiteY337" fmla="*/ 3365243 h 4217244"/>
              <a:gd name="connsiteX338" fmla="*/ 3876318 w 12191970"/>
              <a:gd name="connsiteY338" fmla="*/ 3367653 h 4217244"/>
              <a:gd name="connsiteX339" fmla="*/ 3871499 w 12191970"/>
              <a:gd name="connsiteY339" fmla="*/ 3372473 h 4217244"/>
              <a:gd name="connsiteX340" fmla="*/ 3869088 w 12191970"/>
              <a:gd name="connsiteY340" fmla="*/ 3372473 h 4217244"/>
              <a:gd name="connsiteX341" fmla="*/ 3869088 w 12191970"/>
              <a:gd name="connsiteY341" fmla="*/ 3365243 h 4217244"/>
              <a:gd name="connsiteX342" fmla="*/ 3650808 w 12191970"/>
              <a:gd name="connsiteY342" fmla="*/ 3362034 h 4217244"/>
              <a:gd name="connsiteX343" fmla="*/ 3650825 w 12191970"/>
              <a:gd name="connsiteY343" fmla="*/ 3362042 h 4217244"/>
              <a:gd name="connsiteX344" fmla="*/ 3650865 w 12191970"/>
              <a:gd name="connsiteY344" fmla="*/ 3362034 h 4217244"/>
              <a:gd name="connsiteX345" fmla="*/ 3665733 w 12191970"/>
              <a:gd name="connsiteY345" fmla="*/ 3369744 h 4217244"/>
              <a:gd name="connsiteX346" fmla="*/ 3645908 w 12191970"/>
              <a:gd name="connsiteY346" fmla="*/ 3382594 h 4217244"/>
              <a:gd name="connsiteX347" fmla="*/ 3645882 w 12191970"/>
              <a:gd name="connsiteY347" fmla="*/ 3382575 h 4217244"/>
              <a:gd name="connsiteX348" fmla="*/ 3645851 w 12191970"/>
              <a:gd name="connsiteY348" fmla="*/ 3382594 h 4217244"/>
              <a:gd name="connsiteX349" fmla="*/ 3635940 w 12191970"/>
              <a:gd name="connsiteY349" fmla="*/ 3374884 h 4217244"/>
              <a:gd name="connsiteX350" fmla="*/ 3650808 w 12191970"/>
              <a:gd name="connsiteY350" fmla="*/ 3362034 h 4217244"/>
              <a:gd name="connsiteX351" fmla="*/ 3225171 w 12191970"/>
              <a:gd name="connsiteY351" fmla="*/ 3357535 h 4217244"/>
              <a:gd name="connsiteX352" fmla="*/ 3225218 w 12191970"/>
              <a:gd name="connsiteY352" fmla="*/ 3357545 h 4217244"/>
              <a:gd name="connsiteX353" fmla="*/ 3225227 w 12191970"/>
              <a:gd name="connsiteY353" fmla="*/ 3357535 h 4217244"/>
              <a:gd name="connsiteX354" fmla="*/ 3280201 w 12191970"/>
              <a:gd name="connsiteY354" fmla="*/ 3377775 h 4217244"/>
              <a:gd name="connsiteX355" fmla="*/ 3282700 w 12191970"/>
              <a:gd name="connsiteY355" fmla="*/ 3390425 h 4217244"/>
              <a:gd name="connsiteX356" fmla="*/ 3270205 w 12191970"/>
              <a:gd name="connsiteY356" fmla="*/ 3395486 h 4217244"/>
              <a:gd name="connsiteX357" fmla="*/ 3270158 w 12191970"/>
              <a:gd name="connsiteY357" fmla="*/ 3395482 h 4217244"/>
              <a:gd name="connsiteX358" fmla="*/ 3270150 w 12191970"/>
              <a:gd name="connsiteY358" fmla="*/ 3395486 h 4217244"/>
              <a:gd name="connsiteX359" fmla="*/ 3217677 w 12191970"/>
              <a:gd name="connsiteY359" fmla="*/ 3380305 h 4217244"/>
              <a:gd name="connsiteX360" fmla="*/ 3215178 w 12191970"/>
              <a:gd name="connsiteY360" fmla="*/ 3367655 h 4217244"/>
              <a:gd name="connsiteX361" fmla="*/ 3225171 w 12191970"/>
              <a:gd name="connsiteY361" fmla="*/ 3357535 h 4217244"/>
              <a:gd name="connsiteX362" fmla="*/ 3506948 w 12191970"/>
              <a:gd name="connsiteY362" fmla="*/ 3306131 h 4217244"/>
              <a:gd name="connsiteX363" fmla="*/ 3506957 w 12191970"/>
              <a:gd name="connsiteY363" fmla="*/ 3306133 h 4217244"/>
              <a:gd name="connsiteX364" fmla="*/ 3507004 w 12191970"/>
              <a:gd name="connsiteY364" fmla="*/ 3306131 h 4217244"/>
              <a:gd name="connsiteX365" fmla="*/ 3562368 w 12191970"/>
              <a:gd name="connsiteY365" fmla="*/ 3318981 h 4217244"/>
              <a:gd name="connsiteX366" fmla="*/ 3567401 w 12191970"/>
              <a:gd name="connsiteY366" fmla="*/ 3331832 h 4217244"/>
              <a:gd name="connsiteX367" fmla="*/ 3559854 w 12191970"/>
              <a:gd name="connsiteY367" fmla="*/ 3342112 h 4217244"/>
              <a:gd name="connsiteX368" fmla="*/ 3559797 w 12191970"/>
              <a:gd name="connsiteY368" fmla="*/ 3342112 h 4217244"/>
              <a:gd name="connsiteX369" fmla="*/ 3479262 w 12191970"/>
              <a:gd name="connsiteY369" fmla="*/ 3311270 h 4217244"/>
              <a:gd name="connsiteX370" fmla="*/ 3506948 w 12191970"/>
              <a:gd name="connsiteY370" fmla="*/ 3306131 h 4217244"/>
              <a:gd name="connsiteX371" fmla="*/ 3007825 w 12191970"/>
              <a:gd name="connsiteY371" fmla="*/ 3278504 h 4217244"/>
              <a:gd name="connsiteX372" fmla="*/ 3007860 w 12191970"/>
              <a:gd name="connsiteY372" fmla="*/ 3278518 h 4217244"/>
              <a:gd name="connsiteX373" fmla="*/ 3007879 w 12191970"/>
              <a:gd name="connsiteY373" fmla="*/ 3278504 h 4217244"/>
              <a:gd name="connsiteX374" fmla="*/ 3064878 w 12191970"/>
              <a:gd name="connsiteY374" fmla="*/ 3308940 h 4217244"/>
              <a:gd name="connsiteX375" fmla="*/ 3057444 w 12191970"/>
              <a:gd name="connsiteY375" fmla="*/ 3319086 h 4217244"/>
              <a:gd name="connsiteX376" fmla="*/ 3057391 w 12191970"/>
              <a:gd name="connsiteY376" fmla="*/ 3319085 h 4217244"/>
              <a:gd name="connsiteX377" fmla="*/ 3057391 w 12191970"/>
              <a:gd name="connsiteY377" fmla="*/ 3319086 h 4217244"/>
              <a:gd name="connsiteX378" fmla="*/ 2997911 w 12191970"/>
              <a:gd name="connsiteY378" fmla="*/ 3298795 h 4217244"/>
              <a:gd name="connsiteX379" fmla="*/ 2997911 w 12191970"/>
              <a:gd name="connsiteY379" fmla="*/ 3286113 h 4217244"/>
              <a:gd name="connsiteX380" fmla="*/ 3007825 w 12191970"/>
              <a:gd name="connsiteY380" fmla="*/ 3278504 h 4217244"/>
              <a:gd name="connsiteX381" fmla="*/ 3367426 w 12191970"/>
              <a:gd name="connsiteY381" fmla="*/ 3277745 h 4217244"/>
              <a:gd name="connsiteX382" fmla="*/ 3367437 w 12191970"/>
              <a:gd name="connsiteY382" fmla="*/ 3277750 h 4217244"/>
              <a:gd name="connsiteX383" fmla="*/ 3367480 w 12191970"/>
              <a:gd name="connsiteY383" fmla="*/ 3277745 h 4217244"/>
              <a:gd name="connsiteX384" fmla="*/ 3402213 w 12191970"/>
              <a:gd name="connsiteY384" fmla="*/ 3291996 h 4217244"/>
              <a:gd name="connsiteX385" fmla="*/ 3384532 w 12191970"/>
              <a:gd name="connsiteY385" fmla="*/ 3304697 h 4217244"/>
              <a:gd name="connsiteX386" fmla="*/ 3384477 w 12191970"/>
              <a:gd name="connsiteY386" fmla="*/ 3304697 h 4217244"/>
              <a:gd name="connsiteX387" fmla="*/ 3384476 w 12191970"/>
              <a:gd name="connsiteY387" fmla="*/ 3304697 h 4217244"/>
              <a:gd name="connsiteX388" fmla="*/ 3366794 w 12191970"/>
              <a:gd name="connsiteY388" fmla="*/ 3304387 h 4217244"/>
              <a:gd name="connsiteX389" fmla="*/ 3328906 w 12191970"/>
              <a:gd name="connsiteY389" fmla="*/ 3282081 h 4217244"/>
              <a:gd name="connsiteX390" fmla="*/ 3367426 w 12191970"/>
              <a:gd name="connsiteY390" fmla="*/ 3277745 h 4217244"/>
              <a:gd name="connsiteX391" fmla="*/ 3124223 w 12191970"/>
              <a:gd name="connsiteY391" fmla="*/ 3271341 h 4217244"/>
              <a:gd name="connsiteX392" fmla="*/ 3124249 w 12191970"/>
              <a:gd name="connsiteY392" fmla="*/ 3271351 h 4217244"/>
              <a:gd name="connsiteX393" fmla="*/ 3124279 w 12191970"/>
              <a:gd name="connsiteY393" fmla="*/ 3271341 h 4217244"/>
              <a:gd name="connsiteX394" fmla="*/ 3143905 w 12191970"/>
              <a:gd name="connsiteY394" fmla="*/ 3278777 h 4217244"/>
              <a:gd name="connsiteX395" fmla="*/ 3141457 w 12191970"/>
              <a:gd name="connsiteY395" fmla="*/ 3286212 h 4217244"/>
              <a:gd name="connsiteX396" fmla="*/ 3141400 w 12191970"/>
              <a:gd name="connsiteY396" fmla="*/ 3286200 h 4217244"/>
              <a:gd name="connsiteX397" fmla="*/ 3141395 w 12191970"/>
              <a:gd name="connsiteY397" fmla="*/ 3286212 h 4217244"/>
              <a:gd name="connsiteX398" fmla="*/ 3119317 w 12191970"/>
              <a:gd name="connsiteY398" fmla="*/ 3281256 h 4217244"/>
              <a:gd name="connsiteX399" fmla="*/ 3116862 w 12191970"/>
              <a:gd name="connsiteY399" fmla="*/ 3273821 h 4217244"/>
              <a:gd name="connsiteX400" fmla="*/ 3124223 w 12191970"/>
              <a:gd name="connsiteY400" fmla="*/ 3271341 h 4217244"/>
              <a:gd name="connsiteX401" fmla="*/ 3057873 w 12191970"/>
              <a:gd name="connsiteY401" fmla="*/ 3187906 h 4217244"/>
              <a:gd name="connsiteX402" fmla="*/ 3057908 w 12191970"/>
              <a:gd name="connsiteY402" fmla="*/ 3187932 h 4217244"/>
              <a:gd name="connsiteX403" fmla="*/ 3057926 w 12191970"/>
              <a:gd name="connsiteY403" fmla="*/ 3187906 h 4217244"/>
              <a:gd name="connsiteX404" fmla="*/ 3064865 w 12191970"/>
              <a:gd name="connsiteY404" fmla="*/ 3192725 h 4217244"/>
              <a:gd name="connsiteX405" fmla="*/ 3060238 w 12191970"/>
              <a:gd name="connsiteY405" fmla="*/ 3197545 h 4217244"/>
              <a:gd name="connsiteX406" fmla="*/ 3060200 w 12191970"/>
              <a:gd name="connsiteY406" fmla="*/ 3197531 h 4217244"/>
              <a:gd name="connsiteX407" fmla="*/ 3060185 w 12191970"/>
              <a:gd name="connsiteY407" fmla="*/ 3197545 h 4217244"/>
              <a:gd name="connsiteX408" fmla="*/ 3053247 w 12191970"/>
              <a:gd name="connsiteY408" fmla="*/ 3195136 h 4217244"/>
              <a:gd name="connsiteX409" fmla="*/ 3057873 w 12191970"/>
              <a:gd name="connsiteY409" fmla="*/ 3187906 h 4217244"/>
              <a:gd name="connsiteX410" fmla="*/ 2696927 w 12191970"/>
              <a:gd name="connsiteY410" fmla="*/ 3172483 h 4217244"/>
              <a:gd name="connsiteX411" fmla="*/ 2696962 w 12191970"/>
              <a:gd name="connsiteY411" fmla="*/ 3172511 h 4217244"/>
              <a:gd name="connsiteX412" fmla="*/ 2696981 w 12191970"/>
              <a:gd name="connsiteY412" fmla="*/ 3172483 h 4217244"/>
              <a:gd name="connsiteX413" fmla="*/ 2719290 w 12191970"/>
              <a:gd name="connsiteY413" fmla="*/ 3190475 h 4217244"/>
              <a:gd name="connsiteX414" fmla="*/ 2701937 w 12191970"/>
              <a:gd name="connsiteY414" fmla="*/ 3200754 h 4217244"/>
              <a:gd name="connsiteX415" fmla="*/ 2701935 w 12191970"/>
              <a:gd name="connsiteY415" fmla="*/ 3200753 h 4217244"/>
              <a:gd name="connsiteX416" fmla="*/ 2701882 w 12191970"/>
              <a:gd name="connsiteY416" fmla="*/ 3200754 h 4217244"/>
              <a:gd name="connsiteX417" fmla="*/ 2687014 w 12191970"/>
              <a:gd name="connsiteY417" fmla="*/ 3187904 h 4217244"/>
              <a:gd name="connsiteX418" fmla="*/ 2696927 w 12191970"/>
              <a:gd name="connsiteY418" fmla="*/ 3172483 h 4217244"/>
              <a:gd name="connsiteX419" fmla="*/ 2449913 w 12191970"/>
              <a:gd name="connsiteY419" fmla="*/ 3085742 h 4217244"/>
              <a:gd name="connsiteX420" fmla="*/ 2449932 w 12191970"/>
              <a:gd name="connsiteY420" fmla="*/ 3085754 h 4217244"/>
              <a:gd name="connsiteX421" fmla="*/ 2449967 w 12191970"/>
              <a:gd name="connsiteY421" fmla="*/ 3085742 h 4217244"/>
              <a:gd name="connsiteX422" fmla="*/ 2457678 w 12191970"/>
              <a:gd name="connsiteY422" fmla="*/ 3090561 h 4217244"/>
              <a:gd name="connsiteX423" fmla="*/ 2449967 w 12191970"/>
              <a:gd name="connsiteY423" fmla="*/ 3095380 h 4217244"/>
              <a:gd name="connsiteX424" fmla="*/ 2449947 w 12191970"/>
              <a:gd name="connsiteY424" fmla="*/ 3095360 h 4217244"/>
              <a:gd name="connsiteX425" fmla="*/ 2449913 w 12191970"/>
              <a:gd name="connsiteY425" fmla="*/ 3095380 h 4217244"/>
              <a:gd name="connsiteX426" fmla="*/ 2442201 w 12191970"/>
              <a:gd name="connsiteY426" fmla="*/ 3088152 h 4217244"/>
              <a:gd name="connsiteX427" fmla="*/ 2449913 w 12191970"/>
              <a:gd name="connsiteY427" fmla="*/ 3085742 h 4217244"/>
              <a:gd name="connsiteX428" fmla="*/ 2939647 w 12191970"/>
              <a:gd name="connsiteY428" fmla="*/ 3067076 h 4217244"/>
              <a:gd name="connsiteX429" fmla="*/ 2939660 w 12191970"/>
              <a:gd name="connsiteY429" fmla="*/ 3067082 h 4217244"/>
              <a:gd name="connsiteX430" fmla="*/ 2939704 w 12191970"/>
              <a:gd name="connsiteY430" fmla="*/ 3067076 h 4217244"/>
              <a:gd name="connsiteX431" fmla="*/ 2964682 w 12191970"/>
              <a:gd name="connsiteY431" fmla="*/ 3079758 h 4217244"/>
              <a:gd name="connsiteX432" fmla="*/ 3012137 w 12191970"/>
              <a:gd name="connsiteY432" fmla="*/ 3117802 h 4217244"/>
              <a:gd name="connsiteX433" fmla="*/ 3032119 w 12191970"/>
              <a:gd name="connsiteY433" fmla="*/ 3145702 h 4217244"/>
              <a:gd name="connsiteX434" fmla="*/ 2967175 w 12191970"/>
              <a:gd name="connsiteY434" fmla="*/ 3155847 h 4217244"/>
              <a:gd name="connsiteX435" fmla="*/ 2955313 w 12191970"/>
              <a:gd name="connsiteY435" fmla="*/ 3158383 h 4217244"/>
              <a:gd name="connsiteX436" fmla="*/ 2955292 w 12191970"/>
              <a:gd name="connsiteY436" fmla="*/ 3158376 h 4217244"/>
              <a:gd name="connsiteX437" fmla="*/ 2955260 w 12191970"/>
              <a:gd name="connsiteY437" fmla="*/ 3158383 h 4217244"/>
              <a:gd name="connsiteX438" fmla="*/ 2939647 w 12191970"/>
              <a:gd name="connsiteY438" fmla="*/ 3153311 h 4217244"/>
              <a:gd name="connsiteX439" fmla="*/ 2862219 w 12191970"/>
              <a:gd name="connsiteY439" fmla="*/ 3120339 h 4217244"/>
              <a:gd name="connsiteX440" fmla="*/ 2854725 w 12191970"/>
              <a:gd name="connsiteY440" fmla="*/ 3107657 h 4217244"/>
              <a:gd name="connsiteX441" fmla="*/ 2914671 w 12191970"/>
              <a:gd name="connsiteY441" fmla="*/ 3092439 h 4217244"/>
              <a:gd name="connsiteX442" fmla="*/ 2919665 w 12191970"/>
              <a:gd name="connsiteY442" fmla="*/ 3082294 h 4217244"/>
              <a:gd name="connsiteX443" fmla="*/ 2939647 w 12191970"/>
              <a:gd name="connsiteY443" fmla="*/ 3067076 h 4217244"/>
              <a:gd name="connsiteX444" fmla="*/ 2767971 w 12191970"/>
              <a:gd name="connsiteY444" fmla="*/ 3058757 h 4217244"/>
              <a:gd name="connsiteX445" fmla="*/ 2768032 w 12191970"/>
              <a:gd name="connsiteY445" fmla="*/ 3058757 h 4217244"/>
              <a:gd name="connsiteX446" fmla="*/ 2820021 w 12191970"/>
              <a:gd name="connsiteY446" fmla="*/ 3058757 h 4217244"/>
              <a:gd name="connsiteX447" fmla="*/ 2820072 w 12191970"/>
              <a:gd name="connsiteY447" fmla="*/ 3058757 h 4217244"/>
              <a:gd name="connsiteX448" fmla="*/ 2805201 w 12191970"/>
              <a:gd name="connsiteY448" fmla="*/ 3080347 h 4217244"/>
              <a:gd name="connsiteX449" fmla="*/ 2805154 w 12191970"/>
              <a:gd name="connsiteY449" fmla="*/ 3080343 h 4217244"/>
              <a:gd name="connsiteX450" fmla="*/ 2805150 w 12191970"/>
              <a:gd name="connsiteY450" fmla="*/ 3080347 h 4217244"/>
              <a:gd name="connsiteX451" fmla="*/ 2767971 w 12191970"/>
              <a:gd name="connsiteY451" fmla="*/ 3058757 h 4217244"/>
              <a:gd name="connsiteX452" fmla="*/ 11740912 w 12191970"/>
              <a:gd name="connsiteY452" fmla="*/ 3049119 h 4217244"/>
              <a:gd name="connsiteX453" fmla="*/ 11696576 w 12191970"/>
              <a:gd name="connsiteY453" fmla="*/ 3066468 h 4217244"/>
              <a:gd name="connsiteX454" fmla="*/ 11740912 w 12191970"/>
              <a:gd name="connsiteY454" fmla="*/ 3049119 h 4217244"/>
              <a:gd name="connsiteX455" fmla="*/ 2386300 w 12191970"/>
              <a:gd name="connsiteY455" fmla="*/ 3049119 h 4217244"/>
              <a:gd name="connsiteX456" fmla="*/ 2386354 w 12191970"/>
              <a:gd name="connsiteY456" fmla="*/ 3049119 h 4217244"/>
              <a:gd name="connsiteX457" fmla="*/ 2392083 w 12191970"/>
              <a:gd name="connsiteY457" fmla="*/ 3049119 h 4217244"/>
              <a:gd name="connsiteX458" fmla="*/ 2392135 w 12191970"/>
              <a:gd name="connsiteY458" fmla="*/ 3049119 h 4217244"/>
              <a:gd name="connsiteX459" fmla="*/ 2392135 w 12191970"/>
              <a:gd name="connsiteY459" fmla="*/ 3054902 h 4217244"/>
              <a:gd name="connsiteX460" fmla="*/ 2392083 w 12191970"/>
              <a:gd name="connsiteY460" fmla="*/ 3054850 h 4217244"/>
              <a:gd name="connsiteX461" fmla="*/ 2392083 w 12191970"/>
              <a:gd name="connsiteY461" fmla="*/ 3054902 h 4217244"/>
              <a:gd name="connsiteX462" fmla="*/ 2389192 w 12191970"/>
              <a:gd name="connsiteY462" fmla="*/ 3052011 h 4217244"/>
              <a:gd name="connsiteX463" fmla="*/ 2386300 w 12191970"/>
              <a:gd name="connsiteY463" fmla="*/ 3049119 h 4217244"/>
              <a:gd name="connsiteX464" fmla="*/ 2533190 w 12191970"/>
              <a:gd name="connsiteY464" fmla="*/ 3047192 h 4217244"/>
              <a:gd name="connsiteX465" fmla="*/ 2533230 w 12191970"/>
              <a:gd name="connsiteY465" fmla="*/ 3047208 h 4217244"/>
              <a:gd name="connsiteX466" fmla="*/ 2533245 w 12191970"/>
              <a:gd name="connsiteY466" fmla="*/ 3047192 h 4217244"/>
              <a:gd name="connsiteX467" fmla="*/ 2545773 w 12191970"/>
              <a:gd name="connsiteY467" fmla="*/ 3052011 h 4217244"/>
              <a:gd name="connsiteX468" fmla="*/ 2535753 w 12191970"/>
              <a:gd name="connsiteY468" fmla="*/ 3064059 h 4217244"/>
              <a:gd name="connsiteX469" fmla="*/ 2535730 w 12191970"/>
              <a:gd name="connsiteY469" fmla="*/ 3064045 h 4217244"/>
              <a:gd name="connsiteX470" fmla="*/ 2535694 w 12191970"/>
              <a:gd name="connsiteY470" fmla="*/ 3064059 h 4217244"/>
              <a:gd name="connsiteX471" fmla="*/ 2523165 w 12191970"/>
              <a:gd name="connsiteY471" fmla="*/ 3056830 h 4217244"/>
              <a:gd name="connsiteX472" fmla="*/ 2533190 w 12191970"/>
              <a:gd name="connsiteY472" fmla="*/ 3047192 h 4217244"/>
              <a:gd name="connsiteX473" fmla="*/ 11313628 w 12191970"/>
              <a:gd name="connsiteY473" fmla="*/ 3037551 h 4217244"/>
              <a:gd name="connsiteX474" fmla="*/ 11334188 w 12191970"/>
              <a:gd name="connsiteY474" fmla="*/ 3040029 h 4217244"/>
              <a:gd name="connsiteX475" fmla="*/ 11316197 w 12191970"/>
              <a:gd name="connsiteY475" fmla="*/ 3052422 h 4217244"/>
              <a:gd name="connsiteX476" fmla="*/ 11303347 w 12191970"/>
              <a:gd name="connsiteY476" fmla="*/ 3047465 h 4217244"/>
              <a:gd name="connsiteX477" fmla="*/ 11313628 w 12191970"/>
              <a:gd name="connsiteY477" fmla="*/ 3037551 h 4217244"/>
              <a:gd name="connsiteX478" fmla="*/ 2681558 w 12191970"/>
              <a:gd name="connsiteY478" fmla="*/ 3027158 h 4217244"/>
              <a:gd name="connsiteX479" fmla="*/ 2681564 w 12191970"/>
              <a:gd name="connsiteY479" fmla="*/ 3027162 h 4217244"/>
              <a:gd name="connsiteX480" fmla="*/ 2681612 w 12191970"/>
              <a:gd name="connsiteY480" fmla="*/ 3027158 h 4217244"/>
              <a:gd name="connsiteX481" fmla="*/ 2703139 w 12191970"/>
              <a:gd name="connsiteY481" fmla="*/ 3036452 h 4217244"/>
              <a:gd name="connsiteX482" fmla="*/ 2708279 w 12191970"/>
              <a:gd name="connsiteY482" fmla="*/ 3046366 h 4217244"/>
              <a:gd name="connsiteX483" fmla="*/ 2697998 w 12191970"/>
              <a:gd name="connsiteY483" fmla="*/ 3056279 h 4217244"/>
              <a:gd name="connsiteX484" fmla="*/ 2697953 w 12191970"/>
              <a:gd name="connsiteY484" fmla="*/ 3056268 h 4217244"/>
              <a:gd name="connsiteX485" fmla="*/ 2697943 w 12191970"/>
              <a:gd name="connsiteY485" fmla="*/ 3056279 h 4217244"/>
              <a:gd name="connsiteX486" fmla="*/ 2654250 w 12191970"/>
              <a:gd name="connsiteY486" fmla="*/ 3029017 h 4217244"/>
              <a:gd name="connsiteX487" fmla="*/ 2681558 w 12191970"/>
              <a:gd name="connsiteY487" fmla="*/ 3027158 h 4217244"/>
              <a:gd name="connsiteX488" fmla="*/ 2291372 w 12191970"/>
              <a:gd name="connsiteY488" fmla="*/ 2999001 h 4217244"/>
              <a:gd name="connsiteX489" fmla="*/ 2291406 w 12191970"/>
              <a:gd name="connsiteY489" fmla="*/ 2999045 h 4217244"/>
              <a:gd name="connsiteX490" fmla="*/ 2291425 w 12191970"/>
              <a:gd name="connsiteY490" fmla="*/ 2999001 h 4217244"/>
              <a:gd name="connsiteX491" fmla="*/ 2303473 w 12191970"/>
              <a:gd name="connsiteY491" fmla="*/ 3014422 h 4217244"/>
              <a:gd name="connsiteX492" fmla="*/ 2293835 w 12191970"/>
              <a:gd name="connsiteY492" fmla="*/ 3022132 h 4217244"/>
              <a:gd name="connsiteX493" fmla="*/ 2293809 w 12191970"/>
              <a:gd name="connsiteY493" fmla="*/ 3022111 h 4217244"/>
              <a:gd name="connsiteX494" fmla="*/ 2293781 w 12191970"/>
              <a:gd name="connsiteY494" fmla="*/ 3022132 h 4217244"/>
              <a:gd name="connsiteX495" fmla="*/ 2284143 w 12191970"/>
              <a:gd name="connsiteY495" fmla="*/ 3014422 h 4217244"/>
              <a:gd name="connsiteX496" fmla="*/ 2291372 w 12191970"/>
              <a:gd name="connsiteY496" fmla="*/ 2999001 h 4217244"/>
              <a:gd name="connsiteX497" fmla="*/ 11929817 w 12191970"/>
              <a:gd name="connsiteY497" fmla="*/ 2996330 h 4217244"/>
              <a:gd name="connsiteX498" fmla="*/ 11927302 w 12191970"/>
              <a:gd name="connsiteY498" fmla="*/ 3003893 h 4217244"/>
              <a:gd name="connsiteX499" fmla="*/ 11814096 w 12191970"/>
              <a:gd name="connsiteY499" fmla="*/ 3051786 h 4217244"/>
              <a:gd name="connsiteX500" fmla="*/ 11781392 w 12191970"/>
              <a:gd name="connsiteY500" fmla="*/ 3036661 h 4217244"/>
              <a:gd name="connsiteX501" fmla="*/ 11929817 w 12191970"/>
              <a:gd name="connsiteY501" fmla="*/ 2996330 h 4217244"/>
              <a:gd name="connsiteX502" fmla="*/ 11699811 w 12191970"/>
              <a:gd name="connsiteY502" fmla="*/ 2905236 h 4217244"/>
              <a:gd name="connsiteX503" fmla="*/ 11717222 w 12191970"/>
              <a:gd name="connsiteY503" fmla="*/ 2918316 h 4217244"/>
              <a:gd name="connsiteX504" fmla="*/ 11702298 w 12191970"/>
              <a:gd name="connsiteY504" fmla="*/ 2939244 h 4217244"/>
              <a:gd name="connsiteX505" fmla="*/ 11692349 w 12191970"/>
              <a:gd name="connsiteY505" fmla="*/ 2939244 h 4217244"/>
              <a:gd name="connsiteX506" fmla="*/ 11692349 w 12191970"/>
              <a:gd name="connsiteY506" fmla="*/ 2936629 h 4217244"/>
              <a:gd name="connsiteX507" fmla="*/ 11650066 w 12191970"/>
              <a:gd name="connsiteY507" fmla="*/ 2936629 h 4217244"/>
              <a:gd name="connsiteX508" fmla="*/ 11642604 w 12191970"/>
              <a:gd name="connsiteY508" fmla="*/ 2926165 h 4217244"/>
              <a:gd name="connsiteX509" fmla="*/ 11650066 w 12191970"/>
              <a:gd name="connsiteY509" fmla="*/ 2915700 h 4217244"/>
              <a:gd name="connsiteX510" fmla="*/ 11699811 w 12191970"/>
              <a:gd name="connsiteY510" fmla="*/ 2905236 h 4217244"/>
              <a:gd name="connsiteX511" fmla="*/ 11967725 w 12191970"/>
              <a:gd name="connsiteY511" fmla="*/ 2858285 h 4217244"/>
              <a:gd name="connsiteX512" fmla="*/ 11970295 w 12191970"/>
              <a:gd name="connsiteY512" fmla="*/ 2867538 h 4217244"/>
              <a:gd name="connsiteX513" fmla="*/ 11960014 w 12191970"/>
              <a:gd name="connsiteY513" fmla="*/ 2869851 h 4217244"/>
              <a:gd name="connsiteX514" fmla="*/ 11954875 w 12191970"/>
              <a:gd name="connsiteY514" fmla="*/ 2860598 h 4217244"/>
              <a:gd name="connsiteX515" fmla="*/ 11967725 w 12191970"/>
              <a:gd name="connsiteY515" fmla="*/ 2858285 h 4217244"/>
              <a:gd name="connsiteX516" fmla="*/ 11899325 w 12191970"/>
              <a:gd name="connsiteY516" fmla="*/ 2856357 h 4217244"/>
              <a:gd name="connsiteX517" fmla="*/ 11899326 w 12191970"/>
              <a:gd name="connsiteY517" fmla="*/ 2856357 h 4217244"/>
              <a:gd name="connsiteX518" fmla="*/ 11911883 w 12191970"/>
              <a:gd name="connsiteY518" fmla="*/ 2866316 h 4217244"/>
              <a:gd name="connsiteX519" fmla="*/ 11904349 w 12191970"/>
              <a:gd name="connsiteY519" fmla="*/ 2881256 h 4217244"/>
              <a:gd name="connsiteX520" fmla="*/ 11886767 w 12191970"/>
              <a:gd name="connsiteY520" fmla="*/ 2886236 h 4217244"/>
              <a:gd name="connsiteX521" fmla="*/ 11801368 w 12191970"/>
              <a:gd name="connsiteY521" fmla="*/ 2906154 h 4217244"/>
              <a:gd name="connsiteX522" fmla="*/ 11778763 w 12191970"/>
              <a:gd name="connsiteY522" fmla="*/ 2911756 h 4217244"/>
              <a:gd name="connsiteX523" fmla="*/ 11778762 w 12191970"/>
              <a:gd name="connsiteY523" fmla="*/ 2911756 h 4217244"/>
              <a:gd name="connsiteX524" fmla="*/ 11748621 w 12191970"/>
              <a:gd name="connsiteY524" fmla="*/ 2906154 h 4217244"/>
              <a:gd name="connsiteX525" fmla="*/ 11844066 w 12191970"/>
              <a:gd name="connsiteY525" fmla="*/ 2868806 h 4217244"/>
              <a:gd name="connsiteX526" fmla="*/ 11899325 w 12191970"/>
              <a:gd name="connsiteY526" fmla="*/ 2856357 h 4217244"/>
              <a:gd name="connsiteX527" fmla="*/ 12016262 w 12191970"/>
              <a:gd name="connsiteY527" fmla="*/ 2837081 h 4217244"/>
              <a:gd name="connsiteX528" fmla="*/ 12033907 w 12191970"/>
              <a:gd name="connsiteY528" fmla="*/ 2845343 h 4217244"/>
              <a:gd name="connsiteX529" fmla="*/ 12008699 w 12191970"/>
              <a:gd name="connsiteY529" fmla="*/ 2856357 h 4217244"/>
              <a:gd name="connsiteX530" fmla="*/ 12001137 w 12191970"/>
              <a:gd name="connsiteY530" fmla="*/ 2845343 h 4217244"/>
              <a:gd name="connsiteX531" fmla="*/ 12016262 w 12191970"/>
              <a:gd name="connsiteY531" fmla="*/ 2837081 h 4217244"/>
              <a:gd name="connsiteX532" fmla="*/ 1908036 w 12191970"/>
              <a:gd name="connsiteY532" fmla="*/ 2812025 h 4217244"/>
              <a:gd name="connsiteX533" fmla="*/ 1908074 w 12191970"/>
              <a:gd name="connsiteY533" fmla="*/ 2812042 h 4217244"/>
              <a:gd name="connsiteX534" fmla="*/ 1908083 w 12191970"/>
              <a:gd name="connsiteY534" fmla="*/ 2812025 h 4217244"/>
              <a:gd name="connsiteX535" fmla="*/ 1925545 w 12191970"/>
              <a:gd name="connsiteY535" fmla="*/ 2819587 h 4217244"/>
              <a:gd name="connsiteX536" fmla="*/ 1938017 w 12191970"/>
              <a:gd name="connsiteY536" fmla="*/ 2837232 h 4217244"/>
              <a:gd name="connsiteX537" fmla="*/ 1923051 w 12191970"/>
              <a:gd name="connsiteY537" fmla="*/ 2844794 h 4217244"/>
              <a:gd name="connsiteX538" fmla="*/ 1923028 w 12191970"/>
              <a:gd name="connsiteY538" fmla="*/ 2844782 h 4217244"/>
              <a:gd name="connsiteX539" fmla="*/ 1923002 w 12191970"/>
              <a:gd name="connsiteY539" fmla="*/ 2844794 h 4217244"/>
              <a:gd name="connsiteX540" fmla="*/ 1903046 w 12191970"/>
              <a:gd name="connsiteY540" fmla="*/ 2822108 h 4217244"/>
              <a:gd name="connsiteX541" fmla="*/ 1908036 w 12191970"/>
              <a:gd name="connsiteY541" fmla="*/ 2812025 h 4217244"/>
              <a:gd name="connsiteX542" fmla="*/ 12191970 w 12191970"/>
              <a:gd name="connsiteY542" fmla="*/ 2804312 h 4217244"/>
              <a:gd name="connsiteX543" fmla="*/ 12191970 w 12191970"/>
              <a:gd name="connsiteY543" fmla="*/ 2862648 h 4217244"/>
              <a:gd name="connsiteX544" fmla="*/ 12164225 w 12191970"/>
              <a:gd name="connsiteY544" fmla="*/ 2880402 h 4217244"/>
              <a:gd name="connsiteX545" fmla="*/ 12098645 w 12191970"/>
              <a:gd name="connsiteY545" fmla="*/ 2918447 h 4217244"/>
              <a:gd name="connsiteX546" fmla="*/ 12058289 w 12191970"/>
              <a:gd name="connsiteY546" fmla="*/ 2946346 h 4217244"/>
              <a:gd name="connsiteX547" fmla="*/ 11985142 w 12191970"/>
              <a:gd name="connsiteY547" fmla="*/ 2994536 h 4217244"/>
              <a:gd name="connsiteX548" fmla="*/ 11962442 w 12191970"/>
              <a:gd name="connsiteY548" fmla="*/ 2997072 h 4217244"/>
              <a:gd name="connsiteX549" fmla="*/ 11957397 w 12191970"/>
              <a:gd name="connsiteY549" fmla="*/ 2989464 h 4217244"/>
              <a:gd name="connsiteX550" fmla="*/ 11957397 w 12191970"/>
              <a:gd name="connsiteY550" fmla="*/ 2981854 h 4217244"/>
              <a:gd name="connsiteX551" fmla="*/ 11972531 w 12191970"/>
              <a:gd name="connsiteY551" fmla="*/ 2969173 h 4217244"/>
              <a:gd name="connsiteX552" fmla="*/ 12075945 w 12191970"/>
              <a:gd name="connsiteY552" fmla="*/ 2898156 h 4217244"/>
              <a:gd name="connsiteX553" fmla="*/ 12191970 w 12191970"/>
              <a:gd name="connsiteY553" fmla="*/ 2804312 h 4217244"/>
              <a:gd name="connsiteX554" fmla="*/ 1812453 w 12191970"/>
              <a:gd name="connsiteY554" fmla="*/ 2762133 h 4217244"/>
              <a:gd name="connsiteX555" fmla="*/ 1818805 w 12191970"/>
              <a:gd name="connsiteY555" fmla="*/ 2762441 h 4217244"/>
              <a:gd name="connsiteX556" fmla="*/ 1818825 w 12191970"/>
              <a:gd name="connsiteY556" fmla="*/ 2762451 h 4217244"/>
              <a:gd name="connsiteX557" fmla="*/ 1818853 w 12191970"/>
              <a:gd name="connsiteY557" fmla="*/ 2762441 h 4217244"/>
              <a:gd name="connsiteX558" fmla="*/ 1856967 w 12191970"/>
              <a:gd name="connsiteY558" fmla="*/ 2784608 h 4217244"/>
              <a:gd name="connsiteX559" fmla="*/ 1862049 w 12191970"/>
              <a:gd name="connsiteY559" fmla="*/ 2804312 h 4217244"/>
              <a:gd name="connsiteX560" fmla="*/ 1861997 w 12191970"/>
              <a:gd name="connsiteY560" fmla="*/ 2804284 h 4217244"/>
              <a:gd name="connsiteX561" fmla="*/ 1862002 w 12191970"/>
              <a:gd name="connsiteY561" fmla="*/ 2804312 h 4217244"/>
              <a:gd name="connsiteX562" fmla="*/ 1811182 w 12191970"/>
              <a:gd name="connsiteY562" fmla="*/ 2777219 h 4217244"/>
              <a:gd name="connsiteX563" fmla="*/ 1806101 w 12191970"/>
              <a:gd name="connsiteY563" fmla="*/ 2767367 h 4217244"/>
              <a:gd name="connsiteX564" fmla="*/ 1812453 w 12191970"/>
              <a:gd name="connsiteY564" fmla="*/ 2762133 h 4217244"/>
              <a:gd name="connsiteX565" fmla="*/ 12126433 w 12191970"/>
              <a:gd name="connsiteY565" fmla="*/ 2738776 h 4217244"/>
              <a:gd name="connsiteX566" fmla="*/ 12118851 w 12191970"/>
              <a:gd name="connsiteY566" fmla="*/ 2764034 h 4217244"/>
              <a:gd name="connsiteX567" fmla="*/ 12111269 w 12191970"/>
              <a:gd name="connsiteY567" fmla="*/ 2789293 h 4217244"/>
              <a:gd name="connsiteX568" fmla="*/ 12058195 w 12191970"/>
              <a:gd name="connsiteY568" fmla="*/ 2809499 h 4217244"/>
              <a:gd name="connsiteX569" fmla="*/ 12035450 w 12191970"/>
              <a:gd name="connsiteY569" fmla="*/ 2809499 h 4217244"/>
              <a:gd name="connsiteX570" fmla="*/ 12012704 w 12191970"/>
              <a:gd name="connsiteY570" fmla="*/ 2791819 h 4217244"/>
              <a:gd name="connsiteX571" fmla="*/ 12032922 w 12191970"/>
              <a:gd name="connsiteY571" fmla="*/ 2776664 h 4217244"/>
              <a:gd name="connsiteX572" fmla="*/ 12126433 w 12191970"/>
              <a:gd name="connsiteY572" fmla="*/ 2738776 h 4217244"/>
              <a:gd name="connsiteX573" fmla="*/ 1748651 w 12191970"/>
              <a:gd name="connsiteY573" fmla="*/ 2729137 h 4217244"/>
              <a:gd name="connsiteX574" fmla="*/ 1748696 w 12191970"/>
              <a:gd name="connsiteY574" fmla="*/ 2729149 h 4217244"/>
              <a:gd name="connsiteX575" fmla="*/ 1748696 w 12191970"/>
              <a:gd name="connsiteY575" fmla="*/ 2729137 h 4217244"/>
              <a:gd name="connsiteX576" fmla="*/ 1757948 w 12191970"/>
              <a:gd name="connsiteY576" fmla="*/ 2731708 h 4217244"/>
              <a:gd name="connsiteX577" fmla="*/ 1753322 w 12191970"/>
              <a:gd name="connsiteY577" fmla="*/ 2741988 h 4217244"/>
              <a:gd name="connsiteX578" fmla="*/ 1753286 w 12191970"/>
              <a:gd name="connsiteY578" fmla="*/ 2741968 h 4217244"/>
              <a:gd name="connsiteX579" fmla="*/ 1753277 w 12191970"/>
              <a:gd name="connsiteY579" fmla="*/ 2741988 h 4217244"/>
              <a:gd name="connsiteX580" fmla="*/ 1748651 w 12191970"/>
              <a:gd name="connsiteY580" fmla="*/ 2739418 h 4217244"/>
              <a:gd name="connsiteX581" fmla="*/ 1748651 w 12191970"/>
              <a:gd name="connsiteY581" fmla="*/ 2729137 h 4217244"/>
              <a:gd name="connsiteX582" fmla="*/ 1831161 w 12191970"/>
              <a:gd name="connsiteY582" fmla="*/ 2713714 h 4217244"/>
              <a:gd name="connsiteX583" fmla="*/ 1831211 w 12191970"/>
              <a:gd name="connsiteY583" fmla="*/ 2713722 h 4217244"/>
              <a:gd name="connsiteX584" fmla="*/ 1831207 w 12191970"/>
              <a:gd name="connsiteY584" fmla="*/ 2713714 h 4217244"/>
              <a:gd name="connsiteX585" fmla="*/ 1879399 w 12191970"/>
              <a:gd name="connsiteY585" fmla="*/ 2746484 h 4217244"/>
              <a:gd name="connsiteX586" fmla="*/ 1879348 w 12191970"/>
              <a:gd name="connsiteY586" fmla="*/ 2746477 h 4217244"/>
              <a:gd name="connsiteX587" fmla="*/ 1879351 w 12191970"/>
              <a:gd name="connsiteY587" fmla="*/ 2746484 h 4217244"/>
              <a:gd name="connsiteX588" fmla="*/ 1831161 w 12191970"/>
              <a:gd name="connsiteY588" fmla="*/ 2713714 h 4217244"/>
              <a:gd name="connsiteX589" fmla="*/ 1715772 w 12191970"/>
              <a:gd name="connsiteY589" fmla="*/ 2698296 h 4217244"/>
              <a:gd name="connsiteX590" fmla="*/ 1715789 w 12191970"/>
              <a:gd name="connsiteY590" fmla="*/ 2698319 h 4217244"/>
              <a:gd name="connsiteX591" fmla="*/ 1715818 w 12191970"/>
              <a:gd name="connsiteY591" fmla="*/ 2698296 h 4217244"/>
              <a:gd name="connsiteX592" fmla="*/ 1723254 w 12191970"/>
              <a:gd name="connsiteY592" fmla="*/ 2708577 h 4217244"/>
              <a:gd name="connsiteX593" fmla="*/ 1713340 w 12191970"/>
              <a:gd name="connsiteY593" fmla="*/ 2721427 h 4217244"/>
              <a:gd name="connsiteX594" fmla="*/ 1713323 w 12191970"/>
              <a:gd name="connsiteY594" fmla="*/ 2721390 h 4217244"/>
              <a:gd name="connsiteX595" fmla="*/ 1713294 w 12191970"/>
              <a:gd name="connsiteY595" fmla="*/ 2721427 h 4217244"/>
              <a:gd name="connsiteX596" fmla="*/ 1705859 w 12191970"/>
              <a:gd name="connsiteY596" fmla="*/ 2706006 h 4217244"/>
              <a:gd name="connsiteX597" fmla="*/ 1715772 w 12191970"/>
              <a:gd name="connsiteY597" fmla="*/ 2698296 h 4217244"/>
              <a:gd name="connsiteX598" fmla="*/ 1630041 w 12191970"/>
              <a:gd name="connsiteY598" fmla="*/ 2653960 h 4217244"/>
              <a:gd name="connsiteX599" fmla="*/ 1630074 w 12191970"/>
              <a:gd name="connsiteY599" fmla="*/ 2653979 h 4217244"/>
              <a:gd name="connsiteX600" fmla="*/ 1630086 w 12191970"/>
              <a:gd name="connsiteY600" fmla="*/ 2653960 h 4217244"/>
              <a:gd name="connsiteX601" fmla="*/ 1648077 w 12191970"/>
              <a:gd name="connsiteY601" fmla="*/ 2664240 h 4217244"/>
              <a:gd name="connsiteX602" fmla="*/ 1642937 w 12191970"/>
              <a:gd name="connsiteY602" fmla="*/ 2674520 h 4217244"/>
              <a:gd name="connsiteX603" fmla="*/ 1642894 w 12191970"/>
              <a:gd name="connsiteY603" fmla="*/ 2674517 h 4217244"/>
              <a:gd name="connsiteX604" fmla="*/ 1642891 w 12191970"/>
              <a:gd name="connsiteY604" fmla="*/ 2674520 h 4217244"/>
              <a:gd name="connsiteX605" fmla="*/ 1624901 w 12191970"/>
              <a:gd name="connsiteY605" fmla="*/ 2664240 h 4217244"/>
              <a:gd name="connsiteX606" fmla="*/ 1630041 w 12191970"/>
              <a:gd name="connsiteY606" fmla="*/ 2653960 h 4217244"/>
              <a:gd name="connsiteX607" fmla="*/ 1826341 w 12191970"/>
              <a:gd name="connsiteY607" fmla="*/ 2646731 h 4217244"/>
              <a:gd name="connsiteX608" fmla="*/ 1826350 w 12191970"/>
              <a:gd name="connsiteY608" fmla="*/ 2646737 h 4217244"/>
              <a:gd name="connsiteX609" fmla="*/ 1826389 w 12191970"/>
              <a:gd name="connsiteY609" fmla="*/ 2646731 h 4217244"/>
              <a:gd name="connsiteX610" fmla="*/ 1846629 w 12191970"/>
              <a:gd name="connsiteY610" fmla="*/ 2663597 h 4217244"/>
              <a:gd name="connsiteX611" fmla="*/ 1823859 w 12191970"/>
              <a:gd name="connsiteY611" fmla="*/ 2673236 h 4217244"/>
              <a:gd name="connsiteX612" fmla="*/ 1823842 w 12191970"/>
              <a:gd name="connsiteY612" fmla="*/ 2673222 h 4217244"/>
              <a:gd name="connsiteX613" fmla="*/ 1823811 w 12191970"/>
              <a:gd name="connsiteY613" fmla="*/ 2673236 h 4217244"/>
              <a:gd name="connsiteX614" fmla="*/ 1806100 w 12191970"/>
              <a:gd name="connsiteY614" fmla="*/ 2658779 h 4217244"/>
              <a:gd name="connsiteX615" fmla="*/ 1826341 w 12191970"/>
              <a:gd name="connsiteY615" fmla="*/ 2646731 h 4217244"/>
              <a:gd name="connsiteX616" fmla="*/ 1872016 w 12191970"/>
              <a:gd name="connsiteY616" fmla="*/ 2640468 h 4217244"/>
              <a:gd name="connsiteX617" fmla="*/ 1872055 w 12191970"/>
              <a:gd name="connsiteY617" fmla="*/ 2640509 h 4217244"/>
              <a:gd name="connsiteX618" fmla="*/ 1872063 w 12191970"/>
              <a:gd name="connsiteY618" fmla="*/ 2640468 h 4217244"/>
              <a:gd name="connsiteX619" fmla="*/ 1881316 w 12191970"/>
              <a:gd name="connsiteY619" fmla="*/ 2650749 h 4217244"/>
              <a:gd name="connsiteX620" fmla="*/ 1874377 w 12191970"/>
              <a:gd name="connsiteY620" fmla="*/ 2655889 h 4217244"/>
              <a:gd name="connsiteX621" fmla="*/ 1874357 w 12191970"/>
              <a:gd name="connsiteY621" fmla="*/ 2655868 h 4217244"/>
              <a:gd name="connsiteX622" fmla="*/ 1874330 w 12191970"/>
              <a:gd name="connsiteY622" fmla="*/ 2655889 h 4217244"/>
              <a:gd name="connsiteX623" fmla="*/ 1869703 w 12191970"/>
              <a:gd name="connsiteY623" fmla="*/ 2650749 h 4217244"/>
              <a:gd name="connsiteX624" fmla="*/ 1872016 w 12191970"/>
              <a:gd name="connsiteY624" fmla="*/ 2640468 h 4217244"/>
              <a:gd name="connsiteX625" fmla="*/ 12191970 w 12191970"/>
              <a:gd name="connsiteY625" fmla="*/ 2628902 h 4217244"/>
              <a:gd name="connsiteX626" fmla="*/ 12191970 w 12191970"/>
              <a:gd name="connsiteY626" fmla="*/ 2688872 h 4217244"/>
              <a:gd name="connsiteX627" fmla="*/ 12159751 w 12191970"/>
              <a:gd name="connsiteY627" fmla="*/ 2691371 h 4217244"/>
              <a:gd name="connsiteX628" fmla="*/ 12152315 w 12191970"/>
              <a:gd name="connsiteY628" fmla="*/ 2658888 h 4217244"/>
              <a:gd name="connsiteX629" fmla="*/ 12191970 w 12191970"/>
              <a:gd name="connsiteY629" fmla="*/ 2628902 h 4217244"/>
              <a:gd name="connsiteX630" fmla="*/ 1546151 w 12191970"/>
              <a:gd name="connsiteY630" fmla="*/ 2590350 h 4217244"/>
              <a:gd name="connsiteX631" fmla="*/ 1546172 w 12191970"/>
              <a:gd name="connsiteY631" fmla="*/ 2590362 h 4217244"/>
              <a:gd name="connsiteX632" fmla="*/ 1546194 w 12191970"/>
              <a:gd name="connsiteY632" fmla="*/ 2590350 h 4217244"/>
              <a:gd name="connsiteX633" fmla="*/ 1567122 w 12191970"/>
              <a:gd name="connsiteY633" fmla="*/ 2619128 h 4217244"/>
              <a:gd name="connsiteX634" fmla="*/ 1554043 w 12191970"/>
              <a:gd name="connsiteY634" fmla="*/ 2626975 h 4217244"/>
              <a:gd name="connsiteX635" fmla="*/ 1554020 w 12191970"/>
              <a:gd name="connsiteY635" fmla="*/ 2626963 h 4217244"/>
              <a:gd name="connsiteX636" fmla="*/ 1554000 w 12191970"/>
              <a:gd name="connsiteY636" fmla="*/ 2626975 h 4217244"/>
              <a:gd name="connsiteX637" fmla="*/ 1533070 w 12191970"/>
              <a:gd name="connsiteY637" fmla="*/ 2603431 h 4217244"/>
              <a:gd name="connsiteX638" fmla="*/ 1546151 w 12191970"/>
              <a:gd name="connsiteY638" fmla="*/ 2590350 h 4217244"/>
              <a:gd name="connsiteX639" fmla="*/ 1409649 w 12191970"/>
              <a:gd name="connsiteY639" fmla="*/ 2520955 h 4217244"/>
              <a:gd name="connsiteX640" fmla="*/ 1409684 w 12191970"/>
              <a:gd name="connsiteY640" fmla="*/ 2520973 h 4217244"/>
              <a:gd name="connsiteX641" fmla="*/ 1409690 w 12191970"/>
              <a:gd name="connsiteY641" fmla="*/ 2520955 h 4217244"/>
              <a:gd name="connsiteX642" fmla="*/ 1414830 w 12191970"/>
              <a:gd name="connsiteY642" fmla="*/ 2523525 h 4217244"/>
              <a:gd name="connsiteX643" fmla="*/ 1412260 w 12191970"/>
              <a:gd name="connsiteY643" fmla="*/ 2528665 h 4217244"/>
              <a:gd name="connsiteX644" fmla="*/ 1412220 w 12191970"/>
              <a:gd name="connsiteY644" fmla="*/ 2528665 h 4217244"/>
              <a:gd name="connsiteX645" fmla="*/ 1407120 w 12191970"/>
              <a:gd name="connsiteY645" fmla="*/ 2528665 h 4217244"/>
              <a:gd name="connsiteX646" fmla="*/ 1407079 w 12191970"/>
              <a:gd name="connsiteY646" fmla="*/ 2528665 h 4217244"/>
              <a:gd name="connsiteX647" fmla="*/ 1409649 w 12191970"/>
              <a:gd name="connsiteY647" fmla="*/ 2520955 h 4217244"/>
              <a:gd name="connsiteX648" fmla="*/ 1016940 w 12191970"/>
              <a:gd name="connsiteY648" fmla="*/ 2192622 h 4217244"/>
              <a:gd name="connsiteX649" fmla="*/ 1016974 w 12191970"/>
              <a:gd name="connsiteY649" fmla="*/ 2192623 h 4217244"/>
              <a:gd name="connsiteX650" fmla="*/ 1016976 w 12191970"/>
              <a:gd name="connsiteY650" fmla="*/ 2192622 h 4217244"/>
              <a:gd name="connsiteX651" fmla="*/ 1032013 w 12191970"/>
              <a:gd name="connsiteY651" fmla="*/ 2202903 h 4217244"/>
              <a:gd name="connsiteX652" fmla="*/ 1037024 w 12191970"/>
              <a:gd name="connsiteY652" fmla="*/ 2215753 h 4217244"/>
              <a:gd name="connsiteX653" fmla="*/ 1032013 w 12191970"/>
              <a:gd name="connsiteY653" fmla="*/ 2223464 h 4217244"/>
              <a:gd name="connsiteX654" fmla="*/ 1031976 w 12191970"/>
              <a:gd name="connsiteY654" fmla="*/ 2223464 h 4217244"/>
              <a:gd name="connsiteX655" fmla="*/ 1019482 w 12191970"/>
              <a:gd name="connsiteY655" fmla="*/ 2223464 h 4217244"/>
              <a:gd name="connsiteX656" fmla="*/ 1019447 w 12191970"/>
              <a:gd name="connsiteY656" fmla="*/ 2223464 h 4217244"/>
              <a:gd name="connsiteX657" fmla="*/ 1011929 w 12191970"/>
              <a:gd name="connsiteY657" fmla="*/ 2213184 h 4217244"/>
              <a:gd name="connsiteX658" fmla="*/ 1016940 w 12191970"/>
              <a:gd name="connsiteY658" fmla="*/ 2192622 h 4217244"/>
              <a:gd name="connsiteX659" fmla="*/ 648577 w 12191970"/>
              <a:gd name="connsiteY659" fmla="*/ 1816052 h 4217244"/>
              <a:gd name="connsiteX660" fmla="*/ 648582 w 12191970"/>
              <a:gd name="connsiteY660" fmla="*/ 1816057 h 4217244"/>
              <a:gd name="connsiteX661" fmla="*/ 648608 w 12191970"/>
              <a:gd name="connsiteY661" fmla="*/ 1816052 h 4217244"/>
              <a:gd name="connsiteX662" fmla="*/ 661137 w 12191970"/>
              <a:gd name="connsiteY662" fmla="*/ 1826135 h 4217244"/>
              <a:gd name="connsiteX663" fmla="*/ 653621 w 12191970"/>
              <a:gd name="connsiteY663" fmla="*/ 1841259 h 4217244"/>
              <a:gd name="connsiteX664" fmla="*/ 643596 w 12191970"/>
              <a:gd name="connsiteY664" fmla="*/ 1846301 h 4217244"/>
              <a:gd name="connsiteX665" fmla="*/ 643585 w 12191970"/>
              <a:gd name="connsiteY665" fmla="*/ 1846291 h 4217244"/>
              <a:gd name="connsiteX666" fmla="*/ 643565 w 12191970"/>
              <a:gd name="connsiteY666" fmla="*/ 1846301 h 4217244"/>
              <a:gd name="connsiteX667" fmla="*/ 636047 w 12191970"/>
              <a:gd name="connsiteY667" fmla="*/ 1836218 h 4217244"/>
              <a:gd name="connsiteX668" fmla="*/ 638554 w 12191970"/>
              <a:gd name="connsiteY668" fmla="*/ 1823614 h 4217244"/>
              <a:gd name="connsiteX669" fmla="*/ 648577 w 12191970"/>
              <a:gd name="connsiteY669" fmla="*/ 1816052 h 4217244"/>
              <a:gd name="connsiteX670" fmla="*/ 517311 w 12191970"/>
              <a:gd name="connsiteY670" fmla="*/ 1663178 h 4217244"/>
              <a:gd name="connsiteX671" fmla="*/ 517350 w 12191970"/>
              <a:gd name="connsiteY671" fmla="*/ 1663198 h 4217244"/>
              <a:gd name="connsiteX672" fmla="*/ 517345 w 12191970"/>
              <a:gd name="connsiteY672" fmla="*/ 1663178 h 4217244"/>
              <a:gd name="connsiteX673" fmla="*/ 566692 w 12191970"/>
              <a:gd name="connsiteY673" fmla="*/ 1729187 h 4217244"/>
              <a:gd name="connsiteX674" fmla="*/ 529682 w 12191970"/>
              <a:gd name="connsiteY674" fmla="*/ 1762191 h 4217244"/>
              <a:gd name="connsiteX675" fmla="*/ 521970 w 12191970"/>
              <a:gd name="connsiteY675" fmla="*/ 1764730 h 4217244"/>
              <a:gd name="connsiteX676" fmla="*/ 521960 w 12191970"/>
              <a:gd name="connsiteY676" fmla="*/ 1764722 h 4217244"/>
              <a:gd name="connsiteX677" fmla="*/ 521939 w 12191970"/>
              <a:gd name="connsiteY677" fmla="*/ 1764730 h 4217244"/>
              <a:gd name="connsiteX678" fmla="*/ 504976 w 12191970"/>
              <a:gd name="connsiteY678" fmla="*/ 1752036 h 4217244"/>
              <a:gd name="connsiteX679" fmla="*/ 517311 w 12191970"/>
              <a:gd name="connsiteY679" fmla="*/ 1736803 h 4217244"/>
              <a:gd name="connsiteX680" fmla="*/ 522246 w 12191970"/>
              <a:gd name="connsiteY680" fmla="*/ 1680950 h 4217244"/>
              <a:gd name="connsiteX681" fmla="*/ 517311 w 12191970"/>
              <a:gd name="connsiteY681" fmla="*/ 1663178 h 4217244"/>
              <a:gd name="connsiteX682" fmla="*/ 244739 w 12191970"/>
              <a:gd name="connsiteY682" fmla="*/ 1420301 h 4217244"/>
              <a:gd name="connsiteX683" fmla="*/ 248594 w 12191970"/>
              <a:gd name="connsiteY683" fmla="*/ 1425440 h 4217244"/>
              <a:gd name="connsiteX684" fmla="*/ 246667 w 12191970"/>
              <a:gd name="connsiteY684" fmla="*/ 1435723 h 4217244"/>
              <a:gd name="connsiteX685" fmla="*/ 246667 w 12191970"/>
              <a:gd name="connsiteY685" fmla="*/ 1425440 h 4217244"/>
              <a:gd name="connsiteX686" fmla="*/ 244739 w 12191970"/>
              <a:gd name="connsiteY686" fmla="*/ 1420301 h 4217244"/>
              <a:gd name="connsiteX687" fmla="*/ 0 w 12191970"/>
              <a:gd name="connsiteY687" fmla="*/ 0 h 4217244"/>
              <a:gd name="connsiteX688" fmla="*/ 12191970 w 12191970"/>
              <a:gd name="connsiteY688" fmla="*/ 0 h 4217244"/>
              <a:gd name="connsiteX689" fmla="*/ 12191970 w 12191970"/>
              <a:gd name="connsiteY689" fmla="*/ 1478765 h 4217244"/>
              <a:gd name="connsiteX690" fmla="*/ 12186922 w 12191970"/>
              <a:gd name="connsiteY690" fmla="*/ 1476244 h 4217244"/>
              <a:gd name="connsiteX691" fmla="*/ 12159161 w 12191970"/>
              <a:gd name="connsiteY691" fmla="*/ 1544313 h 4217244"/>
              <a:gd name="connsiteX692" fmla="*/ 12176827 w 12191970"/>
              <a:gd name="connsiteY692" fmla="*/ 1594735 h 4217244"/>
              <a:gd name="connsiteX693" fmla="*/ 12164209 w 12191970"/>
              <a:gd name="connsiteY693" fmla="*/ 1627509 h 4217244"/>
              <a:gd name="connsiteX694" fmla="*/ 12128877 w 12191970"/>
              <a:gd name="connsiteY694" fmla="*/ 1672888 h 4217244"/>
              <a:gd name="connsiteX695" fmla="*/ 12118782 w 12191970"/>
              <a:gd name="connsiteY695" fmla="*/ 1688015 h 4217244"/>
              <a:gd name="connsiteX696" fmla="*/ 12093545 w 12191970"/>
              <a:gd name="connsiteY696" fmla="*/ 1675409 h 4217244"/>
              <a:gd name="connsiteX697" fmla="*/ 12060737 w 12191970"/>
              <a:gd name="connsiteY697" fmla="*/ 1688015 h 4217244"/>
              <a:gd name="connsiteX698" fmla="*/ 12048118 w 12191970"/>
              <a:gd name="connsiteY698" fmla="*/ 1713226 h 4217244"/>
              <a:gd name="connsiteX699" fmla="*/ 12048118 w 12191970"/>
              <a:gd name="connsiteY699" fmla="*/ 1723310 h 4217244"/>
              <a:gd name="connsiteX700" fmla="*/ 12065784 w 12191970"/>
              <a:gd name="connsiteY700" fmla="*/ 1748521 h 4217244"/>
              <a:gd name="connsiteX701" fmla="*/ 12040547 w 12191970"/>
              <a:gd name="connsiteY701" fmla="*/ 1783817 h 4217244"/>
              <a:gd name="connsiteX702" fmla="*/ 12063261 w 12191970"/>
              <a:gd name="connsiteY702" fmla="*/ 1811548 h 4217244"/>
              <a:gd name="connsiteX703" fmla="*/ 12045595 w 12191970"/>
              <a:gd name="connsiteY703" fmla="*/ 1831717 h 4217244"/>
              <a:gd name="connsiteX704" fmla="*/ 12035500 w 12191970"/>
              <a:gd name="connsiteY704" fmla="*/ 1884660 h 4217244"/>
              <a:gd name="connsiteX705" fmla="*/ 12038023 w 12191970"/>
              <a:gd name="connsiteY705" fmla="*/ 1889701 h 4217244"/>
              <a:gd name="connsiteX706" fmla="*/ 12040547 w 12191970"/>
              <a:gd name="connsiteY706" fmla="*/ 1945165 h 4217244"/>
              <a:gd name="connsiteX707" fmla="*/ 12032975 w 12191970"/>
              <a:gd name="connsiteY707" fmla="*/ 1972897 h 4217244"/>
              <a:gd name="connsiteX708" fmla="*/ 12022882 w 12191970"/>
              <a:gd name="connsiteY708" fmla="*/ 2000629 h 4217244"/>
              <a:gd name="connsiteX709" fmla="*/ 11952217 w 12191970"/>
              <a:gd name="connsiteY709" fmla="*/ 2101467 h 4217244"/>
              <a:gd name="connsiteX710" fmla="*/ 11977455 w 12191970"/>
              <a:gd name="connsiteY710" fmla="*/ 2116593 h 4217244"/>
              <a:gd name="connsiteX711" fmla="*/ 11967359 w 12191970"/>
              <a:gd name="connsiteY711" fmla="*/ 2167016 h 4217244"/>
              <a:gd name="connsiteX712" fmla="*/ 11901743 w 12191970"/>
              <a:gd name="connsiteY712" fmla="*/ 2237605 h 4217244"/>
              <a:gd name="connsiteX713" fmla="*/ 11866410 w 12191970"/>
              <a:gd name="connsiteY713" fmla="*/ 2267859 h 4217244"/>
              <a:gd name="connsiteX714" fmla="*/ 11856316 w 12191970"/>
              <a:gd name="connsiteY714" fmla="*/ 2333407 h 4217244"/>
              <a:gd name="connsiteX715" fmla="*/ 11773033 w 12191970"/>
              <a:gd name="connsiteY715" fmla="*/ 2434250 h 4217244"/>
              <a:gd name="connsiteX716" fmla="*/ 11765462 w 12191970"/>
              <a:gd name="connsiteY716" fmla="*/ 2441813 h 4217244"/>
              <a:gd name="connsiteX717" fmla="*/ 11687227 w 12191970"/>
              <a:gd name="connsiteY717" fmla="*/ 2517445 h 4217244"/>
              <a:gd name="connsiteX718" fmla="*/ 11661990 w 12191970"/>
              <a:gd name="connsiteY718" fmla="*/ 2540136 h 4217244"/>
              <a:gd name="connsiteX719" fmla="*/ 11644324 w 12191970"/>
              <a:gd name="connsiteY719" fmla="*/ 2562825 h 4217244"/>
              <a:gd name="connsiteX720" fmla="*/ 11644324 w 12191970"/>
              <a:gd name="connsiteY720" fmla="*/ 2580473 h 4217244"/>
              <a:gd name="connsiteX721" fmla="*/ 11714988 w 12191970"/>
              <a:gd name="connsiteY721" fmla="*/ 2532572 h 4217244"/>
              <a:gd name="connsiteX722" fmla="*/ 11785651 w 12191970"/>
              <a:gd name="connsiteY722" fmla="*/ 2492234 h 4217244"/>
              <a:gd name="connsiteX723" fmla="*/ 11788176 w 12191970"/>
              <a:gd name="connsiteY723" fmla="*/ 2514925 h 4217244"/>
              <a:gd name="connsiteX724" fmla="*/ 11755367 w 12191970"/>
              <a:gd name="connsiteY724" fmla="*/ 2550220 h 4217244"/>
              <a:gd name="connsiteX725" fmla="*/ 11704893 w 12191970"/>
              <a:gd name="connsiteY725" fmla="*/ 2588036 h 4217244"/>
              <a:gd name="connsiteX726" fmla="*/ 11614040 w 12191970"/>
              <a:gd name="connsiteY726" fmla="*/ 2676274 h 4217244"/>
              <a:gd name="connsiteX727" fmla="*/ 11535804 w 12191970"/>
              <a:gd name="connsiteY727" fmla="*/ 2761990 h 4217244"/>
              <a:gd name="connsiteX728" fmla="*/ 11485330 w 12191970"/>
              <a:gd name="connsiteY728" fmla="*/ 2809890 h 4217244"/>
              <a:gd name="connsiteX729" fmla="*/ 11447475 w 12191970"/>
              <a:gd name="connsiteY729" fmla="*/ 2847707 h 4217244"/>
              <a:gd name="connsiteX730" fmla="*/ 11417189 w 12191970"/>
              <a:gd name="connsiteY730" fmla="*/ 2845186 h 4217244"/>
              <a:gd name="connsiteX731" fmla="*/ 11402048 w 12191970"/>
              <a:gd name="connsiteY731" fmla="*/ 2819975 h 4217244"/>
              <a:gd name="connsiteX732" fmla="*/ 11364191 w 12191970"/>
              <a:gd name="connsiteY732" fmla="*/ 2855270 h 4217244"/>
              <a:gd name="connsiteX733" fmla="*/ 11344002 w 12191970"/>
              <a:gd name="connsiteY733" fmla="*/ 2852749 h 4217244"/>
              <a:gd name="connsiteX734" fmla="*/ 11248101 w 12191970"/>
              <a:gd name="connsiteY734" fmla="*/ 2875439 h 4217244"/>
              <a:gd name="connsiteX735" fmla="*/ 11212769 w 12191970"/>
              <a:gd name="connsiteY735" fmla="*/ 2900650 h 4217244"/>
              <a:gd name="connsiteX736" fmla="*/ 11177437 w 12191970"/>
              <a:gd name="connsiteY736" fmla="*/ 2925861 h 4217244"/>
              <a:gd name="connsiteX737" fmla="*/ 11144628 w 12191970"/>
              <a:gd name="connsiteY737" fmla="*/ 2956114 h 4217244"/>
              <a:gd name="connsiteX738" fmla="*/ 11129486 w 12191970"/>
              <a:gd name="connsiteY738" fmla="*/ 2973761 h 4217244"/>
              <a:gd name="connsiteX739" fmla="*/ 11162294 w 12191970"/>
              <a:gd name="connsiteY739" fmla="*/ 2971241 h 4217244"/>
              <a:gd name="connsiteX740" fmla="*/ 11187531 w 12191970"/>
              <a:gd name="connsiteY740" fmla="*/ 2976282 h 4217244"/>
              <a:gd name="connsiteX741" fmla="*/ 11172389 w 12191970"/>
              <a:gd name="connsiteY741" fmla="*/ 2998971 h 4217244"/>
              <a:gd name="connsiteX742" fmla="*/ 11124438 w 12191970"/>
              <a:gd name="connsiteY742" fmla="*/ 3014098 h 4217244"/>
              <a:gd name="connsiteX743" fmla="*/ 11026013 w 12191970"/>
              <a:gd name="connsiteY743" fmla="*/ 3039309 h 4217244"/>
              <a:gd name="connsiteX744" fmla="*/ 11015919 w 12191970"/>
              <a:gd name="connsiteY744" fmla="*/ 3061999 h 4217244"/>
              <a:gd name="connsiteX745" fmla="*/ 11038632 w 12191970"/>
              <a:gd name="connsiteY745" fmla="*/ 3077126 h 4217244"/>
              <a:gd name="connsiteX746" fmla="*/ 11190055 w 12191970"/>
              <a:gd name="connsiteY746" fmla="*/ 3016619 h 4217244"/>
              <a:gd name="connsiteX747" fmla="*/ 11243053 w 12191970"/>
              <a:gd name="connsiteY747" fmla="*/ 2993930 h 4217244"/>
              <a:gd name="connsiteX748" fmla="*/ 11253148 w 12191970"/>
              <a:gd name="connsiteY748" fmla="*/ 2988887 h 4217244"/>
              <a:gd name="connsiteX749" fmla="*/ 11258196 w 12191970"/>
              <a:gd name="connsiteY749" fmla="*/ 2958634 h 4217244"/>
              <a:gd name="connsiteX750" fmla="*/ 11323812 w 12191970"/>
              <a:gd name="connsiteY750" fmla="*/ 2933423 h 4217244"/>
              <a:gd name="connsiteX751" fmla="*/ 11331383 w 12191970"/>
              <a:gd name="connsiteY751" fmla="*/ 2935945 h 4217244"/>
              <a:gd name="connsiteX752" fmla="*/ 11341478 w 12191970"/>
              <a:gd name="connsiteY752" fmla="*/ 2943509 h 4217244"/>
              <a:gd name="connsiteX753" fmla="*/ 11389428 w 12191970"/>
              <a:gd name="connsiteY753" fmla="*/ 2943509 h 4217244"/>
              <a:gd name="connsiteX754" fmla="*/ 11437379 w 12191970"/>
              <a:gd name="connsiteY754" fmla="*/ 2905692 h 4217244"/>
              <a:gd name="connsiteX755" fmla="*/ 11457568 w 12191970"/>
              <a:gd name="connsiteY755" fmla="*/ 2893086 h 4217244"/>
              <a:gd name="connsiteX756" fmla="*/ 11508043 w 12191970"/>
              <a:gd name="connsiteY756" fmla="*/ 2857791 h 4217244"/>
              <a:gd name="connsiteX757" fmla="*/ 11500472 w 12191970"/>
              <a:gd name="connsiteY757" fmla="*/ 2827538 h 4217244"/>
              <a:gd name="connsiteX758" fmla="*/ 11598897 w 12191970"/>
              <a:gd name="connsiteY758" fmla="*/ 2789722 h 4217244"/>
              <a:gd name="connsiteX759" fmla="*/ 11616563 w 12191970"/>
              <a:gd name="connsiteY759" fmla="*/ 2799806 h 4217244"/>
              <a:gd name="connsiteX760" fmla="*/ 11614040 w 12191970"/>
              <a:gd name="connsiteY760" fmla="*/ 2819975 h 4217244"/>
              <a:gd name="connsiteX761" fmla="*/ 11550947 w 12191970"/>
              <a:gd name="connsiteY761" fmla="*/ 2855270 h 4217244"/>
              <a:gd name="connsiteX762" fmla="*/ 11485330 w 12191970"/>
              <a:gd name="connsiteY762" fmla="*/ 2948550 h 4217244"/>
              <a:gd name="connsiteX763" fmla="*/ 11449998 w 12191970"/>
              <a:gd name="connsiteY763" fmla="*/ 2940987 h 4217244"/>
              <a:gd name="connsiteX764" fmla="*/ 11444950 w 12191970"/>
              <a:gd name="connsiteY764" fmla="*/ 2951071 h 4217244"/>
              <a:gd name="connsiteX765" fmla="*/ 11439903 w 12191970"/>
              <a:gd name="connsiteY765" fmla="*/ 2983846 h 4217244"/>
              <a:gd name="connsiteX766" fmla="*/ 11407095 w 12191970"/>
              <a:gd name="connsiteY766" fmla="*/ 3004014 h 4217244"/>
              <a:gd name="connsiteX767" fmla="*/ 11341478 w 12191970"/>
              <a:gd name="connsiteY767" fmla="*/ 3004014 h 4217244"/>
              <a:gd name="connsiteX768" fmla="*/ 11311194 w 12191970"/>
              <a:gd name="connsiteY768" fmla="*/ 2976282 h 4217244"/>
              <a:gd name="connsiteX769" fmla="*/ 11250624 w 12191970"/>
              <a:gd name="connsiteY769" fmla="*/ 3024183 h 4217244"/>
              <a:gd name="connsiteX770" fmla="*/ 11185008 w 12191970"/>
              <a:gd name="connsiteY770" fmla="*/ 3072083 h 4217244"/>
              <a:gd name="connsiteX771" fmla="*/ 11185008 w 12191970"/>
              <a:gd name="connsiteY771" fmla="*/ 3077126 h 4217244"/>
              <a:gd name="connsiteX772" fmla="*/ 11185008 w 12191970"/>
              <a:gd name="connsiteY772" fmla="*/ 3082167 h 4217244"/>
              <a:gd name="connsiteX773" fmla="*/ 11217816 w 12191970"/>
              <a:gd name="connsiteY773" fmla="*/ 3089731 h 4217244"/>
              <a:gd name="connsiteX774" fmla="*/ 11192578 w 12191970"/>
              <a:gd name="connsiteY774" fmla="*/ 3109899 h 4217244"/>
              <a:gd name="connsiteX775" fmla="*/ 11157247 w 12191970"/>
              <a:gd name="connsiteY775" fmla="*/ 3094773 h 4217244"/>
              <a:gd name="connsiteX776" fmla="*/ 11124438 w 12191970"/>
              <a:gd name="connsiteY776" fmla="*/ 3112421 h 4217244"/>
              <a:gd name="connsiteX777" fmla="*/ 11091630 w 12191970"/>
              <a:gd name="connsiteY777" fmla="*/ 3114942 h 4217244"/>
              <a:gd name="connsiteX778" fmla="*/ 11031061 w 12191970"/>
              <a:gd name="connsiteY778" fmla="*/ 3109899 h 4217244"/>
              <a:gd name="connsiteX779" fmla="*/ 11010872 w 12191970"/>
              <a:gd name="connsiteY779" fmla="*/ 3102337 h 4217244"/>
              <a:gd name="connsiteX780" fmla="*/ 10995729 w 12191970"/>
              <a:gd name="connsiteY780" fmla="*/ 3087210 h 4217244"/>
              <a:gd name="connsiteX781" fmla="*/ 10892257 w 12191970"/>
              <a:gd name="connsiteY781" fmla="*/ 3122505 h 4217244"/>
              <a:gd name="connsiteX782" fmla="*/ 10801403 w 12191970"/>
              <a:gd name="connsiteY782" fmla="*/ 3155279 h 4217244"/>
              <a:gd name="connsiteX783" fmla="*/ 10778689 w 12191970"/>
              <a:gd name="connsiteY783" fmla="*/ 3177969 h 4217244"/>
              <a:gd name="connsiteX784" fmla="*/ 10763548 w 12191970"/>
              <a:gd name="connsiteY784" fmla="*/ 3195616 h 4217244"/>
              <a:gd name="connsiteX785" fmla="*/ 10725691 w 12191970"/>
              <a:gd name="connsiteY785" fmla="*/ 3215785 h 4217244"/>
              <a:gd name="connsiteX786" fmla="*/ 10700455 w 12191970"/>
              <a:gd name="connsiteY786" fmla="*/ 3223348 h 4217244"/>
              <a:gd name="connsiteX787" fmla="*/ 10609601 w 12191970"/>
              <a:gd name="connsiteY787" fmla="*/ 3235954 h 4217244"/>
              <a:gd name="connsiteX788" fmla="*/ 10533889 w 12191970"/>
              <a:gd name="connsiteY788" fmla="*/ 3276291 h 4217244"/>
              <a:gd name="connsiteX789" fmla="*/ 10506128 w 12191970"/>
              <a:gd name="connsiteY789" fmla="*/ 3288897 h 4217244"/>
              <a:gd name="connsiteX790" fmla="*/ 10435465 w 12191970"/>
              <a:gd name="connsiteY790" fmla="*/ 3304023 h 4217244"/>
              <a:gd name="connsiteX791" fmla="*/ 10435465 w 12191970"/>
              <a:gd name="connsiteY791" fmla="*/ 3346882 h 4217244"/>
              <a:gd name="connsiteX792" fmla="*/ 10493510 w 12191970"/>
              <a:gd name="connsiteY792" fmla="*/ 3334275 h 4217244"/>
              <a:gd name="connsiteX793" fmla="*/ 10460701 w 12191970"/>
              <a:gd name="connsiteY793" fmla="*/ 3369571 h 4217244"/>
              <a:gd name="connsiteX794" fmla="*/ 10501081 w 12191970"/>
              <a:gd name="connsiteY794" fmla="*/ 3364529 h 4217244"/>
              <a:gd name="connsiteX795" fmla="*/ 10543983 w 12191970"/>
              <a:gd name="connsiteY795" fmla="*/ 3336797 h 4217244"/>
              <a:gd name="connsiteX796" fmla="*/ 10763548 w 12191970"/>
              <a:gd name="connsiteY796" fmla="*/ 3263686 h 4217244"/>
              <a:gd name="connsiteX797" fmla="*/ 10899827 w 12191970"/>
              <a:gd name="connsiteY797" fmla="*/ 3213263 h 4217244"/>
              <a:gd name="connsiteX798" fmla="*/ 10917493 w 12191970"/>
              <a:gd name="connsiteY798" fmla="*/ 3223348 h 4217244"/>
              <a:gd name="connsiteX799" fmla="*/ 10844306 w 12191970"/>
              <a:gd name="connsiteY799" fmla="*/ 3261164 h 4217244"/>
              <a:gd name="connsiteX800" fmla="*/ 10816545 w 12191970"/>
              <a:gd name="connsiteY800" fmla="*/ 3271249 h 4217244"/>
              <a:gd name="connsiteX801" fmla="*/ 10713073 w 12191970"/>
              <a:gd name="connsiteY801" fmla="*/ 3314107 h 4217244"/>
              <a:gd name="connsiteX802" fmla="*/ 10564174 w 12191970"/>
              <a:gd name="connsiteY802" fmla="*/ 3367050 h 4217244"/>
              <a:gd name="connsiteX803" fmla="*/ 10546508 w 12191970"/>
              <a:gd name="connsiteY803" fmla="*/ 3374613 h 4217244"/>
              <a:gd name="connsiteX804" fmla="*/ 10316850 w 12191970"/>
              <a:gd name="connsiteY804" fmla="*/ 3450246 h 4217244"/>
              <a:gd name="connsiteX805" fmla="*/ 10246186 w 12191970"/>
              <a:gd name="connsiteY805" fmla="*/ 3477978 h 4217244"/>
              <a:gd name="connsiteX806" fmla="*/ 9983719 w 12191970"/>
              <a:gd name="connsiteY806" fmla="*/ 3561174 h 4217244"/>
              <a:gd name="connsiteX807" fmla="*/ 9751538 w 12191970"/>
              <a:gd name="connsiteY807" fmla="*/ 3646890 h 4217244"/>
              <a:gd name="connsiteX808" fmla="*/ 9736395 w 12191970"/>
              <a:gd name="connsiteY808" fmla="*/ 3659495 h 4217244"/>
              <a:gd name="connsiteX809" fmla="*/ 9784346 w 12191970"/>
              <a:gd name="connsiteY809" fmla="*/ 3659495 h 4217244"/>
              <a:gd name="connsiteX810" fmla="*/ 9812106 w 12191970"/>
              <a:gd name="connsiteY810" fmla="*/ 3644368 h 4217244"/>
              <a:gd name="connsiteX811" fmla="*/ 10021574 w 12191970"/>
              <a:gd name="connsiteY811" fmla="*/ 3583863 h 4217244"/>
              <a:gd name="connsiteX812" fmla="*/ 10112428 w 12191970"/>
              <a:gd name="connsiteY812" fmla="*/ 3553610 h 4217244"/>
              <a:gd name="connsiteX813" fmla="*/ 10152809 w 12191970"/>
              <a:gd name="connsiteY813" fmla="*/ 3543526 h 4217244"/>
              <a:gd name="connsiteX814" fmla="*/ 10190664 w 12191970"/>
              <a:gd name="connsiteY814" fmla="*/ 3533442 h 4217244"/>
              <a:gd name="connsiteX815" fmla="*/ 10215900 w 12191970"/>
              <a:gd name="connsiteY815" fmla="*/ 3523357 h 4217244"/>
              <a:gd name="connsiteX816" fmla="*/ 10276470 w 12191970"/>
              <a:gd name="connsiteY816" fmla="*/ 3533442 h 4217244"/>
              <a:gd name="connsiteX817" fmla="*/ 10256280 w 12191970"/>
              <a:gd name="connsiteY817" fmla="*/ 3543526 h 4217244"/>
              <a:gd name="connsiteX818" fmla="*/ 10190664 w 12191970"/>
              <a:gd name="connsiteY818" fmla="*/ 3583863 h 4217244"/>
              <a:gd name="connsiteX819" fmla="*/ 10140189 w 12191970"/>
              <a:gd name="connsiteY819" fmla="*/ 3593947 h 4217244"/>
              <a:gd name="connsiteX820" fmla="*/ 10135142 w 12191970"/>
              <a:gd name="connsiteY820" fmla="*/ 3601510 h 4217244"/>
              <a:gd name="connsiteX821" fmla="*/ 10157855 w 12191970"/>
              <a:gd name="connsiteY821" fmla="*/ 3621679 h 4217244"/>
              <a:gd name="connsiteX822" fmla="*/ 10155332 w 12191970"/>
              <a:gd name="connsiteY822" fmla="*/ 3626722 h 4217244"/>
              <a:gd name="connsiteX823" fmla="*/ 10130095 w 12191970"/>
              <a:gd name="connsiteY823" fmla="*/ 3641847 h 4217244"/>
              <a:gd name="connsiteX824" fmla="*/ 10122523 w 12191970"/>
              <a:gd name="connsiteY824" fmla="*/ 3651932 h 4217244"/>
              <a:gd name="connsiteX825" fmla="*/ 10145237 w 12191970"/>
              <a:gd name="connsiteY825" fmla="*/ 3679664 h 4217244"/>
              <a:gd name="connsiteX826" fmla="*/ 10104857 w 12191970"/>
              <a:gd name="connsiteY826" fmla="*/ 3699832 h 4217244"/>
              <a:gd name="connsiteX827" fmla="*/ 9935769 w 12191970"/>
              <a:gd name="connsiteY827" fmla="*/ 3745212 h 4217244"/>
              <a:gd name="connsiteX828" fmla="*/ 9814629 w 12191970"/>
              <a:gd name="connsiteY828" fmla="*/ 3788071 h 4217244"/>
              <a:gd name="connsiteX829" fmla="*/ 9759108 w 12191970"/>
              <a:gd name="connsiteY829" fmla="*/ 3785549 h 4217244"/>
              <a:gd name="connsiteX830" fmla="*/ 9708634 w 12191970"/>
              <a:gd name="connsiteY830" fmla="*/ 3800676 h 4217244"/>
              <a:gd name="connsiteX831" fmla="*/ 9678350 w 12191970"/>
              <a:gd name="connsiteY831" fmla="*/ 3808239 h 4217244"/>
              <a:gd name="connsiteX832" fmla="*/ 9617780 w 12191970"/>
              <a:gd name="connsiteY832" fmla="*/ 3820844 h 4217244"/>
              <a:gd name="connsiteX833" fmla="*/ 9423453 w 12191970"/>
              <a:gd name="connsiteY833" fmla="*/ 3853619 h 4217244"/>
              <a:gd name="connsiteX834" fmla="*/ 9418407 w 12191970"/>
              <a:gd name="connsiteY834" fmla="*/ 3853619 h 4217244"/>
              <a:gd name="connsiteX835" fmla="*/ 9408312 w 12191970"/>
              <a:gd name="connsiteY835" fmla="*/ 3843534 h 4217244"/>
              <a:gd name="connsiteX836" fmla="*/ 9410835 w 12191970"/>
              <a:gd name="connsiteY836" fmla="*/ 3830928 h 4217244"/>
              <a:gd name="connsiteX837" fmla="*/ 9438596 w 12191970"/>
              <a:gd name="connsiteY837" fmla="*/ 3813280 h 4217244"/>
              <a:gd name="connsiteX838" fmla="*/ 9451216 w 12191970"/>
              <a:gd name="connsiteY838" fmla="*/ 3800676 h 4217244"/>
              <a:gd name="connsiteX839" fmla="*/ 9362885 w 12191970"/>
              <a:gd name="connsiteY839" fmla="*/ 3793112 h 4217244"/>
              <a:gd name="connsiteX840" fmla="*/ 9304840 w 12191970"/>
              <a:gd name="connsiteY840" fmla="*/ 3798155 h 4217244"/>
              <a:gd name="connsiteX841" fmla="*/ 9292221 w 12191970"/>
              <a:gd name="connsiteY841" fmla="*/ 3798155 h 4217244"/>
              <a:gd name="connsiteX842" fmla="*/ 9100418 w 12191970"/>
              <a:gd name="connsiteY842" fmla="*/ 3830928 h 4217244"/>
              <a:gd name="connsiteX843" fmla="*/ 9049945 w 12191970"/>
              <a:gd name="connsiteY843" fmla="*/ 3838492 h 4217244"/>
              <a:gd name="connsiteX844" fmla="*/ 9014613 w 12191970"/>
              <a:gd name="connsiteY844" fmla="*/ 3825887 h 4217244"/>
              <a:gd name="connsiteX845" fmla="*/ 9024708 w 12191970"/>
              <a:gd name="connsiteY845" fmla="*/ 3818323 h 4217244"/>
              <a:gd name="connsiteX846" fmla="*/ 9118085 w 12191970"/>
              <a:gd name="connsiteY846" fmla="*/ 3795634 h 4217244"/>
              <a:gd name="connsiteX847" fmla="*/ 9138274 w 12191970"/>
              <a:gd name="connsiteY847" fmla="*/ 3790591 h 4217244"/>
              <a:gd name="connsiteX848" fmla="*/ 9261936 w 12191970"/>
              <a:gd name="connsiteY848" fmla="*/ 3770423 h 4217244"/>
              <a:gd name="connsiteX849" fmla="*/ 9322506 w 12191970"/>
              <a:gd name="connsiteY849" fmla="*/ 3752775 h 4217244"/>
              <a:gd name="connsiteX850" fmla="*/ 9345219 w 12191970"/>
              <a:gd name="connsiteY850" fmla="*/ 3750254 h 4217244"/>
              <a:gd name="connsiteX851" fmla="*/ 9405789 w 12191970"/>
              <a:gd name="connsiteY851" fmla="*/ 3714959 h 4217244"/>
              <a:gd name="connsiteX852" fmla="*/ 9481499 w 12191970"/>
              <a:gd name="connsiteY852" fmla="*/ 3712438 h 4217244"/>
              <a:gd name="connsiteX853" fmla="*/ 9557211 w 12191970"/>
              <a:gd name="connsiteY853" fmla="*/ 3692270 h 4217244"/>
              <a:gd name="connsiteX854" fmla="*/ 9516832 w 12191970"/>
              <a:gd name="connsiteY854" fmla="*/ 3654454 h 4217244"/>
              <a:gd name="connsiteX855" fmla="*/ 9476452 w 12191970"/>
              <a:gd name="connsiteY855" fmla="*/ 3672100 h 4217244"/>
              <a:gd name="connsiteX856" fmla="*/ 9415884 w 12191970"/>
              <a:gd name="connsiteY856" fmla="*/ 3682184 h 4217244"/>
              <a:gd name="connsiteX857" fmla="*/ 9340171 w 12191970"/>
              <a:gd name="connsiteY857" fmla="*/ 3687227 h 4217244"/>
              <a:gd name="connsiteX858" fmla="*/ 9266985 w 12191970"/>
              <a:gd name="connsiteY858" fmla="*/ 3707395 h 4217244"/>
              <a:gd name="connsiteX859" fmla="*/ 9153417 w 12191970"/>
              <a:gd name="connsiteY859" fmla="*/ 3735127 h 4217244"/>
              <a:gd name="connsiteX860" fmla="*/ 9221558 w 12191970"/>
              <a:gd name="connsiteY860" fmla="*/ 3712438 h 4217244"/>
              <a:gd name="connsiteX861" fmla="*/ 9234176 w 12191970"/>
              <a:gd name="connsiteY861" fmla="*/ 3707395 h 4217244"/>
              <a:gd name="connsiteX862" fmla="*/ 9239222 w 12191970"/>
              <a:gd name="connsiteY862" fmla="*/ 3699832 h 4217244"/>
              <a:gd name="connsiteX863" fmla="*/ 9229128 w 12191970"/>
              <a:gd name="connsiteY863" fmla="*/ 3689748 h 4217244"/>
              <a:gd name="connsiteX864" fmla="*/ 9219033 w 12191970"/>
              <a:gd name="connsiteY864" fmla="*/ 3689748 h 4217244"/>
              <a:gd name="connsiteX865" fmla="*/ 9085277 w 12191970"/>
              <a:gd name="connsiteY865" fmla="*/ 3722522 h 4217244"/>
              <a:gd name="connsiteX866" fmla="*/ 9062563 w 12191970"/>
              <a:gd name="connsiteY866" fmla="*/ 3725043 h 4217244"/>
              <a:gd name="connsiteX867" fmla="*/ 8956568 w 12191970"/>
              <a:gd name="connsiteY867" fmla="*/ 3740170 h 4217244"/>
              <a:gd name="connsiteX868" fmla="*/ 8845523 w 12191970"/>
              <a:gd name="connsiteY868" fmla="*/ 3765380 h 4217244"/>
              <a:gd name="connsiteX869" fmla="*/ 8678958 w 12191970"/>
              <a:gd name="connsiteY869" fmla="*/ 3790591 h 4217244"/>
              <a:gd name="connsiteX870" fmla="*/ 8580533 w 12191970"/>
              <a:gd name="connsiteY870" fmla="*/ 3775464 h 4217244"/>
              <a:gd name="connsiteX871" fmla="*/ 8459395 w 12191970"/>
              <a:gd name="connsiteY871" fmla="*/ 3747732 h 4217244"/>
              <a:gd name="connsiteX872" fmla="*/ 8320591 w 12191970"/>
              <a:gd name="connsiteY872" fmla="*/ 3755296 h 4217244"/>
              <a:gd name="connsiteX873" fmla="*/ 8300716 w 12191970"/>
              <a:gd name="connsiteY873" fmla="*/ 3755296 h 4217244"/>
              <a:gd name="connsiteX874" fmla="*/ 8283222 w 12191970"/>
              <a:gd name="connsiteY874" fmla="*/ 3747938 h 4217244"/>
              <a:gd name="connsiteX875" fmla="*/ 8284416 w 12191970"/>
              <a:gd name="connsiteY875" fmla="*/ 3748836 h 4217244"/>
              <a:gd name="connsiteX876" fmla="*/ 8281873 w 12191970"/>
              <a:gd name="connsiteY876" fmla="*/ 3748836 h 4217244"/>
              <a:gd name="connsiteX877" fmla="*/ 8282591 w 12191970"/>
              <a:gd name="connsiteY877" fmla="*/ 3747935 h 4217244"/>
              <a:gd name="connsiteX878" fmla="*/ 8227214 w 12191970"/>
              <a:gd name="connsiteY878" fmla="*/ 3752145 h 4217244"/>
              <a:gd name="connsiteX879" fmla="*/ 8169168 w 12191970"/>
              <a:gd name="connsiteY879" fmla="*/ 3760339 h 4217244"/>
              <a:gd name="connsiteX880" fmla="*/ 8113646 w 12191970"/>
              <a:gd name="connsiteY880" fmla="*/ 3735127 h 4217244"/>
              <a:gd name="connsiteX881" fmla="*/ 8108599 w 12191970"/>
              <a:gd name="connsiteY881" fmla="*/ 3732607 h 4217244"/>
              <a:gd name="connsiteX882" fmla="*/ 8042983 w 12191970"/>
              <a:gd name="connsiteY882" fmla="*/ 3740170 h 4217244"/>
              <a:gd name="connsiteX883" fmla="*/ 8027840 w 12191970"/>
              <a:gd name="connsiteY883" fmla="*/ 3747732 h 4217244"/>
              <a:gd name="connsiteX884" fmla="*/ 7982413 w 12191970"/>
              <a:gd name="connsiteY884" fmla="*/ 3760339 h 4217244"/>
              <a:gd name="connsiteX885" fmla="*/ 7929415 w 12191970"/>
              <a:gd name="connsiteY885" fmla="*/ 3775464 h 4217244"/>
              <a:gd name="connsiteX886" fmla="*/ 7868847 w 12191970"/>
              <a:gd name="connsiteY886" fmla="*/ 3793112 h 4217244"/>
              <a:gd name="connsiteX887" fmla="*/ 7825943 w 12191970"/>
              <a:gd name="connsiteY887" fmla="*/ 3783028 h 4217244"/>
              <a:gd name="connsiteX888" fmla="*/ 7717423 w 12191970"/>
              <a:gd name="connsiteY888" fmla="*/ 3783028 h 4217244"/>
              <a:gd name="connsiteX889" fmla="*/ 7674520 w 12191970"/>
              <a:gd name="connsiteY889" fmla="*/ 3788071 h 4217244"/>
              <a:gd name="connsiteX890" fmla="*/ 7661902 w 12191970"/>
              <a:gd name="connsiteY890" fmla="*/ 3808239 h 4217244"/>
              <a:gd name="connsiteX891" fmla="*/ 7679568 w 12191970"/>
              <a:gd name="connsiteY891" fmla="*/ 3813280 h 4217244"/>
              <a:gd name="connsiteX892" fmla="*/ 7727518 w 12191970"/>
              <a:gd name="connsiteY892" fmla="*/ 3823366 h 4217244"/>
              <a:gd name="connsiteX893" fmla="*/ 7735089 w 12191970"/>
              <a:gd name="connsiteY893" fmla="*/ 3833450 h 4217244"/>
              <a:gd name="connsiteX894" fmla="*/ 7730041 w 12191970"/>
              <a:gd name="connsiteY894" fmla="*/ 3846055 h 4217244"/>
              <a:gd name="connsiteX895" fmla="*/ 7717423 w 12191970"/>
              <a:gd name="connsiteY895" fmla="*/ 3853619 h 4217244"/>
              <a:gd name="connsiteX896" fmla="*/ 7621522 w 12191970"/>
              <a:gd name="connsiteY896" fmla="*/ 3858660 h 4217244"/>
              <a:gd name="connsiteX897" fmla="*/ 7593761 w 12191970"/>
              <a:gd name="connsiteY897" fmla="*/ 3853619 h 4217244"/>
              <a:gd name="connsiteX898" fmla="*/ 7497860 w 12191970"/>
              <a:gd name="connsiteY898" fmla="*/ 3853619 h 4217244"/>
              <a:gd name="connsiteX899" fmla="*/ 7404483 w 12191970"/>
              <a:gd name="connsiteY899" fmla="*/ 3876308 h 4217244"/>
              <a:gd name="connsiteX900" fmla="*/ 7354008 w 12191970"/>
              <a:gd name="connsiteY900" fmla="*/ 3878829 h 4217244"/>
              <a:gd name="connsiteX901" fmla="*/ 7391864 w 12191970"/>
              <a:gd name="connsiteY901" fmla="*/ 3921687 h 4217244"/>
              <a:gd name="connsiteX902" fmla="*/ 7407006 w 12191970"/>
              <a:gd name="connsiteY902" fmla="*/ 3901519 h 4217244"/>
              <a:gd name="connsiteX903" fmla="*/ 7429719 w 12191970"/>
              <a:gd name="connsiteY903" fmla="*/ 3916645 h 4217244"/>
              <a:gd name="connsiteX904" fmla="*/ 7437290 w 12191970"/>
              <a:gd name="connsiteY904" fmla="*/ 3926730 h 4217244"/>
              <a:gd name="connsiteX905" fmla="*/ 7490289 w 12191970"/>
              <a:gd name="connsiteY905" fmla="*/ 3926730 h 4217244"/>
              <a:gd name="connsiteX906" fmla="*/ 7555905 w 12191970"/>
              <a:gd name="connsiteY906" fmla="*/ 3904040 h 4217244"/>
              <a:gd name="connsiteX907" fmla="*/ 7578619 w 12191970"/>
              <a:gd name="connsiteY907" fmla="*/ 3881351 h 4217244"/>
              <a:gd name="connsiteX908" fmla="*/ 7636664 w 12191970"/>
              <a:gd name="connsiteY908" fmla="*/ 3886392 h 4217244"/>
              <a:gd name="connsiteX909" fmla="*/ 7689662 w 12191970"/>
              <a:gd name="connsiteY909" fmla="*/ 3896476 h 4217244"/>
              <a:gd name="connsiteX910" fmla="*/ 7702281 w 12191970"/>
              <a:gd name="connsiteY910" fmla="*/ 3906561 h 4217244"/>
              <a:gd name="connsiteX911" fmla="*/ 7664425 w 12191970"/>
              <a:gd name="connsiteY911" fmla="*/ 3956983 h 4217244"/>
              <a:gd name="connsiteX912" fmla="*/ 7724995 w 12191970"/>
              <a:gd name="connsiteY912" fmla="*/ 3979672 h 4217244"/>
              <a:gd name="connsiteX913" fmla="*/ 7682091 w 12191970"/>
              <a:gd name="connsiteY913" fmla="*/ 4004883 h 4217244"/>
              <a:gd name="connsiteX914" fmla="*/ 7634141 w 12191970"/>
              <a:gd name="connsiteY914" fmla="*/ 4014968 h 4217244"/>
              <a:gd name="connsiteX915" fmla="*/ 7603891 w 12191970"/>
              <a:gd name="connsiteY915" fmla="*/ 3989785 h 4217244"/>
              <a:gd name="connsiteX916" fmla="*/ 7603855 w 12191970"/>
              <a:gd name="connsiteY916" fmla="*/ 3989756 h 4217244"/>
              <a:gd name="connsiteX917" fmla="*/ 7603819 w 12191970"/>
              <a:gd name="connsiteY917" fmla="*/ 3989785 h 4217244"/>
              <a:gd name="connsiteX918" fmla="*/ 7583587 w 12191970"/>
              <a:gd name="connsiteY918" fmla="*/ 4005632 h 4217244"/>
              <a:gd name="connsiteX919" fmla="*/ 7510478 w 12191970"/>
              <a:gd name="connsiteY919" fmla="*/ 4007404 h 4217244"/>
              <a:gd name="connsiteX920" fmla="*/ 7518050 w 12191970"/>
              <a:gd name="connsiteY920" fmla="*/ 4055304 h 4217244"/>
              <a:gd name="connsiteX921" fmla="*/ 7492812 w 12191970"/>
              <a:gd name="connsiteY921" fmla="*/ 4060347 h 4217244"/>
              <a:gd name="connsiteX922" fmla="*/ 7444862 w 12191970"/>
              <a:gd name="connsiteY922" fmla="*/ 4057826 h 4217244"/>
              <a:gd name="connsiteX923" fmla="*/ 7379245 w 12191970"/>
              <a:gd name="connsiteY923" fmla="*/ 4037657 h 4217244"/>
              <a:gd name="connsiteX924" fmla="*/ 7311105 w 12191970"/>
              <a:gd name="connsiteY924" fmla="*/ 4083036 h 4217244"/>
              <a:gd name="connsiteX925" fmla="*/ 7245488 w 12191970"/>
              <a:gd name="connsiteY925" fmla="*/ 4062868 h 4217244"/>
              <a:gd name="connsiteX926" fmla="*/ 7248013 w 12191970"/>
              <a:gd name="connsiteY926" fmla="*/ 4080516 h 4217244"/>
              <a:gd name="connsiteX927" fmla="*/ 7245488 w 12191970"/>
              <a:gd name="connsiteY927" fmla="*/ 4093121 h 4217244"/>
              <a:gd name="connsiteX928" fmla="*/ 7227822 w 12191970"/>
              <a:gd name="connsiteY928" fmla="*/ 4093121 h 4217244"/>
              <a:gd name="connsiteX929" fmla="*/ 7210156 w 12191970"/>
              <a:gd name="connsiteY929" fmla="*/ 4067911 h 4217244"/>
              <a:gd name="connsiteX930" fmla="*/ 7147063 w 12191970"/>
              <a:gd name="connsiteY930" fmla="*/ 4067911 h 4217244"/>
              <a:gd name="connsiteX931" fmla="*/ 7089018 w 12191970"/>
              <a:gd name="connsiteY931" fmla="*/ 4077995 h 4217244"/>
              <a:gd name="connsiteX932" fmla="*/ 7073875 w 12191970"/>
              <a:gd name="connsiteY932" fmla="*/ 4090600 h 4217244"/>
              <a:gd name="connsiteX933" fmla="*/ 7114255 w 12191970"/>
              <a:gd name="connsiteY933" fmla="*/ 4123375 h 4217244"/>
              <a:gd name="connsiteX934" fmla="*/ 7076400 w 12191970"/>
              <a:gd name="connsiteY934" fmla="*/ 4146064 h 4217244"/>
              <a:gd name="connsiteX935" fmla="*/ 7041068 w 12191970"/>
              <a:gd name="connsiteY935" fmla="*/ 4166232 h 4217244"/>
              <a:gd name="connsiteX936" fmla="*/ 6998164 w 12191970"/>
              <a:gd name="connsiteY936" fmla="*/ 4176316 h 4217244"/>
              <a:gd name="connsiteX937" fmla="*/ 6909834 w 12191970"/>
              <a:gd name="connsiteY937" fmla="*/ 4168753 h 4217244"/>
              <a:gd name="connsiteX938" fmla="*/ 6854312 w 12191970"/>
              <a:gd name="connsiteY938" fmla="*/ 4163711 h 4217244"/>
              <a:gd name="connsiteX939" fmla="*/ 6801315 w 12191970"/>
              <a:gd name="connsiteY939" fmla="*/ 4183880 h 4217244"/>
              <a:gd name="connsiteX940" fmla="*/ 6743269 w 12191970"/>
              <a:gd name="connsiteY940" fmla="*/ 4181359 h 4217244"/>
              <a:gd name="connsiteX941" fmla="*/ 6551466 w 12191970"/>
              <a:gd name="connsiteY941" fmla="*/ 4186401 h 4217244"/>
              <a:gd name="connsiteX942" fmla="*/ 6518659 w 12191970"/>
              <a:gd name="connsiteY942" fmla="*/ 4178837 h 4217244"/>
              <a:gd name="connsiteX943" fmla="*/ 6516134 w 12191970"/>
              <a:gd name="connsiteY943" fmla="*/ 4118332 h 4217244"/>
              <a:gd name="connsiteX944" fmla="*/ 6480802 w 12191970"/>
              <a:gd name="connsiteY944" fmla="*/ 4120853 h 4217244"/>
              <a:gd name="connsiteX945" fmla="*/ 6445470 w 12191970"/>
              <a:gd name="connsiteY945" fmla="*/ 4123375 h 4217244"/>
              <a:gd name="connsiteX946" fmla="*/ 6417709 w 12191970"/>
              <a:gd name="connsiteY946" fmla="*/ 4151105 h 4217244"/>
              <a:gd name="connsiteX947" fmla="*/ 6372282 w 12191970"/>
              <a:gd name="connsiteY947" fmla="*/ 4141021 h 4217244"/>
              <a:gd name="connsiteX948" fmla="*/ 6349569 w 12191970"/>
              <a:gd name="connsiteY948" fmla="*/ 4105727 h 4217244"/>
              <a:gd name="connsiteX949" fmla="*/ 6276382 w 12191970"/>
              <a:gd name="connsiteY949" fmla="*/ 4098163 h 4217244"/>
              <a:gd name="connsiteX950" fmla="*/ 6039153 w 12191970"/>
              <a:gd name="connsiteY950" fmla="*/ 4077995 h 4217244"/>
              <a:gd name="connsiteX951" fmla="*/ 5978587 w 12191970"/>
              <a:gd name="connsiteY951" fmla="*/ 4065389 h 4217244"/>
              <a:gd name="connsiteX952" fmla="*/ 5960920 w 12191970"/>
              <a:gd name="connsiteY952" fmla="*/ 4037657 h 4217244"/>
              <a:gd name="connsiteX953" fmla="*/ 6140102 w 12191970"/>
              <a:gd name="connsiteY953" fmla="*/ 4050263 h 4217244"/>
              <a:gd name="connsiteX954" fmla="*/ 6127483 w 12191970"/>
              <a:gd name="connsiteY954" fmla="*/ 4027573 h 4217244"/>
              <a:gd name="connsiteX955" fmla="*/ 6109817 w 12191970"/>
              <a:gd name="connsiteY955" fmla="*/ 4004883 h 4217244"/>
              <a:gd name="connsiteX956" fmla="*/ 6119911 w 12191970"/>
              <a:gd name="connsiteY956" fmla="*/ 3982193 h 4217244"/>
              <a:gd name="connsiteX957" fmla="*/ 6135053 w 12191970"/>
              <a:gd name="connsiteY957" fmla="*/ 3982193 h 4217244"/>
              <a:gd name="connsiteX958" fmla="*/ 6241049 w 12191970"/>
              <a:gd name="connsiteY958" fmla="*/ 3982193 h 4217244"/>
              <a:gd name="connsiteX959" fmla="*/ 6248621 w 12191970"/>
              <a:gd name="connsiteY959" fmla="*/ 3974631 h 4217244"/>
              <a:gd name="connsiteX960" fmla="*/ 6238526 w 12191970"/>
              <a:gd name="connsiteY960" fmla="*/ 3967067 h 4217244"/>
              <a:gd name="connsiteX961" fmla="*/ 6225907 w 12191970"/>
              <a:gd name="connsiteY961" fmla="*/ 3964546 h 4217244"/>
              <a:gd name="connsiteX962" fmla="*/ 6084580 w 12191970"/>
              <a:gd name="connsiteY962" fmla="*/ 3936814 h 4217244"/>
              <a:gd name="connsiteX963" fmla="*/ 6059343 w 12191970"/>
              <a:gd name="connsiteY963" fmla="*/ 3929251 h 4217244"/>
              <a:gd name="connsiteX964" fmla="*/ 6008870 w 12191970"/>
              <a:gd name="connsiteY964" fmla="*/ 3916645 h 4217244"/>
              <a:gd name="connsiteX965" fmla="*/ 5965967 w 12191970"/>
              <a:gd name="connsiteY965" fmla="*/ 3906561 h 4217244"/>
              <a:gd name="connsiteX966" fmla="*/ 5958396 w 12191970"/>
              <a:gd name="connsiteY966" fmla="*/ 3891435 h 4217244"/>
              <a:gd name="connsiteX967" fmla="*/ 5983633 w 12191970"/>
              <a:gd name="connsiteY967" fmla="*/ 3893956 h 4217244"/>
              <a:gd name="connsiteX968" fmla="*/ 6013918 w 12191970"/>
              <a:gd name="connsiteY968" fmla="*/ 3898998 h 4217244"/>
              <a:gd name="connsiteX969" fmla="*/ 5958396 w 12191970"/>
              <a:gd name="connsiteY969" fmla="*/ 3863703 h 4217244"/>
              <a:gd name="connsiteX970" fmla="*/ 5885212 w 12191970"/>
              <a:gd name="connsiteY970" fmla="*/ 3858660 h 4217244"/>
              <a:gd name="connsiteX971" fmla="*/ 5839785 w 12191970"/>
              <a:gd name="connsiteY971" fmla="*/ 3841012 h 4217244"/>
              <a:gd name="connsiteX972" fmla="*/ 5746409 w 12191970"/>
              <a:gd name="connsiteY972" fmla="*/ 3798155 h 4217244"/>
              <a:gd name="connsiteX973" fmla="*/ 5693413 w 12191970"/>
              <a:gd name="connsiteY973" fmla="*/ 3793112 h 4217244"/>
              <a:gd name="connsiteX974" fmla="*/ 5630322 w 12191970"/>
              <a:gd name="connsiteY974" fmla="*/ 3785549 h 4217244"/>
              <a:gd name="connsiteX975" fmla="*/ 5509188 w 12191970"/>
              <a:gd name="connsiteY975" fmla="*/ 3735127 h 4217244"/>
              <a:gd name="connsiteX976" fmla="*/ 5446096 w 12191970"/>
              <a:gd name="connsiteY976" fmla="*/ 3725043 h 4217244"/>
              <a:gd name="connsiteX977" fmla="*/ 5360294 w 12191970"/>
              <a:gd name="connsiteY977" fmla="*/ 3720002 h 4217244"/>
              <a:gd name="connsiteX978" fmla="*/ 5279525 w 12191970"/>
              <a:gd name="connsiteY978" fmla="*/ 3720002 h 4217244"/>
              <a:gd name="connsiteX979" fmla="*/ 5163435 w 12191970"/>
              <a:gd name="connsiteY979" fmla="*/ 3714959 h 4217244"/>
              <a:gd name="connsiteX980" fmla="*/ 5100351 w 12191970"/>
              <a:gd name="connsiteY980" fmla="*/ 3712438 h 4217244"/>
              <a:gd name="connsiteX981" fmla="*/ 5085211 w 12191970"/>
              <a:gd name="connsiteY981" fmla="*/ 3704875 h 4217244"/>
              <a:gd name="connsiteX982" fmla="*/ 5140726 w 12191970"/>
              <a:gd name="connsiteY982" fmla="*/ 3667059 h 4217244"/>
              <a:gd name="connsiteX983" fmla="*/ 5148295 w 12191970"/>
              <a:gd name="connsiteY983" fmla="*/ 3651932 h 4217244"/>
              <a:gd name="connsiteX984" fmla="*/ 5110445 w 12191970"/>
              <a:gd name="connsiteY984" fmla="*/ 3656974 h 4217244"/>
              <a:gd name="connsiteX985" fmla="*/ 5067546 w 12191970"/>
              <a:gd name="connsiteY985" fmla="*/ 3682184 h 4217244"/>
              <a:gd name="connsiteX986" fmla="*/ 5039783 w 12191970"/>
              <a:gd name="connsiteY986" fmla="*/ 3717480 h 4217244"/>
              <a:gd name="connsiteX987" fmla="*/ 4926202 w 12191970"/>
              <a:gd name="connsiteY987" fmla="*/ 3702354 h 4217244"/>
              <a:gd name="connsiteX988" fmla="*/ 4948919 w 12191970"/>
              <a:gd name="connsiteY988" fmla="*/ 3687227 h 4217244"/>
              <a:gd name="connsiteX989" fmla="*/ 4976684 w 12191970"/>
              <a:gd name="connsiteY989" fmla="*/ 3679664 h 4217244"/>
              <a:gd name="connsiteX990" fmla="*/ 4991825 w 12191970"/>
              <a:gd name="connsiteY990" fmla="*/ 3649411 h 4217244"/>
              <a:gd name="connsiteX991" fmla="*/ 4974158 w 12191970"/>
              <a:gd name="connsiteY991" fmla="*/ 3626722 h 4217244"/>
              <a:gd name="connsiteX992" fmla="*/ 4928725 w 12191970"/>
              <a:gd name="connsiteY992" fmla="*/ 3616636 h 4217244"/>
              <a:gd name="connsiteX993" fmla="*/ 4883291 w 12191970"/>
              <a:gd name="connsiteY993" fmla="*/ 3591426 h 4217244"/>
              <a:gd name="connsiteX994" fmla="*/ 4787400 w 12191970"/>
              <a:gd name="connsiteY994" fmla="*/ 3586383 h 4217244"/>
              <a:gd name="connsiteX995" fmla="*/ 4638504 w 12191970"/>
              <a:gd name="connsiteY995" fmla="*/ 3568736 h 4217244"/>
              <a:gd name="connsiteX996" fmla="*/ 4595601 w 12191970"/>
              <a:gd name="connsiteY996" fmla="*/ 3568736 h 4217244"/>
              <a:gd name="connsiteX997" fmla="*/ 4529983 w 12191970"/>
              <a:gd name="connsiteY997" fmla="*/ 3558652 h 4217244"/>
              <a:gd name="connsiteX998" fmla="*/ 4519887 w 12191970"/>
              <a:gd name="connsiteY998" fmla="*/ 3546047 h 4217244"/>
              <a:gd name="connsiteX999" fmla="*/ 4532508 w 12191970"/>
              <a:gd name="connsiteY999" fmla="*/ 3533442 h 4217244"/>
              <a:gd name="connsiteX1000" fmla="*/ 4560268 w 12191970"/>
              <a:gd name="connsiteY1000" fmla="*/ 3530920 h 4217244"/>
              <a:gd name="connsiteX1001" fmla="*/ 4620836 w 12191970"/>
              <a:gd name="connsiteY1001" fmla="*/ 3528399 h 4217244"/>
              <a:gd name="connsiteX1002" fmla="*/ 4635976 w 12191970"/>
              <a:gd name="connsiteY1002" fmla="*/ 3508230 h 4217244"/>
              <a:gd name="connsiteX1003" fmla="*/ 4620836 w 12191970"/>
              <a:gd name="connsiteY1003" fmla="*/ 3470414 h 4217244"/>
              <a:gd name="connsiteX1004" fmla="*/ 4567840 w 12191970"/>
              <a:gd name="connsiteY1004" fmla="*/ 3467893 h 4217244"/>
              <a:gd name="connsiteX1005" fmla="*/ 4532508 w 12191970"/>
              <a:gd name="connsiteY1005" fmla="*/ 3457809 h 4217244"/>
              <a:gd name="connsiteX1006" fmla="*/ 4519887 w 12191970"/>
              <a:gd name="connsiteY1006" fmla="*/ 3452767 h 4217244"/>
              <a:gd name="connsiteX1007" fmla="*/ 4401269 w 12191970"/>
              <a:gd name="connsiteY1007" fmla="*/ 3440162 h 4217244"/>
              <a:gd name="connsiteX1008" fmla="*/ 4282657 w 12191970"/>
              <a:gd name="connsiteY1008" fmla="*/ 3419993 h 4217244"/>
              <a:gd name="connsiteX1009" fmla="*/ 4267513 w 12191970"/>
              <a:gd name="connsiteY1009" fmla="*/ 3417471 h 4217244"/>
              <a:gd name="connsiteX1010" fmla="*/ 4126206 w 12191970"/>
              <a:gd name="connsiteY1010" fmla="*/ 3389739 h 4217244"/>
              <a:gd name="connsiteX1011" fmla="*/ 4113587 w 12191970"/>
              <a:gd name="connsiteY1011" fmla="*/ 3387218 h 4217244"/>
              <a:gd name="connsiteX1012" fmla="*/ 3989921 w 12191970"/>
              <a:gd name="connsiteY1012" fmla="*/ 3362007 h 4217244"/>
              <a:gd name="connsiteX1013" fmla="*/ 3861210 w 12191970"/>
              <a:gd name="connsiteY1013" fmla="*/ 3336797 h 4217244"/>
              <a:gd name="connsiteX1014" fmla="*/ 3825874 w 12191970"/>
              <a:gd name="connsiteY1014" fmla="*/ 3326713 h 4217244"/>
              <a:gd name="connsiteX1015" fmla="*/ 3661949 w 12191970"/>
              <a:gd name="connsiteY1015" fmla="*/ 3286375 h 4217244"/>
              <a:gd name="connsiteX1016" fmla="*/ 3629143 w 12191970"/>
              <a:gd name="connsiteY1016" fmla="*/ 3273770 h 4217244"/>
              <a:gd name="connsiteX1017" fmla="*/ 3561009 w 12191970"/>
              <a:gd name="connsiteY1017" fmla="*/ 3258643 h 4217244"/>
              <a:gd name="connsiteX1018" fmla="*/ 3480245 w 12191970"/>
              <a:gd name="connsiteY1018" fmla="*/ 3253601 h 4217244"/>
              <a:gd name="connsiteX1019" fmla="*/ 3434818 w 12191970"/>
              <a:gd name="connsiteY1019" fmla="*/ 3223348 h 4217244"/>
              <a:gd name="connsiteX1020" fmla="*/ 3412105 w 12191970"/>
              <a:gd name="connsiteY1020" fmla="*/ 3208222 h 4217244"/>
              <a:gd name="connsiteX1021" fmla="*/ 3341437 w 12191970"/>
              <a:gd name="connsiteY1021" fmla="*/ 3183011 h 4217244"/>
              <a:gd name="connsiteX1022" fmla="*/ 3263203 w 12191970"/>
              <a:gd name="connsiteY1022" fmla="*/ 3167884 h 4217244"/>
              <a:gd name="connsiteX1023" fmla="*/ 3248061 w 12191970"/>
              <a:gd name="connsiteY1023" fmla="*/ 3160321 h 4217244"/>
              <a:gd name="connsiteX1024" fmla="*/ 3217775 w 12191970"/>
              <a:gd name="connsiteY1024" fmla="*/ 3172926 h 4217244"/>
              <a:gd name="connsiteX1025" fmla="*/ 3220298 w 12191970"/>
              <a:gd name="connsiteY1025" fmla="*/ 3205701 h 4217244"/>
              <a:gd name="connsiteX1026" fmla="*/ 3149625 w 12191970"/>
              <a:gd name="connsiteY1026" fmla="*/ 3190574 h 4217244"/>
              <a:gd name="connsiteX1027" fmla="*/ 3147103 w 12191970"/>
              <a:gd name="connsiteY1027" fmla="*/ 3157799 h 4217244"/>
              <a:gd name="connsiteX1028" fmla="*/ 3126919 w 12191970"/>
              <a:gd name="connsiteY1028" fmla="*/ 3152758 h 4217244"/>
              <a:gd name="connsiteX1029" fmla="*/ 3091583 w 12191970"/>
              <a:gd name="connsiteY1029" fmla="*/ 3137631 h 4217244"/>
              <a:gd name="connsiteX1030" fmla="*/ 3116824 w 12191970"/>
              <a:gd name="connsiteY1030" fmla="*/ 3109899 h 4217244"/>
              <a:gd name="connsiteX1031" fmla="*/ 3076440 w 12191970"/>
              <a:gd name="connsiteY1031" fmla="*/ 3117463 h 4217244"/>
              <a:gd name="connsiteX1032" fmla="*/ 3048681 w 12191970"/>
              <a:gd name="connsiteY1032" fmla="*/ 3112421 h 4217244"/>
              <a:gd name="connsiteX1033" fmla="*/ 3003255 w 12191970"/>
              <a:gd name="connsiteY1033" fmla="*/ 3064519 h 4217244"/>
              <a:gd name="connsiteX1034" fmla="*/ 2766036 w 12191970"/>
              <a:gd name="connsiteY1034" fmla="*/ 2978803 h 4217244"/>
              <a:gd name="connsiteX1035" fmla="*/ 2707986 w 12191970"/>
              <a:gd name="connsiteY1035" fmla="*/ 2956114 h 4217244"/>
              <a:gd name="connsiteX1036" fmla="*/ 2624697 w 12191970"/>
              <a:gd name="connsiteY1036" fmla="*/ 2930902 h 4217244"/>
              <a:gd name="connsiteX1037" fmla="*/ 2617127 w 12191970"/>
              <a:gd name="connsiteY1037" fmla="*/ 2933423 h 4217244"/>
              <a:gd name="connsiteX1038" fmla="*/ 2619651 w 12191970"/>
              <a:gd name="connsiteY1038" fmla="*/ 2943509 h 4217244"/>
              <a:gd name="connsiteX1039" fmla="*/ 2632272 w 12191970"/>
              <a:gd name="connsiteY1039" fmla="*/ 2951071 h 4217244"/>
              <a:gd name="connsiteX1040" fmla="*/ 2680222 w 12191970"/>
              <a:gd name="connsiteY1040" fmla="*/ 2978803 h 4217244"/>
              <a:gd name="connsiteX1041" fmla="*/ 2682745 w 12191970"/>
              <a:gd name="connsiteY1041" fmla="*/ 2991409 h 4217244"/>
              <a:gd name="connsiteX1042" fmla="*/ 2670125 w 12191970"/>
              <a:gd name="connsiteY1042" fmla="*/ 2996451 h 4217244"/>
              <a:gd name="connsiteX1043" fmla="*/ 2652459 w 12191970"/>
              <a:gd name="connsiteY1043" fmla="*/ 2986366 h 4217244"/>
              <a:gd name="connsiteX1044" fmla="*/ 2569179 w 12191970"/>
              <a:gd name="connsiteY1044" fmla="*/ 2948550 h 4217244"/>
              <a:gd name="connsiteX1045" fmla="*/ 2523754 w 12191970"/>
              <a:gd name="connsiteY1045" fmla="*/ 2933423 h 4217244"/>
              <a:gd name="connsiteX1046" fmla="*/ 2503560 w 12191970"/>
              <a:gd name="connsiteY1046" fmla="*/ 2910734 h 4217244"/>
              <a:gd name="connsiteX1047" fmla="*/ 2536374 w 12191970"/>
              <a:gd name="connsiteY1047" fmla="*/ 2910734 h 4217244"/>
              <a:gd name="connsiteX1048" fmla="*/ 2574228 w 12191970"/>
              <a:gd name="connsiteY1048" fmla="*/ 2915777 h 4217244"/>
              <a:gd name="connsiteX1049" fmla="*/ 2559085 w 12191970"/>
              <a:gd name="connsiteY1049" fmla="*/ 2893086 h 4217244"/>
              <a:gd name="connsiteX1050" fmla="*/ 2344571 w 12191970"/>
              <a:gd name="connsiteY1050" fmla="*/ 2794765 h 4217244"/>
              <a:gd name="connsiteX1051" fmla="*/ 2253715 w 12191970"/>
              <a:gd name="connsiteY1051" fmla="*/ 2751906 h 4217244"/>
              <a:gd name="connsiteX1052" fmla="*/ 2241095 w 12191970"/>
              <a:gd name="connsiteY1052" fmla="*/ 2744342 h 4217244"/>
              <a:gd name="connsiteX1053" fmla="*/ 2077042 w 12191970"/>
              <a:gd name="connsiteY1053" fmla="*/ 2663669 h 4217244"/>
              <a:gd name="connsiteX1054" fmla="*/ 2066946 w 12191970"/>
              <a:gd name="connsiteY1054" fmla="*/ 2661147 h 4217244"/>
              <a:gd name="connsiteX1055" fmla="*/ 2039183 w 12191970"/>
              <a:gd name="connsiteY1055" fmla="*/ 2676274 h 4217244"/>
              <a:gd name="connsiteX1056" fmla="*/ 1993756 w 12191970"/>
              <a:gd name="connsiteY1056" fmla="*/ 2646021 h 4217244"/>
              <a:gd name="connsiteX1057" fmla="*/ 1905423 w 12191970"/>
              <a:gd name="connsiteY1057" fmla="*/ 2585514 h 4217244"/>
              <a:gd name="connsiteX1058" fmla="*/ 1880185 w 12191970"/>
              <a:gd name="connsiteY1058" fmla="*/ 2572909 h 4217244"/>
              <a:gd name="connsiteX1059" fmla="*/ 1827187 w 12191970"/>
              <a:gd name="connsiteY1059" fmla="*/ 2547698 h 4217244"/>
              <a:gd name="connsiteX1060" fmla="*/ 1796902 w 12191970"/>
              <a:gd name="connsiteY1060" fmla="*/ 2527530 h 4217244"/>
              <a:gd name="connsiteX1061" fmla="*/ 1741377 w 12191970"/>
              <a:gd name="connsiteY1061" fmla="*/ 2484672 h 4217244"/>
              <a:gd name="connsiteX1062" fmla="*/ 1656201 w 12191970"/>
              <a:gd name="connsiteY1062" fmla="*/ 2442128 h 4217244"/>
              <a:gd name="connsiteX1063" fmla="*/ 1577464 w 12191970"/>
              <a:gd name="connsiteY1063" fmla="*/ 2395486 h 4217244"/>
              <a:gd name="connsiteX1064" fmla="*/ 1577464 w 12191970"/>
              <a:gd name="connsiteY1064" fmla="*/ 2395485 h 4217244"/>
              <a:gd name="connsiteX1065" fmla="*/ 1574809 w 12191970"/>
              <a:gd name="connsiteY1065" fmla="*/ 2393913 h 4217244"/>
              <a:gd name="connsiteX1066" fmla="*/ 1574808 w 12191970"/>
              <a:gd name="connsiteY1066" fmla="*/ 2393913 h 4217244"/>
              <a:gd name="connsiteX1067" fmla="*/ 1575995 w 12191970"/>
              <a:gd name="connsiteY1067" fmla="*/ 2394616 h 4217244"/>
              <a:gd name="connsiteX1068" fmla="*/ 1577464 w 12191970"/>
              <a:gd name="connsiteY1068" fmla="*/ 2395486 h 4217244"/>
              <a:gd name="connsiteX1069" fmla="*/ 1577464 w 12191970"/>
              <a:gd name="connsiteY1069" fmla="*/ 2395487 h 4217244"/>
              <a:gd name="connsiteX1070" fmla="*/ 1579382 w 12191970"/>
              <a:gd name="connsiteY1070" fmla="*/ 2418217 h 4217244"/>
              <a:gd name="connsiteX1071" fmla="*/ 1617712 w 12191970"/>
              <a:gd name="connsiteY1071" fmla="*/ 2474588 h 4217244"/>
              <a:gd name="connsiteX1072" fmla="*/ 1700998 w 12191970"/>
              <a:gd name="connsiteY1072" fmla="*/ 2522488 h 4217244"/>
              <a:gd name="connsiteX1073" fmla="*/ 1711093 w 12191970"/>
              <a:gd name="connsiteY1073" fmla="*/ 2512404 h 4217244"/>
              <a:gd name="connsiteX1074" fmla="*/ 1728760 w 12191970"/>
              <a:gd name="connsiteY1074" fmla="*/ 2502320 h 4217244"/>
              <a:gd name="connsiteX1075" fmla="*/ 1761567 w 12191970"/>
              <a:gd name="connsiteY1075" fmla="*/ 2537614 h 4217244"/>
              <a:gd name="connsiteX1076" fmla="*/ 1804472 w 12191970"/>
              <a:gd name="connsiteY1076" fmla="*/ 2595598 h 4217244"/>
              <a:gd name="connsiteX1077" fmla="*/ 1801949 w 12191970"/>
              <a:gd name="connsiteY1077" fmla="*/ 2610725 h 4217244"/>
              <a:gd name="connsiteX1078" fmla="*/ 1784281 w 12191970"/>
              <a:gd name="connsiteY1078" fmla="*/ 2605684 h 4217244"/>
              <a:gd name="connsiteX1079" fmla="*/ 1635379 w 12191970"/>
              <a:gd name="connsiteY1079" fmla="*/ 2517445 h 4217244"/>
              <a:gd name="connsiteX1080" fmla="*/ 1466284 w 12191970"/>
              <a:gd name="connsiteY1080" fmla="*/ 2403997 h 4217244"/>
              <a:gd name="connsiteX1081" fmla="*/ 1458714 w 12191970"/>
              <a:gd name="connsiteY1081" fmla="*/ 2406518 h 4217244"/>
              <a:gd name="connsiteX1082" fmla="*/ 1451143 w 12191970"/>
              <a:gd name="connsiteY1082" fmla="*/ 2439292 h 4217244"/>
              <a:gd name="connsiteX1083" fmla="*/ 1400667 w 12191970"/>
              <a:gd name="connsiteY1083" fmla="*/ 2439292 h 4217244"/>
              <a:gd name="connsiteX1084" fmla="*/ 1375428 w 12191970"/>
              <a:gd name="connsiteY1084" fmla="*/ 2421645 h 4217244"/>
              <a:gd name="connsiteX1085" fmla="*/ 1342619 w 12191970"/>
              <a:gd name="connsiteY1085" fmla="*/ 2383828 h 4217244"/>
              <a:gd name="connsiteX1086" fmla="*/ 1254286 w 12191970"/>
              <a:gd name="connsiteY1086" fmla="*/ 2315759 h 4217244"/>
              <a:gd name="connsiteX1087" fmla="*/ 1188669 w 12191970"/>
              <a:gd name="connsiteY1087" fmla="*/ 2275421 h 4217244"/>
              <a:gd name="connsiteX1088" fmla="*/ 1163432 w 12191970"/>
              <a:gd name="connsiteY1088" fmla="*/ 2255253 h 4217244"/>
              <a:gd name="connsiteX1089" fmla="*/ 1037242 w 12191970"/>
              <a:gd name="connsiteY1089" fmla="*/ 2139284 h 4217244"/>
              <a:gd name="connsiteX1090" fmla="*/ 893387 w 12191970"/>
              <a:gd name="connsiteY1090" fmla="*/ 1998108 h 4217244"/>
              <a:gd name="connsiteX1091" fmla="*/ 812626 w 12191970"/>
              <a:gd name="connsiteY1091" fmla="*/ 1909870 h 4217244"/>
              <a:gd name="connsiteX1092" fmla="*/ 789911 w 12191970"/>
              <a:gd name="connsiteY1092" fmla="*/ 1894744 h 4217244"/>
              <a:gd name="connsiteX1093" fmla="*/ 749530 w 12191970"/>
              <a:gd name="connsiteY1093" fmla="*/ 1882138 h 4217244"/>
              <a:gd name="connsiteX1094" fmla="*/ 729341 w 12191970"/>
              <a:gd name="connsiteY1094" fmla="*/ 1904828 h 4217244"/>
              <a:gd name="connsiteX1095" fmla="*/ 716723 w 12191970"/>
              <a:gd name="connsiteY1095" fmla="*/ 1877096 h 4217244"/>
              <a:gd name="connsiteX1096" fmla="*/ 729341 w 12191970"/>
              <a:gd name="connsiteY1096" fmla="*/ 1849364 h 4217244"/>
              <a:gd name="connsiteX1097" fmla="*/ 678869 w 12191970"/>
              <a:gd name="connsiteY1097" fmla="*/ 1836759 h 4217244"/>
              <a:gd name="connsiteX1098" fmla="*/ 676345 w 12191970"/>
              <a:gd name="connsiteY1098" fmla="*/ 1824153 h 4217244"/>
              <a:gd name="connsiteX1099" fmla="*/ 653632 w 12191970"/>
              <a:gd name="connsiteY1099" fmla="*/ 1763648 h 4217244"/>
              <a:gd name="connsiteX1100" fmla="*/ 593064 w 12191970"/>
              <a:gd name="connsiteY1100" fmla="*/ 1688015 h 4217244"/>
              <a:gd name="connsiteX1101" fmla="*/ 540066 w 12191970"/>
              <a:gd name="connsiteY1101" fmla="*/ 1632551 h 4217244"/>
              <a:gd name="connsiteX1102" fmla="*/ 519877 w 12191970"/>
              <a:gd name="connsiteY1102" fmla="*/ 1607340 h 4217244"/>
              <a:gd name="connsiteX1103" fmla="*/ 474451 w 12191970"/>
              <a:gd name="connsiteY1103" fmla="*/ 1577088 h 4217244"/>
              <a:gd name="connsiteX1104" fmla="*/ 413881 w 12191970"/>
              <a:gd name="connsiteY1104" fmla="*/ 1549356 h 4217244"/>
              <a:gd name="connsiteX1105" fmla="*/ 358359 w 12191970"/>
              <a:gd name="connsiteY1105" fmla="*/ 1498935 h 4217244"/>
              <a:gd name="connsiteX1106" fmla="*/ 345743 w 12191970"/>
              <a:gd name="connsiteY1106" fmla="*/ 1491371 h 4217244"/>
              <a:gd name="connsiteX1107" fmla="*/ 315458 w 12191970"/>
              <a:gd name="connsiteY1107" fmla="*/ 1511539 h 4217244"/>
              <a:gd name="connsiteX1108" fmla="*/ 247319 w 12191970"/>
              <a:gd name="connsiteY1108" fmla="*/ 1435908 h 4217244"/>
              <a:gd name="connsiteX1109" fmla="*/ 259936 w 12191970"/>
              <a:gd name="connsiteY1109" fmla="*/ 1428343 h 4217244"/>
              <a:gd name="connsiteX1110" fmla="*/ 277602 w 12191970"/>
              <a:gd name="connsiteY1110" fmla="*/ 1398091 h 4217244"/>
              <a:gd name="connsiteX1111" fmla="*/ 252366 w 12191970"/>
              <a:gd name="connsiteY1111" fmla="*/ 1365316 h 4217244"/>
              <a:gd name="connsiteX1112" fmla="*/ 232175 w 12191970"/>
              <a:gd name="connsiteY1112" fmla="*/ 1355232 h 4217244"/>
              <a:gd name="connsiteX1113" fmla="*/ 242270 w 12191970"/>
              <a:gd name="connsiteY1113" fmla="*/ 1319937 h 4217244"/>
              <a:gd name="connsiteX1114" fmla="*/ 237224 w 12191970"/>
              <a:gd name="connsiteY1114" fmla="*/ 1309852 h 4217244"/>
              <a:gd name="connsiteX1115" fmla="*/ 214509 w 12191970"/>
              <a:gd name="connsiteY1115" fmla="*/ 1249347 h 4217244"/>
              <a:gd name="connsiteX1116" fmla="*/ 204415 w 12191970"/>
              <a:gd name="connsiteY1116" fmla="*/ 1219094 h 4217244"/>
              <a:gd name="connsiteX1117" fmla="*/ 174131 w 12191970"/>
              <a:gd name="connsiteY1117" fmla="*/ 1183799 h 4217244"/>
              <a:gd name="connsiteX1118" fmla="*/ 153941 w 12191970"/>
              <a:gd name="connsiteY1118" fmla="*/ 1148504 h 4217244"/>
              <a:gd name="connsiteX1119" fmla="*/ 143846 w 12191970"/>
              <a:gd name="connsiteY1119" fmla="*/ 1110687 h 4217244"/>
              <a:gd name="connsiteX1120" fmla="*/ 113563 w 12191970"/>
              <a:gd name="connsiteY1120" fmla="*/ 1065308 h 4217244"/>
              <a:gd name="connsiteX1121" fmla="*/ 80754 w 12191970"/>
              <a:gd name="connsiteY1121" fmla="*/ 1062787 h 4217244"/>
              <a:gd name="connsiteX1122" fmla="*/ 88325 w 12191970"/>
              <a:gd name="connsiteY1122" fmla="*/ 999760 h 4217244"/>
              <a:gd name="connsiteX1123" fmla="*/ 50470 w 12191970"/>
              <a:gd name="connsiteY1123" fmla="*/ 924127 h 4217244"/>
              <a:gd name="connsiteX1124" fmla="*/ 40375 w 12191970"/>
              <a:gd name="connsiteY1124" fmla="*/ 901438 h 4217244"/>
              <a:gd name="connsiteX1125" fmla="*/ 0 w 12191970"/>
              <a:gd name="connsiteY1125" fmla="*/ 858585 h 421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Lst>
            <a:rect l="l" t="t" r="r" b="b"/>
            <a:pathLst>
              <a:path w="12191970" h="4217244">
                <a:moveTo>
                  <a:pt x="6811396" y="4194113"/>
                </a:moveTo>
                <a:lnTo>
                  <a:pt x="6811396" y="4194114"/>
                </a:lnTo>
                <a:lnTo>
                  <a:pt x="6811398" y="4194113"/>
                </a:lnTo>
                <a:cubicBezTo>
                  <a:pt x="6819108" y="4204394"/>
                  <a:pt x="6821677" y="4206965"/>
                  <a:pt x="6821677" y="4212104"/>
                </a:cubicBezTo>
                <a:cubicBezTo>
                  <a:pt x="6821677" y="4214675"/>
                  <a:pt x="6816537" y="4217244"/>
                  <a:pt x="6813967" y="4217244"/>
                </a:cubicBezTo>
                <a:lnTo>
                  <a:pt x="6813966" y="4217244"/>
                </a:lnTo>
                <a:cubicBezTo>
                  <a:pt x="6808826" y="4217244"/>
                  <a:pt x="6806255" y="4212104"/>
                  <a:pt x="6806255" y="4209534"/>
                </a:cubicBezTo>
                <a:cubicBezTo>
                  <a:pt x="6806255" y="4204394"/>
                  <a:pt x="6808826" y="4201823"/>
                  <a:pt x="6811396" y="4194113"/>
                </a:cubicBezTo>
                <a:close/>
                <a:moveTo>
                  <a:pt x="6265886" y="4120862"/>
                </a:moveTo>
                <a:cubicBezTo>
                  <a:pt x="6271026" y="4128381"/>
                  <a:pt x="6273597" y="4133392"/>
                  <a:pt x="6276166" y="4138404"/>
                </a:cubicBezTo>
                <a:cubicBezTo>
                  <a:pt x="6276166" y="4140911"/>
                  <a:pt x="6268456" y="4145922"/>
                  <a:pt x="6268456" y="4145922"/>
                </a:cubicBezTo>
                <a:cubicBezTo>
                  <a:pt x="6263316" y="4145922"/>
                  <a:pt x="6255605" y="4140911"/>
                  <a:pt x="6255605" y="4138404"/>
                </a:cubicBezTo>
                <a:cubicBezTo>
                  <a:pt x="6253035" y="4133392"/>
                  <a:pt x="6260745" y="4128381"/>
                  <a:pt x="6265886" y="4120862"/>
                </a:cubicBezTo>
                <a:close/>
                <a:moveTo>
                  <a:pt x="7543243" y="4055326"/>
                </a:moveTo>
                <a:cubicBezTo>
                  <a:pt x="7545813" y="4055326"/>
                  <a:pt x="7548383" y="4055326"/>
                  <a:pt x="7548383" y="4058218"/>
                </a:cubicBezTo>
                <a:cubicBezTo>
                  <a:pt x="7548383" y="4058218"/>
                  <a:pt x="7548383" y="4061109"/>
                  <a:pt x="7545813" y="4061109"/>
                </a:cubicBezTo>
                <a:cubicBezTo>
                  <a:pt x="7543243" y="4061109"/>
                  <a:pt x="7543243" y="4058218"/>
                  <a:pt x="7540672" y="4058218"/>
                </a:cubicBezTo>
                <a:cubicBezTo>
                  <a:pt x="7540672" y="4055326"/>
                  <a:pt x="7543243" y="4055326"/>
                  <a:pt x="7543243" y="4055326"/>
                </a:cubicBezTo>
                <a:close/>
                <a:moveTo>
                  <a:pt x="5644557" y="4055326"/>
                </a:moveTo>
                <a:lnTo>
                  <a:pt x="5644557" y="4055327"/>
                </a:lnTo>
                <a:lnTo>
                  <a:pt x="5644558" y="4055326"/>
                </a:lnTo>
                <a:cubicBezTo>
                  <a:pt x="5647127" y="4060467"/>
                  <a:pt x="5647127" y="4063036"/>
                  <a:pt x="5649698" y="4065607"/>
                </a:cubicBezTo>
                <a:cubicBezTo>
                  <a:pt x="5647127" y="4068177"/>
                  <a:pt x="5644558" y="4070747"/>
                  <a:pt x="5641986" y="4070747"/>
                </a:cubicBezTo>
                <a:lnTo>
                  <a:pt x="5641985" y="4070747"/>
                </a:lnTo>
                <a:cubicBezTo>
                  <a:pt x="5639417" y="4068177"/>
                  <a:pt x="5636845" y="4065607"/>
                  <a:pt x="5634275" y="4060467"/>
                </a:cubicBezTo>
                <a:cubicBezTo>
                  <a:pt x="5636845" y="4060467"/>
                  <a:pt x="5639417" y="4057896"/>
                  <a:pt x="5644557" y="4055326"/>
                </a:cubicBezTo>
                <a:close/>
                <a:moveTo>
                  <a:pt x="7673002" y="4036037"/>
                </a:moveTo>
                <a:cubicBezTo>
                  <a:pt x="7686158" y="4035114"/>
                  <a:pt x="7699314" y="4036961"/>
                  <a:pt x="7711843" y="4045582"/>
                </a:cubicBezTo>
                <a:cubicBezTo>
                  <a:pt x="7716856" y="4050508"/>
                  <a:pt x="7716856" y="4055434"/>
                  <a:pt x="7721867" y="4062823"/>
                </a:cubicBezTo>
                <a:cubicBezTo>
                  <a:pt x="7714349" y="4065286"/>
                  <a:pt x="7711843" y="4067749"/>
                  <a:pt x="7706832" y="4067749"/>
                </a:cubicBezTo>
                <a:cubicBezTo>
                  <a:pt x="7684279" y="4070212"/>
                  <a:pt x="7661726" y="4072675"/>
                  <a:pt x="7639172" y="4072675"/>
                </a:cubicBezTo>
                <a:cubicBezTo>
                  <a:pt x="7634161" y="4072675"/>
                  <a:pt x="7626644" y="4067749"/>
                  <a:pt x="7624138" y="4062823"/>
                </a:cubicBezTo>
                <a:cubicBezTo>
                  <a:pt x="7621632" y="4055434"/>
                  <a:pt x="7626644" y="4045582"/>
                  <a:pt x="7634161" y="4043118"/>
                </a:cubicBezTo>
                <a:cubicBezTo>
                  <a:pt x="7646691" y="4040655"/>
                  <a:pt x="7659846" y="4036961"/>
                  <a:pt x="7673002" y="4036037"/>
                </a:cubicBezTo>
                <a:close/>
                <a:moveTo>
                  <a:pt x="7992281" y="4034763"/>
                </a:moveTo>
                <a:cubicBezTo>
                  <a:pt x="7995035" y="4034763"/>
                  <a:pt x="7997789" y="4039903"/>
                  <a:pt x="8003295" y="4042474"/>
                </a:cubicBezTo>
                <a:cubicBezTo>
                  <a:pt x="7995035" y="4045044"/>
                  <a:pt x="7992281" y="4047613"/>
                  <a:pt x="7989527" y="4047613"/>
                </a:cubicBezTo>
                <a:cubicBezTo>
                  <a:pt x="7986773" y="4047613"/>
                  <a:pt x="7984019" y="4039903"/>
                  <a:pt x="7984019" y="4037334"/>
                </a:cubicBezTo>
                <a:cubicBezTo>
                  <a:pt x="7984019" y="4037334"/>
                  <a:pt x="7989527" y="4032193"/>
                  <a:pt x="7992281" y="4034763"/>
                </a:cubicBezTo>
                <a:close/>
                <a:moveTo>
                  <a:pt x="5895466" y="4021832"/>
                </a:moveTo>
                <a:lnTo>
                  <a:pt x="5895466" y="4021833"/>
                </a:lnTo>
                <a:lnTo>
                  <a:pt x="5895467" y="4021832"/>
                </a:lnTo>
                <a:cubicBezTo>
                  <a:pt x="5900929" y="4022844"/>
                  <a:pt x="5909282" y="4027566"/>
                  <a:pt x="5923417" y="4035663"/>
                </a:cubicBezTo>
                <a:cubicBezTo>
                  <a:pt x="5914423" y="4039710"/>
                  <a:pt x="5907354" y="4041060"/>
                  <a:pt x="5901250" y="4040048"/>
                </a:cubicBezTo>
                <a:lnTo>
                  <a:pt x="5901248" y="4040048"/>
                </a:lnTo>
                <a:cubicBezTo>
                  <a:pt x="5895144" y="4039036"/>
                  <a:pt x="5890005" y="4035663"/>
                  <a:pt x="5884865" y="4030266"/>
                </a:cubicBezTo>
                <a:cubicBezTo>
                  <a:pt x="5887434" y="4023518"/>
                  <a:pt x="5890005" y="4020820"/>
                  <a:pt x="5895466" y="4021832"/>
                </a:cubicBezTo>
                <a:close/>
                <a:moveTo>
                  <a:pt x="5841632" y="4014845"/>
                </a:moveTo>
                <a:cubicBezTo>
                  <a:pt x="5844110" y="4014845"/>
                  <a:pt x="5849067" y="4017544"/>
                  <a:pt x="5854023" y="4017544"/>
                </a:cubicBezTo>
                <a:cubicBezTo>
                  <a:pt x="5851545" y="4022941"/>
                  <a:pt x="5851545" y="4028339"/>
                  <a:pt x="5849067" y="4028339"/>
                </a:cubicBezTo>
                <a:cubicBezTo>
                  <a:pt x="5844110" y="4025641"/>
                  <a:pt x="5841632" y="4025641"/>
                  <a:pt x="5836674" y="4022941"/>
                </a:cubicBezTo>
                <a:cubicBezTo>
                  <a:pt x="5839152" y="4020242"/>
                  <a:pt x="5839152" y="4014845"/>
                  <a:pt x="5841632" y="4014845"/>
                </a:cubicBezTo>
                <a:close/>
                <a:moveTo>
                  <a:pt x="6033771" y="3982075"/>
                </a:moveTo>
                <a:lnTo>
                  <a:pt x="6033772" y="3982075"/>
                </a:lnTo>
                <a:cubicBezTo>
                  <a:pt x="6036181" y="3982075"/>
                  <a:pt x="6038592" y="3984646"/>
                  <a:pt x="6041000" y="3984646"/>
                </a:cubicBezTo>
                <a:cubicBezTo>
                  <a:pt x="6038592" y="3987216"/>
                  <a:pt x="6038592" y="3987216"/>
                  <a:pt x="6036181" y="3989785"/>
                </a:cubicBezTo>
                <a:lnTo>
                  <a:pt x="6036179" y="3989785"/>
                </a:lnTo>
                <a:cubicBezTo>
                  <a:pt x="6033771" y="3987216"/>
                  <a:pt x="6033771" y="3987216"/>
                  <a:pt x="6031360" y="3984646"/>
                </a:cubicBezTo>
                <a:cubicBezTo>
                  <a:pt x="6031360" y="3984646"/>
                  <a:pt x="6033771" y="3982075"/>
                  <a:pt x="6033771" y="3982075"/>
                </a:cubicBezTo>
                <a:close/>
                <a:moveTo>
                  <a:pt x="7770354" y="3947380"/>
                </a:moveTo>
                <a:cubicBezTo>
                  <a:pt x="7772874" y="3947380"/>
                  <a:pt x="7780437" y="3952337"/>
                  <a:pt x="7780437" y="3954815"/>
                </a:cubicBezTo>
                <a:cubicBezTo>
                  <a:pt x="7782957" y="3962251"/>
                  <a:pt x="7782957" y="3969686"/>
                  <a:pt x="7785478" y="3982077"/>
                </a:cubicBezTo>
                <a:cubicBezTo>
                  <a:pt x="7772874" y="3979599"/>
                  <a:pt x="7765312" y="3979599"/>
                  <a:pt x="7760271" y="3977121"/>
                </a:cubicBezTo>
                <a:cubicBezTo>
                  <a:pt x="7757750" y="3974642"/>
                  <a:pt x="7752708" y="3964729"/>
                  <a:pt x="7755229" y="3962251"/>
                </a:cubicBezTo>
                <a:cubicBezTo>
                  <a:pt x="7757750" y="3954815"/>
                  <a:pt x="7765312" y="3952337"/>
                  <a:pt x="7770354" y="3947380"/>
                </a:cubicBezTo>
                <a:close/>
                <a:moveTo>
                  <a:pt x="5957471" y="3940151"/>
                </a:moveTo>
                <a:cubicBezTo>
                  <a:pt x="5972891" y="3940151"/>
                  <a:pt x="5990882" y="3937741"/>
                  <a:pt x="6006302" y="3949789"/>
                </a:cubicBezTo>
                <a:cubicBezTo>
                  <a:pt x="5996022" y="3966656"/>
                  <a:pt x="5980602" y="3961836"/>
                  <a:pt x="5965181" y="3959427"/>
                </a:cubicBezTo>
                <a:cubicBezTo>
                  <a:pt x="5957471" y="3957018"/>
                  <a:pt x="5952330" y="3952199"/>
                  <a:pt x="5957471" y="3940151"/>
                </a:cubicBezTo>
                <a:close/>
                <a:moveTo>
                  <a:pt x="5814186" y="3937743"/>
                </a:moveTo>
                <a:lnTo>
                  <a:pt x="5814189" y="3937744"/>
                </a:lnTo>
                <a:lnTo>
                  <a:pt x="5814189" y="3937743"/>
                </a:lnTo>
                <a:cubicBezTo>
                  <a:pt x="5816757" y="3940153"/>
                  <a:pt x="5819326" y="3942562"/>
                  <a:pt x="5819326" y="3942562"/>
                </a:cubicBezTo>
                <a:cubicBezTo>
                  <a:pt x="5819326" y="3944972"/>
                  <a:pt x="5816757" y="3944972"/>
                  <a:pt x="5814189" y="3947382"/>
                </a:cubicBezTo>
                <a:lnTo>
                  <a:pt x="5814186" y="3947382"/>
                </a:lnTo>
                <a:cubicBezTo>
                  <a:pt x="5814186" y="3947382"/>
                  <a:pt x="5811616" y="3944972"/>
                  <a:pt x="5811616" y="3944972"/>
                </a:cubicBezTo>
                <a:cubicBezTo>
                  <a:pt x="5811616" y="3942562"/>
                  <a:pt x="5811616" y="3940153"/>
                  <a:pt x="5814186" y="3937743"/>
                </a:cubicBezTo>
                <a:close/>
                <a:moveTo>
                  <a:pt x="5556555" y="3931272"/>
                </a:moveTo>
                <a:lnTo>
                  <a:pt x="5556558" y="3931272"/>
                </a:lnTo>
                <a:cubicBezTo>
                  <a:pt x="5601892" y="3944008"/>
                  <a:pt x="5647232" y="3956744"/>
                  <a:pt x="5695087" y="3972027"/>
                </a:cubicBezTo>
                <a:cubicBezTo>
                  <a:pt x="5702644" y="3974574"/>
                  <a:pt x="5715235" y="3979669"/>
                  <a:pt x="5707680" y="3997499"/>
                </a:cubicBezTo>
                <a:lnTo>
                  <a:pt x="5682492" y="3997499"/>
                </a:lnTo>
                <a:lnTo>
                  <a:pt x="5682491" y="3997499"/>
                </a:lnTo>
                <a:cubicBezTo>
                  <a:pt x="5662340" y="3992405"/>
                  <a:pt x="5642192" y="3989858"/>
                  <a:pt x="5622042" y="3989858"/>
                </a:cubicBezTo>
                <a:cubicBezTo>
                  <a:pt x="5594337" y="3992405"/>
                  <a:pt x="5569150" y="3979669"/>
                  <a:pt x="5541443" y="3974574"/>
                </a:cubicBezTo>
                <a:cubicBezTo>
                  <a:pt x="5531369" y="3969481"/>
                  <a:pt x="5526331" y="3959291"/>
                  <a:pt x="5531369" y="3946556"/>
                </a:cubicBezTo>
                <a:cubicBezTo>
                  <a:pt x="5533888" y="3933820"/>
                  <a:pt x="5541443" y="3926177"/>
                  <a:pt x="5556555" y="3931272"/>
                </a:cubicBezTo>
                <a:close/>
                <a:moveTo>
                  <a:pt x="5375808" y="3909680"/>
                </a:moveTo>
                <a:cubicBezTo>
                  <a:pt x="5381730" y="3909484"/>
                  <a:pt x="5386741" y="3909876"/>
                  <a:pt x="5391352" y="3910972"/>
                </a:cubicBezTo>
                <a:cubicBezTo>
                  <a:pt x="5400576" y="3913165"/>
                  <a:pt x="5408208" y="3918176"/>
                  <a:pt x="5418387" y="3926948"/>
                </a:cubicBezTo>
                <a:cubicBezTo>
                  <a:pt x="5415843" y="3929453"/>
                  <a:pt x="5415843" y="3931959"/>
                  <a:pt x="5415843" y="3931959"/>
                </a:cubicBezTo>
                <a:cubicBezTo>
                  <a:pt x="5398032" y="3924441"/>
                  <a:pt x="5380221" y="3919429"/>
                  <a:pt x="5354775" y="3911912"/>
                </a:cubicBezTo>
                <a:cubicBezTo>
                  <a:pt x="5363045" y="3910659"/>
                  <a:pt x="5369883" y="3909875"/>
                  <a:pt x="5375808" y="3909680"/>
                </a:cubicBezTo>
                <a:close/>
                <a:moveTo>
                  <a:pt x="8730000" y="3864492"/>
                </a:moveTo>
                <a:lnTo>
                  <a:pt x="8730001" y="3864492"/>
                </a:lnTo>
                <a:cubicBezTo>
                  <a:pt x="8713616" y="3879617"/>
                  <a:pt x="8703534" y="3887809"/>
                  <a:pt x="8694396" y="3889385"/>
                </a:cubicBezTo>
                <a:lnTo>
                  <a:pt x="8694395" y="3889385"/>
                </a:lnTo>
                <a:cubicBezTo>
                  <a:pt x="8685257" y="3890960"/>
                  <a:pt x="8677065" y="3885919"/>
                  <a:pt x="8664461" y="3874575"/>
                </a:cubicBezTo>
                <a:cubicBezTo>
                  <a:pt x="8677065" y="3872054"/>
                  <a:pt x="8687148" y="3869534"/>
                  <a:pt x="8699752" y="3867013"/>
                </a:cubicBezTo>
                <a:cubicBezTo>
                  <a:pt x="8707314" y="3864492"/>
                  <a:pt x="8714875" y="3864492"/>
                  <a:pt x="8730000" y="3864492"/>
                </a:cubicBezTo>
                <a:close/>
                <a:moveTo>
                  <a:pt x="8782045" y="3858709"/>
                </a:moveTo>
                <a:cubicBezTo>
                  <a:pt x="8787186" y="3858709"/>
                  <a:pt x="8789756" y="3861119"/>
                  <a:pt x="8805177" y="3863528"/>
                </a:cubicBezTo>
                <a:cubicBezTo>
                  <a:pt x="8789756" y="3868347"/>
                  <a:pt x="8784616" y="3868347"/>
                  <a:pt x="8779476" y="3868347"/>
                </a:cubicBezTo>
                <a:cubicBezTo>
                  <a:pt x="8779476" y="3868347"/>
                  <a:pt x="8776906" y="3865938"/>
                  <a:pt x="8774335" y="3863528"/>
                </a:cubicBezTo>
                <a:cubicBezTo>
                  <a:pt x="8776906" y="3861119"/>
                  <a:pt x="8779476" y="3858709"/>
                  <a:pt x="8782045" y="3858709"/>
                </a:cubicBezTo>
                <a:close/>
                <a:moveTo>
                  <a:pt x="5430892" y="3858709"/>
                </a:moveTo>
                <a:lnTo>
                  <a:pt x="5430895" y="3858709"/>
                </a:lnTo>
                <a:cubicBezTo>
                  <a:pt x="5440896" y="3861250"/>
                  <a:pt x="5455899" y="3858709"/>
                  <a:pt x="5460900" y="3866332"/>
                </a:cubicBezTo>
                <a:cubicBezTo>
                  <a:pt x="5475905" y="3876496"/>
                  <a:pt x="5490908" y="3884119"/>
                  <a:pt x="5510913" y="3881578"/>
                </a:cubicBezTo>
                <a:cubicBezTo>
                  <a:pt x="5495909" y="3896824"/>
                  <a:pt x="5487157" y="3905082"/>
                  <a:pt x="5478718" y="3907622"/>
                </a:cubicBezTo>
                <a:lnTo>
                  <a:pt x="5478717" y="3907622"/>
                </a:lnTo>
                <a:cubicBezTo>
                  <a:pt x="5470277" y="3910163"/>
                  <a:pt x="5462150" y="3906987"/>
                  <a:pt x="5448395" y="3899364"/>
                </a:cubicBezTo>
                <a:cubicBezTo>
                  <a:pt x="5438393" y="3894282"/>
                  <a:pt x="5430892" y="3886659"/>
                  <a:pt x="5420889" y="3879036"/>
                </a:cubicBezTo>
                <a:cubicBezTo>
                  <a:pt x="5418386" y="3876496"/>
                  <a:pt x="5418386" y="3868873"/>
                  <a:pt x="5420889" y="3866332"/>
                </a:cubicBezTo>
                <a:cubicBezTo>
                  <a:pt x="5420889" y="3863791"/>
                  <a:pt x="5428389" y="3858709"/>
                  <a:pt x="5430892" y="3858709"/>
                </a:cubicBezTo>
                <a:close/>
                <a:moveTo>
                  <a:pt x="8942313" y="3827845"/>
                </a:moveTo>
                <a:cubicBezTo>
                  <a:pt x="8945749" y="3827211"/>
                  <a:pt x="8949497" y="3827211"/>
                  <a:pt x="8953245" y="3828479"/>
                </a:cubicBezTo>
                <a:cubicBezTo>
                  <a:pt x="8955743" y="3828479"/>
                  <a:pt x="8960741" y="3831015"/>
                  <a:pt x="8963240" y="3836088"/>
                </a:cubicBezTo>
                <a:cubicBezTo>
                  <a:pt x="8963240" y="3838624"/>
                  <a:pt x="8960741" y="3843697"/>
                  <a:pt x="8958242" y="3848770"/>
                </a:cubicBezTo>
                <a:cubicBezTo>
                  <a:pt x="8958242" y="3848770"/>
                  <a:pt x="8958242" y="3851306"/>
                  <a:pt x="8955743" y="3851306"/>
                </a:cubicBezTo>
                <a:cubicBezTo>
                  <a:pt x="8915763" y="3869061"/>
                  <a:pt x="8875784" y="3874133"/>
                  <a:pt x="8833306" y="3869061"/>
                </a:cubicBezTo>
                <a:cubicBezTo>
                  <a:pt x="8830807" y="3863988"/>
                  <a:pt x="8830807" y="3861451"/>
                  <a:pt x="8828308" y="3858915"/>
                </a:cubicBezTo>
                <a:cubicBezTo>
                  <a:pt x="8833306" y="3853843"/>
                  <a:pt x="8838303" y="3848770"/>
                  <a:pt x="8843300" y="3848770"/>
                </a:cubicBezTo>
                <a:cubicBezTo>
                  <a:pt x="8855794" y="3846233"/>
                  <a:pt x="8870787" y="3843697"/>
                  <a:pt x="8885779" y="3843697"/>
                </a:cubicBezTo>
                <a:cubicBezTo>
                  <a:pt x="8900771" y="3841160"/>
                  <a:pt x="8918262" y="3841160"/>
                  <a:pt x="8933255" y="3831015"/>
                </a:cubicBezTo>
                <a:cubicBezTo>
                  <a:pt x="8935754" y="3829747"/>
                  <a:pt x="8938877" y="3828479"/>
                  <a:pt x="8942313" y="3827845"/>
                </a:cubicBezTo>
                <a:close/>
                <a:moveTo>
                  <a:pt x="7913984" y="3820157"/>
                </a:moveTo>
                <a:lnTo>
                  <a:pt x="7913986" y="3820157"/>
                </a:lnTo>
                <a:cubicBezTo>
                  <a:pt x="7919125" y="3822727"/>
                  <a:pt x="7926836" y="3825298"/>
                  <a:pt x="7929406" y="3830438"/>
                </a:cubicBezTo>
                <a:cubicBezTo>
                  <a:pt x="7931976" y="3838148"/>
                  <a:pt x="7921696" y="3843288"/>
                  <a:pt x="7911415" y="3840719"/>
                </a:cubicBezTo>
                <a:lnTo>
                  <a:pt x="7911414" y="3840719"/>
                </a:lnTo>
                <a:cubicBezTo>
                  <a:pt x="7906274" y="3838148"/>
                  <a:pt x="7901133" y="3838148"/>
                  <a:pt x="7898564" y="3835578"/>
                </a:cubicBezTo>
                <a:cubicBezTo>
                  <a:pt x="7895993" y="3833008"/>
                  <a:pt x="7893423" y="3830438"/>
                  <a:pt x="7885712" y="3822727"/>
                </a:cubicBezTo>
                <a:cubicBezTo>
                  <a:pt x="7898564" y="3820157"/>
                  <a:pt x="7908843" y="3820157"/>
                  <a:pt x="7913984" y="3820157"/>
                </a:cubicBezTo>
                <a:close/>
                <a:moveTo>
                  <a:pt x="8120703" y="3811622"/>
                </a:moveTo>
                <a:lnTo>
                  <a:pt x="8120705" y="3811622"/>
                </a:lnTo>
                <a:cubicBezTo>
                  <a:pt x="8128328" y="3809143"/>
                  <a:pt x="8135951" y="3809143"/>
                  <a:pt x="8142939" y="3811622"/>
                </a:cubicBezTo>
                <a:cubicBezTo>
                  <a:pt x="8149927" y="3814100"/>
                  <a:pt x="8156279" y="3819057"/>
                  <a:pt x="8161360" y="3826492"/>
                </a:cubicBezTo>
                <a:cubicBezTo>
                  <a:pt x="8158820" y="3841362"/>
                  <a:pt x="8146114" y="3841362"/>
                  <a:pt x="8133409" y="3841362"/>
                </a:cubicBezTo>
                <a:lnTo>
                  <a:pt x="8133408" y="3841362"/>
                </a:lnTo>
                <a:cubicBezTo>
                  <a:pt x="8125785" y="3838884"/>
                  <a:pt x="8115622" y="3836405"/>
                  <a:pt x="8107999" y="3831449"/>
                </a:cubicBezTo>
                <a:cubicBezTo>
                  <a:pt x="8105458" y="3831449"/>
                  <a:pt x="8105458" y="3826492"/>
                  <a:pt x="8105458" y="3824014"/>
                </a:cubicBezTo>
                <a:cubicBezTo>
                  <a:pt x="8110540" y="3819058"/>
                  <a:pt x="8115622" y="3811622"/>
                  <a:pt x="8120703" y="3811622"/>
                </a:cubicBezTo>
                <a:close/>
                <a:moveTo>
                  <a:pt x="8282815" y="3747632"/>
                </a:moveTo>
                <a:lnTo>
                  <a:pt x="8282735" y="3747732"/>
                </a:lnTo>
                <a:lnTo>
                  <a:pt x="8282749" y="3747738"/>
                </a:lnTo>
                <a:lnTo>
                  <a:pt x="8282736" y="3747732"/>
                </a:lnTo>
                <a:lnTo>
                  <a:pt x="8282816" y="3747633"/>
                </a:lnTo>
                <a:close/>
                <a:moveTo>
                  <a:pt x="9097931" y="3741128"/>
                </a:moveTo>
                <a:lnTo>
                  <a:pt x="9097931" y="3741129"/>
                </a:lnTo>
                <a:lnTo>
                  <a:pt x="9097932" y="3741128"/>
                </a:lnTo>
                <a:cubicBezTo>
                  <a:pt x="9100583" y="3741128"/>
                  <a:pt x="9103234" y="3746085"/>
                  <a:pt x="9105884" y="3748564"/>
                </a:cubicBezTo>
                <a:cubicBezTo>
                  <a:pt x="9103234" y="3751042"/>
                  <a:pt x="9100583" y="3753520"/>
                  <a:pt x="9095283" y="3758477"/>
                </a:cubicBezTo>
                <a:lnTo>
                  <a:pt x="9095282" y="3758476"/>
                </a:lnTo>
                <a:lnTo>
                  <a:pt x="9095280" y="3758477"/>
                </a:lnTo>
                <a:cubicBezTo>
                  <a:pt x="9092631" y="3753520"/>
                  <a:pt x="9087330" y="3751042"/>
                  <a:pt x="9084679" y="3748564"/>
                </a:cubicBezTo>
                <a:cubicBezTo>
                  <a:pt x="9087330" y="3746085"/>
                  <a:pt x="9092631" y="3743606"/>
                  <a:pt x="9097931" y="3741128"/>
                </a:cubicBezTo>
                <a:close/>
                <a:moveTo>
                  <a:pt x="4877114" y="3710284"/>
                </a:moveTo>
                <a:lnTo>
                  <a:pt x="4877117" y="3710285"/>
                </a:lnTo>
                <a:lnTo>
                  <a:pt x="4877117" y="3710284"/>
                </a:lnTo>
                <a:cubicBezTo>
                  <a:pt x="4884633" y="3717995"/>
                  <a:pt x="4889645" y="3723136"/>
                  <a:pt x="4892152" y="3730846"/>
                </a:cubicBezTo>
                <a:cubicBezTo>
                  <a:pt x="4892152" y="3730846"/>
                  <a:pt x="4887141" y="3738556"/>
                  <a:pt x="4882128" y="3738556"/>
                </a:cubicBezTo>
                <a:lnTo>
                  <a:pt x="4882126" y="3738556"/>
                </a:lnTo>
                <a:cubicBezTo>
                  <a:pt x="4874609" y="3741126"/>
                  <a:pt x="4867093" y="3735986"/>
                  <a:pt x="4867093" y="3725705"/>
                </a:cubicBezTo>
                <a:cubicBezTo>
                  <a:pt x="4867093" y="3723136"/>
                  <a:pt x="4872102" y="3717995"/>
                  <a:pt x="4877114" y="3710284"/>
                </a:cubicBezTo>
                <a:close/>
                <a:moveTo>
                  <a:pt x="4746428" y="3683298"/>
                </a:moveTo>
                <a:cubicBezTo>
                  <a:pt x="4748740" y="3683298"/>
                  <a:pt x="4751053" y="3685708"/>
                  <a:pt x="4753364" y="3685708"/>
                </a:cubicBezTo>
                <a:cubicBezTo>
                  <a:pt x="4753364" y="3688117"/>
                  <a:pt x="4751053" y="3692936"/>
                  <a:pt x="4751053" y="3692936"/>
                </a:cubicBezTo>
                <a:cubicBezTo>
                  <a:pt x="4748740" y="3692936"/>
                  <a:pt x="4744115" y="3690527"/>
                  <a:pt x="4741799" y="3690527"/>
                </a:cubicBezTo>
                <a:cubicBezTo>
                  <a:pt x="4744115" y="3688117"/>
                  <a:pt x="4744115" y="3685708"/>
                  <a:pt x="4746428" y="3683298"/>
                </a:cubicBezTo>
                <a:close/>
                <a:moveTo>
                  <a:pt x="4806695" y="3677514"/>
                </a:moveTo>
                <a:lnTo>
                  <a:pt x="4806695" y="3677516"/>
                </a:lnTo>
                <a:lnTo>
                  <a:pt x="4806698" y="3677514"/>
                </a:lnTo>
                <a:cubicBezTo>
                  <a:pt x="4806698" y="3677514"/>
                  <a:pt x="4809265" y="3680407"/>
                  <a:pt x="4809265" y="3680407"/>
                </a:cubicBezTo>
                <a:cubicBezTo>
                  <a:pt x="4806698" y="3680407"/>
                  <a:pt x="4806698" y="3683298"/>
                  <a:pt x="4804125" y="3683298"/>
                </a:cubicBezTo>
                <a:lnTo>
                  <a:pt x="4804124" y="3683298"/>
                </a:lnTo>
                <a:cubicBezTo>
                  <a:pt x="4804124" y="3680407"/>
                  <a:pt x="4804124" y="3680407"/>
                  <a:pt x="4801554" y="3680407"/>
                </a:cubicBezTo>
                <a:cubicBezTo>
                  <a:pt x="4804124" y="3677514"/>
                  <a:pt x="4804124" y="3677514"/>
                  <a:pt x="4806695" y="3677514"/>
                </a:cubicBezTo>
                <a:close/>
                <a:moveTo>
                  <a:pt x="4494074" y="3653575"/>
                </a:moveTo>
                <a:cubicBezTo>
                  <a:pt x="4500399" y="3655218"/>
                  <a:pt x="4506091" y="3659818"/>
                  <a:pt x="4512415" y="3665075"/>
                </a:cubicBezTo>
                <a:cubicBezTo>
                  <a:pt x="4497234" y="3675589"/>
                  <a:pt x="4487116" y="3672961"/>
                  <a:pt x="4471935" y="3659818"/>
                </a:cubicBezTo>
                <a:cubicBezTo>
                  <a:pt x="4480790" y="3653246"/>
                  <a:pt x="4487750" y="3651932"/>
                  <a:pt x="4494074" y="3653575"/>
                </a:cubicBezTo>
                <a:close/>
                <a:moveTo>
                  <a:pt x="4650723" y="3638964"/>
                </a:moveTo>
                <a:cubicBezTo>
                  <a:pt x="4668311" y="3646675"/>
                  <a:pt x="4680875" y="3662096"/>
                  <a:pt x="4685900" y="3690368"/>
                </a:cubicBezTo>
                <a:cubicBezTo>
                  <a:pt x="4675850" y="3690368"/>
                  <a:pt x="4668311" y="3692937"/>
                  <a:pt x="4660772" y="3692937"/>
                </a:cubicBezTo>
                <a:cubicBezTo>
                  <a:pt x="4623083" y="3687797"/>
                  <a:pt x="4587903" y="3682657"/>
                  <a:pt x="4550211" y="3677516"/>
                </a:cubicBezTo>
                <a:cubicBezTo>
                  <a:pt x="4547699" y="3677516"/>
                  <a:pt x="4547699" y="3672376"/>
                  <a:pt x="4545185" y="3669806"/>
                </a:cubicBezTo>
                <a:cubicBezTo>
                  <a:pt x="4557749" y="3651816"/>
                  <a:pt x="4577851" y="3656956"/>
                  <a:pt x="4592928" y="3651816"/>
                </a:cubicBezTo>
                <a:cubicBezTo>
                  <a:pt x="4610517" y="3649245"/>
                  <a:pt x="4628107" y="3644105"/>
                  <a:pt x="4650723" y="3638964"/>
                </a:cubicBezTo>
                <a:close/>
                <a:moveTo>
                  <a:pt x="4332764" y="3629327"/>
                </a:moveTo>
                <a:cubicBezTo>
                  <a:pt x="4335272" y="3629327"/>
                  <a:pt x="4340282" y="3634468"/>
                  <a:pt x="4342787" y="3637037"/>
                </a:cubicBezTo>
                <a:cubicBezTo>
                  <a:pt x="4340282" y="3642178"/>
                  <a:pt x="4335272" y="3644748"/>
                  <a:pt x="4330257" y="3652458"/>
                </a:cubicBezTo>
                <a:cubicBezTo>
                  <a:pt x="4325247" y="3644748"/>
                  <a:pt x="4320234" y="3639608"/>
                  <a:pt x="4317729" y="3634468"/>
                </a:cubicBezTo>
                <a:cubicBezTo>
                  <a:pt x="4322741" y="3631897"/>
                  <a:pt x="4327752" y="3629327"/>
                  <a:pt x="4332764" y="3629327"/>
                </a:cubicBezTo>
                <a:close/>
                <a:moveTo>
                  <a:pt x="10223063" y="3602339"/>
                </a:moveTo>
                <a:lnTo>
                  <a:pt x="10223064" y="3602339"/>
                </a:lnTo>
                <a:lnTo>
                  <a:pt x="10235456" y="3602339"/>
                </a:lnTo>
                <a:lnTo>
                  <a:pt x="10235457" y="3602339"/>
                </a:lnTo>
                <a:cubicBezTo>
                  <a:pt x="10232979" y="3607158"/>
                  <a:pt x="10230500" y="3611977"/>
                  <a:pt x="10230500" y="3611977"/>
                </a:cubicBezTo>
                <a:lnTo>
                  <a:pt x="10230499" y="3611977"/>
                </a:lnTo>
                <a:cubicBezTo>
                  <a:pt x="10225541" y="3611977"/>
                  <a:pt x="10223063" y="3609568"/>
                  <a:pt x="10218107" y="3609568"/>
                </a:cubicBezTo>
                <a:cubicBezTo>
                  <a:pt x="10220585" y="3607158"/>
                  <a:pt x="10220585" y="3602339"/>
                  <a:pt x="10223063" y="3602339"/>
                </a:cubicBezTo>
                <a:close/>
                <a:moveTo>
                  <a:pt x="4659512" y="3601155"/>
                </a:moveTo>
                <a:cubicBezTo>
                  <a:pt x="4662803" y="3600868"/>
                  <a:pt x="4665578" y="3601279"/>
                  <a:pt x="4668588" y="3602757"/>
                </a:cubicBezTo>
                <a:lnTo>
                  <a:pt x="4668590" y="3602757"/>
                </a:lnTo>
                <a:cubicBezTo>
                  <a:pt x="4674614" y="3605714"/>
                  <a:pt x="4681589" y="3612943"/>
                  <a:pt x="4695538" y="3627400"/>
                </a:cubicBezTo>
                <a:cubicBezTo>
                  <a:pt x="4670176" y="3627400"/>
                  <a:pt x="4670176" y="3627400"/>
                  <a:pt x="4647348" y="3603743"/>
                </a:cubicBezTo>
                <a:cubicBezTo>
                  <a:pt x="4652420" y="3602429"/>
                  <a:pt x="4656226" y="3601443"/>
                  <a:pt x="4659512" y="3601155"/>
                </a:cubicBezTo>
                <a:close/>
                <a:moveTo>
                  <a:pt x="3489078" y="3576509"/>
                </a:moveTo>
                <a:lnTo>
                  <a:pt x="3489080" y="3576511"/>
                </a:lnTo>
                <a:lnTo>
                  <a:pt x="3489136" y="3576509"/>
                </a:lnTo>
                <a:cubicBezTo>
                  <a:pt x="3491641" y="3579016"/>
                  <a:pt x="3494148" y="3584027"/>
                  <a:pt x="3496654" y="3589039"/>
                </a:cubicBezTo>
                <a:cubicBezTo>
                  <a:pt x="3491641" y="3591545"/>
                  <a:pt x="3486628" y="3596556"/>
                  <a:pt x="3481617" y="3596556"/>
                </a:cubicBezTo>
                <a:lnTo>
                  <a:pt x="3481601" y="3596536"/>
                </a:lnTo>
                <a:lnTo>
                  <a:pt x="3481560" y="3596556"/>
                </a:lnTo>
                <a:cubicBezTo>
                  <a:pt x="3479057" y="3596556"/>
                  <a:pt x="3474042" y="3591545"/>
                  <a:pt x="3474042" y="3586533"/>
                </a:cubicBezTo>
                <a:cubicBezTo>
                  <a:pt x="3471536" y="3579016"/>
                  <a:pt x="3481560" y="3571497"/>
                  <a:pt x="3489078" y="3576509"/>
                </a:cubicBezTo>
                <a:close/>
                <a:moveTo>
                  <a:pt x="3969244" y="3569571"/>
                </a:moveTo>
                <a:cubicBezTo>
                  <a:pt x="3994347" y="3569571"/>
                  <a:pt x="4019450" y="3572013"/>
                  <a:pt x="4044554" y="3572013"/>
                </a:cubicBezTo>
                <a:cubicBezTo>
                  <a:pt x="4047064" y="3572013"/>
                  <a:pt x="4052085" y="3572013"/>
                  <a:pt x="4054596" y="3574454"/>
                </a:cubicBezTo>
                <a:cubicBezTo>
                  <a:pt x="4059616" y="3579338"/>
                  <a:pt x="4062127" y="3586662"/>
                  <a:pt x="4067147" y="3591546"/>
                </a:cubicBezTo>
                <a:cubicBezTo>
                  <a:pt x="4049575" y="3606196"/>
                  <a:pt x="4032003" y="3598871"/>
                  <a:pt x="4019450" y="3593988"/>
                </a:cubicBezTo>
                <a:cubicBezTo>
                  <a:pt x="4001877" y="3586662"/>
                  <a:pt x="3986816" y="3579338"/>
                  <a:pt x="3969244" y="3586662"/>
                </a:cubicBezTo>
                <a:cubicBezTo>
                  <a:pt x="3966732" y="3586662"/>
                  <a:pt x="3961711" y="3581780"/>
                  <a:pt x="3959201" y="3579338"/>
                </a:cubicBezTo>
                <a:cubicBezTo>
                  <a:pt x="3961711" y="3574454"/>
                  <a:pt x="3966732" y="3569571"/>
                  <a:pt x="3969244" y="3569571"/>
                </a:cubicBezTo>
                <a:close/>
                <a:moveTo>
                  <a:pt x="4211710" y="3554148"/>
                </a:moveTo>
                <a:lnTo>
                  <a:pt x="4211711" y="3554149"/>
                </a:lnTo>
                <a:lnTo>
                  <a:pt x="4211711" y="3554148"/>
                </a:lnTo>
                <a:cubicBezTo>
                  <a:pt x="4214279" y="3556461"/>
                  <a:pt x="4216851" y="3558774"/>
                  <a:pt x="4219419" y="3563400"/>
                </a:cubicBezTo>
                <a:cubicBezTo>
                  <a:pt x="4216851" y="3563400"/>
                  <a:pt x="4214279" y="3565714"/>
                  <a:pt x="4211711" y="3565714"/>
                </a:cubicBezTo>
                <a:lnTo>
                  <a:pt x="4211710" y="3565714"/>
                </a:lnTo>
                <a:cubicBezTo>
                  <a:pt x="4209140" y="3565714"/>
                  <a:pt x="4206568" y="3563400"/>
                  <a:pt x="4204000" y="3563400"/>
                </a:cubicBezTo>
                <a:cubicBezTo>
                  <a:pt x="4206568" y="3558774"/>
                  <a:pt x="4209140" y="3556461"/>
                  <a:pt x="4211710" y="3554148"/>
                </a:cubicBezTo>
                <a:close/>
                <a:moveTo>
                  <a:pt x="4173166" y="3552223"/>
                </a:moveTo>
                <a:lnTo>
                  <a:pt x="4173167" y="3552223"/>
                </a:lnTo>
                <a:cubicBezTo>
                  <a:pt x="4173167" y="3552223"/>
                  <a:pt x="4173167" y="3554151"/>
                  <a:pt x="4173167" y="3556078"/>
                </a:cubicBezTo>
                <a:lnTo>
                  <a:pt x="4173166" y="3556078"/>
                </a:lnTo>
                <a:lnTo>
                  <a:pt x="4168026" y="3556078"/>
                </a:lnTo>
                <a:lnTo>
                  <a:pt x="4168025" y="3556078"/>
                </a:lnTo>
                <a:cubicBezTo>
                  <a:pt x="4168025" y="3556078"/>
                  <a:pt x="4165455" y="3556078"/>
                  <a:pt x="4165455" y="3554151"/>
                </a:cubicBezTo>
                <a:cubicBezTo>
                  <a:pt x="4168025" y="3554151"/>
                  <a:pt x="4170595" y="3554151"/>
                  <a:pt x="4173166" y="3552223"/>
                </a:cubicBezTo>
                <a:close/>
                <a:moveTo>
                  <a:pt x="3847784" y="3533589"/>
                </a:moveTo>
                <a:lnTo>
                  <a:pt x="3847786" y="3533589"/>
                </a:lnTo>
                <a:lnTo>
                  <a:pt x="3865519" y="3533589"/>
                </a:lnTo>
                <a:lnTo>
                  <a:pt x="3865521" y="3533589"/>
                </a:lnTo>
                <a:cubicBezTo>
                  <a:pt x="3880722" y="3531019"/>
                  <a:pt x="3898456" y="3536160"/>
                  <a:pt x="3911122" y="3546440"/>
                </a:cubicBezTo>
                <a:cubicBezTo>
                  <a:pt x="3916191" y="3549010"/>
                  <a:pt x="3918725" y="3556720"/>
                  <a:pt x="3916191" y="3559291"/>
                </a:cubicBezTo>
                <a:cubicBezTo>
                  <a:pt x="3913656" y="3561860"/>
                  <a:pt x="3908590" y="3569571"/>
                  <a:pt x="3903522" y="3569571"/>
                </a:cubicBezTo>
                <a:cubicBezTo>
                  <a:pt x="3883254" y="3567001"/>
                  <a:pt x="3862985" y="3564431"/>
                  <a:pt x="3842718" y="3559291"/>
                </a:cubicBezTo>
                <a:cubicBezTo>
                  <a:pt x="3835119" y="3556720"/>
                  <a:pt x="3830051" y="3549010"/>
                  <a:pt x="3832585" y="3541300"/>
                </a:cubicBezTo>
                <a:cubicBezTo>
                  <a:pt x="3835119" y="3536160"/>
                  <a:pt x="3842718" y="3533589"/>
                  <a:pt x="3847784" y="3533589"/>
                </a:cubicBezTo>
                <a:close/>
                <a:moveTo>
                  <a:pt x="3725682" y="3502581"/>
                </a:moveTo>
                <a:cubicBezTo>
                  <a:pt x="3729354" y="3503015"/>
                  <a:pt x="3733775" y="3503962"/>
                  <a:pt x="3739458" y="3505223"/>
                </a:cubicBezTo>
                <a:cubicBezTo>
                  <a:pt x="3747041" y="3507746"/>
                  <a:pt x="3757145" y="3510269"/>
                  <a:pt x="3767253" y="3515315"/>
                </a:cubicBezTo>
                <a:cubicBezTo>
                  <a:pt x="3769779" y="3515315"/>
                  <a:pt x="3772309" y="3522886"/>
                  <a:pt x="3772309" y="3525409"/>
                </a:cubicBezTo>
                <a:cubicBezTo>
                  <a:pt x="3772309" y="3527933"/>
                  <a:pt x="3767253" y="3532980"/>
                  <a:pt x="3762199" y="3532980"/>
                </a:cubicBezTo>
                <a:lnTo>
                  <a:pt x="3762158" y="3532970"/>
                </a:lnTo>
                <a:lnTo>
                  <a:pt x="3762145" y="3532980"/>
                </a:lnTo>
                <a:cubicBezTo>
                  <a:pt x="3759618" y="3532980"/>
                  <a:pt x="3757090" y="3532980"/>
                  <a:pt x="3752040" y="3530456"/>
                </a:cubicBezTo>
                <a:lnTo>
                  <a:pt x="3735981" y="3529512"/>
                </a:lnTo>
                <a:lnTo>
                  <a:pt x="3721774" y="3538027"/>
                </a:lnTo>
                <a:cubicBezTo>
                  <a:pt x="3704088" y="3553167"/>
                  <a:pt x="3683875" y="3568307"/>
                  <a:pt x="3666187" y="3583447"/>
                </a:cubicBezTo>
                <a:cubicBezTo>
                  <a:pt x="3653554" y="3593541"/>
                  <a:pt x="3645974" y="3603635"/>
                  <a:pt x="3635868" y="3616252"/>
                </a:cubicBezTo>
                <a:cubicBezTo>
                  <a:pt x="3633344" y="3621299"/>
                  <a:pt x="3630816" y="3628870"/>
                  <a:pt x="3625762" y="3631393"/>
                </a:cubicBezTo>
                <a:cubicBezTo>
                  <a:pt x="3620709" y="3636439"/>
                  <a:pt x="3610601" y="3638962"/>
                  <a:pt x="3605549" y="3638962"/>
                </a:cubicBezTo>
                <a:lnTo>
                  <a:pt x="3605530" y="3638949"/>
                </a:lnTo>
                <a:lnTo>
                  <a:pt x="3605495" y="3638962"/>
                </a:lnTo>
                <a:cubicBezTo>
                  <a:pt x="3597914" y="3636439"/>
                  <a:pt x="3590334" y="3631393"/>
                  <a:pt x="3587806" y="3623822"/>
                </a:cubicBezTo>
                <a:cubicBezTo>
                  <a:pt x="3585280" y="3618776"/>
                  <a:pt x="3590334" y="3611205"/>
                  <a:pt x="3595388" y="3603635"/>
                </a:cubicBezTo>
                <a:cubicBezTo>
                  <a:pt x="3597914" y="3601112"/>
                  <a:pt x="3602966" y="3596065"/>
                  <a:pt x="3605495" y="3596065"/>
                </a:cubicBezTo>
                <a:cubicBezTo>
                  <a:pt x="3645920" y="3580924"/>
                  <a:pt x="3671186" y="3550644"/>
                  <a:pt x="3698979" y="3517840"/>
                </a:cubicBezTo>
                <a:cubicBezTo>
                  <a:pt x="3706561" y="3509008"/>
                  <a:pt x="3710982" y="3504591"/>
                  <a:pt x="3716351" y="3503014"/>
                </a:cubicBezTo>
                <a:lnTo>
                  <a:pt x="3716400" y="3503019"/>
                </a:lnTo>
                <a:lnTo>
                  <a:pt x="3716404" y="3503014"/>
                </a:lnTo>
                <a:cubicBezTo>
                  <a:pt x="3719090" y="3502226"/>
                  <a:pt x="3722012" y="3502147"/>
                  <a:pt x="3725682" y="3502581"/>
                </a:cubicBezTo>
                <a:close/>
                <a:moveTo>
                  <a:pt x="10357183" y="3496718"/>
                </a:moveTo>
                <a:cubicBezTo>
                  <a:pt x="10369516" y="3497046"/>
                  <a:pt x="10381533" y="3499007"/>
                  <a:pt x="10392918" y="3505548"/>
                </a:cubicBezTo>
                <a:cubicBezTo>
                  <a:pt x="10395448" y="3516012"/>
                  <a:pt x="10392918" y="3523860"/>
                  <a:pt x="10382798" y="3523860"/>
                </a:cubicBezTo>
                <a:cubicBezTo>
                  <a:pt x="10367618" y="3526476"/>
                  <a:pt x="10349908" y="3529092"/>
                  <a:pt x="10334729" y="3526476"/>
                </a:cubicBezTo>
                <a:lnTo>
                  <a:pt x="10334728" y="3526476"/>
                </a:lnTo>
                <a:cubicBezTo>
                  <a:pt x="10324607" y="3523860"/>
                  <a:pt x="10314488" y="3516012"/>
                  <a:pt x="10319547" y="3497699"/>
                </a:cubicBezTo>
                <a:lnTo>
                  <a:pt x="10336005" y="3497270"/>
                </a:lnTo>
                <a:close/>
                <a:moveTo>
                  <a:pt x="3944896" y="3488575"/>
                </a:moveTo>
                <a:cubicBezTo>
                  <a:pt x="3950322" y="3489205"/>
                  <a:pt x="3955427" y="3490466"/>
                  <a:pt x="3959256" y="3491726"/>
                </a:cubicBezTo>
                <a:cubicBezTo>
                  <a:pt x="3964361" y="3494247"/>
                  <a:pt x="3966913" y="3506851"/>
                  <a:pt x="3966913" y="3511892"/>
                </a:cubicBezTo>
                <a:cubicBezTo>
                  <a:pt x="3966913" y="3514413"/>
                  <a:pt x="3956702" y="3519454"/>
                  <a:pt x="3951595" y="3519454"/>
                </a:cubicBezTo>
                <a:cubicBezTo>
                  <a:pt x="3926069" y="3514413"/>
                  <a:pt x="3897988" y="3511892"/>
                  <a:pt x="3872460" y="3506851"/>
                </a:cubicBezTo>
                <a:cubicBezTo>
                  <a:pt x="3872460" y="3504330"/>
                  <a:pt x="3872460" y="3501809"/>
                  <a:pt x="3872460" y="3499288"/>
                </a:cubicBezTo>
                <a:cubicBezTo>
                  <a:pt x="3890329" y="3496768"/>
                  <a:pt x="3908199" y="3489205"/>
                  <a:pt x="3928621" y="3489205"/>
                </a:cubicBezTo>
                <a:lnTo>
                  <a:pt x="3928622" y="3489205"/>
                </a:lnTo>
                <a:cubicBezTo>
                  <a:pt x="3933728" y="3487945"/>
                  <a:pt x="3939472" y="3487945"/>
                  <a:pt x="3944896" y="3488575"/>
                </a:cubicBezTo>
                <a:close/>
                <a:moveTo>
                  <a:pt x="4392904" y="3463553"/>
                </a:moveTo>
                <a:lnTo>
                  <a:pt x="4392908" y="3463553"/>
                </a:lnTo>
                <a:cubicBezTo>
                  <a:pt x="4408327" y="3465995"/>
                  <a:pt x="4416037" y="3480645"/>
                  <a:pt x="4408327" y="3492854"/>
                </a:cubicBezTo>
                <a:cubicBezTo>
                  <a:pt x="4405757" y="3495296"/>
                  <a:pt x="4398049" y="3500178"/>
                  <a:pt x="4392908" y="3497737"/>
                </a:cubicBezTo>
                <a:lnTo>
                  <a:pt x="4392904" y="3497737"/>
                </a:lnTo>
                <a:cubicBezTo>
                  <a:pt x="4382626" y="3495296"/>
                  <a:pt x="4377484" y="3475763"/>
                  <a:pt x="4385195" y="3465995"/>
                </a:cubicBezTo>
                <a:cubicBezTo>
                  <a:pt x="4387764" y="3465995"/>
                  <a:pt x="4390335" y="3465995"/>
                  <a:pt x="4392904" y="3463553"/>
                </a:cubicBezTo>
                <a:close/>
                <a:moveTo>
                  <a:pt x="3459256" y="3430140"/>
                </a:moveTo>
                <a:lnTo>
                  <a:pt x="3459310" y="3430142"/>
                </a:lnTo>
                <a:lnTo>
                  <a:pt x="3459311" y="3430140"/>
                </a:lnTo>
                <a:cubicBezTo>
                  <a:pt x="3471961" y="3424999"/>
                  <a:pt x="3487141" y="3432710"/>
                  <a:pt x="3492201" y="3442991"/>
                </a:cubicBezTo>
                <a:cubicBezTo>
                  <a:pt x="3494731" y="3445561"/>
                  <a:pt x="3492201" y="3450701"/>
                  <a:pt x="3494731" y="3455841"/>
                </a:cubicBezTo>
                <a:cubicBezTo>
                  <a:pt x="3489670" y="3458412"/>
                  <a:pt x="3484611" y="3463551"/>
                  <a:pt x="3479551" y="3463551"/>
                </a:cubicBezTo>
                <a:lnTo>
                  <a:pt x="3479529" y="3463534"/>
                </a:lnTo>
                <a:lnTo>
                  <a:pt x="3479496" y="3463551"/>
                </a:lnTo>
                <a:cubicBezTo>
                  <a:pt x="3466844" y="3460982"/>
                  <a:pt x="3459256" y="3453272"/>
                  <a:pt x="3454196" y="3442991"/>
                </a:cubicBezTo>
                <a:cubicBezTo>
                  <a:pt x="3454196" y="3440420"/>
                  <a:pt x="3456726" y="3432710"/>
                  <a:pt x="3459256" y="3430140"/>
                </a:cubicBezTo>
                <a:close/>
                <a:moveTo>
                  <a:pt x="3376282" y="3401870"/>
                </a:moveTo>
                <a:lnTo>
                  <a:pt x="3376319" y="3401885"/>
                </a:lnTo>
                <a:lnTo>
                  <a:pt x="3376338" y="3401870"/>
                </a:lnTo>
                <a:cubicBezTo>
                  <a:pt x="3391554" y="3401870"/>
                  <a:pt x="3401702" y="3411953"/>
                  <a:pt x="3411847" y="3429598"/>
                </a:cubicBezTo>
                <a:cubicBezTo>
                  <a:pt x="3401701" y="3432119"/>
                  <a:pt x="3393458" y="3432119"/>
                  <a:pt x="3386482" y="3430544"/>
                </a:cubicBezTo>
                <a:lnTo>
                  <a:pt x="3386479" y="3430542"/>
                </a:lnTo>
                <a:lnTo>
                  <a:pt x="3386427" y="3430544"/>
                </a:lnTo>
                <a:cubicBezTo>
                  <a:pt x="3379451" y="3428968"/>
                  <a:pt x="3373746" y="3425817"/>
                  <a:pt x="3368672" y="3422036"/>
                </a:cubicBezTo>
                <a:cubicBezTo>
                  <a:pt x="3366136" y="3419515"/>
                  <a:pt x="3363600" y="3411953"/>
                  <a:pt x="3366136" y="3409432"/>
                </a:cubicBezTo>
                <a:cubicBezTo>
                  <a:pt x="3366136" y="3406912"/>
                  <a:pt x="3373746" y="3401870"/>
                  <a:pt x="3376282" y="3401870"/>
                </a:cubicBezTo>
                <a:close/>
                <a:moveTo>
                  <a:pt x="3832443" y="3390305"/>
                </a:moveTo>
                <a:lnTo>
                  <a:pt x="3832445" y="3390305"/>
                </a:lnTo>
                <a:cubicBezTo>
                  <a:pt x="3847712" y="3392715"/>
                  <a:pt x="3862979" y="3397533"/>
                  <a:pt x="3878246" y="3399943"/>
                </a:cubicBezTo>
                <a:cubicBezTo>
                  <a:pt x="3878246" y="3402352"/>
                  <a:pt x="3878246" y="3404762"/>
                  <a:pt x="3878246" y="3409582"/>
                </a:cubicBezTo>
                <a:cubicBezTo>
                  <a:pt x="3860434" y="3411991"/>
                  <a:pt x="3842621" y="3414400"/>
                  <a:pt x="3827355" y="3416810"/>
                </a:cubicBezTo>
                <a:lnTo>
                  <a:pt x="3827353" y="3416810"/>
                </a:lnTo>
                <a:cubicBezTo>
                  <a:pt x="3822264" y="3419219"/>
                  <a:pt x="3814633" y="3414400"/>
                  <a:pt x="3814633" y="3411991"/>
                </a:cubicBezTo>
                <a:cubicBezTo>
                  <a:pt x="3814633" y="3407172"/>
                  <a:pt x="3817177" y="3399943"/>
                  <a:pt x="3819720" y="3395124"/>
                </a:cubicBezTo>
                <a:cubicBezTo>
                  <a:pt x="3822264" y="3392715"/>
                  <a:pt x="3827353" y="3390305"/>
                  <a:pt x="3832443" y="3390305"/>
                </a:cubicBezTo>
                <a:close/>
                <a:moveTo>
                  <a:pt x="3699441" y="3376809"/>
                </a:moveTo>
                <a:lnTo>
                  <a:pt x="3699466" y="3376823"/>
                </a:lnTo>
                <a:lnTo>
                  <a:pt x="3699495" y="3376809"/>
                </a:lnTo>
                <a:cubicBezTo>
                  <a:pt x="3707058" y="3379459"/>
                  <a:pt x="3714619" y="3384761"/>
                  <a:pt x="3722182" y="3390062"/>
                </a:cubicBezTo>
                <a:cubicBezTo>
                  <a:pt x="3719659" y="3392712"/>
                  <a:pt x="3719659" y="3395362"/>
                  <a:pt x="3717141" y="3398013"/>
                </a:cubicBezTo>
                <a:lnTo>
                  <a:pt x="3717092" y="3398001"/>
                </a:lnTo>
                <a:lnTo>
                  <a:pt x="3717086" y="3398013"/>
                </a:lnTo>
                <a:cubicBezTo>
                  <a:pt x="3709524" y="3398013"/>
                  <a:pt x="3701963" y="3395362"/>
                  <a:pt x="3696921" y="3392712"/>
                </a:cubicBezTo>
                <a:cubicBezTo>
                  <a:pt x="3691878" y="3392712"/>
                  <a:pt x="3691878" y="3387411"/>
                  <a:pt x="3689358" y="3382110"/>
                </a:cubicBezTo>
                <a:cubicBezTo>
                  <a:pt x="3691878" y="3382110"/>
                  <a:pt x="3696921" y="3376809"/>
                  <a:pt x="3699441" y="3376809"/>
                </a:cubicBezTo>
                <a:close/>
                <a:moveTo>
                  <a:pt x="3869088" y="3365243"/>
                </a:moveTo>
                <a:cubicBezTo>
                  <a:pt x="3871499" y="3365243"/>
                  <a:pt x="3873908" y="3365243"/>
                  <a:pt x="3876318" y="3367653"/>
                </a:cubicBezTo>
                <a:cubicBezTo>
                  <a:pt x="3873908" y="3370062"/>
                  <a:pt x="3873908" y="3372473"/>
                  <a:pt x="3871499" y="3372473"/>
                </a:cubicBezTo>
                <a:cubicBezTo>
                  <a:pt x="3871499" y="3374882"/>
                  <a:pt x="3869088" y="3372473"/>
                  <a:pt x="3869088" y="3372473"/>
                </a:cubicBezTo>
                <a:cubicBezTo>
                  <a:pt x="3866679" y="3370062"/>
                  <a:pt x="3869088" y="3367653"/>
                  <a:pt x="3869088" y="3365243"/>
                </a:cubicBezTo>
                <a:close/>
                <a:moveTo>
                  <a:pt x="3650808" y="3362034"/>
                </a:moveTo>
                <a:lnTo>
                  <a:pt x="3650825" y="3362042"/>
                </a:lnTo>
                <a:lnTo>
                  <a:pt x="3650865" y="3362034"/>
                </a:lnTo>
                <a:cubicBezTo>
                  <a:pt x="3655821" y="3362034"/>
                  <a:pt x="3663255" y="3367173"/>
                  <a:pt x="3665733" y="3369744"/>
                </a:cubicBezTo>
                <a:cubicBezTo>
                  <a:pt x="3668214" y="3377454"/>
                  <a:pt x="3660778" y="3382594"/>
                  <a:pt x="3645908" y="3382594"/>
                </a:cubicBezTo>
                <a:lnTo>
                  <a:pt x="3645882" y="3382575"/>
                </a:lnTo>
                <a:lnTo>
                  <a:pt x="3645851" y="3382594"/>
                </a:lnTo>
                <a:cubicBezTo>
                  <a:pt x="3643374" y="3382594"/>
                  <a:pt x="3638419" y="3380025"/>
                  <a:pt x="3635940" y="3374884"/>
                </a:cubicBezTo>
                <a:cubicBezTo>
                  <a:pt x="3633459" y="3367173"/>
                  <a:pt x="3640897" y="3359463"/>
                  <a:pt x="3650808" y="3362034"/>
                </a:cubicBezTo>
                <a:close/>
                <a:moveTo>
                  <a:pt x="3225171" y="3357535"/>
                </a:moveTo>
                <a:lnTo>
                  <a:pt x="3225218" y="3357545"/>
                </a:lnTo>
                <a:lnTo>
                  <a:pt x="3225227" y="3357535"/>
                </a:lnTo>
                <a:cubicBezTo>
                  <a:pt x="3245218" y="3360065"/>
                  <a:pt x="3265212" y="3365125"/>
                  <a:pt x="3280201" y="3377775"/>
                </a:cubicBezTo>
                <a:cubicBezTo>
                  <a:pt x="3282700" y="3377775"/>
                  <a:pt x="3282700" y="3385365"/>
                  <a:pt x="3282700" y="3390425"/>
                </a:cubicBezTo>
                <a:cubicBezTo>
                  <a:pt x="3280201" y="3392955"/>
                  <a:pt x="3275204" y="3395486"/>
                  <a:pt x="3270205" y="3395486"/>
                </a:cubicBezTo>
                <a:lnTo>
                  <a:pt x="3270158" y="3395482"/>
                </a:lnTo>
                <a:lnTo>
                  <a:pt x="3270150" y="3395486"/>
                </a:lnTo>
                <a:cubicBezTo>
                  <a:pt x="3252660" y="3398015"/>
                  <a:pt x="3232671" y="3392955"/>
                  <a:pt x="3217677" y="3380305"/>
                </a:cubicBezTo>
                <a:cubicBezTo>
                  <a:pt x="3215178" y="3377775"/>
                  <a:pt x="3215178" y="3370185"/>
                  <a:pt x="3215178" y="3367655"/>
                </a:cubicBezTo>
                <a:cubicBezTo>
                  <a:pt x="3217677" y="3362595"/>
                  <a:pt x="3222674" y="3360065"/>
                  <a:pt x="3225171" y="3357535"/>
                </a:cubicBezTo>
                <a:close/>
                <a:moveTo>
                  <a:pt x="3506948" y="3306131"/>
                </a:moveTo>
                <a:lnTo>
                  <a:pt x="3506957" y="3306133"/>
                </a:lnTo>
                <a:lnTo>
                  <a:pt x="3507004" y="3306131"/>
                </a:lnTo>
                <a:cubicBezTo>
                  <a:pt x="3524621" y="3308701"/>
                  <a:pt x="3542237" y="3313841"/>
                  <a:pt x="3562368" y="3318981"/>
                </a:cubicBezTo>
                <a:cubicBezTo>
                  <a:pt x="3564886" y="3321551"/>
                  <a:pt x="3569919" y="3326691"/>
                  <a:pt x="3567401" y="3331832"/>
                </a:cubicBezTo>
                <a:cubicBezTo>
                  <a:pt x="3567401" y="3334402"/>
                  <a:pt x="3562368" y="3339543"/>
                  <a:pt x="3559854" y="3342112"/>
                </a:cubicBezTo>
                <a:lnTo>
                  <a:pt x="3559797" y="3342112"/>
                </a:lnTo>
                <a:cubicBezTo>
                  <a:pt x="3529597" y="3349822"/>
                  <a:pt x="3504431" y="3344683"/>
                  <a:pt x="3479262" y="3311270"/>
                </a:cubicBezTo>
                <a:cubicBezTo>
                  <a:pt x="3491847" y="3308701"/>
                  <a:pt x="3499398" y="3303560"/>
                  <a:pt x="3506948" y="3306131"/>
                </a:cubicBezTo>
                <a:close/>
                <a:moveTo>
                  <a:pt x="3007825" y="3278504"/>
                </a:moveTo>
                <a:lnTo>
                  <a:pt x="3007860" y="3278518"/>
                </a:lnTo>
                <a:lnTo>
                  <a:pt x="3007879" y="3278504"/>
                </a:lnTo>
                <a:cubicBezTo>
                  <a:pt x="3027702" y="3286113"/>
                  <a:pt x="3050009" y="3293722"/>
                  <a:pt x="3064878" y="3308940"/>
                </a:cubicBezTo>
                <a:cubicBezTo>
                  <a:pt x="3059921" y="3314013"/>
                  <a:pt x="3059921" y="3316549"/>
                  <a:pt x="3057444" y="3319086"/>
                </a:cubicBezTo>
                <a:lnTo>
                  <a:pt x="3057391" y="3319085"/>
                </a:lnTo>
                <a:lnTo>
                  <a:pt x="3057391" y="3319086"/>
                </a:lnTo>
                <a:cubicBezTo>
                  <a:pt x="3032608" y="3326694"/>
                  <a:pt x="3015259" y="3316549"/>
                  <a:pt x="2997911" y="3298795"/>
                </a:cubicBezTo>
                <a:cubicBezTo>
                  <a:pt x="2995432" y="3296258"/>
                  <a:pt x="2995432" y="3288650"/>
                  <a:pt x="2997911" y="3286113"/>
                </a:cubicBezTo>
                <a:cubicBezTo>
                  <a:pt x="2997911" y="3283577"/>
                  <a:pt x="3005346" y="3278504"/>
                  <a:pt x="3007825" y="3278504"/>
                </a:cubicBezTo>
                <a:close/>
                <a:moveTo>
                  <a:pt x="3367426" y="3277745"/>
                </a:moveTo>
                <a:lnTo>
                  <a:pt x="3367437" y="3277750"/>
                </a:lnTo>
                <a:lnTo>
                  <a:pt x="3367480" y="3277745"/>
                </a:lnTo>
                <a:cubicBezTo>
                  <a:pt x="3379480" y="3278984"/>
                  <a:pt x="3390845" y="3283321"/>
                  <a:pt x="3402213" y="3291996"/>
                </a:cubicBezTo>
                <a:cubicBezTo>
                  <a:pt x="3397159" y="3300670"/>
                  <a:pt x="3390845" y="3303768"/>
                  <a:pt x="3384532" y="3304697"/>
                </a:cubicBezTo>
                <a:lnTo>
                  <a:pt x="3384477" y="3304697"/>
                </a:lnTo>
                <a:lnTo>
                  <a:pt x="3384476" y="3304697"/>
                </a:lnTo>
                <a:cubicBezTo>
                  <a:pt x="3378160" y="3305627"/>
                  <a:pt x="3371846" y="3304387"/>
                  <a:pt x="3366794" y="3304387"/>
                </a:cubicBezTo>
                <a:cubicBezTo>
                  <a:pt x="3351641" y="3304387"/>
                  <a:pt x="3339011" y="3299430"/>
                  <a:pt x="3328906" y="3282081"/>
                </a:cubicBezTo>
                <a:cubicBezTo>
                  <a:pt x="3342801" y="3278365"/>
                  <a:pt x="3355429" y="3276506"/>
                  <a:pt x="3367426" y="3277745"/>
                </a:cubicBezTo>
                <a:close/>
                <a:moveTo>
                  <a:pt x="3124223" y="3271341"/>
                </a:moveTo>
                <a:lnTo>
                  <a:pt x="3124249" y="3271351"/>
                </a:lnTo>
                <a:lnTo>
                  <a:pt x="3124279" y="3271341"/>
                </a:lnTo>
                <a:cubicBezTo>
                  <a:pt x="3131639" y="3271341"/>
                  <a:pt x="3138996" y="3276299"/>
                  <a:pt x="3143905" y="3278777"/>
                </a:cubicBezTo>
                <a:cubicBezTo>
                  <a:pt x="3143905" y="3281256"/>
                  <a:pt x="3141457" y="3283734"/>
                  <a:pt x="3141457" y="3286212"/>
                </a:cubicBezTo>
                <a:lnTo>
                  <a:pt x="3141400" y="3286200"/>
                </a:lnTo>
                <a:lnTo>
                  <a:pt x="3141395" y="3286212"/>
                </a:lnTo>
                <a:cubicBezTo>
                  <a:pt x="3134037" y="3286212"/>
                  <a:pt x="3126677" y="3283734"/>
                  <a:pt x="3119317" y="3281256"/>
                </a:cubicBezTo>
                <a:cubicBezTo>
                  <a:pt x="3119317" y="3281256"/>
                  <a:pt x="3116862" y="3276299"/>
                  <a:pt x="3116862" y="3273821"/>
                </a:cubicBezTo>
                <a:cubicBezTo>
                  <a:pt x="3116862" y="3271341"/>
                  <a:pt x="3121769" y="3268863"/>
                  <a:pt x="3124223" y="3271341"/>
                </a:cubicBezTo>
                <a:close/>
                <a:moveTo>
                  <a:pt x="3057873" y="3187906"/>
                </a:moveTo>
                <a:lnTo>
                  <a:pt x="3057908" y="3187932"/>
                </a:lnTo>
                <a:lnTo>
                  <a:pt x="3057926" y="3187906"/>
                </a:lnTo>
                <a:cubicBezTo>
                  <a:pt x="3060238" y="3190316"/>
                  <a:pt x="3062550" y="3190316"/>
                  <a:pt x="3064865" y="3192725"/>
                </a:cubicBezTo>
                <a:cubicBezTo>
                  <a:pt x="3062550" y="3192725"/>
                  <a:pt x="3062550" y="3197545"/>
                  <a:pt x="3060238" y="3197545"/>
                </a:cubicBezTo>
                <a:lnTo>
                  <a:pt x="3060200" y="3197531"/>
                </a:lnTo>
                <a:lnTo>
                  <a:pt x="3060185" y="3197545"/>
                </a:lnTo>
                <a:cubicBezTo>
                  <a:pt x="3057873" y="3197545"/>
                  <a:pt x="3055559" y="3195136"/>
                  <a:pt x="3053247" y="3195136"/>
                </a:cubicBezTo>
                <a:cubicBezTo>
                  <a:pt x="3055559" y="3192725"/>
                  <a:pt x="3055559" y="3190316"/>
                  <a:pt x="3057873" y="3187906"/>
                </a:cubicBezTo>
                <a:close/>
                <a:moveTo>
                  <a:pt x="2696927" y="3172483"/>
                </a:moveTo>
                <a:lnTo>
                  <a:pt x="2696962" y="3172511"/>
                </a:lnTo>
                <a:lnTo>
                  <a:pt x="2696981" y="3172483"/>
                </a:lnTo>
                <a:cubicBezTo>
                  <a:pt x="2714330" y="3175054"/>
                  <a:pt x="2721766" y="3180194"/>
                  <a:pt x="2719290" y="3190475"/>
                </a:cubicBezTo>
                <a:cubicBezTo>
                  <a:pt x="2719290" y="3200754"/>
                  <a:pt x="2709371" y="3203325"/>
                  <a:pt x="2701937" y="3200754"/>
                </a:cubicBezTo>
                <a:lnTo>
                  <a:pt x="2701935" y="3200753"/>
                </a:lnTo>
                <a:lnTo>
                  <a:pt x="2701882" y="3200754"/>
                </a:lnTo>
                <a:cubicBezTo>
                  <a:pt x="2696927" y="3198185"/>
                  <a:pt x="2691970" y="3193044"/>
                  <a:pt x="2687014" y="3187904"/>
                </a:cubicBezTo>
                <a:cubicBezTo>
                  <a:pt x="2691970" y="3182764"/>
                  <a:pt x="2694448" y="3177623"/>
                  <a:pt x="2696927" y="3172483"/>
                </a:cubicBezTo>
                <a:close/>
                <a:moveTo>
                  <a:pt x="2449913" y="3085742"/>
                </a:moveTo>
                <a:lnTo>
                  <a:pt x="2449932" y="3085754"/>
                </a:lnTo>
                <a:lnTo>
                  <a:pt x="2449967" y="3085742"/>
                </a:lnTo>
                <a:cubicBezTo>
                  <a:pt x="2452540" y="3085742"/>
                  <a:pt x="2455110" y="3088152"/>
                  <a:pt x="2457678" y="3090561"/>
                </a:cubicBezTo>
                <a:cubicBezTo>
                  <a:pt x="2455110" y="3092971"/>
                  <a:pt x="2452540" y="3095380"/>
                  <a:pt x="2449967" y="3095380"/>
                </a:cubicBezTo>
                <a:lnTo>
                  <a:pt x="2449947" y="3095360"/>
                </a:lnTo>
                <a:lnTo>
                  <a:pt x="2449913" y="3095380"/>
                </a:lnTo>
                <a:cubicBezTo>
                  <a:pt x="2447343" y="3092971"/>
                  <a:pt x="2444773" y="3090561"/>
                  <a:pt x="2442201" y="3088152"/>
                </a:cubicBezTo>
                <a:cubicBezTo>
                  <a:pt x="2444773" y="3088152"/>
                  <a:pt x="2449913" y="3085742"/>
                  <a:pt x="2449913" y="3085742"/>
                </a:cubicBezTo>
                <a:close/>
                <a:moveTo>
                  <a:pt x="2939647" y="3067076"/>
                </a:moveTo>
                <a:lnTo>
                  <a:pt x="2939660" y="3067082"/>
                </a:lnTo>
                <a:lnTo>
                  <a:pt x="2939704" y="3067076"/>
                </a:lnTo>
                <a:cubicBezTo>
                  <a:pt x="2947198" y="3069613"/>
                  <a:pt x="2959685" y="3072149"/>
                  <a:pt x="2964682" y="3079758"/>
                </a:cubicBezTo>
                <a:cubicBezTo>
                  <a:pt x="2977169" y="3094976"/>
                  <a:pt x="2994652" y="3107657"/>
                  <a:pt x="3012137" y="3117802"/>
                </a:cubicBezTo>
                <a:cubicBezTo>
                  <a:pt x="3019631" y="3120339"/>
                  <a:pt x="3022126" y="3130484"/>
                  <a:pt x="3032119" y="3145702"/>
                </a:cubicBezTo>
                <a:cubicBezTo>
                  <a:pt x="3004644" y="3150775"/>
                  <a:pt x="2984664" y="3145702"/>
                  <a:pt x="2967175" y="3155847"/>
                </a:cubicBezTo>
                <a:cubicBezTo>
                  <a:pt x="2964680" y="3158383"/>
                  <a:pt x="2960308" y="3159017"/>
                  <a:pt x="2955313" y="3158383"/>
                </a:cubicBezTo>
                <a:lnTo>
                  <a:pt x="2955292" y="3158376"/>
                </a:lnTo>
                <a:lnTo>
                  <a:pt x="2955260" y="3158383"/>
                </a:lnTo>
                <a:cubicBezTo>
                  <a:pt x="2950263" y="3157749"/>
                  <a:pt x="2944644" y="3155848"/>
                  <a:pt x="2939647" y="3153311"/>
                </a:cubicBezTo>
                <a:cubicBezTo>
                  <a:pt x="2914671" y="3143165"/>
                  <a:pt x="2889692" y="3133020"/>
                  <a:pt x="2862219" y="3120339"/>
                </a:cubicBezTo>
                <a:cubicBezTo>
                  <a:pt x="2859720" y="3117802"/>
                  <a:pt x="2857223" y="3112730"/>
                  <a:pt x="2854725" y="3107657"/>
                </a:cubicBezTo>
                <a:cubicBezTo>
                  <a:pt x="2872208" y="3087366"/>
                  <a:pt x="2894689" y="3097512"/>
                  <a:pt x="2914671" y="3092439"/>
                </a:cubicBezTo>
                <a:cubicBezTo>
                  <a:pt x="2917168" y="3089903"/>
                  <a:pt x="2919665" y="3087366"/>
                  <a:pt x="2919665" y="3082294"/>
                </a:cubicBezTo>
                <a:cubicBezTo>
                  <a:pt x="2922163" y="3069613"/>
                  <a:pt x="2927160" y="3064540"/>
                  <a:pt x="2939647" y="3067076"/>
                </a:cubicBezTo>
                <a:close/>
                <a:moveTo>
                  <a:pt x="2767971" y="3058757"/>
                </a:moveTo>
                <a:lnTo>
                  <a:pt x="2768032" y="3058757"/>
                </a:lnTo>
                <a:lnTo>
                  <a:pt x="2820021" y="3058757"/>
                </a:lnTo>
                <a:lnTo>
                  <a:pt x="2820072" y="3058757"/>
                </a:lnTo>
                <a:cubicBezTo>
                  <a:pt x="2815115" y="3066854"/>
                  <a:pt x="2812638" y="3077649"/>
                  <a:pt x="2805201" y="3080347"/>
                </a:cubicBezTo>
                <a:lnTo>
                  <a:pt x="2805154" y="3080343"/>
                </a:lnTo>
                <a:lnTo>
                  <a:pt x="2805150" y="3080347"/>
                </a:lnTo>
                <a:cubicBezTo>
                  <a:pt x="2792760" y="3085744"/>
                  <a:pt x="2780369" y="3077649"/>
                  <a:pt x="2767971" y="3058757"/>
                </a:cubicBezTo>
                <a:close/>
                <a:moveTo>
                  <a:pt x="11740912" y="3049119"/>
                </a:moveTo>
                <a:cubicBezTo>
                  <a:pt x="11730480" y="3063990"/>
                  <a:pt x="11730480" y="3063990"/>
                  <a:pt x="11696576" y="3066468"/>
                </a:cubicBezTo>
                <a:cubicBezTo>
                  <a:pt x="11714832" y="3049119"/>
                  <a:pt x="11714832" y="3049119"/>
                  <a:pt x="11740912" y="3049119"/>
                </a:cubicBezTo>
                <a:close/>
                <a:moveTo>
                  <a:pt x="2386300" y="3049119"/>
                </a:moveTo>
                <a:lnTo>
                  <a:pt x="2386354" y="3049119"/>
                </a:lnTo>
                <a:lnTo>
                  <a:pt x="2392083" y="3049119"/>
                </a:lnTo>
                <a:lnTo>
                  <a:pt x="2392135" y="3049119"/>
                </a:lnTo>
                <a:cubicBezTo>
                  <a:pt x="2392135" y="3049119"/>
                  <a:pt x="2392135" y="3052011"/>
                  <a:pt x="2392135" y="3054902"/>
                </a:cubicBezTo>
                <a:lnTo>
                  <a:pt x="2392083" y="3054850"/>
                </a:lnTo>
                <a:lnTo>
                  <a:pt x="2392083" y="3054902"/>
                </a:lnTo>
                <a:cubicBezTo>
                  <a:pt x="2392083" y="3054902"/>
                  <a:pt x="2389192" y="3054902"/>
                  <a:pt x="2389192" y="3052011"/>
                </a:cubicBezTo>
                <a:cubicBezTo>
                  <a:pt x="2386300" y="3052011"/>
                  <a:pt x="2389192" y="3049119"/>
                  <a:pt x="2386300" y="3049119"/>
                </a:cubicBezTo>
                <a:close/>
                <a:moveTo>
                  <a:pt x="2533190" y="3047192"/>
                </a:moveTo>
                <a:lnTo>
                  <a:pt x="2533230" y="3047208"/>
                </a:lnTo>
                <a:lnTo>
                  <a:pt x="2533245" y="3047192"/>
                </a:lnTo>
                <a:cubicBezTo>
                  <a:pt x="2538257" y="3047192"/>
                  <a:pt x="2543265" y="3049602"/>
                  <a:pt x="2545773" y="3052011"/>
                </a:cubicBezTo>
                <a:cubicBezTo>
                  <a:pt x="2548279" y="3056830"/>
                  <a:pt x="2543265" y="3066468"/>
                  <a:pt x="2535753" y="3064059"/>
                </a:cubicBezTo>
                <a:lnTo>
                  <a:pt x="2535730" y="3064045"/>
                </a:lnTo>
                <a:lnTo>
                  <a:pt x="2535694" y="3064059"/>
                </a:lnTo>
                <a:cubicBezTo>
                  <a:pt x="2533190" y="3064059"/>
                  <a:pt x="2528176" y="3059239"/>
                  <a:pt x="2523165" y="3056830"/>
                </a:cubicBezTo>
                <a:cubicBezTo>
                  <a:pt x="2528176" y="3052011"/>
                  <a:pt x="2530685" y="3049602"/>
                  <a:pt x="2533190" y="3047192"/>
                </a:cubicBezTo>
                <a:close/>
                <a:moveTo>
                  <a:pt x="11313628" y="3037551"/>
                </a:moveTo>
                <a:cubicBezTo>
                  <a:pt x="11318768" y="3037551"/>
                  <a:pt x="11323908" y="3040029"/>
                  <a:pt x="11334188" y="3040029"/>
                </a:cubicBezTo>
                <a:cubicBezTo>
                  <a:pt x="11323908" y="3047465"/>
                  <a:pt x="11321338" y="3052422"/>
                  <a:pt x="11316197" y="3052422"/>
                </a:cubicBezTo>
                <a:cubicBezTo>
                  <a:pt x="11313628" y="3054900"/>
                  <a:pt x="11308487" y="3049944"/>
                  <a:pt x="11303347" y="3047465"/>
                </a:cubicBezTo>
                <a:cubicBezTo>
                  <a:pt x="11308487" y="3044987"/>
                  <a:pt x="11311057" y="3040029"/>
                  <a:pt x="11313628" y="3037551"/>
                </a:cubicBezTo>
                <a:close/>
                <a:moveTo>
                  <a:pt x="2681558" y="3027158"/>
                </a:moveTo>
                <a:lnTo>
                  <a:pt x="2681564" y="3027162"/>
                </a:lnTo>
                <a:lnTo>
                  <a:pt x="2681612" y="3027158"/>
                </a:lnTo>
                <a:cubicBezTo>
                  <a:pt x="2689643" y="3028398"/>
                  <a:pt x="2696713" y="3031495"/>
                  <a:pt x="2703139" y="3036452"/>
                </a:cubicBezTo>
                <a:cubicBezTo>
                  <a:pt x="2705708" y="3038931"/>
                  <a:pt x="2708279" y="3043888"/>
                  <a:pt x="2708279" y="3046366"/>
                </a:cubicBezTo>
                <a:cubicBezTo>
                  <a:pt x="2708279" y="3051323"/>
                  <a:pt x="2700570" y="3053801"/>
                  <a:pt x="2697998" y="3056279"/>
                </a:cubicBezTo>
                <a:lnTo>
                  <a:pt x="2697953" y="3056268"/>
                </a:lnTo>
                <a:lnTo>
                  <a:pt x="2697943" y="3056279"/>
                </a:lnTo>
                <a:cubicBezTo>
                  <a:pt x="2677381" y="3058757"/>
                  <a:pt x="2664531" y="3046366"/>
                  <a:pt x="2654250" y="3029017"/>
                </a:cubicBezTo>
                <a:cubicBezTo>
                  <a:pt x="2664531" y="3026539"/>
                  <a:pt x="2673527" y="3025920"/>
                  <a:pt x="2681558" y="3027158"/>
                </a:cubicBezTo>
                <a:close/>
                <a:moveTo>
                  <a:pt x="2291372" y="2999001"/>
                </a:moveTo>
                <a:lnTo>
                  <a:pt x="2291406" y="2999045"/>
                </a:lnTo>
                <a:lnTo>
                  <a:pt x="2291425" y="2999001"/>
                </a:lnTo>
                <a:cubicBezTo>
                  <a:pt x="2296244" y="3006712"/>
                  <a:pt x="2301064" y="3011852"/>
                  <a:pt x="2303473" y="3014422"/>
                </a:cubicBezTo>
                <a:cubicBezTo>
                  <a:pt x="2301064" y="3016993"/>
                  <a:pt x="2296244" y="3022132"/>
                  <a:pt x="2293835" y="3022132"/>
                </a:cubicBezTo>
                <a:lnTo>
                  <a:pt x="2293809" y="3022111"/>
                </a:lnTo>
                <a:lnTo>
                  <a:pt x="2293781" y="3022132"/>
                </a:lnTo>
                <a:cubicBezTo>
                  <a:pt x="2291372" y="3022132"/>
                  <a:pt x="2286552" y="3016993"/>
                  <a:pt x="2284143" y="3014422"/>
                </a:cubicBezTo>
                <a:cubicBezTo>
                  <a:pt x="2284143" y="3011852"/>
                  <a:pt x="2288961" y="3006712"/>
                  <a:pt x="2291372" y="2999001"/>
                </a:cubicBezTo>
                <a:close/>
                <a:moveTo>
                  <a:pt x="11929817" y="2996330"/>
                </a:moveTo>
                <a:cubicBezTo>
                  <a:pt x="11929817" y="2998851"/>
                  <a:pt x="11929817" y="3003893"/>
                  <a:pt x="11927302" y="3003893"/>
                </a:cubicBezTo>
                <a:cubicBezTo>
                  <a:pt x="11914723" y="3013976"/>
                  <a:pt x="11826674" y="3051786"/>
                  <a:pt x="11814096" y="3051786"/>
                </a:cubicBezTo>
                <a:cubicBezTo>
                  <a:pt x="11801518" y="3054306"/>
                  <a:pt x="11791454" y="3056827"/>
                  <a:pt x="11781392" y="3036661"/>
                </a:cubicBezTo>
                <a:cubicBezTo>
                  <a:pt x="11834221" y="3026579"/>
                  <a:pt x="11876988" y="2991289"/>
                  <a:pt x="11929817" y="2996330"/>
                </a:cubicBezTo>
                <a:close/>
                <a:moveTo>
                  <a:pt x="11699811" y="2905236"/>
                </a:moveTo>
                <a:cubicBezTo>
                  <a:pt x="11707272" y="2902619"/>
                  <a:pt x="11714734" y="2907851"/>
                  <a:pt x="11717222" y="2918316"/>
                </a:cubicBezTo>
                <a:cubicBezTo>
                  <a:pt x="11719708" y="2926165"/>
                  <a:pt x="11712247" y="2939244"/>
                  <a:pt x="11702298" y="2939244"/>
                </a:cubicBezTo>
                <a:cubicBezTo>
                  <a:pt x="11699811" y="2939244"/>
                  <a:pt x="11694836" y="2939244"/>
                  <a:pt x="11692349" y="2939244"/>
                </a:cubicBezTo>
                <a:cubicBezTo>
                  <a:pt x="11692349" y="2939244"/>
                  <a:pt x="11692349" y="2936629"/>
                  <a:pt x="11692349" y="2936629"/>
                </a:cubicBezTo>
                <a:cubicBezTo>
                  <a:pt x="11677425" y="2936629"/>
                  <a:pt x="11664989" y="2936629"/>
                  <a:pt x="11650066" y="2936629"/>
                </a:cubicBezTo>
                <a:cubicBezTo>
                  <a:pt x="11647579" y="2936629"/>
                  <a:pt x="11642604" y="2928780"/>
                  <a:pt x="11642604" y="2926165"/>
                </a:cubicBezTo>
                <a:cubicBezTo>
                  <a:pt x="11642604" y="2923548"/>
                  <a:pt x="11645091" y="2915700"/>
                  <a:pt x="11650066" y="2915700"/>
                </a:cubicBezTo>
                <a:cubicBezTo>
                  <a:pt x="11664989" y="2910468"/>
                  <a:pt x="11682400" y="2907851"/>
                  <a:pt x="11699811" y="2905236"/>
                </a:cubicBezTo>
                <a:close/>
                <a:moveTo>
                  <a:pt x="11967725" y="2858285"/>
                </a:moveTo>
                <a:cubicBezTo>
                  <a:pt x="11967725" y="2858285"/>
                  <a:pt x="11970295" y="2862911"/>
                  <a:pt x="11970295" y="2867538"/>
                </a:cubicBezTo>
                <a:cubicBezTo>
                  <a:pt x="11967725" y="2867538"/>
                  <a:pt x="11962585" y="2869851"/>
                  <a:pt x="11960014" y="2869851"/>
                </a:cubicBezTo>
                <a:cubicBezTo>
                  <a:pt x="11957445" y="2869851"/>
                  <a:pt x="11957445" y="2862911"/>
                  <a:pt x="11954875" y="2860598"/>
                </a:cubicBezTo>
                <a:cubicBezTo>
                  <a:pt x="11960014" y="2860598"/>
                  <a:pt x="11962585" y="2858285"/>
                  <a:pt x="11967725" y="2858285"/>
                </a:cubicBezTo>
                <a:close/>
                <a:moveTo>
                  <a:pt x="11899325" y="2856357"/>
                </a:moveTo>
                <a:lnTo>
                  <a:pt x="11899326" y="2856357"/>
                </a:lnTo>
                <a:cubicBezTo>
                  <a:pt x="11904349" y="2856357"/>
                  <a:pt x="11911883" y="2861336"/>
                  <a:pt x="11911883" y="2866316"/>
                </a:cubicBezTo>
                <a:cubicBezTo>
                  <a:pt x="11914396" y="2868806"/>
                  <a:pt x="11909372" y="2876275"/>
                  <a:pt x="11904349" y="2881256"/>
                </a:cubicBezTo>
                <a:cubicBezTo>
                  <a:pt x="11901837" y="2883745"/>
                  <a:pt x="11894302" y="2886236"/>
                  <a:pt x="11886767" y="2886236"/>
                </a:cubicBezTo>
                <a:cubicBezTo>
                  <a:pt x="11856626" y="2888725"/>
                  <a:pt x="11826485" y="2888725"/>
                  <a:pt x="11801368" y="2906154"/>
                </a:cubicBezTo>
                <a:cubicBezTo>
                  <a:pt x="11795090" y="2911133"/>
                  <a:pt x="11787554" y="2912378"/>
                  <a:pt x="11778763" y="2911756"/>
                </a:cubicBezTo>
                <a:lnTo>
                  <a:pt x="11778762" y="2911756"/>
                </a:lnTo>
                <a:cubicBezTo>
                  <a:pt x="11769971" y="2911133"/>
                  <a:pt x="11759923" y="2908643"/>
                  <a:pt x="11748621" y="2906154"/>
                </a:cubicBezTo>
                <a:cubicBezTo>
                  <a:pt x="11783785" y="2886236"/>
                  <a:pt x="11813926" y="2876275"/>
                  <a:pt x="11844066" y="2868806"/>
                </a:cubicBezTo>
                <a:cubicBezTo>
                  <a:pt x="11861648" y="2861336"/>
                  <a:pt x="11879230" y="2858847"/>
                  <a:pt x="11899325" y="2856357"/>
                </a:cubicBezTo>
                <a:close/>
                <a:moveTo>
                  <a:pt x="12016262" y="2837081"/>
                </a:moveTo>
                <a:cubicBezTo>
                  <a:pt x="12018782" y="2837081"/>
                  <a:pt x="12023824" y="2839835"/>
                  <a:pt x="12033907" y="2845343"/>
                </a:cubicBezTo>
                <a:cubicBezTo>
                  <a:pt x="12018782" y="2853603"/>
                  <a:pt x="12013741" y="2856357"/>
                  <a:pt x="12008699" y="2856357"/>
                </a:cubicBezTo>
                <a:cubicBezTo>
                  <a:pt x="12006179" y="2856357"/>
                  <a:pt x="12003658" y="2848096"/>
                  <a:pt x="12001137" y="2845343"/>
                </a:cubicBezTo>
                <a:cubicBezTo>
                  <a:pt x="12006179" y="2842589"/>
                  <a:pt x="12011220" y="2837081"/>
                  <a:pt x="12016262" y="2837081"/>
                </a:cubicBezTo>
                <a:close/>
                <a:moveTo>
                  <a:pt x="1908036" y="2812025"/>
                </a:moveTo>
                <a:lnTo>
                  <a:pt x="1908074" y="2812042"/>
                </a:lnTo>
                <a:lnTo>
                  <a:pt x="1908083" y="2812025"/>
                </a:lnTo>
                <a:cubicBezTo>
                  <a:pt x="1918062" y="2817066"/>
                  <a:pt x="1920556" y="2817066"/>
                  <a:pt x="1925545" y="2819587"/>
                </a:cubicBezTo>
                <a:cubicBezTo>
                  <a:pt x="1933029" y="2822108"/>
                  <a:pt x="1943007" y="2827149"/>
                  <a:pt x="1938017" y="2837232"/>
                </a:cubicBezTo>
                <a:cubicBezTo>
                  <a:pt x="1938017" y="2839753"/>
                  <a:pt x="1928040" y="2844794"/>
                  <a:pt x="1923051" y="2844794"/>
                </a:cubicBezTo>
                <a:lnTo>
                  <a:pt x="1923028" y="2844782"/>
                </a:lnTo>
                <a:lnTo>
                  <a:pt x="1923002" y="2844794"/>
                </a:lnTo>
                <a:cubicBezTo>
                  <a:pt x="1910531" y="2842274"/>
                  <a:pt x="1900551" y="2832191"/>
                  <a:pt x="1903046" y="2822108"/>
                </a:cubicBezTo>
                <a:cubicBezTo>
                  <a:pt x="1903046" y="2819587"/>
                  <a:pt x="1905540" y="2814545"/>
                  <a:pt x="1908036" y="2812025"/>
                </a:cubicBezTo>
                <a:close/>
                <a:moveTo>
                  <a:pt x="12191970" y="2804312"/>
                </a:moveTo>
                <a:cubicBezTo>
                  <a:pt x="12191970" y="2822067"/>
                  <a:pt x="12191970" y="2842357"/>
                  <a:pt x="12191970" y="2862648"/>
                </a:cubicBezTo>
                <a:cubicBezTo>
                  <a:pt x="12181881" y="2867721"/>
                  <a:pt x="12174314" y="2875329"/>
                  <a:pt x="12164225" y="2880402"/>
                </a:cubicBezTo>
                <a:cubicBezTo>
                  <a:pt x="12141525" y="2893084"/>
                  <a:pt x="12121346" y="2908302"/>
                  <a:pt x="12098645" y="2918447"/>
                </a:cubicBezTo>
                <a:cubicBezTo>
                  <a:pt x="12083512" y="2926055"/>
                  <a:pt x="12068378" y="2933665"/>
                  <a:pt x="12058289" y="2946346"/>
                </a:cubicBezTo>
                <a:cubicBezTo>
                  <a:pt x="12038111" y="2969173"/>
                  <a:pt x="12012887" y="2981854"/>
                  <a:pt x="11985142" y="2994536"/>
                </a:cubicBezTo>
                <a:cubicBezTo>
                  <a:pt x="11980098" y="2997072"/>
                  <a:pt x="11970009" y="2997072"/>
                  <a:pt x="11962442" y="2997072"/>
                </a:cubicBezTo>
                <a:cubicBezTo>
                  <a:pt x="11959920" y="2997072"/>
                  <a:pt x="11957397" y="2992000"/>
                  <a:pt x="11957397" y="2989464"/>
                </a:cubicBezTo>
                <a:cubicBezTo>
                  <a:pt x="11954875" y="2986927"/>
                  <a:pt x="11957397" y="2984391"/>
                  <a:pt x="11957397" y="2981854"/>
                </a:cubicBezTo>
                <a:cubicBezTo>
                  <a:pt x="11962442" y="2976782"/>
                  <a:pt x="11967486" y="2974246"/>
                  <a:pt x="11972531" y="2969173"/>
                </a:cubicBezTo>
                <a:cubicBezTo>
                  <a:pt x="12010365" y="2951418"/>
                  <a:pt x="12045678" y="2926055"/>
                  <a:pt x="12075945" y="2898156"/>
                </a:cubicBezTo>
                <a:cubicBezTo>
                  <a:pt x="12111256" y="2865184"/>
                  <a:pt x="12146568" y="2827139"/>
                  <a:pt x="12191970" y="2804312"/>
                </a:cubicBezTo>
                <a:close/>
                <a:moveTo>
                  <a:pt x="1812453" y="2762133"/>
                </a:moveTo>
                <a:cubicBezTo>
                  <a:pt x="1814994" y="2761209"/>
                  <a:pt x="1817535" y="2761209"/>
                  <a:pt x="1818805" y="2762441"/>
                </a:cubicBezTo>
                <a:lnTo>
                  <a:pt x="1818825" y="2762451"/>
                </a:lnTo>
                <a:lnTo>
                  <a:pt x="1818853" y="2762441"/>
                </a:lnTo>
                <a:cubicBezTo>
                  <a:pt x="1831557" y="2769829"/>
                  <a:pt x="1844262" y="2777219"/>
                  <a:pt x="1856967" y="2784608"/>
                </a:cubicBezTo>
                <a:cubicBezTo>
                  <a:pt x="1859508" y="2787071"/>
                  <a:pt x="1859508" y="2791998"/>
                  <a:pt x="1862049" y="2804312"/>
                </a:cubicBezTo>
                <a:lnTo>
                  <a:pt x="1861997" y="2804284"/>
                </a:lnTo>
                <a:lnTo>
                  <a:pt x="1862002" y="2804312"/>
                </a:lnTo>
                <a:cubicBezTo>
                  <a:pt x="1839133" y="2796924"/>
                  <a:pt x="1823887" y="2789534"/>
                  <a:pt x="1811182" y="2777219"/>
                </a:cubicBezTo>
                <a:cubicBezTo>
                  <a:pt x="1806101" y="2774755"/>
                  <a:pt x="1806101" y="2769829"/>
                  <a:pt x="1806101" y="2767367"/>
                </a:cubicBezTo>
                <a:cubicBezTo>
                  <a:pt x="1807371" y="2764904"/>
                  <a:pt x="1809912" y="2763057"/>
                  <a:pt x="1812453" y="2762133"/>
                </a:cubicBezTo>
                <a:close/>
                <a:moveTo>
                  <a:pt x="12126433" y="2738776"/>
                </a:moveTo>
                <a:cubicBezTo>
                  <a:pt x="12123906" y="2746354"/>
                  <a:pt x="12121378" y="2756456"/>
                  <a:pt x="12118851" y="2764034"/>
                </a:cubicBezTo>
                <a:cubicBezTo>
                  <a:pt x="12116323" y="2771611"/>
                  <a:pt x="12113796" y="2779189"/>
                  <a:pt x="12111269" y="2789293"/>
                </a:cubicBezTo>
                <a:cubicBezTo>
                  <a:pt x="12093578" y="2796870"/>
                  <a:pt x="12075886" y="2804448"/>
                  <a:pt x="12058195" y="2809499"/>
                </a:cubicBezTo>
                <a:cubicBezTo>
                  <a:pt x="12050613" y="2812025"/>
                  <a:pt x="12043032" y="2809499"/>
                  <a:pt x="12035450" y="2809499"/>
                </a:cubicBezTo>
                <a:cubicBezTo>
                  <a:pt x="12025340" y="2806973"/>
                  <a:pt x="12015230" y="2804448"/>
                  <a:pt x="12012704" y="2791819"/>
                </a:cubicBezTo>
                <a:cubicBezTo>
                  <a:pt x="12012704" y="2779189"/>
                  <a:pt x="12022813" y="2779189"/>
                  <a:pt x="12032922" y="2776664"/>
                </a:cubicBezTo>
                <a:cubicBezTo>
                  <a:pt x="12068305" y="2774138"/>
                  <a:pt x="12096105" y="2761509"/>
                  <a:pt x="12126433" y="2738776"/>
                </a:cubicBezTo>
                <a:close/>
                <a:moveTo>
                  <a:pt x="1748651" y="2729137"/>
                </a:moveTo>
                <a:lnTo>
                  <a:pt x="1748696" y="2729149"/>
                </a:lnTo>
                <a:lnTo>
                  <a:pt x="1748696" y="2729137"/>
                </a:lnTo>
                <a:cubicBezTo>
                  <a:pt x="1753322" y="2729137"/>
                  <a:pt x="1755635" y="2731708"/>
                  <a:pt x="1757948" y="2731708"/>
                </a:cubicBezTo>
                <a:cubicBezTo>
                  <a:pt x="1757948" y="2736848"/>
                  <a:pt x="1755635" y="2739418"/>
                  <a:pt x="1753322" y="2741988"/>
                </a:cubicBezTo>
                <a:lnTo>
                  <a:pt x="1753286" y="2741968"/>
                </a:lnTo>
                <a:lnTo>
                  <a:pt x="1753277" y="2741988"/>
                </a:lnTo>
                <a:cubicBezTo>
                  <a:pt x="1753277" y="2744558"/>
                  <a:pt x="1748651" y="2741988"/>
                  <a:pt x="1748651" y="2739418"/>
                </a:cubicBezTo>
                <a:cubicBezTo>
                  <a:pt x="1746338" y="2736848"/>
                  <a:pt x="1748651" y="2731708"/>
                  <a:pt x="1748651" y="2729137"/>
                </a:cubicBezTo>
                <a:close/>
                <a:moveTo>
                  <a:pt x="1831161" y="2713714"/>
                </a:moveTo>
                <a:lnTo>
                  <a:pt x="1831211" y="2713722"/>
                </a:lnTo>
                <a:lnTo>
                  <a:pt x="1831207" y="2713714"/>
                </a:lnTo>
                <a:cubicBezTo>
                  <a:pt x="1861644" y="2713714"/>
                  <a:pt x="1861644" y="2713714"/>
                  <a:pt x="1879399" y="2746484"/>
                </a:cubicBezTo>
                <a:lnTo>
                  <a:pt x="1879348" y="2746477"/>
                </a:lnTo>
                <a:lnTo>
                  <a:pt x="1879351" y="2746484"/>
                </a:lnTo>
                <a:cubicBezTo>
                  <a:pt x="1848915" y="2746484"/>
                  <a:pt x="1848915" y="2746484"/>
                  <a:pt x="1831161" y="2713714"/>
                </a:cubicBezTo>
                <a:close/>
                <a:moveTo>
                  <a:pt x="1715772" y="2698296"/>
                </a:moveTo>
                <a:lnTo>
                  <a:pt x="1715789" y="2698319"/>
                </a:lnTo>
                <a:lnTo>
                  <a:pt x="1715818" y="2698296"/>
                </a:lnTo>
                <a:cubicBezTo>
                  <a:pt x="1718297" y="2700866"/>
                  <a:pt x="1723254" y="2706006"/>
                  <a:pt x="1723254" y="2708577"/>
                </a:cubicBezTo>
                <a:cubicBezTo>
                  <a:pt x="1723254" y="2711146"/>
                  <a:pt x="1718297" y="2716287"/>
                  <a:pt x="1713340" y="2721427"/>
                </a:cubicBezTo>
                <a:lnTo>
                  <a:pt x="1713323" y="2721390"/>
                </a:lnTo>
                <a:lnTo>
                  <a:pt x="1713294" y="2721427"/>
                </a:lnTo>
                <a:cubicBezTo>
                  <a:pt x="1710815" y="2713716"/>
                  <a:pt x="1705859" y="2711146"/>
                  <a:pt x="1705859" y="2706006"/>
                </a:cubicBezTo>
                <a:cubicBezTo>
                  <a:pt x="1705859" y="2703436"/>
                  <a:pt x="1710815" y="2698296"/>
                  <a:pt x="1715772" y="2698296"/>
                </a:cubicBezTo>
                <a:close/>
                <a:moveTo>
                  <a:pt x="1630041" y="2653960"/>
                </a:moveTo>
                <a:lnTo>
                  <a:pt x="1630074" y="2653979"/>
                </a:lnTo>
                <a:lnTo>
                  <a:pt x="1630086" y="2653960"/>
                </a:lnTo>
                <a:cubicBezTo>
                  <a:pt x="1637796" y="2656530"/>
                  <a:pt x="1642937" y="2661670"/>
                  <a:pt x="1648077" y="2664240"/>
                </a:cubicBezTo>
                <a:cubicBezTo>
                  <a:pt x="1645507" y="2669380"/>
                  <a:pt x="1645507" y="2674520"/>
                  <a:pt x="1642937" y="2674520"/>
                </a:cubicBezTo>
                <a:lnTo>
                  <a:pt x="1642894" y="2674517"/>
                </a:lnTo>
                <a:lnTo>
                  <a:pt x="1642891" y="2674520"/>
                </a:lnTo>
                <a:cubicBezTo>
                  <a:pt x="1632611" y="2677091"/>
                  <a:pt x="1627470" y="2671951"/>
                  <a:pt x="1624901" y="2664240"/>
                </a:cubicBezTo>
                <a:cubicBezTo>
                  <a:pt x="1624901" y="2661670"/>
                  <a:pt x="1630041" y="2653960"/>
                  <a:pt x="1630041" y="2653960"/>
                </a:cubicBezTo>
                <a:close/>
                <a:moveTo>
                  <a:pt x="1826341" y="2646731"/>
                </a:moveTo>
                <a:lnTo>
                  <a:pt x="1826350" y="2646737"/>
                </a:lnTo>
                <a:lnTo>
                  <a:pt x="1826389" y="2646731"/>
                </a:lnTo>
                <a:cubicBezTo>
                  <a:pt x="1833979" y="2649140"/>
                  <a:pt x="1836509" y="2656369"/>
                  <a:pt x="1846629" y="2663597"/>
                </a:cubicBezTo>
                <a:cubicBezTo>
                  <a:pt x="1833979" y="2668416"/>
                  <a:pt x="1828919" y="2673236"/>
                  <a:pt x="1823859" y="2673236"/>
                </a:cubicBezTo>
                <a:lnTo>
                  <a:pt x="1823842" y="2673222"/>
                </a:lnTo>
                <a:lnTo>
                  <a:pt x="1823811" y="2673236"/>
                </a:lnTo>
                <a:cubicBezTo>
                  <a:pt x="1813690" y="2673236"/>
                  <a:pt x="1808630" y="2668416"/>
                  <a:pt x="1806100" y="2658779"/>
                </a:cubicBezTo>
                <a:cubicBezTo>
                  <a:pt x="1806100" y="2651549"/>
                  <a:pt x="1816221" y="2644321"/>
                  <a:pt x="1826341" y="2646731"/>
                </a:cubicBezTo>
                <a:close/>
                <a:moveTo>
                  <a:pt x="1872016" y="2640468"/>
                </a:moveTo>
                <a:lnTo>
                  <a:pt x="1872055" y="2640509"/>
                </a:lnTo>
                <a:lnTo>
                  <a:pt x="1872063" y="2640468"/>
                </a:lnTo>
                <a:cubicBezTo>
                  <a:pt x="1876690" y="2645608"/>
                  <a:pt x="1879004" y="2648178"/>
                  <a:pt x="1881316" y="2650749"/>
                </a:cubicBezTo>
                <a:cubicBezTo>
                  <a:pt x="1879004" y="2653318"/>
                  <a:pt x="1876690" y="2655889"/>
                  <a:pt x="1874377" y="2655889"/>
                </a:cubicBezTo>
                <a:lnTo>
                  <a:pt x="1874357" y="2655868"/>
                </a:lnTo>
                <a:lnTo>
                  <a:pt x="1874330" y="2655889"/>
                </a:lnTo>
                <a:cubicBezTo>
                  <a:pt x="1872016" y="2655889"/>
                  <a:pt x="1869703" y="2653318"/>
                  <a:pt x="1869703" y="2650749"/>
                </a:cubicBezTo>
                <a:cubicBezTo>
                  <a:pt x="1869703" y="2648178"/>
                  <a:pt x="1872016" y="2645608"/>
                  <a:pt x="1872016" y="2640468"/>
                </a:cubicBezTo>
                <a:close/>
                <a:moveTo>
                  <a:pt x="12191970" y="2628902"/>
                </a:moveTo>
                <a:cubicBezTo>
                  <a:pt x="12191970" y="2648892"/>
                  <a:pt x="12191970" y="2668882"/>
                  <a:pt x="12191970" y="2688872"/>
                </a:cubicBezTo>
                <a:cubicBezTo>
                  <a:pt x="12182057" y="2693870"/>
                  <a:pt x="12169664" y="2696369"/>
                  <a:pt x="12159751" y="2691371"/>
                </a:cubicBezTo>
                <a:cubicBezTo>
                  <a:pt x="12144881" y="2686374"/>
                  <a:pt x="12139924" y="2668882"/>
                  <a:pt x="12152315" y="2658888"/>
                </a:cubicBezTo>
                <a:cubicBezTo>
                  <a:pt x="12164708" y="2648892"/>
                  <a:pt x="12179579" y="2638898"/>
                  <a:pt x="12191970" y="2628902"/>
                </a:cubicBezTo>
                <a:close/>
                <a:moveTo>
                  <a:pt x="1546151" y="2590350"/>
                </a:moveTo>
                <a:lnTo>
                  <a:pt x="1546172" y="2590362"/>
                </a:lnTo>
                <a:lnTo>
                  <a:pt x="1546194" y="2590350"/>
                </a:lnTo>
                <a:cubicBezTo>
                  <a:pt x="1556658" y="2590350"/>
                  <a:pt x="1564507" y="2600814"/>
                  <a:pt x="1567122" y="2619128"/>
                </a:cubicBezTo>
                <a:cubicBezTo>
                  <a:pt x="1561890" y="2621743"/>
                  <a:pt x="1556658" y="2626975"/>
                  <a:pt x="1554043" y="2626975"/>
                </a:cubicBezTo>
                <a:lnTo>
                  <a:pt x="1554020" y="2626963"/>
                </a:lnTo>
                <a:lnTo>
                  <a:pt x="1554000" y="2626975"/>
                </a:lnTo>
                <a:cubicBezTo>
                  <a:pt x="1540919" y="2624360"/>
                  <a:pt x="1530455" y="2613895"/>
                  <a:pt x="1533070" y="2603431"/>
                </a:cubicBezTo>
                <a:cubicBezTo>
                  <a:pt x="1533070" y="2598199"/>
                  <a:pt x="1540919" y="2590350"/>
                  <a:pt x="1546151" y="2590350"/>
                </a:cubicBezTo>
                <a:close/>
                <a:moveTo>
                  <a:pt x="1409649" y="2520955"/>
                </a:moveTo>
                <a:lnTo>
                  <a:pt x="1409684" y="2520973"/>
                </a:lnTo>
                <a:lnTo>
                  <a:pt x="1409690" y="2520955"/>
                </a:lnTo>
                <a:cubicBezTo>
                  <a:pt x="1412260" y="2520955"/>
                  <a:pt x="1414830" y="2523525"/>
                  <a:pt x="1414830" y="2523525"/>
                </a:cubicBezTo>
                <a:cubicBezTo>
                  <a:pt x="1412260" y="2526094"/>
                  <a:pt x="1412260" y="2526094"/>
                  <a:pt x="1412260" y="2528665"/>
                </a:cubicBezTo>
                <a:lnTo>
                  <a:pt x="1412220" y="2528665"/>
                </a:lnTo>
                <a:lnTo>
                  <a:pt x="1407120" y="2528665"/>
                </a:lnTo>
                <a:lnTo>
                  <a:pt x="1407079" y="2528665"/>
                </a:lnTo>
                <a:cubicBezTo>
                  <a:pt x="1409649" y="2526094"/>
                  <a:pt x="1409649" y="2523525"/>
                  <a:pt x="1409649" y="2520955"/>
                </a:cubicBezTo>
                <a:close/>
                <a:moveTo>
                  <a:pt x="1016940" y="2192622"/>
                </a:moveTo>
                <a:lnTo>
                  <a:pt x="1016974" y="2192623"/>
                </a:lnTo>
                <a:lnTo>
                  <a:pt x="1016976" y="2192622"/>
                </a:lnTo>
                <a:cubicBezTo>
                  <a:pt x="1021988" y="2187482"/>
                  <a:pt x="1029507" y="2195193"/>
                  <a:pt x="1032013" y="2202903"/>
                </a:cubicBezTo>
                <a:cubicBezTo>
                  <a:pt x="1034519" y="2205474"/>
                  <a:pt x="1034519" y="2210613"/>
                  <a:pt x="1037024" y="2215753"/>
                </a:cubicBezTo>
                <a:cubicBezTo>
                  <a:pt x="1034519" y="2218324"/>
                  <a:pt x="1034519" y="2223464"/>
                  <a:pt x="1032013" y="2223464"/>
                </a:cubicBezTo>
                <a:lnTo>
                  <a:pt x="1031976" y="2223464"/>
                </a:lnTo>
                <a:lnTo>
                  <a:pt x="1019482" y="2223464"/>
                </a:lnTo>
                <a:lnTo>
                  <a:pt x="1019447" y="2223464"/>
                </a:lnTo>
                <a:cubicBezTo>
                  <a:pt x="1014434" y="2220894"/>
                  <a:pt x="1011929" y="2215753"/>
                  <a:pt x="1011929" y="2213184"/>
                </a:cubicBezTo>
                <a:cubicBezTo>
                  <a:pt x="1011929" y="2205474"/>
                  <a:pt x="1011929" y="2195193"/>
                  <a:pt x="1016940" y="2192622"/>
                </a:cubicBezTo>
                <a:close/>
                <a:moveTo>
                  <a:pt x="648577" y="1816052"/>
                </a:moveTo>
                <a:lnTo>
                  <a:pt x="648582" y="1816057"/>
                </a:lnTo>
                <a:lnTo>
                  <a:pt x="648608" y="1816052"/>
                </a:lnTo>
                <a:cubicBezTo>
                  <a:pt x="653621" y="1818572"/>
                  <a:pt x="656126" y="1823614"/>
                  <a:pt x="661137" y="1826135"/>
                </a:cubicBezTo>
                <a:cubicBezTo>
                  <a:pt x="658632" y="1833697"/>
                  <a:pt x="658632" y="1838738"/>
                  <a:pt x="653621" y="1841259"/>
                </a:cubicBezTo>
                <a:cubicBezTo>
                  <a:pt x="651114" y="1843780"/>
                  <a:pt x="646103" y="1846301"/>
                  <a:pt x="643596" y="1846301"/>
                </a:cubicBezTo>
                <a:lnTo>
                  <a:pt x="643585" y="1846291"/>
                </a:lnTo>
                <a:lnTo>
                  <a:pt x="643565" y="1846301"/>
                </a:lnTo>
                <a:cubicBezTo>
                  <a:pt x="641060" y="1846301"/>
                  <a:pt x="636047" y="1838738"/>
                  <a:pt x="636047" y="1836218"/>
                </a:cubicBezTo>
                <a:cubicBezTo>
                  <a:pt x="636047" y="1831176"/>
                  <a:pt x="636047" y="1826135"/>
                  <a:pt x="638554" y="1823614"/>
                </a:cubicBezTo>
                <a:cubicBezTo>
                  <a:pt x="641060" y="1818572"/>
                  <a:pt x="646070" y="1813531"/>
                  <a:pt x="648577" y="1816052"/>
                </a:cubicBezTo>
                <a:close/>
                <a:moveTo>
                  <a:pt x="517311" y="1663178"/>
                </a:moveTo>
                <a:lnTo>
                  <a:pt x="517350" y="1663198"/>
                </a:lnTo>
                <a:lnTo>
                  <a:pt x="517345" y="1663178"/>
                </a:lnTo>
                <a:cubicBezTo>
                  <a:pt x="534615" y="1670795"/>
                  <a:pt x="534615" y="1670795"/>
                  <a:pt x="566692" y="1729187"/>
                </a:cubicBezTo>
                <a:cubicBezTo>
                  <a:pt x="554355" y="1739342"/>
                  <a:pt x="542018" y="1752036"/>
                  <a:pt x="529682" y="1762191"/>
                </a:cubicBezTo>
                <a:cubicBezTo>
                  <a:pt x="527214" y="1764730"/>
                  <a:pt x="525364" y="1766000"/>
                  <a:pt x="521970" y="1764730"/>
                </a:cubicBezTo>
                <a:lnTo>
                  <a:pt x="521960" y="1764722"/>
                </a:lnTo>
                <a:lnTo>
                  <a:pt x="521939" y="1764730"/>
                </a:lnTo>
                <a:cubicBezTo>
                  <a:pt x="518546" y="1763461"/>
                  <a:pt x="513611" y="1759653"/>
                  <a:pt x="504976" y="1752036"/>
                </a:cubicBezTo>
                <a:cubicBezTo>
                  <a:pt x="509910" y="1746958"/>
                  <a:pt x="512378" y="1741881"/>
                  <a:pt x="517311" y="1736803"/>
                </a:cubicBezTo>
                <a:cubicBezTo>
                  <a:pt x="537051" y="1713954"/>
                  <a:pt x="537051" y="1711415"/>
                  <a:pt x="522246" y="1680950"/>
                </a:cubicBezTo>
                <a:cubicBezTo>
                  <a:pt x="519778" y="1675872"/>
                  <a:pt x="519778" y="1670795"/>
                  <a:pt x="517311" y="1663178"/>
                </a:cubicBezTo>
                <a:close/>
                <a:moveTo>
                  <a:pt x="244739" y="1420301"/>
                </a:moveTo>
                <a:cubicBezTo>
                  <a:pt x="246667" y="1422870"/>
                  <a:pt x="248594" y="1422870"/>
                  <a:pt x="248594" y="1425440"/>
                </a:cubicBezTo>
                <a:cubicBezTo>
                  <a:pt x="248594" y="1428010"/>
                  <a:pt x="246667" y="1430584"/>
                  <a:pt x="246667" y="1435723"/>
                </a:cubicBezTo>
                <a:cubicBezTo>
                  <a:pt x="246667" y="1430584"/>
                  <a:pt x="246667" y="1428010"/>
                  <a:pt x="246667" y="1425440"/>
                </a:cubicBezTo>
                <a:cubicBezTo>
                  <a:pt x="246667" y="1422870"/>
                  <a:pt x="244739" y="1422870"/>
                  <a:pt x="244739" y="1420301"/>
                </a:cubicBezTo>
                <a:close/>
                <a:moveTo>
                  <a:pt x="0" y="0"/>
                </a:moveTo>
                <a:lnTo>
                  <a:pt x="12191970" y="0"/>
                </a:lnTo>
                <a:lnTo>
                  <a:pt x="12191970" y="1478765"/>
                </a:lnTo>
                <a:cubicBezTo>
                  <a:pt x="12189447" y="1476244"/>
                  <a:pt x="12186922" y="1476244"/>
                  <a:pt x="12186922" y="1476244"/>
                </a:cubicBezTo>
                <a:cubicBezTo>
                  <a:pt x="12159161" y="1493892"/>
                  <a:pt x="12149067" y="1516581"/>
                  <a:pt x="12159161" y="1544313"/>
                </a:cubicBezTo>
                <a:cubicBezTo>
                  <a:pt x="12166733" y="1561961"/>
                  <a:pt x="12171780" y="1577088"/>
                  <a:pt x="12176827" y="1594735"/>
                </a:cubicBezTo>
                <a:cubicBezTo>
                  <a:pt x="12181875" y="1612383"/>
                  <a:pt x="12179352" y="1622467"/>
                  <a:pt x="12164209" y="1627509"/>
                </a:cubicBezTo>
                <a:cubicBezTo>
                  <a:pt x="12141495" y="1635072"/>
                  <a:pt x="12131400" y="1650199"/>
                  <a:pt x="12128877" y="1672888"/>
                </a:cubicBezTo>
                <a:cubicBezTo>
                  <a:pt x="12126354" y="1677931"/>
                  <a:pt x="12121306" y="1680452"/>
                  <a:pt x="12118782" y="1688015"/>
                </a:cubicBezTo>
                <a:cubicBezTo>
                  <a:pt x="12108688" y="1682973"/>
                  <a:pt x="12101116" y="1680452"/>
                  <a:pt x="12093545" y="1675409"/>
                </a:cubicBezTo>
                <a:cubicBezTo>
                  <a:pt x="12075879" y="1670368"/>
                  <a:pt x="12068307" y="1672888"/>
                  <a:pt x="12060737" y="1688015"/>
                </a:cubicBezTo>
                <a:cubicBezTo>
                  <a:pt x="12055689" y="1695578"/>
                  <a:pt x="12050641" y="1705663"/>
                  <a:pt x="12048118" y="1713226"/>
                </a:cubicBezTo>
                <a:cubicBezTo>
                  <a:pt x="12045595" y="1715748"/>
                  <a:pt x="12048118" y="1720790"/>
                  <a:pt x="12048118" y="1723310"/>
                </a:cubicBezTo>
                <a:cubicBezTo>
                  <a:pt x="12053166" y="1730873"/>
                  <a:pt x="12060737" y="1740957"/>
                  <a:pt x="12065784" y="1748521"/>
                </a:cubicBezTo>
                <a:cubicBezTo>
                  <a:pt x="12055689" y="1761126"/>
                  <a:pt x="12048118" y="1773732"/>
                  <a:pt x="12040547" y="1783817"/>
                </a:cubicBezTo>
                <a:cubicBezTo>
                  <a:pt x="12048118" y="1793900"/>
                  <a:pt x="12055689" y="1801464"/>
                  <a:pt x="12063261" y="1811548"/>
                </a:cubicBezTo>
                <a:cubicBezTo>
                  <a:pt x="12055689" y="1819112"/>
                  <a:pt x="12050641" y="1826673"/>
                  <a:pt x="12045595" y="1831717"/>
                </a:cubicBezTo>
                <a:cubicBezTo>
                  <a:pt x="12022882" y="1856928"/>
                  <a:pt x="12022882" y="1856928"/>
                  <a:pt x="12035500" y="1884660"/>
                </a:cubicBezTo>
                <a:cubicBezTo>
                  <a:pt x="12035500" y="1887180"/>
                  <a:pt x="12035500" y="1889701"/>
                  <a:pt x="12038023" y="1889701"/>
                </a:cubicBezTo>
                <a:cubicBezTo>
                  <a:pt x="12048118" y="1907349"/>
                  <a:pt x="12048118" y="1924997"/>
                  <a:pt x="12040547" y="1945165"/>
                </a:cubicBezTo>
                <a:cubicBezTo>
                  <a:pt x="12035500" y="1955249"/>
                  <a:pt x="12030452" y="1962813"/>
                  <a:pt x="12032975" y="1972897"/>
                </a:cubicBezTo>
                <a:cubicBezTo>
                  <a:pt x="12035500" y="1985502"/>
                  <a:pt x="12030452" y="1993065"/>
                  <a:pt x="12022882" y="2000629"/>
                </a:cubicBezTo>
                <a:cubicBezTo>
                  <a:pt x="11995120" y="2030882"/>
                  <a:pt x="11967359" y="2061134"/>
                  <a:pt x="11952217" y="2101467"/>
                </a:cubicBezTo>
                <a:cubicBezTo>
                  <a:pt x="11962312" y="2106509"/>
                  <a:pt x="11969883" y="2111552"/>
                  <a:pt x="11977455" y="2116593"/>
                </a:cubicBezTo>
                <a:cubicBezTo>
                  <a:pt x="11982502" y="2136763"/>
                  <a:pt x="11977455" y="2151889"/>
                  <a:pt x="11967359" y="2167016"/>
                </a:cubicBezTo>
                <a:cubicBezTo>
                  <a:pt x="11944646" y="2192225"/>
                  <a:pt x="11926980" y="2217437"/>
                  <a:pt x="11901743" y="2237605"/>
                </a:cubicBezTo>
                <a:cubicBezTo>
                  <a:pt x="11886601" y="2247689"/>
                  <a:pt x="11876505" y="2257774"/>
                  <a:pt x="11866410" y="2267859"/>
                </a:cubicBezTo>
                <a:cubicBezTo>
                  <a:pt x="11879030" y="2305675"/>
                  <a:pt x="11879030" y="2308196"/>
                  <a:pt x="11856316" y="2333407"/>
                </a:cubicBezTo>
                <a:cubicBezTo>
                  <a:pt x="11828555" y="2368701"/>
                  <a:pt x="11800794" y="2401476"/>
                  <a:pt x="11773033" y="2434250"/>
                </a:cubicBezTo>
                <a:cubicBezTo>
                  <a:pt x="11770510" y="2436772"/>
                  <a:pt x="11767985" y="2439292"/>
                  <a:pt x="11765462" y="2441813"/>
                </a:cubicBezTo>
                <a:cubicBezTo>
                  <a:pt x="11732654" y="2459461"/>
                  <a:pt x="11707417" y="2484672"/>
                  <a:pt x="11687227" y="2517445"/>
                </a:cubicBezTo>
                <a:cubicBezTo>
                  <a:pt x="11679656" y="2525009"/>
                  <a:pt x="11669561" y="2532572"/>
                  <a:pt x="11661990" y="2540136"/>
                </a:cubicBezTo>
                <a:cubicBezTo>
                  <a:pt x="11654419" y="2545177"/>
                  <a:pt x="11649372" y="2552741"/>
                  <a:pt x="11644324" y="2562825"/>
                </a:cubicBezTo>
                <a:cubicBezTo>
                  <a:pt x="11641800" y="2565346"/>
                  <a:pt x="11644324" y="2572909"/>
                  <a:pt x="11644324" y="2580473"/>
                </a:cubicBezTo>
                <a:cubicBezTo>
                  <a:pt x="11669561" y="2562825"/>
                  <a:pt x="11692274" y="2547698"/>
                  <a:pt x="11714988" y="2532572"/>
                </a:cubicBezTo>
                <a:cubicBezTo>
                  <a:pt x="11737701" y="2517445"/>
                  <a:pt x="11762938" y="2504840"/>
                  <a:pt x="11785651" y="2492234"/>
                </a:cubicBezTo>
                <a:cubicBezTo>
                  <a:pt x="11790699" y="2512404"/>
                  <a:pt x="11793223" y="2512404"/>
                  <a:pt x="11788176" y="2514925"/>
                </a:cubicBezTo>
                <a:cubicBezTo>
                  <a:pt x="11778081" y="2527530"/>
                  <a:pt x="11765462" y="2540136"/>
                  <a:pt x="11755367" y="2550220"/>
                </a:cubicBezTo>
                <a:cubicBezTo>
                  <a:pt x="11737701" y="2562825"/>
                  <a:pt x="11720035" y="2575430"/>
                  <a:pt x="11704893" y="2588036"/>
                </a:cubicBezTo>
                <a:cubicBezTo>
                  <a:pt x="11674608" y="2618289"/>
                  <a:pt x="11644324" y="2646021"/>
                  <a:pt x="11614040" y="2676274"/>
                </a:cubicBezTo>
                <a:cubicBezTo>
                  <a:pt x="11588802" y="2704005"/>
                  <a:pt x="11558518" y="2729217"/>
                  <a:pt x="11535804" y="2761990"/>
                </a:cubicBezTo>
                <a:cubicBezTo>
                  <a:pt x="11523186" y="2779638"/>
                  <a:pt x="11505520" y="2797286"/>
                  <a:pt x="11485330" y="2809890"/>
                </a:cubicBezTo>
                <a:cubicBezTo>
                  <a:pt x="11470187" y="2822497"/>
                  <a:pt x="11457568" y="2830059"/>
                  <a:pt x="11447475" y="2847707"/>
                </a:cubicBezTo>
                <a:cubicBezTo>
                  <a:pt x="11442427" y="2860313"/>
                  <a:pt x="11427284" y="2857791"/>
                  <a:pt x="11417189" y="2845186"/>
                </a:cubicBezTo>
                <a:cubicBezTo>
                  <a:pt x="11412141" y="2837622"/>
                  <a:pt x="11407095" y="2830059"/>
                  <a:pt x="11402048" y="2819975"/>
                </a:cubicBezTo>
                <a:cubicBezTo>
                  <a:pt x="11386905" y="2835102"/>
                  <a:pt x="11376810" y="2845186"/>
                  <a:pt x="11364191" y="2855270"/>
                </a:cubicBezTo>
                <a:cubicBezTo>
                  <a:pt x="11356621" y="2855270"/>
                  <a:pt x="11351573" y="2855270"/>
                  <a:pt x="11344002" y="2852749"/>
                </a:cubicBezTo>
                <a:cubicBezTo>
                  <a:pt x="11308669" y="2847707"/>
                  <a:pt x="11275862" y="2847707"/>
                  <a:pt x="11248101" y="2875439"/>
                </a:cubicBezTo>
                <a:cubicBezTo>
                  <a:pt x="11238005" y="2885523"/>
                  <a:pt x="11225387" y="2895607"/>
                  <a:pt x="11212769" y="2900650"/>
                </a:cubicBezTo>
                <a:cubicBezTo>
                  <a:pt x="11197626" y="2905692"/>
                  <a:pt x="11187531" y="2915777"/>
                  <a:pt x="11177437" y="2925861"/>
                </a:cubicBezTo>
                <a:cubicBezTo>
                  <a:pt x="11167342" y="2935945"/>
                  <a:pt x="11154723" y="2946029"/>
                  <a:pt x="11144628" y="2956114"/>
                </a:cubicBezTo>
                <a:cubicBezTo>
                  <a:pt x="11139581" y="2961155"/>
                  <a:pt x="11134533" y="2966198"/>
                  <a:pt x="11129486" y="2973761"/>
                </a:cubicBezTo>
                <a:cubicBezTo>
                  <a:pt x="11142104" y="2981325"/>
                  <a:pt x="11152199" y="2973761"/>
                  <a:pt x="11162294" y="2971241"/>
                </a:cubicBezTo>
                <a:cubicBezTo>
                  <a:pt x="11172389" y="2968719"/>
                  <a:pt x="11182483" y="2963677"/>
                  <a:pt x="11187531" y="2976282"/>
                </a:cubicBezTo>
                <a:cubicBezTo>
                  <a:pt x="11190055" y="2986366"/>
                  <a:pt x="11182483" y="2993930"/>
                  <a:pt x="11172389" y="2998971"/>
                </a:cubicBezTo>
                <a:cubicBezTo>
                  <a:pt x="11157247" y="3006535"/>
                  <a:pt x="11142104" y="3011578"/>
                  <a:pt x="11124438" y="3014098"/>
                </a:cubicBezTo>
                <a:cubicBezTo>
                  <a:pt x="11089106" y="3021662"/>
                  <a:pt x="11058822" y="3029225"/>
                  <a:pt x="11026013" y="3039309"/>
                </a:cubicBezTo>
                <a:cubicBezTo>
                  <a:pt x="11015919" y="3041830"/>
                  <a:pt x="11013395" y="3051914"/>
                  <a:pt x="11015919" y="3061999"/>
                </a:cubicBezTo>
                <a:cubicBezTo>
                  <a:pt x="11018442" y="3072083"/>
                  <a:pt x="11028538" y="3079646"/>
                  <a:pt x="11038632" y="3077126"/>
                </a:cubicBezTo>
                <a:cubicBezTo>
                  <a:pt x="11091630" y="3061999"/>
                  <a:pt x="11144628" y="3046873"/>
                  <a:pt x="11190055" y="3016619"/>
                </a:cubicBezTo>
                <a:cubicBezTo>
                  <a:pt x="11207721" y="3006535"/>
                  <a:pt x="11225387" y="2998971"/>
                  <a:pt x="11243053" y="2993930"/>
                </a:cubicBezTo>
                <a:cubicBezTo>
                  <a:pt x="11248101" y="2993930"/>
                  <a:pt x="11248101" y="2991409"/>
                  <a:pt x="11253148" y="2988887"/>
                </a:cubicBezTo>
                <a:cubicBezTo>
                  <a:pt x="11253148" y="2978803"/>
                  <a:pt x="11255671" y="2968719"/>
                  <a:pt x="11258196" y="2958634"/>
                </a:cubicBezTo>
                <a:cubicBezTo>
                  <a:pt x="11283432" y="2951071"/>
                  <a:pt x="11306146" y="2940987"/>
                  <a:pt x="11323812" y="2933423"/>
                </a:cubicBezTo>
                <a:cubicBezTo>
                  <a:pt x="11328859" y="2935945"/>
                  <a:pt x="11331383" y="2935945"/>
                  <a:pt x="11331383" y="2935945"/>
                </a:cubicBezTo>
                <a:cubicBezTo>
                  <a:pt x="11333907" y="2938466"/>
                  <a:pt x="11338955" y="2940987"/>
                  <a:pt x="11341478" y="2943509"/>
                </a:cubicBezTo>
                <a:cubicBezTo>
                  <a:pt x="11364191" y="2961155"/>
                  <a:pt x="11371762" y="2963677"/>
                  <a:pt x="11389428" y="2943509"/>
                </a:cubicBezTo>
                <a:cubicBezTo>
                  <a:pt x="11402048" y="2928382"/>
                  <a:pt x="11419713" y="2915777"/>
                  <a:pt x="11437379" y="2905692"/>
                </a:cubicBezTo>
                <a:cubicBezTo>
                  <a:pt x="11444950" y="2903171"/>
                  <a:pt x="11455045" y="2898129"/>
                  <a:pt x="11457568" y="2893086"/>
                </a:cubicBezTo>
                <a:cubicBezTo>
                  <a:pt x="11470187" y="2875439"/>
                  <a:pt x="11490377" y="2865354"/>
                  <a:pt x="11508043" y="2857791"/>
                </a:cubicBezTo>
                <a:cubicBezTo>
                  <a:pt x="11505520" y="2847707"/>
                  <a:pt x="11502995" y="2837622"/>
                  <a:pt x="11500472" y="2827538"/>
                </a:cubicBezTo>
                <a:cubicBezTo>
                  <a:pt x="11528233" y="2802328"/>
                  <a:pt x="11566088" y="2799806"/>
                  <a:pt x="11598897" y="2789722"/>
                </a:cubicBezTo>
                <a:cubicBezTo>
                  <a:pt x="11603945" y="2789722"/>
                  <a:pt x="11611515" y="2794765"/>
                  <a:pt x="11616563" y="2799806"/>
                </a:cubicBezTo>
                <a:cubicBezTo>
                  <a:pt x="11621611" y="2804849"/>
                  <a:pt x="11619086" y="2814933"/>
                  <a:pt x="11614040" y="2819975"/>
                </a:cubicBezTo>
                <a:cubicBezTo>
                  <a:pt x="11596373" y="2840144"/>
                  <a:pt x="11576184" y="2850229"/>
                  <a:pt x="11550947" y="2855270"/>
                </a:cubicBezTo>
                <a:cubicBezTo>
                  <a:pt x="11550947" y="2903171"/>
                  <a:pt x="11513091" y="2923339"/>
                  <a:pt x="11485330" y="2948550"/>
                </a:cubicBezTo>
                <a:cubicBezTo>
                  <a:pt x="11472711" y="2946029"/>
                  <a:pt x="11460093" y="2943509"/>
                  <a:pt x="11449998" y="2940987"/>
                </a:cubicBezTo>
                <a:cubicBezTo>
                  <a:pt x="11447475" y="2946029"/>
                  <a:pt x="11444950" y="2948550"/>
                  <a:pt x="11444950" y="2951071"/>
                </a:cubicBezTo>
                <a:cubicBezTo>
                  <a:pt x="11442427" y="2963677"/>
                  <a:pt x="11447475" y="2976282"/>
                  <a:pt x="11439903" y="2983846"/>
                </a:cubicBezTo>
                <a:cubicBezTo>
                  <a:pt x="11432332" y="2993930"/>
                  <a:pt x="11419713" y="2996451"/>
                  <a:pt x="11407095" y="3004014"/>
                </a:cubicBezTo>
                <a:cubicBezTo>
                  <a:pt x="11386905" y="3014098"/>
                  <a:pt x="11364191" y="3004014"/>
                  <a:pt x="11341478" y="3004014"/>
                </a:cubicBezTo>
                <a:cubicBezTo>
                  <a:pt x="11323812" y="3004014"/>
                  <a:pt x="11323812" y="2983846"/>
                  <a:pt x="11311194" y="2976282"/>
                </a:cubicBezTo>
                <a:cubicBezTo>
                  <a:pt x="11285956" y="2986366"/>
                  <a:pt x="11270814" y="3009057"/>
                  <a:pt x="11250624" y="3024183"/>
                </a:cubicBezTo>
                <a:cubicBezTo>
                  <a:pt x="11227910" y="3041830"/>
                  <a:pt x="11202674" y="3051914"/>
                  <a:pt x="11185008" y="3072083"/>
                </a:cubicBezTo>
                <a:cubicBezTo>
                  <a:pt x="11185008" y="3074605"/>
                  <a:pt x="11185008" y="3077126"/>
                  <a:pt x="11185008" y="3077126"/>
                </a:cubicBezTo>
                <a:cubicBezTo>
                  <a:pt x="11185008" y="3079646"/>
                  <a:pt x="11185008" y="3079646"/>
                  <a:pt x="11185008" y="3082167"/>
                </a:cubicBezTo>
                <a:cubicBezTo>
                  <a:pt x="11195103" y="3084689"/>
                  <a:pt x="11205197" y="3087210"/>
                  <a:pt x="11217816" y="3089731"/>
                </a:cubicBezTo>
                <a:cubicBezTo>
                  <a:pt x="11215292" y="3104858"/>
                  <a:pt x="11202674" y="3109899"/>
                  <a:pt x="11192578" y="3109899"/>
                </a:cubicBezTo>
                <a:cubicBezTo>
                  <a:pt x="11179960" y="3107378"/>
                  <a:pt x="11169865" y="3099815"/>
                  <a:pt x="11157247" y="3094773"/>
                </a:cubicBezTo>
                <a:cubicBezTo>
                  <a:pt x="11147151" y="3102337"/>
                  <a:pt x="11137057" y="3109899"/>
                  <a:pt x="11124438" y="3112421"/>
                </a:cubicBezTo>
                <a:cubicBezTo>
                  <a:pt x="11114344" y="3117463"/>
                  <a:pt x="11101724" y="3119983"/>
                  <a:pt x="11091630" y="3114942"/>
                </a:cubicBezTo>
                <a:cubicBezTo>
                  <a:pt x="11071440" y="3104858"/>
                  <a:pt x="11053774" y="3104858"/>
                  <a:pt x="11031061" y="3109899"/>
                </a:cubicBezTo>
                <a:cubicBezTo>
                  <a:pt x="11026013" y="3112421"/>
                  <a:pt x="11015919" y="3107378"/>
                  <a:pt x="11010872" y="3102337"/>
                </a:cubicBezTo>
                <a:cubicBezTo>
                  <a:pt x="11003300" y="3099815"/>
                  <a:pt x="11000776" y="3092251"/>
                  <a:pt x="10995729" y="3087210"/>
                </a:cubicBezTo>
                <a:cubicBezTo>
                  <a:pt x="10957873" y="3094773"/>
                  <a:pt x="10925065" y="3107378"/>
                  <a:pt x="10892257" y="3122505"/>
                </a:cubicBezTo>
                <a:cubicBezTo>
                  <a:pt x="10861972" y="3135110"/>
                  <a:pt x="10834211" y="3152758"/>
                  <a:pt x="10801403" y="3155279"/>
                </a:cubicBezTo>
                <a:cubicBezTo>
                  <a:pt x="10788784" y="3157799"/>
                  <a:pt x="10781213" y="3165363"/>
                  <a:pt x="10778689" y="3177969"/>
                </a:cubicBezTo>
                <a:cubicBezTo>
                  <a:pt x="10776166" y="3183011"/>
                  <a:pt x="10768594" y="3193095"/>
                  <a:pt x="10763548" y="3195616"/>
                </a:cubicBezTo>
                <a:cubicBezTo>
                  <a:pt x="10748405" y="3198138"/>
                  <a:pt x="10738310" y="3205701"/>
                  <a:pt x="10725691" y="3215785"/>
                </a:cubicBezTo>
                <a:cubicBezTo>
                  <a:pt x="10720644" y="3220827"/>
                  <a:pt x="10708025" y="3223348"/>
                  <a:pt x="10700455" y="3223348"/>
                </a:cubicBezTo>
                <a:cubicBezTo>
                  <a:pt x="10667646" y="3215785"/>
                  <a:pt x="10639885" y="3228390"/>
                  <a:pt x="10609601" y="3235954"/>
                </a:cubicBezTo>
                <a:cubicBezTo>
                  <a:pt x="10581840" y="3240995"/>
                  <a:pt x="10554078" y="3251080"/>
                  <a:pt x="10533889" y="3276291"/>
                </a:cubicBezTo>
                <a:cubicBezTo>
                  <a:pt x="10528842" y="3286375"/>
                  <a:pt x="10516223" y="3291418"/>
                  <a:pt x="10506128" y="3288897"/>
                </a:cubicBezTo>
                <a:cubicBezTo>
                  <a:pt x="10478367" y="3281333"/>
                  <a:pt x="10458178" y="3296459"/>
                  <a:pt x="10435465" y="3304023"/>
                </a:cubicBezTo>
                <a:cubicBezTo>
                  <a:pt x="10410227" y="3314107"/>
                  <a:pt x="10410227" y="3324191"/>
                  <a:pt x="10435465" y="3346882"/>
                </a:cubicBezTo>
                <a:cubicBezTo>
                  <a:pt x="10453131" y="3341839"/>
                  <a:pt x="10470796" y="3316628"/>
                  <a:pt x="10493510" y="3334275"/>
                </a:cubicBezTo>
                <a:cubicBezTo>
                  <a:pt x="10493510" y="3356966"/>
                  <a:pt x="10460701" y="3346882"/>
                  <a:pt x="10460701" y="3369571"/>
                </a:cubicBezTo>
                <a:cubicBezTo>
                  <a:pt x="10475844" y="3379655"/>
                  <a:pt x="10488462" y="3377134"/>
                  <a:pt x="10501081" y="3364529"/>
                </a:cubicBezTo>
                <a:cubicBezTo>
                  <a:pt x="10511176" y="3351923"/>
                  <a:pt x="10528842" y="3344360"/>
                  <a:pt x="10543983" y="3336797"/>
                </a:cubicBezTo>
                <a:cubicBezTo>
                  <a:pt x="10617171" y="3314107"/>
                  <a:pt x="10690359" y="3288897"/>
                  <a:pt x="10763548" y="3263686"/>
                </a:cubicBezTo>
                <a:cubicBezTo>
                  <a:pt x="10808975" y="3248559"/>
                  <a:pt x="10854400" y="3230911"/>
                  <a:pt x="10899827" y="3213263"/>
                </a:cubicBezTo>
                <a:cubicBezTo>
                  <a:pt x="10907399" y="3210743"/>
                  <a:pt x="10914970" y="3210743"/>
                  <a:pt x="10917493" y="3223348"/>
                </a:cubicBezTo>
                <a:cubicBezTo>
                  <a:pt x="10897304" y="3243517"/>
                  <a:pt x="10872066" y="3256122"/>
                  <a:pt x="10844306" y="3261164"/>
                </a:cubicBezTo>
                <a:cubicBezTo>
                  <a:pt x="10834211" y="3263686"/>
                  <a:pt x="10824116" y="3266206"/>
                  <a:pt x="10816545" y="3271249"/>
                </a:cubicBezTo>
                <a:cubicBezTo>
                  <a:pt x="10783737" y="3291418"/>
                  <a:pt x="10748405" y="3301502"/>
                  <a:pt x="10713073" y="3314107"/>
                </a:cubicBezTo>
                <a:cubicBezTo>
                  <a:pt x="10665123" y="3331755"/>
                  <a:pt x="10619696" y="3362007"/>
                  <a:pt x="10564174" y="3367050"/>
                </a:cubicBezTo>
                <a:cubicBezTo>
                  <a:pt x="10559126" y="3367050"/>
                  <a:pt x="10551555" y="3372091"/>
                  <a:pt x="10546508" y="3374613"/>
                </a:cubicBezTo>
                <a:cubicBezTo>
                  <a:pt x="10473320" y="3412430"/>
                  <a:pt x="10395085" y="3427555"/>
                  <a:pt x="10316850" y="3450246"/>
                </a:cubicBezTo>
                <a:cubicBezTo>
                  <a:pt x="10291613" y="3457809"/>
                  <a:pt x="10271423" y="3470414"/>
                  <a:pt x="10246186" y="3477978"/>
                </a:cubicBezTo>
                <a:cubicBezTo>
                  <a:pt x="10157855" y="3505710"/>
                  <a:pt x="10069525" y="3530920"/>
                  <a:pt x="9983719" y="3561174"/>
                </a:cubicBezTo>
                <a:cubicBezTo>
                  <a:pt x="9905483" y="3586383"/>
                  <a:pt x="9829773" y="3616636"/>
                  <a:pt x="9751538" y="3646890"/>
                </a:cubicBezTo>
                <a:cubicBezTo>
                  <a:pt x="9746490" y="3649411"/>
                  <a:pt x="9741442" y="3654454"/>
                  <a:pt x="9736395" y="3659495"/>
                </a:cubicBezTo>
                <a:cubicBezTo>
                  <a:pt x="9754061" y="3669579"/>
                  <a:pt x="9769202" y="3669579"/>
                  <a:pt x="9784346" y="3659495"/>
                </a:cubicBezTo>
                <a:cubicBezTo>
                  <a:pt x="9791916" y="3654454"/>
                  <a:pt x="9802011" y="3644368"/>
                  <a:pt x="9812106" y="3644368"/>
                </a:cubicBezTo>
                <a:cubicBezTo>
                  <a:pt x="9885294" y="3636806"/>
                  <a:pt x="9950910" y="3601510"/>
                  <a:pt x="10021574" y="3583863"/>
                </a:cubicBezTo>
                <a:cubicBezTo>
                  <a:pt x="10051859" y="3573779"/>
                  <a:pt x="10082144" y="3561174"/>
                  <a:pt x="10112428" y="3553610"/>
                </a:cubicBezTo>
                <a:cubicBezTo>
                  <a:pt x="10125046" y="3551088"/>
                  <a:pt x="10140189" y="3551088"/>
                  <a:pt x="10152809" y="3543526"/>
                </a:cubicBezTo>
                <a:cubicBezTo>
                  <a:pt x="10165427" y="3538483"/>
                  <a:pt x="10178045" y="3535962"/>
                  <a:pt x="10190664" y="3533442"/>
                </a:cubicBezTo>
                <a:cubicBezTo>
                  <a:pt x="10200759" y="3530920"/>
                  <a:pt x="10210854" y="3530920"/>
                  <a:pt x="10215900" y="3523357"/>
                </a:cubicBezTo>
                <a:cubicBezTo>
                  <a:pt x="10241138" y="3505710"/>
                  <a:pt x="10258804" y="3513272"/>
                  <a:pt x="10276470" y="3533442"/>
                </a:cubicBezTo>
                <a:cubicBezTo>
                  <a:pt x="10268899" y="3538483"/>
                  <a:pt x="10258804" y="3538483"/>
                  <a:pt x="10256280" y="3543526"/>
                </a:cubicBezTo>
                <a:cubicBezTo>
                  <a:pt x="10241138" y="3568736"/>
                  <a:pt x="10215900" y="3573779"/>
                  <a:pt x="10190664" y="3583863"/>
                </a:cubicBezTo>
                <a:cubicBezTo>
                  <a:pt x="10175522" y="3588905"/>
                  <a:pt x="10157855" y="3591426"/>
                  <a:pt x="10140189" y="3593947"/>
                </a:cubicBezTo>
                <a:cubicBezTo>
                  <a:pt x="10137666" y="3593947"/>
                  <a:pt x="10135142" y="3598990"/>
                  <a:pt x="10135142" y="3601510"/>
                </a:cubicBezTo>
                <a:cubicBezTo>
                  <a:pt x="10142713" y="3609074"/>
                  <a:pt x="10150284" y="3614115"/>
                  <a:pt x="10157855" y="3621679"/>
                </a:cubicBezTo>
                <a:cubicBezTo>
                  <a:pt x="10157855" y="3624200"/>
                  <a:pt x="10157855" y="3626722"/>
                  <a:pt x="10155332" y="3626722"/>
                </a:cubicBezTo>
                <a:cubicBezTo>
                  <a:pt x="10147760" y="3631763"/>
                  <a:pt x="10137666" y="3636806"/>
                  <a:pt x="10130095" y="3641847"/>
                </a:cubicBezTo>
                <a:cubicBezTo>
                  <a:pt x="10127571" y="3644368"/>
                  <a:pt x="10125046" y="3646890"/>
                  <a:pt x="10122523" y="3651932"/>
                </a:cubicBezTo>
                <a:cubicBezTo>
                  <a:pt x="10130095" y="3662016"/>
                  <a:pt x="10150284" y="3659495"/>
                  <a:pt x="10145237" y="3679664"/>
                </a:cubicBezTo>
                <a:cubicBezTo>
                  <a:pt x="10135142" y="3692270"/>
                  <a:pt x="10120000" y="3697311"/>
                  <a:pt x="10104857" y="3699832"/>
                </a:cubicBezTo>
                <a:cubicBezTo>
                  <a:pt x="10049336" y="3712438"/>
                  <a:pt x="9993814" y="3735127"/>
                  <a:pt x="9935769" y="3745212"/>
                </a:cubicBezTo>
                <a:cubicBezTo>
                  <a:pt x="9895388" y="3752775"/>
                  <a:pt x="9855010" y="3772944"/>
                  <a:pt x="9814629" y="3788071"/>
                </a:cubicBezTo>
                <a:cubicBezTo>
                  <a:pt x="9784346" y="3798155"/>
                  <a:pt x="9784346" y="3798155"/>
                  <a:pt x="9759108" y="3785549"/>
                </a:cubicBezTo>
                <a:cubicBezTo>
                  <a:pt x="9741442" y="3790591"/>
                  <a:pt x="9723777" y="3795634"/>
                  <a:pt x="9708634" y="3800676"/>
                </a:cubicBezTo>
                <a:cubicBezTo>
                  <a:pt x="9698539" y="3803196"/>
                  <a:pt x="9688443" y="3805718"/>
                  <a:pt x="9678350" y="3808239"/>
                </a:cubicBezTo>
                <a:cubicBezTo>
                  <a:pt x="9658160" y="3813280"/>
                  <a:pt x="9637970" y="3820844"/>
                  <a:pt x="9617780" y="3820844"/>
                </a:cubicBezTo>
                <a:cubicBezTo>
                  <a:pt x="9552164" y="3828407"/>
                  <a:pt x="9486548" y="3838492"/>
                  <a:pt x="9423453" y="3853619"/>
                </a:cubicBezTo>
                <a:cubicBezTo>
                  <a:pt x="9420930" y="3853619"/>
                  <a:pt x="9418407" y="3853619"/>
                  <a:pt x="9418407" y="3853619"/>
                </a:cubicBezTo>
                <a:cubicBezTo>
                  <a:pt x="9413360" y="3851097"/>
                  <a:pt x="9408312" y="3848576"/>
                  <a:pt x="9408312" y="3843534"/>
                </a:cubicBezTo>
                <a:cubicBezTo>
                  <a:pt x="9405789" y="3841012"/>
                  <a:pt x="9408312" y="3833450"/>
                  <a:pt x="9410835" y="3830928"/>
                </a:cubicBezTo>
                <a:cubicBezTo>
                  <a:pt x="9418407" y="3823366"/>
                  <a:pt x="9428502" y="3820844"/>
                  <a:pt x="9438596" y="3813280"/>
                </a:cubicBezTo>
                <a:cubicBezTo>
                  <a:pt x="9443644" y="3810760"/>
                  <a:pt x="9446167" y="3805718"/>
                  <a:pt x="9451216" y="3800676"/>
                </a:cubicBezTo>
                <a:cubicBezTo>
                  <a:pt x="9418407" y="3785549"/>
                  <a:pt x="9390646" y="3788071"/>
                  <a:pt x="9362885" y="3793112"/>
                </a:cubicBezTo>
                <a:cubicBezTo>
                  <a:pt x="9345219" y="3798155"/>
                  <a:pt x="9325030" y="3805718"/>
                  <a:pt x="9304840" y="3798155"/>
                </a:cubicBezTo>
                <a:cubicBezTo>
                  <a:pt x="9302316" y="3795634"/>
                  <a:pt x="9297268" y="3798155"/>
                  <a:pt x="9292221" y="3798155"/>
                </a:cubicBezTo>
                <a:cubicBezTo>
                  <a:pt x="9229128" y="3818323"/>
                  <a:pt x="9166035" y="3818323"/>
                  <a:pt x="9100418" y="3830928"/>
                </a:cubicBezTo>
                <a:cubicBezTo>
                  <a:pt x="9085277" y="3833450"/>
                  <a:pt x="9067609" y="3835971"/>
                  <a:pt x="9049945" y="3838492"/>
                </a:cubicBezTo>
                <a:cubicBezTo>
                  <a:pt x="9037326" y="3841012"/>
                  <a:pt x="9022184" y="3841012"/>
                  <a:pt x="9014613" y="3825887"/>
                </a:cubicBezTo>
                <a:cubicBezTo>
                  <a:pt x="9019659" y="3823366"/>
                  <a:pt x="9022184" y="3818323"/>
                  <a:pt x="9024708" y="3818323"/>
                </a:cubicBezTo>
                <a:cubicBezTo>
                  <a:pt x="9057515" y="3815802"/>
                  <a:pt x="9090323" y="3810760"/>
                  <a:pt x="9118085" y="3795634"/>
                </a:cubicBezTo>
                <a:cubicBezTo>
                  <a:pt x="9123132" y="3790591"/>
                  <a:pt x="9130704" y="3790591"/>
                  <a:pt x="9138274" y="3790591"/>
                </a:cubicBezTo>
                <a:cubicBezTo>
                  <a:pt x="9178654" y="3783028"/>
                  <a:pt x="9219033" y="3777986"/>
                  <a:pt x="9261936" y="3770423"/>
                </a:cubicBezTo>
                <a:cubicBezTo>
                  <a:pt x="9282126" y="3765380"/>
                  <a:pt x="9302316" y="3757818"/>
                  <a:pt x="9322506" y="3752775"/>
                </a:cubicBezTo>
                <a:cubicBezTo>
                  <a:pt x="9330076" y="3752775"/>
                  <a:pt x="9337648" y="3747732"/>
                  <a:pt x="9345219" y="3750254"/>
                </a:cubicBezTo>
                <a:cubicBezTo>
                  <a:pt x="9372980" y="3750254"/>
                  <a:pt x="9390646" y="3740170"/>
                  <a:pt x="9405789" y="3714959"/>
                </a:cubicBezTo>
                <a:cubicBezTo>
                  <a:pt x="9433549" y="3730086"/>
                  <a:pt x="9456262" y="3712438"/>
                  <a:pt x="9481499" y="3712438"/>
                </a:cubicBezTo>
                <a:cubicBezTo>
                  <a:pt x="9506737" y="3709916"/>
                  <a:pt x="9531975" y="3707395"/>
                  <a:pt x="9557211" y="3692270"/>
                </a:cubicBezTo>
                <a:cubicBezTo>
                  <a:pt x="9544593" y="3679664"/>
                  <a:pt x="9531975" y="3667059"/>
                  <a:pt x="9516832" y="3654454"/>
                </a:cubicBezTo>
                <a:cubicBezTo>
                  <a:pt x="9504212" y="3659495"/>
                  <a:pt x="9489071" y="3664538"/>
                  <a:pt x="9476452" y="3672100"/>
                </a:cubicBezTo>
                <a:cubicBezTo>
                  <a:pt x="9458785" y="3682184"/>
                  <a:pt x="9436073" y="3687227"/>
                  <a:pt x="9415884" y="3682184"/>
                </a:cubicBezTo>
                <a:cubicBezTo>
                  <a:pt x="9390646" y="3677143"/>
                  <a:pt x="9362885" y="3677143"/>
                  <a:pt x="9340171" y="3687227"/>
                </a:cubicBezTo>
                <a:cubicBezTo>
                  <a:pt x="9317458" y="3699832"/>
                  <a:pt x="9287174" y="3687227"/>
                  <a:pt x="9266985" y="3707395"/>
                </a:cubicBezTo>
                <a:cubicBezTo>
                  <a:pt x="9231652" y="3720002"/>
                  <a:pt x="9196320" y="3740170"/>
                  <a:pt x="9153417" y="3735127"/>
                </a:cubicBezTo>
                <a:cubicBezTo>
                  <a:pt x="9173606" y="3717480"/>
                  <a:pt x="9193795" y="3707395"/>
                  <a:pt x="9221558" y="3712438"/>
                </a:cubicBezTo>
                <a:cubicBezTo>
                  <a:pt x="9224081" y="3712438"/>
                  <a:pt x="9229128" y="3709916"/>
                  <a:pt x="9234176" y="3707395"/>
                </a:cubicBezTo>
                <a:cubicBezTo>
                  <a:pt x="9236699" y="3704875"/>
                  <a:pt x="9239222" y="3699832"/>
                  <a:pt x="9239222" y="3699832"/>
                </a:cubicBezTo>
                <a:cubicBezTo>
                  <a:pt x="9236699" y="3694790"/>
                  <a:pt x="9234176" y="3692270"/>
                  <a:pt x="9229128" y="3689748"/>
                </a:cubicBezTo>
                <a:cubicBezTo>
                  <a:pt x="9226604" y="3687227"/>
                  <a:pt x="9224081" y="3687227"/>
                  <a:pt x="9219033" y="3689748"/>
                </a:cubicBezTo>
                <a:cubicBezTo>
                  <a:pt x="9176131" y="3699832"/>
                  <a:pt x="9130704" y="3709916"/>
                  <a:pt x="9085277" y="3722522"/>
                </a:cubicBezTo>
                <a:cubicBezTo>
                  <a:pt x="9077705" y="3725043"/>
                  <a:pt x="9067609" y="3727564"/>
                  <a:pt x="9062563" y="3725043"/>
                </a:cubicBezTo>
                <a:cubicBezTo>
                  <a:pt x="9024708" y="3717480"/>
                  <a:pt x="8989375" y="3727564"/>
                  <a:pt x="8956568" y="3740170"/>
                </a:cubicBezTo>
                <a:cubicBezTo>
                  <a:pt x="8921236" y="3755296"/>
                  <a:pt x="8883378" y="3757818"/>
                  <a:pt x="8845523" y="3765380"/>
                </a:cubicBezTo>
                <a:cubicBezTo>
                  <a:pt x="8790002" y="3775464"/>
                  <a:pt x="8734480" y="3780507"/>
                  <a:pt x="8678958" y="3790591"/>
                </a:cubicBezTo>
                <a:cubicBezTo>
                  <a:pt x="8643626" y="3795634"/>
                  <a:pt x="8613342" y="3793112"/>
                  <a:pt x="8580533" y="3775464"/>
                </a:cubicBezTo>
                <a:cubicBezTo>
                  <a:pt x="8545201" y="3755296"/>
                  <a:pt x="8504822" y="3742691"/>
                  <a:pt x="8459395" y="3747732"/>
                </a:cubicBezTo>
                <a:cubicBezTo>
                  <a:pt x="8413968" y="3755296"/>
                  <a:pt x="8366018" y="3752775"/>
                  <a:pt x="8320591" y="3755296"/>
                </a:cubicBezTo>
                <a:cubicBezTo>
                  <a:pt x="8314282" y="3755296"/>
                  <a:pt x="8307341" y="3755926"/>
                  <a:pt x="8300716" y="3755296"/>
                </a:cubicBezTo>
                <a:lnTo>
                  <a:pt x="8283222" y="3747938"/>
                </a:lnTo>
                <a:lnTo>
                  <a:pt x="8284416" y="3748836"/>
                </a:lnTo>
                <a:cubicBezTo>
                  <a:pt x="8284416" y="3748836"/>
                  <a:pt x="8281873" y="3748836"/>
                  <a:pt x="8281873" y="3748836"/>
                </a:cubicBezTo>
                <a:lnTo>
                  <a:pt x="8282591" y="3747935"/>
                </a:lnTo>
                <a:lnTo>
                  <a:pt x="8227214" y="3752145"/>
                </a:lnTo>
                <a:cubicBezTo>
                  <a:pt x="8207655" y="3753405"/>
                  <a:pt x="8188096" y="3755297"/>
                  <a:pt x="8169168" y="3760339"/>
                </a:cubicBezTo>
                <a:cubicBezTo>
                  <a:pt x="8136360" y="3770423"/>
                  <a:pt x="8133837" y="3767902"/>
                  <a:pt x="8113646" y="3735127"/>
                </a:cubicBezTo>
                <a:cubicBezTo>
                  <a:pt x="8113646" y="3735127"/>
                  <a:pt x="8111123" y="3732607"/>
                  <a:pt x="8108599" y="3732607"/>
                </a:cubicBezTo>
                <a:cubicBezTo>
                  <a:pt x="8088410" y="3735127"/>
                  <a:pt x="8065696" y="3737648"/>
                  <a:pt x="8042983" y="3740170"/>
                </a:cubicBezTo>
                <a:cubicBezTo>
                  <a:pt x="8037935" y="3740170"/>
                  <a:pt x="8030364" y="3745212"/>
                  <a:pt x="8027840" y="3747732"/>
                </a:cubicBezTo>
                <a:cubicBezTo>
                  <a:pt x="8012698" y="3760339"/>
                  <a:pt x="8000079" y="3762859"/>
                  <a:pt x="7982413" y="3760339"/>
                </a:cubicBezTo>
                <a:cubicBezTo>
                  <a:pt x="7962224" y="3752775"/>
                  <a:pt x="7944558" y="3757818"/>
                  <a:pt x="7929415" y="3775464"/>
                </a:cubicBezTo>
                <a:cubicBezTo>
                  <a:pt x="7914272" y="3793112"/>
                  <a:pt x="7891559" y="3795634"/>
                  <a:pt x="7868847" y="3793112"/>
                </a:cubicBezTo>
                <a:cubicBezTo>
                  <a:pt x="7853704" y="3790591"/>
                  <a:pt x="7838561" y="3790591"/>
                  <a:pt x="7825943" y="3783028"/>
                </a:cubicBezTo>
                <a:cubicBezTo>
                  <a:pt x="7788087" y="3760339"/>
                  <a:pt x="7755279" y="3765380"/>
                  <a:pt x="7717423" y="3783028"/>
                </a:cubicBezTo>
                <a:cubicBezTo>
                  <a:pt x="7704805" y="3788071"/>
                  <a:pt x="7687139" y="3785549"/>
                  <a:pt x="7674520" y="3788071"/>
                </a:cubicBezTo>
                <a:cubicBezTo>
                  <a:pt x="7666948" y="3790591"/>
                  <a:pt x="7659378" y="3795634"/>
                  <a:pt x="7661902" y="3808239"/>
                </a:cubicBezTo>
                <a:cubicBezTo>
                  <a:pt x="7666948" y="3808239"/>
                  <a:pt x="7674520" y="3813280"/>
                  <a:pt x="7679568" y="3813280"/>
                </a:cubicBezTo>
                <a:cubicBezTo>
                  <a:pt x="7694709" y="3818323"/>
                  <a:pt x="7712375" y="3818323"/>
                  <a:pt x="7727518" y="3823366"/>
                </a:cubicBezTo>
                <a:cubicBezTo>
                  <a:pt x="7730041" y="3823366"/>
                  <a:pt x="7735089" y="3830928"/>
                  <a:pt x="7735089" y="3833450"/>
                </a:cubicBezTo>
                <a:cubicBezTo>
                  <a:pt x="7735089" y="3838492"/>
                  <a:pt x="7732566" y="3843534"/>
                  <a:pt x="7730041" y="3846055"/>
                </a:cubicBezTo>
                <a:cubicBezTo>
                  <a:pt x="7727518" y="3848576"/>
                  <a:pt x="7722470" y="3851097"/>
                  <a:pt x="7717423" y="3853619"/>
                </a:cubicBezTo>
                <a:cubicBezTo>
                  <a:pt x="7684614" y="3863703"/>
                  <a:pt x="7654330" y="3843534"/>
                  <a:pt x="7621522" y="3858660"/>
                </a:cubicBezTo>
                <a:cubicBezTo>
                  <a:pt x="7613951" y="3861182"/>
                  <a:pt x="7601332" y="3856139"/>
                  <a:pt x="7593761" y="3853619"/>
                </a:cubicBezTo>
                <a:cubicBezTo>
                  <a:pt x="7560953" y="3841012"/>
                  <a:pt x="7530668" y="3843534"/>
                  <a:pt x="7497860" y="3853619"/>
                </a:cubicBezTo>
                <a:cubicBezTo>
                  <a:pt x="7467576" y="3861182"/>
                  <a:pt x="7437290" y="3868744"/>
                  <a:pt x="7404483" y="3876308"/>
                </a:cubicBezTo>
                <a:cubicBezTo>
                  <a:pt x="7389340" y="3878829"/>
                  <a:pt x="7374198" y="3878829"/>
                  <a:pt x="7354008" y="3878829"/>
                </a:cubicBezTo>
                <a:cubicBezTo>
                  <a:pt x="7369151" y="3896476"/>
                  <a:pt x="7379245" y="3909083"/>
                  <a:pt x="7391864" y="3921687"/>
                </a:cubicBezTo>
                <a:cubicBezTo>
                  <a:pt x="7391864" y="3911603"/>
                  <a:pt x="7396911" y="3904040"/>
                  <a:pt x="7407006" y="3901519"/>
                </a:cubicBezTo>
                <a:cubicBezTo>
                  <a:pt x="7419624" y="3898998"/>
                  <a:pt x="7424672" y="3906561"/>
                  <a:pt x="7429719" y="3916645"/>
                </a:cubicBezTo>
                <a:cubicBezTo>
                  <a:pt x="7429719" y="3919167"/>
                  <a:pt x="7434767" y="3924208"/>
                  <a:pt x="7437290" y="3926730"/>
                </a:cubicBezTo>
                <a:cubicBezTo>
                  <a:pt x="7454957" y="3926730"/>
                  <a:pt x="7472623" y="3924208"/>
                  <a:pt x="7490289" y="3926730"/>
                </a:cubicBezTo>
                <a:cubicBezTo>
                  <a:pt x="7518050" y="3931772"/>
                  <a:pt x="7538239" y="3921687"/>
                  <a:pt x="7555905" y="3904040"/>
                </a:cubicBezTo>
                <a:cubicBezTo>
                  <a:pt x="7566000" y="3896476"/>
                  <a:pt x="7571048" y="3888914"/>
                  <a:pt x="7578619" y="3881351"/>
                </a:cubicBezTo>
                <a:cubicBezTo>
                  <a:pt x="7598809" y="3881351"/>
                  <a:pt x="7618998" y="3881351"/>
                  <a:pt x="7636664" y="3886392"/>
                </a:cubicBezTo>
                <a:cubicBezTo>
                  <a:pt x="7654330" y="3891435"/>
                  <a:pt x="7671996" y="3893956"/>
                  <a:pt x="7689662" y="3896476"/>
                </a:cubicBezTo>
                <a:cubicBezTo>
                  <a:pt x="7694709" y="3896476"/>
                  <a:pt x="7697234" y="3904040"/>
                  <a:pt x="7702281" y="3906561"/>
                </a:cubicBezTo>
                <a:cubicBezTo>
                  <a:pt x="7687139" y="3926730"/>
                  <a:pt x="7677043" y="3941856"/>
                  <a:pt x="7664425" y="3956983"/>
                </a:cubicBezTo>
                <a:cubicBezTo>
                  <a:pt x="7682091" y="3974631"/>
                  <a:pt x="7707328" y="3956983"/>
                  <a:pt x="7724995" y="3979672"/>
                </a:cubicBezTo>
                <a:cubicBezTo>
                  <a:pt x="7709852" y="3992278"/>
                  <a:pt x="7702281" y="4012447"/>
                  <a:pt x="7682091" y="4004883"/>
                </a:cubicBezTo>
                <a:cubicBezTo>
                  <a:pt x="7661902" y="3999841"/>
                  <a:pt x="7646759" y="4004883"/>
                  <a:pt x="7634141" y="4014968"/>
                </a:cubicBezTo>
                <a:lnTo>
                  <a:pt x="7603891" y="3989785"/>
                </a:lnTo>
                <a:lnTo>
                  <a:pt x="7603855" y="3989756"/>
                </a:lnTo>
                <a:lnTo>
                  <a:pt x="7603819" y="3989785"/>
                </a:lnTo>
                <a:lnTo>
                  <a:pt x="7583587" y="4005632"/>
                </a:lnTo>
                <a:cubicBezTo>
                  <a:pt x="7562057" y="4015441"/>
                  <a:pt x="7536978" y="4009295"/>
                  <a:pt x="7510478" y="4007404"/>
                </a:cubicBezTo>
                <a:cubicBezTo>
                  <a:pt x="7513003" y="4025052"/>
                  <a:pt x="7515526" y="4037657"/>
                  <a:pt x="7518050" y="4055304"/>
                </a:cubicBezTo>
                <a:cubicBezTo>
                  <a:pt x="7507955" y="4055304"/>
                  <a:pt x="7500383" y="4057826"/>
                  <a:pt x="7492812" y="4060347"/>
                </a:cubicBezTo>
                <a:cubicBezTo>
                  <a:pt x="7477671" y="4060347"/>
                  <a:pt x="7462528" y="4055304"/>
                  <a:pt x="7444862" y="4057826"/>
                </a:cubicBezTo>
                <a:cubicBezTo>
                  <a:pt x="7422149" y="4057826"/>
                  <a:pt x="7396911" y="4057826"/>
                  <a:pt x="7379245" y="4037657"/>
                </a:cubicBezTo>
                <a:cubicBezTo>
                  <a:pt x="7351485" y="4047741"/>
                  <a:pt x="7321199" y="4052784"/>
                  <a:pt x="7311105" y="4083036"/>
                </a:cubicBezTo>
                <a:cubicBezTo>
                  <a:pt x="7288392" y="4077995"/>
                  <a:pt x="7270726" y="4060347"/>
                  <a:pt x="7245488" y="4062868"/>
                </a:cubicBezTo>
                <a:cubicBezTo>
                  <a:pt x="7248013" y="4070431"/>
                  <a:pt x="7248013" y="4075473"/>
                  <a:pt x="7248013" y="4080516"/>
                </a:cubicBezTo>
                <a:cubicBezTo>
                  <a:pt x="7248013" y="4085557"/>
                  <a:pt x="7248013" y="4093121"/>
                  <a:pt x="7245488" y="4093121"/>
                </a:cubicBezTo>
                <a:cubicBezTo>
                  <a:pt x="7240441" y="4095643"/>
                  <a:pt x="7232870" y="4095643"/>
                  <a:pt x="7227822" y="4093121"/>
                </a:cubicBezTo>
                <a:cubicBezTo>
                  <a:pt x="7220251" y="4085557"/>
                  <a:pt x="7215204" y="4075473"/>
                  <a:pt x="7210156" y="4067911"/>
                </a:cubicBezTo>
                <a:cubicBezTo>
                  <a:pt x="7187443" y="4067911"/>
                  <a:pt x="7167254" y="4065389"/>
                  <a:pt x="7147063" y="4067911"/>
                </a:cubicBezTo>
                <a:cubicBezTo>
                  <a:pt x="7126874" y="4070431"/>
                  <a:pt x="7109207" y="4072952"/>
                  <a:pt x="7089018" y="4077995"/>
                </a:cubicBezTo>
                <a:cubicBezTo>
                  <a:pt x="7083970" y="4077995"/>
                  <a:pt x="7081447" y="4083036"/>
                  <a:pt x="7073875" y="4090600"/>
                </a:cubicBezTo>
                <a:cubicBezTo>
                  <a:pt x="7089018" y="4103205"/>
                  <a:pt x="7099113" y="4110768"/>
                  <a:pt x="7114255" y="4123375"/>
                </a:cubicBezTo>
                <a:cubicBezTo>
                  <a:pt x="7099113" y="4133459"/>
                  <a:pt x="7083970" y="4135980"/>
                  <a:pt x="7076400" y="4146064"/>
                </a:cubicBezTo>
                <a:cubicBezTo>
                  <a:pt x="7066305" y="4161191"/>
                  <a:pt x="7056209" y="4166232"/>
                  <a:pt x="7041068" y="4166232"/>
                </a:cubicBezTo>
                <a:cubicBezTo>
                  <a:pt x="7025925" y="4166232"/>
                  <a:pt x="7010782" y="4171275"/>
                  <a:pt x="6998164" y="4176316"/>
                </a:cubicBezTo>
                <a:cubicBezTo>
                  <a:pt x="6967880" y="4186401"/>
                  <a:pt x="6937596" y="4181359"/>
                  <a:pt x="6909834" y="4168753"/>
                </a:cubicBezTo>
                <a:cubicBezTo>
                  <a:pt x="6892169" y="4158669"/>
                  <a:pt x="6874503" y="4156148"/>
                  <a:pt x="6854312" y="4163711"/>
                </a:cubicBezTo>
                <a:cubicBezTo>
                  <a:pt x="6836646" y="4171275"/>
                  <a:pt x="6818980" y="4181359"/>
                  <a:pt x="6801315" y="4183880"/>
                </a:cubicBezTo>
                <a:cubicBezTo>
                  <a:pt x="6781124" y="4186401"/>
                  <a:pt x="6763458" y="4181359"/>
                  <a:pt x="6743269" y="4181359"/>
                </a:cubicBezTo>
                <a:cubicBezTo>
                  <a:pt x="6680176" y="4181359"/>
                  <a:pt x="6614559" y="4176316"/>
                  <a:pt x="6551466" y="4186401"/>
                </a:cubicBezTo>
                <a:cubicBezTo>
                  <a:pt x="6541372" y="4186401"/>
                  <a:pt x="6531277" y="4181359"/>
                  <a:pt x="6518659" y="4178837"/>
                </a:cubicBezTo>
                <a:cubicBezTo>
                  <a:pt x="6533800" y="4156148"/>
                  <a:pt x="6536325" y="4138500"/>
                  <a:pt x="6516134" y="4118332"/>
                </a:cubicBezTo>
                <a:cubicBezTo>
                  <a:pt x="6506040" y="4118332"/>
                  <a:pt x="6493421" y="4120853"/>
                  <a:pt x="6480802" y="4120853"/>
                </a:cubicBezTo>
                <a:cubicBezTo>
                  <a:pt x="6468184" y="4120853"/>
                  <a:pt x="6455566" y="4118332"/>
                  <a:pt x="6445470" y="4123375"/>
                </a:cubicBezTo>
                <a:cubicBezTo>
                  <a:pt x="6435375" y="4128416"/>
                  <a:pt x="6427805" y="4141021"/>
                  <a:pt x="6417709" y="4151105"/>
                </a:cubicBezTo>
                <a:cubicBezTo>
                  <a:pt x="6402568" y="4148584"/>
                  <a:pt x="6387425" y="4148584"/>
                  <a:pt x="6372282" y="4141021"/>
                </a:cubicBezTo>
                <a:cubicBezTo>
                  <a:pt x="6362188" y="4133459"/>
                  <a:pt x="6357141" y="4118332"/>
                  <a:pt x="6349569" y="4105727"/>
                </a:cubicBezTo>
                <a:cubicBezTo>
                  <a:pt x="6324332" y="4103205"/>
                  <a:pt x="6299096" y="4098163"/>
                  <a:pt x="6276382" y="4098163"/>
                </a:cubicBezTo>
                <a:cubicBezTo>
                  <a:pt x="6195623" y="4103205"/>
                  <a:pt x="6119911" y="4083036"/>
                  <a:pt x="6039153" y="4077995"/>
                </a:cubicBezTo>
                <a:cubicBezTo>
                  <a:pt x="6018965" y="4075473"/>
                  <a:pt x="5998774" y="4070431"/>
                  <a:pt x="5978587" y="4065389"/>
                </a:cubicBezTo>
                <a:cubicBezTo>
                  <a:pt x="5968491" y="4062868"/>
                  <a:pt x="5958396" y="4055304"/>
                  <a:pt x="5960920" y="4037657"/>
                </a:cubicBezTo>
                <a:cubicBezTo>
                  <a:pt x="6018965" y="4035136"/>
                  <a:pt x="6077009" y="4055304"/>
                  <a:pt x="6140102" y="4050263"/>
                </a:cubicBezTo>
                <a:cubicBezTo>
                  <a:pt x="6135053" y="4040179"/>
                  <a:pt x="6132530" y="4032615"/>
                  <a:pt x="6127483" y="4027573"/>
                </a:cubicBezTo>
                <a:cubicBezTo>
                  <a:pt x="6122436" y="4020010"/>
                  <a:pt x="6114864" y="4012447"/>
                  <a:pt x="6109817" y="4004883"/>
                </a:cubicBezTo>
                <a:cubicBezTo>
                  <a:pt x="6102246" y="3997320"/>
                  <a:pt x="6109817" y="3984715"/>
                  <a:pt x="6119911" y="3982193"/>
                </a:cubicBezTo>
                <a:cubicBezTo>
                  <a:pt x="6124958" y="3982193"/>
                  <a:pt x="6130007" y="3982193"/>
                  <a:pt x="6135053" y="3982193"/>
                </a:cubicBezTo>
                <a:cubicBezTo>
                  <a:pt x="6170385" y="3982193"/>
                  <a:pt x="6205717" y="3982193"/>
                  <a:pt x="6241049" y="3982193"/>
                </a:cubicBezTo>
                <a:cubicBezTo>
                  <a:pt x="6243573" y="3982193"/>
                  <a:pt x="6246097" y="3977151"/>
                  <a:pt x="6248621" y="3974631"/>
                </a:cubicBezTo>
                <a:cubicBezTo>
                  <a:pt x="6246097" y="3972109"/>
                  <a:pt x="6243573" y="3969588"/>
                  <a:pt x="6238526" y="3967067"/>
                </a:cubicBezTo>
                <a:cubicBezTo>
                  <a:pt x="6236003" y="3967067"/>
                  <a:pt x="6230955" y="3967067"/>
                  <a:pt x="6225907" y="3964546"/>
                </a:cubicBezTo>
                <a:cubicBezTo>
                  <a:pt x="6180480" y="3944377"/>
                  <a:pt x="6135053" y="3931772"/>
                  <a:pt x="6084580" y="3936814"/>
                </a:cubicBezTo>
                <a:cubicBezTo>
                  <a:pt x="6077009" y="3936814"/>
                  <a:pt x="6064391" y="3934292"/>
                  <a:pt x="6059343" y="3929251"/>
                </a:cubicBezTo>
                <a:cubicBezTo>
                  <a:pt x="6041679" y="3919167"/>
                  <a:pt x="6026534" y="3916645"/>
                  <a:pt x="6008870" y="3916645"/>
                </a:cubicBezTo>
                <a:cubicBezTo>
                  <a:pt x="5993727" y="3916645"/>
                  <a:pt x="5981109" y="3911603"/>
                  <a:pt x="5965967" y="3906561"/>
                </a:cubicBezTo>
                <a:cubicBezTo>
                  <a:pt x="5963443" y="3906561"/>
                  <a:pt x="5963443" y="3898998"/>
                  <a:pt x="5958396" y="3891435"/>
                </a:cubicBezTo>
                <a:cubicBezTo>
                  <a:pt x="5968491" y="3891435"/>
                  <a:pt x="5976062" y="3891435"/>
                  <a:pt x="5983633" y="3893956"/>
                </a:cubicBezTo>
                <a:cubicBezTo>
                  <a:pt x="5991205" y="3893956"/>
                  <a:pt x="5998774" y="3896476"/>
                  <a:pt x="6013918" y="3898998"/>
                </a:cubicBezTo>
                <a:cubicBezTo>
                  <a:pt x="5996252" y="3876308"/>
                  <a:pt x="5978587" y="3866224"/>
                  <a:pt x="5958396" y="3863703"/>
                </a:cubicBezTo>
                <a:cubicBezTo>
                  <a:pt x="5933160" y="3863703"/>
                  <a:pt x="5907925" y="3861182"/>
                  <a:pt x="5885212" y="3858660"/>
                </a:cubicBezTo>
                <a:cubicBezTo>
                  <a:pt x="5870067" y="3856139"/>
                  <a:pt x="5852404" y="3853619"/>
                  <a:pt x="5839785" y="3841012"/>
                </a:cubicBezTo>
                <a:cubicBezTo>
                  <a:pt x="5814547" y="3813280"/>
                  <a:pt x="5781741" y="3805718"/>
                  <a:pt x="5746409" y="3798155"/>
                </a:cubicBezTo>
                <a:cubicBezTo>
                  <a:pt x="5728745" y="3795634"/>
                  <a:pt x="5708555" y="3788071"/>
                  <a:pt x="5693413" y="3793112"/>
                </a:cubicBezTo>
                <a:cubicBezTo>
                  <a:pt x="5668178" y="3803196"/>
                  <a:pt x="5650511" y="3795634"/>
                  <a:pt x="5630322" y="3785549"/>
                </a:cubicBezTo>
                <a:cubicBezTo>
                  <a:pt x="5589944" y="3765380"/>
                  <a:pt x="5552089" y="3745212"/>
                  <a:pt x="5509188" y="3735127"/>
                </a:cubicBezTo>
                <a:cubicBezTo>
                  <a:pt x="5488998" y="3730086"/>
                  <a:pt x="5468808" y="3727564"/>
                  <a:pt x="5446096" y="3725043"/>
                </a:cubicBezTo>
                <a:cubicBezTo>
                  <a:pt x="5418336" y="3722522"/>
                  <a:pt x="5390575" y="3720002"/>
                  <a:pt x="5360294" y="3720002"/>
                </a:cubicBezTo>
                <a:cubicBezTo>
                  <a:pt x="5332533" y="3717480"/>
                  <a:pt x="5304771" y="3720002"/>
                  <a:pt x="5279525" y="3720002"/>
                </a:cubicBezTo>
                <a:cubicBezTo>
                  <a:pt x="5239144" y="3720002"/>
                  <a:pt x="5201295" y="3717480"/>
                  <a:pt x="5163435" y="3714959"/>
                </a:cubicBezTo>
                <a:cubicBezTo>
                  <a:pt x="5140726" y="3714959"/>
                  <a:pt x="5120538" y="3714959"/>
                  <a:pt x="5100351" y="3712438"/>
                </a:cubicBezTo>
                <a:cubicBezTo>
                  <a:pt x="5095305" y="3712438"/>
                  <a:pt x="5090259" y="3707395"/>
                  <a:pt x="5085211" y="3704875"/>
                </a:cubicBezTo>
                <a:cubicBezTo>
                  <a:pt x="5100351" y="3682184"/>
                  <a:pt x="5118015" y="3672100"/>
                  <a:pt x="5140726" y="3667059"/>
                </a:cubicBezTo>
                <a:cubicBezTo>
                  <a:pt x="5148295" y="3667059"/>
                  <a:pt x="5153341" y="3664538"/>
                  <a:pt x="5148295" y="3651932"/>
                </a:cubicBezTo>
                <a:cubicBezTo>
                  <a:pt x="5135678" y="3654454"/>
                  <a:pt x="5123063" y="3654454"/>
                  <a:pt x="5110445" y="3656974"/>
                </a:cubicBezTo>
                <a:cubicBezTo>
                  <a:pt x="5092782" y="3656974"/>
                  <a:pt x="5077641" y="3667059"/>
                  <a:pt x="5067546" y="3682184"/>
                </a:cubicBezTo>
                <a:cubicBezTo>
                  <a:pt x="5062497" y="3694790"/>
                  <a:pt x="5049880" y="3704875"/>
                  <a:pt x="5039783" y="3717480"/>
                </a:cubicBezTo>
                <a:cubicBezTo>
                  <a:pt x="5004447" y="3709916"/>
                  <a:pt x="4966586" y="3720002"/>
                  <a:pt x="4926202" y="3702354"/>
                </a:cubicBezTo>
                <a:cubicBezTo>
                  <a:pt x="4936297" y="3694790"/>
                  <a:pt x="4941346" y="3689748"/>
                  <a:pt x="4948919" y="3687227"/>
                </a:cubicBezTo>
                <a:cubicBezTo>
                  <a:pt x="4959012" y="3682184"/>
                  <a:pt x="4966586" y="3682184"/>
                  <a:pt x="4976684" y="3679664"/>
                </a:cubicBezTo>
                <a:cubicBezTo>
                  <a:pt x="4989303" y="3677143"/>
                  <a:pt x="4996876" y="3662016"/>
                  <a:pt x="4991825" y="3649411"/>
                </a:cubicBezTo>
                <a:cubicBezTo>
                  <a:pt x="4989303" y="3641847"/>
                  <a:pt x="4981730" y="3631763"/>
                  <a:pt x="4974158" y="3626722"/>
                </a:cubicBezTo>
                <a:cubicBezTo>
                  <a:pt x="4961538" y="3621679"/>
                  <a:pt x="4943869" y="3621679"/>
                  <a:pt x="4928725" y="3616636"/>
                </a:cubicBezTo>
                <a:cubicBezTo>
                  <a:pt x="4913582" y="3611595"/>
                  <a:pt x="4906010" y="3591426"/>
                  <a:pt x="4883291" y="3591426"/>
                </a:cubicBezTo>
                <a:cubicBezTo>
                  <a:pt x="4853014" y="3593947"/>
                  <a:pt x="4820205" y="3588905"/>
                  <a:pt x="4787400" y="3586383"/>
                </a:cubicBezTo>
                <a:cubicBezTo>
                  <a:pt x="4739454" y="3581342"/>
                  <a:pt x="4688975" y="3573779"/>
                  <a:pt x="4638504" y="3568736"/>
                </a:cubicBezTo>
                <a:cubicBezTo>
                  <a:pt x="4625885" y="3566215"/>
                  <a:pt x="4610741" y="3566215"/>
                  <a:pt x="4595601" y="3568736"/>
                </a:cubicBezTo>
                <a:cubicBezTo>
                  <a:pt x="4572886" y="3571258"/>
                  <a:pt x="4550173" y="3566215"/>
                  <a:pt x="4529983" y="3558652"/>
                </a:cubicBezTo>
                <a:cubicBezTo>
                  <a:pt x="4524935" y="3558652"/>
                  <a:pt x="4519887" y="3548567"/>
                  <a:pt x="4519887" y="3546047"/>
                </a:cubicBezTo>
                <a:cubicBezTo>
                  <a:pt x="4519887" y="3541004"/>
                  <a:pt x="4527458" y="3533442"/>
                  <a:pt x="4532508" y="3533442"/>
                </a:cubicBezTo>
                <a:cubicBezTo>
                  <a:pt x="4540078" y="3530920"/>
                  <a:pt x="4552696" y="3533442"/>
                  <a:pt x="4560268" y="3530920"/>
                </a:cubicBezTo>
                <a:cubicBezTo>
                  <a:pt x="4580458" y="3520835"/>
                  <a:pt x="4598124" y="3520835"/>
                  <a:pt x="4620836" y="3528399"/>
                </a:cubicBezTo>
                <a:cubicBezTo>
                  <a:pt x="4630932" y="3533442"/>
                  <a:pt x="4641027" y="3520835"/>
                  <a:pt x="4635976" y="3508230"/>
                </a:cubicBezTo>
                <a:cubicBezTo>
                  <a:pt x="4630932" y="3498146"/>
                  <a:pt x="4625885" y="3485541"/>
                  <a:pt x="4620836" y="3470414"/>
                </a:cubicBezTo>
                <a:cubicBezTo>
                  <a:pt x="4603171" y="3470414"/>
                  <a:pt x="4585505" y="3467893"/>
                  <a:pt x="4567840" y="3467893"/>
                </a:cubicBezTo>
                <a:cubicBezTo>
                  <a:pt x="4555220" y="3467893"/>
                  <a:pt x="4542601" y="3467893"/>
                  <a:pt x="4532508" y="3457809"/>
                </a:cubicBezTo>
                <a:cubicBezTo>
                  <a:pt x="4529983" y="3455287"/>
                  <a:pt x="4524935" y="3452767"/>
                  <a:pt x="4519887" y="3452767"/>
                </a:cubicBezTo>
                <a:cubicBezTo>
                  <a:pt x="4479506" y="3447724"/>
                  <a:pt x="4439127" y="3440162"/>
                  <a:pt x="4401269" y="3440162"/>
                </a:cubicBezTo>
                <a:cubicBezTo>
                  <a:pt x="4358369" y="3437640"/>
                  <a:pt x="4320511" y="3437640"/>
                  <a:pt x="4282657" y="3419993"/>
                </a:cubicBezTo>
                <a:cubicBezTo>
                  <a:pt x="4277610" y="3417471"/>
                  <a:pt x="4272559" y="3417471"/>
                  <a:pt x="4267513" y="3417471"/>
                </a:cubicBezTo>
                <a:cubicBezTo>
                  <a:pt x="4219564" y="3412430"/>
                  <a:pt x="4171633" y="3407387"/>
                  <a:pt x="4126206" y="3389739"/>
                </a:cubicBezTo>
                <a:cubicBezTo>
                  <a:pt x="4123682" y="3387218"/>
                  <a:pt x="4118632" y="3387218"/>
                  <a:pt x="4113587" y="3387218"/>
                </a:cubicBezTo>
                <a:cubicBezTo>
                  <a:pt x="4070682" y="3377134"/>
                  <a:pt x="4030301" y="3369571"/>
                  <a:pt x="3989921" y="3362007"/>
                </a:cubicBezTo>
                <a:cubicBezTo>
                  <a:pt x="3947017" y="3351923"/>
                  <a:pt x="3904115" y="3344360"/>
                  <a:pt x="3861210" y="3336797"/>
                </a:cubicBezTo>
                <a:cubicBezTo>
                  <a:pt x="3848591" y="3334275"/>
                  <a:pt x="3835970" y="3331755"/>
                  <a:pt x="3825874" y="3326713"/>
                </a:cubicBezTo>
                <a:cubicBezTo>
                  <a:pt x="3770462" y="3309065"/>
                  <a:pt x="3717467" y="3291418"/>
                  <a:pt x="3661949" y="3286375"/>
                </a:cubicBezTo>
                <a:cubicBezTo>
                  <a:pt x="3651855" y="3283854"/>
                  <a:pt x="3639238" y="3278811"/>
                  <a:pt x="3629143" y="3273770"/>
                </a:cubicBezTo>
                <a:cubicBezTo>
                  <a:pt x="3608956" y="3261164"/>
                  <a:pt x="3586245" y="3253601"/>
                  <a:pt x="3561009" y="3258643"/>
                </a:cubicBezTo>
                <a:cubicBezTo>
                  <a:pt x="3533248" y="3266206"/>
                  <a:pt x="3505486" y="3258643"/>
                  <a:pt x="3480245" y="3253601"/>
                </a:cubicBezTo>
                <a:cubicBezTo>
                  <a:pt x="3460054" y="3248559"/>
                  <a:pt x="3442390" y="3246038"/>
                  <a:pt x="3434818" y="3223348"/>
                </a:cubicBezTo>
                <a:cubicBezTo>
                  <a:pt x="3432294" y="3215785"/>
                  <a:pt x="3419675" y="3210743"/>
                  <a:pt x="3412105" y="3208222"/>
                </a:cubicBezTo>
                <a:cubicBezTo>
                  <a:pt x="3389388" y="3198138"/>
                  <a:pt x="3366673" y="3188053"/>
                  <a:pt x="3341437" y="3183011"/>
                </a:cubicBezTo>
                <a:cubicBezTo>
                  <a:pt x="3316197" y="3180490"/>
                  <a:pt x="3293488" y="3157799"/>
                  <a:pt x="3263203" y="3167884"/>
                </a:cubicBezTo>
                <a:cubicBezTo>
                  <a:pt x="3260680" y="3170406"/>
                  <a:pt x="3253109" y="3162842"/>
                  <a:pt x="3248061" y="3160321"/>
                </a:cubicBezTo>
                <a:cubicBezTo>
                  <a:pt x="3232918" y="3152758"/>
                  <a:pt x="3220298" y="3157799"/>
                  <a:pt x="3217775" y="3172926"/>
                </a:cubicBezTo>
                <a:cubicBezTo>
                  <a:pt x="3215249" y="3183011"/>
                  <a:pt x="3220298" y="3195616"/>
                  <a:pt x="3220298" y="3205701"/>
                </a:cubicBezTo>
                <a:cubicBezTo>
                  <a:pt x="3192533" y="3213263"/>
                  <a:pt x="3169820" y="3208222"/>
                  <a:pt x="3149625" y="3190574"/>
                </a:cubicBezTo>
                <a:cubicBezTo>
                  <a:pt x="3149625" y="3180490"/>
                  <a:pt x="3147103" y="3170406"/>
                  <a:pt x="3147103" y="3157799"/>
                </a:cubicBezTo>
                <a:cubicBezTo>
                  <a:pt x="3139536" y="3155279"/>
                  <a:pt x="3131965" y="3155279"/>
                  <a:pt x="3126919" y="3152758"/>
                </a:cubicBezTo>
                <a:cubicBezTo>
                  <a:pt x="3114299" y="3150237"/>
                  <a:pt x="3094108" y="3157799"/>
                  <a:pt x="3091583" y="3137631"/>
                </a:cubicBezTo>
                <a:cubicBezTo>
                  <a:pt x="3089062" y="3122505"/>
                  <a:pt x="3111774" y="3127547"/>
                  <a:pt x="3116824" y="3109899"/>
                </a:cubicBezTo>
                <a:cubicBezTo>
                  <a:pt x="3101680" y="3102337"/>
                  <a:pt x="3089062" y="3104858"/>
                  <a:pt x="3076440" y="3117463"/>
                </a:cubicBezTo>
                <a:cubicBezTo>
                  <a:pt x="3066347" y="3127547"/>
                  <a:pt x="3051206" y="3125026"/>
                  <a:pt x="3048681" y="3112421"/>
                </a:cubicBezTo>
                <a:cubicBezTo>
                  <a:pt x="3046157" y="3082167"/>
                  <a:pt x="3025970" y="3072083"/>
                  <a:pt x="3003255" y="3064519"/>
                </a:cubicBezTo>
                <a:cubicBezTo>
                  <a:pt x="2925023" y="3036789"/>
                  <a:pt x="2844264" y="3006535"/>
                  <a:pt x="2766036" y="2978803"/>
                </a:cubicBezTo>
                <a:cubicBezTo>
                  <a:pt x="2745842" y="2971241"/>
                  <a:pt x="2728180" y="2963677"/>
                  <a:pt x="2707986" y="2956114"/>
                </a:cubicBezTo>
                <a:cubicBezTo>
                  <a:pt x="2680222" y="2946029"/>
                  <a:pt x="2652459" y="2938466"/>
                  <a:pt x="2624697" y="2930902"/>
                </a:cubicBezTo>
                <a:cubicBezTo>
                  <a:pt x="2624697" y="2928382"/>
                  <a:pt x="2619651" y="2933423"/>
                  <a:pt x="2617127" y="2933423"/>
                </a:cubicBezTo>
                <a:cubicBezTo>
                  <a:pt x="2617127" y="2935945"/>
                  <a:pt x="2617127" y="2940987"/>
                  <a:pt x="2619651" y="2943509"/>
                </a:cubicBezTo>
                <a:cubicBezTo>
                  <a:pt x="2622179" y="2946029"/>
                  <a:pt x="2627225" y="2948550"/>
                  <a:pt x="2632272" y="2951071"/>
                </a:cubicBezTo>
                <a:cubicBezTo>
                  <a:pt x="2647415" y="2958634"/>
                  <a:pt x="2665082" y="2968719"/>
                  <a:pt x="2680222" y="2978803"/>
                </a:cubicBezTo>
                <a:cubicBezTo>
                  <a:pt x="2682745" y="2981325"/>
                  <a:pt x="2682745" y="2988887"/>
                  <a:pt x="2682745" y="2991409"/>
                </a:cubicBezTo>
                <a:cubicBezTo>
                  <a:pt x="2680222" y="2993930"/>
                  <a:pt x="2672650" y="2996451"/>
                  <a:pt x="2670125" y="2996451"/>
                </a:cubicBezTo>
                <a:cubicBezTo>
                  <a:pt x="2662556" y="2993930"/>
                  <a:pt x="2657508" y="2991409"/>
                  <a:pt x="2652459" y="2986366"/>
                </a:cubicBezTo>
                <a:cubicBezTo>
                  <a:pt x="2627225" y="2966198"/>
                  <a:pt x="2599466" y="2956114"/>
                  <a:pt x="2569179" y="2948550"/>
                </a:cubicBezTo>
                <a:cubicBezTo>
                  <a:pt x="2554036" y="2946029"/>
                  <a:pt x="2538899" y="2938466"/>
                  <a:pt x="2523754" y="2933423"/>
                </a:cubicBezTo>
                <a:cubicBezTo>
                  <a:pt x="2513657" y="2928382"/>
                  <a:pt x="2501035" y="2925861"/>
                  <a:pt x="2503560" y="2910734"/>
                </a:cubicBezTo>
                <a:cubicBezTo>
                  <a:pt x="2506085" y="2900650"/>
                  <a:pt x="2516182" y="2900650"/>
                  <a:pt x="2536374" y="2910734"/>
                </a:cubicBezTo>
                <a:cubicBezTo>
                  <a:pt x="2548988" y="2918297"/>
                  <a:pt x="2561609" y="2925861"/>
                  <a:pt x="2574228" y="2915777"/>
                </a:cubicBezTo>
                <a:cubicBezTo>
                  <a:pt x="2576751" y="2900650"/>
                  <a:pt x="2566657" y="2898129"/>
                  <a:pt x="2559085" y="2893086"/>
                </a:cubicBezTo>
                <a:cubicBezTo>
                  <a:pt x="2488420" y="2860313"/>
                  <a:pt x="2415232" y="2830059"/>
                  <a:pt x="2344571" y="2794765"/>
                </a:cubicBezTo>
                <a:cubicBezTo>
                  <a:pt x="2314286" y="2782159"/>
                  <a:pt x="2278951" y="2777117"/>
                  <a:pt x="2253715" y="2751906"/>
                </a:cubicBezTo>
                <a:cubicBezTo>
                  <a:pt x="2251191" y="2746864"/>
                  <a:pt x="2246144" y="2746864"/>
                  <a:pt x="2241095" y="2744342"/>
                </a:cubicBezTo>
                <a:cubicBezTo>
                  <a:pt x="2183049" y="2724174"/>
                  <a:pt x="2135096" y="2686358"/>
                  <a:pt x="2077042" y="2663669"/>
                </a:cubicBezTo>
                <a:cubicBezTo>
                  <a:pt x="2074516" y="2661147"/>
                  <a:pt x="2071993" y="2661147"/>
                  <a:pt x="2066946" y="2661147"/>
                </a:cubicBezTo>
                <a:cubicBezTo>
                  <a:pt x="2059372" y="2666189"/>
                  <a:pt x="2051804" y="2671232"/>
                  <a:pt x="2039183" y="2676274"/>
                </a:cubicBezTo>
                <a:cubicBezTo>
                  <a:pt x="2024041" y="2666189"/>
                  <a:pt x="2003851" y="2658626"/>
                  <a:pt x="1993756" y="2646021"/>
                </a:cubicBezTo>
                <a:cubicBezTo>
                  <a:pt x="1968516" y="2618289"/>
                  <a:pt x="1940756" y="2598120"/>
                  <a:pt x="1905423" y="2585514"/>
                </a:cubicBezTo>
                <a:cubicBezTo>
                  <a:pt x="1897851" y="2582993"/>
                  <a:pt x="1887757" y="2577952"/>
                  <a:pt x="1880185" y="2572909"/>
                </a:cubicBezTo>
                <a:cubicBezTo>
                  <a:pt x="1865042" y="2560304"/>
                  <a:pt x="1847376" y="2550220"/>
                  <a:pt x="1827187" y="2547698"/>
                </a:cubicBezTo>
                <a:cubicBezTo>
                  <a:pt x="1814569" y="2545177"/>
                  <a:pt x="1806995" y="2537614"/>
                  <a:pt x="1796902" y="2527530"/>
                </a:cubicBezTo>
                <a:cubicBezTo>
                  <a:pt x="1779236" y="2512404"/>
                  <a:pt x="1761567" y="2494756"/>
                  <a:pt x="1741377" y="2484672"/>
                </a:cubicBezTo>
                <a:cubicBezTo>
                  <a:pt x="1712354" y="2472067"/>
                  <a:pt x="1683962" y="2457570"/>
                  <a:pt x="1656201" y="2442128"/>
                </a:cubicBezTo>
                <a:lnTo>
                  <a:pt x="1577464" y="2395486"/>
                </a:lnTo>
                <a:lnTo>
                  <a:pt x="1577464" y="2395485"/>
                </a:lnTo>
                <a:lnTo>
                  <a:pt x="1574809" y="2393913"/>
                </a:lnTo>
                <a:lnTo>
                  <a:pt x="1574808" y="2393913"/>
                </a:lnTo>
                <a:lnTo>
                  <a:pt x="1575995" y="2394616"/>
                </a:lnTo>
                <a:lnTo>
                  <a:pt x="1577464" y="2395486"/>
                </a:lnTo>
                <a:lnTo>
                  <a:pt x="1577464" y="2395487"/>
                </a:lnTo>
                <a:lnTo>
                  <a:pt x="1579382" y="2418217"/>
                </a:lnTo>
                <a:cubicBezTo>
                  <a:pt x="1587900" y="2439134"/>
                  <a:pt x="1612033" y="2451897"/>
                  <a:pt x="1617712" y="2474588"/>
                </a:cubicBezTo>
                <a:cubicBezTo>
                  <a:pt x="1645474" y="2489713"/>
                  <a:pt x="1668188" y="2514925"/>
                  <a:pt x="1700998" y="2522488"/>
                </a:cubicBezTo>
                <a:cubicBezTo>
                  <a:pt x="1703521" y="2517445"/>
                  <a:pt x="1708568" y="2514925"/>
                  <a:pt x="1711093" y="2512404"/>
                </a:cubicBezTo>
                <a:cubicBezTo>
                  <a:pt x="1716140" y="2509882"/>
                  <a:pt x="1723711" y="2507361"/>
                  <a:pt x="1728760" y="2502320"/>
                </a:cubicBezTo>
                <a:cubicBezTo>
                  <a:pt x="1743901" y="2512404"/>
                  <a:pt x="1756521" y="2522488"/>
                  <a:pt x="1761567" y="2537614"/>
                </a:cubicBezTo>
                <a:cubicBezTo>
                  <a:pt x="1769139" y="2562825"/>
                  <a:pt x="1781759" y="2580473"/>
                  <a:pt x="1804472" y="2595598"/>
                </a:cubicBezTo>
                <a:cubicBezTo>
                  <a:pt x="1809520" y="2598120"/>
                  <a:pt x="1812043" y="2605684"/>
                  <a:pt x="1801949" y="2610725"/>
                </a:cubicBezTo>
                <a:cubicBezTo>
                  <a:pt x="1796902" y="2610725"/>
                  <a:pt x="1789330" y="2608205"/>
                  <a:pt x="1784281" y="2605684"/>
                </a:cubicBezTo>
                <a:cubicBezTo>
                  <a:pt x="1736331" y="2575430"/>
                  <a:pt x="1683332" y="2550220"/>
                  <a:pt x="1635379" y="2517445"/>
                </a:cubicBezTo>
                <a:cubicBezTo>
                  <a:pt x="1582379" y="2477108"/>
                  <a:pt x="1524332" y="2441813"/>
                  <a:pt x="1466284" y="2403997"/>
                </a:cubicBezTo>
                <a:cubicBezTo>
                  <a:pt x="1466284" y="2403997"/>
                  <a:pt x="1461237" y="2406518"/>
                  <a:pt x="1458714" y="2406518"/>
                </a:cubicBezTo>
                <a:cubicBezTo>
                  <a:pt x="1456189" y="2416602"/>
                  <a:pt x="1453666" y="2426686"/>
                  <a:pt x="1451143" y="2439292"/>
                </a:cubicBezTo>
                <a:cubicBezTo>
                  <a:pt x="1433476" y="2439292"/>
                  <a:pt x="1418333" y="2439292"/>
                  <a:pt x="1400667" y="2439292"/>
                </a:cubicBezTo>
                <a:cubicBezTo>
                  <a:pt x="1388048" y="2439292"/>
                  <a:pt x="1377952" y="2434250"/>
                  <a:pt x="1375428" y="2421645"/>
                </a:cubicBezTo>
                <a:cubicBezTo>
                  <a:pt x="1370380" y="2403997"/>
                  <a:pt x="1357762" y="2393913"/>
                  <a:pt x="1342619" y="2383828"/>
                </a:cubicBezTo>
                <a:cubicBezTo>
                  <a:pt x="1312334" y="2361138"/>
                  <a:pt x="1284573" y="2335928"/>
                  <a:pt x="1254286" y="2315759"/>
                </a:cubicBezTo>
                <a:cubicBezTo>
                  <a:pt x="1234097" y="2300632"/>
                  <a:pt x="1211382" y="2288028"/>
                  <a:pt x="1188669" y="2275421"/>
                </a:cubicBezTo>
                <a:cubicBezTo>
                  <a:pt x="1178574" y="2267859"/>
                  <a:pt x="1171002" y="2262816"/>
                  <a:pt x="1163432" y="2255253"/>
                </a:cubicBezTo>
                <a:cubicBezTo>
                  <a:pt x="1120527" y="2217437"/>
                  <a:pt x="1082668" y="2174579"/>
                  <a:pt x="1037242" y="2139284"/>
                </a:cubicBezTo>
                <a:cubicBezTo>
                  <a:pt x="984243" y="2096430"/>
                  <a:pt x="943863" y="2043488"/>
                  <a:pt x="893387" y="1998108"/>
                </a:cubicBezTo>
                <a:cubicBezTo>
                  <a:pt x="873196" y="1962813"/>
                  <a:pt x="840388" y="1940124"/>
                  <a:pt x="812626" y="1909870"/>
                </a:cubicBezTo>
                <a:cubicBezTo>
                  <a:pt x="807579" y="1902307"/>
                  <a:pt x="797484" y="1897265"/>
                  <a:pt x="789911" y="1894744"/>
                </a:cubicBezTo>
                <a:cubicBezTo>
                  <a:pt x="777292" y="1889701"/>
                  <a:pt x="762151" y="1887180"/>
                  <a:pt x="749530" y="1882138"/>
                </a:cubicBezTo>
                <a:cubicBezTo>
                  <a:pt x="741959" y="1889701"/>
                  <a:pt x="736912" y="1897265"/>
                  <a:pt x="729341" y="1904828"/>
                </a:cubicBezTo>
                <a:cubicBezTo>
                  <a:pt x="711676" y="1899785"/>
                  <a:pt x="711676" y="1889701"/>
                  <a:pt x="716723" y="1877096"/>
                </a:cubicBezTo>
                <a:cubicBezTo>
                  <a:pt x="721770" y="1867012"/>
                  <a:pt x="736912" y="1864490"/>
                  <a:pt x="729341" y="1849364"/>
                </a:cubicBezTo>
                <a:cubicBezTo>
                  <a:pt x="714198" y="1839280"/>
                  <a:pt x="691486" y="1854406"/>
                  <a:pt x="678869" y="1836759"/>
                </a:cubicBezTo>
                <a:cubicBezTo>
                  <a:pt x="678869" y="1831717"/>
                  <a:pt x="676345" y="1829196"/>
                  <a:pt x="676345" y="1824153"/>
                </a:cubicBezTo>
                <a:cubicBezTo>
                  <a:pt x="678869" y="1798942"/>
                  <a:pt x="671298" y="1781295"/>
                  <a:pt x="653632" y="1763648"/>
                </a:cubicBezTo>
                <a:cubicBezTo>
                  <a:pt x="633443" y="1738436"/>
                  <a:pt x="613253" y="1713226"/>
                  <a:pt x="593064" y="1688015"/>
                </a:cubicBezTo>
                <a:cubicBezTo>
                  <a:pt x="577922" y="1667847"/>
                  <a:pt x="567827" y="1645156"/>
                  <a:pt x="540066" y="1632551"/>
                </a:cubicBezTo>
                <a:cubicBezTo>
                  <a:pt x="532496" y="1630029"/>
                  <a:pt x="524924" y="1617425"/>
                  <a:pt x="519877" y="1607340"/>
                </a:cubicBezTo>
                <a:cubicBezTo>
                  <a:pt x="512306" y="1587172"/>
                  <a:pt x="494639" y="1577088"/>
                  <a:pt x="474451" y="1577088"/>
                </a:cubicBezTo>
                <a:cubicBezTo>
                  <a:pt x="449213" y="1577088"/>
                  <a:pt x="431547" y="1561961"/>
                  <a:pt x="413881" y="1549356"/>
                </a:cubicBezTo>
                <a:cubicBezTo>
                  <a:pt x="393692" y="1534229"/>
                  <a:pt x="376026" y="1514060"/>
                  <a:pt x="358359" y="1498935"/>
                </a:cubicBezTo>
                <a:cubicBezTo>
                  <a:pt x="353313" y="1496413"/>
                  <a:pt x="348266" y="1493892"/>
                  <a:pt x="345743" y="1491371"/>
                </a:cubicBezTo>
                <a:cubicBezTo>
                  <a:pt x="335647" y="1498935"/>
                  <a:pt x="325553" y="1503976"/>
                  <a:pt x="315458" y="1511539"/>
                </a:cubicBezTo>
                <a:cubicBezTo>
                  <a:pt x="287698" y="1488849"/>
                  <a:pt x="267510" y="1461118"/>
                  <a:pt x="247319" y="1435908"/>
                </a:cubicBezTo>
                <a:cubicBezTo>
                  <a:pt x="252366" y="1433388"/>
                  <a:pt x="254887" y="1430864"/>
                  <a:pt x="259936" y="1428343"/>
                </a:cubicBezTo>
                <a:cubicBezTo>
                  <a:pt x="275079" y="1423299"/>
                  <a:pt x="280127" y="1413216"/>
                  <a:pt x="277602" y="1398091"/>
                </a:cubicBezTo>
                <a:cubicBezTo>
                  <a:pt x="275079" y="1382964"/>
                  <a:pt x="270032" y="1370359"/>
                  <a:pt x="252366" y="1365316"/>
                </a:cubicBezTo>
                <a:cubicBezTo>
                  <a:pt x="247319" y="1362796"/>
                  <a:pt x="239750" y="1360275"/>
                  <a:pt x="232175" y="1355232"/>
                </a:cubicBezTo>
                <a:cubicBezTo>
                  <a:pt x="234701" y="1342627"/>
                  <a:pt x="239750" y="1330021"/>
                  <a:pt x="242270" y="1319937"/>
                </a:cubicBezTo>
                <a:cubicBezTo>
                  <a:pt x="239750" y="1314895"/>
                  <a:pt x="239750" y="1312374"/>
                  <a:pt x="237224" y="1309852"/>
                </a:cubicBezTo>
                <a:cubicBezTo>
                  <a:pt x="219557" y="1294727"/>
                  <a:pt x="209462" y="1277079"/>
                  <a:pt x="214509" y="1249347"/>
                </a:cubicBezTo>
                <a:cubicBezTo>
                  <a:pt x="214509" y="1241784"/>
                  <a:pt x="209462" y="1229179"/>
                  <a:pt x="204415" y="1219094"/>
                </a:cubicBezTo>
                <a:cubicBezTo>
                  <a:pt x="196845" y="1206488"/>
                  <a:pt x="184226" y="1193883"/>
                  <a:pt x="174131" y="1183799"/>
                </a:cubicBezTo>
                <a:cubicBezTo>
                  <a:pt x="161513" y="1173715"/>
                  <a:pt x="153941" y="1163631"/>
                  <a:pt x="153941" y="1148504"/>
                </a:cubicBezTo>
                <a:cubicBezTo>
                  <a:pt x="151416" y="1135899"/>
                  <a:pt x="148893" y="1123292"/>
                  <a:pt x="143846" y="1110687"/>
                </a:cubicBezTo>
                <a:cubicBezTo>
                  <a:pt x="136275" y="1095560"/>
                  <a:pt x="123658" y="1080435"/>
                  <a:pt x="113563" y="1065308"/>
                </a:cubicBezTo>
                <a:cubicBezTo>
                  <a:pt x="103466" y="1062787"/>
                  <a:pt x="93372" y="1062787"/>
                  <a:pt x="80754" y="1062787"/>
                </a:cubicBezTo>
                <a:cubicBezTo>
                  <a:pt x="83278" y="1040098"/>
                  <a:pt x="85802" y="1019928"/>
                  <a:pt x="88325" y="999760"/>
                </a:cubicBezTo>
                <a:cubicBezTo>
                  <a:pt x="68136" y="979591"/>
                  <a:pt x="55519" y="954380"/>
                  <a:pt x="50470" y="924127"/>
                </a:cubicBezTo>
                <a:cubicBezTo>
                  <a:pt x="47944" y="916564"/>
                  <a:pt x="42899" y="909002"/>
                  <a:pt x="40375" y="901438"/>
                </a:cubicBezTo>
                <a:cubicBezTo>
                  <a:pt x="32804" y="881276"/>
                  <a:pt x="20185" y="866149"/>
                  <a:pt x="0" y="858585"/>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62CF7434-7DC4-F546-B684-0CA7F0C639E5}"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311903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nu">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E019-443F-4CBF-9C93-EF8EAC712AC4}"/>
              </a:ext>
            </a:extLst>
          </p:cNvPr>
          <p:cNvSpPr>
            <a:spLocks noGrp="1"/>
          </p:cNvSpPr>
          <p:nvPr>
            <p:ph type="ctrTitle"/>
          </p:nvPr>
        </p:nvSpPr>
        <p:spPr>
          <a:xfrm>
            <a:off x="1524000" y="542500"/>
            <a:ext cx="9144000" cy="810515"/>
          </a:xfrm>
        </p:spPr>
        <p:txBody>
          <a:bodyPr anchor="t">
            <a:normAutofit/>
          </a:bodyPr>
          <a:lstStyle>
            <a:lvl1pPr algn="ctr">
              <a:defRPr sz="4400"/>
            </a:lvl1pPr>
          </a:lstStyle>
          <a:p>
            <a:r>
              <a:rPr lang="en-US"/>
              <a:t>Click to edit Master title style</a:t>
            </a:r>
          </a:p>
        </p:txBody>
      </p:sp>
      <p:sp>
        <p:nvSpPr>
          <p:cNvPr id="4" name="Date Placeholder 3">
            <a:extLst>
              <a:ext uri="{FF2B5EF4-FFF2-40B4-BE49-F238E27FC236}">
                <a16:creationId xmlns:a16="http://schemas.microsoft.com/office/drawing/2014/main" id="{C32B80B8-F9DF-484C-8792-EF32AA2D86CE}"/>
              </a:ext>
            </a:extLst>
          </p:cNvPr>
          <p:cNvSpPr>
            <a:spLocks noGrp="1"/>
          </p:cNvSpPr>
          <p:nvPr>
            <p:ph type="dt" sz="half" idx="10"/>
          </p:nvPr>
        </p:nvSpPr>
        <p:spPr/>
        <p:txBody>
          <a:bodyPr/>
          <a:lstStyle/>
          <a:p>
            <a:fld id="{4092D61F-E120-6046-8C2F-244F25D3DCC0}" type="datetime1">
              <a:rPr lang="sv-SE" smtClean="0"/>
              <a:t>2023-03-24</a:t>
            </a:fld>
            <a:endParaRPr lang="en-US"/>
          </a:p>
        </p:txBody>
      </p:sp>
      <p:sp>
        <p:nvSpPr>
          <p:cNvPr id="5" name="Footer Placeholder 4">
            <a:extLst>
              <a:ext uri="{FF2B5EF4-FFF2-40B4-BE49-F238E27FC236}">
                <a16:creationId xmlns:a16="http://schemas.microsoft.com/office/drawing/2014/main" id="{10663D61-5DF9-4529-B025-908553F56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C526B-FF9F-41B7-B55A-1A0D8FF26FE0}"/>
              </a:ext>
            </a:extLst>
          </p:cNvPr>
          <p:cNvSpPr>
            <a:spLocks noGrp="1"/>
          </p:cNvSpPr>
          <p:nvPr>
            <p:ph type="sldNum" sz="quarter" idx="12"/>
          </p:nvPr>
        </p:nvSpPr>
        <p:spPr/>
        <p:txBody>
          <a:bodyPr/>
          <a:lstStyle>
            <a:lvl1pPr>
              <a:defRPr>
                <a:solidFill>
                  <a:schemeClr val="tx1"/>
                </a:solidFill>
              </a:defRPr>
            </a:lvl1pPr>
          </a:lstStyle>
          <a:p>
            <a:fld id="{7D9BF743-3A37-4291-BE52-1FB627B80B83}" type="slidenum">
              <a:rPr lang="en-US" smtClean="0"/>
              <a:pPr/>
              <a:t>‹#›</a:t>
            </a:fld>
            <a:endParaRPr lang="en-US" dirty="0"/>
          </a:p>
        </p:txBody>
      </p:sp>
      <p:pic>
        <p:nvPicPr>
          <p:cNvPr id="7" name="Picture 6">
            <a:extLst>
              <a:ext uri="{FF2B5EF4-FFF2-40B4-BE49-F238E27FC236}">
                <a16:creationId xmlns:a16="http://schemas.microsoft.com/office/drawing/2014/main" id="{B9461ECA-13EB-234E-922E-EF6F7B714D8E}"/>
              </a:ext>
            </a:extLst>
          </p:cNvPr>
          <p:cNvPicPr>
            <a:picLocks noChangeAspect="1"/>
          </p:cNvPicPr>
          <p:nvPr userDrawn="1"/>
        </p:nvPicPr>
        <p:blipFill>
          <a:blip r:embed="rId2"/>
          <a:stretch>
            <a:fillRect/>
          </a:stretch>
        </p:blipFill>
        <p:spPr>
          <a:xfrm>
            <a:off x="10483850" y="6356349"/>
            <a:ext cx="1739900" cy="660400"/>
          </a:xfrm>
          <a:prstGeom prst="rect">
            <a:avLst/>
          </a:prstGeom>
        </p:spPr>
      </p:pic>
      <p:sp>
        <p:nvSpPr>
          <p:cNvPr id="8" name="Hexagon 7">
            <a:extLst>
              <a:ext uri="{FF2B5EF4-FFF2-40B4-BE49-F238E27FC236}">
                <a16:creationId xmlns:a16="http://schemas.microsoft.com/office/drawing/2014/main" id="{CA2E153E-F9C4-3948-8E4E-D7BED3823F2D}"/>
              </a:ext>
            </a:extLst>
          </p:cNvPr>
          <p:cNvSpPr>
            <a:spLocks noChangeAspect="1"/>
          </p:cNvSpPr>
          <p:nvPr userDrawn="1"/>
        </p:nvSpPr>
        <p:spPr>
          <a:xfrm>
            <a:off x="8372693" y="2240108"/>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Hexagon 8">
            <a:extLst>
              <a:ext uri="{FF2B5EF4-FFF2-40B4-BE49-F238E27FC236}">
                <a16:creationId xmlns:a16="http://schemas.microsoft.com/office/drawing/2014/main" id="{9F3F7FBF-0238-014D-B4C9-D3DE55F7F72E}"/>
              </a:ext>
            </a:extLst>
          </p:cNvPr>
          <p:cNvSpPr>
            <a:spLocks noChangeAspect="1"/>
          </p:cNvSpPr>
          <p:nvPr userDrawn="1"/>
        </p:nvSpPr>
        <p:spPr>
          <a:xfrm>
            <a:off x="6810600" y="1386380"/>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Hexagon 9">
            <a:extLst>
              <a:ext uri="{FF2B5EF4-FFF2-40B4-BE49-F238E27FC236}">
                <a16:creationId xmlns:a16="http://schemas.microsoft.com/office/drawing/2014/main" id="{B3FB6B4E-946C-F740-B5A3-B62207030BFD}"/>
              </a:ext>
            </a:extLst>
          </p:cNvPr>
          <p:cNvSpPr>
            <a:spLocks noChangeAspect="1"/>
          </p:cNvSpPr>
          <p:nvPr userDrawn="1"/>
        </p:nvSpPr>
        <p:spPr>
          <a:xfrm>
            <a:off x="2124321" y="2241772"/>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Hexagon 10">
            <a:extLst>
              <a:ext uri="{FF2B5EF4-FFF2-40B4-BE49-F238E27FC236}">
                <a16:creationId xmlns:a16="http://schemas.microsoft.com/office/drawing/2014/main" id="{3DCD6059-F95F-C54E-93F6-93AE6AFE0632}"/>
              </a:ext>
            </a:extLst>
          </p:cNvPr>
          <p:cNvSpPr>
            <a:spLocks noChangeAspect="1"/>
          </p:cNvSpPr>
          <p:nvPr userDrawn="1"/>
        </p:nvSpPr>
        <p:spPr>
          <a:xfrm>
            <a:off x="6810600" y="4804628"/>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Hexagon 11">
            <a:extLst>
              <a:ext uri="{FF2B5EF4-FFF2-40B4-BE49-F238E27FC236}">
                <a16:creationId xmlns:a16="http://schemas.microsoft.com/office/drawing/2014/main" id="{36D37734-9FA5-7242-9E46-E112E2724C25}"/>
              </a:ext>
            </a:extLst>
          </p:cNvPr>
          <p:cNvSpPr>
            <a:spLocks noChangeAspect="1"/>
          </p:cNvSpPr>
          <p:nvPr userDrawn="1"/>
        </p:nvSpPr>
        <p:spPr>
          <a:xfrm>
            <a:off x="6810600" y="3097172"/>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Hexagon 12">
            <a:extLst>
              <a:ext uri="{FF2B5EF4-FFF2-40B4-BE49-F238E27FC236}">
                <a16:creationId xmlns:a16="http://schemas.microsoft.com/office/drawing/2014/main" id="{CB973AB4-0767-7248-9A9B-94655CE3805B}"/>
              </a:ext>
            </a:extLst>
          </p:cNvPr>
          <p:cNvSpPr>
            <a:spLocks noChangeAspect="1"/>
          </p:cNvSpPr>
          <p:nvPr userDrawn="1"/>
        </p:nvSpPr>
        <p:spPr>
          <a:xfrm>
            <a:off x="5248507" y="3949232"/>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4" name="Hexagon 13">
            <a:extLst>
              <a:ext uri="{FF2B5EF4-FFF2-40B4-BE49-F238E27FC236}">
                <a16:creationId xmlns:a16="http://schemas.microsoft.com/office/drawing/2014/main" id="{B9D7F04D-45C2-0248-AA67-90509D5B5329}"/>
              </a:ext>
            </a:extLst>
          </p:cNvPr>
          <p:cNvSpPr>
            <a:spLocks noChangeAspect="1"/>
          </p:cNvSpPr>
          <p:nvPr userDrawn="1"/>
        </p:nvSpPr>
        <p:spPr>
          <a:xfrm>
            <a:off x="5248507" y="2245111"/>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6" name="Hexagon 15">
            <a:extLst>
              <a:ext uri="{FF2B5EF4-FFF2-40B4-BE49-F238E27FC236}">
                <a16:creationId xmlns:a16="http://schemas.microsoft.com/office/drawing/2014/main" id="{6AC380F2-DD37-354B-AAAE-B7B03141795B}"/>
              </a:ext>
            </a:extLst>
          </p:cNvPr>
          <p:cNvSpPr>
            <a:spLocks noChangeAspect="1"/>
          </p:cNvSpPr>
          <p:nvPr userDrawn="1"/>
        </p:nvSpPr>
        <p:spPr>
          <a:xfrm>
            <a:off x="8372693" y="3949230"/>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Hexagon 16">
            <a:extLst>
              <a:ext uri="{FF2B5EF4-FFF2-40B4-BE49-F238E27FC236}">
                <a16:creationId xmlns:a16="http://schemas.microsoft.com/office/drawing/2014/main" id="{A203B554-ED81-6244-8CC5-7570D1CCE680}"/>
              </a:ext>
            </a:extLst>
          </p:cNvPr>
          <p:cNvSpPr>
            <a:spLocks noChangeAspect="1"/>
          </p:cNvSpPr>
          <p:nvPr userDrawn="1"/>
        </p:nvSpPr>
        <p:spPr>
          <a:xfrm>
            <a:off x="3686414" y="1393051"/>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8" name="Hexagon 17">
            <a:extLst>
              <a:ext uri="{FF2B5EF4-FFF2-40B4-BE49-F238E27FC236}">
                <a16:creationId xmlns:a16="http://schemas.microsoft.com/office/drawing/2014/main" id="{C88F311F-F5E8-B74C-9463-13BA8A088688}"/>
              </a:ext>
            </a:extLst>
          </p:cNvPr>
          <p:cNvSpPr>
            <a:spLocks noChangeAspect="1"/>
          </p:cNvSpPr>
          <p:nvPr userDrawn="1"/>
        </p:nvSpPr>
        <p:spPr>
          <a:xfrm>
            <a:off x="3686414" y="3097170"/>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9" name="Hexagon 18">
            <a:extLst>
              <a:ext uri="{FF2B5EF4-FFF2-40B4-BE49-F238E27FC236}">
                <a16:creationId xmlns:a16="http://schemas.microsoft.com/office/drawing/2014/main" id="{DF5593AE-407C-4149-8E13-AAEB367B6BE9}"/>
              </a:ext>
            </a:extLst>
          </p:cNvPr>
          <p:cNvSpPr>
            <a:spLocks noChangeAspect="1"/>
          </p:cNvSpPr>
          <p:nvPr userDrawn="1"/>
        </p:nvSpPr>
        <p:spPr>
          <a:xfrm>
            <a:off x="2124321" y="3949231"/>
            <a:ext cx="1800000" cy="1551721"/>
          </a:xfrm>
          <a:prstGeom prst="hexag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60332650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7CA777D1-EC90-524D-97C8-0DDE1AFE4C0C}"/>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5FFDE03B-4FD6-E241-A3BE-8E3D7B6765CA}"/>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31051881-0B89-4046-B361-3C3CDE783625}"/>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002A2BD2-B57B-3D46-B3F7-B4CE17799B75}"/>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Picture Placeholder 7">
            <a:extLst>
              <a:ext uri="{FF2B5EF4-FFF2-40B4-BE49-F238E27FC236}">
                <a16:creationId xmlns:a16="http://schemas.microsoft.com/office/drawing/2014/main" id="{D6E16383-7D8B-4231-AFBC-7DD51F665341}"/>
              </a:ext>
            </a:extLst>
          </p:cNvPr>
          <p:cNvSpPr>
            <a:spLocks noGrp="1"/>
          </p:cNvSpPr>
          <p:nvPr>
            <p:ph type="pic" sz="quarter" idx="17" hasCustomPrompt="1"/>
          </p:nvPr>
        </p:nvSpPr>
        <p:spPr>
          <a:xfrm>
            <a:off x="-1" y="0"/>
            <a:ext cx="6710082" cy="6869430"/>
          </a:xfrm>
          <a:custGeom>
            <a:avLst/>
            <a:gdLst>
              <a:gd name="connsiteX0" fmla="*/ 2689535 w 6710082"/>
              <a:gd name="connsiteY0" fmla="*/ 0 h 6869430"/>
              <a:gd name="connsiteX1" fmla="*/ 6710082 w 6710082"/>
              <a:gd name="connsiteY1" fmla="*/ 0 h 6869430"/>
              <a:gd name="connsiteX2" fmla="*/ 4020547 w 6710082"/>
              <a:gd name="connsiteY2" fmla="*/ 6869430 h 6869430"/>
              <a:gd name="connsiteX3" fmla="*/ 0 w 6710082"/>
              <a:gd name="connsiteY3" fmla="*/ 6869430 h 6869430"/>
            </a:gdLst>
            <a:ahLst/>
            <a:cxnLst>
              <a:cxn ang="0">
                <a:pos x="connsiteX0" y="connsiteY0"/>
              </a:cxn>
              <a:cxn ang="0">
                <a:pos x="connsiteX1" y="connsiteY1"/>
              </a:cxn>
              <a:cxn ang="0">
                <a:pos x="connsiteX2" y="connsiteY2"/>
              </a:cxn>
              <a:cxn ang="0">
                <a:pos x="connsiteX3" y="connsiteY3"/>
              </a:cxn>
            </a:cxnLst>
            <a:rect l="l" t="t" r="r" b="b"/>
            <a:pathLst>
              <a:path w="6710082" h="6869430">
                <a:moveTo>
                  <a:pt x="2689535" y="0"/>
                </a:moveTo>
                <a:lnTo>
                  <a:pt x="6710082" y="0"/>
                </a:lnTo>
                <a:lnTo>
                  <a:pt x="4020547" y="6869430"/>
                </a:lnTo>
                <a:lnTo>
                  <a:pt x="0" y="68694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A4CA9046-7256-F241-BD9F-CC705B67BF8B}"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2960413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E0451B90-1EFF-CC44-9F95-7BBA656D56F3}"/>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B1BC9FED-FB98-D54D-B904-CD0BBD2D9A61}"/>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E079A1B2-F8BA-BD48-8277-65F365D9E8AD}"/>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514042E1-16C0-3C47-B7E0-6D68D45CF3A6}"/>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Picture Placeholder 9">
            <a:extLst>
              <a:ext uri="{FF2B5EF4-FFF2-40B4-BE49-F238E27FC236}">
                <a16:creationId xmlns:a16="http://schemas.microsoft.com/office/drawing/2014/main" id="{96F606EC-E71D-4DE7-8189-E0E12E53C376}"/>
              </a:ext>
            </a:extLst>
          </p:cNvPr>
          <p:cNvSpPr>
            <a:spLocks noGrp="1"/>
          </p:cNvSpPr>
          <p:nvPr>
            <p:ph type="pic" sz="quarter" idx="14" hasCustomPrompt="1"/>
          </p:nvPr>
        </p:nvSpPr>
        <p:spPr>
          <a:xfrm>
            <a:off x="0" y="-11430"/>
            <a:ext cx="7155180" cy="6880860"/>
          </a:xfrm>
          <a:custGeom>
            <a:avLst/>
            <a:gdLst>
              <a:gd name="connsiteX0" fmla="*/ 4560570 w 7155180"/>
              <a:gd name="connsiteY0" fmla="*/ 0 h 6880860"/>
              <a:gd name="connsiteX1" fmla="*/ 7155180 w 7155180"/>
              <a:gd name="connsiteY1" fmla="*/ 6880860 h 6880860"/>
              <a:gd name="connsiteX2" fmla="*/ 0 w 7155180"/>
              <a:gd name="connsiteY2" fmla="*/ 6869430 h 6880860"/>
              <a:gd name="connsiteX3" fmla="*/ 0 w 7155180"/>
              <a:gd name="connsiteY3" fmla="*/ 11430 h 6880860"/>
            </a:gdLst>
            <a:ahLst/>
            <a:cxnLst>
              <a:cxn ang="0">
                <a:pos x="connsiteX0" y="connsiteY0"/>
              </a:cxn>
              <a:cxn ang="0">
                <a:pos x="connsiteX1" y="connsiteY1"/>
              </a:cxn>
              <a:cxn ang="0">
                <a:pos x="connsiteX2" y="connsiteY2"/>
              </a:cxn>
              <a:cxn ang="0">
                <a:pos x="connsiteX3" y="connsiteY3"/>
              </a:cxn>
            </a:cxnLst>
            <a:rect l="l" t="t" r="r" b="b"/>
            <a:pathLst>
              <a:path w="7155180" h="6880860">
                <a:moveTo>
                  <a:pt x="4560570" y="0"/>
                </a:moveTo>
                <a:lnTo>
                  <a:pt x="7155180" y="6880860"/>
                </a:lnTo>
                <a:lnTo>
                  <a:pt x="0" y="6869430"/>
                </a:lnTo>
                <a:lnTo>
                  <a:pt x="0" y="114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A2E553A1-8F02-0741-A6EF-5FD2EED4DE4A}"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3876767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F7B38A3E-4DAC-0844-B979-FA0113175CFB}"/>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1D09B105-A85B-FD4C-91AC-A2A98E99FF3C}"/>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71381731-23D7-CE41-8DD9-E48EDB4EC133}"/>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4A23BA0F-450D-6F43-B3AF-8F2E82D180B8}"/>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Picture Placeholder 7">
            <a:extLst>
              <a:ext uri="{FF2B5EF4-FFF2-40B4-BE49-F238E27FC236}">
                <a16:creationId xmlns:a16="http://schemas.microsoft.com/office/drawing/2014/main" id="{DD4EB2BE-B21F-4D08-B9C3-4B50BF375821}"/>
              </a:ext>
            </a:extLst>
          </p:cNvPr>
          <p:cNvSpPr>
            <a:spLocks noGrp="1"/>
          </p:cNvSpPr>
          <p:nvPr>
            <p:ph type="pic" sz="quarter" idx="17" hasCustomPrompt="1"/>
          </p:nvPr>
        </p:nvSpPr>
        <p:spPr>
          <a:xfrm>
            <a:off x="0" y="0"/>
            <a:ext cx="12192000" cy="3267372"/>
          </a:xfrm>
          <a:custGeom>
            <a:avLst/>
            <a:gdLst>
              <a:gd name="connsiteX0" fmla="*/ 0 w 12192000"/>
              <a:gd name="connsiteY0" fmla="*/ 0 h 3267372"/>
              <a:gd name="connsiteX1" fmla="*/ 12192000 w 12192000"/>
              <a:gd name="connsiteY1" fmla="*/ 0 h 3267372"/>
              <a:gd name="connsiteX2" fmla="*/ 12192000 w 12192000"/>
              <a:gd name="connsiteY2" fmla="*/ 3267372 h 3267372"/>
              <a:gd name="connsiteX3" fmla="*/ 0 w 12192000"/>
              <a:gd name="connsiteY3" fmla="*/ 3267372 h 3267372"/>
            </a:gdLst>
            <a:ahLst/>
            <a:cxnLst>
              <a:cxn ang="0">
                <a:pos x="connsiteX0" y="connsiteY0"/>
              </a:cxn>
              <a:cxn ang="0">
                <a:pos x="connsiteX1" y="connsiteY1"/>
              </a:cxn>
              <a:cxn ang="0">
                <a:pos x="connsiteX2" y="connsiteY2"/>
              </a:cxn>
              <a:cxn ang="0">
                <a:pos x="connsiteX3" y="connsiteY3"/>
              </a:cxn>
            </a:cxnLst>
            <a:rect l="l" t="t" r="r" b="b"/>
            <a:pathLst>
              <a:path w="12192000" h="3267372">
                <a:moveTo>
                  <a:pt x="0" y="0"/>
                </a:moveTo>
                <a:lnTo>
                  <a:pt x="12192000" y="0"/>
                </a:lnTo>
                <a:lnTo>
                  <a:pt x="12192000" y="3267372"/>
                </a:lnTo>
                <a:lnTo>
                  <a:pt x="0" y="3267372"/>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6BB135DF-A77D-D94A-8C80-6DE1AFC18298}"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2797545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7EB9D5BC-9859-E648-B040-0333F5F0320A}"/>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10C2A593-7E25-C649-A848-24565FBB4D1F}"/>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7E48E8D3-F44F-7B47-9201-67CBAA83803B}"/>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31CE7E6D-AC2B-064E-844D-D57540EDEC65}"/>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Picture Placeholder 7">
            <a:extLst>
              <a:ext uri="{FF2B5EF4-FFF2-40B4-BE49-F238E27FC236}">
                <a16:creationId xmlns:a16="http://schemas.microsoft.com/office/drawing/2014/main" id="{DD4EB2BE-B21F-4D08-B9C3-4B50BF375821}"/>
              </a:ext>
            </a:extLst>
          </p:cNvPr>
          <p:cNvSpPr>
            <a:spLocks noGrp="1"/>
          </p:cNvSpPr>
          <p:nvPr>
            <p:ph type="pic" sz="quarter" idx="17" hasCustomPrompt="1"/>
          </p:nvPr>
        </p:nvSpPr>
        <p:spPr>
          <a:xfrm>
            <a:off x="0" y="0"/>
            <a:ext cx="12192000" cy="3129094"/>
          </a:xfrm>
          <a:custGeom>
            <a:avLst/>
            <a:gdLst>
              <a:gd name="connsiteX0" fmla="*/ 0 w 12192000"/>
              <a:gd name="connsiteY0" fmla="*/ 0 h 3267372"/>
              <a:gd name="connsiteX1" fmla="*/ 12192000 w 12192000"/>
              <a:gd name="connsiteY1" fmla="*/ 0 h 3267372"/>
              <a:gd name="connsiteX2" fmla="*/ 12192000 w 12192000"/>
              <a:gd name="connsiteY2" fmla="*/ 3267372 h 3267372"/>
              <a:gd name="connsiteX3" fmla="*/ 0 w 12192000"/>
              <a:gd name="connsiteY3" fmla="*/ 3267372 h 3267372"/>
            </a:gdLst>
            <a:ahLst/>
            <a:cxnLst>
              <a:cxn ang="0">
                <a:pos x="connsiteX0" y="connsiteY0"/>
              </a:cxn>
              <a:cxn ang="0">
                <a:pos x="connsiteX1" y="connsiteY1"/>
              </a:cxn>
              <a:cxn ang="0">
                <a:pos x="connsiteX2" y="connsiteY2"/>
              </a:cxn>
              <a:cxn ang="0">
                <a:pos x="connsiteX3" y="connsiteY3"/>
              </a:cxn>
            </a:cxnLst>
            <a:rect l="l" t="t" r="r" b="b"/>
            <a:pathLst>
              <a:path w="12192000" h="3267372">
                <a:moveTo>
                  <a:pt x="0" y="0"/>
                </a:moveTo>
                <a:lnTo>
                  <a:pt x="12192000" y="0"/>
                </a:lnTo>
                <a:lnTo>
                  <a:pt x="12192000" y="3267372"/>
                </a:lnTo>
                <a:lnTo>
                  <a:pt x="0" y="3267372"/>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A93216D2-031A-F34C-9339-CCFC86BB614B}"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2169846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63EB9EE3-E8A7-1A45-B936-C14F29988358}"/>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DC40E0DD-14EA-544B-B691-9449762F8987}"/>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F27B9840-7A9E-964C-AE6E-AEC3C54F23FD}"/>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83ED17F5-BC41-5143-8872-C10736E7B5A5}"/>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Picture Placeholder 6">
            <a:extLst>
              <a:ext uri="{FF2B5EF4-FFF2-40B4-BE49-F238E27FC236}">
                <a16:creationId xmlns:a16="http://schemas.microsoft.com/office/drawing/2014/main" id="{D1AFE623-DF29-4256-90CA-DF615FC3BB90}"/>
              </a:ext>
            </a:extLst>
          </p:cNvPr>
          <p:cNvSpPr>
            <a:spLocks noGrp="1"/>
          </p:cNvSpPr>
          <p:nvPr>
            <p:ph type="pic" sz="quarter" idx="17" hasCustomPrompt="1"/>
          </p:nvPr>
        </p:nvSpPr>
        <p:spPr>
          <a:xfrm>
            <a:off x="4685651" y="0"/>
            <a:ext cx="2826562" cy="2450560"/>
          </a:xfrm>
          <a:custGeom>
            <a:avLst/>
            <a:gdLst>
              <a:gd name="connsiteX0" fmla="*/ 455686 w 2826562"/>
              <a:gd name="connsiteY0" fmla="*/ 0 h 2450560"/>
              <a:gd name="connsiteX1" fmla="*/ 2370878 w 2826562"/>
              <a:gd name="connsiteY1" fmla="*/ 0 h 2450560"/>
              <a:gd name="connsiteX2" fmla="*/ 2412622 w 2826562"/>
              <a:gd name="connsiteY2" fmla="*/ 37940 h 2450560"/>
              <a:gd name="connsiteX3" fmla="*/ 2826562 w 2826562"/>
              <a:gd name="connsiteY3" fmla="*/ 1037280 h 2450560"/>
              <a:gd name="connsiteX4" fmla="*/ 1413281 w 2826562"/>
              <a:gd name="connsiteY4" fmla="*/ 2450560 h 2450560"/>
              <a:gd name="connsiteX5" fmla="*/ 0 w 2826562"/>
              <a:gd name="connsiteY5" fmla="*/ 1037280 h 2450560"/>
              <a:gd name="connsiteX6" fmla="*/ 413940 w 2826562"/>
              <a:gd name="connsiteY6" fmla="*/ 37940 h 24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562" h="2450560">
                <a:moveTo>
                  <a:pt x="455686" y="0"/>
                </a:moveTo>
                <a:lnTo>
                  <a:pt x="2370878" y="0"/>
                </a:lnTo>
                <a:lnTo>
                  <a:pt x="2412622" y="37940"/>
                </a:lnTo>
                <a:cubicBezTo>
                  <a:pt x="2668375" y="293694"/>
                  <a:pt x="2826562" y="647014"/>
                  <a:pt x="2826562" y="1037280"/>
                </a:cubicBezTo>
                <a:cubicBezTo>
                  <a:pt x="2826562" y="1817813"/>
                  <a:pt x="2193815" y="2450560"/>
                  <a:pt x="1413281" y="2450560"/>
                </a:cubicBezTo>
                <a:cubicBezTo>
                  <a:pt x="632747" y="2450560"/>
                  <a:pt x="0" y="1817813"/>
                  <a:pt x="0" y="1037280"/>
                </a:cubicBezTo>
                <a:cubicBezTo>
                  <a:pt x="0" y="647014"/>
                  <a:pt x="158187" y="293694"/>
                  <a:pt x="413940" y="3794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DCA83F3B-645F-F146-A3EF-33C8CC6F8558}"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3753936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F6D116AE-5C3B-0047-B4DD-FB55803F0452}"/>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DECFA572-8FCF-D04E-A3AD-A4B665326D8A}"/>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E5357D2F-D639-4C4E-B064-B2F7866FE14D}"/>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5C167080-1AD6-C44A-BAC6-88092D6B5855}"/>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Picture Placeholder 9">
            <a:extLst>
              <a:ext uri="{FF2B5EF4-FFF2-40B4-BE49-F238E27FC236}">
                <a16:creationId xmlns:a16="http://schemas.microsoft.com/office/drawing/2014/main" id="{D5C46745-4F05-43C3-9938-D5067DBC4C37}"/>
              </a:ext>
            </a:extLst>
          </p:cNvPr>
          <p:cNvSpPr>
            <a:spLocks noGrp="1"/>
          </p:cNvSpPr>
          <p:nvPr>
            <p:ph type="pic" sz="quarter" idx="19" hasCustomPrompt="1"/>
          </p:nvPr>
        </p:nvSpPr>
        <p:spPr>
          <a:xfrm>
            <a:off x="752631" y="1025230"/>
            <a:ext cx="4852804" cy="4634546"/>
          </a:xfrm>
          <a:custGeom>
            <a:avLst/>
            <a:gdLst>
              <a:gd name="connsiteX0" fmla="*/ 1600677 w 4852804"/>
              <a:gd name="connsiteY0" fmla="*/ 4148051 h 4634546"/>
              <a:gd name="connsiteX1" fmla="*/ 1593843 w 4852804"/>
              <a:gd name="connsiteY1" fmla="*/ 4162174 h 4634546"/>
              <a:gd name="connsiteX2" fmla="*/ 1649431 w 4852804"/>
              <a:gd name="connsiteY2" fmla="*/ 4181454 h 4634546"/>
              <a:gd name="connsiteX3" fmla="*/ 1656263 w 4852804"/>
              <a:gd name="connsiteY3" fmla="*/ 4167332 h 4634546"/>
              <a:gd name="connsiteX4" fmla="*/ 1617119 w 4852804"/>
              <a:gd name="connsiteY4" fmla="*/ 4153755 h 4634546"/>
              <a:gd name="connsiteX5" fmla="*/ 1612544 w 4852804"/>
              <a:gd name="connsiteY5" fmla="*/ 4154500 h 4634546"/>
              <a:gd name="connsiteX6" fmla="*/ 1611332 w 4852804"/>
              <a:gd name="connsiteY6" fmla="*/ 4151746 h 4634546"/>
              <a:gd name="connsiteX7" fmla="*/ 1732081 w 4852804"/>
              <a:gd name="connsiteY7" fmla="*/ 4125007 h 4634546"/>
              <a:gd name="connsiteX8" fmla="*/ 1721300 w 4852804"/>
              <a:gd name="connsiteY8" fmla="*/ 4160950 h 4634546"/>
              <a:gd name="connsiteX9" fmla="*/ 1688320 w 4852804"/>
              <a:gd name="connsiteY9" fmla="*/ 4239560 h 4634546"/>
              <a:gd name="connsiteX10" fmla="*/ 1763508 w 4852804"/>
              <a:gd name="connsiteY10" fmla="*/ 4206276 h 4634546"/>
              <a:gd name="connsiteX11" fmla="*/ 1767243 w 4852804"/>
              <a:gd name="connsiteY11" fmla="*/ 4182312 h 4634546"/>
              <a:gd name="connsiteX12" fmla="*/ 1747388 w 4852804"/>
              <a:gd name="connsiteY12" fmla="*/ 4185377 h 4634546"/>
              <a:gd name="connsiteX13" fmla="*/ 1750468 w 4852804"/>
              <a:gd name="connsiteY13" fmla="*/ 4127788 h 4634546"/>
              <a:gd name="connsiteX14" fmla="*/ 1955254 w 4852804"/>
              <a:gd name="connsiteY14" fmla="*/ 3948375 h 4634546"/>
              <a:gd name="connsiteX15" fmla="*/ 1950871 w 4852804"/>
              <a:gd name="connsiteY15" fmla="*/ 3952468 h 4634546"/>
              <a:gd name="connsiteX16" fmla="*/ 1950758 w 4852804"/>
              <a:gd name="connsiteY16" fmla="*/ 3961623 h 4634546"/>
              <a:gd name="connsiteX17" fmla="*/ 1963914 w 4852804"/>
              <a:gd name="connsiteY17" fmla="*/ 3966603 h 4634546"/>
              <a:gd name="connsiteX18" fmla="*/ 1974693 w 4852804"/>
              <a:gd name="connsiteY18" fmla="*/ 3958077 h 4634546"/>
              <a:gd name="connsiteX19" fmla="*/ 1955254 w 4852804"/>
              <a:gd name="connsiteY19" fmla="*/ 3948375 h 4634546"/>
              <a:gd name="connsiteX20" fmla="*/ 1442603 w 4852804"/>
              <a:gd name="connsiteY20" fmla="*/ 3935686 h 4634546"/>
              <a:gd name="connsiteX21" fmla="*/ 1421699 w 4852804"/>
              <a:gd name="connsiteY21" fmla="*/ 3969825 h 4634546"/>
              <a:gd name="connsiteX22" fmla="*/ 1466309 w 4852804"/>
              <a:gd name="connsiteY22" fmla="*/ 3967767 h 4634546"/>
              <a:gd name="connsiteX23" fmla="*/ 1468917 w 4852804"/>
              <a:gd name="connsiteY23" fmla="*/ 3959780 h 4634546"/>
              <a:gd name="connsiteX24" fmla="*/ 1833144 w 4852804"/>
              <a:gd name="connsiteY24" fmla="*/ 3909192 h 4634546"/>
              <a:gd name="connsiteX25" fmla="*/ 1818566 w 4852804"/>
              <a:gd name="connsiteY25" fmla="*/ 3921262 h 4634546"/>
              <a:gd name="connsiteX26" fmla="*/ 1838164 w 4852804"/>
              <a:gd name="connsiteY26" fmla="*/ 3940110 h 4634546"/>
              <a:gd name="connsiteX27" fmla="*/ 1851525 w 4852804"/>
              <a:gd name="connsiteY27" fmla="*/ 3932271 h 4634546"/>
              <a:gd name="connsiteX28" fmla="*/ 1833144 w 4852804"/>
              <a:gd name="connsiteY28" fmla="*/ 3909192 h 4634546"/>
              <a:gd name="connsiteX29" fmla="*/ 2020381 w 4852804"/>
              <a:gd name="connsiteY29" fmla="*/ 3808576 h 4634546"/>
              <a:gd name="connsiteX30" fmla="*/ 1971645 w 4852804"/>
              <a:gd name="connsiteY30" fmla="*/ 3823508 h 4634546"/>
              <a:gd name="connsiteX31" fmla="*/ 1970845 w 4852804"/>
              <a:gd name="connsiteY31" fmla="*/ 3829628 h 4634546"/>
              <a:gd name="connsiteX32" fmla="*/ 1975280 w 4852804"/>
              <a:gd name="connsiteY32" fmla="*/ 3839870 h 4634546"/>
              <a:gd name="connsiteX33" fmla="*/ 2027674 w 4852804"/>
              <a:gd name="connsiteY33" fmla="*/ 3821887 h 4634546"/>
              <a:gd name="connsiteX34" fmla="*/ 2020381 w 4852804"/>
              <a:gd name="connsiteY34" fmla="*/ 3808576 h 4634546"/>
              <a:gd name="connsiteX35" fmla="*/ 1905696 w 4852804"/>
              <a:gd name="connsiteY35" fmla="*/ 3675757 h 4634546"/>
              <a:gd name="connsiteX36" fmla="*/ 1905290 w 4852804"/>
              <a:gd name="connsiteY36" fmla="*/ 3677175 h 4634546"/>
              <a:gd name="connsiteX37" fmla="*/ 1915714 w 4852804"/>
              <a:gd name="connsiteY37" fmla="*/ 3676726 h 4634546"/>
              <a:gd name="connsiteX38" fmla="*/ 1458857 w 4852804"/>
              <a:gd name="connsiteY38" fmla="*/ 3307673 h 4634546"/>
              <a:gd name="connsiteX39" fmla="*/ 1456633 w 4852804"/>
              <a:gd name="connsiteY39" fmla="*/ 3317152 h 4634546"/>
              <a:gd name="connsiteX40" fmla="*/ 1491199 w 4852804"/>
              <a:gd name="connsiteY40" fmla="*/ 3324931 h 4634546"/>
              <a:gd name="connsiteX41" fmla="*/ 1490626 w 4852804"/>
              <a:gd name="connsiteY41" fmla="*/ 3314186 h 4634546"/>
              <a:gd name="connsiteX42" fmla="*/ 1458857 w 4852804"/>
              <a:gd name="connsiteY42" fmla="*/ 3307673 h 4634546"/>
              <a:gd name="connsiteX43" fmla="*/ 1478910 w 4852804"/>
              <a:gd name="connsiteY43" fmla="*/ 3222375 h 4634546"/>
              <a:gd name="connsiteX44" fmla="*/ 1479025 w 4852804"/>
              <a:gd name="connsiteY44" fmla="*/ 3263060 h 4634546"/>
              <a:gd name="connsiteX45" fmla="*/ 1502396 w 4852804"/>
              <a:gd name="connsiteY45" fmla="*/ 3265771 h 4634546"/>
              <a:gd name="connsiteX46" fmla="*/ 1502279 w 4852804"/>
              <a:gd name="connsiteY46" fmla="*/ 3225086 h 4634546"/>
              <a:gd name="connsiteX47" fmla="*/ 1478910 w 4852804"/>
              <a:gd name="connsiteY47" fmla="*/ 3222375 h 4634546"/>
              <a:gd name="connsiteX48" fmla="*/ 2799424 w 4852804"/>
              <a:gd name="connsiteY48" fmla="*/ 3128481 h 4634546"/>
              <a:gd name="connsiteX49" fmla="*/ 2776985 w 4852804"/>
              <a:gd name="connsiteY49" fmla="*/ 3159806 h 4634546"/>
              <a:gd name="connsiteX50" fmla="*/ 2760430 w 4852804"/>
              <a:gd name="connsiteY50" fmla="*/ 3189047 h 4634546"/>
              <a:gd name="connsiteX51" fmla="*/ 2793485 w 4852804"/>
              <a:gd name="connsiteY51" fmla="*/ 3172009 h 4634546"/>
              <a:gd name="connsiteX52" fmla="*/ 2795487 w 4852804"/>
              <a:gd name="connsiteY52" fmla="*/ 3170617 h 4634546"/>
              <a:gd name="connsiteX53" fmla="*/ 2797785 w 4852804"/>
              <a:gd name="connsiteY53" fmla="*/ 3166195 h 4634546"/>
              <a:gd name="connsiteX54" fmla="*/ 2802799 w 4852804"/>
              <a:gd name="connsiteY54" fmla="*/ 3133119 h 4634546"/>
              <a:gd name="connsiteX55" fmla="*/ 2834816 w 4852804"/>
              <a:gd name="connsiteY55" fmla="*/ 3084019 h 4634546"/>
              <a:gd name="connsiteX56" fmla="*/ 2816226 w 4852804"/>
              <a:gd name="connsiteY56" fmla="*/ 3107029 h 4634546"/>
              <a:gd name="connsiteX57" fmla="*/ 2826156 w 4852804"/>
              <a:gd name="connsiteY57" fmla="*/ 3113042 h 4634546"/>
              <a:gd name="connsiteX58" fmla="*/ 2832988 w 4852804"/>
              <a:gd name="connsiteY58" fmla="*/ 3093676 h 4634546"/>
              <a:gd name="connsiteX59" fmla="*/ 2872419 w 4852804"/>
              <a:gd name="connsiteY59" fmla="*/ 3041033 h 4634546"/>
              <a:gd name="connsiteX60" fmla="*/ 2865425 w 4852804"/>
              <a:gd name="connsiteY60" fmla="*/ 3048981 h 4634546"/>
              <a:gd name="connsiteX61" fmla="*/ 2868134 w 4852804"/>
              <a:gd name="connsiteY61" fmla="*/ 3048621 h 4634546"/>
              <a:gd name="connsiteX62" fmla="*/ 2939617 w 4852804"/>
              <a:gd name="connsiteY62" fmla="*/ 3035854 h 4634546"/>
              <a:gd name="connsiteX63" fmla="*/ 2934003 w 4852804"/>
              <a:gd name="connsiteY63" fmla="*/ 3036864 h 4634546"/>
              <a:gd name="connsiteX64" fmla="*/ 2912664 w 4852804"/>
              <a:gd name="connsiteY64" fmla="*/ 3046543 h 4634546"/>
              <a:gd name="connsiteX65" fmla="*/ 2916019 w 4852804"/>
              <a:gd name="connsiteY65" fmla="*/ 3063752 h 4634546"/>
              <a:gd name="connsiteX66" fmla="*/ 2936132 w 4852804"/>
              <a:gd name="connsiteY66" fmla="*/ 3040543 h 4634546"/>
              <a:gd name="connsiteX67" fmla="*/ 2919305 w 4852804"/>
              <a:gd name="connsiteY67" fmla="*/ 2991847 h 4634546"/>
              <a:gd name="connsiteX68" fmla="*/ 2915186 w 4852804"/>
              <a:gd name="connsiteY68" fmla="*/ 2995810 h 4634546"/>
              <a:gd name="connsiteX69" fmla="*/ 2902424 w 4852804"/>
              <a:gd name="connsiteY69" fmla="*/ 3009226 h 4634546"/>
              <a:gd name="connsiteX70" fmla="*/ 2918925 w 4852804"/>
              <a:gd name="connsiteY70" fmla="*/ 3002564 h 4634546"/>
              <a:gd name="connsiteX71" fmla="*/ 3015383 w 4852804"/>
              <a:gd name="connsiteY71" fmla="*/ 2911813 h 4634546"/>
              <a:gd name="connsiteX72" fmla="*/ 2953618 w 4852804"/>
              <a:gd name="connsiteY72" fmla="*/ 2958836 h 4634546"/>
              <a:gd name="connsiteX73" fmla="*/ 2950690 w 4852804"/>
              <a:gd name="connsiteY73" fmla="*/ 2961653 h 4634546"/>
              <a:gd name="connsiteX74" fmla="*/ 2966046 w 4852804"/>
              <a:gd name="connsiteY74" fmla="*/ 3000287 h 4634546"/>
              <a:gd name="connsiteX75" fmla="*/ 2967493 w 4852804"/>
              <a:gd name="connsiteY75" fmla="*/ 2998339 h 4634546"/>
              <a:gd name="connsiteX76" fmla="*/ 3015383 w 4852804"/>
              <a:gd name="connsiteY76" fmla="*/ 2911813 h 4634546"/>
              <a:gd name="connsiteX77" fmla="*/ 1673729 w 4852804"/>
              <a:gd name="connsiteY77" fmla="*/ 2904209 h 4634546"/>
              <a:gd name="connsiteX78" fmla="*/ 1656874 w 4852804"/>
              <a:gd name="connsiteY78" fmla="*/ 2908378 h 4634546"/>
              <a:gd name="connsiteX79" fmla="*/ 1653619 w 4852804"/>
              <a:gd name="connsiteY79" fmla="*/ 2937053 h 4634546"/>
              <a:gd name="connsiteX80" fmla="*/ 1689843 w 4852804"/>
              <a:gd name="connsiteY80" fmla="*/ 2924609 h 4634546"/>
              <a:gd name="connsiteX81" fmla="*/ 1673729 w 4852804"/>
              <a:gd name="connsiteY81" fmla="*/ 2904209 h 4634546"/>
              <a:gd name="connsiteX82" fmla="*/ 3624479 w 4852804"/>
              <a:gd name="connsiteY82" fmla="*/ 2894312 h 4634546"/>
              <a:gd name="connsiteX83" fmla="*/ 3609449 w 4852804"/>
              <a:gd name="connsiteY83" fmla="*/ 2915326 h 4634546"/>
              <a:gd name="connsiteX84" fmla="*/ 3622621 w 4852804"/>
              <a:gd name="connsiteY84" fmla="*/ 2920589 h 4634546"/>
              <a:gd name="connsiteX85" fmla="*/ 3640829 w 4852804"/>
              <a:gd name="connsiteY85" fmla="*/ 2902534 h 4634546"/>
              <a:gd name="connsiteX86" fmla="*/ 3624479 w 4852804"/>
              <a:gd name="connsiteY86" fmla="*/ 2894312 h 4634546"/>
              <a:gd name="connsiteX87" fmla="*/ 1609668 w 4852804"/>
              <a:gd name="connsiteY87" fmla="*/ 2838026 h 4634546"/>
              <a:gd name="connsiteX88" fmla="*/ 1577336 w 4852804"/>
              <a:gd name="connsiteY88" fmla="*/ 2851411 h 4634546"/>
              <a:gd name="connsiteX89" fmla="*/ 1629619 w 4852804"/>
              <a:gd name="connsiteY89" fmla="*/ 2871139 h 4634546"/>
              <a:gd name="connsiteX90" fmla="*/ 1609668 w 4852804"/>
              <a:gd name="connsiteY90" fmla="*/ 2838026 h 4634546"/>
              <a:gd name="connsiteX91" fmla="*/ 2932737 w 4852804"/>
              <a:gd name="connsiteY91" fmla="*/ 2807095 h 4634546"/>
              <a:gd name="connsiteX92" fmla="*/ 2917751 w 4852804"/>
              <a:gd name="connsiteY92" fmla="*/ 2824569 h 4634546"/>
              <a:gd name="connsiteX93" fmla="*/ 2917882 w 4852804"/>
              <a:gd name="connsiteY93" fmla="*/ 2844364 h 4634546"/>
              <a:gd name="connsiteX94" fmla="*/ 2926420 w 4852804"/>
              <a:gd name="connsiteY94" fmla="*/ 2828978 h 4634546"/>
              <a:gd name="connsiteX95" fmla="*/ 2937727 w 4852804"/>
              <a:gd name="connsiteY95" fmla="*/ 2812505 h 4634546"/>
              <a:gd name="connsiteX96" fmla="*/ 3124706 w 4852804"/>
              <a:gd name="connsiteY96" fmla="*/ 2754544 h 4634546"/>
              <a:gd name="connsiteX97" fmla="*/ 3104896 w 4852804"/>
              <a:gd name="connsiteY97" fmla="*/ 2780297 h 4634546"/>
              <a:gd name="connsiteX98" fmla="*/ 3088203 w 4852804"/>
              <a:gd name="connsiteY98" fmla="*/ 2801663 h 4634546"/>
              <a:gd name="connsiteX99" fmla="*/ 3094147 w 4852804"/>
              <a:gd name="connsiteY99" fmla="*/ 2814599 h 4634546"/>
              <a:gd name="connsiteX100" fmla="*/ 3098248 w 4852804"/>
              <a:gd name="connsiteY100" fmla="*/ 2817431 h 4634546"/>
              <a:gd name="connsiteX101" fmla="*/ 3147411 w 4852804"/>
              <a:gd name="connsiteY101" fmla="*/ 2768683 h 4634546"/>
              <a:gd name="connsiteX102" fmla="*/ 3124706 w 4852804"/>
              <a:gd name="connsiteY102" fmla="*/ 2754544 h 4634546"/>
              <a:gd name="connsiteX103" fmla="*/ 1637726 w 4852804"/>
              <a:gd name="connsiteY103" fmla="*/ 2741112 h 4634546"/>
              <a:gd name="connsiteX104" fmla="*/ 1616586 w 4852804"/>
              <a:gd name="connsiteY104" fmla="*/ 2793151 h 4634546"/>
              <a:gd name="connsiteX105" fmla="*/ 1667495 w 4852804"/>
              <a:gd name="connsiteY105" fmla="*/ 2838473 h 4634546"/>
              <a:gd name="connsiteX106" fmla="*/ 1704462 w 4852804"/>
              <a:gd name="connsiteY106" fmla="*/ 2801462 h 4634546"/>
              <a:gd name="connsiteX107" fmla="*/ 1637726 w 4852804"/>
              <a:gd name="connsiteY107" fmla="*/ 2741112 h 4634546"/>
              <a:gd name="connsiteX108" fmla="*/ 2991859 w 4852804"/>
              <a:gd name="connsiteY108" fmla="*/ 2723478 h 4634546"/>
              <a:gd name="connsiteX109" fmla="*/ 2977633 w 4852804"/>
              <a:gd name="connsiteY109" fmla="*/ 2724085 h 4634546"/>
              <a:gd name="connsiteX110" fmla="*/ 2958671 w 4852804"/>
              <a:gd name="connsiteY110" fmla="*/ 2754588 h 4634546"/>
              <a:gd name="connsiteX111" fmla="*/ 2966367 w 4852804"/>
              <a:gd name="connsiteY111" fmla="*/ 2770782 h 4634546"/>
              <a:gd name="connsiteX112" fmla="*/ 2997077 w 4852804"/>
              <a:gd name="connsiteY112" fmla="*/ 2726043 h 4634546"/>
              <a:gd name="connsiteX113" fmla="*/ 1824903 w 4852804"/>
              <a:gd name="connsiteY113" fmla="*/ 2715717 h 4634546"/>
              <a:gd name="connsiteX114" fmla="*/ 1814667 w 4852804"/>
              <a:gd name="connsiteY114" fmla="*/ 2756244 h 4634546"/>
              <a:gd name="connsiteX115" fmla="*/ 1815888 w 4852804"/>
              <a:gd name="connsiteY115" fmla="*/ 2757775 h 4634546"/>
              <a:gd name="connsiteX116" fmla="*/ 1826278 w 4852804"/>
              <a:gd name="connsiteY116" fmla="*/ 2736891 h 4634546"/>
              <a:gd name="connsiteX117" fmla="*/ 3759295 w 4852804"/>
              <a:gd name="connsiteY117" fmla="*/ 2711764 h 4634546"/>
              <a:gd name="connsiteX118" fmla="*/ 3698279 w 4852804"/>
              <a:gd name="connsiteY118" fmla="*/ 2784483 h 4634546"/>
              <a:gd name="connsiteX119" fmla="*/ 3720521 w 4852804"/>
              <a:gd name="connsiteY119" fmla="*/ 2805193 h 4634546"/>
              <a:gd name="connsiteX120" fmla="*/ 3780179 w 4852804"/>
              <a:gd name="connsiteY120" fmla="*/ 2727709 h 4634546"/>
              <a:gd name="connsiteX121" fmla="*/ 3759295 w 4852804"/>
              <a:gd name="connsiteY121" fmla="*/ 2711764 h 4634546"/>
              <a:gd name="connsiteX122" fmla="*/ 3033936 w 4852804"/>
              <a:gd name="connsiteY122" fmla="*/ 2634681 h 4634546"/>
              <a:gd name="connsiteX123" fmla="*/ 3018453 w 4852804"/>
              <a:gd name="connsiteY123" fmla="*/ 2638064 h 4634546"/>
              <a:gd name="connsiteX124" fmla="*/ 3013934 w 4852804"/>
              <a:gd name="connsiteY124" fmla="*/ 2699923 h 4634546"/>
              <a:gd name="connsiteX125" fmla="*/ 3015084 w 4852804"/>
              <a:gd name="connsiteY125" fmla="*/ 2699810 h 4634546"/>
              <a:gd name="connsiteX126" fmla="*/ 3047554 w 4852804"/>
              <a:gd name="connsiteY126" fmla="*/ 2652506 h 4634546"/>
              <a:gd name="connsiteX127" fmla="*/ 3055856 w 4852804"/>
              <a:gd name="connsiteY127" fmla="*/ 2561373 h 4634546"/>
              <a:gd name="connsiteX128" fmla="*/ 3038102 w 4852804"/>
              <a:gd name="connsiteY128" fmla="*/ 2624718 h 4634546"/>
              <a:gd name="connsiteX129" fmla="*/ 3061428 w 4852804"/>
              <a:gd name="connsiteY129" fmla="*/ 2628834 h 4634546"/>
              <a:gd name="connsiteX130" fmla="*/ 3063789 w 4852804"/>
              <a:gd name="connsiteY130" fmla="*/ 2628856 h 4634546"/>
              <a:gd name="connsiteX131" fmla="*/ 3078931 w 4852804"/>
              <a:gd name="connsiteY131" fmla="*/ 2606796 h 4634546"/>
              <a:gd name="connsiteX132" fmla="*/ 3077826 w 4852804"/>
              <a:gd name="connsiteY132" fmla="*/ 2600493 h 4634546"/>
              <a:gd name="connsiteX133" fmla="*/ 3055856 w 4852804"/>
              <a:gd name="connsiteY133" fmla="*/ 2561373 h 4634546"/>
              <a:gd name="connsiteX134" fmla="*/ 3104985 w 4852804"/>
              <a:gd name="connsiteY134" fmla="*/ 2513495 h 4634546"/>
              <a:gd name="connsiteX135" fmla="*/ 3099219 w 4852804"/>
              <a:gd name="connsiteY135" fmla="*/ 2566728 h 4634546"/>
              <a:gd name="connsiteX136" fmla="*/ 3106324 w 4852804"/>
              <a:gd name="connsiteY136" fmla="*/ 2566890 h 4634546"/>
              <a:gd name="connsiteX137" fmla="*/ 3112078 w 4852804"/>
              <a:gd name="connsiteY137" fmla="*/ 2558507 h 4634546"/>
              <a:gd name="connsiteX138" fmla="*/ 3112582 w 4852804"/>
              <a:gd name="connsiteY138" fmla="*/ 2557816 h 4634546"/>
              <a:gd name="connsiteX139" fmla="*/ 3110361 w 4852804"/>
              <a:gd name="connsiteY139" fmla="*/ 2544435 h 4634546"/>
              <a:gd name="connsiteX140" fmla="*/ 3104985 w 4852804"/>
              <a:gd name="connsiteY140" fmla="*/ 2513495 h 4634546"/>
              <a:gd name="connsiteX141" fmla="*/ 2933473 w 4852804"/>
              <a:gd name="connsiteY141" fmla="*/ 2506653 h 4634546"/>
              <a:gd name="connsiteX142" fmla="*/ 2931459 w 4852804"/>
              <a:gd name="connsiteY142" fmla="*/ 2515439 h 4634546"/>
              <a:gd name="connsiteX143" fmla="*/ 2943419 w 4852804"/>
              <a:gd name="connsiteY143" fmla="*/ 2523962 h 4634546"/>
              <a:gd name="connsiteX144" fmla="*/ 2946087 w 4852804"/>
              <a:gd name="connsiteY144" fmla="*/ 2515263 h 4634546"/>
              <a:gd name="connsiteX145" fmla="*/ 1723244 w 4852804"/>
              <a:gd name="connsiteY145" fmla="*/ 2461301 h 4634546"/>
              <a:gd name="connsiteX146" fmla="*/ 1682571 w 4852804"/>
              <a:gd name="connsiteY146" fmla="*/ 2621157 h 4634546"/>
              <a:gd name="connsiteX147" fmla="*/ 1750733 w 4852804"/>
              <a:gd name="connsiteY147" fmla="*/ 2644140 h 4634546"/>
              <a:gd name="connsiteX148" fmla="*/ 1766048 w 4852804"/>
              <a:gd name="connsiteY148" fmla="*/ 2636652 h 4634546"/>
              <a:gd name="connsiteX149" fmla="*/ 1739243 w 4852804"/>
              <a:gd name="connsiteY149" fmla="*/ 2505244 h 4634546"/>
              <a:gd name="connsiteX150" fmla="*/ 1739753 w 4852804"/>
              <a:gd name="connsiteY150" fmla="*/ 2463530 h 4634546"/>
              <a:gd name="connsiteX151" fmla="*/ 1723244 w 4852804"/>
              <a:gd name="connsiteY151" fmla="*/ 2461301 h 4634546"/>
              <a:gd name="connsiteX152" fmla="*/ 2963931 w 4852804"/>
              <a:gd name="connsiteY152" fmla="*/ 2438943 h 4634546"/>
              <a:gd name="connsiteX153" fmla="*/ 2952346 w 4852804"/>
              <a:gd name="connsiteY153" fmla="*/ 2471285 h 4634546"/>
              <a:gd name="connsiteX154" fmla="*/ 2968491 w 4852804"/>
              <a:gd name="connsiteY154" fmla="*/ 2480246 h 4634546"/>
              <a:gd name="connsiteX155" fmla="*/ 2980074 w 4852804"/>
              <a:gd name="connsiteY155" fmla="*/ 2447904 h 4634546"/>
              <a:gd name="connsiteX156" fmla="*/ 2963931 w 4852804"/>
              <a:gd name="connsiteY156" fmla="*/ 2438943 h 4634546"/>
              <a:gd name="connsiteX157" fmla="*/ 3297200 w 4852804"/>
              <a:gd name="connsiteY157" fmla="*/ 2241756 h 4634546"/>
              <a:gd name="connsiteX158" fmla="*/ 3256238 w 4852804"/>
              <a:gd name="connsiteY158" fmla="*/ 2266622 h 4634546"/>
              <a:gd name="connsiteX159" fmla="*/ 3297200 w 4852804"/>
              <a:gd name="connsiteY159" fmla="*/ 2241756 h 4634546"/>
              <a:gd name="connsiteX160" fmla="*/ 3190034 w 4852804"/>
              <a:gd name="connsiteY160" fmla="*/ 2240617 h 4634546"/>
              <a:gd name="connsiteX161" fmla="*/ 3182834 w 4852804"/>
              <a:gd name="connsiteY161" fmla="*/ 2241448 h 4634546"/>
              <a:gd name="connsiteX162" fmla="*/ 3172255 w 4852804"/>
              <a:gd name="connsiteY162" fmla="*/ 2263269 h 4634546"/>
              <a:gd name="connsiteX163" fmla="*/ 3202052 w 4852804"/>
              <a:gd name="connsiteY163" fmla="*/ 2263941 h 4634546"/>
              <a:gd name="connsiteX164" fmla="*/ 3196235 w 4852804"/>
              <a:gd name="connsiteY164" fmla="*/ 2243048 h 4634546"/>
              <a:gd name="connsiteX165" fmla="*/ 3190034 w 4852804"/>
              <a:gd name="connsiteY165" fmla="*/ 2240617 h 4634546"/>
              <a:gd name="connsiteX166" fmla="*/ 800310 w 4852804"/>
              <a:gd name="connsiteY166" fmla="*/ 2205965 h 4634546"/>
              <a:gd name="connsiteX167" fmla="*/ 789710 w 4852804"/>
              <a:gd name="connsiteY167" fmla="*/ 2215806 h 4634546"/>
              <a:gd name="connsiteX168" fmla="*/ 795495 w 4852804"/>
              <a:gd name="connsiteY168" fmla="*/ 2221558 h 4634546"/>
              <a:gd name="connsiteX169" fmla="*/ 806095 w 4852804"/>
              <a:gd name="connsiteY169" fmla="*/ 2211718 h 4634546"/>
              <a:gd name="connsiteX170" fmla="*/ 3159498 w 4852804"/>
              <a:gd name="connsiteY170" fmla="*/ 2169718 h 4634546"/>
              <a:gd name="connsiteX171" fmla="*/ 3141576 w 4852804"/>
              <a:gd name="connsiteY171" fmla="*/ 2173040 h 4634546"/>
              <a:gd name="connsiteX172" fmla="*/ 3173777 w 4852804"/>
              <a:gd name="connsiteY172" fmla="*/ 2203936 h 4634546"/>
              <a:gd name="connsiteX173" fmla="*/ 3159498 w 4852804"/>
              <a:gd name="connsiteY173" fmla="*/ 2169718 h 4634546"/>
              <a:gd name="connsiteX174" fmla="*/ 855497 w 4852804"/>
              <a:gd name="connsiteY174" fmla="*/ 2160292 h 4634546"/>
              <a:gd name="connsiteX175" fmla="*/ 832176 w 4852804"/>
              <a:gd name="connsiteY175" fmla="*/ 2181941 h 4634546"/>
              <a:gd name="connsiteX176" fmla="*/ 837961 w 4852804"/>
              <a:gd name="connsiteY176" fmla="*/ 2187695 h 4634546"/>
              <a:gd name="connsiteX177" fmla="*/ 864913 w 4852804"/>
              <a:gd name="connsiteY177" fmla="*/ 2171015 h 4634546"/>
              <a:gd name="connsiteX178" fmla="*/ 855497 w 4852804"/>
              <a:gd name="connsiteY178" fmla="*/ 2160292 h 4634546"/>
              <a:gd name="connsiteX179" fmla="*/ 3103519 w 4852804"/>
              <a:gd name="connsiteY179" fmla="*/ 2137816 h 4634546"/>
              <a:gd name="connsiteX180" fmla="*/ 2997434 w 4852804"/>
              <a:gd name="connsiteY180" fmla="*/ 2324902 h 4634546"/>
              <a:gd name="connsiteX181" fmla="*/ 2985606 w 4852804"/>
              <a:gd name="connsiteY181" fmla="*/ 2320859 h 4634546"/>
              <a:gd name="connsiteX182" fmla="*/ 2982123 w 4852804"/>
              <a:gd name="connsiteY182" fmla="*/ 2332389 h 4634546"/>
              <a:gd name="connsiteX183" fmla="*/ 2990522 w 4852804"/>
              <a:gd name="connsiteY183" fmla="*/ 2336191 h 4634546"/>
              <a:gd name="connsiteX184" fmla="*/ 2985800 w 4852804"/>
              <a:gd name="connsiteY184" fmla="*/ 2345438 h 4634546"/>
              <a:gd name="connsiteX185" fmla="*/ 2995934 w 4852804"/>
              <a:gd name="connsiteY185" fmla="*/ 2334556 h 4634546"/>
              <a:gd name="connsiteX186" fmla="*/ 3092206 w 4852804"/>
              <a:gd name="connsiteY186" fmla="*/ 2201772 h 4634546"/>
              <a:gd name="connsiteX187" fmla="*/ 3101139 w 4852804"/>
              <a:gd name="connsiteY187" fmla="*/ 2161990 h 4634546"/>
              <a:gd name="connsiteX188" fmla="*/ 3359751 w 4852804"/>
              <a:gd name="connsiteY188" fmla="*/ 2137409 h 4634546"/>
              <a:gd name="connsiteX189" fmla="*/ 3345830 w 4852804"/>
              <a:gd name="connsiteY189" fmla="*/ 2184620 h 4634546"/>
              <a:gd name="connsiteX190" fmla="*/ 3359751 w 4852804"/>
              <a:gd name="connsiteY190" fmla="*/ 2137409 h 4634546"/>
              <a:gd name="connsiteX191" fmla="*/ 3216933 w 4852804"/>
              <a:gd name="connsiteY191" fmla="*/ 2103044 h 4634546"/>
              <a:gd name="connsiteX192" fmla="*/ 3190429 w 4852804"/>
              <a:gd name="connsiteY192" fmla="*/ 2110880 h 4634546"/>
              <a:gd name="connsiteX193" fmla="*/ 3186703 w 4852804"/>
              <a:gd name="connsiteY193" fmla="*/ 2138210 h 4634546"/>
              <a:gd name="connsiteX194" fmla="*/ 3210572 w 4852804"/>
              <a:gd name="connsiteY194" fmla="*/ 2189031 h 4634546"/>
              <a:gd name="connsiteX195" fmla="*/ 3247951 w 4852804"/>
              <a:gd name="connsiteY195" fmla="*/ 2170410 h 4634546"/>
              <a:gd name="connsiteX196" fmla="*/ 3216933 w 4852804"/>
              <a:gd name="connsiteY196" fmla="*/ 2103044 h 4634546"/>
              <a:gd name="connsiteX197" fmla="*/ 1949481 w 4852804"/>
              <a:gd name="connsiteY197" fmla="*/ 2027589 h 4634546"/>
              <a:gd name="connsiteX198" fmla="*/ 1941310 w 4852804"/>
              <a:gd name="connsiteY198" fmla="*/ 2040933 h 4634546"/>
              <a:gd name="connsiteX199" fmla="*/ 1986105 w 4852804"/>
              <a:gd name="connsiteY199" fmla="*/ 2061206 h 4634546"/>
              <a:gd name="connsiteX200" fmla="*/ 1993019 w 4852804"/>
              <a:gd name="connsiteY200" fmla="*/ 2049915 h 4634546"/>
              <a:gd name="connsiteX201" fmla="*/ 1949481 w 4852804"/>
              <a:gd name="connsiteY201" fmla="*/ 2027589 h 4634546"/>
              <a:gd name="connsiteX202" fmla="*/ 774589 w 4852804"/>
              <a:gd name="connsiteY202" fmla="*/ 1907260 h 4634546"/>
              <a:gd name="connsiteX203" fmla="*/ 778285 w 4852804"/>
              <a:gd name="connsiteY203" fmla="*/ 1917731 h 4634546"/>
              <a:gd name="connsiteX204" fmla="*/ 789789 w 4852804"/>
              <a:gd name="connsiteY204" fmla="*/ 1923736 h 4634546"/>
              <a:gd name="connsiteX205" fmla="*/ 788213 w 4852804"/>
              <a:gd name="connsiteY205" fmla="*/ 1911298 h 4634546"/>
              <a:gd name="connsiteX206" fmla="*/ 774589 w 4852804"/>
              <a:gd name="connsiteY206" fmla="*/ 1907260 h 4634546"/>
              <a:gd name="connsiteX207" fmla="*/ 3359094 w 4852804"/>
              <a:gd name="connsiteY207" fmla="*/ 1905764 h 4634546"/>
              <a:gd name="connsiteX208" fmla="*/ 3283803 w 4852804"/>
              <a:gd name="connsiteY208" fmla="*/ 2020855 h 4634546"/>
              <a:gd name="connsiteX209" fmla="*/ 3326570 w 4852804"/>
              <a:gd name="connsiteY209" fmla="*/ 2058963 h 4634546"/>
              <a:gd name="connsiteX210" fmla="*/ 3339806 w 4852804"/>
              <a:gd name="connsiteY210" fmla="*/ 2057478 h 4634546"/>
              <a:gd name="connsiteX211" fmla="*/ 3358079 w 4852804"/>
              <a:gd name="connsiteY211" fmla="*/ 1945320 h 4634546"/>
              <a:gd name="connsiteX212" fmla="*/ 3370411 w 4852804"/>
              <a:gd name="connsiteY212" fmla="*/ 1912345 h 4634546"/>
              <a:gd name="connsiteX213" fmla="*/ 3359094 w 4852804"/>
              <a:gd name="connsiteY213" fmla="*/ 1905764 h 4634546"/>
              <a:gd name="connsiteX214" fmla="*/ 804885 w 4852804"/>
              <a:gd name="connsiteY214" fmla="*/ 1884522 h 4634546"/>
              <a:gd name="connsiteX215" fmla="*/ 801672 w 4852804"/>
              <a:gd name="connsiteY215" fmla="*/ 1901581 h 4634546"/>
              <a:gd name="connsiteX216" fmla="*/ 816958 w 4852804"/>
              <a:gd name="connsiteY216" fmla="*/ 1902686 h 4634546"/>
              <a:gd name="connsiteX217" fmla="*/ 814360 w 4852804"/>
              <a:gd name="connsiteY217" fmla="*/ 1887023 h 4634546"/>
              <a:gd name="connsiteX218" fmla="*/ 804885 w 4852804"/>
              <a:gd name="connsiteY218" fmla="*/ 1884522 h 4634546"/>
              <a:gd name="connsiteX219" fmla="*/ 1290862 w 4852804"/>
              <a:gd name="connsiteY219" fmla="*/ 1820068 h 4634546"/>
              <a:gd name="connsiteX220" fmla="*/ 1293146 w 4852804"/>
              <a:gd name="connsiteY220" fmla="*/ 1831852 h 4634546"/>
              <a:gd name="connsiteX221" fmla="*/ 1301691 w 4852804"/>
              <a:gd name="connsiteY221" fmla="*/ 1829480 h 4634546"/>
              <a:gd name="connsiteX222" fmla="*/ 1300178 w 4852804"/>
              <a:gd name="connsiteY222" fmla="*/ 1822540 h 4634546"/>
              <a:gd name="connsiteX223" fmla="*/ 1290862 w 4852804"/>
              <a:gd name="connsiteY223" fmla="*/ 1820068 h 4634546"/>
              <a:gd name="connsiteX224" fmla="*/ 883483 w 4852804"/>
              <a:gd name="connsiteY224" fmla="*/ 1811726 h 4634546"/>
              <a:gd name="connsiteX225" fmla="*/ 847509 w 4852804"/>
              <a:gd name="connsiteY225" fmla="*/ 1850686 h 4634546"/>
              <a:gd name="connsiteX226" fmla="*/ 876822 w 4852804"/>
              <a:gd name="connsiteY226" fmla="*/ 1837374 h 4634546"/>
              <a:gd name="connsiteX227" fmla="*/ 883483 w 4852804"/>
              <a:gd name="connsiteY227" fmla="*/ 1811726 h 4634546"/>
              <a:gd name="connsiteX228" fmla="*/ 2021209 w 4852804"/>
              <a:gd name="connsiteY228" fmla="*/ 1709329 h 4634546"/>
              <a:gd name="connsiteX229" fmla="*/ 1991366 w 4852804"/>
              <a:gd name="connsiteY229" fmla="*/ 1723133 h 4634546"/>
              <a:gd name="connsiteX230" fmla="*/ 1928240 w 4852804"/>
              <a:gd name="connsiteY230" fmla="*/ 1762270 h 4634546"/>
              <a:gd name="connsiteX231" fmla="*/ 1922598 w 4852804"/>
              <a:gd name="connsiteY231" fmla="*/ 1767076 h 4634546"/>
              <a:gd name="connsiteX232" fmla="*/ 1929077 w 4852804"/>
              <a:gd name="connsiteY232" fmla="*/ 1780803 h 4634546"/>
              <a:gd name="connsiteX233" fmla="*/ 1918163 w 4852804"/>
              <a:gd name="connsiteY233" fmla="*/ 1862681 h 4634546"/>
              <a:gd name="connsiteX234" fmla="*/ 1868743 w 4852804"/>
              <a:gd name="connsiteY234" fmla="*/ 1960905 h 4634546"/>
              <a:gd name="connsiteX235" fmla="*/ 1895427 w 4852804"/>
              <a:gd name="connsiteY235" fmla="*/ 1987399 h 4634546"/>
              <a:gd name="connsiteX236" fmla="*/ 1947874 w 4852804"/>
              <a:gd name="connsiteY236" fmla="*/ 1907586 h 4634546"/>
              <a:gd name="connsiteX237" fmla="*/ 1972781 w 4852804"/>
              <a:gd name="connsiteY237" fmla="*/ 1849387 h 4634546"/>
              <a:gd name="connsiteX238" fmla="*/ 2007056 w 4852804"/>
              <a:gd name="connsiteY238" fmla="*/ 1723338 h 4634546"/>
              <a:gd name="connsiteX239" fmla="*/ 2019855 w 4852804"/>
              <a:gd name="connsiteY239" fmla="*/ 1711926 h 4634546"/>
              <a:gd name="connsiteX240" fmla="*/ 2022722 w 4852804"/>
              <a:gd name="connsiteY240" fmla="*/ 1709832 h 4634546"/>
              <a:gd name="connsiteX241" fmla="*/ 3647282 w 4852804"/>
              <a:gd name="connsiteY241" fmla="*/ 1627268 h 4634546"/>
              <a:gd name="connsiteX242" fmla="*/ 3637539 w 4852804"/>
              <a:gd name="connsiteY242" fmla="*/ 1635484 h 4634546"/>
              <a:gd name="connsiteX243" fmla="*/ 3664164 w 4852804"/>
              <a:gd name="connsiteY243" fmla="*/ 1664631 h 4634546"/>
              <a:gd name="connsiteX244" fmla="*/ 3672406 w 4852804"/>
              <a:gd name="connsiteY244" fmla="*/ 1657680 h 4634546"/>
              <a:gd name="connsiteX245" fmla="*/ 3647282 w 4852804"/>
              <a:gd name="connsiteY245" fmla="*/ 1627268 h 4634546"/>
              <a:gd name="connsiteX246" fmla="*/ 4688568 w 4852804"/>
              <a:gd name="connsiteY246" fmla="*/ 1584239 h 4634546"/>
              <a:gd name="connsiteX247" fmla="*/ 4704549 w 4852804"/>
              <a:gd name="connsiteY247" fmla="*/ 1608349 h 4634546"/>
              <a:gd name="connsiteX248" fmla="*/ 4711871 w 4852804"/>
              <a:gd name="connsiteY248" fmla="*/ 1614133 h 4634546"/>
              <a:gd name="connsiteX249" fmla="*/ 4711931 w 4852804"/>
              <a:gd name="connsiteY249" fmla="*/ 1612932 h 4634546"/>
              <a:gd name="connsiteX250" fmla="*/ 4703238 w 4852804"/>
              <a:gd name="connsiteY250" fmla="*/ 1595209 h 4634546"/>
              <a:gd name="connsiteX251" fmla="*/ 1751634 w 4852804"/>
              <a:gd name="connsiteY251" fmla="*/ 1573054 h 4634546"/>
              <a:gd name="connsiteX252" fmla="*/ 1750287 w 4852804"/>
              <a:gd name="connsiteY252" fmla="*/ 1579867 h 4634546"/>
              <a:gd name="connsiteX253" fmla="*/ 1762529 w 4852804"/>
              <a:gd name="connsiteY253" fmla="*/ 1587965 h 4634546"/>
              <a:gd name="connsiteX254" fmla="*/ 1758833 w 4852804"/>
              <a:gd name="connsiteY254" fmla="*/ 1577495 h 4634546"/>
              <a:gd name="connsiteX255" fmla="*/ 1751634 w 4852804"/>
              <a:gd name="connsiteY255" fmla="*/ 1573054 h 4634546"/>
              <a:gd name="connsiteX256" fmla="*/ 3392639 w 4852804"/>
              <a:gd name="connsiteY256" fmla="*/ 1069728 h 4634546"/>
              <a:gd name="connsiteX257" fmla="*/ 3391426 w 4852804"/>
              <a:gd name="connsiteY257" fmla="*/ 1073960 h 4634546"/>
              <a:gd name="connsiteX258" fmla="*/ 3391192 w 4852804"/>
              <a:gd name="connsiteY258" fmla="*/ 1074212 h 4634546"/>
              <a:gd name="connsiteX259" fmla="*/ 4458611 w 4852804"/>
              <a:gd name="connsiteY259" fmla="*/ 846003 h 4634546"/>
              <a:gd name="connsiteX260" fmla="*/ 4452978 w 4852804"/>
              <a:gd name="connsiteY260" fmla="*/ 847875 h 4634546"/>
              <a:gd name="connsiteX261" fmla="*/ 4454838 w 4852804"/>
              <a:gd name="connsiteY261" fmla="*/ 850705 h 4634546"/>
              <a:gd name="connsiteX262" fmla="*/ 2484506 w 4852804"/>
              <a:gd name="connsiteY262" fmla="*/ 0 h 4634546"/>
              <a:gd name="connsiteX263" fmla="*/ 2528551 w 4852804"/>
              <a:gd name="connsiteY263" fmla="*/ 98154 h 4634546"/>
              <a:gd name="connsiteX264" fmla="*/ 2555258 w 4852804"/>
              <a:gd name="connsiteY264" fmla="*/ 120637 h 4634546"/>
              <a:gd name="connsiteX265" fmla="*/ 2654012 w 4852804"/>
              <a:gd name="connsiteY265" fmla="*/ 193027 h 4634546"/>
              <a:gd name="connsiteX266" fmla="*/ 2696627 w 4852804"/>
              <a:gd name="connsiteY266" fmla="*/ 231329 h 4634546"/>
              <a:gd name="connsiteX267" fmla="*/ 2840562 w 4852804"/>
              <a:gd name="connsiteY267" fmla="*/ 317395 h 4634546"/>
              <a:gd name="connsiteX268" fmla="*/ 2843585 w 4852804"/>
              <a:gd name="connsiteY268" fmla="*/ 331274 h 4634546"/>
              <a:gd name="connsiteX269" fmla="*/ 2865016 w 4852804"/>
              <a:gd name="connsiteY269" fmla="*/ 330843 h 4634546"/>
              <a:gd name="connsiteX270" fmla="*/ 2865722 w 4852804"/>
              <a:gd name="connsiteY270" fmla="*/ 330187 h 4634546"/>
              <a:gd name="connsiteX271" fmla="*/ 2911000 w 4852804"/>
              <a:gd name="connsiteY271" fmla="*/ 352114 h 4634546"/>
              <a:gd name="connsiteX272" fmla="*/ 2928518 w 4852804"/>
              <a:gd name="connsiteY272" fmla="*/ 383124 h 4634546"/>
              <a:gd name="connsiteX273" fmla="*/ 2971741 w 4852804"/>
              <a:gd name="connsiteY273" fmla="*/ 418709 h 4634546"/>
              <a:gd name="connsiteX274" fmla="*/ 2970818 w 4852804"/>
              <a:gd name="connsiteY274" fmla="*/ 419566 h 4634546"/>
              <a:gd name="connsiteX275" fmla="*/ 2968666 w 4852804"/>
              <a:gd name="connsiteY275" fmla="*/ 443243 h 4634546"/>
              <a:gd name="connsiteX276" fmla="*/ 2966504 w 4852804"/>
              <a:gd name="connsiteY276" fmla="*/ 472346 h 4634546"/>
              <a:gd name="connsiteX277" fmla="*/ 2959202 w 4852804"/>
              <a:gd name="connsiteY277" fmla="*/ 483297 h 4634546"/>
              <a:gd name="connsiteX278" fmla="*/ 2957526 w 4852804"/>
              <a:gd name="connsiteY278" fmla="*/ 478553 h 4634546"/>
              <a:gd name="connsiteX279" fmla="*/ 2948176 w 4852804"/>
              <a:gd name="connsiteY279" fmla="*/ 473331 h 4634546"/>
              <a:gd name="connsiteX280" fmla="*/ 2949688 w 4852804"/>
              <a:gd name="connsiteY280" fmla="*/ 480270 h 4634546"/>
              <a:gd name="connsiteX281" fmla="*/ 2958540 w 4852804"/>
              <a:gd name="connsiteY281" fmla="*/ 484290 h 4634546"/>
              <a:gd name="connsiteX282" fmla="*/ 2950707 w 4852804"/>
              <a:gd name="connsiteY282" fmla="*/ 496042 h 4634546"/>
              <a:gd name="connsiteX283" fmla="*/ 2938532 w 4852804"/>
              <a:gd name="connsiteY283" fmla="*/ 509754 h 4634546"/>
              <a:gd name="connsiteX284" fmla="*/ 2792825 w 4852804"/>
              <a:gd name="connsiteY284" fmla="*/ 678745 h 4634546"/>
              <a:gd name="connsiteX285" fmla="*/ 2784704 w 4852804"/>
              <a:gd name="connsiteY285" fmla="*/ 690477 h 4634546"/>
              <a:gd name="connsiteX286" fmla="*/ 2778119 w 4852804"/>
              <a:gd name="connsiteY286" fmla="*/ 713422 h 4634546"/>
              <a:gd name="connsiteX287" fmla="*/ 2790121 w 4852804"/>
              <a:gd name="connsiteY287" fmla="*/ 739365 h 4634546"/>
              <a:gd name="connsiteX288" fmla="*/ 2780945 w 4852804"/>
              <a:gd name="connsiteY288" fmla="*/ 793982 h 4634546"/>
              <a:gd name="connsiteX289" fmla="*/ 2807322 w 4852804"/>
              <a:gd name="connsiteY289" fmla="*/ 819321 h 4634546"/>
              <a:gd name="connsiteX290" fmla="*/ 2813453 w 4852804"/>
              <a:gd name="connsiteY290" fmla="*/ 824663 h 4634546"/>
              <a:gd name="connsiteX291" fmla="*/ 2815107 w 4852804"/>
              <a:gd name="connsiteY291" fmla="*/ 821839 h 4634546"/>
              <a:gd name="connsiteX292" fmla="*/ 2832789 w 4852804"/>
              <a:gd name="connsiteY292" fmla="*/ 798574 h 4634546"/>
              <a:gd name="connsiteX293" fmla="*/ 2839313 w 4852804"/>
              <a:gd name="connsiteY293" fmla="*/ 792220 h 4634546"/>
              <a:gd name="connsiteX294" fmla="*/ 2842932 w 4852804"/>
              <a:gd name="connsiteY294" fmla="*/ 759545 h 4634546"/>
              <a:gd name="connsiteX295" fmla="*/ 2844182 w 4852804"/>
              <a:gd name="connsiteY295" fmla="*/ 705888 h 4634546"/>
              <a:gd name="connsiteX296" fmla="*/ 2870451 w 4852804"/>
              <a:gd name="connsiteY296" fmla="*/ 701470 h 4634546"/>
              <a:gd name="connsiteX297" fmla="*/ 2882448 w 4852804"/>
              <a:gd name="connsiteY297" fmla="*/ 688712 h 4634546"/>
              <a:gd name="connsiteX298" fmla="*/ 2902648 w 4852804"/>
              <a:gd name="connsiteY298" fmla="*/ 705448 h 4634546"/>
              <a:gd name="connsiteX299" fmla="*/ 2867272 w 4852804"/>
              <a:gd name="connsiteY299" fmla="*/ 741598 h 4634546"/>
              <a:gd name="connsiteX300" fmla="*/ 2860315 w 4852804"/>
              <a:gd name="connsiteY300" fmla="*/ 759031 h 4634546"/>
              <a:gd name="connsiteX301" fmla="*/ 2865302 w 4852804"/>
              <a:gd name="connsiteY301" fmla="*/ 768131 h 4634546"/>
              <a:gd name="connsiteX302" fmla="*/ 2900230 w 4852804"/>
              <a:gd name="connsiteY302" fmla="*/ 737996 h 4634546"/>
              <a:gd name="connsiteX303" fmla="*/ 2996785 w 4852804"/>
              <a:gd name="connsiteY303" fmla="*/ 648355 h 4634546"/>
              <a:gd name="connsiteX304" fmla="*/ 3001178 w 4852804"/>
              <a:gd name="connsiteY304" fmla="*/ 663282 h 4634546"/>
              <a:gd name="connsiteX305" fmla="*/ 3002205 w 4852804"/>
              <a:gd name="connsiteY305" fmla="*/ 673673 h 4634546"/>
              <a:gd name="connsiteX306" fmla="*/ 2980340 w 4852804"/>
              <a:gd name="connsiteY306" fmla="*/ 702159 h 4634546"/>
              <a:gd name="connsiteX307" fmla="*/ 2950465 w 4852804"/>
              <a:gd name="connsiteY307" fmla="*/ 735260 h 4634546"/>
              <a:gd name="connsiteX308" fmla="*/ 2942305 w 4852804"/>
              <a:gd name="connsiteY308" fmla="*/ 729409 h 4634546"/>
              <a:gd name="connsiteX309" fmla="*/ 2928390 w 4852804"/>
              <a:gd name="connsiteY309" fmla="*/ 730857 h 4634546"/>
              <a:gd name="connsiteX310" fmla="*/ 2929386 w 4852804"/>
              <a:gd name="connsiteY310" fmla="*/ 746965 h 4634546"/>
              <a:gd name="connsiteX311" fmla="*/ 2934368 w 4852804"/>
              <a:gd name="connsiteY311" fmla="*/ 753094 h 4634546"/>
              <a:gd name="connsiteX312" fmla="*/ 2926695 w 4852804"/>
              <a:gd name="connsiteY312" fmla="*/ 761596 h 4634546"/>
              <a:gd name="connsiteX313" fmla="*/ 2933504 w 4852804"/>
              <a:gd name="connsiteY313" fmla="*/ 769726 h 4634546"/>
              <a:gd name="connsiteX314" fmla="*/ 2944461 w 4852804"/>
              <a:gd name="connsiteY314" fmla="*/ 765507 h 4634546"/>
              <a:gd name="connsiteX315" fmla="*/ 2945975 w 4852804"/>
              <a:gd name="connsiteY315" fmla="*/ 767368 h 4634546"/>
              <a:gd name="connsiteX316" fmla="*/ 2982948 w 4852804"/>
              <a:gd name="connsiteY316" fmla="*/ 783882 h 4634546"/>
              <a:gd name="connsiteX317" fmla="*/ 2988295 w 4852804"/>
              <a:gd name="connsiteY317" fmla="*/ 781983 h 4634546"/>
              <a:gd name="connsiteX318" fmla="*/ 2992153 w 4852804"/>
              <a:gd name="connsiteY318" fmla="*/ 775090 h 4634546"/>
              <a:gd name="connsiteX319" fmla="*/ 2969022 w 4852804"/>
              <a:gd name="connsiteY319" fmla="*/ 751202 h 4634546"/>
              <a:gd name="connsiteX320" fmla="*/ 2999674 w 4852804"/>
              <a:gd name="connsiteY320" fmla="*/ 722746 h 4634546"/>
              <a:gd name="connsiteX321" fmla="*/ 3014419 w 4852804"/>
              <a:gd name="connsiteY321" fmla="*/ 711761 h 4634546"/>
              <a:gd name="connsiteX322" fmla="*/ 3016365 w 4852804"/>
              <a:gd name="connsiteY322" fmla="*/ 715923 h 4634546"/>
              <a:gd name="connsiteX323" fmla="*/ 3048375 w 4852804"/>
              <a:gd name="connsiteY323" fmla="*/ 762955 h 4634546"/>
              <a:gd name="connsiteX324" fmla="*/ 3046887 w 4852804"/>
              <a:gd name="connsiteY324" fmla="*/ 765621 h 4634546"/>
              <a:gd name="connsiteX325" fmla="*/ 3035214 w 4852804"/>
              <a:gd name="connsiteY325" fmla="*/ 784587 h 4634546"/>
              <a:gd name="connsiteX326" fmla="*/ 3029533 w 4852804"/>
              <a:gd name="connsiteY326" fmla="*/ 789546 h 4634546"/>
              <a:gd name="connsiteX327" fmla="*/ 3042261 w 4852804"/>
              <a:gd name="connsiteY327" fmla="*/ 790738 h 4634546"/>
              <a:gd name="connsiteX328" fmla="*/ 3054988 w 4852804"/>
              <a:gd name="connsiteY328" fmla="*/ 784508 h 4634546"/>
              <a:gd name="connsiteX329" fmla="*/ 3201840 w 4852804"/>
              <a:gd name="connsiteY329" fmla="*/ 766515 h 4634546"/>
              <a:gd name="connsiteX330" fmla="*/ 3285393 w 4852804"/>
              <a:gd name="connsiteY330" fmla="*/ 920675 h 4634546"/>
              <a:gd name="connsiteX331" fmla="*/ 3332629 w 4852804"/>
              <a:gd name="connsiteY331" fmla="*/ 940018 h 4634546"/>
              <a:gd name="connsiteX332" fmla="*/ 3388962 w 4852804"/>
              <a:gd name="connsiteY332" fmla="*/ 888937 h 4634546"/>
              <a:gd name="connsiteX333" fmla="*/ 3339787 w 4852804"/>
              <a:gd name="connsiteY333" fmla="*/ 1060276 h 4634546"/>
              <a:gd name="connsiteX334" fmla="*/ 3378831 w 4852804"/>
              <a:gd name="connsiteY334" fmla="*/ 1087588 h 4634546"/>
              <a:gd name="connsiteX335" fmla="*/ 3391192 w 4852804"/>
              <a:gd name="connsiteY335" fmla="*/ 1074212 h 4634546"/>
              <a:gd name="connsiteX336" fmla="*/ 3367595 w 4852804"/>
              <a:gd name="connsiteY336" fmla="*/ 1147313 h 4634546"/>
              <a:gd name="connsiteX337" fmla="*/ 3317499 w 4852804"/>
              <a:gd name="connsiteY337" fmla="*/ 1263781 h 4634546"/>
              <a:gd name="connsiteX338" fmla="*/ 3319368 w 4852804"/>
              <a:gd name="connsiteY338" fmla="*/ 1281404 h 4634546"/>
              <a:gd name="connsiteX339" fmla="*/ 3320935 w 4852804"/>
              <a:gd name="connsiteY339" fmla="*/ 1282818 h 4634546"/>
              <a:gd name="connsiteX340" fmla="*/ 3335234 w 4852804"/>
              <a:gd name="connsiteY340" fmla="*/ 1291528 h 4634546"/>
              <a:gd name="connsiteX341" fmla="*/ 3369138 w 4852804"/>
              <a:gd name="connsiteY341" fmla="*/ 1277464 h 4634546"/>
              <a:gd name="connsiteX342" fmla="*/ 3413007 w 4852804"/>
              <a:gd name="connsiteY342" fmla="*/ 1173004 h 4634546"/>
              <a:gd name="connsiteX343" fmla="*/ 3530668 w 4852804"/>
              <a:gd name="connsiteY343" fmla="*/ 946968 h 4634546"/>
              <a:gd name="connsiteX344" fmla="*/ 3415286 w 4852804"/>
              <a:gd name="connsiteY344" fmla="*/ 1280018 h 4634546"/>
              <a:gd name="connsiteX345" fmla="*/ 3385583 w 4852804"/>
              <a:gd name="connsiteY345" fmla="*/ 1341116 h 4634546"/>
              <a:gd name="connsiteX346" fmla="*/ 3422251 w 4852804"/>
              <a:gd name="connsiteY346" fmla="*/ 1374182 h 4634546"/>
              <a:gd name="connsiteX347" fmla="*/ 3460366 w 4852804"/>
              <a:gd name="connsiteY347" fmla="*/ 1422889 h 4634546"/>
              <a:gd name="connsiteX348" fmla="*/ 3496647 w 4852804"/>
              <a:gd name="connsiteY348" fmla="*/ 1462902 h 4634546"/>
              <a:gd name="connsiteX349" fmla="*/ 3506590 w 4852804"/>
              <a:gd name="connsiteY349" fmla="*/ 1470023 h 4634546"/>
              <a:gd name="connsiteX350" fmla="*/ 3119868 w 4852804"/>
              <a:gd name="connsiteY350" fmla="*/ 2108985 h 4634546"/>
              <a:gd name="connsiteX351" fmla="*/ 3113027 w 4852804"/>
              <a:gd name="connsiteY351" fmla="*/ 2121049 h 4634546"/>
              <a:gd name="connsiteX352" fmla="*/ 3138095 w 4852804"/>
              <a:gd name="connsiteY352" fmla="*/ 2137276 h 4634546"/>
              <a:gd name="connsiteX353" fmla="*/ 3398920 w 4852804"/>
              <a:gd name="connsiteY353" fmla="*/ 1801229 h 4634546"/>
              <a:gd name="connsiteX354" fmla="*/ 3409489 w 4852804"/>
              <a:gd name="connsiteY354" fmla="*/ 1808441 h 4634546"/>
              <a:gd name="connsiteX355" fmla="*/ 3411052 w 4852804"/>
              <a:gd name="connsiteY355" fmla="*/ 1852273 h 4634546"/>
              <a:gd name="connsiteX356" fmla="*/ 3448423 w 4852804"/>
              <a:gd name="connsiteY356" fmla="*/ 1862686 h 4634546"/>
              <a:gd name="connsiteX357" fmla="*/ 3444245 w 4852804"/>
              <a:gd name="connsiteY357" fmla="*/ 1901682 h 4634546"/>
              <a:gd name="connsiteX358" fmla="*/ 3454813 w 4852804"/>
              <a:gd name="connsiteY358" fmla="*/ 1908897 h 4634546"/>
              <a:gd name="connsiteX359" fmla="*/ 3493538 w 4852804"/>
              <a:gd name="connsiteY359" fmla="*/ 1856891 h 4634546"/>
              <a:gd name="connsiteX360" fmla="*/ 3550985 w 4852804"/>
              <a:gd name="connsiteY360" fmla="*/ 1818121 h 4634546"/>
              <a:gd name="connsiteX361" fmla="*/ 3547834 w 4852804"/>
              <a:gd name="connsiteY361" fmla="*/ 1788529 h 4634546"/>
              <a:gd name="connsiteX362" fmla="*/ 3594043 w 4852804"/>
              <a:gd name="connsiteY362" fmla="*/ 1759240 h 4634546"/>
              <a:gd name="connsiteX363" fmla="*/ 3527867 w 4852804"/>
              <a:gd name="connsiteY363" fmla="*/ 1766667 h 4634546"/>
              <a:gd name="connsiteX364" fmla="*/ 3481815 w 4852804"/>
              <a:gd name="connsiteY364" fmla="*/ 1828078 h 4634546"/>
              <a:gd name="connsiteX365" fmla="*/ 3556277 w 4852804"/>
              <a:gd name="connsiteY365" fmla="*/ 1697559 h 4634546"/>
              <a:gd name="connsiteX366" fmla="*/ 3569017 w 4852804"/>
              <a:gd name="connsiteY366" fmla="*/ 1686817 h 4634546"/>
              <a:gd name="connsiteX367" fmla="*/ 3603995 w 4852804"/>
              <a:gd name="connsiteY367" fmla="*/ 1637971 h 4634546"/>
              <a:gd name="connsiteX368" fmla="*/ 3586200 w 4852804"/>
              <a:gd name="connsiteY368" fmla="*/ 1598155 h 4634546"/>
              <a:gd name="connsiteX369" fmla="*/ 3431807 w 4852804"/>
              <a:gd name="connsiteY369" fmla="*/ 1786399 h 4634546"/>
              <a:gd name="connsiteX370" fmla="*/ 3437989 w 4852804"/>
              <a:gd name="connsiteY370" fmla="*/ 1726360 h 4634546"/>
              <a:gd name="connsiteX371" fmla="*/ 3569240 w 4852804"/>
              <a:gd name="connsiteY371" fmla="*/ 1544730 h 4634546"/>
              <a:gd name="connsiteX372" fmla="*/ 3656355 w 4852804"/>
              <a:gd name="connsiteY372" fmla="*/ 1416444 h 4634546"/>
              <a:gd name="connsiteX373" fmla="*/ 3694320 w 4852804"/>
              <a:gd name="connsiteY373" fmla="*/ 1394104 h 4634546"/>
              <a:gd name="connsiteX374" fmla="*/ 3671893 w 4852804"/>
              <a:gd name="connsiteY374" fmla="*/ 1487192 h 4634546"/>
              <a:gd name="connsiteX375" fmla="*/ 3607942 w 4852804"/>
              <a:gd name="connsiteY375" fmla="*/ 1550794 h 4634546"/>
              <a:gd name="connsiteX376" fmla="*/ 3619666 w 4852804"/>
              <a:gd name="connsiteY376" fmla="*/ 1579606 h 4634546"/>
              <a:gd name="connsiteX377" fmla="*/ 3680531 w 4852804"/>
              <a:gd name="connsiteY377" fmla="*/ 1531507 h 4634546"/>
              <a:gd name="connsiteX378" fmla="*/ 3715255 w 4852804"/>
              <a:gd name="connsiteY378" fmla="*/ 1492549 h 4634546"/>
              <a:gd name="connsiteX379" fmla="*/ 3776220 w 4852804"/>
              <a:gd name="connsiteY379" fmla="*/ 1402439 h 4634546"/>
              <a:gd name="connsiteX380" fmla="*/ 3803108 w 4852804"/>
              <a:gd name="connsiteY380" fmla="*/ 1392665 h 4634546"/>
              <a:gd name="connsiteX381" fmla="*/ 3817181 w 4852804"/>
              <a:gd name="connsiteY381" fmla="*/ 1377574 h 4634546"/>
              <a:gd name="connsiteX382" fmla="*/ 3891612 w 4852804"/>
              <a:gd name="connsiteY382" fmla="*/ 1334159 h 4634546"/>
              <a:gd name="connsiteX383" fmla="*/ 3870420 w 4852804"/>
              <a:gd name="connsiteY383" fmla="*/ 1245603 h 4634546"/>
              <a:gd name="connsiteX384" fmla="*/ 3935317 w 4852804"/>
              <a:gd name="connsiteY384" fmla="*/ 1316653 h 4634546"/>
              <a:gd name="connsiteX385" fmla="*/ 3920187 w 4852804"/>
              <a:gd name="connsiteY385" fmla="*/ 1268136 h 4634546"/>
              <a:gd name="connsiteX386" fmla="*/ 3921874 w 4852804"/>
              <a:gd name="connsiteY386" fmla="*/ 1211890 h 4634546"/>
              <a:gd name="connsiteX387" fmla="*/ 3987092 w 4852804"/>
              <a:gd name="connsiteY387" fmla="*/ 1098844 h 4634546"/>
              <a:gd name="connsiteX388" fmla="*/ 4021375 w 4852804"/>
              <a:gd name="connsiteY388" fmla="*/ 1124758 h 4634546"/>
              <a:gd name="connsiteX389" fmla="*/ 4070238 w 4852804"/>
              <a:gd name="connsiteY389" fmla="*/ 1115803 h 4634546"/>
              <a:gd name="connsiteX390" fmla="*/ 4103055 w 4852804"/>
              <a:gd name="connsiteY390" fmla="*/ 1055878 h 4634546"/>
              <a:gd name="connsiteX391" fmla="*/ 4175405 w 4852804"/>
              <a:gd name="connsiteY391" fmla="*/ 1017446 h 4634546"/>
              <a:gd name="connsiteX392" fmla="*/ 4225535 w 4852804"/>
              <a:gd name="connsiteY392" fmla="*/ 959046 h 4634546"/>
              <a:gd name="connsiteX393" fmla="*/ 4240204 w 4852804"/>
              <a:gd name="connsiteY393" fmla="*/ 911202 h 4634546"/>
              <a:gd name="connsiteX394" fmla="*/ 4298972 w 4852804"/>
              <a:gd name="connsiteY394" fmla="*/ 897118 h 4634546"/>
              <a:gd name="connsiteX395" fmla="*/ 4335603 w 4852804"/>
              <a:gd name="connsiteY395" fmla="*/ 879127 h 4634546"/>
              <a:gd name="connsiteX396" fmla="*/ 4403134 w 4852804"/>
              <a:gd name="connsiteY396" fmla="*/ 809281 h 4634546"/>
              <a:gd name="connsiteX397" fmla="*/ 4419456 w 4852804"/>
              <a:gd name="connsiteY397" fmla="*/ 792293 h 4634546"/>
              <a:gd name="connsiteX398" fmla="*/ 4498295 w 4852804"/>
              <a:gd name="connsiteY398" fmla="*/ 758062 h 4634546"/>
              <a:gd name="connsiteX399" fmla="*/ 4513753 w 4852804"/>
              <a:gd name="connsiteY399" fmla="*/ 777280 h 4634546"/>
              <a:gd name="connsiteX400" fmla="*/ 4532658 w 4852804"/>
              <a:gd name="connsiteY400" fmla="*/ 753721 h 4634546"/>
              <a:gd name="connsiteX401" fmla="*/ 4535449 w 4852804"/>
              <a:gd name="connsiteY401" fmla="*/ 793251 h 4634546"/>
              <a:gd name="connsiteX402" fmla="*/ 4545612 w 4852804"/>
              <a:gd name="connsiteY402" fmla="*/ 791529 h 4634546"/>
              <a:gd name="connsiteX403" fmla="*/ 4559377 w 4852804"/>
              <a:gd name="connsiteY403" fmla="*/ 787176 h 4634546"/>
              <a:gd name="connsiteX404" fmla="*/ 4606486 w 4852804"/>
              <a:gd name="connsiteY404" fmla="*/ 897870 h 4634546"/>
              <a:gd name="connsiteX405" fmla="*/ 4562551 w 4852804"/>
              <a:gd name="connsiteY405" fmla="*/ 951437 h 4634546"/>
              <a:gd name="connsiteX406" fmla="*/ 4548578 w 4852804"/>
              <a:gd name="connsiteY406" fmla="*/ 970225 h 4634546"/>
              <a:gd name="connsiteX407" fmla="*/ 4555385 w 4852804"/>
              <a:gd name="connsiteY407" fmla="*/ 1054949 h 4634546"/>
              <a:gd name="connsiteX408" fmla="*/ 4555203 w 4852804"/>
              <a:gd name="connsiteY408" fmla="*/ 1118023 h 4634546"/>
              <a:gd name="connsiteX409" fmla="*/ 4581878 w 4852804"/>
              <a:gd name="connsiteY409" fmla="*/ 1110719 h 4634546"/>
              <a:gd name="connsiteX410" fmla="*/ 4640984 w 4852804"/>
              <a:gd name="connsiteY410" fmla="*/ 1060546 h 4634546"/>
              <a:gd name="connsiteX411" fmla="*/ 4654937 w 4852804"/>
              <a:gd name="connsiteY411" fmla="*/ 1052715 h 4634546"/>
              <a:gd name="connsiteX412" fmla="*/ 4657853 w 4852804"/>
              <a:gd name="connsiteY412" fmla="*/ 1055657 h 4634546"/>
              <a:gd name="connsiteX413" fmla="*/ 4663770 w 4852804"/>
              <a:gd name="connsiteY413" fmla="*/ 1059921 h 4634546"/>
              <a:gd name="connsiteX414" fmla="*/ 4657859 w 4852804"/>
              <a:gd name="connsiteY414" fmla="*/ 1071125 h 4634546"/>
              <a:gd name="connsiteX415" fmla="*/ 4642770 w 4852804"/>
              <a:gd name="connsiteY415" fmla="*/ 1153455 h 4634546"/>
              <a:gd name="connsiteX416" fmla="*/ 4741667 w 4852804"/>
              <a:gd name="connsiteY416" fmla="*/ 1199280 h 4634546"/>
              <a:gd name="connsiteX417" fmla="*/ 4765900 w 4852804"/>
              <a:gd name="connsiteY417" fmla="*/ 1254677 h 4634546"/>
              <a:gd name="connsiteX418" fmla="*/ 4817892 w 4852804"/>
              <a:gd name="connsiteY418" fmla="*/ 1260529 h 4634546"/>
              <a:gd name="connsiteX419" fmla="*/ 4821546 w 4852804"/>
              <a:gd name="connsiteY419" fmla="*/ 1265918 h 4634546"/>
              <a:gd name="connsiteX420" fmla="*/ 4793057 w 4852804"/>
              <a:gd name="connsiteY420" fmla="*/ 1318964 h 4634546"/>
              <a:gd name="connsiteX421" fmla="*/ 4798711 w 4852804"/>
              <a:gd name="connsiteY421" fmla="*/ 1336773 h 4634546"/>
              <a:gd name="connsiteX422" fmla="*/ 4817658 w 4852804"/>
              <a:gd name="connsiteY422" fmla="*/ 1357517 h 4634546"/>
              <a:gd name="connsiteX423" fmla="*/ 4817587 w 4852804"/>
              <a:gd name="connsiteY423" fmla="*/ 1357560 h 4634546"/>
              <a:gd name="connsiteX424" fmla="*/ 4749784 w 4852804"/>
              <a:gd name="connsiteY424" fmla="*/ 1420211 h 4634546"/>
              <a:gd name="connsiteX425" fmla="*/ 4743039 w 4852804"/>
              <a:gd name="connsiteY425" fmla="*/ 1425898 h 4634546"/>
              <a:gd name="connsiteX426" fmla="*/ 4692183 w 4852804"/>
              <a:gd name="connsiteY426" fmla="*/ 1471521 h 4634546"/>
              <a:gd name="connsiteX427" fmla="*/ 4664538 w 4852804"/>
              <a:gd name="connsiteY427" fmla="*/ 1507676 h 4634546"/>
              <a:gd name="connsiteX428" fmla="*/ 4665614 w 4852804"/>
              <a:gd name="connsiteY428" fmla="*/ 1507665 h 4634546"/>
              <a:gd name="connsiteX429" fmla="*/ 4681537 w 4852804"/>
              <a:gd name="connsiteY429" fmla="*/ 1497986 h 4634546"/>
              <a:gd name="connsiteX430" fmla="*/ 4737481 w 4852804"/>
              <a:gd name="connsiteY430" fmla="*/ 1625780 h 4634546"/>
              <a:gd name="connsiteX431" fmla="*/ 4738912 w 4852804"/>
              <a:gd name="connsiteY431" fmla="*/ 1628729 h 4634546"/>
              <a:gd name="connsiteX432" fmla="*/ 4749715 w 4852804"/>
              <a:gd name="connsiteY432" fmla="*/ 1632066 h 4634546"/>
              <a:gd name="connsiteX433" fmla="*/ 4779659 w 4852804"/>
              <a:gd name="connsiteY433" fmla="*/ 1631558 h 4634546"/>
              <a:gd name="connsiteX434" fmla="*/ 4801178 w 4852804"/>
              <a:gd name="connsiteY434" fmla="*/ 1672546 h 4634546"/>
              <a:gd name="connsiteX435" fmla="*/ 4826776 w 4852804"/>
              <a:gd name="connsiteY435" fmla="*/ 1694762 h 4634546"/>
              <a:gd name="connsiteX436" fmla="*/ 4852804 w 4852804"/>
              <a:gd name="connsiteY436" fmla="*/ 1707284 h 4634546"/>
              <a:gd name="connsiteX437" fmla="*/ 4793721 w 4852804"/>
              <a:gd name="connsiteY437" fmla="*/ 1757183 h 4634546"/>
              <a:gd name="connsiteX438" fmla="*/ 4774867 w 4852804"/>
              <a:gd name="connsiteY438" fmla="*/ 1795264 h 4634546"/>
              <a:gd name="connsiteX439" fmla="*/ 4685448 w 4852804"/>
              <a:gd name="connsiteY439" fmla="*/ 1921726 h 4634546"/>
              <a:gd name="connsiteX440" fmla="*/ 4390328 w 4852804"/>
              <a:gd name="connsiteY440" fmla="*/ 2312094 h 4634546"/>
              <a:gd name="connsiteX441" fmla="*/ 4212276 w 4852804"/>
              <a:gd name="connsiteY441" fmla="*/ 2531399 h 4634546"/>
              <a:gd name="connsiteX442" fmla="*/ 4009163 w 4852804"/>
              <a:gd name="connsiteY442" fmla="*/ 2793883 h 4634546"/>
              <a:gd name="connsiteX443" fmla="*/ 3779203 w 4852804"/>
              <a:gd name="connsiteY443" fmla="*/ 3076882 h 4634546"/>
              <a:gd name="connsiteX444" fmla="*/ 3755958 w 4852804"/>
              <a:gd name="connsiteY444" fmla="*/ 3118254 h 4634546"/>
              <a:gd name="connsiteX445" fmla="*/ 3771847 w 4852804"/>
              <a:gd name="connsiteY445" fmla="*/ 3133048 h 4634546"/>
              <a:gd name="connsiteX446" fmla="*/ 3843321 w 4852804"/>
              <a:gd name="connsiteY446" fmla="*/ 3056066 h 4634546"/>
              <a:gd name="connsiteX447" fmla="*/ 4249475 w 4852804"/>
              <a:gd name="connsiteY447" fmla="*/ 2580038 h 4634546"/>
              <a:gd name="connsiteX448" fmla="*/ 4558196 w 4852804"/>
              <a:gd name="connsiteY448" fmla="*/ 2212837 h 4634546"/>
              <a:gd name="connsiteX449" fmla="*/ 4674303 w 4852804"/>
              <a:gd name="connsiteY449" fmla="*/ 2079388 h 4634546"/>
              <a:gd name="connsiteX450" fmla="*/ 4718896 w 4852804"/>
              <a:gd name="connsiteY450" fmla="*/ 2047390 h 4634546"/>
              <a:gd name="connsiteX451" fmla="*/ 3727387 w 4852804"/>
              <a:gd name="connsiteY451" fmla="*/ 3378719 h 4634546"/>
              <a:gd name="connsiteX452" fmla="*/ 2553274 w 4852804"/>
              <a:gd name="connsiteY452" fmla="*/ 4634546 h 4634546"/>
              <a:gd name="connsiteX453" fmla="*/ 2522394 w 4852804"/>
              <a:gd name="connsiteY453" fmla="*/ 4616294 h 4634546"/>
              <a:gd name="connsiteX454" fmla="*/ 2371056 w 4852804"/>
              <a:gd name="connsiteY454" fmla="*/ 4601412 h 4634546"/>
              <a:gd name="connsiteX455" fmla="*/ 2362601 w 4852804"/>
              <a:gd name="connsiteY455" fmla="*/ 4481513 h 4634546"/>
              <a:gd name="connsiteX456" fmla="*/ 2253607 w 4852804"/>
              <a:gd name="connsiteY456" fmla="*/ 4418540 h 4634546"/>
              <a:gd name="connsiteX457" fmla="*/ 2146289 w 4852804"/>
              <a:gd name="connsiteY457" fmla="*/ 4298921 h 4634546"/>
              <a:gd name="connsiteX458" fmla="*/ 2115156 w 4852804"/>
              <a:gd name="connsiteY458" fmla="*/ 4269585 h 4634546"/>
              <a:gd name="connsiteX459" fmla="*/ 2077871 w 4852804"/>
              <a:gd name="connsiteY459" fmla="*/ 4311347 h 4634546"/>
              <a:gd name="connsiteX460" fmla="*/ 2061357 w 4852804"/>
              <a:gd name="connsiteY460" fmla="*/ 4309117 h 4634546"/>
              <a:gd name="connsiteX461" fmla="*/ 2048843 w 4852804"/>
              <a:gd name="connsiteY461" fmla="*/ 4253645 h 4634546"/>
              <a:gd name="connsiteX462" fmla="*/ 2030217 w 4852804"/>
              <a:gd name="connsiteY462" fmla="*/ 4237351 h 4634546"/>
              <a:gd name="connsiteX463" fmla="*/ 1979879 w 4852804"/>
              <a:gd name="connsiteY463" fmla="*/ 4267001 h 4634546"/>
              <a:gd name="connsiteX464" fmla="*/ 1989690 w 4852804"/>
              <a:gd name="connsiteY464" fmla="*/ 4173173 h 4634546"/>
              <a:gd name="connsiteX465" fmla="*/ 1994887 w 4852804"/>
              <a:gd name="connsiteY465" fmla="*/ 4158005 h 4634546"/>
              <a:gd name="connsiteX466" fmla="*/ 1988786 w 4852804"/>
              <a:gd name="connsiteY466" fmla="*/ 4152708 h 4634546"/>
              <a:gd name="connsiteX467" fmla="*/ 1960869 w 4852804"/>
              <a:gd name="connsiteY467" fmla="*/ 4128463 h 4634546"/>
              <a:gd name="connsiteX468" fmla="*/ 1966331 w 4852804"/>
              <a:gd name="connsiteY468" fmla="*/ 4123048 h 4634546"/>
              <a:gd name="connsiteX469" fmla="*/ 1952469 w 4852804"/>
              <a:gd name="connsiteY469" fmla="*/ 4110141 h 4634546"/>
              <a:gd name="connsiteX470" fmla="*/ 1939890 w 4852804"/>
              <a:gd name="connsiteY470" fmla="*/ 4137886 h 4634546"/>
              <a:gd name="connsiteX471" fmla="*/ 1877393 w 4852804"/>
              <a:gd name="connsiteY471" fmla="*/ 4209991 h 4634546"/>
              <a:gd name="connsiteX472" fmla="*/ 1810135 w 4852804"/>
              <a:gd name="connsiteY472" fmla="*/ 4337847 h 4634546"/>
              <a:gd name="connsiteX473" fmla="*/ 1714779 w 4852804"/>
              <a:gd name="connsiteY473" fmla="*/ 4437772 h 4634546"/>
              <a:gd name="connsiteX474" fmla="*/ 1699895 w 4852804"/>
              <a:gd name="connsiteY474" fmla="*/ 4431550 h 4634546"/>
              <a:gd name="connsiteX475" fmla="*/ 1707923 w 4852804"/>
              <a:gd name="connsiteY475" fmla="*/ 4297105 h 4634546"/>
              <a:gd name="connsiteX476" fmla="*/ 1625923 w 4852804"/>
              <a:gd name="connsiteY476" fmla="*/ 4350495 h 4634546"/>
              <a:gd name="connsiteX477" fmla="*/ 1572601 w 4852804"/>
              <a:gd name="connsiteY477" fmla="*/ 4274907 h 4634546"/>
              <a:gd name="connsiteX478" fmla="*/ 1555283 w 4852804"/>
              <a:gd name="connsiteY478" fmla="*/ 4238452 h 4634546"/>
              <a:gd name="connsiteX479" fmla="*/ 1514435 w 4852804"/>
              <a:gd name="connsiteY479" fmla="*/ 4254942 h 4634546"/>
              <a:gd name="connsiteX480" fmla="*/ 1484373 w 4852804"/>
              <a:gd name="connsiteY480" fmla="*/ 4301605 h 4634546"/>
              <a:gd name="connsiteX481" fmla="*/ 1451550 w 4852804"/>
              <a:gd name="connsiteY481" fmla="*/ 4183651 h 4634546"/>
              <a:gd name="connsiteX482" fmla="*/ 1403268 w 4852804"/>
              <a:gd name="connsiteY482" fmla="*/ 4255078 h 4634546"/>
              <a:gd name="connsiteX483" fmla="*/ 1351168 w 4852804"/>
              <a:gd name="connsiteY483" fmla="*/ 4213958 h 4634546"/>
              <a:gd name="connsiteX484" fmla="*/ 1422827 w 4852804"/>
              <a:gd name="connsiteY484" fmla="*/ 4080440 h 4634546"/>
              <a:gd name="connsiteX485" fmla="*/ 1333835 w 4852804"/>
              <a:gd name="connsiteY485" fmla="*/ 4100108 h 4634546"/>
              <a:gd name="connsiteX486" fmla="*/ 1360247 w 4852804"/>
              <a:gd name="connsiteY486" fmla="*/ 4027440 h 4634546"/>
              <a:gd name="connsiteX487" fmla="*/ 1373281 w 4852804"/>
              <a:gd name="connsiteY487" fmla="*/ 4028179 h 4634546"/>
              <a:gd name="connsiteX488" fmla="*/ 1369819 w 4852804"/>
              <a:gd name="connsiteY488" fmla="*/ 3996156 h 4634546"/>
              <a:gd name="connsiteX489" fmla="*/ 1362179 w 4852804"/>
              <a:gd name="connsiteY489" fmla="*/ 3911074 h 4634546"/>
              <a:gd name="connsiteX490" fmla="*/ 1260923 w 4852804"/>
              <a:gd name="connsiteY490" fmla="*/ 4005673 h 4634546"/>
              <a:gd name="connsiteX491" fmla="*/ 1350787 w 4852804"/>
              <a:gd name="connsiteY491" fmla="*/ 3769998 h 4634546"/>
              <a:gd name="connsiteX492" fmla="*/ 1361165 w 4852804"/>
              <a:gd name="connsiteY492" fmla="*/ 3753044 h 4634546"/>
              <a:gd name="connsiteX493" fmla="*/ 1366300 w 4852804"/>
              <a:gd name="connsiteY493" fmla="*/ 3689193 h 4634546"/>
              <a:gd name="connsiteX494" fmla="*/ 1350473 w 4852804"/>
              <a:gd name="connsiteY494" fmla="*/ 3713010 h 4634546"/>
              <a:gd name="connsiteX495" fmla="*/ 1257707 w 4852804"/>
              <a:gd name="connsiteY495" fmla="*/ 3852318 h 4634546"/>
              <a:gd name="connsiteX496" fmla="*/ 1373050 w 4852804"/>
              <a:gd name="connsiteY496" fmla="*/ 3605266 h 4634546"/>
              <a:gd name="connsiteX497" fmla="*/ 1377287 w 4852804"/>
              <a:gd name="connsiteY497" fmla="*/ 3552570 h 4634546"/>
              <a:gd name="connsiteX498" fmla="*/ 1409607 w 4852804"/>
              <a:gd name="connsiteY498" fmla="*/ 3306356 h 4634546"/>
              <a:gd name="connsiteX499" fmla="*/ 1472048 w 4852804"/>
              <a:gd name="connsiteY499" fmla="*/ 3093436 h 4634546"/>
              <a:gd name="connsiteX500" fmla="*/ 1530317 w 4852804"/>
              <a:gd name="connsiteY500" fmla="*/ 2904844 h 4634546"/>
              <a:gd name="connsiteX501" fmla="*/ 1509283 w 4852804"/>
              <a:gd name="connsiteY501" fmla="*/ 2804884 h 4634546"/>
              <a:gd name="connsiteX502" fmla="*/ 1557566 w 4852804"/>
              <a:gd name="connsiteY502" fmla="*/ 2813627 h 4634546"/>
              <a:gd name="connsiteX503" fmla="*/ 1725750 w 4852804"/>
              <a:gd name="connsiteY503" fmla="*/ 2328740 h 4634546"/>
              <a:gd name="connsiteX504" fmla="*/ 1741632 w 4852804"/>
              <a:gd name="connsiteY504" fmla="*/ 2331994 h 4634546"/>
              <a:gd name="connsiteX505" fmla="*/ 1762604 w 4852804"/>
              <a:gd name="connsiteY505" fmla="*/ 2379498 h 4634546"/>
              <a:gd name="connsiteX506" fmla="*/ 1812200 w 4852804"/>
              <a:gd name="connsiteY506" fmla="*/ 2374417 h 4634546"/>
              <a:gd name="connsiteX507" fmla="*/ 1824143 w 4852804"/>
              <a:gd name="connsiteY507" fmla="*/ 2419144 h 4634546"/>
              <a:gd name="connsiteX508" fmla="*/ 1840027 w 4852804"/>
              <a:gd name="connsiteY508" fmla="*/ 2422401 h 4634546"/>
              <a:gd name="connsiteX509" fmla="*/ 1864079 w 4852804"/>
              <a:gd name="connsiteY509" fmla="*/ 2348086 h 4634546"/>
              <a:gd name="connsiteX510" fmla="*/ 1916469 w 4852804"/>
              <a:gd name="connsiteY510" fmla="*/ 2280043 h 4634546"/>
              <a:gd name="connsiteX511" fmla="*/ 1899781 w 4852804"/>
              <a:gd name="connsiteY511" fmla="*/ 2248898 h 4634546"/>
              <a:gd name="connsiteX512" fmla="*/ 1942748 w 4852804"/>
              <a:gd name="connsiteY512" fmla="*/ 2196251 h 4634546"/>
              <a:gd name="connsiteX513" fmla="*/ 1866184 w 4852804"/>
              <a:gd name="connsiteY513" fmla="*/ 2233694 h 4634546"/>
              <a:gd name="connsiteX514" fmla="*/ 1837394 w 4852804"/>
              <a:gd name="connsiteY514" fmla="*/ 2321592 h 4634546"/>
              <a:gd name="connsiteX515" fmla="*/ 1870351 w 4852804"/>
              <a:gd name="connsiteY515" fmla="*/ 2145137 h 4634546"/>
              <a:gd name="connsiteX516" fmla="*/ 1881035 w 4852804"/>
              <a:gd name="connsiteY516" fmla="*/ 2127690 h 4634546"/>
              <a:gd name="connsiteX517" fmla="*/ 1901944 w 4852804"/>
              <a:gd name="connsiteY517" fmla="*/ 2058506 h 4634546"/>
              <a:gd name="connsiteX518" fmla="*/ 1863148 w 4852804"/>
              <a:gd name="connsiteY518" fmla="*/ 2022599 h 4634546"/>
              <a:gd name="connsiteX519" fmla="*/ 1758946 w 4852804"/>
              <a:gd name="connsiteY519" fmla="*/ 2297885 h 4634546"/>
              <a:gd name="connsiteX520" fmla="*/ 1740257 w 4852804"/>
              <a:gd name="connsiteY520" fmla="*/ 2229134 h 4634546"/>
              <a:gd name="connsiteX521" fmla="*/ 1819434 w 4852804"/>
              <a:gd name="connsiteY521" fmla="*/ 1971358 h 4634546"/>
              <a:gd name="connsiteX522" fmla="*/ 1861014 w 4852804"/>
              <a:gd name="connsiteY522" fmla="*/ 1819541 h 4634546"/>
              <a:gd name="connsiteX523" fmla="*/ 1746460 w 4852804"/>
              <a:gd name="connsiteY523" fmla="*/ 1917128 h 4634546"/>
              <a:gd name="connsiteX524" fmla="*/ 1640999 w 4852804"/>
              <a:gd name="connsiteY524" fmla="*/ 2001130 h 4634546"/>
              <a:gd name="connsiteX525" fmla="*/ 1534127 w 4852804"/>
              <a:gd name="connsiteY525" fmla="*/ 2086445 h 4634546"/>
              <a:gd name="connsiteX526" fmla="*/ 1526353 w 4852804"/>
              <a:gd name="connsiteY526" fmla="*/ 2093662 h 4634546"/>
              <a:gd name="connsiteX527" fmla="*/ 1495967 w 4852804"/>
              <a:gd name="connsiteY527" fmla="*/ 2121873 h 4634546"/>
              <a:gd name="connsiteX528" fmla="*/ 1414663 w 4852804"/>
              <a:gd name="connsiteY528" fmla="*/ 2074992 h 4634546"/>
              <a:gd name="connsiteX529" fmla="*/ 1396059 w 4852804"/>
              <a:gd name="connsiteY529" fmla="*/ 2072797 h 4634546"/>
              <a:gd name="connsiteX530" fmla="*/ 1373595 w 4852804"/>
              <a:gd name="connsiteY530" fmla="*/ 2046379 h 4634546"/>
              <a:gd name="connsiteX531" fmla="*/ 1346887 w 4852804"/>
              <a:gd name="connsiteY531" fmla="*/ 2023896 h 4634546"/>
              <a:gd name="connsiteX532" fmla="*/ 1348810 w 4852804"/>
              <a:gd name="connsiteY532" fmla="*/ 2005426 h 4634546"/>
              <a:gd name="connsiteX533" fmla="*/ 1310224 w 4852804"/>
              <a:gd name="connsiteY533" fmla="*/ 2005100 h 4634546"/>
              <a:gd name="connsiteX534" fmla="*/ 1263794 w 4852804"/>
              <a:gd name="connsiteY534" fmla="*/ 2006487 h 4634546"/>
              <a:gd name="connsiteX535" fmla="*/ 1244106 w 4852804"/>
              <a:gd name="connsiteY535" fmla="*/ 2033110 h 4634546"/>
              <a:gd name="connsiteX536" fmla="*/ 1238748 w 4852804"/>
              <a:gd name="connsiteY536" fmla="*/ 2063111 h 4634546"/>
              <a:gd name="connsiteX537" fmla="*/ 1187867 w 4852804"/>
              <a:gd name="connsiteY537" fmla="*/ 2110348 h 4634546"/>
              <a:gd name="connsiteX538" fmla="*/ 1105153 w 4852804"/>
              <a:gd name="connsiteY538" fmla="*/ 2184358 h 4634546"/>
              <a:gd name="connsiteX539" fmla="*/ 1016653 w 4852804"/>
              <a:gd name="connsiteY539" fmla="*/ 2252615 h 4634546"/>
              <a:gd name="connsiteX540" fmla="*/ 963652 w 4852804"/>
              <a:gd name="connsiteY540" fmla="*/ 2301820 h 4634546"/>
              <a:gd name="connsiteX541" fmla="*/ 817172 w 4852804"/>
              <a:gd name="connsiteY541" fmla="*/ 2421123 h 4634546"/>
              <a:gd name="connsiteX542" fmla="*/ 755757 w 4852804"/>
              <a:gd name="connsiteY542" fmla="*/ 2483702 h 4634546"/>
              <a:gd name="connsiteX543" fmla="*/ 227739 w 4852804"/>
              <a:gd name="connsiteY543" fmla="*/ 3066512 h 4634546"/>
              <a:gd name="connsiteX544" fmla="*/ 665513 w 4852804"/>
              <a:gd name="connsiteY544" fmla="*/ 2406189 h 4634546"/>
              <a:gd name="connsiteX545" fmla="*/ 674735 w 4852804"/>
              <a:gd name="connsiteY545" fmla="*/ 2400412 h 4634546"/>
              <a:gd name="connsiteX546" fmla="*/ 677497 w 4852804"/>
              <a:gd name="connsiteY546" fmla="*/ 2392286 h 4634546"/>
              <a:gd name="connsiteX547" fmla="*/ 704825 w 4852804"/>
              <a:gd name="connsiteY547" fmla="*/ 2347446 h 4634546"/>
              <a:gd name="connsiteX548" fmla="*/ 775230 w 4852804"/>
              <a:gd name="connsiteY548" fmla="*/ 2259837 h 4634546"/>
              <a:gd name="connsiteX549" fmla="*/ 765814 w 4852804"/>
              <a:gd name="connsiteY549" fmla="*/ 2249113 h 4634546"/>
              <a:gd name="connsiteX550" fmla="*/ 741047 w 4852804"/>
              <a:gd name="connsiteY550" fmla="*/ 2269325 h 4634546"/>
              <a:gd name="connsiteX551" fmla="*/ 630264 w 4852804"/>
              <a:gd name="connsiteY551" fmla="*/ 2386080 h 4634546"/>
              <a:gd name="connsiteX552" fmla="*/ 348179 w 4852804"/>
              <a:gd name="connsiteY552" fmla="*/ 2704805 h 4634546"/>
              <a:gd name="connsiteX553" fmla="*/ 633860 w 4852804"/>
              <a:gd name="connsiteY553" fmla="*/ 2268722 h 4634546"/>
              <a:gd name="connsiteX554" fmla="*/ 813999 w 4852804"/>
              <a:gd name="connsiteY554" fmla="*/ 2095923 h 4634546"/>
              <a:gd name="connsiteX555" fmla="*/ 892374 w 4852804"/>
              <a:gd name="connsiteY555" fmla="*/ 2017599 h 4634546"/>
              <a:gd name="connsiteX556" fmla="*/ 925654 w 4852804"/>
              <a:gd name="connsiteY556" fmla="*/ 1992265 h 4634546"/>
              <a:gd name="connsiteX557" fmla="*/ 1034385 w 4852804"/>
              <a:gd name="connsiteY557" fmla="*/ 1882979 h 4634546"/>
              <a:gd name="connsiteX558" fmla="*/ 1060400 w 4852804"/>
              <a:gd name="connsiteY558" fmla="*/ 1847704 h 4634546"/>
              <a:gd name="connsiteX559" fmla="*/ 1165597 w 4852804"/>
              <a:gd name="connsiteY559" fmla="*/ 1741698 h 4634546"/>
              <a:gd name="connsiteX560" fmla="*/ 1168194 w 4852804"/>
              <a:gd name="connsiteY560" fmla="*/ 1719821 h 4634546"/>
              <a:gd name="connsiteX561" fmla="*/ 1070589 w 4852804"/>
              <a:gd name="connsiteY561" fmla="*/ 1743695 h 4634546"/>
              <a:gd name="connsiteX562" fmla="*/ 1068470 w 4852804"/>
              <a:gd name="connsiteY562" fmla="*/ 1745662 h 4634546"/>
              <a:gd name="connsiteX563" fmla="*/ 981416 w 4852804"/>
              <a:gd name="connsiteY563" fmla="*/ 1815357 h 4634546"/>
              <a:gd name="connsiteX564" fmla="*/ 931308 w 4852804"/>
              <a:gd name="connsiteY564" fmla="*/ 1867439 h 4634546"/>
              <a:gd name="connsiteX565" fmla="*/ 857137 w 4852804"/>
              <a:gd name="connsiteY565" fmla="*/ 1939076 h 4634546"/>
              <a:gd name="connsiteX566" fmla="*/ 762442 w 4852804"/>
              <a:gd name="connsiteY566" fmla="*/ 2026989 h 4634546"/>
              <a:gd name="connsiteX567" fmla="*/ 730642 w 4852804"/>
              <a:gd name="connsiteY567" fmla="*/ 2056512 h 4634546"/>
              <a:gd name="connsiteX568" fmla="*/ 657148 w 4852804"/>
              <a:gd name="connsiteY568" fmla="*/ 2124743 h 4634546"/>
              <a:gd name="connsiteX569" fmla="*/ 645643 w 4852804"/>
              <a:gd name="connsiteY569" fmla="*/ 2118738 h 4634546"/>
              <a:gd name="connsiteX570" fmla="*/ 650458 w 4852804"/>
              <a:gd name="connsiteY570" fmla="*/ 2103144 h 4634546"/>
              <a:gd name="connsiteX571" fmla="*/ 692153 w 4852804"/>
              <a:gd name="connsiteY571" fmla="*/ 2064436 h 4634546"/>
              <a:gd name="connsiteX572" fmla="*/ 771647 w 4852804"/>
              <a:gd name="connsiteY572" fmla="*/ 1960047 h 4634546"/>
              <a:gd name="connsiteX573" fmla="*/ 771416 w 4852804"/>
              <a:gd name="connsiteY573" fmla="*/ 1940794 h 4634546"/>
              <a:gd name="connsiteX574" fmla="*/ 760587 w 4852804"/>
              <a:gd name="connsiteY574" fmla="*/ 1931383 h 4634546"/>
              <a:gd name="connsiteX575" fmla="*/ 740058 w 4852804"/>
              <a:gd name="connsiteY575" fmla="*/ 1947657 h 4634546"/>
              <a:gd name="connsiteX576" fmla="*/ 716132 w 4852804"/>
              <a:gd name="connsiteY576" fmla="*/ 1978217 h 4634546"/>
              <a:gd name="connsiteX577" fmla="*/ 648290 w 4852804"/>
              <a:gd name="connsiteY577" fmla="*/ 2041199 h 4634546"/>
              <a:gd name="connsiteX578" fmla="*/ 526772 w 4852804"/>
              <a:gd name="connsiteY578" fmla="*/ 2156792 h 4634546"/>
              <a:gd name="connsiteX579" fmla="*/ 498999 w 4852804"/>
              <a:gd name="connsiteY579" fmla="*/ 2224292 h 4634546"/>
              <a:gd name="connsiteX580" fmla="*/ 487759 w 4852804"/>
              <a:gd name="connsiteY580" fmla="*/ 2240289 h 4634546"/>
              <a:gd name="connsiteX581" fmla="*/ 442268 w 4852804"/>
              <a:gd name="connsiteY581" fmla="*/ 2260275 h 4634546"/>
              <a:gd name="connsiteX582" fmla="*/ 57798 w 4852804"/>
              <a:gd name="connsiteY582" fmla="*/ 2617593 h 4634546"/>
              <a:gd name="connsiteX583" fmla="*/ 450665 w 4852804"/>
              <a:gd name="connsiteY583" fmla="*/ 2185736 h 4634546"/>
              <a:gd name="connsiteX584" fmla="*/ 515581 w 4852804"/>
              <a:gd name="connsiteY584" fmla="*/ 2117126 h 4634546"/>
              <a:gd name="connsiteX585" fmla="*/ 617211 w 4852804"/>
              <a:gd name="connsiteY585" fmla="*/ 2011651 h 4634546"/>
              <a:gd name="connsiteX586" fmla="*/ 653893 w 4852804"/>
              <a:gd name="connsiteY586" fmla="*/ 1972034 h 4634546"/>
              <a:gd name="connsiteX587" fmla="*/ 732812 w 4852804"/>
              <a:gd name="connsiteY587" fmla="*/ 1879303 h 4634546"/>
              <a:gd name="connsiteX588" fmla="*/ 820406 w 4852804"/>
              <a:gd name="connsiteY588" fmla="*/ 1795199 h 4634546"/>
              <a:gd name="connsiteX589" fmla="*/ 1008221 w 4852804"/>
              <a:gd name="connsiteY589" fmla="*/ 1606934 h 4634546"/>
              <a:gd name="connsiteX590" fmla="*/ 1134716 w 4852804"/>
              <a:gd name="connsiteY590" fmla="*/ 1489498 h 4634546"/>
              <a:gd name="connsiteX591" fmla="*/ 1400362 w 4852804"/>
              <a:gd name="connsiteY591" fmla="*/ 1237316 h 4634546"/>
              <a:gd name="connsiteX592" fmla="*/ 1482500 w 4852804"/>
              <a:gd name="connsiteY592" fmla="*/ 1174963 h 4634546"/>
              <a:gd name="connsiteX593" fmla="*/ 1571641 w 4852804"/>
              <a:gd name="connsiteY593" fmla="*/ 1100549 h 4634546"/>
              <a:gd name="connsiteX594" fmla="*/ 1656984 w 4852804"/>
              <a:gd name="connsiteY594" fmla="*/ 1007412 h 4634546"/>
              <a:gd name="connsiteX595" fmla="*/ 1664725 w 4852804"/>
              <a:gd name="connsiteY595" fmla="*/ 997448 h 4634546"/>
              <a:gd name="connsiteX596" fmla="*/ 1694306 w 4852804"/>
              <a:gd name="connsiteY596" fmla="*/ 961639 h 4634546"/>
              <a:gd name="connsiteX597" fmla="*/ 1719041 w 4852804"/>
              <a:gd name="connsiteY597" fmla="*/ 938677 h 4634546"/>
              <a:gd name="connsiteX598" fmla="*/ 1763463 w 4852804"/>
              <a:gd name="connsiteY598" fmla="*/ 889095 h 4634546"/>
              <a:gd name="connsiteX599" fmla="*/ 1797450 w 4852804"/>
              <a:gd name="connsiteY599" fmla="*/ 863104 h 4634546"/>
              <a:gd name="connsiteX600" fmla="*/ 1869367 w 4852804"/>
              <a:gd name="connsiteY600" fmla="*/ 782433 h 4634546"/>
              <a:gd name="connsiteX601" fmla="*/ 1881151 w 4852804"/>
              <a:gd name="connsiteY601" fmla="*/ 752027 h 4634546"/>
              <a:gd name="connsiteX602" fmla="*/ 1865109 w 4852804"/>
              <a:gd name="connsiteY602" fmla="*/ 725204 h 4634546"/>
              <a:gd name="connsiteX603" fmla="*/ 1845059 w 4852804"/>
              <a:gd name="connsiteY603" fmla="*/ 721571 h 4634546"/>
              <a:gd name="connsiteX604" fmla="*/ 1789742 w 4852804"/>
              <a:gd name="connsiteY604" fmla="*/ 756243 h 4634546"/>
              <a:gd name="connsiteX605" fmla="*/ 1689326 w 4852804"/>
              <a:gd name="connsiteY605" fmla="*/ 843903 h 4634546"/>
              <a:gd name="connsiteX606" fmla="*/ 1687240 w 4852804"/>
              <a:gd name="connsiteY606" fmla="*/ 848623 h 4634546"/>
              <a:gd name="connsiteX607" fmla="*/ 1649145 w 4852804"/>
              <a:gd name="connsiteY607" fmla="*/ 889552 h 4634546"/>
              <a:gd name="connsiteX608" fmla="*/ 1638511 w 4852804"/>
              <a:gd name="connsiteY608" fmla="*/ 896641 h 4634546"/>
              <a:gd name="connsiteX609" fmla="*/ 1578953 w 4852804"/>
              <a:gd name="connsiteY609" fmla="*/ 935248 h 4634546"/>
              <a:gd name="connsiteX610" fmla="*/ 1539478 w 4852804"/>
              <a:gd name="connsiteY610" fmla="*/ 980240 h 4634546"/>
              <a:gd name="connsiteX611" fmla="*/ 1535304 w 4852804"/>
              <a:gd name="connsiteY611" fmla="*/ 989677 h 4634546"/>
              <a:gd name="connsiteX612" fmla="*/ 1457372 w 4852804"/>
              <a:gd name="connsiteY612" fmla="*/ 1045342 h 4634546"/>
              <a:gd name="connsiteX613" fmla="*/ 1442728 w 4852804"/>
              <a:gd name="connsiteY613" fmla="*/ 1075623 h 4634546"/>
              <a:gd name="connsiteX614" fmla="*/ 1424043 w 4852804"/>
              <a:gd name="connsiteY614" fmla="*/ 1126340 h 4634546"/>
              <a:gd name="connsiteX615" fmla="*/ 1388002 w 4852804"/>
              <a:gd name="connsiteY615" fmla="*/ 1159800 h 4634546"/>
              <a:gd name="connsiteX616" fmla="*/ 1302938 w 4852804"/>
              <a:gd name="connsiteY616" fmla="*/ 1216526 h 4634546"/>
              <a:gd name="connsiteX617" fmla="*/ 1269691 w 4852804"/>
              <a:gd name="connsiteY617" fmla="*/ 1244609 h 4634546"/>
              <a:gd name="connsiteX618" fmla="*/ 1196804 w 4852804"/>
              <a:gd name="connsiteY618" fmla="*/ 1303935 h 4634546"/>
              <a:gd name="connsiteX619" fmla="*/ 1128731 w 4852804"/>
              <a:gd name="connsiteY619" fmla="*/ 1347664 h 4634546"/>
              <a:gd name="connsiteX620" fmla="*/ 1084950 w 4852804"/>
              <a:gd name="connsiteY620" fmla="*/ 1391091 h 4634546"/>
              <a:gd name="connsiteX621" fmla="*/ 1038952 w 4852804"/>
              <a:gd name="connsiteY621" fmla="*/ 1428235 h 4634546"/>
              <a:gd name="connsiteX622" fmla="*/ 967674 w 4852804"/>
              <a:gd name="connsiteY622" fmla="*/ 1502749 h 4634546"/>
              <a:gd name="connsiteX623" fmla="*/ 932752 w 4852804"/>
              <a:gd name="connsiteY623" fmla="*/ 1510143 h 4634546"/>
              <a:gd name="connsiteX624" fmla="*/ 900211 w 4852804"/>
              <a:gd name="connsiteY624" fmla="*/ 1537571 h 4634546"/>
              <a:gd name="connsiteX625" fmla="*/ 925207 w 4852804"/>
              <a:gd name="connsiteY625" fmla="*/ 1536612 h 4634546"/>
              <a:gd name="connsiteX626" fmla="*/ 931733 w 4852804"/>
              <a:gd name="connsiteY626" fmla="*/ 1544459 h 4634546"/>
              <a:gd name="connsiteX627" fmla="*/ 854705 w 4852804"/>
              <a:gd name="connsiteY627" fmla="*/ 1615971 h 4634546"/>
              <a:gd name="connsiteX628" fmla="*/ 807341 w 4852804"/>
              <a:gd name="connsiteY628" fmla="*/ 1598764 h 4634546"/>
              <a:gd name="connsiteX629" fmla="*/ 831450 w 4852804"/>
              <a:gd name="connsiteY629" fmla="*/ 1643122 h 4634546"/>
              <a:gd name="connsiteX630" fmla="*/ 758087 w 4852804"/>
              <a:gd name="connsiteY630" fmla="*/ 1722354 h 4634546"/>
              <a:gd name="connsiteX631" fmla="*/ 705086 w 4852804"/>
              <a:gd name="connsiteY631" fmla="*/ 1771560 h 4634546"/>
              <a:gd name="connsiteX632" fmla="*/ 550043 w 4852804"/>
              <a:gd name="connsiteY632" fmla="*/ 1951650 h 4634546"/>
              <a:gd name="connsiteX633" fmla="*/ 482333 w 4852804"/>
              <a:gd name="connsiteY633" fmla="*/ 2025633 h 4634546"/>
              <a:gd name="connsiteX634" fmla="*/ 364006 w 4852804"/>
              <a:gd name="connsiteY634" fmla="*/ 2168857 h 4634546"/>
              <a:gd name="connsiteX635" fmla="*/ 193240 w 4852804"/>
              <a:gd name="connsiteY635" fmla="*/ 2390835 h 4634546"/>
              <a:gd name="connsiteX636" fmla="*/ 0 w 4852804"/>
              <a:gd name="connsiteY636" fmla="*/ 2381655 h 4634546"/>
              <a:gd name="connsiteX637" fmla="*/ 292499 w 4852804"/>
              <a:gd name="connsiteY637" fmla="*/ 2104540 h 4634546"/>
              <a:gd name="connsiteX638" fmla="*/ 388477 w 4852804"/>
              <a:gd name="connsiteY638" fmla="*/ 2004314 h 4634546"/>
              <a:gd name="connsiteX639" fmla="*/ 450023 w 4852804"/>
              <a:gd name="connsiteY639" fmla="*/ 1952737 h 4634546"/>
              <a:gd name="connsiteX640" fmla="*/ 483138 w 4852804"/>
              <a:gd name="connsiteY640" fmla="*/ 1913650 h 4634546"/>
              <a:gd name="connsiteX641" fmla="*/ 516385 w 4852804"/>
              <a:gd name="connsiteY641" fmla="*/ 1885566 h 4634546"/>
              <a:gd name="connsiteX642" fmla="*/ 558687 w 4852804"/>
              <a:gd name="connsiteY642" fmla="*/ 1837950 h 4634546"/>
              <a:gd name="connsiteX643" fmla="*/ 589239 w 4852804"/>
              <a:gd name="connsiteY643" fmla="*/ 1823492 h 4634546"/>
              <a:gd name="connsiteX644" fmla="*/ 585080 w 4852804"/>
              <a:gd name="connsiteY644" fmla="*/ 1774514 h 4634546"/>
              <a:gd name="connsiteX645" fmla="*/ 663046 w 4852804"/>
              <a:gd name="connsiteY645" fmla="*/ 1721600 h 4634546"/>
              <a:gd name="connsiteX646" fmla="*/ 691823 w 4852804"/>
              <a:gd name="connsiteY646" fmla="*/ 1678199 h 4634546"/>
              <a:gd name="connsiteX647" fmla="*/ 736738 w 4852804"/>
              <a:gd name="connsiteY647" fmla="*/ 1669871 h 4634546"/>
              <a:gd name="connsiteX648" fmla="*/ 711610 w 4852804"/>
              <a:gd name="connsiteY648" fmla="*/ 1659829 h 4634546"/>
              <a:gd name="connsiteX649" fmla="*/ 758711 w 4852804"/>
              <a:gd name="connsiteY649" fmla="*/ 1655034 h 4634546"/>
              <a:gd name="connsiteX650" fmla="*/ 758317 w 4852804"/>
              <a:gd name="connsiteY650" fmla="*/ 1622029 h 4634546"/>
              <a:gd name="connsiteX651" fmla="*/ 783527 w 4852804"/>
              <a:gd name="connsiteY651" fmla="*/ 1579157 h 4634546"/>
              <a:gd name="connsiteX652" fmla="*/ 816805 w 4852804"/>
              <a:gd name="connsiteY652" fmla="*/ 1553823 h 4634546"/>
              <a:gd name="connsiteX653" fmla="*/ 822426 w 4852804"/>
              <a:gd name="connsiteY653" fmla="*/ 1545824 h 4634546"/>
              <a:gd name="connsiteX654" fmla="*/ 863447 w 4852804"/>
              <a:gd name="connsiteY654" fmla="*/ 1510522 h 4634546"/>
              <a:gd name="connsiteX655" fmla="*/ 886373 w 4852804"/>
              <a:gd name="connsiteY655" fmla="*/ 1455867 h 4634546"/>
              <a:gd name="connsiteX656" fmla="*/ 946507 w 4852804"/>
              <a:gd name="connsiteY656" fmla="*/ 1405603 h 4634546"/>
              <a:gd name="connsiteX657" fmla="*/ 966261 w 4852804"/>
              <a:gd name="connsiteY657" fmla="*/ 1384483 h 4634546"/>
              <a:gd name="connsiteX658" fmla="*/ 992177 w 4852804"/>
              <a:gd name="connsiteY658" fmla="*/ 1340955 h 4634546"/>
              <a:gd name="connsiteX659" fmla="*/ 1004620 w 4852804"/>
              <a:gd name="connsiteY659" fmla="*/ 1365558 h 4634546"/>
              <a:gd name="connsiteX660" fmla="*/ 1011784 w 4852804"/>
              <a:gd name="connsiteY660" fmla="*/ 1367247 h 4634546"/>
              <a:gd name="connsiteX661" fmla="*/ 1034842 w 4852804"/>
              <a:gd name="connsiteY661" fmla="*/ 1323595 h 4634546"/>
              <a:gd name="connsiteX662" fmla="*/ 1061334 w 4852804"/>
              <a:gd name="connsiteY662" fmla="*/ 1268409 h 4634546"/>
              <a:gd name="connsiteX663" fmla="*/ 1138262 w 4852804"/>
              <a:gd name="connsiteY663" fmla="*/ 1188646 h 4634546"/>
              <a:gd name="connsiteX664" fmla="*/ 1216063 w 4852804"/>
              <a:gd name="connsiteY664" fmla="*/ 1121980 h 4634546"/>
              <a:gd name="connsiteX665" fmla="*/ 1262704 w 4852804"/>
              <a:gd name="connsiteY665" fmla="*/ 1078679 h 4634546"/>
              <a:gd name="connsiteX666" fmla="*/ 1340636 w 4852804"/>
              <a:gd name="connsiteY666" fmla="*/ 1023014 h 4634546"/>
              <a:gd name="connsiteX667" fmla="*/ 1377550 w 4852804"/>
              <a:gd name="connsiteY667" fmla="*/ 1002652 h 4634546"/>
              <a:gd name="connsiteX668" fmla="*/ 1431158 w 4852804"/>
              <a:gd name="connsiteY668" fmla="*/ 944539 h 4634546"/>
              <a:gd name="connsiteX669" fmla="*/ 1443780 w 4852804"/>
              <a:gd name="connsiteY669" fmla="*/ 924478 h 4634546"/>
              <a:gd name="connsiteX670" fmla="*/ 1504520 w 4852804"/>
              <a:gd name="connsiteY670" fmla="*/ 865306 h 4634546"/>
              <a:gd name="connsiteX671" fmla="*/ 1551705 w 4852804"/>
              <a:gd name="connsiteY671" fmla="*/ 807598 h 4634546"/>
              <a:gd name="connsiteX672" fmla="*/ 1585591 w 4852804"/>
              <a:gd name="connsiteY672" fmla="*/ 773354 h 4634546"/>
              <a:gd name="connsiteX673" fmla="*/ 1665415 w 4852804"/>
              <a:gd name="connsiteY673" fmla="*/ 696470 h 4634546"/>
              <a:gd name="connsiteX674" fmla="*/ 1706336 w 4852804"/>
              <a:gd name="connsiteY674" fmla="*/ 652917 h 4634546"/>
              <a:gd name="connsiteX675" fmla="*/ 1736148 w 4852804"/>
              <a:gd name="connsiteY675" fmla="*/ 636364 h 4634546"/>
              <a:gd name="connsiteX676" fmla="*/ 1818058 w 4852804"/>
              <a:gd name="connsiteY676" fmla="*/ 554760 h 4634546"/>
              <a:gd name="connsiteX677" fmla="*/ 1882595 w 4852804"/>
              <a:gd name="connsiteY677" fmla="*/ 514308 h 4634546"/>
              <a:gd name="connsiteX678" fmla="*/ 1891781 w 4852804"/>
              <a:gd name="connsiteY678" fmla="*/ 505779 h 4634546"/>
              <a:gd name="connsiteX679" fmla="*/ 2036175 w 4852804"/>
              <a:gd name="connsiteY679" fmla="*/ 391195 h 4634546"/>
              <a:gd name="connsiteX680" fmla="*/ 2061517 w 4852804"/>
              <a:gd name="connsiteY680" fmla="*/ 359325 h 4634546"/>
              <a:gd name="connsiteX681" fmla="*/ 2082651 w 4852804"/>
              <a:gd name="connsiteY681" fmla="*/ 334142 h 4634546"/>
              <a:gd name="connsiteX682" fmla="*/ 2186220 w 4852804"/>
              <a:gd name="connsiteY682" fmla="*/ 271360 h 4634546"/>
              <a:gd name="connsiteX683" fmla="*/ 2194916 w 4852804"/>
              <a:gd name="connsiteY683" fmla="*/ 221576 h 4634546"/>
              <a:gd name="connsiteX684" fmla="*/ 2199025 w 4852804"/>
              <a:gd name="connsiteY684" fmla="*/ 206639 h 4634546"/>
              <a:gd name="connsiteX685" fmla="*/ 2308822 w 4852804"/>
              <a:gd name="connsiteY685" fmla="*/ 126951 h 4634546"/>
              <a:gd name="connsiteX686" fmla="*/ 2345158 w 4852804"/>
              <a:gd name="connsiteY686" fmla="*/ 118244 h 4634546"/>
              <a:gd name="connsiteX687" fmla="*/ 2360098 w 4852804"/>
              <a:gd name="connsiteY687" fmla="*/ 112718 h 4634546"/>
              <a:gd name="connsiteX688" fmla="*/ 2454119 w 4852804"/>
              <a:gd name="connsiteY688" fmla="*/ 28211 h 463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Lst>
            <a:rect l="l" t="t" r="r" b="b"/>
            <a:pathLst>
              <a:path w="4852804" h="4634546">
                <a:moveTo>
                  <a:pt x="1600677" y="4148051"/>
                </a:moveTo>
                <a:cubicBezTo>
                  <a:pt x="1599463" y="4152282"/>
                  <a:pt x="1595058" y="4157941"/>
                  <a:pt x="1593843" y="4162174"/>
                </a:cubicBezTo>
                <a:cubicBezTo>
                  <a:pt x="1611311" y="4169078"/>
                  <a:pt x="1631360" y="4176666"/>
                  <a:pt x="1649431" y="4181454"/>
                </a:cubicBezTo>
                <a:cubicBezTo>
                  <a:pt x="1650645" y="4177224"/>
                  <a:pt x="1651860" y="4172993"/>
                  <a:pt x="1656263" y="4167332"/>
                </a:cubicBezTo>
                <a:lnTo>
                  <a:pt x="1617119" y="4153755"/>
                </a:lnTo>
                <a:lnTo>
                  <a:pt x="1612544" y="4154500"/>
                </a:lnTo>
                <a:lnTo>
                  <a:pt x="1611332" y="4151746"/>
                </a:lnTo>
                <a:close/>
                <a:moveTo>
                  <a:pt x="1732081" y="4125007"/>
                </a:moveTo>
                <a:lnTo>
                  <a:pt x="1721300" y="4160950"/>
                </a:lnTo>
                <a:cubicBezTo>
                  <a:pt x="1714774" y="4188526"/>
                  <a:pt x="1708819" y="4216538"/>
                  <a:pt x="1688320" y="4239560"/>
                </a:cubicBezTo>
                <a:cubicBezTo>
                  <a:pt x="1725680" y="4244907"/>
                  <a:pt x="1751344" y="4232929"/>
                  <a:pt x="1763508" y="4206276"/>
                </a:cubicBezTo>
                <a:lnTo>
                  <a:pt x="1767243" y="4182312"/>
                </a:lnTo>
                <a:lnTo>
                  <a:pt x="1747388" y="4185377"/>
                </a:lnTo>
                <a:cubicBezTo>
                  <a:pt x="1749957" y="4169501"/>
                  <a:pt x="1750985" y="4150304"/>
                  <a:pt x="1750468" y="4127788"/>
                </a:cubicBezTo>
                <a:close/>
                <a:moveTo>
                  <a:pt x="1955254" y="3948375"/>
                </a:moveTo>
                <a:lnTo>
                  <a:pt x="1950871" y="3952468"/>
                </a:lnTo>
                <a:lnTo>
                  <a:pt x="1950758" y="3961623"/>
                </a:lnTo>
                <a:lnTo>
                  <a:pt x="1963914" y="3966603"/>
                </a:lnTo>
                <a:cubicBezTo>
                  <a:pt x="1966494" y="3967287"/>
                  <a:pt x="1970900" y="3961625"/>
                  <a:pt x="1974693" y="3958077"/>
                </a:cubicBezTo>
                <a:cubicBezTo>
                  <a:pt x="1967557" y="3953910"/>
                  <a:pt x="1963000" y="3950425"/>
                  <a:pt x="1955254" y="3948375"/>
                </a:cubicBezTo>
                <a:close/>
                <a:moveTo>
                  <a:pt x="1442603" y="3935686"/>
                </a:moveTo>
                <a:lnTo>
                  <a:pt x="1421699" y="3969825"/>
                </a:lnTo>
                <a:lnTo>
                  <a:pt x="1466309" y="3967767"/>
                </a:lnTo>
                <a:lnTo>
                  <a:pt x="1468917" y="3959780"/>
                </a:lnTo>
                <a:close/>
                <a:moveTo>
                  <a:pt x="1833144" y="3909192"/>
                </a:moveTo>
                <a:cubicBezTo>
                  <a:pt x="1829349" y="3912738"/>
                  <a:pt x="1822366" y="3917714"/>
                  <a:pt x="1818566" y="3921262"/>
                </a:cubicBezTo>
                <a:lnTo>
                  <a:pt x="1838164" y="3940110"/>
                </a:lnTo>
                <a:lnTo>
                  <a:pt x="1851525" y="3932271"/>
                </a:lnTo>
                <a:cubicBezTo>
                  <a:pt x="1845601" y="3923871"/>
                  <a:pt x="1839069" y="3917587"/>
                  <a:pt x="1833144" y="3909192"/>
                </a:cubicBezTo>
                <a:close/>
                <a:moveTo>
                  <a:pt x="2020381" y="3808576"/>
                </a:moveTo>
                <a:lnTo>
                  <a:pt x="1971645" y="3823508"/>
                </a:lnTo>
                <a:lnTo>
                  <a:pt x="1970845" y="3829628"/>
                </a:lnTo>
                <a:lnTo>
                  <a:pt x="1975280" y="3839870"/>
                </a:lnTo>
                <a:cubicBezTo>
                  <a:pt x="1993809" y="3833400"/>
                  <a:pt x="2009146" y="3828359"/>
                  <a:pt x="2027674" y="3821887"/>
                </a:cubicBezTo>
                <a:cubicBezTo>
                  <a:pt x="2026305" y="3816971"/>
                  <a:pt x="2022355" y="3811372"/>
                  <a:pt x="2020381" y="3808576"/>
                </a:cubicBezTo>
                <a:close/>
                <a:moveTo>
                  <a:pt x="1905696" y="3675757"/>
                </a:moveTo>
                <a:lnTo>
                  <a:pt x="1905290" y="3677175"/>
                </a:lnTo>
                <a:lnTo>
                  <a:pt x="1915714" y="3676726"/>
                </a:lnTo>
                <a:close/>
                <a:moveTo>
                  <a:pt x="1458857" y="3307673"/>
                </a:moveTo>
                <a:cubicBezTo>
                  <a:pt x="1457601" y="3309726"/>
                  <a:pt x="1458516" y="3314074"/>
                  <a:pt x="1456633" y="3317152"/>
                </a:cubicBezTo>
                <a:cubicBezTo>
                  <a:pt x="1466287" y="3318900"/>
                  <a:pt x="1478742" y="3321915"/>
                  <a:pt x="1491199" y="3324931"/>
                </a:cubicBezTo>
                <a:cubicBezTo>
                  <a:pt x="1490285" y="3320586"/>
                  <a:pt x="1490626" y="3314186"/>
                  <a:pt x="1490626" y="3314186"/>
                </a:cubicBezTo>
                <a:cubicBezTo>
                  <a:pt x="1480971" y="3312438"/>
                  <a:pt x="1468516" y="3309422"/>
                  <a:pt x="1458857" y="3307673"/>
                </a:cubicBezTo>
                <a:close/>
                <a:moveTo>
                  <a:pt x="1478910" y="3222375"/>
                </a:moveTo>
                <a:cubicBezTo>
                  <a:pt x="1481025" y="3236438"/>
                  <a:pt x="1483141" y="3250504"/>
                  <a:pt x="1479025" y="3263060"/>
                </a:cubicBezTo>
                <a:cubicBezTo>
                  <a:pt x="1488682" y="3264809"/>
                  <a:pt x="1495540" y="3265291"/>
                  <a:pt x="1502396" y="3265771"/>
                </a:cubicBezTo>
                <a:cubicBezTo>
                  <a:pt x="1503081" y="3252976"/>
                  <a:pt x="1501593" y="3237884"/>
                  <a:pt x="1502279" y="3225086"/>
                </a:cubicBezTo>
                <a:cubicBezTo>
                  <a:pt x="1495422" y="3224604"/>
                  <a:pt x="1485767" y="3222857"/>
                  <a:pt x="1478910" y="3222375"/>
                </a:cubicBezTo>
                <a:close/>
                <a:moveTo>
                  <a:pt x="2799424" y="3128481"/>
                </a:moveTo>
                <a:lnTo>
                  <a:pt x="2776985" y="3159806"/>
                </a:lnTo>
                <a:cubicBezTo>
                  <a:pt x="2769640" y="3171039"/>
                  <a:pt x="2763965" y="3180960"/>
                  <a:pt x="2760430" y="3189047"/>
                </a:cubicBezTo>
                <a:cubicBezTo>
                  <a:pt x="2770891" y="3184784"/>
                  <a:pt x="2781986" y="3179033"/>
                  <a:pt x="2793485" y="3172009"/>
                </a:cubicBezTo>
                <a:lnTo>
                  <a:pt x="2795487" y="3170617"/>
                </a:lnTo>
                <a:lnTo>
                  <a:pt x="2797785" y="3166195"/>
                </a:lnTo>
                <a:cubicBezTo>
                  <a:pt x="2804074" y="3157365"/>
                  <a:pt x="2811671" y="3148691"/>
                  <a:pt x="2802799" y="3133119"/>
                </a:cubicBezTo>
                <a:close/>
                <a:moveTo>
                  <a:pt x="2834816" y="3084019"/>
                </a:moveTo>
                <a:lnTo>
                  <a:pt x="2816226" y="3107029"/>
                </a:lnTo>
                <a:lnTo>
                  <a:pt x="2826156" y="3113042"/>
                </a:lnTo>
                <a:cubicBezTo>
                  <a:pt x="2829780" y="3107569"/>
                  <a:pt x="2831618" y="3100778"/>
                  <a:pt x="2832988" y="3093676"/>
                </a:cubicBezTo>
                <a:close/>
                <a:moveTo>
                  <a:pt x="2872419" y="3041033"/>
                </a:moveTo>
                <a:lnTo>
                  <a:pt x="2865425" y="3048981"/>
                </a:lnTo>
                <a:lnTo>
                  <a:pt x="2868134" y="3048621"/>
                </a:lnTo>
                <a:close/>
                <a:moveTo>
                  <a:pt x="2939617" y="3035854"/>
                </a:moveTo>
                <a:lnTo>
                  <a:pt x="2934003" y="3036864"/>
                </a:lnTo>
                <a:cubicBezTo>
                  <a:pt x="2928363" y="3038949"/>
                  <a:pt x="2921635" y="3042204"/>
                  <a:pt x="2912664" y="3046543"/>
                </a:cubicBezTo>
                <a:lnTo>
                  <a:pt x="2916019" y="3063752"/>
                </a:lnTo>
                <a:lnTo>
                  <a:pt x="2936132" y="3040543"/>
                </a:lnTo>
                <a:close/>
                <a:moveTo>
                  <a:pt x="2919305" y="2991847"/>
                </a:moveTo>
                <a:lnTo>
                  <a:pt x="2915186" y="2995810"/>
                </a:lnTo>
                <a:lnTo>
                  <a:pt x="2902424" y="3009226"/>
                </a:lnTo>
                <a:lnTo>
                  <a:pt x="2918925" y="3002564"/>
                </a:lnTo>
                <a:close/>
                <a:moveTo>
                  <a:pt x="3015383" y="2911813"/>
                </a:moveTo>
                <a:cubicBezTo>
                  <a:pt x="3000033" y="2919399"/>
                  <a:pt x="2978190" y="2936476"/>
                  <a:pt x="2953618" y="2958836"/>
                </a:cubicBezTo>
                <a:lnTo>
                  <a:pt x="2950690" y="2961653"/>
                </a:lnTo>
                <a:lnTo>
                  <a:pt x="2966046" y="3000287"/>
                </a:lnTo>
                <a:lnTo>
                  <a:pt x="2967493" y="2998339"/>
                </a:lnTo>
                <a:cubicBezTo>
                  <a:pt x="2987060" y="2969679"/>
                  <a:pt x="3003637" y="2940260"/>
                  <a:pt x="3015383" y="2911813"/>
                </a:cubicBezTo>
                <a:close/>
                <a:moveTo>
                  <a:pt x="1673729" y="2904209"/>
                </a:moveTo>
                <a:cubicBezTo>
                  <a:pt x="1671556" y="2901916"/>
                  <a:pt x="1658760" y="2905299"/>
                  <a:pt x="1656874" y="2908378"/>
                </a:cubicBezTo>
                <a:cubicBezTo>
                  <a:pt x="1653103" y="2914537"/>
                  <a:pt x="1654932" y="2923228"/>
                  <a:pt x="1653619" y="2937053"/>
                </a:cubicBezTo>
                <a:cubicBezTo>
                  <a:pt x="1677044" y="2927991"/>
                  <a:pt x="1685157" y="2926421"/>
                  <a:pt x="1689843" y="2924609"/>
                </a:cubicBezTo>
                <a:cubicBezTo>
                  <a:pt x="1683957" y="2916702"/>
                  <a:pt x="1680870" y="2910063"/>
                  <a:pt x="1673729" y="2904209"/>
                </a:cubicBezTo>
                <a:close/>
                <a:moveTo>
                  <a:pt x="3624479" y="2894312"/>
                </a:moveTo>
                <a:cubicBezTo>
                  <a:pt x="3619017" y="2899727"/>
                  <a:pt x="3614913" y="2909908"/>
                  <a:pt x="3609449" y="2915326"/>
                </a:cubicBezTo>
                <a:cubicBezTo>
                  <a:pt x="3614447" y="2916476"/>
                  <a:pt x="3620802" y="2922393"/>
                  <a:pt x="3622621" y="2920589"/>
                </a:cubicBezTo>
                <a:cubicBezTo>
                  <a:pt x="3628085" y="2915171"/>
                  <a:pt x="3635368" y="2907950"/>
                  <a:pt x="3640829" y="2902534"/>
                </a:cubicBezTo>
                <a:cubicBezTo>
                  <a:pt x="3632656" y="2898421"/>
                  <a:pt x="3624479" y="2894312"/>
                  <a:pt x="3624479" y="2894312"/>
                </a:cubicBezTo>
                <a:close/>
                <a:moveTo>
                  <a:pt x="1609668" y="2838026"/>
                </a:moveTo>
                <a:cubicBezTo>
                  <a:pt x="1603133" y="2835559"/>
                  <a:pt x="1594533" y="2840844"/>
                  <a:pt x="1577336" y="2851411"/>
                </a:cubicBezTo>
                <a:cubicBezTo>
                  <a:pt x="1594764" y="2857987"/>
                  <a:pt x="1608762" y="2864321"/>
                  <a:pt x="1629619" y="2871139"/>
                </a:cubicBezTo>
                <a:cubicBezTo>
                  <a:pt x="1620675" y="2850708"/>
                  <a:pt x="1616203" y="2840492"/>
                  <a:pt x="1609668" y="2838026"/>
                </a:cubicBezTo>
                <a:close/>
                <a:moveTo>
                  <a:pt x="2932737" y="2807095"/>
                </a:moveTo>
                <a:cubicBezTo>
                  <a:pt x="2924183" y="2811890"/>
                  <a:pt x="2919706" y="2817881"/>
                  <a:pt x="2917751" y="2824569"/>
                </a:cubicBezTo>
                <a:lnTo>
                  <a:pt x="2917882" y="2844364"/>
                </a:lnTo>
                <a:lnTo>
                  <a:pt x="2926420" y="2828978"/>
                </a:lnTo>
                <a:lnTo>
                  <a:pt x="2937727" y="2812505"/>
                </a:lnTo>
                <a:close/>
                <a:moveTo>
                  <a:pt x="3124706" y="2754544"/>
                </a:moveTo>
                <a:cubicBezTo>
                  <a:pt x="3119013" y="2763245"/>
                  <a:pt x="3112068" y="2771659"/>
                  <a:pt x="3104896" y="2780297"/>
                </a:cubicBezTo>
                <a:lnTo>
                  <a:pt x="3088203" y="2801663"/>
                </a:lnTo>
                <a:lnTo>
                  <a:pt x="3094147" y="2814599"/>
                </a:lnTo>
                <a:lnTo>
                  <a:pt x="3098248" y="2817431"/>
                </a:lnTo>
                <a:lnTo>
                  <a:pt x="3147411" y="2768683"/>
                </a:lnTo>
                <a:cubicBezTo>
                  <a:pt x="3139237" y="2764570"/>
                  <a:pt x="3132882" y="2758654"/>
                  <a:pt x="3124706" y="2754544"/>
                </a:cubicBezTo>
                <a:close/>
                <a:moveTo>
                  <a:pt x="1637726" y="2741112"/>
                </a:moveTo>
                <a:cubicBezTo>
                  <a:pt x="1606812" y="2750716"/>
                  <a:pt x="1599560" y="2768405"/>
                  <a:pt x="1616586" y="2793151"/>
                </a:cubicBezTo>
                <a:cubicBezTo>
                  <a:pt x="1628355" y="2808963"/>
                  <a:pt x="1648869" y="2822178"/>
                  <a:pt x="1667495" y="2838473"/>
                </a:cubicBezTo>
                <a:cubicBezTo>
                  <a:pt x="1682523" y="2825612"/>
                  <a:pt x="1690351" y="2818669"/>
                  <a:pt x="1704462" y="2801462"/>
                </a:cubicBezTo>
                <a:cubicBezTo>
                  <a:pt x="1630870" y="2804858"/>
                  <a:pt x="1672862" y="2759635"/>
                  <a:pt x="1637726" y="2741112"/>
                </a:cubicBezTo>
                <a:close/>
                <a:moveTo>
                  <a:pt x="2991859" y="2723478"/>
                </a:moveTo>
                <a:cubicBezTo>
                  <a:pt x="2987737" y="2722620"/>
                  <a:pt x="2983045" y="2722747"/>
                  <a:pt x="2977633" y="2724085"/>
                </a:cubicBezTo>
                <a:cubicBezTo>
                  <a:pt x="2961402" y="2728098"/>
                  <a:pt x="2954342" y="2738888"/>
                  <a:pt x="2958671" y="2754588"/>
                </a:cubicBezTo>
                <a:lnTo>
                  <a:pt x="2966367" y="2770782"/>
                </a:lnTo>
                <a:lnTo>
                  <a:pt x="2997077" y="2726043"/>
                </a:lnTo>
                <a:close/>
                <a:moveTo>
                  <a:pt x="1824903" y="2715717"/>
                </a:moveTo>
                <a:cubicBezTo>
                  <a:pt x="1809133" y="2737089"/>
                  <a:pt x="1805189" y="2742433"/>
                  <a:pt x="1814667" y="2756244"/>
                </a:cubicBezTo>
                <a:lnTo>
                  <a:pt x="1815888" y="2757775"/>
                </a:lnTo>
                <a:lnTo>
                  <a:pt x="1826278" y="2736891"/>
                </a:lnTo>
                <a:close/>
                <a:moveTo>
                  <a:pt x="3759295" y="2711764"/>
                </a:moveTo>
                <a:cubicBezTo>
                  <a:pt x="3740622" y="2736390"/>
                  <a:pt x="3716953" y="2759860"/>
                  <a:pt x="3698279" y="2784483"/>
                </a:cubicBezTo>
                <a:lnTo>
                  <a:pt x="3720521" y="2805193"/>
                </a:lnTo>
                <a:cubicBezTo>
                  <a:pt x="3741011" y="2778763"/>
                  <a:pt x="3759686" y="2754141"/>
                  <a:pt x="3780179" y="2727709"/>
                </a:cubicBezTo>
                <a:cubicBezTo>
                  <a:pt x="3772005" y="2723597"/>
                  <a:pt x="3765650" y="2717681"/>
                  <a:pt x="3759295" y="2711764"/>
                </a:cubicBezTo>
                <a:close/>
                <a:moveTo>
                  <a:pt x="3033936" y="2634681"/>
                </a:moveTo>
                <a:cubicBezTo>
                  <a:pt x="3028526" y="2636020"/>
                  <a:pt x="3023863" y="2636725"/>
                  <a:pt x="3018453" y="2638064"/>
                </a:cubicBezTo>
                <a:cubicBezTo>
                  <a:pt x="3017947" y="2657841"/>
                  <a:pt x="3015774" y="2675796"/>
                  <a:pt x="3013934" y="2699923"/>
                </a:cubicBezTo>
                <a:lnTo>
                  <a:pt x="3015084" y="2699810"/>
                </a:lnTo>
                <a:lnTo>
                  <a:pt x="3047554" y="2652506"/>
                </a:lnTo>
                <a:close/>
                <a:moveTo>
                  <a:pt x="3055856" y="2561373"/>
                </a:moveTo>
                <a:cubicBezTo>
                  <a:pt x="3048605" y="2586837"/>
                  <a:pt x="3044769" y="2602972"/>
                  <a:pt x="3038102" y="2624718"/>
                </a:cubicBezTo>
                <a:cubicBezTo>
                  <a:pt x="3046758" y="2625481"/>
                  <a:pt x="3054894" y="2627490"/>
                  <a:pt x="3061428" y="2628834"/>
                </a:cubicBezTo>
                <a:lnTo>
                  <a:pt x="3063789" y="2628856"/>
                </a:lnTo>
                <a:lnTo>
                  <a:pt x="3078931" y="2606796"/>
                </a:lnTo>
                <a:lnTo>
                  <a:pt x="3077826" y="2600493"/>
                </a:lnTo>
                <a:cubicBezTo>
                  <a:pt x="3073825" y="2589759"/>
                  <a:pt x="3065714" y="2577248"/>
                  <a:pt x="3055856" y="2561373"/>
                </a:cubicBezTo>
                <a:close/>
                <a:moveTo>
                  <a:pt x="3104985" y="2513495"/>
                </a:moveTo>
                <a:cubicBezTo>
                  <a:pt x="3083418" y="2534905"/>
                  <a:pt x="3081080" y="2549775"/>
                  <a:pt x="3099219" y="2566728"/>
                </a:cubicBezTo>
                <a:lnTo>
                  <a:pt x="3106324" y="2566890"/>
                </a:lnTo>
                <a:lnTo>
                  <a:pt x="3112078" y="2558507"/>
                </a:lnTo>
                <a:lnTo>
                  <a:pt x="3112582" y="2557816"/>
                </a:lnTo>
                <a:lnTo>
                  <a:pt x="3110361" y="2544435"/>
                </a:lnTo>
                <a:cubicBezTo>
                  <a:pt x="3108929" y="2535968"/>
                  <a:pt x="3107226" y="2526116"/>
                  <a:pt x="3104985" y="2513495"/>
                </a:cubicBezTo>
                <a:close/>
                <a:moveTo>
                  <a:pt x="2933473" y="2506653"/>
                </a:moveTo>
                <a:lnTo>
                  <a:pt x="2931459" y="2515439"/>
                </a:lnTo>
                <a:lnTo>
                  <a:pt x="2943419" y="2523962"/>
                </a:lnTo>
                <a:cubicBezTo>
                  <a:pt x="2944005" y="2520246"/>
                  <a:pt x="2946087" y="2515263"/>
                  <a:pt x="2946087" y="2515263"/>
                </a:cubicBezTo>
                <a:close/>
                <a:moveTo>
                  <a:pt x="1723244" y="2461301"/>
                </a:moveTo>
                <a:cubicBezTo>
                  <a:pt x="1709589" y="2512794"/>
                  <a:pt x="1695309" y="2565315"/>
                  <a:pt x="1682571" y="2621157"/>
                </a:cubicBezTo>
                <a:cubicBezTo>
                  <a:pt x="1706855" y="2628213"/>
                  <a:pt x="1727707" y="2635030"/>
                  <a:pt x="1750733" y="2644140"/>
                </a:cubicBezTo>
                <a:cubicBezTo>
                  <a:pt x="1756049" y="2641302"/>
                  <a:pt x="1760733" y="2639489"/>
                  <a:pt x="1766048" y="2636652"/>
                </a:cubicBezTo>
                <a:cubicBezTo>
                  <a:pt x="1712335" y="2590062"/>
                  <a:pt x="1716277" y="2548590"/>
                  <a:pt x="1739243" y="2505244"/>
                </a:cubicBezTo>
                <a:cubicBezTo>
                  <a:pt x="1746156" y="2493953"/>
                  <a:pt x="1738440" y="2477354"/>
                  <a:pt x="1739753" y="2463530"/>
                </a:cubicBezTo>
                <a:cubicBezTo>
                  <a:pt x="1733526" y="2462022"/>
                  <a:pt x="1729471" y="2462808"/>
                  <a:pt x="1723244" y="2461301"/>
                </a:cubicBezTo>
                <a:close/>
                <a:moveTo>
                  <a:pt x="2963931" y="2438943"/>
                </a:moveTo>
                <a:cubicBezTo>
                  <a:pt x="2961428" y="2450727"/>
                  <a:pt x="2958927" y="2462512"/>
                  <a:pt x="2952346" y="2471285"/>
                </a:cubicBezTo>
                <a:cubicBezTo>
                  <a:pt x="2958838" y="2475487"/>
                  <a:pt x="2963665" y="2477867"/>
                  <a:pt x="2968491" y="2480246"/>
                </a:cubicBezTo>
                <a:cubicBezTo>
                  <a:pt x="2972657" y="2470284"/>
                  <a:pt x="2975908" y="2457866"/>
                  <a:pt x="2980074" y="2447904"/>
                </a:cubicBezTo>
                <a:cubicBezTo>
                  <a:pt x="2975247" y="2445524"/>
                  <a:pt x="2968756" y="2441323"/>
                  <a:pt x="2963931" y="2438943"/>
                </a:cubicBezTo>
                <a:close/>
                <a:moveTo>
                  <a:pt x="3297200" y="2241756"/>
                </a:moveTo>
                <a:cubicBezTo>
                  <a:pt x="3281298" y="2251939"/>
                  <a:pt x="3272141" y="2256438"/>
                  <a:pt x="3256238" y="2266622"/>
                </a:cubicBezTo>
                <a:cubicBezTo>
                  <a:pt x="3287446" y="2279004"/>
                  <a:pt x="3296604" y="2274507"/>
                  <a:pt x="3297200" y="2241756"/>
                </a:cubicBezTo>
                <a:close/>
                <a:moveTo>
                  <a:pt x="3190034" y="2240617"/>
                </a:moveTo>
                <a:cubicBezTo>
                  <a:pt x="3187079" y="2240286"/>
                  <a:pt x="3183958" y="2240500"/>
                  <a:pt x="3182834" y="2241448"/>
                </a:cubicBezTo>
                <a:cubicBezTo>
                  <a:pt x="3178338" y="2245239"/>
                  <a:pt x="3177170" y="2252675"/>
                  <a:pt x="3172255" y="2263269"/>
                </a:cubicBezTo>
                <a:cubicBezTo>
                  <a:pt x="3191815" y="2262899"/>
                  <a:pt x="3198140" y="2264015"/>
                  <a:pt x="3202052" y="2263941"/>
                </a:cubicBezTo>
                <a:cubicBezTo>
                  <a:pt x="3200058" y="2255947"/>
                  <a:pt x="3199728" y="2249776"/>
                  <a:pt x="3196235" y="2243048"/>
                </a:cubicBezTo>
                <a:cubicBezTo>
                  <a:pt x="3195777" y="2241821"/>
                  <a:pt x="3192988" y="2240946"/>
                  <a:pt x="3190034" y="2240617"/>
                </a:cubicBezTo>
                <a:close/>
                <a:moveTo>
                  <a:pt x="800310" y="2205965"/>
                </a:moveTo>
                <a:lnTo>
                  <a:pt x="789710" y="2215806"/>
                </a:lnTo>
                <a:lnTo>
                  <a:pt x="795495" y="2221558"/>
                </a:lnTo>
                <a:lnTo>
                  <a:pt x="806095" y="2211718"/>
                </a:lnTo>
                <a:close/>
                <a:moveTo>
                  <a:pt x="3159498" y="2169718"/>
                </a:moveTo>
                <a:cubicBezTo>
                  <a:pt x="3155124" y="2170081"/>
                  <a:pt x="3149318" y="2171348"/>
                  <a:pt x="3141576" y="2173040"/>
                </a:cubicBezTo>
                <a:cubicBezTo>
                  <a:pt x="3152310" y="2183338"/>
                  <a:pt x="3160630" y="2192446"/>
                  <a:pt x="3173777" y="2203936"/>
                </a:cubicBezTo>
                <a:cubicBezTo>
                  <a:pt x="3172851" y="2175692"/>
                  <a:pt x="3172619" y="2168630"/>
                  <a:pt x="3159498" y="2169718"/>
                </a:cubicBezTo>
                <a:close/>
                <a:moveTo>
                  <a:pt x="855497" y="2160292"/>
                </a:moveTo>
                <a:lnTo>
                  <a:pt x="832176" y="2181941"/>
                </a:lnTo>
                <a:lnTo>
                  <a:pt x="837961" y="2187695"/>
                </a:lnTo>
                <a:lnTo>
                  <a:pt x="864913" y="2171015"/>
                </a:lnTo>
                <a:cubicBezTo>
                  <a:pt x="862021" y="2168138"/>
                  <a:pt x="858389" y="2163168"/>
                  <a:pt x="855497" y="2160292"/>
                </a:cubicBezTo>
                <a:close/>
                <a:moveTo>
                  <a:pt x="3103519" y="2137816"/>
                </a:moveTo>
                <a:lnTo>
                  <a:pt x="2997434" y="2324902"/>
                </a:lnTo>
                <a:cubicBezTo>
                  <a:pt x="2991833" y="2322366"/>
                  <a:pt x="2988408" y="2322126"/>
                  <a:pt x="2985606" y="2320859"/>
                </a:cubicBezTo>
                <a:cubicBezTo>
                  <a:pt x="2983093" y="2324964"/>
                  <a:pt x="2984009" y="2329311"/>
                  <a:pt x="2982123" y="2332389"/>
                </a:cubicBezTo>
                <a:lnTo>
                  <a:pt x="2990522" y="2336191"/>
                </a:lnTo>
                <a:lnTo>
                  <a:pt x="2985800" y="2345438"/>
                </a:lnTo>
                <a:lnTo>
                  <a:pt x="2995934" y="2334556"/>
                </a:lnTo>
                <a:cubicBezTo>
                  <a:pt x="3037149" y="2299801"/>
                  <a:pt x="3065053" y="2250471"/>
                  <a:pt x="3092206" y="2201772"/>
                </a:cubicBezTo>
                <a:cubicBezTo>
                  <a:pt x="3097871" y="2190546"/>
                  <a:pt x="3099875" y="2176762"/>
                  <a:pt x="3101139" y="2161990"/>
                </a:cubicBezTo>
                <a:close/>
                <a:moveTo>
                  <a:pt x="3359751" y="2137409"/>
                </a:moveTo>
                <a:cubicBezTo>
                  <a:pt x="3336354" y="2153912"/>
                  <a:pt x="3336354" y="2153912"/>
                  <a:pt x="3345830" y="2184620"/>
                </a:cubicBezTo>
                <a:cubicBezTo>
                  <a:pt x="3352664" y="2165959"/>
                  <a:pt x="3355000" y="2151088"/>
                  <a:pt x="3359751" y="2137409"/>
                </a:cubicBezTo>
                <a:close/>
                <a:moveTo>
                  <a:pt x="3216933" y="2103044"/>
                </a:moveTo>
                <a:cubicBezTo>
                  <a:pt x="3204365" y="2102355"/>
                  <a:pt x="3195499" y="2104994"/>
                  <a:pt x="3190429" y="2110880"/>
                </a:cubicBezTo>
                <a:cubicBezTo>
                  <a:pt x="3185360" y="2116768"/>
                  <a:pt x="3184087" y="2125903"/>
                  <a:pt x="3186703" y="2138210"/>
                </a:cubicBezTo>
                <a:cubicBezTo>
                  <a:pt x="3190693" y="2154195"/>
                  <a:pt x="3201757" y="2170665"/>
                  <a:pt x="3210572" y="2189031"/>
                </a:cubicBezTo>
                <a:cubicBezTo>
                  <a:pt x="3225140" y="2183196"/>
                  <a:pt x="3232800" y="2179963"/>
                  <a:pt x="3247951" y="2170410"/>
                </a:cubicBezTo>
                <a:cubicBezTo>
                  <a:pt x="3193690" y="2151667"/>
                  <a:pt x="3237064" y="2127990"/>
                  <a:pt x="3216933" y="2103044"/>
                </a:cubicBezTo>
                <a:close/>
                <a:moveTo>
                  <a:pt x="1949481" y="2027589"/>
                </a:moveTo>
                <a:cubicBezTo>
                  <a:pt x="1946966" y="2031695"/>
                  <a:pt x="1943823" y="2036827"/>
                  <a:pt x="1941310" y="2040933"/>
                </a:cubicBezTo>
                <a:lnTo>
                  <a:pt x="1986105" y="2061206"/>
                </a:lnTo>
                <a:cubicBezTo>
                  <a:pt x="1991421" y="2058367"/>
                  <a:pt x="1993934" y="2054262"/>
                  <a:pt x="1993019" y="2049915"/>
                </a:cubicBezTo>
                <a:cubicBezTo>
                  <a:pt x="1979650" y="2042554"/>
                  <a:pt x="1962852" y="2034952"/>
                  <a:pt x="1949481" y="2027589"/>
                </a:cubicBezTo>
                <a:close/>
                <a:moveTo>
                  <a:pt x="774589" y="1907260"/>
                </a:moveTo>
                <a:cubicBezTo>
                  <a:pt x="774621" y="1910010"/>
                  <a:pt x="775391" y="1914854"/>
                  <a:pt x="778285" y="1917731"/>
                </a:cubicBezTo>
                <a:cubicBezTo>
                  <a:pt x="781176" y="1920608"/>
                  <a:pt x="785483" y="1922172"/>
                  <a:pt x="789789" y="1923736"/>
                </a:cubicBezTo>
                <a:cubicBezTo>
                  <a:pt x="789757" y="1920986"/>
                  <a:pt x="788277" y="1916798"/>
                  <a:pt x="788213" y="1911298"/>
                </a:cubicBezTo>
                <a:cubicBezTo>
                  <a:pt x="781046" y="1909605"/>
                  <a:pt x="775295" y="1906604"/>
                  <a:pt x="774589" y="1907260"/>
                </a:cubicBezTo>
                <a:close/>
                <a:moveTo>
                  <a:pt x="3359094" y="1905764"/>
                </a:moveTo>
                <a:cubicBezTo>
                  <a:pt x="3334440" y="1942677"/>
                  <a:pt x="3309040" y="1980223"/>
                  <a:pt x="3283803" y="2020855"/>
                </a:cubicBezTo>
                <a:cubicBezTo>
                  <a:pt x="3299364" y="2033533"/>
                  <a:pt x="3312509" y="2045020"/>
                  <a:pt x="3326570" y="2058963"/>
                </a:cubicBezTo>
                <a:cubicBezTo>
                  <a:pt x="3331233" y="2058259"/>
                  <a:pt x="3335144" y="2058183"/>
                  <a:pt x="3339806" y="2057478"/>
                </a:cubicBezTo>
                <a:cubicBezTo>
                  <a:pt x="3314272" y="2004835"/>
                  <a:pt x="3329019" y="1973050"/>
                  <a:pt x="3358079" y="1945320"/>
                </a:cubicBezTo>
                <a:cubicBezTo>
                  <a:pt x="3366323" y="1938368"/>
                  <a:pt x="3365495" y="1922939"/>
                  <a:pt x="3370411" y="1912345"/>
                </a:cubicBezTo>
                <a:cubicBezTo>
                  <a:pt x="3366334" y="1909334"/>
                  <a:pt x="3363171" y="1908777"/>
                  <a:pt x="3359094" y="1905764"/>
                </a:cubicBezTo>
                <a:close/>
                <a:moveTo>
                  <a:pt x="804885" y="1884522"/>
                </a:moveTo>
                <a:cubicBezTo>
                  <a:pt x="797305" y="1883736"/>
                  <a:pt x="795620" y="1888430"/>
                  <a:pt x="801672" y="1901581"/>
                </a:cubicBezTo>
                <a:cubicBezTo>
                  <a:pt x="809561" y="1903991"/>
                  <a:pt x="814750" y="1904736"/>
                  <a:pt x="816958" y="1902686"/>
                </a:cubicBezTo>
                <a:cubicBezTo>
                  <a:pt x="819166" y="1900635"/>
                  <a:pt x="818394" y="1895791"/>
                  <a:pt x="814360" y="1887023"/>
                </a:cubicBezTo>
                <a:cubicBezTo>
                  <a:pt x="810592" y="1885653"/>
                  <a:pt x="807412" y="1884783"/>
                  <a:pt x="804885" y="1884522"/>
                </a:cubicBezTo>
                <a:close/>
                <a:moveTo>
                  <a:pt x="1290862" y="1820068"/>
                </a:moveTo>
                <a:cubicBezTo>
                  <a:pt x="1289449" y="1821380"/>
                  <a:pt x="1290926" y="1825568"/>
                  <a:pt x="1293146" y="1831852"/>
                </a:cubicBezTo>
                <a:cubicBezTo>
                  <a:pt x="1297418" y="1830665"/>
                  <a:pt x="1300278" y="1830791"/>
                  <a:pt x="1301691" y="1829480"/>
                </a:cubicBezTo>
                <a:cubicBezTo>
                  <a:pt x="1303105" y="1828167"/>
                  <a:pt x="1300920" y="1824636"/>
                  <a:pt x="1300178" y="1822540"/>
                </a:cubicBezTo>
                <a:cubicBezTo>
                  <a:pt x="1295873" y="1820976"/>
                  <a:pt x="1292274" y="1818756"/>
                  <a:pt x="1290862" y="1820068"/>
                </a:cubicBezTo>
                <a:close/>
                <a:moveTo>
                  <a:pt x="883483" y="1811726"/>
                </a:moveTo>
                <a:cubicBezTo>
                  <a:pt x="867163" y="1821315"/>
                  <a:pt x="847211" y="1825932"/>
                  <a:pt x="847509" y="1850686"/>
                </a:cubicBezTo>
                <a:cubicBezTo>
                  <a:pt x="862108" y="1846861"/>
                  <a:pt x="871354" y="1843146"/>
                  <a:pt x="876822" y="1837374"/>
                </a:cubicBezTo>
                <a:cubicBezTo>
                  <a:pt x="882291" y="1831603"/>
                  <a:pt x="883983" y="1823774"/>
                  <a:pt x="883483" y="1811726"/>
                </a:cubicBezTo>
                <a:close/>
                <a:moveTo>
                  <a:pt x="2021209" y="1709329"/>
                </a:moveTo>
                <a:cubicBezTo>
                  <a:pt x="2009806" y="1711576"/>
                  <a:pt x="2000585" y="1717354"/>
                  <a:pt x="1991366" y="1723133"/>
                </a:cubicBezTo>
                <a:cubicBezTo>
                  <a:pt x="1969359" y="1735220"/>
                  <a:pt x="1947354" y="1747307"/>
                  <a:pt x="1928240" y="1762270"/>
                </a:cubicBezTo>
                <a:lnTo>
                  <a:pt x="1922598" y="1767076"/>
                </a:lnTo>
                <a:lnTo>
                  <a:pt x="1929077" y="1780803"/>
                </a:lnTo>
                <a:cubicBezTo>
                  <a:pt x="1934550" y="1809639"/>
                  <a:pt x="1895148" y="1834571"/>
                  <a:pt x="1918163" y="1862681"/>
                </a:cubicBezTo>
                <a:cubicBezTo>
                  <a:pt x="1902107" y="1894737"/>
                  <a:pt x="1882625" y="1926553"/>
                  <a:pt x="1868743" y="1960905"/>
                </a:cubicBezTo>
                <a:cubicBezTo>
                  <a:pt x="1866229" y="1965010"/>
                  <a:pt x="1880512" y="1976717"/>
                  <a:pt x="1895427" y="1987399"/>
                </a:cubicBezTo>
                <a:cubicBezTo>
                  <a:pt x="1896225" y="1951059"/>
                  <a:pt x="1905707" y="1923892"/>
                  <a:pt x="1947874" y="1907586"/>
                </a:cubicBezTo>
                <a:cubicBezTo>
                  <a:pt x="1966615" y="1900338"/>
                  <a:pt x="1967071" y="1870395"/>
                  <a:pt x="1972781" y="1849387"/>
                </a:cubicBezTo>
                <a:cubicBezTo>
                  <a:pt x="1984207" y="1807371"/>
                  <a:pt x="1992835" y="1764088"/>
                  <a:pt x="2007056" y="1723338"/>
                </a:cubicBezTo>
                <a:cubicBezTo>
                  <a:pt x="2009571" y="1719233"/>
                  <a:pt x="2014500" y="1715565"/>
                  <a:pt x="2019855" y="1711926"/>
                </a:cubicBezTo>
                <a:lnTo>
                  <a:pt x="2022722" y="1709832"/>
                </a:lnTo>
                <a:close/>
                <a:moveTo>
                  <a:pt x="3647282" y="1627268"/>
                </a:moveTo>
                <a:cubicBezTo>
                  <a:pt x="3644284" y="1629796"/>
                  <a:pt x="3640537" y="1632956"/>
                  <a:pt x="3637539" y="1635484"/>
                </a:cubicBezTo>
                <a:lnTo>
                  <a:pt x="3664164" y="1664631"/>
                </a:lnTo>
                <a:cubicBezTo>
                  <a:pt x="3668826" y="1663928"/>
                  <a:pt x="3671824" y="1661399"/>
                  <a:pt x="3672406" y="1657680"/>
                </a:cubicBezTo>
                <a:cubicBezTo>
                  <a:pt x="3664836" y="1647940"/>
                  <a:pt x="3654853" y="1637010"/>
                  <a:pt x="3647282" y="1627268"/>
                </a:cubicBezTo>
                <a:close/>
                <a:moveTo>
                  <a:pt x="4688568" y="1584239"/>
                </a:moveTo>
                <a:lnTo>
                  <a:pt x="4704549" y="1608349"/>
                </a:lnTo>
                <a:lnTo>
                  <a:pt x="4711871" y="1614133"/>
                </a:lnTo>
                <a:lnTo>
                  <a:pt x="4711931" y="1612932"/>
                </a:lnTo>
                <a:cubicBezTo>
                  <a:pt x="4710692" y="1606526"/>
                  <a:pt x="4707831" y="1600580"/>
                  <a:pt x="4703238" y="1595209"/>
                </a:cubicBezTo>
                <a:close/>
                <a:moveTo>
                  <a:pt x="1751634" y="1573054"/>
                </a:moveTo>
                <a:cubicBezTo>
                  <a:pt x="1750221" y="1574366"/>
                  <a:pt x="1750252" y="1577116"/>
                  <a:pt x="1750287" y="1579867"/>
                </a:cubicBezTo>
                <a:cubicBezTo>
                  <a:pt x="1753887" y="1582088"/>
                  <a:pt x="1757485" y="1584308"/>
                  <a:pt x="1762529" y="1587965"/>
                </a:cubicBezTo>
                <a:cubicBezTo>
                  <a:pt x="1761052" y="1583777"/>
                  <a:pt x="1761019" y="1581028"/>
                  <a:pt x="1758833" y="1577495"/>
                </a:cubicBezTo>
                <a:cubicBezTo>
                  <a:pt x="1758093" y="1575400"/>
                  <a:pt x="1752341" y="1572397"/>
                  <a:pt x="1751634" y="1573054"/>
                </a:cubicBezTo>
                <a:close/>
                <a:moveTo>
                  <a:pt x="3392639" y="1069728"/>
                </a:moveTo>
                <a:cubicBezTo>
                  <a:pt x="3392033" y="1071845"/>
                  <a:pt x="3392033" y="1071845"/>
                  <a:pt x="3391426" y="1073960"/>
                </a:cubicBezTo>
                <a:lnTo>
                  <a:pt x="3391192" y="1074212"/>
                </a:lnTo>
                <a:close/>
                <a:moveTo>
                  <a:pt x="4458611" y="846003"/>
                </a:moveTo>
                <a:lnTo>
                  <a:pt x="4452978" y="847875"/>
                </a:lnTo>
                <a:lnTo>
                  <a:pt x="4454838" y="850705"/>
                </a:lnTo>
                <a:close/>
                <a:moveTo>
                  <a:pt x="2484506" y="0"/>
                </a:moveTo>
                <a:cubicBezTo>
                  <a:pt x="2476191" y="21626"/>
                  <a:pt x="2495288" y="65076"/>
                  <a:pt x="2528551" y="98154"/>
                </a:cubicBezTo>
                <a:cubicBezTo>
                  <a:pt x="2537229" y="106784"/>
                  <a:pt x="2546614" y="114757"/>
                  <a:pt x="2555258" y="120637"/>
                </a:cubicBezTo>
                <a:cubicBezTo>
                  <a:pt x="2580681" y="155431"/>
                  <a:pt x="2621785" y="186795"/>
                  <a:pt x="2654012" y="193027"/>
                </a:cubicBezTo>
                <a:cubicBezTo>
                  <a:pt x="2664168" y="205844"/>
                  <a:pt x="2677893" y="218132"/>
                  <a:pt x="2696627" y="231329"/>
                </a:cubicBezTo>
                <a:cubicBezTo>
                  <a:pt x="2744896" y="264383"/>
                  <a:pt x="2792390" y="292592"/>
                  <a:pt x="2840562" y="317395"/>
                </a:cubicBezTo>
                <a:cubicBezTo>
                  <a:pt x="2840594" y="320145"/>
                  <a:pt x="2842074" y="324333"/>
                  <a:pt x="2843585" y="331274"/>
                </a:cubicBezTo>
                <a:cubicBezTo>
                  <a:pt x="2852870" y="330994"/>
                  <a:pt x="2860037" y="332686"/>
                  <a:pt x="2865016" y="330843"/>
                </a:cubicBezTo>
                <a:lnTo>
                  <a:pt x="2865722" y="330187"/>
                </a:lnTo>
                <a:cubicBezTo>
                  <a:pt x="2880826" y="338413"/>
                  <a:pt x="2896636" y="345982"/>
                  <a:pt x="2911000" y="352114"/>
                </a:cubicBezTo>
                <a:cubicBezTo>
                  <a:pt x="2915404" y="361929"/>
                  <a:pt x="2919841" y="374494"/>
                  <a:pt x="2928518" y="383124"/>
                </a:cubicBezTo>
                <a:lnTo>
                  <a:pt x="2971741" y="418709"/>
                </a:lnTo>
                <a:lnTo>
                  <a:pt x="2970818" y="419566"/>
                </a:lnTo>
                <a:cubicBezTo>
                  <a:pt x="2969630" y="427896"/>
                  <a:pt x="2968440" y="436225"/>
                  <a:pt x="2968666" y="443243"/>
                </a:cubicBezTo>
                <a:cubicBezTo>
                  <a:pt x="2969982" y="454064"/>
                  <a:pt x="2969378" y="463656"/>
                  <a:pt x="2966504" y="472346"/>
                </a:cubicBezTo>
                <a:lnTo>
                  <a:pt x="2959202" y="483297"/>
                </a:lnTo>
                <a:lnTo>
                  <a:pt x="2957526" y="478553"/>
                </a:lnTo>
                <a:cubicBezTo>
                  <a:pt x="2953927" y="476333"/>
                  <a:pt x="2951775" y="475552"/>
                  <a:pt x="2948176" y="473331"/>
                </a:cubicBezTo>
                <a:cubicBezTo>
                  <a:pt x="2948915" y="475425"/>
                  <a:pt x="2948209" y="476081"/>
                  <a:pt x="2949688" y="480270"/>
                </a:cubicBezTo>
                <a:lnTo>
                  <a:pt x="2958540" y="484290"/>
                </a:lnTo>
                <a:lnTo>
                  <a:pt x="2950707" y="496042"/>
                </a:lnTo>
                <a:cubicBezTo>
                  <a:pt x="2946467" y="499979"/>
                  <a:pt x="2943479" y="505161"/>
                  <a:pt x="2938532" y="509754"/>
                </a:cubicBezTo>
                <a:lnTo>
                  <a:pt x="2792825" y="678745"/>
                </a:lnTo>
                <a:lnTo>
                  <a:pt x="2784704" y="690477"/>
                </a:lnTo>
                <a:lnTo>
                  <a:pt x="2778119" y="713422"/>
                </a:lnTo>
                <a:cubicBezTo>
                  <a:pt x="2775083" y="723998"/>
                  <a:pt x="2780401" y="734513"/>
                  <a:pt x="2790121" y="739365"/>
                </a:cubicBezTo>
                <a:lnTo>
                  <a:pt x="2780945" y="793982"/>
                </a:lnTo>
                <a:lnTo>
                  <a:pt x="2807322" y="819321"/>
                </a:lnTo>
                <a:lnTo>
                  <a:pt x="2813453" y="824663"/>
                </a:lnTo>
                <a:lnTo>
                  <a:pt x="2815107" y="821839"/>
                </a:lnTo>
                <a:cubicBezTo>
                  <a:pt x="2820118" y="813574"/>
                  <a:pt x="2826133" y="805882"/>
                  <a:pt x="2832789" y="798574"/>
                </a:cubicBezTo>
                <a:lnTo>
                  <a:pt x="2839313" y="792220"/>
                </a:lnTo>
                <a:lnTo>
                  <a:pt x="2842932" y="759545"/>
                </a:lnTo>
                <a:cubicBezTo>
                  <a:pt x="2844178" y="741595"/>
                  <a:pt x="2844640" y="723650"/>
                  <a:pt x="2844182" y="705888"/>
                </a:cubicBezTo>
                <a:cubicBezTo>
                  <a:pt x="2853901" y="710741"/>
                  <a:pt x="2862860" y="708563"/>
                  <a:pt x="2870451" y="701470"/>
                </a:cubicBezTo>
                <a:cubicBezTo>
                  <a:pt x="2874249" y="697923"/>
                  <a:pt x="2878045" y="694376"/>
                  <a:pt x="2882448" y="688712"/>
                </a:cubicBezTo>
                <a:cubicBezTo>
                  <a:pt x="2885791" y="696429"/>
                  <a:pt x="2892320" y="702711"/>
                  <a:pt x="2902648" y="705448"/>
                </a:cubicBezTo>
                <a:cubicBezTo>
                  <a:pt x="2893236" y="718885"/>
                  <a:pt x="2881848" y="729526"/>
                  <a:pt x="2867272" y="741598"/>
                </a:cubicBezTo>
                <a:cubicBezTo>
                  <a:pt x="2861578" y="746918"/>
                  <a:pt x="2859633" y="753089"/>
                  <a:pt x="2860315" y="759031"/>
                </a:cubicBezTo>
                <a:lnTo>
                  <a:pt x="2865302" y="768131"/>
                </a:lnTo>
                <a:lnTo>
                  <a:pt x="2900230" y="737996"/>
                </a:lnTo>
                <a:lnTo>
                  <a:pt x="2996785" y="648355"/>
                </a:lnTo>
                <a:lnTo>
                  <a:pt x="3001178" y="663282"/>
                </a:lnTo>
                <a:lnTo>
                  <a:pt x="3002205" y="673673"/>
                </a:lnTo>
                <a:lnTo>
                  <a:pt x="2980340" y="702159"/>
                </a:lnTo>
                <a:lnTo>
                  <a:pt x="2950465" y="735260"/>
                </a:lnTo>
                <a:lnTo>
                  <a:pt x="2942305" y="729409"/>
                </a:lnTo>
                <a:cubicBezTo>
                  <a:pt x="2936380" y="726914"/>
                  <a:pt x="2931199" y="726858"/>
                  <a:pt x="2928390" y="730857"/>
                </a:cubicBezTo>
                <a:cubicBezTo>
                  <a:pt x="2925579" y="734855"/>
                  <a:pt x="2926182" y="740553"/>
                  <a:pt x="2929386" y="746965"/>
                </a:cubicBezTo>
                <a:lnTo>
                  <a:pt x="2934368" y="753094"/>
                </a:lnTo>
                <a:lnTo>
                  <a:pt x="2926695" y="761596"/>
                </a:lnTo>
                <a:cubicBezTo>
                  <a:pt x="2929200" y="764088"/>
                  <a:pt x="2930999" y="767235"/>
                  <a:pt x="2933504" y="769726"/>
                </a:cubicBezTo>
                <a:lnTo>
                  <a:pt x="2944461" y="765507"/>
                </a:lnTo>
                <a:lnTo>
                  <a:pt x="2945975" y="767368"/>
                </a:lnTo>
                <a:cubicBezTo>
                  <a:pt x="2960606" y="780899"/>
                  <a:pt x="2970716" y="786113"/>
                  <a:pt x="2982948" y="783882"/>
                </a:cubicBezTo>
                <a:lnTo>
                  <a:pt x="2988295" y="781983"/>
                </a:lnTo>
                <a:lnTo>
                  <a:pt x="2992153" y="775090"/>
                </a:lnTo>
                <a:lnTo>
                  <a:pt x="2969022" y="751202"/>
                </a:lnTo>
                <a:lnTo>
                  <a:pt x="2999674" y="722746"/>
                </a:lnTo>
                <a:lnTo>
                  <a:pt x="3014419" y="711761"/>
                </a:lnTo>
                <a:lnTo>
                  <a:pt x="3016365" y="715923"/>
                </a:lnTo>
                <a:lnTo>
                  <a:pt x="3048375" y="762955"/>
                </a:lnTo>
                <a:lnTo>
                  <a:pt x="3046887" y="765621"/>
                </a:lnTo>
                <a:cubicBezTo>
                  <a:pt x="3044172" y="771753"/>
                  <a:pt x="3040084" y="778559"/>
                  <a:pt x="3035214" y="784587"/>
                </a:cubicBezTo>
                <a:lnTo>
                  <a:pt x="3029533" y="789546"/>
                </a:lnTo>
                <a:lnTo>
                  <a:pt x="3042261" y="790738"/>
                </a:lnTo>
                <a:cubicBezTo>
                  <a:pt x="3046807" y="790022"/>
                  <a:pt x="3051193" y="788054"/>
                  <a:pt x="3054988" y="784508"/>
                </a:cubicBezTo>
                <a:cubicBezTo>
                  <a:pt x="3098565" y="739150"/>
                  <a:pt x="3139108" y="704370"/>
                  <a:pt x="3201840" y="766515"/>
                </a:cubicBezTo>
                <a:cubicBezTo>
                  <a:pt x="3249534" y="813294"/>
                  <a:pt x="3275358" y="858834"/>
                  <a:pt x="3285393" y="920675"/>
                </a:cubicBezTo>
                <a:cubicBezTo>
                  <a:pt x="3288284" y="939649"/>
                  <a:pt x="3314862" y="953520"/>
                  <a:pt x="3332629" y="940018"/>
                </a:cubicBezTo>
                <a:cubicBezTo>
                  <a:pt x="3351608" y="922284"/>
                  <a:pt x="3370591" y="904552"/>
                  <a:pt x="3388962" y="888937"/>
                </a:cubicBezTo>
                <a:lnTo>
                  <a:pt x="3339787" y="1060276"/>
                </a:lnTo>
                <a:cubicBezTo>
                  <a:pt x="3333413" y="1082487"/>
                  <a:pt x="3361208" y="1094547"/>
                  <a:pt x="3378831" y="1087588"/>
                </a:cubicBezTo>
                <a:lnTo>
                  <a:pt x="3391192" y="1074212"/>
                </a:lnTo>
                <a:lnTo>
                  <a:pt x="3367595" y="1147313"/>
                </a:lnTo>
                <a:cubicBezTo>
                  <a:pt x="3350897" y="1186135"/>
                  <a:pt x="3334198" y="1224958"/>
                  <a:pt x="3317499" y="1263781"/>
                </a:cubicBezTo>
                <a:lnTo>
                  <a:pt x="3319368" y="1281404"/>
                </a:lnTo>
                <a:lnTo>
                  <a:pt x="3320935" y="1282818"/>
                </a:lnTo>
                <a:lnTo>
                  <a:pt x="3335234" y="1291528"/>
                </a:lnTo>
                <a:cubicBezTo>
                  <a:pt x="3348218" y="1294682"/>
                  <a:pt x="3363899" y="1290871"/>
                  <a:pt x="3369138" y="1277464"/>
                </a:cubicBezTo>
                <a:cubicBezTo>
                  <a:pt x="3384621" y="1242872"/>
                  <a:pt x="3400105" y="1208278"/>
                  <a:pt x="3413007" y="1173004"/>
                </a:cubicBezTo>
                <a:cubicBezTo>
                  <a:pt x="3446404" y="1095357"/>
                  <a:pt x="3482386" y="1018395"/>
                  <a:pt x="3530668" y="946968"/>
                </a:cubicBezTo>
                <a:cubicBezTo>
                  <a:pt x="3502058" y="1061165"/>
                  <a:pt x="3461985" y="1171754"/>
                  <a:pt x="3415286" y="1280018"/>
                </a:cubicBezTo>
                <a:lnTo>
                  <a:pt x="3385583" y="1341116"/>
                </a:lnTo>
                <a:lnTo>
                  <a:pt x="3422251" y="1374182"/>
                </a:lnTo>
                <a:cubicBezTo>
                  <a:pt x="3430597" y="1389755"/>
                  <a:pt x="3445165" y="1406834"/>
                  <a:pt x="3460366" y="1422889"/>
                </a:cubicBezTo>
                <a:cubicBezTo>
                  <a:pt x="3473392" y="1436650"/>
                  <a:pt x="3487049" y="1449382"/>
                  <a:pt x="3496647" y="1462902"/>
                </a:cubicBezTo>
                <a:cubicBezTo>
                  <a:pt x="3498821" y="1465195"/>
                  <a:pt x="3503792" y="1468758"/>
                  <a:pt x="3506590" y="1470023"/>
                </a:cubicBezTo>
                <a:cubicBezTo>
                  <a:pt x="3376500" y="1682476"/>
                  <a:pt x="3244837" y="1894215"/>
                  <a:pt x="3119868" y="2108985"/>
                </a:cubicBezTo>
                <a:lnTo>
                  <a:pt x="3113027" y="2121049"/>
                </a:lnTo>
                <a:lnTo>
                  <a:pt x="3138095" y="2137276"/>
                </a:lnTo>
                <a:cubicBezTo>
                  <a:pt x="3225287" y="2025050"/>
                  <a:pt x="3312478" y="1912824"/>
                  <a:pt x="3398920" y="1801229"/>
                </a:cubicBezTo>
                <a:cubicBezTo>
                  <a:pt x="3402999" y="1804241"/>
                  <a:pt x="3405411" y="1805431"/>
                  <a:pt x="3409489" y="1808441"/>
                </a:cubicBezTo>
                <a:cubicBezTo>
                  <a:pt x="3409401" y="1821416"/>
                  <a:pt x="3410977" y="1836213"/>
                  <a:pt x="3411052" y="1852273"/>
                </a:cubicBezTo>
                <a:cubicBezTo>
                  <a:pt x="3424619" y="1856959"/>
                  <a:pt x="3434856" y="1858000"/>
                  <a:pt x="3448423" y="1862686"/>
                </a:cubicBezTo>
                <a:cubicBezTo>
                  <a:pt x="3447585" y="1876293"/>
                  <a:pt x="3445082" y="1888076"/>
                  <a:pt x="3444245" y="1901682"/>
                </a:cubicBezTo>
                <a:cubicBezTo>
                  <a:pt x="3446658" y="1902873"/>
                  <a:pt x="3450736" y="1905885"/>
                  <a:pt x="3454813" y="1908897"/>
                </a:cubicBezTo>
                <a:cubicBezTo>
                  <a:pt x="3467221" y="1891983"/>
                  <a:pt x="3478716" y="1872614"/>
                  <a:pt x="3493538" y="1856891"/>
                </a:cubicBezTo>
                <a:cubicBezTo>
                  <a:pt x="3508526" y="1844252"/>
                  <a:pt x="3527591" y="1834626"/>
                  <a:pt x="3550985" y="1818121"/>
                </a:cubicBezTo>
                <a:cubicBezTo>
                  <a:pt x="3551735" y="1817489"/>
                  <a:pt x="3549411" y="1803326"/>
                  <a:pt x="3547834" y="1788529"/>
                </a:cubicBezTo>
                <a:cubicBezTo>
                  <a:pt x="3561489" y="1780241"/>
                  <a:pt x="3575891" y="1771318"/>
                  <a:pt x="3594043" y="1759240"/>
                </a:cubicBezTo>
                <a:cubicBezTo>
                  <a:pt x="3555847" y="1733397"/>
                  <a:pt x="3540275" y="1749753"/>
                  <a:pt x="3527867" y="1766667"/>
                </a:cubicBezTo>
                <a:cubicBezTo>
                  <a:pt x="3512460" y="1786109"/>
                  <a:pt x="3499632" y="1809825"/>
                  <a:pt x="3481815" y="1828078"/>
                </a:cubicBezTo>
                <a:cubicBezTo>
                  <a:pt x="3488251" y="1758150"/>
                  <a:pt x="3508406" y="1725027"/>
                  <a:pt x="3556277" y="1697559"/>
                </a:cubicBezTo>
                <a:cubicBezTo>
                  <a:pt x="3561690" y="1696222"/>
                  <a:pt x="3569932" y="1689271"/>
                  <a:pt x="3569017" y="1686817"/>
                </a:cubicBezTo>
                <a:cubicBezTo>
                  <a:pt x="3554550" y="1650644"/>
                  <a:pt x="3583432" y="1648862"/>
                  <a:pt x="3603995" y="1637971"/>
                </a:cubicBezTo>
                <a:cubicBezTo>
                  <a:pt x="3597757" y="1623880"/>
                  <a:pt x="3592436" y="1612245"/>
                  <a:pt x="3586200" y="1598155"/>
                </a:cubicBezTo>
                <a:cubicBezTo>
                  <a:pt x="3524752" y="1649972"/>
                  <a:pt x="3499413" y="1732611"/>
                  <a:pt x="3431807" y="1786399"/>
                </a:cubicBezTo>
                <a:cubicBezTo>
                  <a:pt x="3419166" y="1755133"/>
                  <a:pt x="3423751" y="1738366"/>
                  <a:pt x="3437989" y="1726360"/>
                </a:cubicBezTo>
                <a:cubicBezTo>
                  <a:pt x="3494026" y="1675881"/>
                  <a:pt x="3527098" y="1606066"/>
                  <a:pt x="3569240" y="1544730"/>
                </a:cubicBezTo>
                <a:cubicBezTo>
                  <a:pt x="3597472" y="1501571"/>
                  <a:pt x="3626457" y="1457781"/>
                  <a:pt x="3656355" y="1416444"/>
                </a:cubicBezTo>
                <a:cubicBezTo>
                  <a:pt x="3665182" y="1405775"/>
                  <a:pt x="3681414" y="1401763"/>
                  <a:pt x="3694320" y="1394104"/>
                </a:cubicBezTo>
                <a:cubicBezTo>
                  <a:pt x="3727676" y="1446602"/>
                  <a:pt x="3660420" y="1448489"/>
                  <a:pt x="3671893" y="1487192"/>
                </a:cubicBezTo>
                <a:cubicBezTo>
                  <a:pt x="3651075" y="1507970"/>
                  <a:pt x="3627844" y="1527560"/>
                  <a:pt x="3607942" y="1550794"/>
                </a:cubicBezTo>
                <a:cubicBezTo>
                  <a:pt x="3604943" y="1553321"/>
                  <a:pt x="3611931" y="1566780"/>
                  <a:pt x="3619666" y="1579606"/>
                </a:cubicBezTo>
                <a:cubicBezTo>
                  <a:pt x="3630665" y="1550981"/>
                  <a:pt x="3645322" y="1532172"/>
                  <a:pt x="3680531" y="1531507"/>
                </a:cubicBezTo>
                <a:cubicBezTo>
                  <a:pt x="3696180" y="1531210"/>
                  <a:pt x="3705095" y="1507567"/>
                  <a:pt x="3715255" y="1492549"/>
                </a:cubicBezTo>
                <a:cubicBezTo>
                  <a:pt x="3735576" y="1462511"/>
                  <a:pt x="3754234" y="1430655"/>
                  <a:pt x="3776220" y="1402439"/>
                </a:cubicBezTo>
                <a:cubicBezTo>
                  <a:pt x="3782214" y="1397384"/>
                  <a:pt x="3794701" y="1396531"/>
                  <a:pt x="3803108" y="1392665"/>
                </a:cubicBezTo>
                <a:cubicBezTo>
                  <a:pt x="3808354" y="1388242"/>
                  <a:pt x="3816014" y="1385008"/>
                  <a:pt x="3817181" y="1377574"/>
                </a:cubicBezTo>
                <a:cubicBezTo>
                  <a:pt x="3830935" y="1327276"/>
                  <a:pt x="3832434" y="1326012"/>
                  <a:pt x="3891612" y="1334159"/>
                </a:cubicBezTo>
                <a:cubicBezTo>
                  <a:pt x="3847675" y="1303484"/>
                  <a:pt x="3883811" y="1276238"/>
                  <a:pt x="3870420" y="1245603"/>
                </a:cubicBezTo>
                <a:lnTo>
                  <a:pt x="3935317" y="1316653"/>
                </a:lnTo>
                <a:cubicBezTo>
                  <a:pt x="3928585" y="1293306"/>
                  <a:pt x="3927008" y="1278510"/>
                  <a:pt x="3920187" y="1268136"/>
                </a:cubicBezTo>
                <a:cubicBezTo>
                  <a:pt x="3901553" y="1241926"/>
                  <a:pt x="3908219" y="1220178"/>
                  <a:pt x="3921874" y="1211890"/>
                </a:cubicBezTo>
                <a:cubicBezTo>
                  <a:pt x="3959673" y="1186465"/>
                  <a:pt x="3971509" y="1144235"/>
                  <a:pt x="3987092" y="1098844"/>
                </a:cubicBezTo>
                <a:cubicBezTo>
                  <a:pt x="3997659" y="1106056"/>
                  <a:pt x="4007479" y="1113902"/>
                  <a:pt x="4021375" y="1124758"/>
                </a:cubicBezTo>
                <a:cubicBezTo>
                  <a:pt x="4025299" y="1095650"/>
                  <a:pt x="4045774" y="1097732"/>
                  <a:pt x="4070238" y="1115803"/>
                </a:cubicBezTo>
                <a:cubicBezTo>
                  <a:pt x="4081566" y="1093349"/>
                  <a:pt x="4088984" y="1070970"/>
                  <a:pt x="4103055" y="1055878"/>
                </a:cubicBezTo>
                <a:cubicBezTo>
                  <a:pt x="4119961" y="1035172"/>
                  <a:pt x="4144272" y="1021122"/>
                  <a:pt x="4175405" y="1017446"/>
                </a:cubicBezTo>
                <a:cubicBezTo>
                  <a:pt x="4208034" y="1012504"/>
                  <a:pt x="4230095" y="1000350"/>
                  <a:pt x="4225535" y="959046"/>
                </a:cubicBezTo>
                <a:cubicBezTo>
                  <a:pt x="4224708" y="943619"/>
                  <a:pt x="4234120" y="929233"/>
                  <a:pt x="4240204" y="911202"/>
                </a:cubicBezTo>
                <a:cubicBezTo>
                  <a:pt x="4263257" y="917563"/>
                  <a:pt x="4287060" y="923290"/>
                  <a:pt x="4298972" y="897118"/>
                </a:cubicBezTo>
                <a:cubicBezTo>
                  <a:pt x="4303138" y="887155"/>
                  <a:pt x="4325860" y="887342"/>
                  <a:pt x="4335603" y="879127"/>
                </a:cubicBezTo>
                <a:cubicBezTo>
                  <a:pt x="4358669" y="856454"/>
                  <a:pt x="4380071" y="831956"/>
                  <a:pt x="4403134" y="809281"/>
                </a:cubicBezTo>
                <a:cubicBezTo>
                  <a:pt x="4407466" y="802404"/>
                  <a:pt x="4413882" y="790546"/>
                  <a:pt x="4419456" y="792293"/>
                </a:cubicBezTo>
                <a:cubicBezTo>
                  <a:pt x="4457573" y="802074"/>
                  <a:pt x="4470820" y="771553"/>
                  <a:pt x="4498295" y="758062"/>
                </a:cubicBezTo>
                <a:lnTo>
                  <a:pt x="4513753" y="777280"/>
                </a:lnTo>
                <a:lnTo>
                  <a:pt x="4532658" y="753721"/>
                </a:lnTo>
                <a:lnTo>
                  <a:pt x="4535449" y="793251"/>
                </a:lnTo>
                <a:lnTo>
                  <a:pt x="4545612" y="791529"/>
                </a:lnTo>
                <a:cubicBezTo>
                  <a:pt x="4550928" y="790270"/>
                  <a:pt x="4555547" y="788793"/>
                  <a:pt x="4559377" y="787176"/>
                </a:cubicBezTo>
                <a:lnTo>
                  <a:pt x="4606486" y="897870"/>
                </a:lnTo>
                <a:lnTo>
                  <a:pt x="4562551" y="951437"/>
                </a:lnTo>
                <a:lnTo>
                  <a:pt x="4548578" y="970225"/>
                </a:lnTo>
                <a:lnTo>
                  <a:pt x="4555385" y="1054949"/>
                </a:lnTo>
                <a:lnTo>
                  <a:pt x="4555203" y="1118023"/>
                </a:lnTo>
                <a:lnTo>
                  <a:pt x="4581878" y="1110719"/>
                </a:lnTo>
                <a:cubicBezTo>
                  <a:pt x="4605531" y="1099239"/>
                  <a:pt x="4620473" y="1077303"/>
                  <a:pt x="4640984" y="1060546"/>
                </a:cubicBezTo>
                <a:lnTo>
                  <a:pt x="4654937" y="1052715"/>
                </a:lnTo>
                <a:lnTo>
                  <a:pt x="4657853" y="1055657"/>
                </a:lnTo>
                <a:lnTo>
                  <a:pt x="4663770" y="1059921"/>
                </a:lnTo>
                <a:lnTo>
                  <a:pt x="4657859" y="1071125"/>
                </a:lnTo>
                <a:cubicBezTo>
                  <a:pt x="4640787" y="1097637"/>
                  <a:pt x="4622116" y="1119951"/>
                  <a:pt x="4642770" y="1153455"/>
                </a:cubicBezTo>
                <a:cubicBezTo>
                  <a:pt x="4666538" y="1192548"/>
                  <a:pt x="4695882" y="1211605"/>
                  <a:pt x="4741667" y="1199280"/>
                </a:cubicBezTo>
                <a:cubicBezTo>
                  <a:pt x="4747758" y="1229185"/>
                  <a:pt x="4753812" y="1245981"/>
                  <a:pt x="4765900" y="1254677"/>
                </a:cubicBezTo>
                <a:lnTo>
                  <a:pt x="4817892" y="1260529"/>
                </a:lnTo>
                <a:lnTo>
                  <a:pt x="4821546" y="1265918"/>
                </a:lnTo>
                <a:cubicBezTo>
                  <a:pt x="4808222" y="1280377"/>
                  <a:pt x="4799726" y="1297218"/>
                  <a:pt x="4793057" y="1318964"/>
                </a:cubicBezTo>
                <a:cubicBezTo>
                  <a:pt x="4790975" y="1323947"/>
                  <a:pt x="4793719" y="1331307"/>
                  <a:pt x="4798711" y="1336773"/>
                </a:cubicBezTo>
                <a:lnTo>
                  <a:pt x="4817658" y="1357517"/>
                </a:lnTo>
                <a:lnTo>
                  <a:pt x="4817587" y="1357560"/>
                </a:lnTo>
                <a:cubicBezTo>
                  <a:pt x="4791532" y="1374055"/>
                  <a:pt x="4767548" y="1393184"/>
                  <a:pt x="4749784" y="1420211"/>
                </a:cubicBezTo>
                <a:cubicBezTo>
                  <a:pt x="4748665" y="1423343"/>
                  <a:pt x="4745288" y="1424003"/>
                  <a:pt x="4743039" y="1425898"/>
                </a:cubicBezTo>
                <a:cubicBezTo>
                  <a:pt x="4721665" y="1437353"/>
                  <a:pt x="4706124" y="1453743"/>
                  <a:pt x="4692183" y="1471521"/>
                </a:cubicBezTo>
                <a:lnTo>
                  <a:pt x="4664538" y="1507676"/>
                </a:lnTo>
                <a:lnTo>
                  <a:pt x="4665614" y="1507665"/>
                </a:lnTo>
                <a:cubicBezTo>
                  <a:pt x="4671638" y="1506273"/>
                  <a:pt x="4676984" y="1502499"/>
                  <a:pt x="4681537" y="1497986"/>
                </a:cubicBezTo>
                <a:cubicBezTo>
                  <a:pt x="4699654" y="1541111"/>
                  <a:pt x="4718226" y="1583784"/>
                  <a:pt x="4737481" y="1625780"/>
                </a:cubicBezTo>
                <a:lnTo>
                  <a:pt x="4738912" y="1628729"/>
                </a:lnTo>
                <a:lnTo>
                  <a:pt x="4749715" y="1632066"/>
                </a:lnTo>
                <a:cubicBezTo>
                  <a:pt x="4758819" y="1633252"/>
                  <a:pt x="4768772" y="1633073"/>
                  <a:pt x="4779659" y="1631558"/>
                </a:cubicBezTo>
                <a:cubicBezTo>
                  <a:pt x="4787210" y="1647089"/>
                  <a:pt x="4792506" y="1660147"/>
                  <a:pt x="4801178" y="1672546"/>
                </a:cubicBezTo>
                <a:cubicBezTo>
                  <a:pt x="4808338" y="1681839"/>
                  <a:pt x="4816998" y="1689866"/>
                  <a:pt x="4826776" y="1694762"/>
                </a:cubicBezTo>
                <a:lnTo>
                  <a:pt x="4852804" y="1707284"/>
                </a:lnTo>
                <a:lnTo>
                  <a:pt x="4793721" y="1757183"/>
                </a:lnTo>
                <a:lnTo>
                  <a:pt x="4774867" y="1795264"/>
                </a:lnTo>
                <a:cubicBezTo>
                  <a:pt x="4749659" y="1839730"/>
                  <a:pt x="4717553" y="1880728"/>
                  <a:pt x="4685448" y="1921726"/>
                </a:cubicBezTo>
                <a:cubicBezTo>
                  <a:pt x="4589801" y="2053218"/>
                  <a:pt x="4489153" y="2183557"/>
                  <a:pt x="4390328" y="2312094"/>
                </a:cubicBezTo>
                <a:cubicBezTo>
                  <a:pt x="4332487" y="2387768"/>
                  <a:pt x="4268295" y="2457530"/>
                  <a:pt x="4212276" y="2531399"/>
                </a:cubicBezTo>
                <a:cubicBezTo>
                  <a:pt x="4143515" y="2617909"/>
                  <a:pt x="4077927" y="2707377"/>
                  <a:pt x="4009163" y="2793883"/>
                </a:cubicBezTo>
                <a:cubicBezTo>
                  <a:pt x="3931297" y="2889421"/>
                  <a:pt x="3855247" y="2983152"/>
                  <a:pt x="3779203" y="3076882"/>
                </a:cubicBezTo>
                <a:cubicBezTo>
                  <a:pt x="3771453" y="3090672"/>
                  <a:pt x="3763708" y="3104465"/>
                  <a:pt x="3755958" y="3118254"/>
                </a:cubicBezTo>
                <a:cubicBezTo>
                  <a:pt x="3762313" y="3124171"/>
                  <a:pt x="3768667" y="3130088"/>
                  <a:pt x="3771847" y="3133048"/>
                </a:cubicBezTo>
                <a:cubicBezTo>
                  <a:pt x="3797338" y="3107772"/>
                  <a:pt x="3821010" y="3084300"/>
                  <a:pt x="3843321" y="3056066"/>
                </a:cubicBezTo>
                <a:cubicBezTo>
                  <a:pt x="3978099" y="2897991"/>
                  <a:pt x="4114697" y="2738111"/>
                  <a:pt x="4249475" y="2580038"/>
                </a:cubicBezTo>
                <a:cubicBezTo>
                  <a:pt x="4349658" y="2456266"/>
                  <a:pt x="4454838" y="2333650"/>
                  <a:pt x="4558196" y="2212837"/>
                </a:cubicBezTo>
                <a:cubicBezTo>
                  <a:pt x="4596900" y="2168356"/>
                  <a:pt x="4632425" y="2120913"/>
                  <a:pt x="4674303" y="2079388"/>
                </a:cubicBezTo>
                <a:cubicBezTo>
                  <a:pt x="4687050" y="2066750"/>
                  <a:pt x="4703437" y="2050500"/>
                  <a:pt x="4718896" y="2047390"/>
                </a:cubicBezTo>
                <a:cubicBezTo>
                  <a:pt x="4366900" y="2475822"/>
                  <a:pt x="4058497" y="2934343"/>
                  <a:pt x="3727387" y="3378719"/>
                </a:cubicBezTo>
                <a:cubicBezTo>
                  <a:pt x="3388996" y="3830322"/>
                  <a:pt x="3018756" y="4301279"/>
                  <a:pt x="2553274" y="4634546"/>
                </a:cubicBezTo>
                <a:cubicBezTo>
                  <a:pt x="2547382" y="4622059"/>
                  <a:pt x="2536032" y="4614990"/>
                  <a:pt x="2522394" y="4616294"/>
                </a:cubicBezTo>
                <a:cubicBezTo>
                  <a:pt x="2469661" y="4619710"/>
                  <a:pt x="2417395" y="4616553"/>
                  <a:pt x="2371056" y="4601412"/>
                </a:cubicBezTo>
                <a:cubicBezTo>
                  <a:pt x="2406117" y="4560542"/>
                  <a:pt x="2398440" y="4525388"/>
                  <a:pt x="2362601" y="4481513"/>
                </a:cubicBezTo>
                <a:cubicBezTo>
                  <a:pt x="2328115" y="4442402"/>
                  <a:pt x="2292701" y="4416429"/>
                  <a:pt x="2253607" y="4418540"/>
                </a:cubicBezTo>
                <a:cubicBezTo>
                  <a:pt x="2219353" y="4376142"/>
                  <a:pt x="2183617" y="4336742"/>
                  <a:pt x="2146289" y="4298921"/>
                </a:cubicBezTo>
                <a:lnTo>
                  <a:pt x="2115156" y="4269585"/>
                </a:lnTo>
                <a:lnTo>
                  <a:pt x="2077871" y="4311347"/>
                </a:lnTo>
                <a:lnTo>
                  <a:pt x="2061357" y="4309117"/>
                </a:lnTo>
                <a:cubicBezTo>
                  <a:pt x="2058328" y="4290708"/>
                  <a:pt x="2051871" y="4272056"/>
                  <a:pt x="2048843" y="4253645"/>
                </a:cubicBezTo>
                <a:cubicBezTo>
                  <a:pt x="2041700" y="4247791"/>
                  <a:pt x="2037355" y="4243204"/>
                  <a:pt x="2030217" y="4237351"/>
                </a:cubicBezTo>
                <a:cubicBezTo>
                  <a:pt x="2013018" y="4247919"/>
                  <a:pt x="1996449" y="4257460"/>
                  <a:pt x="1979879" y="4267001"/>
                </a:cubicBezTo>
                <a:cubicBezTo>
                  <a:pt x="1974199" y="4232481"/>
                  <a:pt x="1980556" y="4202119"/>
                  <a:pt x="1989690" y="4173173"/>
                </a:cubicBezTo>
                <a:lnTo>
                  <a:pt x="1994887" y="4158005"/>
                </a:lnTo>
                <a:lnTo>
                  <a:pt x="1988786" y="4152708"/>
                </a:lnTo>
                <a:cubicBezTo>
                  <a:pt x="1979593" y="4145023"/>
                  <a:pt x="1970401" y="4137338"/>
                  <a:pt x="1960869" y="4128463"/>
                </a:cubicBezTo>
                <a:cubicBezTo>
                  <a:pt x="1962689" y="4126658"/>
                  <a:pt x="1964511" y="4124852"/>
                  <a:pt x="1966331" y="4123048"/>
                </a:cubicBezTo>
                <a:lnTo>
                  <a:pt x="1952469" y="4110141"/>
                </a:lnTo>
                <a:lnTo>
                  <a:pt x="1939890" y="4137886"/>
                </a:lnTo>
                <a:cubicBezTo>
                  <a:pt x="1925166" y="4170582"/>
                  <a:pt x="1909054" y="4201310"/>
                  <a:pt x="1877393" y="4209991"/>
                </a:cubicBezTo>
                <a:cubicBezTo>
                  <a:pt x="1851887" y="4260139"/>
                  <a:pt x="1837161" y="4301761"/>
                  <a:pt x="1810135" y="4337847"/>
                </a:cubicBezTo>
                <a:cubicBezTo>
                  <a:pt x="1783109" y="4373934"/>
                  <a:pt x="1746362" y="4405168"/>
                  <a:pt x="1714779" y="4437772"/>
                </a:cubicBezTo>
                <a:cubicBezTo>
                  <a:pt x="1709615" y="4436404"/>
                  <a:pt x="1705059" y="4432919"/>
                  <a:pt x="1699895" y="4431550"/>
                </a:cubicBezTo>
                <a:cubicBezTo>
                  <a:pt x="1701711" y="4386509"/>
                  <a:pt x="1706108" y="4342149"/>
                  <a:pt x="1707923" y="4297105"/>
                </a:cubicBezTo>
                <a:cubicBezTo>
                  <a:pt x="1644589" y="4275771"/>
                  <a:pt x="1659787" y="4338980"/>
                  <a:pt x="1625923" y="4350495"/>
                </a:cubicBezTo>
                <a:cubicBezTo>
                  <a:pt x="1567752" y="4330528"/>
                  <a:pt x="1567752" y="4330528"/>
                  <a:pt x="1572601" y="4274907"/>
                </a:cubicBezTo>
                <a:cubicBezTo>
                  <a:pt x="1573056" y="4263648"/>
                  <a:pt x="1563183" y="4249648"/>
                  <a:pt x="1555283" y="4238452"/>
                </a:cubicBezTo>
                <a:cubicBezTo>
                  <a:pt x="1542528" y="4244175"/>
                  <a:pt x="1525214" y="4246419"/>
                  <a:pt x="1514435" y="4254942"/>
                </a:cubicBezTo>
                <a:cubicBezTo>
                  <a:pt x="1502438" y="4267697"/>
                  <a:pt x="1494394" y="4286051"/>
                  <a:pt x="1484373" y="4301605"/>
                </a:cubicBezTo>
                <a:cubicBezTo>
                  <a:pt x="1430453" y="4266833"/>
                  <a:pt x="1478589" y="4224959"/>
                  <a:pt x="1451550" y="4183651"/>
                </a:cubicBezTo>
                <a:cubicBezTo>
                  <a:pt x="1432722" y="4210528"/>
                  <a:pt x="1421487" y="4230313"/>
                  <a:pt x="1403268" y="4255078"/>
                </a:cubicBezTo>
                <a:cubicBezTo>
                  <a:pt x="1383065" y="4238342"/>
                  <a:pt x="1366814" y="4227208"/>
                  <a:pt x="1351168" y="4213958"/>
                </a:cubicBezTo>
                <a:cubicBezTo>
                  <a:pt x="1392927" y="4174947"/>
                  <a:pt x="1428305" y="4138796"/>
                  <a:pt x="1422827" y="4080440"/>
                </a:cubicBezTo>
                <a:cubicBezTo>
                  <a:pt x="1393367" y="4086291"/>
                  <a:pt x="1369675" y="4091395"/>
                  <a:pt x="1333835" y="4100108"/>
                </a:cubicBezTo>
                <a:cubicBezTo>
                  <a:pt x="1345524" y="4069061"/>
                  <a:pt x="1351596" y="4047908"/>
                  <a:pt x="1360247" y="4027440"/>
                </a:cubicBezTo>
                <a:lnTo>
                  <a:pt x="1373281" y="4028179"/>
                </a:lnTo>
                <a:lnTo>
                  <a:pt x="1369819" y="3996156"/>
                </a:lnTo>
                <a:lnTo>
                  <a:pt x="1362179" y="3911074"/>
                </a:lnTo>
                <a:lnTo>
                  <a:pt x="1260923" y="4005673"/>
                </a:lnTo>
                <a:cubicBezTo>
                  <a:pt x="1282018" y="3922491"/>
                  <a:pt x="1312833" y="3844162"/>
                  <a:pt x="1350787" y="3769998"/>
                </a:cubicBezTo>
                <a:lnTo>
                  <a:pt x="1361165" y="3753044"/>
                </a:lnTo>
                <a:lnTo>
                  <a:pt x="1366300" y="3689193"/>
                </a:lnTo>
                <a:lnTo>
                  <a:pt x="1350473" y="3713010"/>
                </a:lnTo>
                <a:cubicBezTo>
                  <a:pt x="1315856" y="3756190"/>
                  <a:pt x="1311767" y="3818839"/>
                  <a:pt x="1257707" y="3852318"/>
                </a:cubicBezTo>
                <a:lnTo>
                  <a:pt x="1373050" y="3605266"/>
                </a:lnTo>
                <a:lnTo>
                  <a:pt x="1377287" y="3552570"/>
                </a:lnTo>
                <a:cubicBezTo>
                  <a:pt x="1383803" y="3469665"/>
                  <a:pt x="1392385" y="3387038"/>
                  <a:pt x="1409607" y="3306356"/>
                </a:cubicBezTo>
                <a:cubicBezTo>
                  <a:pt x="1424915" y="3234639"/>
                  <a:pt x="1434625" y="3160388"/>
                  <a:pt x="1472048" y="3093436"/>
                </a:cubicBezTo>
                <a:cubicBezTo>
                  <a:pt x="1506610" y="3036989"/>
                  <a:pt x="1518778" y="2970404"/>
                  <a:pt x="1530317" y="2904844"/>
                </a:cubicBezTo>
                <a:cubicBezTo>
                  <a:pt x="1534202" y="2875144"/>
                  <a:pt x="1515971" y="2840678"/>
                  <a:pt x="1509283" y="2804884"/>
                </a:cubicBezTo>
                <a:cubicBezTo>
                  <a:pt x="1525798" y="2807115"/>
                  <a:pt x="1541681" y="2810370"/>
                  <a:pt x="1557566" y="2813627"/>
                </a:cubicBezTo>
                <a:cubicBezTo>
                  <a:pt x="1613838" y="2651656"/>
                  <a:pt x="1670108" y="2489684"/>
                  <a:pt x="1725750" y="2328740"/>
                </a:cubicBezTo>
                <a:cubicBezTo>
                  <a:pt x="1731979" y="2330247"/>
                  <a:pt x="1735405" y="2330487"/>
                  <a:pt x="1741632" y="2331994"/>
                </a:cubicBezTo>
                <a:cubicBezTo>
                  <a:pt x="1747176" y="2346300"/>
                  <a:pt x="1755520" y="2361874"/>
                  <a:pt x="1762604" y="2379498"/>
                </a:cubicBezTo>
                <a:cubicBezTo>
                  <a:pt x="1781004" y="2378648"/>
                  <a:pt x="1793800" y="2375265"/>
                  <a:pt x="1812200" y="2374417"/>
                </a:cubicBezTo>
                <a:cubicBezTo>
                  <a:pt x="1817115" y="2389749"/>
                  <a:pt x="1819228" y="2403812"/>
                  <a:pt x="1824143" y="2419144"/>
                </a:cubicBezTo>
                <a:cubicBezTo>
                  <a:pt x="1827572" y="2419387"/>
                  <a:pt x="1833800" y="2420893"/>
                  <a:pt x="1840027" y="2422401"/>
                </a:cubicBezTo>
                <a:cubicBezTo>
                  <a:pt x="1847626" y="2398314"/>
                  <a:pt x="1853051" y="2371932"/>
                  <a:pt x="1864079" y="2348086"/>
                </a:cubicBezTo>
                <a:cubicBezTo>
                  <a:pt x="1876648" y="2327560"/>
                  <a:pt x="1895445" y="2308542"/>
                  <a:pt x="1916469" y="2280043"/>
                </a:cubicBezTo>
                <a:cubicBezTo>
                  <a:pt x="1917096" y="2279017"/>
                  <a:pt x="1908126" y="2264472"/>
                  <a:pt x="1899781" y="2248898"/>
                </a:cubicBezTo>
                <a:cubicBezTo>
                  <a:pt x="1912640" y="2233745"/>
                  <a:pt x="1926120" y="2217564"/>
                  <a:pt x="1942748" y="2196251"/>
                </a:cubicBezTo>
                <a:cubicBezTo>
                  <a:pt x="1885440" y="2184734"/>
                  <a:pt x="1873783" y="2209607"/>
                  <a:pt x="1866184" y="2233694"/>
                </a:cubicBezTo>
                <a:cubicBezTo>
                  <a:pt x="1856074" y="2261887"/>
                  <a:pt x="1850932" y="2293640"/>
                  <a:pt x="1837394" y="2321592"/>
                </a:cubicBezTo>
                <a:cubicBezTo>
                  <a:pt x="1814708" y="2241855"/>
                  <a:pt x="1824587" y="2196517"/>
                  <a:pt x="1870351" y="2145137"/>
                </a:cubicBezTo>
                <a:cubicBezTo>
                  <a:pt x="1876295" y="2141273"/>
                  <a:pt x="1883208" y="2129983"/>
                  <a:pt x="1881035" y="2127690"/>
                </a:cubicBezTo>
                <a:cubicBezTo>
                  <a:pt x="1847840" y="2094316"/>
                  <a:pt x="1881890" y="2079580"/>
                  <a:pt x="1901944" y="2058506"/>
                </a:cubicBezTo>
                <a:cubicBezTo>
                  <a:pt x="1888287" y="2045774"/>
                  <a:pt x="1876804" y="2035333"/>
                  <a:pt x="1863148" y="2022599"/>
                </a:cubicBezTo>
                <a:cubicBezTo>
                  <a:pt x="1811615" y="2106759"/>
                  <a:pt x="1817047" y="2208834"/>
                  <a:pt x="1758946" y="2297885"/>
                </a:cubicBezTo>
                <a:cubicBezTo>
                  <a:pt x="1730089" y="2269096"/>
                  <a:pt x="1728316" y="2248634"/>
                  <a:pt x="1740257" y="2229134"/>
                </a:cubicBezTo>
                <a:cubicBezTo>
                  <a:pt x="1785848" y="2148839"/>
                  <a:pt x="1795326" y="2057443"/>
                  <a:pt x="1819434" y="1971358"/>
                </a:cubicBezTo>
                <a:lnTo>
                  <a:pt x="1861014" y="1819541"/>
                </a:lnTo>
                <a:lnTo>
                  <a:pt x="1746460" y="1917128"/>
                </a:lnTo>
                <a:cubicBezTo>
                  <a:pt x="1710352" y="1945087"/>
                  <a:pt x="1670614" y="1968074"/>
                  <a:pt x="1640999" y="2001130"/>
                </a:cubicBezTo>
                <a:cubicBezTo>
                  <a:pt x="1610677" y="2034841"/>
                  <a:pt x="1577463" y="2065676"/>
                  <a:pt x="1534127" y="2086445"/>
                </a:cubicBezTo>
                <a:lnTo>
                  <a:pt x="1526353" y="2093662"/>
                </a:lnTo>
                <a:lnTo>
                  <a:pt x="1495967" y="2121873"/>
                </a:lnTo>
                <a:cubicBezTo>
                  <a:pt x="1469934" y="2095984"/>
                  <a:pt x="1437540" y="2076001"/>
                  <a:pt x="1414663" y="2074992"/>
                </a:cubicBezTo>
                <a:cubicBezTo>
                  <a:pt x="1408946" y="2074740"/>
                  <a:pt x="1401779" y="2073049"/>
                  <a:pt x="1396059" y="2072797"/>
                </a:cubicBezTo>
                <a:cubicBezTo>
                  <a:pt x="1390242" y="2064294"/>
                  <a:pt x="1382271" y="2055008"/>
                  <a:pt x="1373595" y="2046379"/>
                </a:cubicBezTo>
                <a:cubicBezTo>
                  <a:pt x="1364916" y="2037750"/>
                  <a:pt x="1355532" y="2029776"/>
                  <a:pt x="1346887" y="2023896"/>
                </a:cubicBezTo>
                <a:cubicBezTo>
                  <a:pt x="1348269" y="2019835"/>
                  <a:pt x="1347463" y="2012239"/>
                  <a:pt x="1348810" y="2005426"/>
                </a:cubicBezTo>
                <a:cubicBezTo>
                  <a:pt x="1332326" y="2001263"/>
                  <a:pt x="1319475" y="2002072"/>
                  <a:pt x="1310224" y="2005100"/>
                </a:cubicBezTo>
                <a:cubicBezTo>
                  <a:pt x="1290845" y="1998060"/>
                  <a:pt x="1273687" y="1997303"/>
                  <a:pt x="1263794" y="2006487"/>
                </a:cubicBezTo>
                <a:cubicBezTo>
                  <a:pt x="1255313" y="2014361"/>
                  <a:pt x="1251140" y="2023798"/>
                  <a:pt x="1244106" y="2033110"/>
                </a:cubicBezTo>
                <a:cubicBezTo>
                  <a:pt x="1240639" y="2041891"/>
                  <a:pt x="1238617" y="2052110"/>
                  <a:pt x="1238748" y="2063111"/>
                </a:cubicBezTo>
                <a:lnTo>
                  <a:pt x="1187867" y="2110348"/>
                </a:lnTo>
                <a:cubicBezTo>
                  <a:pt x="1161013" y="2135279"/>
                  <a:pt x="1133453" y="2160865"/>
                  <a:pt x="1105153" y="2184358"/>
                </a:cubicBezTo>
                <a:cubicBezTo>
                  <a:pt x="1076853" y="2207850"/>
                  <a:pt x="1044953" y="2229123"/>
                  <a:pt x="1016653" y="2252615"/>
                </a:cubicBezTo>
                <a:cubicBezTo>
                  <a:pt x="997541" y="2267578"/>
                  <a:pt x="982766" y="2286856"/>
                  <a:pt x="963652" y="2301820"/>
                </a:cubicBezTo>
                <a:cubicBezTo>
                  <a:pt x="914825" y="2341587"/>
                  <a:pt x="864553" y="2379918"/>
                  <a:pt x="817172" y="2421123"/>
                </a:cubicBezTo>
                <a:cubicBezTo>
                  <a:pt x="794526" y="2439369"/>
                  <a:pt x="775512" y="2462583"/>
                  <a:pt x="755757" y="2483702"/>
                </a:cubicBezTo>
                <a:cubicBezTo>
                  <a:pt x="750103" y="2488950"/>
                  <a:pt x="232685" y="3061920"/>
                  <a:pt x="227739" y="3066512"/>
                </a:cubicBezTo>
                <a:cubicBezTo>
                  <a:pt x="220952" y="3036663"/>
                  <a:pt x="707965" y="2430739"/>
                  <a:pt x="665513" y="2406189"/>
                </a:cubicBezTo>
                <a:cubicBezTo>
                  <a:pt x="667634" y="2404220"/>
                  <a:pt x="670461" y="2401596"/>
                  <a:pt x="674735" y="2400412"/>
                </a:cubicBezTo>
                <a:cubicBezTo>
                  <a:pt x="678300" y="2399880"/>
                  <a:pt x="675376" y="2394255"/>
                  <a:pt x="677497" y="2392286"/>
                </a:cubicBezTo>
                <a:cubicBezTo>
                  <a:pt x="685877" y="2376162"/>
                  <a:pt x="689920" y="2355723"/>
                  <a:pt x="704825" y="2347446"/>
                </a:cubicBezTo>
                <a:cubicBezTo>
                  <a:pt x="740325" y="2328396"/>
                  <a:pt x="753455" y="2291176"/>
                  <a:pt x="775230" y="2259837"/>
                </a:cubicBezTo>
                <a:cubicBezTo>
                  <a:pt x="773044" y="2256303"/>
                  <a:pt x="768707" y="2251990"/>
                  <a:pt x="765814" y="2249113"/>
                </a:cubicBezTo>
                <a:cubicBezTo>
                  <a:pt x="758040" y="2256330"/>
                  <a:pt x="748821" y="2262108"/>
                  <a:pt x="741047" y="2269325"/>
                </a:cubicBezTo>
                <a:cubicBezTo>
                  <a:pt x="702919" y="2307504"/>
                  <a:pt x="666945" y="2346464"/>
                  <a:pt x="630264" y="2386080"/>
                </a:cubicBezTo>
                <a:cubicBezTo>
                  <a:pt x="605807" y="2372631"/>
                  <a:pt x="374112" y="2722441"/>
                  <a:pt x="348179" y="2704805"/>
                </a:cubicBezTo>
                <a:cubicBezTo>
                  <a:pt x="375772" y="2681969"/>
                  <a:pt x="556224" y="2370202"/>
                  <a:pt x="633860" y="2268722"/>
                </a:cubicBezTo>
                <a:cubicBezTo>
                  <a:pt x="711498" y="2167242"/>
                  <a:pt x="754671" y="2153784"/>
                  <a:pt x="813999" y="2095923"/>
                </a:cubicBezTo>
                <a:cubicBezTo>
                  <a:pt x="840852" y="2070993"/>
                  <a:pt x="865520" y="2042530"/>
                  <a:pt x="892374" y="2017599"/>
                </a:cubicBezTo>
                <a:cubicBezTo>
                  <a:pt x="902974" y="2007758"/>
                  <a:pt x="915761" y="2001450"/>
                  <a:pt x="925654" y="1992265"/>
                </a:cubicBezTo>
                <a:cubicBezTo>
                  <a:pt x="963107" y="1957493"/>
                  <a:pt x="999823" y="1920628"/>
                  <a:pt x="1034385" y="1882979"/>
                </a:cubicBezTo>
                <a:cubicBezTo>
                  <a:pt x="1043538" y="1871699"/>
                  <a:pt x="1049801" y="1857545"/>
                  <a:pt x="1060400" y="1847704"/>
                </a:cubicBezTo>
                <a:lnTo>
                  <a:pt x="1165597" y="1741698"/>
                </a:lnTo>
                <a:cubicBezTo>
                  <a:pt x="1169130" y="1738418"/>
                  <a:pt x="1167618" y="1731479"/>
                  <a:pt x="1168194" y="1719821"/>
                </a:cubicBezTo>
                <a:cubicBezTo>
                  <a:pt x="1131855" y="1728527"/>
                  <a:pt x="1112842" y="1751742"/>
                  <a:pt x="1070589" y="1743695"/>
                </a:cubicBezTo>
                <a:lnTo>
                  <a:pt x="1068470" y="1745662"/>
                </a:lnTo>
                <a:cubicBezTo>
                  <a:pt x="1040169" y="1769154"/>
                  <a:pt x="1009714" y="1791864"/>
                  <a:pt x="981416" y="1815357"/>
                </a:cubicBezTo>
                <a:cubicBezTo>
                  <a:pt x="962303" y="1830320"/>
                  <a:pt x="948974" y="1851038"/>
                  <a:pt x="931308" y="1867439"/>
                </a:cubicBezTo>
                <a:cubicBezTo>
                  <a:pt x="907312" y="1892495"/>
                  <a:pt x="882578" y="1915457"/>
                  <a:pt x="857137" y="1939076"/>
                </a:cubicBezTo>
                <a:lnTo>
                  <a:pt x="762442" y="2026989"/>
                </a:lnTo>
                <a:lnTo>
                  <a:pt x="730642" y="2056512"/>
                </a:lnTo>
                <a:lnTo>
                  <a:pt x="657148" y="2124743"/>
                </a:lnTo>
                <a:cubicBezTo>
                  <a:pt x="656441" y="2125400"/>
                  <a:pt x="651397" y="2121741"/>
                  <a:pt x="645643" y="2118738"/>
                </a:cubicBezTo>
                <a:cubicBezTo>
                  <a:pt x="648438" y="2113364"/>
                  <a:pt x="646925" y="2106424"/>
                  <a:pt x="650458" y="2103144"/>
                </a:cubicBezTo>
                <a:cubicBezTo>
                  <a:pt x="664592" y="2090023"/>
                  <a:pt x="680172" y="2078340"/>
                  <a:pt x="692153" y="2064436"/>
                </a:cubicBezTo>
                <a:cubicBezTo>
                  <a:pt x="719615" y="2030599"/>
                  <a:pt x="745632" y="1995324"/>
                  <a:pt x="771647" y="1960047"/>
                </a:cubicBezTo>
                <a:cubicBezTo>
                  <a:pt x="773733" y="1955328"/>
                  <a:pt x="770775" y="1946951"/>
                  <a:pt x="771416" y="1940794"/>
                </a:cubicBezTo>
                <a:cubicBezTo>
                  <a:pt x="767078" y="1936480"/>
                  <a:pt x="763479" y="1934259"/>
                  <a:pt x="760587" y="1931383"/>
                </a:cubicBezTo>
                <a:cubicBezTo>
                  <a:pt x="752778" y="1935848"/>
                  <a:pt x="746419" y="1941752"/>
                  <a:pt x="740058" y="1947657"/>
                </a:cubicBezTo>
                <a:cubicBezTo>
                  <a:pt x="732319" y="1957626"/>
                  <a:pt x="725318" y="1969687"/>
                  <a:pt x="716132" y="1978217"/>
                </a:cubicBezTo>
                <a:lnTo>
                  <a:pt x="648290" y="2041199"/>
                </a:lnTo>
                <a:cubicBezTo>
                  <a:pt x="608747" y="2080688"/>
                  <a:pt x="566315" y="2117303"/>
                  <a:pt x="526772" y="2156792"/>
                </a:cubicBezTo>
                <a:cubicBezTo>
                  <a:pt x="509812" y="2172538"/>
                  <a:pt x="494299" y="2189722"/>
                  <a:pt x="498999" y="2224292"/>
                </a:cubicBezTo>
                <a:cubicBezTo>
                  <a:pt x="499804" y="2231885"/>
                  <a:pt x="494184" y="2239884"/>
                  <a:pt x="487759" y="2240289"/>
                </a:cubicBezTo>
                <a:cubicBezTo>
                  <a:pt x="464175" y="2239936"/>
                  <a:pt x="450682" y="2246901"/>
                  <a:pt x="442268" y="2260275"/>
                </a:cubicBezTo>
                <a:cubicBezTo>
                  <a:pt x="424980" y="2248517"/>
                  <a:pt x="75088" y="2629351"/>
                  <a:pt x="57798" y="2617593"/>
                </a:cubicBezTo>
                <a:cubicBezTo>
                  <a:pt x="74758" y="2601847"/>
                  <a:pt x="427921" y="2195729"/>
                  <a:pt x="450665" y="2185736"/>
                </a:cubicBezTo>
                <a:cubicBezTo>
                  <a:pt x="481957" y="2173371"/>
                  <a:pt x="496600" y="2143091"/>
                  <a:pt x="515581" y="2117126"/>
                </a:cubicBezTo>
                <a:cubicBezTo>
                  <a:pt x="543685" y="2077132"/>
                  <a:pt x="582618" y="2046549"/>
                  <a:pt x="617211" y="2011651"/>
                </a:cubicBezTo>
                <a:cubicBezTo>
                  <a:pt x="630638" y="1999185"/>
                  <a:pt x="641913" y="1985939"/>
                  <a:pt x="653893" y="1972034"/>
                </a:cubicBezTo>
                <a:cubicBezTo>
                  <a:pt x="680681" y="1941603"/>
                  <a:pt x="704577" y="1908295"/>
                  <a:pt x="732812" y="1879303"/>
                </a:cubicBezTo>
                <a:cubicBezTo>
                  <a:pt x="761045" y="1850309"/>
                  <a:pt x="792173" y="1824193"/>
                  <a:pt x="820406" y="1795199"/>
                </a:cubicBezTo>
                <a:cubicBezTo>
                  <a:pt x="883975" y="1733403"/>
                  <a:pt x="944650" y="1668729"/>
                  <a:pt x="1008221" y="1606934"/>
                </a:cubicBezTo>
                <a:cubicBezTo>
                  <a:pt x="1048467" y="1566787"/>
                  <a:pt x="1092314" y="1528862"/>
                  <a:pt x="1134716" y="1489498"/>
                </a:cubicBezTo>
                <a:lnTo>
                  <a:pt x="1400362" y="1237316"/>
                </a:lnTo>
                <a:cubicBezTo>
                  <a:pt x="1425096" y="1214353"/>
                  <a:pt x="1455614" y="1197143"/>
                  <a:pt x="1482500" y="1174963"/>
                </a:cubicBezTo>
                <a:cubicBezTo>
                  <a:pt x="1512214" y="1150158"/>
                  <a:pt x="1544820" y="1128230"/>
                  <a:pt x="1571641" y="1100549"/>
                </a:cubicBezTo>
                <a:cubicBezTo>
                  <a:pt x="1601288" y="1070244"/>
                  <a:pt x="1615767" y="1026212"/>
                  <a:pt x="1656984" y="1007412"/>
                </a:cubicBezTo>
                <a:cubicBezTo>
                  <a:pt x="1661258" y="1006227"/>
                  <a:pt x="1661899" y="1000071"/>
                  <a:pt x="1664725" y="997448"/>
                </a:cubicBezTo>
                <a:cubicBezTo>
                  <a:pt x="1674586" y="985510"/>
                  <a:pt x="1682999" y="972136"/>
                  <a:pt x="1694306" y="961639"/>
                </a:cubicBezTo>
                <a:cubicBezTo>
                  <a:pt x="1701342" y="952330"/>
                  <a:pt x="1710561" y="946549"/>
                  <a:pt x="1719041" y="938677"/>
                </a:cubicBezTo>
                <a:cubicBezTo>
                  <a:pt x="1733849" y="922150"/>
                  <a:pt x="1747210" y="904184"/>
                  <a:pt x="1763463" y="889095"/>
                </a:cubicBezTo>
                <a:cubicBezTo>
                  <a:pt x="1773358" y="879909"/>
                  <a:pt x="1786850" y="872945"/>
                  <a:pt x="1797450" y="863104"/>
                </a:cubicBezTo>
                <a:cubicBezTo>
                  <a:pt x="1822858" y="836735"/>
                  <a:pt x="1846113" y="809584"/>
                  <a:pt x="1869367" y="782433"/>
                </a:cubicBezTo>
                <a:cubicBezTo>
                  <a:pt x="1874988" y="774434"/>
                  <a:pt x="1879869" y="764341"/>
                  <a:pt x="1881151" y="752027"/>
                </a:cubicBezTo>
                <a:cubicBezTo>
                  <a:pt x="1881086" y="746527"/>
                  <a:pt x="1872341" y="732396"/>
                  <a:pt x="1865109" y="725204"/>
                </a:cubicBezTo>
                <a:cubicBezTo>
                  <a:pt x="1860772" y="720890"/>
                  <a:pt x="1845733" y="718167"/>
                  <a:pt x="1845059" y="721571"/>
                </a:cubicBezTo>
                <a:cubicBezTo>
                  <a:pt x="1838930" y="746729"/>
                  <a:pt x="1809628" y="746124"/>
                  <a:pt x="1789742" y="756243"/>
                </a:cubicBezTo>
                <a:cubicBezTo>
                  <a:pt x="1747111" y="776354"/>
                  <a:pt x="1726173" y="818039"/>
                  <a:pt x="1689326" y="843903"/>
                </a:cubicBezTo>
                <a:cubicBezTo>
                  <a:pt x="1687914" y="845216"/>
                  <a:pt x="1686501" y="846528"/>
                  <a:pt x="1687240" y="848623"/>
                </a:cubicBezTo>
                <a:cubicBezTo>
                  <a:pt x="1695507" y="882660"/>
                  <a:pt x="1676294" y="889374"/>
                  <a:pt x="1649145" y="889552"/>
                </a:cubicBezTo>
                <a:cubicBezTo>
                  <a:pt x="1644134" y="888643"/>
                  <a:pt x="1642786" y="895456"/>
                  <a:pt x="1638511" y="896641"/>
                </a:cubicBezTo>
                <a:cubicBezTo>
                  <a:pt x="1616472" y="905978"/>
                  <a:pt x="1607484" y="931009"/>
                  <a:pt x="1578953" y="935248"/>
                </a:cubicBezTo>
                <a:cubicBezTo>
                  <a:pt x="1556847" y="939084"/>
                  <a:pt x="1530472" y="944108"/>
                  <a:pt x="1539478" y="980240"/>
                </a:cubicBezTo>
                <a:cubicBezTo>
                  <a:pt x="1540957" y="984429"/>
                  <a:pt x="1537424" y="987709"/>
                  <a:pt x="1535304" y="989677"/>
                </a:cubicBezTo>
                <a:cubicBezTo>
                  <a:pt x="1509798" y="1007795"/>
                  <a:pt x="1482138" y="1025130"/>
                  <a:pt x="1457372" y="1045342"/>
                </a:cubicBezTo>
                <a:cubicBezTo>
                  <a:pt x="1448152" y="1051121"/>
                  <a:pt x="1441857" y="1062526"/>
                  <a:pt x="1442728" y="1075623"/>
                </a:cubicBezTo>
                <a:cubicBezTo>
                  <a:pt x="1444438" y="1099063"/>
                  <a:pt x="1436763" y="1114531"/>
                  <a:pt x="1424043" y="1126340"/>
                </a:cubicBezTo>
                <a:cubicBezTo>
                  <a:pt x="1410582" y="1136055"/>
                  <a:pt x="1400015" y="1148647"/>
                  <a:pt x="1388002" y="1159800"/>
                </a:cubicBezTo>
                <a:cubicBezTo>
                  <a:pt x="1364714" y="1184200"/>
                  <a:pt x="1337088" y="1204287"/>
                  <a:pt x="1302938" y="1216526"/>
                </a:cubicBezTo>
                <a:cubicBezTo>
                  <a:pt x="1287998" y="1222051"/>
                  <a:pt x="1273799" y="1229671"/>
                  <a:pt x="1269691" y="1244609"/>
                </a:cubicBezTo>
                <a:cubicBezTo>
                  <a:pt x="1260832" y="1280643"/>
                  <a:pt x="1230247" y="1292351"/>
                  <a:pt x="1196804" y="1303935"/>
                </a:cubicBezTo>
                <a:cubicBezTo>
                  <a:pt x="1169046" y="1313018"/>
                  <a:pt x="1149259" y="1331389"/>
                  <a:pt x="1128731" y="1347664"/>
                </a:cubicBezTo>
                <a:cubicBezTo>
                  <a:pt x="1112447" y="1360004"/>
                  <a:pt x="1099791" y="1377313"/>
                  <a:pt x="1084950" y="1391091"/>
                </a:cubicBezTo>
                <a:cubicBezTo>
                  <a:pt x="1070817" y="1404213"/>
                  <a:pt x="1053085" y="1415113"/>
                  <a:pt x="1038952" y="1428235"/>
                </a:cubicBezTo>
                <a:cubicBezTo>
                  <a:pt x="1014956" y="1453290"/>
                  <a:pt x="993114" y="1479129"/>
                  <a:pt x="967674" y="1502749"/>
                </a:cubicBezTo>
                <a:cubicBezTo>
                  <a:pt x="959901" y="1509965"/>
                  <a:pt x="957174" y="1520841"/>
                  <a:pt x="932752" y="1510143"/>
                </a:cubicBezTo>
                <a:cubicBezTo>
                  <a:pt x="916235" y="1503229"/>
                  <a:pt x="901361" y="1514256"/>
                  <a:pt x="900211" y="1537571"/>
                </a:cubicBezTo>
                <a:cubicBezTo>
                  <a:pt x="912356" y="1537419"/>
                  <a:pt x="918782" y="1537015"/>
                  <a:pt x="925207" y="1536612"/>
                </a:cubicBezTo>
                <a:lnTo>
                  <a:pt x="931733" y="1544459"/>
                </a:lnTo>
                <a:lnTo>
                  <a:pt x="854705" y="1615971"/>
                </a:lnTo>
                <a:cubicBezTo>
                  <a:pt x="827291" y="1594145"/>
                  <a:pt x="827291" y="1594145"/>
                  <a:pt x="807341" y="1598764"/>
                </a:cubicBezTo>
                <a:cubicBezTo>
                  <a:pt x="828261" y="1615491"/>
                  <a:pt x="843463" y="1631969"/>
                  <a:pt x="831450" y="1643122"/>
                </a:cubicBezTo>
                <a:cubicBezTo>
                  <a:pt x="806749" y="1668835"/>
                  <a:pt x="782788" y="1696641"/>
                  <a:pt x="758087" y="1722354"/>
                </a:cubicBezTo>
                <a:cubicBezTo>
                  <a:pt x="740420" y="1738757"/>
                  <a:pt x="721306" y="1753719"/>
                  <a:pt x="705086" y="1771560"/>
                </a:cubicBezTo>
                <a:lnTo>
                  <a:pt x="550043" y="1951650"/>
                </a:lnTo>
                <a:cubicBezTo>
                  <a:pt x="526756" y="1976050"/>
                  <a:pt x="504175" y="1999794"/>
                  <a:pt x="482333" y="2025633"/>
                </a:cubicBezTo>
                <a:lnTo>
                  <a:pt x="364006" y="2168857"/>
                </a:lnTo>
                <a:lnTo>
                  <a:pt x="193240" y="2390835"/>
                </a:lnTo>
                <a:cubicBezTo>
                  <a:pt x="165153" y="2372416"/>
                  <a:pt x="29466" y="2396011"/>
                  <a:pt x="0" y="2381655"/>
                </a:cubicBezTo>
                <a:cubicBezTo>
                  <a:pt x="11980" y="2367751"/>
                  <a:pt x="227753" y="2167430"/>
                  <a:pt x="292499" y="2104540"/>
                </a:cubicBezTo>
                <a:cubicBezTo>
                  <a:pt x="357246" y="2041652"/>
                  <a:pt x="356002" y="2037243"/>
                  <a:pt x="388477" y="2004314"/>
                </a:cubicBezTo>
                <a:cubicBezTo>
                  <a:pt x="406817" y="1984505"/>
                  <a:pt x="430236" y="1971108"/>
                  <a:pt x="450023" y="1952737"/>
                </a:cubicBezTo>
                <a:cubicBezTo>
                  <a:pt x="462743" y="1940928"/>
                  <a:pt x="470418" y="1925460"/>
                  <a:pt x="483138" y="1913650"/>
                </a:cubicBezTo>
                <a:cubicBezTo>
                  <a:pt x="493738" y="1903809"/>
                  <a:pt x="505785" y="1895406"/>
                  <a:pt x="516385" y="1885566"/>
                </a:cubicBezTo>
                <a:cubicBezTo>
                  <a:pt x="531933" y="1871132"/>
                  <a:pt x="552525" y="1860357"/>
                  <a:pt x="558687" y="1837950"/>
                </a:cubicBezTo>
                <a:cubicBezTo>
                  <a:pt x="562795" y="1823012"/>
                  <a:pt x="574940" y="1822860"/>
                  <a:pt x="589239" y="1823492"/>
                </a:cubicBezTo>
                <a:cubicBezTo>
                  <a:pt x="587595" y="1805550"/>
                  <a:pt x="586691" y="1789704"/>
                  <a:pt x="585080" y="1774514"/>
                </a:cubicBezTo>
                <a:cubicBezTo>
                  <a:pt x="640350" y="1795506"/>
                  <a:pt x="669389" y="1774109"/>
                  <a:pt x="663046" y="1721600"/>
                </a:cubicBezTo>
                <a:cubicBezTo>
                  <a:pt x="687336" y="1721296"/>
                  <a:pt x="728210" y="1733407"/>
                  <a:pt x="691823" y="1678199"/>
                </a:cubicBezTo>
                <a:cubicBezTo>
                  <a:pt x="706055" y="1673328"/>
                  <a:pt x="744297" y="1704565"/>
                  <a:pt x="736738" y="1669871"/>
                </a:cubicBezTo>
                <a:cubicBezTo>
                  <a:pt x="728126" y="1666743"/>
                  <a:pt x="720222" y="1662958"/>
                  <a:pt x="711610" y="1659829"/>
                </a:cubicBezTo>
                <a:cubicBezTo>
                  <a:pt x="711988" y="1631669"/>
                  <a:pt x="719827" y="1629953"/>
                  <a:pt x="758711" y="1655034"/>
                </a:cubicBezTo>
                <a:cubicBezTo>
                  <a:pt x="762178" y="1646252"/>
                  <a:pt x="785088" y="1650011"/>
                  <a:pt x="758317" y="1622029"/>
                </a:cubicBezTo>
                <a:cubicBezTo>
                  <a:pt x="765991" y="1606561"/>
                  <a:pt x="772959" y="1591749"/>
                  <a:pt x="783527" y="1579157"/>
                </a:cubicBezTo>
                <a:cubicBezTo>
                  <a:pt x="794126" y="1569316"/>
                  <a:pt x="806913" y="1563008"/>
                  <a:pt x="816805" y="1553823"/>
                </a:cubicBezTo>
                <a:cubicBezTo>
                  <a:pt x="818926" y="1551855"/>
                  <a:pt x="818121" y="1544261"/>
                  <a:pt x="822426" y="1545824"/>
                </a:cubicBezTo>
                <a:cubicBezTo>
                  <a:pt x="856102" y="1553495"/>
                  <a:pt x="852913" y="1525864"/>
                  <a:pt x="863447" y="1510522"/>
                </a:cubicBezTo>
                <a:cubicBezTo>
                  <a:pt x="873242" y="1493087"/>
                  <a:pt x="881622" y="1476962"/>
                  <a:pt x="886373" y="1455867"/>
                </a:cubicBezTo>
                <a:cubicBezTo>
                  <a:pt x="893177" y="1427304"/>
                  <a:pt x="911518" y="1407497"/>
                  <a:pt x="946507" y="1405603"/>
                </a:cubicBezTo>
                <a:cubicBezTo>
                  <a:pt x="961512" y="1405578"/>
                  <a:pt x="965718" y="1398890"/>
                  <a:pt x="966261" y="1384483"/>
                </a:cubicBezTo>
                <a:cubicBezTo>
                  <a:pt x="966737" y="1364574"/>
                  <a:pt x="972259" y="1348323"/>
                  <a:pt x="992177" y="1340955"/>
                </a:cubicBezTo>
                <a:cubicBezTo>
                  <a:pt x="996583" y="1350772"/>
                  <a:pt x="1000954" y="1357836"/>
                  <a:pt x="1004620" y="1365558"/>
                </a:cubicBezTo>
                <a:cubicBezTo>
                  <a:pt x="1006771" y="1366339"/>
                  <a:pt x="1011077" y="1367903"/>
                  <a:pt x="1011784" y="1367247"/>
                </a:cubicBezTo>
                <a:cubicBezTo>
                  <a:pt x="1020198" y="1353874"/>
                  <a:pt x="1032918" y="1342065"/>
                  <a:pt x="1034842" y="1323595"/>
                </a:cubicBezTo>
                <a:cubicBezTo>
                  <a:pt x="1038852" y="1300406"/>
                  <a:pt x="1046493" y="1282187"/>
                  <a:pt x="1061334" y="1268409"/>
                </a:cubicBezTo>
                <a:cubicBezTo>
                  <a:pt x="1088188" y="1243479"/>
                  <a:pt x="1111408" y="1213578"/>
                  <a:pt x="1138262" y="1188646"/>
                </a:cubicBezTo>
                <a:cubicBezTo>
                  <a:pt x="1162997" y="1165684"/>
                  <a:pt x="1189885" y="1143505"/>
                  <a:pt x="1216063" y="1121980"/>
                </a:cubicBezTo>
                <a:cubicBezTo>
                  <a:pt x="1231611" y="1107547"/>
                  <a:pt x="1251497" y="1097428"/>
                  <a:pt x="1262704" y="1078679"/>
                </a:cubicBezTo>
                <a:cubicBezTo>
                  <a:pt x="1280240" y="1051275"/>
                  <a:pt x="1315870" y="1043226"/>
                  <a:pt x="1340636" y="1023014"/>
                </a:cubicBezTo>
                <a:cubicBezTo>
                  <a:pt x="1350531" y="1013830"/>
                  <a:pt x="1364763" y="1008960"/>
                  <a:pt x="1377550" y="1002652"/>
                </a:cubicBezTo>
                <a:cubicBezTo>
                  <a:pt x="1403121" y="990035"/>
                  <a:pt x="1430879" y="980949"/>
                  <a:pt x="1431158" y="944539"/>
                </a:cubicBezTo>
                <a:cubicBezTo>
                  <a:pt x="1431766" y="935631"/>
                  <a:pt x="1438126" y="929727"/>
                  <a:pt x="1443780" y="924478"/>
                </a:cubicBezTo>
                <a:cubicBezTo>
                  <a:pt x="1463533" y="903357"/>
                  <a:pt x="1485474" y="885769"/>
                  <a:pt x="1504520" y="865306"/>
                </a:cubicBezTo>
                <a:cubicBezTo>
                  <a:pt x="1521449" y="846810"/>
                  <a:pt x="1541268" y="831190"/>
                  <a:pt x="1551705" y="807598"/>
                </a:cubicBezTo>
                <a:cubicBezTo>
                  <a:pt x="1559379" y="792128"/>
                  <a:pt x="1572133" y="783071"/>
                  <a:pt x="1585591" y="773354"/>
                </a:cubicBezTo>
                <a:cubicBezTo>
                  <a:pt x="1614599" y="749209"/>
                  <a:pt x="1640006" y="722838"/>
                  <a:pt x="1665415" y="696470"/>
                </a:cubicBezTo>
                <a:cubicBezTo>
                  <a:pt x="1677394" y="682565"/>
                  <a:pt x="1685036" y="664348"/>
                  <a:pt x="1706336" y="652917"/>
                </a:cubicBezTo>
                <a:cubicBezTo>
                  <a:pt x="1712664" y="644261"/>
                  <a:pt x="1728375" y="643581"/>
                  <a:pt x="1736148" y="636364"/>
                </a:cubicBezTo>
                <a:cubicBezTo>
                  <a:pt x="1764416" y="610121"/>
                  <a:pt x="1791236" y="582439"/>
                  <a:pt x="1818058" y="554760"/>
                </a:cubicBezTo>
                <a:cubicBezTo>
                  <a:pt x="1836432" y="537702"/>
                  <a:pt x="1850465" y="516329"/>
                  <a:pt x="1882595" y="514308"/>
                </a:cubicBezTo>
                <a:cubicBezTo>
                  <a:pt x="1886869" y="513123"/>
                  <a:pt x="1888955" y="508404"/>
                  <a:pt x="1891781" y="505779"/>
                </a:cubicBezTo>
                <a:cubicBezTo>
                  <a:pt x="1931224" y="458038"/>
                  <a:pt x="1981529" y="422459"/>
                  <a:pt x="2036175" y="391195"/>
                </a:cubicBezTo>
                <a:cubicBezTo>
                  <a:pt x="2048960" y="384887"/>
                  <a:pt x="2053070" y="369949"/>
                  <a:pt x="2061517" y="359325"/>
                </a:cubicBezTo>
                <a:cubicBezTo>
                  <a:pt x="2067845" y="350671"/>
                  <a:pt x="2073432" y="339921"/>
                  <a:pt x="2082651" y="334142"/>
                </a:cubicBezTo>
                <a:cubicBezTo>
                  <a:pt x="2115965" y="311559"/>
                  <a:pt x="2151462" y="292506"/>
                  <a:pt x="2186220" y="271360"/>
                </a:cubicBezTo>
                <a:cubicBezTo>
                  <a:pt x="2198975" y="262302"/>
                  <a:pt x="2211727" y="253243"/>
                  <a:pt x="2194916" y="221576"/>
                </a:cubicBezTo>
                <a:cubicBezTo>
                  <a:pt x="2191990" y="215949"/>
                  <a:pt x="2195491" y="209920"/>
                  <a:pt x="2199025" y="206639"/>
                </a:cubicBezTo>
                <a:cubicBezTo>
                  <a:pt x="2235868" y="180773"/>
                  <a:pt x="2271976" y="152815"/>
                  <a:pt x="2308822" y="126951"/>
                </a:cubicBezTo>
                <a:cubicBezTo>
                  <a:pt x="2318042" y="121171"/>
                  <a:pt x="2333047" y="121147"/>
                  <a:pt x="2345158" y="118244"/>
                </a:cubicBezTo>
                <a:cubicBezTo>
                  <a:pt x="2351584" y="117840"/>
                  <a:pt x="2356564" y="115999"/>
                  <a:pt x="2360098" y="112718"/>
                </a:cubicBezTo>
                <a:cubicBezTo>
                  <a:pt x="2392637" y="85289"/>
                  <a:pt x="2423025" y="57077"/>
                  <a:pt x="2454119" y="28211"/>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31473453-5A5A-C545-B9CF-8323F3DEC4B3}"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2876498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DF93F0F7-51E0-AA4C-B062-5C4C9A923561}"/>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D2E6BE37-3249-9047-80F4-C7548C1D22CC}"/>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009F4C5E-D4F0-9B4E-B8C8-D337CAE24EB0}"/>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6A805A37-F52D-7C48-9E9D-8A2D14CC1B21}"/>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Picture Placeholder 7">
            <a:extLst>
              <a:ext uri="{FF2B5EF4-FFF2-40B4-BE49-F238E27FC236}">
                <a16:creationId xmlns:a16="http://schemas.microsoft.com/office/drawing/2014/main" id="{00F5F30D-0B54-4FFC-ACCC-6DC0BB0023EA}"/>
              </a:ext>
            </a:extLst>
          </p:cNvPr>
          <p:cNvSpPr>
            <a:spLocks noGrp="1"/>
          </p:cNvSpPr>
          <p:nvPr>
            <p:ph type="pic" sz="quarter" idx="27" hasCustomPrompt="1"/>
          </p:nvPr>
        </p:nvSpPr>
        <p:spPr>
          <a:xfrm>
            <a:off x="1700994" y="2446457"/>
            <a:ext cx="2592984" cy="2592984"/>
          </a:xfrm>
          <a:custGeom>
            <a:avLst/>
            <a:gdLst>
              <a:gd name="connsiteX0" fmla="*/ 1296492 w 2592984"/>
              <a:gd name="connsiteY0" fmla="*/ 0 h 2592984"/>
              <a:gd name="connsiteX1" fmla="*/ 2592984 w 2592984"/>
              <a:gd name="connsiteY1" fmla="*/ 1296492 h 2592984"/>
              <a:gd name="connsiteX2" fmla="*/ 1296492 w 2592984"/>
              <a:gd name="connsiteY2" fmla="*/ 2592984 h 2592984"/>
              <a:gd name="connsiteX3" fmla="*/ 0 w 2592984"/>
              <a:gd name="connsiteY3" fmla="*/ 1296492 h 2592984"/>
              <a:gd name="connsiteX4" fmla="*/ 1296492 w 2592984"/>
              <a:gd name="connsiteY4" fmla="*/ 0 h 259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984" h="2592984">
                <a:moveTo>
                  <a:pt x="1296492" y="0"/>
                </a:moveTo>
                <a:cubicBezTo>
                  <a:pt x="2012525" y="0"/>
                  <a:pt x="2592984" y="580459"/>
                  <a:pt x="2592984" y="1296492"/>
                </a:cubicBezTo>
                <a:cubicBezTo>
                  <a:pt x="2592984" y="2012525"/>
                  <a:pt x="2012525" y="2592984"/>
                  <a:pt x="1296492" y="2592984"/>
                </a:cubicBezTo>
                <a:cubicBezTo>
                  <a:pt x="580459" y="2592984"/>
                  <a:pt x="0" y="2012525"/>
                  <a:pt x="0" y="1296492"/>
                </a:cubicBezTo>
                <a:cubicBezTo>
                  <a:pt x="0" y="580459"/>
                  <a:pt x="580459" y="0"/>
                  <a:pt x="1296492"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F526C43B-29E8-6146-972D-5C03988941CB}"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2959703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61630D15-1A3C-1443-BBCC-DC635089A5A6}"/>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7608E1E2-0C31-CF43-9510-4EC0AABD2309}"/>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E6C0E4F2-BAA2-514E-BD92-B2F07754825A}"/>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9D8BC592-3507-2640-8D89-3C0B25B6F9D2}"/>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Picture Placeholder 6">
            <a:extLst>
              <a:ext uri="{FF2B5EF4-FFF2-40B4-BE49-F238E27FC236}">
                <a16:creationId xmlns:a16="http://schemas.microsoft.com/office/drawing/2014/main" id="{83A79A46-0808-4FBB-BB22-8BDB5570D516}"/>
              </a:ext>
            </a:extLst>
          </p:cNvPr>
          <p:cNvSpPr>
            <a:spLocks noGrp="1"/>
          </p:cNvSpPr>
          <p:nvPr>
            <p:ph type="pic" sz="quarter" idx="27" hasCustomPrompt="1"/>
          </p:nvPr>
        </p:nvSpPr>
        <p:spPr>
          <a:xfrm>
            <a:off x="5823833" y="493986"/>
            <a:ext cx="5996669" cy="6364014"/>
          </a:xfrm>
          <a:custGeom>
            <a:avLst/>
            <a:gdLst>
              <a:gd name="connsiteX0" fmla="*/ 0 w 5996669"/>
              <a:gd name="connsiteY0" fmla="*/ 0 h 6364014"/>
              <a:gd name="connsiteX1" fmla="*/ 5996669 w 5996669"/>
              <a:gd name="connsiteY1" fmla="*/ 0 h 6364014"/>
              <a:gd name="connsiteX2" fmla="*/ 5996669 w 5996669"/>
              <a:gd name="connsiteY2" fmla="*/ 6364014 h 6364014"/>
              <a:gd name="connsiteX3" fmla="*/ 0 w 5996669"/>
              <a:gd name="connsiteY3" fmla="*/ 6364014 h 6364014"/>
            </a:gdLst>
            <a:ahLst/>
            <a:cxnLst>
              <a:cxn ang="0">
                <a:pos x="connsiteX0" y="connsiteY0"/>
              </a:cxn>
              <a:cxn ang="0">
                <a:pos x="connsiteX1" y="connsiteY1"/>
              </a:cxn>
              <a:cxn ang="0">
                <a:pos x="connsiteX2" y="connsiteY2"/>
              </a:cxn>
              <a:cxn ang="0">
                <a:pos x="connsiteX3" y="connsiteY3"/>
              </a:cxn>
            </a:cxnLst>
            <a:rect l="l" t="t" r="r" b="b"/>
            <a:pathLst>
              <a:path w="5996669" h="6364014">
                <a:moveTo>
                  <a:pt x="0" y="0"/>
                </a:moveTo>
                <a:lnTo>
                  <a:pt x="5996669" y="0"/>
                </a:lnTo>
                <a:lnTo>
                  <a:pt x="5996669" y="6364014"/>
                </a:lnTo>
                <a:lnTo>
                  <a:pt x="0" y="6364014"/>
                </a:lnTo>
                <a:close/>
              </a:path>
            </a:pathLst>
          </a:custGeom>
          <a:no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E9AB88FA-930D-5041-9BE7-927A7A32E883}"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406119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FE19B24-48F8-BC4A-89DF-9B9DCFE80A1D}"/>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0514F998-D012-6246-9893-AFAB51CF6A09}"/>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84540529-519E-8D4D-8759-EC8B83E4FE81}"/>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6E25899A-6086-5548-B48E-92A14721095B}"/>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Picture Placeholder 12">
            <a:extLst>
              <a:ext uri="{FF2B5EF4-FFF2-40B4-BE49-F238E27FC236}">
                <a16:creationId xmlns:a16="http://schemas.microsoft.com/office/drawing/2014/main" id="{B16E35AA-317E-469B-9009-75C19C0057A1}"/>
              </a:ext>
            </a:extLst>
          </p:cNvPr>
          <p:cNvSpPr>
            <a:spLocks noGrp="1"/>
          </p:cNvSpPr>
          <p:nvPr>
            <p:ph type="pic" sz="quarter" idx="27" hasCustomPrompt="1"/>
          </p:nvPr>
        </p:nvSpPr>
        <p:spPr>
          <a:xfrm>
            <a:off x="6475586" y="2168028"/>
            <a:ext cx="2398054" cy="2398054"/>
          </a:xfrm>
          <a:custGeom>
            <a:avLst/>
            <a:gdLst>
              <a:gd name="connsiteX0" fmla="*/ 1199027 w 2398054"/>
              <a:gd name="connsiteY0" fmla="*/ 0 h 2398054"/>
              <a:gd name="connsiteX1" fmla="*/ 2398054 w 2398054"/>
              <a:gd name="connsiteY1" fmla="*/ 1199027 h 2398054"/>
              <a:gd name="connsiteX2" fmla="*/ 1199027 w 2398054"/>
              <a:gd name="connsiteY2" fmla="*/ 2398054 h 2398054"/>
              <a:gd name="connsiteX3" fmla="*/ 0 w 2398054"/>
              <a:gd name="connsiteY3" fmla="*/ 1199027 h 2398054"/>
              <a:gd name="connsiteX4" fmla="*/ 1199027 w 2398054"/>
              <a:gd name="connsiteY4" fmla="*/ 0 h 2398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054" h="2398054">
                <a:moveTo>
                  <a:pt x="1199027" y="0"/>
                </a:moveTo>
                <a:cubicBezTo>
                  <a:pt x="1861231" y="0"/>
                  <a:pt x="2398054" y="536823"/>
                  <a:pt x="2398054" y="1199027"/>
                </a:cubicBezTo>
                <a:cubicBezTo>
                  <a:pt x="2398054" y="1861231"/>
                  <a:pt x="1861231" y="2398054"/>
                  <a:pt x="1199027" y="2398054"/>
                </a:cubicBezTo>
                <a:cubicBezTo>
                  <a:pt x="536823" y="2398054"/>
                  <a:pt x="0" y="1861231"/>
                  <a:pt x="0" y="1199027"/>
                </a:cubicBezTo>
                <a:cubicBezTo>
                  <a:pt x="0" y="536823"/>
                  <a:pt x="536823" y="0"/>
                  <a:pt x="1199027"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9" name="Picture Placeholder 8">
            <a:extLst>
              <a:ext uri="{FF2B5EF4-FFF2-40B4-BE49-F238E27FC236}">
                <a16:creationId xmlns:a16="http://schemas.microsoft.com/office/drawing/2014/main" id="{6B8E5DE8-3529-4B9D-87B2-0C079088EEA9}"/>
              </a:ext>
            </a:extLst>
          </p:cNvPr>
          <p:cNvSpPr>
            <a:spLocks noGrp="1"/>
          </p:cNvSpPr>
          <p:nvPr>
            <p:ph type="pic" sz="quarter" idx="28" hasCustomPrompt="1"/>
          </p:nvPr>
        </p:nvSpPr>
        <p:spPr>
          <a:xfrm>
            <a:off x="579412" y="2170358"/>
            <a:ext cx="2398054" cy="2398054"/>
          </a:xfrm>
          <a:custGeom>
            <a:avLst/>
            <a:gdLst>
              <a:gd name="connsiteX0" fmla="*/ 1199027 w 2398054"/>
              <a:gd name="connsiteY0" fmla="*/ 0 h 2398054"/>
              <a:gd name="connsiteX1" fmla="*/ 2398054 w 2398054"/>
              <a:gd name="connsiteY1" fmla="*/ 1199027 h 2398054"/>
              <a:gd name="connsiteX2" fmla="*/ 1199027 w 2398054"/>
              <a:gd name="connsiteY2" fmla="*/ 2398054 h 2398054"/>
              <a:gd name="connsiteX3" fmla="*/ 0 w 2398054"/>
              <a:gd name="connsiteY3" fmla="*/ 1199027 h 2398054"/>
              <a:gd name="connsiteX4" fmla="*/ 1199027 w 2398054"/>
              <a:gd name="connsiteY4" fmla="*/ 0 h 2398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054" h="2398054">
                <a:moveTo>
                  <a:pt x="1199027" y="0"/>
                </a:moveTo>
                <a:cubicBezTo>
                  <a:pt x="1861231" y="0"/>
                  <a:pt x="2398054" y="536823"/>
                  <a:pt x="2398054" y="1199027"/>
                </a:cubicBezTo>
                <a:cubicBezTo>
                  <a:pt x="2398054" y="1861231"/>
                  <a:pt x="1861231" y="2398054"/>
                  <a:pt x="1199027" y="2398054"/>
                </a:cubicBezTo>
                <a:cubicBezTo>
                  <a:pt x="536823" y="2398054"/>
                  <a:pt x="0" y="1861231"/>
                  <a:pt x="0" y="1199027"/>
                </a:cubicBezTo>
                <a:cubicBezTo>
                  <a:pt x="0" y="536823"/>
                  <a:pt x="536823" y="0"/>
                  <a:pt x="1199027"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DF179784-8200-B34C-9E3B-66183816F448}"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3222964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30F65923-54BC-B047-9188-A1F67B573E98}"/>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754057B8-442C-0744-B683-AF75C6625F51}"/>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E036418F-2CB9-504D-AEAA-B8FBD2B84CBD}"/>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Right Triangle 11">
            <a:extLst>
              <a:ext uri="{FF2B5EF4-FFF2-40B4-BE49-F238E27FC236}">
                <a16:creationId xmlns:a16="http://schemas.microsoft.com/office/drawing/2014/main" id="{1D2BFF50-69A7-F444-83FB-0E12C3D0F1B9}"/>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9" name="Picture Placeholder 18">
            <a:extLst>
              <a:ext uri="{FF2B5EF4-FFF2-40B4-BE49-F238E27FC236}">
                <a16:creationId xmlns:a16="http://schemas.microsoft.com/office/drawing/2014/main" id="{005189E2-60F4-4025-A04F-036EA93812D1}"/>
              </a:ext>
            </a:extLst>
          </p:cNvPr>
          <p:cNvSpPr>
            <a:spLocks noGrp="1"/>
          </p:cNvSpPr>
          <p:nvPr>
            <p:ph type="pic" sz="quarter" idx="19" hasCustomPrompt="1"/>
          </p:nvPr>
        </p:nvSpPr>
        <p:spPr>
          <a:xfrm>
            <a:off x="6372396" y="1217366"/>
            <a:ext cx="2682375" cy="2157687"/>
          </a:xfrm>
          <a:custGeom>
            <a:avLst/>
            <a:gdLst>
              <a:gd name="connsiteX0" fmla="*/ 645796 w 2682375"/>
              <a:gd name="connsiteY0" fmla="*/ 0 h 2157687"/>
              <a:gd name="connsiteX1" fmla="*/ 2682375 w 2682375"/>
              <a:gd name="connsiteY1" fmla="*/ 0 h 2157687"/>
              <a:gd name="connsiteX2" fmla="*/ 2036579 w 2682375"/>
              <a:gd name="connsiteY2" fmla="*/ 2157687 h 2157687"/>
              <a:gd name="connsiteX3" fmla="*/ 0 w 2682375"/>
              <a:gd name="connsiteY3" fmla="*/ 2157687 h 2157687"/>
            </a:gdLst>
            <a:ahLst/>
            <a:cxnLst>
              <a:cxn ang="0">
                <a:pos x="connsiteX0" y="connsiteY0"/>
              </a:cxn>
              <a:cxn ang="0">
                <a:pos x="connsiteX1" y="connsiteY1"/>
              </a:cxn>
              <a:cxn ang="0">
                <a:pos x="connsiteX2" y="connsiteY2"/>
              </a:cxn>
              <a:cxn ang="0">
                <a:pos x="connsiteX3" y="connsiteY3"/>
              </a:cxn>
            </a:cxnLst>
            <a:rect l="l" t="t" r="r" b="b"/>
            <a:pathLst>
              <a:path w="2682375" h="2157687">
                <a:moveTo>
                  <a:pt x="645796" y="0"/>
                </a:moveTo>
                <a:lnTo>
                  <a:pt x="2682375" y="0"/>
                </a:lnTo>
                <a:lnTo>
                  <a:pt x="2036579" y="2157687"/>
                </a:lnTo>
                <a:lnTo>
                  <a:pt x="0" y="215768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0" name="Picture Placeholder 19">
            <a:extLst>
              <a:ext uri="{FF2B5EF4-FFF2-40B4-BE49-F238E27FC236}">
                <a16:creationId xmlns:a16="http://schemas.microsoft.com/office/drawing/2014/main" id="{691DBAAD-2A88-4AAD-A46D-6E16E875A323}"/>
              </a:ext>
            </a:extLst>
          </p:cNvPr>
          <p:cNvSpPr>
            <a:spLocks noGrp="1"/>
          </p:cNvSpPr>
          <p:nvPr>
            <p:ph type="pic" sz="quarter" idx="20" hasCustomPrompt="1"/>
          </p:nvPr>
        </p:nvSpPr>
        <p:spPr>
          <a:xfrm>
            <a:off x="8521699" y="1217366"/>
            <a:ext cx="2682375" cy="2157687"/>
          </a:xfrm>
          <a:custGeom>
            <a:avLst/>
            <a:gdLst>
              <a:gd name="connsiteX0" fmla="*/ 645796 w 2682375"/>
              <a:gd name="connsiteY0" fmla="*/ 0 h 2157687"/>
              <a:gd name="connsiteX1" fmla="*/ 2682375 w 2682375"/>
              <a:gd name="connsiteY1" fmla="*/ 0 h 2157687"/>
              <a:gd name="connsiteX2" fmla="*/ 2036579 w 2682375"/>
              <a:gd name="connsiteY2" fmla="*/ 2157687 h 2157687"/>
              <a:gd name="connsiteX3" fmla="*/ 0 w 2682375"/>
              <a:gd name="connsiteY3" fmla="*/ 2157687 h 2157687"/>
            </a:gdLst>
            <a:ahLst/>
            <a:cxnLst>
              <a:cxn ang="0">
                <a:pos x="connsiteX0" y="connsiteY0"/>
              </a:cxn>
              <a:cxn ang="0">
                <a:pos x="connsiteX1" y="connsiteY1"/>
              </a:cxn>
              <a:cxn ang="0">
                <a:pos x="connsiteX2" y="connsiteY2"/>
              </a:cxn>
              <a:cxn ang="0">
                <a:pos x="connsiteX3" y="connsiteY3"/>
              </a:cxn>
            </a:cxnLst>
            <a:rect l="l" t="t" r="r" b="b"/>
            <a:pathLst>
              <a:path w="2682375" h="2157687">
                <a:moveTo>
                  <a:pt x="645796" y="0"/>
                </a:moveTo>
                <a:lnTo>
                  <a:pt x="2682375" y="0"/>
                </a:lnTo>
                <a:lnTo>
                  <a:pt x="2036579" y="2157687"/>
                </a:lnTo>
                <a:lnTo>
                  <a:pt x="0" y="215768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1" name="Picture Placeholder 20">
            <a:extLst>
              <a:ext uri="{FF2B5EF4-FFF2-40B4-BE49-F238E27FC236}">
                <a16:creationId xmlns:a16="http://schemas.microsoft.com/office/drawing/2014/main" id="{164602BB-BC9F-49D8-84DD-2298137BE296}"/>
              </a:ext>
            </a:extLst>
          </p:cNvPr>
          <p:cNvSpPr>
            <a:spLocks noGrp="1"/>
          </p:cNvSpPr>
          <p:nvPr>
            <p:ph type="pic" sz="quarter" idx="21" hasCustomPrompt="1"/>
          </p:nvPr>
        </p:nvSpPr>
        <p:spPr>
          <a:xfrm>
            <a:off x="5690106" y="3482951"/>
            <a:ext cx="2682375" cy="2157687"/>
          </a:xfrm>
          <a:custGeom>
            <a:avLst/>
            <a:gdLst>
              <a:gd name="connsiteX0" fmla="*/ 645796 w 2682375"/>
              <a:gd name="connsiteY0" fmla="*/ 0 h 2157687"/>
              <a:gd name="connsiteX1" fmla="*/ 2682375 w 2682375"/>
              <a:gd name="connsiteY1" fmla="*/ 0 h 2157687"/>
              <a:gd name="connsiteX2" fmla="*/ 2036579 w 2682375"/>
              <a:gd name="connsiteY2" fmla="*/ 2157687 h 2157687"/>
              <a:gd name="connsiteX3" fmla="*/ 0 w 2682375"/>
              <a:gd name="connsiteY3" fmla="*/ 2157687 h 2157687"/>
            </a:gdLst>
            <a:ahLst/>
            <a:cxnLst>
              <a:cxn ang="0">
                <a:pos x="connsiteX0" y="connsiteY0"/>
              </a:cxn>
              <a:cxn ang="0">
                <a:pos x="connsiteX1" y="connsiteY1"/>
              </a:cxn>
              <a:cxn ang="0">
                <a:pos x="connsiteX2" y="connsiteY2"/>
              </a:cxn>
              <a:cxn ang="0">
                <a:pos x="connsiteX3" y="connsiteY3"/>
              </a:cxn>
            </a:cxnLst>
            <a:rect l="l" t="t" r="r" b="b"/>
            <a:pathLst>
              <a:path w="2682375" h="2157687">
                <a:moveTo>
                  <a:pt x="645796" y="0"/>
                </a:moveTo>
                <a:lnTo>
                  <a:pt x="2682375" y="0"/>
                </a:lnTo>
                <a:lnTo>
                  <a:pt x="2036579" y="2157687"/>
                </a:lnTo>
                <a:lnTo>
                  <a:pt x="0" y="215768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2" name="Picture Placeholder 21">
            <a:extLst>
              <a:ext uri="{FF2B5EF4-FFF2-40B4-BE49-F238E27FC236}">
                <a16:creationId xmlns:a16="http://schemas.microsoft.com/office/drawing/2014/main" id="{3EECEDB7-3066-4E27-9101-B351082EA7E9}"/>
              </a:ext>
            </a:extLst>
          </p:cNvPr>
          <p:cNvSpPr>
            <a:spLocks noGrp="1"/>
          </p:cNvSpPr>
          <p:nvPr>
            <p:ph type="pic" sz="quarter" idx="22" hasCustomPrompt="1"/>
          </p:nvPr>
        </p:nvSpPr>
        <p:spPr>
          <a:xfrm>
            <a:off x="7839409" y="3482951"/>
            <a:ext cx="2682375" cy="2157687"/>
          </a:xfrm>
          <a:custGeom>
            <a:avLst/>
            <a:gdLst>
              <a:gd name="connsiteX0" fmla="*/ 645796 w 2682375"/>
              <a:gd name="connsiteY0" fmla="*/ 0 h 2157687"/>
              <a:gd name="connsiteX1" fmla="*/ 2682375 w 2682375"/>
              <a:gd name="connsiteY1" fmla="*/ 0 h 2157687"/>
              <a:gd name="connsiteX2" fmla="*/ 2036579 w 2682375"/>
              <a:gd name="connsiteY2" fmla="*/ 2157687 h 2157687"/>
              <a:gd name="connsiteX3" fmla="*/ 0 w 2682375"/>
              <a:gd name="connsiteY3" fmla="*/ 2157687 h 2157687"/>
            </a:gdLst>
            <a:ahLst/>
            <a:cxnLst>
              <a:cxn ang="0">
                <a:pos x="connsiteX0" y="connsiteY0"/>
              </a:cxn>
              <a:cxn ang="0">
                <a:pos x="connsiteX1" y="connsiteY1"/>
              </a:cxn>
              <a:cxn ang="0">
                <a:pos x="connsiteX2" y="connsiteY2"/>
              </a:cxn>
              <a:cxn ang="0">
                <a:pos x="connsiteX3" y="connsiteY3"/>
              </a:cxn>
            </a:cxnLst>
            <a:rect l="l" t="t" r="r" b="b"/>
            <a:pathLst>
              <a:path w="2682375" h="2157687">
                <a:moveTo>
                  <a:pt x="645796" y="0"/>
                </a:moveTo>
                <a:lnTo>
                  <a:pt x="2682375" y="0"/>
                </a:lnTo>
                <a:lnTo>
                  <a:pt x="2036579" y="2157687"/>
                </a:lnTo>
                <a:lnTo>
                  <a:pt x="0" y="215768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094137D7-23B7-0E43-B665-D5C7ACF95BEB}"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251667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D2D86AC-94BE-304E-BFD1-51387CBBCCB0}"/>
              </a:ext>
            </a:extLst>
          </p:cNvPr>
          <p:cNvSpPr>
            <a:spLocks noGrp="1"/>
          </p:cNvSpPr>
          <p:nvPr>
            <p:ph type="dt" sz="half" idx="10"/>
          </p:nvPr>
        </p:nvSpPr>
        <p:spPr/>
        <p:txBody>
          <a:bodyPr/>
          <a:lstStyle/>
          <a:p>
            <a:fld id="{54C3356D-C4C8-DB45-9339-F603C77208EF}" type="datetime1">
              <a:rPr lang="sv-SE" smtClean="0"/>
              <a:t>2023-03-24</a:t>
            </a:fld>
            <a:endParaRPr lang="en-US"/>
          </a:p>
        </p:txBody>
      </p:sp>
      <p:sp>
        <p:nvSpPr>
          <p:cNvPr id="4" name="Footer Placeholder 3">
            <a:extLst>
              <a:ext uri="{FF2B5EF4-FFF2-40B4-BE49-F238E27FC236}">
                <a16:creationId xmlns:a16="http://schemas.microsoft.com/office/drawing/2014/main" id="{1486882A-5FE7-6442-A565-8105ED3C25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379A7C-6840-C44D-959D-4FF138A6F1D8}"/>
              </a:ext>
            </a:extLst>
          </p:cNvPr>
          <p:cNvSpPr>
            <a:spLocks noGrp="1"/>
          </p:cNvSpPr>
          <p:nvPr>
            <p:ph type="sldNum" sz="quarter" idx="12"/>
          </p:nvPr>
        </p:nvSpPr>
        <p:spPr/>
        <p:txBody>
          <a:bodyPr/>
          <a:lstStyle/>
          <a:p>
            <a:fld id="{7D9BF743-3A37-4291-BE52-1FB627B80B83}" type="slidenum">
              <a:rPr lang="en-US" smtClean="0"/>
              <a:pPr/>
              <a:t>‹#›</a:t>
            </a:fld>
            <a:endParaRPr lang="en-US"/>
          </a:p>
        </p:txBody>
      </p:sp>
      <p:pic>
        <p:nvPicPr>
          <p:cNvPr id="20" name="Picture 19">
            <a:extLst>
              <a:ext uri="{FF2B5EF4-FFF2-40B4-BE49-F238E27FC236}">
                <a16:creationId xmlns:a16="http://schemas.microsoft.com/office/drawing/2014/main" id="{049A45E7-337A-F640-AD8E-90AB536A7E88}"/>
              </a:ext>
            </a:extLst>
          </p:cNvPr>
          <p:cNvPicPr>
            <a:picLocks noChangeAspect="1"/>
          </p:cNvPicPr>
          <p:nvPr userDrawn="1"/>
        </p:nvPicPr>
        <p:blipFill>
          <a:blip r:embed="rId2"/>
          <a:stretch>
            <a:fillRect/>
          </a:stretch>
        </p:blipFill>
        <p:spPr>
          <a:xfrm>
            <a:off x="10483850" y="6356349"/>
            <a:ext cx="1739900" cy="660400"/>
          </a:xfrm>
          <a:prstGeom prst="rect">
            <a:avLst/>
          </a:prstGeom>
        </p:spPr>
      </p:pic>
    </p:spTree>
    <p:extLst>
      <p:ext uri="{BB962C8B-B14F-4D97-AF65-F5344CB8AC3E}">
        <p14:creationId xmlns:p14="http://schemas.microsoft.com/office/powerpoint/2010/main" val="2249640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37DDBA4-2932-084E-81F6-D33F770772AF}"/>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Right Triangle 12">
            <a:extLst>
              <a:ext uri="{FF2B5EF4-FFF2-40B4-BE49-F238E27FC236}">
                <a16:creationId xmlns:a16="http://schemas.microsoft.com/office/drawing/2014/main" id="{4B113F45-B094-6347-8AD2-DA3D2D4BA597}"/>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4" name="Right Triangle 13">
            <a:extLst>
              <a:ext uri="{FF2B5EF4-FFF2-40B4-BE49-F238E27FC236}">
                <a16:creationId xmlns:a16="http://schemas.microsoft.com/office/drawing/2014/main" id="{D24AD6AB-42E2-044B-ADAA-7CEB0444AD97}"/>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5" name="Right Triangle 14">
            <a:extLst>
              <a:ext uri="{FF2B5EF4-FFF2-40B4-BE49-F238E27FC236}">
                <a16:creationId xmlns:a16="http://schemas.microsoft.com/office/drawing/2014/main" id="{92B18458-24EB-E24A-A7B7-BB84E6710B45}"/>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6" name="Picture Placeholder 35">
            <a:extLst>
              <a:ext uri="{FF2B5EF4-FFF2-40B4-BE49-F238E27FC236}">
                <a16:creationId xmlns:a16="http://schemas.microsoft.com/office/drawing/2014/main" id="{4D2DE98B-E1B8-4F37-967D-F14BF3BC98A1}"/>
              </a:ext>
            </a:extLst>
          </p:cNvPr>
          <p:cNvSpPr>
            <a:spLocks noGrp="1"/>
          </p:cNvSpPr>
          <p:nvPr>
            <p:ph type="pic" sz="quarter" idx="27" hasCustomPrompt="1"/>
          </p:nvPr>
        </p:nvSpPr>
        <p:spPr>
          <a:xfrm>
            <a:off x="2490498" y="1112705"/>
            <a:ext cx="1795749" cy="1548059"/>
          </a:xfrm>
          <a:custGeom>
            <a:avLst/>
            <a:gdLst>
              <a:gd name="connsiteX0" fmla="*/ 387015 w 1795749"/>
              <a:gd name="connsiteY0" fmla="*/ 0 h 1548059"/>
              <a:gd name="connsiteX1" fmla="*/ 1408734 w 1795749"/>
              <a:gd name="connsiteY1" fmla="*/ 0 h 1548059"/>
              <a:gd name="connsiteX2" fmla="*/ 1795749 w 1795749"/>
              <a:gd name="connsiteY2" fmla="*/ 774030 h 1548059"/>
              <a:gd name="connsiteX3" fmla="*/ 1408734 w 1795749"/>
              <a:gd name="connsiteY3" fmla="*/ 1548059 h 1548059"/>
              <a:gd name="connsiteX4" fmla="*/ 387015 w 1795749"/>
              <a:gd name="connsiteY4" fmla="*/ 1548059 h 1548059"/>
              <a:gd name="connsiteX5" fmla="*/ 0 w 1795749"/>
              <a:gd name="connsiteY5" fmla="*/ 774030 h 15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749" h="1548059">
                <a:moveTo>
                  <a:pt x="387015" y="0"/>
                </a:moveTo>
                <a:lnTo>
                  <a:pt x="1408734" y="0"/>
                </a:lnTo>
                <a:lnTo>
                  <a:pt x="1795749" y="774030"/>
                </a:lnTo>
                <a:lnTo>
                  <a:pt x="1408734" y="1548059"/>
                </a:lnTo>
                <a:lnTo>
                  <a:pt x="387015" y="1548059"/>
                </a:lnTo>
                <a:lnTo>
                  <a:pt x="0" y="7740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40" name="Picture Placeholder 39">
            <a:extLst>
              <a:ext uri="{FF2B5EF4-FFF2-40B4-BE49-F238E27FC236}">
                <a16:creationId xmlns:a16="http://schemas.microsoft.com/office/drawing/2014/main" id="{6DA2171E-C86F-47C0-8A90-E6C8BBBDFAD6}"/>
              </a:ext>
            </a:extLst>
          </p:cNvPr>
          <p:cNvSpPr>
            <a:spLocks noGrp="1"/>
          </p:cNvSpPr>
          <p:nvPr>
            <p:ph type="pic" sz="quarter" idx="28" hasCustomPrompt="1"/>
          </p:nvPr>
        </p:nvSpPr>
        <p:spPr>
          <a:xfrm>
            <a:off x="2490497" y="2785079"/>
            <a:ext cx="1795749" cy="1548059"/>
          </a:xfrm>
          <a:custGeom>
            <a:avLst/>
            <a:gdLst>
              <a:gd name="connsiteX0" fmla="*/ 387015 w 1795749"/>
              <a:gd name="connsiteY0" fmla="*/ 0 h 1548059"/>
              <a:gd name="connsiteX1" fmla="*/ 1408734 w 1795749"/>
              <a:gd name="connsiteY1" fmla="*/ 0 h 1548059"/>
              <a:gd name="connsiteX2" fmla="*/ 1795749 w 1795749"/>
              <a:gd name="connsiteY2" fmla="*/ 774030 h 1548059"/>
              <a:gd name="connsiteX3" fmla="*/ 1408734 w 1795749"/>
              <a:gd name="connsiteY3" fmla="*/ 1548059 h 1548059"/>
              <a:gd name="connsiteX4" fmla="*/ 387015 w 1795749"/>
              <a:gd name="connsiteY4" fmla="*/ 1548059 h 1548059"/>
              <a:gd name="connsiteX5" fmla="*/ 0 w 1795749"/>
              <a:gd name="connsiteY5" fmla="*/ 774030 h 15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749" h="1548059">
                <a:moveTo>
                  <a:pt x="387015" y="0"/>
                </a:moveTo>
                <a:lnTo>
                  <a:pt x="1408734" y="0"/>
                </a:lnTo>
                <a:lnTo>
                  <a:pt x="1795749" y="774030"/>
                </a:lnTo>
                <a:lnTo>
                  <a:pt x="1408734" y="1548059"/>
                </a:lnTo>
                <a:lnTo>
                  <a:pt x="387015" y="1548059"/>
                </a:lnTo>
                <a:lnTo>
                  <a:pt x="0" y="7740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42" name="Picture Placeholder 41">
            <a:extLst>
              <a:ext uri="{FF2B5EF4-FFF2-40B4-BE49-F238E27FC236}">
                <a16:creationId xmlns:a16="http://schemas.microsoft.com/office/drawing/2014/main" id="{B386E322-31FB-4E11-974C-8C6677C00412}"/>
              </a:ext>
            </a:extLst>
          </p:cNvPr>
          <p:cNvSpPr>
            <a:spLocks noGrp="1"/>
          </p:cNvSpPr>
          <p:nvPr>
            <p:ph type="pic" sz="quarter" idx="29" hasCustomPrompt="1"/>
          </p:nvPr>
        </p:nvSpPr>
        <p:spPr>
          <a:xfrm>
            <a:off x="2490497" y="4457453"/>
            <a:ext cx="1795749" cy="1548059"/>
          </a:xfrm>
          <a:custGeom>
            <a:avLst/>
            <a:gdLst>
              <a:gd name="connsiteX0" fmla="*/ 387015 w 1795749"/>
              <a:gd name="connsiteY0" fmla="*/ 0 h 1548059"/>
              <a:gd name="connsiteX1" fmla="*/ 1408734 w 1795749"/>
              <a:gd name="connsiteY1" fmla="*/ 0 h 1548059"/>
              <a:gd name="connsiteX2" fmla="*/ 1795749 w 1795749"/>
              <a:gd name="connsiteY2" fmla="*/ 774030 h 1548059"/>
              <a:gd name="connsiteX3" fmla="*/ 1408734 w 1795749"/>
              <a:gd name="connsiteY3" fmla="*/ 1548059 h 1548059"/>
              <a:gd name="connsiteX4" fmla="*/ 387015 w 1795749"/>
              <a:gd name="connsiteY4" fmla="*/ 1548059 h 1548059"/>
              <a:gd name="connsiteX5" fmla="*/ 0 w 1795749"/>
              <a:gd name="connsiteY5" fmla="*/ 774030 h 15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749" h="1548059">
                <a:moveTo>
                  <a:pt x="387015" y="0"/>
                </a:moveTo>
                <a:lnTo>
                  <a:pt x="1408734" y="0"/>
                </a:lnTo>
                <a:lnTo>
                  <a:pt x="1795749" y="774030"/>
                </a:lnTo>
                <a:lnTo>
                  <a:pt x="1408734" y="1548059"/>
                </a:lnTo>
                <a:lnTo>
                  <a:pt x="387015" y="1548059"/>
                </a:lnTo>
                <a:lnTo>
                  <a:pt x="0" y="7740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38" name="Picture Placeholder 37">
            <a:extLst>
              <a:ext uri="{FF2B5EF4-FFF2-40B4-BE49-F238E27FC236}">
                <a16:creationId xmlns:a16="http://schemas.microsoft.com/office/drawing/2014/main" id="{61924350-1673-44B2-862E-BD2A2B234111}"/>
              </a:ext>
            </a:extLst>
          </p:cNvPr>
          <p:cNvSpPr>
            <a:spLocks noGrp="1"/>
          </p:cNvSpPr>
          <p:nvPr>
            <p:ph type="pic" sz="quarter" idx="30" hasCustomPrompt="1"/>
          </p:nvPr>
        </p:nvSpPr>
        <p:spPr>
          <a:xfrm>
            <a:off x="3997973" y="1948892"/>
            <a:ext cx="1795749" cy="1548059"/>
          </a:xfrm>
          <a:custGeom>
            <a:avLst/>
            <a:gdLst>
              <a:gd name="connsiteX0" fmla="*/ 387015 w 1795749"/>
              <a:gd name="connsiteY0" fmla="*/ 0 h 1548059"/>
              <a:gd name="connsiteX1" fmla="*/ 1408734 w 1795749"/>
              <a:gd name="connsiteY1" fmla="*/ 0 h 1548059"/>
              <a:gd name="connsiteX2" fmla="*/ 1795749 w 1795749"/>
              <a:gd name="connsiteY2" fmla="*/ 774030 h 1548059"/>
              <a:gd name="connsiteX3" fmla="*/ 1408734 w 1795749"/>
              <a:gd name="connsiteY3" fmla="*/ 1548059 h 1548059"/>
              <a:gd name="connsiteX4" fmla="*/ 387015 w 1795749"/>
              <a:gd name="connsiteY4" fmla="*/ 1548059 h 1548059"/>
              <a:gd name="connsiteX5" fmla="*/ 0 w 1795749"/>
              <a:gd name="connsiteY5" fmla="*/ 774030 h 15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749" h="1548059">
                <a:moveTo>
                  <a:pt x="387015" y="0"/>
                </a:moveTo>
                <a:lnTo>
                  <a:pt x="1408734" y="0"/>
                </a:lnTo>
                <a:lnTo>
                  <a:pt x="1795749" y="774030"/>
                </a:lnTo>
                <a:lnTo>
                  <a:pt x="1408734" y="1548059"/>
                </a:lnTo>
                <a:lnTo>
                  <a:pt x="387015" y="1548059"/>
                </a:lnTo>
                <a:lnTo>
                  <a:pt x="0" y="7740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39" name="Picture Placeholder 38">
            <a:extLst>
              <a:ext uri="{FF2B5EF4-FFF2-40B4-BE49-F238E27FC236}">
                <a16:creationId xmlns:a16="http://schemas.microsoft.com/office/drawing/2014/main" id="{B643996F-4932-466F-8F26-57375F72EE28}"/>
              </a:ext>
            </a:extLst>
          </p:cNvPr>
          <p:cNvSpPr>
            <a:spLocks noGrp="1"/>
          </p:cNvSpPr>
          <p:nvPr>
            <p:ph type="pic" sz="quarter" idx="31" hasCustomPrompt="1"/>
          </p:nvPr>
        </p:nvSpPr>
        <p:spPr>
          <a:xfrm>
            <a:off x="3997973" y="3621266"/>
            <a:ext cx="1795749" cy="1548059"/>
          </a:xfrm>
          <a:custGeom>
            <a:avLst/>
            <a:gdLst>
              <a:gd name="connsiteX0" fmla="*/ 387015 w 1795749"/>
              <a:gd name="connsiteY0" fmla="*/ 0 h 1548059"/>
              <a:gd name="connsiteX1" fmla="*/ 1408734 w 1795749"/>
              <a:gd name="connsiteY1" fmla="*/ 0 h 1548059"/>
              <a:gd name="connsiteX2" fmla="*/ 1795749 w 1795749"/>
              <a:gd name="connsiteY2" fmla="*/ 774030 h 1548059"/>
              <a:gd name="connsiteX3" fmla="*/ 1408734 w 1795749"/>
              <a:gd name="connsiteY3" fmla="*/ 1548059 h 1548059"/>
              <a:gd name="connsiteX4" fmla="*/ 387015 w 1795749"/>
              <a:gd name="connsiteY4" fmla="*/ 1548059 h 1548059"/>
              <a:gd name="connsiteX5" fmla="*/ 0 w 1795749"/>
              <a:gd name="connsiteY5" fmla="*/ 774030 h 15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749" h="1548059">
                <a:moveTo>
                  <a:pt x="387015" y="0"/>
                </a:moveTo>
                <a:lnTo>
                  <a:pt x="1408734" y="0"/>
                </a:lnTo>
                <a:lnTo>
                  <a:pt x="1795749" y="774030"/>
                </a:lnTo>
                <a:lnTo>
                  <a:pt x="1408734" y="1548059"/>
                </a:lnTo>
                <a:lnTo>
                  <a:pt x="387015" y="1548059"/>
                </a:lnTo>
                <a:lnTo>
                  <a:pt x="0" y="7740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37" name="Picture Placeholder 36">
            <a:extLst>
              <a:ext uri="{FF2B5EF4-FFF2-40B4-BE49-F238E27FC236}">
                <a16:creationId xmlns:a16="http://schemas.microsoft.com/office/drawing/2014/main" id="{6EAA4E7F-102A-4AA8-ADF6-7C011FC62270}"/>
              </a:ext>
            </a:extLst>
          </p:cNvPr>
          <p:cNvSpPr>
            <a:spLocks noGrp="1"/>
          </p:cNvSpPr>
          <p:nvPr>
            <p:ph type="pic" sz="quarter" idx="32" hasCustomPrompt="1"/>
          </p:nvPr>
        </p:nvSpPr>
        <p:spPr>
          <a:xfrm>
            <a:off x="983021" y="1948892"/>
            <a:ext cx="1795749" cy="1548059"/>
          </a:xfrm>
          <a:custGeom>
            <a:avLst/>
            <a:gdLst>
              <a:gd name="connsiteX0" fmla="*/ 387015 w 1795749"/>
              <a:gd name="connsiteY0" fmla="*/ 0 h 1548059"/>
              <a:gd name="connsiteX1" fmla="*/ 1408734 w 1795749"/>
              <a:gd name="connsiteY1" fmla="*/ 0 h 1548059"/>
              <a:gd name="connsiteX2" fmla="*/ 1795749 w 1795749"/>
              <a:gd name="connsiteY2" fmla="*/ 774030 h 1548059"/>
              <a:gd name="connsiteX3" fmla="*/ 1408734 w 1795749"/>
              <a:gd name="connsiteY3" fmla="*/ 1548059 h 1548059"/>
              <a:gd name="connsiteX4" fmla="*/ 387015 w 1795749"/>
              <a:gd name="connsiteY4" fmla="*/ 1548059 h 1548059"/>
              <a:gd name="connsiteX5" fmla="*/ 0 w 1795749"/>
              <a:gd name="connsiteY5" fmla="*/ 774030 h 15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749" h="1548059">
                <a:moveTo>
                  <a:pt x="387015" y="0"/>
                </a:moveTo>
                <a:lnTo>
                  <a:pt x="1408734" y="0"/>
                </a:lnTo>
                <a:lnTo>
                  <a:pt x="1795749" y="774030"/>
                </a:lnTo>
                <a:lnTo>
                  <a:pt x="1408734" y="1548059"/>
                </a:lnTo>
                <a:lnTo>
                  <a:pt x="387015" y="1548059"/>
                </a:lnTo>
                <a:lnTo>
                  <a:pt x="0" y="7740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41" name="Picture Placeholder 40">
            <a:extLst>
              <a:ext uri="{FF2B5EF4-FFF2-40B4-BE49-F238E27FC236}">
                <a16:creationId xmlns:a16="http://schemas.microsoft.com/office/drawing/2014/main" id="{4E16C326-0748-4493-8C69-C84863C5E871}"/>
              </a:ext>
            </a:extLst>
          </p:cNvPr>
          <p:cNvSpPr>
            <a:spLocks noGrp="1"/>
          </p:cNvSpPr>
          <p:nvPr>
            <p:ph type="pic" sz="quarter" idx="33" hasCustomPrompt="1"/>
          </p:nvPr>
        </p:nvSpPr>
        <p:spPr>
          <a:xfrm>
            <a:off x="983021" y="3621266"/>
            <a:ext cx="1795749" cy="1548059"/>
          </a:xfrm>
          <a:custGeom>
            <a:avLst/>
            <a:gdLst>
              <a:gd name="connsiteX0" fmla="*/ 387015 w 1795749"/>
              <a:gd name="connsiteY0" fmla="*/ 0 h 1548059"/>
              <a:gd name="connsiteX1" fmla="*/ 1408734 w 1795749"/>
              <a:gd name="connsiteY1" fmla="*/ 0 h 1548059"/>
              <a:gd name="connsiteX2" fmla="*/ 1795749 w 1795749"/>
              <a:gd name="connsiteY2" fmla="*/ 774030 h 1548059"/>
              <a:gd name="connsiteX3" fmla="*/ 1408734 w 1795749"/>
              <a:gd name="connsiteY3" fmla="*/ 1548059 h 1548059"/>
              <a:gd name="connsiteX4" fmla="*/ 387015 w 1795749"/>
              <a:gd name="connsiteY4" fmla="*/ 1548059 h 1548059"/>
              <a:gd name="connsiteX5" fmla="*/ 0 w 1795749"/>
              <a:gd name="connsiteY5" fmla="*/ 774030 h 15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5749" h="1548059">
                <a:moveTo>
                  <a:pt x="387015" y="0"/>
                </a:moveTo>
                <a:lnTo>
                  <a:pt x="1408734" y="0"/>
                </a:lnTo>
                <a:lnTo>
                  <a:pt x="1795749" y="774030"/>
                </a:lnTo>
                <a:lnTo>
                  <a:pt x="1408734" y="1548059"/>
                </a:lnTo>
                <a:lnTo>
                  <a:pt x="387015" y="1548059"/>
                </a:lnTo>
                <a:lnTo>
                  <a:pt x="0" y="77403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026DB973-E170-C64A-80C4-4FCCE174FE24}"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1836475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58DC9A7B-347E-9C4B-AF68-CE9592822DFE}"/>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A010BDDA-231B-5F41-AF1C-A5179588C3A1}"/>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F6E6B423-4179-AE41-8F6E-2708142697AC}"/>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96879975-4CF1-A14B-9558-6FC2517656E3}"/>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8" name="Picture Placeholder 17">
            <a:extLst>
              <a:ext uri="{FF2B5EF4-FFF2-40B4-BE49-F238E27FC236}">
                <a16:creationId xmlns:a16="http://schemas.microsoft.com/office/drawing/2014/main" id="{B68A515A-7697-4601-BEB5-A0474DD06082}"/>
              </a:ext>
            </a:extLst>
          </p:cNvPr>
          <p:cNvSpPr>
            <a:spLocks noGrp="1"/>
          </p:cNvSpPr>
          <p:nvPr>
            <p:ph type="pic" sz="quarter" idx="27" hasCustomPrompt="1"/>
          </p:nvPr>
        </p:nvSpPr>
        <p:spPr>
          <a:xfrm>
            <a:off x="831496" y="2199083"/>
            <a:ext cx="3144009" cy="2153653"/>
          </a:xfrm>
          <a:custGeom>
            <a:avLst/>
            <a:gdLst>
              <a:gd name="connsiteX0" fmla="*/ 155752 w 3144009"/>
              <a:gd name="connsiteY0" fmla="*/ 0 h 2153653"/>
              <a:gd name="connsiteX1" fmla="*/ 2988257 w 3144009"/>
              <a:gd name="connsiteY1" fmla="*/ 0 h 2153653"/>
              <a:gd name="connsiteX2" fmla="*/ 3144009 w 3144009"/>
              <a:gd name="connsiteY2" fmla="*/ 155752 h 2153653"/>
              <a:gd name="connsiteX3" fmla="*/ 3144009 w 3144009"/>
              <a:gd name="connsiteY3" fmla="*/ 2153653 h 2153653"/>
              <a:gd name="connsiteX4" fmla="*/ 0 w 3144009"/>
              <a:gd name="connsiteY4" fmla="*/ 2153653 h 2153653"/>
              <a:gd name="connsiteX5" fmla="*/ 0 w 3144009"/>
              <a:gd name="connsiteY5" fmla="*/ 155752 h 2153653"/>
              <a:gd name="connsiteX6" fmla="*/ 155752 w 3144009"/>
              <a:gd name="connsiteY6" fmla="*/ 0 h 215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4009" h="2153653">
                <a:moveTo>
                  <a:pt x="155752" y="0"/>
                </a:moveTo>
                <a:lnTo>
                  <a:pt x="2988257" y="0"/>
                </a:lnTo>
                <a:cubicBezTo>
                  <a:pt x="3074276" y="0"/>
                  <a:pt x="3144009" y="69733"/>
                  <a:pt x="3144009" y="155752"/>
                </a:cubicBezTo>
                <a:lnTo>
                  <a:pt x="3144009" y="2153653"/>
                </a:lnTo>
                <a:lnTo>
                  <a:pt x="0" y="2153653"/>
                </a:lnTo>
                <a:lnTo>
                  <a:pt x="0" y="155752"/>
                </a:lnTo>
                <a:cubicBezTo>
                  <a:pt x="0" y="69733"/>
                  <a:pt x="69733" y="0"/>
                  <a:pt x="155752"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19" name="Picture Placeholder 18">
            <a:extLst>
              <a:ext uri="{FF2B5EF4-FFF2-40B4-BE49-F238E27FC236}">
                <a16:creationId xmlns:a16="http://schemas.microsoft.com/office/drawing/2014/main" id="{51603425-CCDF-476B-8160-1EE6FB58EEDA}"/>
              </a:ext>
            </a:extLst>
          </p:cNvPr>
          <p:cNvSpPr>
            <a:spLocks noGrp="1"/>
          </p:cNvSpPr>
          <p:nvPr>
            <p:ph type="pic" sz="quarter" idx="28" hasCustomPrompt="1"/>
          </p:nvPr>
        </p:nvSpPr>
        <p:spPr>
          <a:xfrm>
            <a:off x="4548155" y="2199083"/>
            <a:ext cx="3144009" cy="2153653"/>
          </a:xfrm>
          <a:custGeom>
            <a:avLst/>
            <a:gdLst>
              <a:gd name="connsiteX0" fmla="*/ 155752 w 3144009"/>
              <a:gd name="connsiteY0" fmla="*/ 0 h 2153653"/>
              <a:gd name="connsiteX1" fmla="*/ 2988257 w 3144009"/>
              <a:gd name="connsiteY1" fmla="*/ 0 h 2153653"/>
              <a:gd name="connsiteX2" fmla="*/ 3144009 w 3144009"/>
              <a:gd name="connsiteY2" fmla="*/ 155752 h 2153653"/>
              <a:gd name="connsiteX3" fmla="*/ 3144009 w 3144009"/>
              <a:gd name="connsiteY3" fmla="*/ 2153653 h 2153653"/>
              <a:gd name="connsiteX4" fmla="*/ 0 w 3144009"/>
              <a:gd name="connsiteY4" fmla="*/ 2153653 h 2153653"/>
              <a:gd name="connsiteX5" fmla="*/ 0 w 3144009"/>
              <a:gd name="connsiteY5" fmla="*/ 155752 h 2153653"/>
              <a:gd name="connsiteX6" fmla="*/ 155752 w 3144009"/>
              <a:gd name="connsiteY6" fmla="*/ 0 h 215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4009" h="2153653">
                <a:moveTo>
                  <a:pt x="155752" y="0"/>
                </a:moveTo>
                <a:lnTo>
                  <a:pt x="2988257" y="0"/>
                </a:lnTo>
                <a:cubicBezTo>
                  <a:pt x="3074276" y="0"/>
                  <a:pt x="3144009" y="69733"/>
                  <a:pt x="3144009" y="155752"/>
                </a:cubicBezTo>
                <a:lnTo>
                  <a:pt x="3144009" y="2153653"/>
                </a:lnTo>
                <a:lnTo>
                  <a:pt x="0" y="2153653"/>
                </a:lnTo>
                <a:lnTo>
                  <a:pt x="0" y="155752"/>
                </a:lnTo>
                <a:cubicBezTo>
                  <a:pt x="0" y="69733"/>
                  <a:pt x="69733" y="0"/>
                  <a:pt x="155752"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0" name="Picture Placeholder 19">
            <a:extLst>
              <a:ext uri="{FF2B5EF4-FFF2-40B4-BE49-F238E27FC236}">
                <a16:creationId xmlns:a16="http://schemas.microsoft.com/office/drawing/2014/main" id="{5C8847DE-0B71-4101-B2B8-AF21854D0943}"/>
              </a:ext>
            </a:extLst>
          </p:cNvPr>
          <p:cNvSpPr>
            <a:spLocks noGrp="1"/>
          </p:cNvSpPr>
          <p:nvPr>
            <p:ph type="pic" sz="quarter" idx="29" hasCustomPrompt="1"/>
          </p:nvPr>
        </p:nvSpPr>
        <p:spPr>
          <a:xfrm>
            <a:off x="8264814" y="2199083"/>
            <a:ext cx="3144009" cy="2153653"/>
          </a:xfrm>
          <a:custGeom>
            <a:avLst/>
            <a:gdLst>
              <a:gd name="connsiteX0" fmla="*/ 155752 w 3144009"/>
              <a:gd name="connsiteY0" fmla="*/ 0 h 2153653"/>
              <a:gd name="connsiteX1" fmla="*/ 2988257 w 3144009"/>
              <a:gd name="connsiteY1" fmla="*/ 0 h 2153653"/>
              <a:gd name="connsiteX2" fmla="*/ 3144009 w 3144009"/>
              <a:gd name="connsiteY2" fmla="*/ 155752 h 2153653"/>
              <a:gd name="connsiteX3" fmla="*/ 3144009 w 3144009"/>
              <a:gd name="connsiteY3" fmla="*/ 2153653 h 2153653"/>
              <a:gd name="connsiteX4" fmla="*/ 0 w 3144009"/>
              <a:gd name="connsiteY4" fmla="*/ 2153653 h 2153653"/>
              <a:gd name="connsiteX5" fmla="*/ 0 w 3144009"/>
              <a:gd name="connsiteY5" fmla="*/ 155752 h 2153653"/>
              <a:gd name="connsiteX6" fmla="*/ 155752 w 3144009"/>
              <a:gd name="connsiteY6" fmla="*/ 0 h 215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4009" h="2153653">
                <a:moveTo>
                  <a:pt x="155752" y="0"/>
                </a:moveTo>
                <a:lnTo>
                  <a:pt x="2988257" y="0"/>
                </a:lnTo>
                <a:cubicBezTo>
                  <a:pt x="3074276" y="0"/>
                  <a:pt x="3144009" y="69733"/>
                  <a:pt x="3144009" y="155752"/>
                </a:cubicBezTo>
                <a:lnTo>
                  <a:pt x="3144009" y="2153653"/>
                </a:lnTo>
                <a:lnTo>
                  <a:pt x="0" y="2153653"/>
                </a:lnTo>
                <a:lnTo>
                  <a:pt x="0" y="155752"/>
                </a:lnTo>
                <a:cubicBezTo>
                  <a:pt x="0" y="69733"/>
                  <a:pt x="69733" y="0"/>
                  <a:pt x="155752"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4BF6A150-1A26-EC43-BCDE-E4E85899686F}"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871769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FF49AC9F-E4F2-3D4A-889F-362ECABFB0E1}"/>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A30EF3A7-01BF-4D46-8EB7-48F4D5B9AF3F}"/>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F36BA888-B025-044A-8790-D6B2567A9245}"/>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Right Triangle 11">
            <a:extLst>
              <a:ext uri="{FF2B5EF4-FFF2-40B4-BE49-F238E27FC236}">
                <a16:creationId xmlns:a16="http://schemas.microsoft.com/office/drawing/2014/main" id="{897A6F23-070E-4C4B-88E2-F442E89F7BB3}"/>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6" name="Picture Placeholder 15">
            <a:extLst>
              <a:ext uri="{FF2B5EF4-FFF2-40B4-BE49-F238E27FC236}">
                <a16:creationId xmlns:a16="http://schemas.microsoft.com/office/drawing/2014/main" id="{37DC6A15-6ED0-48B4-B9DE-92CDFA831E5A}"/>
              </a:ext>
            </a:extLst>
          </p:cNvPr>
          <p:cNvSpPr>
            <a:spLocks noGrp="1"/>
          </p:cNvSpPr>
          <p:nvPr>
            <p:ph type="pic" sz="quarter" idx="28" hasCustomPrompt="1"/>
          </p:nvPr>
        </p:nvSpPr>
        <p:spPr>
          <a:xfrm>
            <a:off x="3654800" y="2199084"/>
            <a:ext cx="2272186" cy="2153653"/>
          </a:xfrm>
          <a:custGeom>
            <a:avLst/>
            <a:gdLst>
              <a:gd name="connsiteX0" fmla="*/ 0 w 2272186"/>
              <a:gd name="connsiteY0" fmla="*/ 0 h 2153653"/>
              <a:gd name="connsiteX1" fmla="*/ 2272186 w 2272186"/>
              <a:gd name="connsiteY1" fmla="*/ 0 h 2153653"/>
              <a:gd name="connsiteX2" fmla="*/ 2272186 w 2272186"/>
              <a:gd name="connsiteY2" fmla="*/ 2153653 h 2153653"/>
              <a:gd name="connsiteX3" fmla="*/ 0 w 2272186"/>
              <a:gd name="connsiteY3" fmla="*/ 2153653 h 2153653"/>
            </a:gdLst>
            <a:ahLst/>
            <a:cxnLst>
              <a:cxn ang="0">
                <a:pos x="connsiteX0" y="connsiteY0"/>
              </a:cxn>
              <a:cxn ang="0">
                <a:pos x="connsiteX1" y="connsiteY1"/>
              </a:cxn>
              <a:cxn ang="0">
                <a:pos x="connsiteX2" y="connsiteY2"/>
              </a:cxn>
              <a:cxn ang="0">
                <a:pos x="connsiteX3" y="connsiteY3"/>
              </a:cxn>
            </a:cxnLst>
            <a:rect l="l" t="t" r="r" b="b"/>
            <a:pathLst>
              <a:path w="2272186" h="2153653">
                <a:moveTo>
                  <a:pt x="0" y="0"/>
                </a:moveTo>
                <a:lnTo>
                  <a:pt x="2272186" y="0"/>
                </a:lnTo>
                <a:lnTo>
                  <a:pt x="2272186" y="2153653"/>
                </a:lnTo>
                <a:lnTo>
                  <a:pt x="0" y="2153653"/>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17" name="Picture Placeholder 16">
            <a:extLst>
              <a:ext uri="{FF2B5EF4-FFF2-40B4-BE49-F238E27FC236}">
                <a16:creationId xmlns:a16="http://schemas.microsoft.com/office/drawing/2014/main" id="{CAE2331E-4B92-4880-8BDF-6C38D46BCA9B}"/>
              </a:ext>
            </a:extLst>
          </p:cNvPr>
          <p:cNvSpPr>
            <a:spLocks noGrp="1"/>
          </p:cNvSpPr>
          <p:nvPr>
            <p:ph type="pic" sz="quarter" idx="29" hasCustomPrompt="1"/>
          </p:nvPr>
        </p:nvSpPr>
        <p:spPr>
          <a:xfrm>
            <a:off x="6313333" y="2199084"/>
            <a:ext cx="2272186" cy="2153653"/>
          </a:xfrm>
          <a:custGeom>
            <a:avLst/>
            <a:gdLst>
              <a:gd name="connsiteX0" fmla="*/ 0 w 2272186"/>
              <a:gd name="connsiteY0" fmla="*/ 0 h 2153653"/>
              <a:gd name="connsiteX1" fmla="*/ 2272186 w 2272186"/>
              <a:gd name="connsiteY1" fmla="*/ 0 h 2153653"/>
              <a:gd name="connsiteX2" fmla="*/ 2272186 w 2272186"/>
              <a:gd name="connsiteY2" fmla="*/ 2153653 h 2153653"/>
              <a:gd name="connsiteX3" fmla="*/ 0 w 2272186"/>
              <a:gd name="connsiteY3" fmla="*/ 2153653 h 2153653"/>
            </a:gdLst>
            <a:ahLst/>
            <a:cxnLst>
              <a:cxn ang="0">
                <a:pos x="connsiteX0" y="connsiteY0"/>
              </a:cxn>
              <a:cxn ang="0">
                <a:pos x="connsiteX1" y="connsiteY1"/>
              </a:cxn>
              <a:cxn ang="0">
                <a:pos x="connsiteX2" y="connsiteY2"/>
              </a:cxn>
              <a:cxn ang="0">
                <a:pos x="connsiteX3" y="connsiteY3"/>
              </a:cxn>
            </a:cxnLst>
            <a:rect l="l" t="t" r="r" b="b"/>
            <a:pathLst>
              <a:path w="2272186" h="2153653">
                <a:moveTo>
                  <a:pt x="0" y="0"/>
                </a:moveTo>
                <a:lnTo>
                  <a:pt x="2272186" y="0"/>
                </a:lnTo>
                <a:lnTo>
                  <a:pt x="2272186" y="2153653"/>
                </a:lnTo>
                <a:lnTo>
                  <a:pt x="0" y="2153653"/>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5" name="Picture Placeholder 24">
            <a:extLst>
              <a:ext uri="{FF2B5EF4-FFF2-40B4-BE49-F238E27FC236}">
                <a16:creationId xmlns:a16="http://schemas.microsoft.com/office/drawing/2014/main" id="{7B2F3F8B-9CA1-405F-884D-DB70859868FE}"/>
              </a:ext>
            </a:extLst>
          </p:cNvPr>
          <p:cNvSpPr>
            <a:spLocks noGrp="1"/>
          </p:cNvSpPr>
          <p:nvPr>
            <p:ph type="pic" sz="quarter" idx="30" hasCustomPrompt="1"/>
          </p:nvPr>
        </p:nvSpPr>
        <p:spPr>
          <a:xfrm>
            <a:off x="8971866" y="2199084"/>
            <a:ext cx="2272186" cy="2153653"/>
          </a:xfrm>
          <a:custGeom>
            <a:avLst/>
            <a:gdLst>
              <a:gd name="connsiteX0" fmla="*/ 0 w 2272186"/>
              <a:gd name="connsiteY0" fmla="*/ 0 h 2153653"/>
              <a:gd name="connsiteX1" fmla="*/ 2272186 w 2272186"/>
              <a:gd name="connsiteY1" fmla="*/ 0 h 2153653"/>
              <a:gd name="connsiteX2" fmla="*/ 2272186 w 2272186"/>
              <a:gd name="connsiteY2" fmla="*/ 2153653 h 2153653"/>
              <a:gd name="connsiteX3" fmla="*/ 0 w 2272186"/>
              <a:gd name="connsiteY3" fmla="*/ 2153653 h 2153653"/>
            </a:gdLst>
            <a:ahLst/>
            <a:cxnLst>
              <a:cxn ang="0">
                <a:pos x="connsiteX0" y="connsiteY0"/>
              </a:cxn>
              <a:cxn ang="0">
                <a:pos x="connsiteX1" y="connsiteY1"/>
              </a:cxn>
              <a:cxn ang="0">
                <a:pos x="connsiteX2" y="connsiteY2"/>
              </a:cxn>
              <a:cxn ang="0">
                <a:pos x="connsiteX3" y="connsiteY3"/>
              </a:cxn>
            </a:cxnLst>
            <a:rect l="l" t="t" r="r" b="b"/>
            <a:pathLst>
              <a:path w="2272186" h="2153653">
                <a:moveTo>
                  <a:pt x="0" y="0"/>
                </a:moveTo>
                <a:lnTo>
                  <a:pt x="2272186" y="0"/>
                </a:lnTo>
                <a:lnTo>
                  <a:pt x="2272186" y="2153653"/>
                </a:lnTo>
                <a:lnTo>
                  <a:pt x="0" y="2153653"/>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15" name="Picture Placeholder 14">
            <a:extLst>
              <a:ext uri="{FF2B5EF4-FFF2-40B4-BE49-F238E27FC236}">
                <a16:creationId xmlns:a16="http://schemas.microsoft.com/office/drawing/2014/main" id="{2375F9D2-ABB9-4BCC-978F-64DE65B6FFEA}"/>
              </a:ext>
            </a:extLst>
          </p:cNvPr>
          <p:cNvSpPr>
            <a:spLocks noGrp="1"/>
          </p:cNvSpPr>
          <p:nvPr>
            <p:ph type="pic" sz="quarter" idx="27" hasCustomPrompt="1"/>
          </p:nvPr>
        </p:nvSpPr>
        <p:spPr>
          <a:xfrm>
            <a:off x="996267" y="2199084"/>
            <a:ext cx="2272186" cy="2153653"/>
          </a:xfrm>
          <a:custGeom>
            <a:avLst/>
            <a:gdLst>
              <a:gd name="connsiteX0" fmla="*/ 0 w 2272186"/>
              <a:gd name="connsiteY0" fmla="*/ 0 h 2153653"/>
              <a:gd name="connsiteX1" fmla="*/ 2272186 w 2272186"/>
              <a:gd name="connsiteY1" fmla="*/ 0 h 2153653"/>
              <a:gd name="connsiteX2" fmla="*/ 2272186 w 2272186"/>
              <a:gd name="connsiteY2" fmla="*/ 2153653 h 2153653"/>
              <a:gd name="connsiteX3" fmla="*/ 0 w 2272186"/>
              <a:gd name="connsiteY3" fmla="*/ 2153653 h 2153653"/>
            </a:gdLst>
            <a:ahLst/>
            <a:cxnLst>
              <a:cxn ang="0">
                <a:pos x="connsiteX0" y="connsiteY0"/>
              </a:cxn>
              <a:cxn ang="0">
                <a:pos x="connsiteX1" y="connsiteY1"/>
              </a:cxn>
              <a:cxn ang="0">
                <a:pos x="connsiteX2" y="connsiteY2"/>
              </a:cxn>
              <a:cxn ang="0">
                <a:pos x="connsiteX3" y="connsiteY3"/>
              </a:cxn>
            </a:cxnLst>
            <a:rect l="l" t="t" r="r" b="b"/>
            <a:pathLst>
              <a:path w="2272186" h="2153653">
                <a:moveTo>
                  <a:pt x="0" y="0"/>
                </a:moveTo>
                <a:lnTo>
                  <a:pt x="2272186" y="0"/>
                </a:lnTo>
                <a:lnTo>
                  <a:pt x="2272186" y="2153653"/>
                </a:lnTo>
                <a:lnTo>
                  <a:pt x="0" y="2153653"/>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A4B1F633-6E59-3848-BFCD-3B64D01F7AA4}"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2243277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3B06F4F0-7B81-8B4F-8F44-AD79E03B4CAC}"/>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390DBD93-BE21-934D-866B-05B67913D6DD}"/>
              </a:ext>
            </a:extLst>
          </p:cNvPr>
          <p:cNvSpPr/>
          <p:nvPr userDrawn="1"/>
        </p:nvSpPr>
        <p:spPr>
          <a:xfrm>
            <a:off x="0"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2BF9C3C4-F656-8242-92D2-EC78281ABF08}"/>
              </a:ext>
            </a:extLst>
          </p:cNvPr>
          <p:cNvSpPr/>
          <p:nvPr userDrawn="1"/>
        </p:nvSpPr>
        <p:spPr>
          <a:xfrm>
            <a:off x="0"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Right Triangle 11">
            <a:extLst>
              <a:ext uri="{FF2B5EF4-FFF2-40B4-BE49-F238E27FC236}">
                <a16:creationId xmlns:a16="http://schemas.microsoft.com/office/drawing/2014/main" id="{250406D9-D6E1-4841-A5CF-EB9D8EBAB60A}"/>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8" name="Picture Placeholder 17">
            <a:extLst>
              <a:ext uri="{FF2B5EF4-FFF2-40B4-BE49-F238E27FC236}">
                <a16:creationId xmlns:a16="http://schemas.microsoft.com/office/drawing/2014/main" id="{962CB5BF-9424-4240-8B8B-C322D908DF0C}"/>
              </a:ext>
            </a:extLst>
          </p:cNvPr>
          <p:cNvSpPr>
            <a:spLocks noGrp="1"/>
          </p:cNvSpPr>
          <p:nvPr>
            <p:ph type="pic" sz="quarter" idx="28" hasCustomPrompt="1"/>
          </p:nvPr>
        </p:nvSpPr>
        <p:spPr>
          <a:xfrm>
            <a:off x="3832999" y="2293366"/>
            <a:ext cx="1696454" cy="1696454"/>
          </a:xfrm>
          <a:custGeom>
            <a:avLst/>
            <a:gdLst>
              <a:gd name="connsiteX0" fmla="*/ 848227 w 1696454"/>
              <a:gd name="connsiteY0" fmla="*/ 0 h 1696454"/>
              <a:gd name="connsiteX1" fmla="*/ 1696454 w 1696454"/>
              <a:gd name="connsiteY1" fmla="*/ 848227 h 1696454"/>
              <a:gd name="connsiteX2" fmla="*/ 848227 w 1696454"/>
              <a:gd name="connsiteY2" fmla="*/ 1696454 h 1696454"/>
              <a:gd name="connsiteX3" fmla="*/ 0 w 1696454"/>
              <a:gd name="connsiteY3" fmla="*/ 848227 h 1696454"/>
              <a:gd name="connsiteX4" fmla="*/ 848227 w 1696454"/>
              <a:gd name="connsiteY4" fmla="*/ 0 h 1696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54" h="1696454">
                <a:moveTo>
                  <a:pt x="848227" y="0"/>
                </a:moveTo>
                <a:cubicBezTo>
                  <a:pt x="1316690" y="0"/>
                  <a:pt x="1696454" y="379764"/>
                  <a:pt x="1696454" y="848227"/>
                </a:cubicBezTo>
                <a:cubicBezTo>
                  <a:pt x="1696454" y="1316690"/>
                  <a:pt x="1316690" y="1696454"/>
                  <a:pt x="848227" y="1696454"/>
                </a:cubicBezTo>
                <a:cubicBezTo>
                  <a:pt x="379764" y="1696454"/>
                  <a:pt x="0" y="1316690"/>
                  <a:pt x="0" y="848227"/>
                </a:cubicBezTo>
                <a:cubicBezTo>
                  <a:pt x="0" y="379764"/>
                  <a:pt x="379764" y="0"/>
                  <a:pt x="848227"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14" name="Picture Placeholder 13">
            <a:extLst>
              <a:ext uri="{FF2B5EF4-FFF2-40B4-BE49-F238E27FC236}">
                <a16:creationId xmlns:a16="http://schemas.microsoft.com/office/drawing/2014/main" id="{ED3A40B3-6A39-419E-965E-7A8F91BEC589}"/>
              </a:ext>
            </a:extLst>
          </p:cNvPr>
          <p:cNvSpPr>
            <a:spLocks noGrp="1"/>
          </p:cNvSpPr>
          <p:nvPr>
            <p:ph type="pic" sz="quarter" idx="29" hasCustomPrompt="1"/>
          </p:nvPr>
        </p:nvSpPr>
        <p:spPr>
          <a:xfrm>
            <a:off x="6662549" y="2293366"/>
            <a:ext cx="1696454" cy="1696454"/>
          </a:xfrm>
          <a:custGeom>
            <a:avLst/>
            <a:gdLst>
              <a:gd name="connsiteX0" fmla="*/ 848227 w 1696454"/>
              <a:gd name="connsiteY0" fmla="*/ 0 h 1696454"/>
              <a:gd name="connsiteX1" fmla="*/ 1696454 w 1696454"/>
              <a:gd name="connsiteY1" fmla="*/ 848227 h 1696454"/>
              <a:gd name="connsiteX2" fmla="*/ 848227 w 1696454"/>
              <a:gd name="connsiteY2" fmla="*/ 1696454 h 1696454"/>
              <a:gd name="connsiteX3" fmla="*/ 0 w 1696454"/>
              <a:gd name="connsiteY3" fmla="*/ 848227 h 1696454"/>
              <a:gd name="connsiteX4" fmla="*/ 848227 w 1696454"/>
              <a:gd name="connsiteY4" fmla="*/ 0 h 1696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54" h="1696454">
                <a:moveTo>
                  <a:pt x="848227" y="0"/>
                </a:moveTo>
                <a:cubicBezTo>
                  <a:pt x="1316690" y="0"/>
                  <a:pt x="1696454" y="379764"/>
                  <a:pt x="1696454" y="848227"/>
                </a:cubicBezTo>
                <a:cubicBezTo>
                  <a:pt x="1696454" y="1316690"/>
                  <a:pt x="1316690" y="1696454"/>
                  <a:pt x="848227" y="1696454"/>
                </a:cubicBezTo>
                <a:cubicBezTo>
                  <a:pt x="379764" y="1696454"/>
                  <a:pt x="0" y="1316690"/>
                  <a:pt x="0" y="848227"/>
                </a:cubicBezTo>
                <a:cubicBezTo>
                  <a:pt x="0" y="379764"/>
                  <a:pt x="379764" y="0"/>
                  <a:pt x="848227"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13" name="Picture Placeholder 12">
            <a:extLst>
              <a:ext uri="{FF2B5EF4-FFF2-40B4-BE49-F238E27FC236}">
                <a16:creationId xmlns:a16="http://schemas.microsoft.com/office/drawing/2014/main" id="{4AEDE764-BC8C-4BD4-AF22-709DD5B25F97}"/>
              </a:ext>
            </a:extLst>
          </p:cNvPr>
          <p:cNvSpPr>
            <a:spLocks noGrp="1"/>
          </p:cNvSpPr>
          <p:nvPr>
            <p:ph type="pic" sz="quarter" idx="30" hasCustomPrompt="1"/>
          </p:nvPr>
        </p:nvSpPr>
        <p:spPr>
          <a:xfrm>
            <a:off x="9492100" y="2293366"/>
            <a:ext cx="1696454" cy="1696454"/>
          </a:xfrm>
          <a:custGeom>
            <a:avLst/>
            <a:gdLst>
              <a:gd name="connsiteX0" fmla="*/ 848227 w 1696454"/>
              <a:gd name="connsiteY0" fmla="*/ 0 h 1696454"/>
              <a:gd name="connsiteX1" fmla="*/ 1696454 w 1696454"/>
              <a:gd name="connsiteY1" fmla="*/ 848227 h 1696454"/>
              <a:gd name="connsiteX2" fmla="*/ 848227 w 1696454"/>
              <a:gd name="connsiteY2" fmla="*/ 1696454 h 1696454"/>
              <a:gd name="connsiteX3" fmla="*/ 0 w 1696454"/>
              <a:gd name="connsiteY3" fmla="*/ 848227 h 1696454"/>
              <a:gd name="connsiteX4" fmla="*/ 848227 w 1696454"/>
              <a:gd name="connsiteY4" fmla="*/ 0 h 1696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54" h="1696454">
                <a:moveTo>
                  <a:pt x="848227" y="0"/>
                </a:moveTo>
                <a:cubicBezTo>
                  <a:pt x="1316690" y="0"/>
                  <a:pt x="1696454" y="379764"/>
                  <a:pt x="1696454" y="848227"/>
                </a:cubicBezTo>
                <a:cubicBezTo>
                  <a:pt x="1696454" y="1316690"/>
                  <a:pt x="1316690" y="1696454"/>
                  <a:pt x="848227" y="1696454"/>
                </a:cubicBezTo>
                <a:cubicBezTo>
                  <a:pt x="379764" y="1696454"/>
                  <a:pt x="0" y="1316690"/>
                  <a:pt x="0" y="848227"/>
                </a:cubicBezTo>
                <a:cubicBezTo>
                  <a:pt x="0" y="379764"/>
                  <a:pt x="379764" y="0"/>
                  <a:pt x="848227"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19" name="Picture Placeholder 18">
            <a:extLst>
              <a:ext uri="{FF2B5EF4-FFF2-40B4-BE49-F238E27FC236}">
                <a16:creationId xmlns:a16="http://schemas.microsoft.com/office/drawing/2014/main" id="{E9547645-E964-419E-8579-A5F8DF988C58}"/>
              </a:ext>
            </a:extLst>
          </p:cNvPr>
          <p:cNvSpPr>
            <a:spLocks noGrp="1"/>
          </p:cNvSpPr>
          <p:nvPr>
            <p:ph type="pic" sz="quarter" idx="27" hasCustomPrompt="1"/>
          </p:nvPr>
        </p:nvSpPr>
        <p:spPr>
          <a:xfrm>
            <a:off x="1003449" y="2293366"/>
            <a:ext cx="1696454" cy="1696454"/>
          </a:xfrm>
          <a:custGeom>
            <a:avLst/>
            <a:gdLst>
              <a:gd name="connsiteX0" fmla="*/ 848227 w 1696454"/>
              <a:gd name="connsiteY0" fmla="*/ 0 h 1696454"/>
              <a:gd name="connsiteX1" fmla="*/ 1696454 w 1696454"/>
              <a:gd name="connsiteY1" fmla="*/ 848227 h 1696454"/>
              <a:gd name="connsiteX2" fmla="*/ 848227 w 1696454"/>
              <a:gd name="connsiteY2" fmla="*/ 1696454 h 1696454"/>
              <a:gd name="connsiteX3" fmla="*/ 0 w 1696454"/>
              <a:gd name="connsiteY3" fmla="*/ 848227 h 1696454"/>
              <a:gd name="connsiteX4" fmla="*/ 848227 w 1696454"/>
              <a:gd name="connsiteY4" fmla="*/ 0 h 1696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54" h="1696454">
                <a:moveTo>
                  <a:pt x="848227" y="0"/>
                </a:moveTo>
                <a:cubicBezTo>
                  <a:pt x="1316690" y="0"/>
                  <a:pt x="1696454" y="379764"/>
                  <a:pt x="1696454" y="848227"/>
                </a:cubicBezTo>
                <a:cubicBezTo>
                  <a:pt x="1696454" y="1316690"/>
                  <a:pt x="1316690" y="1696454"/>
                  <a:pt x="848227" y="1696454"/>
                </a:cubicBezTo>
                <a:cubicBezTo>
                  <a:pt x="379764" y="1696454"/>
                  <a:pt x="0" y="1316690"/>
                  <a:pt x="0" y="848227"/>
                </a:cubicBezTo>
                <a:cubicBezTo>
                  <a:pt x="0" y="379764"/>
                  <a:pt x="379764" y="0"/>
                  <a:pt x="848227"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2E4AA504-A7E3-6245-9DE6-F1B33ED68C7A}"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1742013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241EEAC-DB30-4D6C-B3AB-C571FEECFA54}"/>
              </a:ext>
            </a:extLst>
          </p:cNvPr>
          <p:cNvSpPr>
            <a:spLocks noGrp="1"/>
          </p:cNvSpPr>
          <p:nvPr>
            <p:ph type="pic" sz="quarter" idx="17" hasCustomPrompt="1"/>
          </p:nvPr>
        </p:nvSpPr>
        <p:spPr>
          <a:xfrm>
            <a:off x="5295901" y="-830751"/>
            <a:ext cx="7289801" cy="8519503"/>
          </a:xfrm>
          <a:custGeom>
            <a:avLst/>
            <a:gdLst>
              <a:gd name="connsiteX0" fmla="*/ 3731685 w 7289801"/>
              <a:gd name="connsiteY0" fmla="*/ 8503190 h 8519503"/>
              <a:gd name="connsiteX1" fmla="*/ 3690265 w 7289801"/>
              <a:gd name="connsiteY1" fmla="*/ 8517654 h 8519503"/>
              <a:gd name="connsiteX2" fmla="*/ 3731685 w 7289801"/>
              <a:gd name="connsiteY2" fmla="*/ 8503190 h 8519503"/>
              <a:gd name="connsiteX3" fmla="*/ 680461 w 7289801"/>
              <a:gd name="connsiteY3" fmla="*/ 8481723 h 8519503"/>
              <a:gd name="connsiteX4" fmla="*/ 710047 w 7289801"/>
              <a:gd name="connsiteY4" fmla="*/ 8500071 h 8519503"/>
              <a:gd name="connsiteX5" fmla="*/ 680461 w 7289801"/>
              <a:gd name="connsiteY5" fmla="*/ 8481723 h 8519503"/>
              <a:gd name="connsiteX6" fmla="*/ 3624750 w 7289801"/>
              <a:gd name="connsiteY6" fmla="*/ 8459798 h 8519503"/>
              <a:gd name="connsiteX7" fmla="*/ 3680404 w 7289801"/>
              <a:gd name="connsiteY7" fmla="*/ 8465868 h 8519503"/>
              <a:gd name="connsiteX8" fmla="*/ 3564035 w 7289801"/>
              <a:gd name="connsiteY8" fmla="*/ 8466625 h 8519503"/>
              <a:gd name="connsiteX9" fmla="*/ 3624750 w 7289801"/>
              <a:gd name="connsiteY9" fmla="*/ 8459798 h 8519503"/>
              <a:gd name="connsiteX10" fmla="*/ 3527319 w 7289801"/>
              <a:gd name="connsiteY10" fmla="*/ 8457825 h 8519503"/>
              <a:gd name="connsiteX11" fmla="*/ 3544311 w 7289801"/>
              <a:gd name="connsiteY11" fmla="*/ 8460894 h 8519503"/>
              <a:gd name="connsiteX12" fmla="*/ 3516698 w 7289801"/>
              <a:gd name="connsiteY12" fmla="*/ 8468565 h 8519503"/>
              <a:gd name="connsiteX13" fmla="*/ 3527319 w 7289801"/>
              <a:gd name="connsiteY13" fmla="*/ 8457825 h 8519503"/>
              <a:gd name="connsiteX14" fmla="*/ 3787321 w 7289801"/>
              <a:gd name="connsiteY14" fmla="*/ 8447295 h 8519503"/>
              <a:gd name="connsiteX15" fmla="*/ 3798745 w 7289801"/>
              <a:gd name="connsiteY15" fmla="*/ 8454640 h 8519503"/>
              <a:gd name="connsiteX16" fmla="*/ 3736856 w 7289801"/>
              <a:gd name="connsiteY16" fmla="*/ 8467385 h 8519503"/>
              <a:gd name="connsiteX17" fmla="*/ 3692238 w 7289801"/>
              <a:gd name="connsiteY17" fmla="*/ 8465260 h 8519503"/>
              <a:gd name="connsiteX18" fmla="*/ 3705192 w 7289801"/>
              <a:gd name="connsiteY18" fmla="*/ 8456056 h 8519503"/>
              <a:gd name="connsiteX19" fmla="*/ 3761324 w 7289801"/>
              <a:gd name="connsiteY19" fmla="*/ 8451100 h 8519503"/>
              <a:gd name="connsiteX20" fmla="*/ 3787321 w 7289801"/>
              <a:gd name="connsiteY20" fmla="*/ 8447295 h 8519503"/>
              <a:gd name="connsiteX21" fmla="*/ 3834132 w 7289801"/>
              <a:gd name="connsiteY21" fmla="*/ 8438509 h 8519503"/>
              <a:gd name="connsiteX22" fmla="*/ 3821767 w 7289801"/>
              <a:gd name="connsiteY22" fmla="*/ 8454455 h 8519503"/>
              <a:gd name="connsiteX23" fmla="*/ 3806633 w 7289801"/>
              <a:gd name="connsiteY23" fmla="*/ 8450255 h 8519503"/>
              <a:gd name="connsiteX24" fmla="*/ 3814561 w 7289801"/>
              <a:gd name="connsiteY24" fmla="*/ 8446056 h 8519503"/>
              <a:gd name="connsiteX25" fmla="*/ 3824651 w 7289801"/>
              <a:gd name="connsiteY25" fmla="*/ 8439057 h 8519503"/>
              <a:gd name="connsiteX26" fmla="*/ 3834132 w 7289801"/>
              <a:gd name="connsiteY26" fmla="*/ 8438509 h 8519503"/>
              <a:gd name="connsiteX27" fmla="*/ 3392312 w 7289801"/>
              <a:gd name="connsiteY27" fmla="*/ 8430213 h 8519503"/>
              <a:gd name="connsiteX28" fmla="*/ 3435351 w 7289801"/>
              <a:gd name="connsiteY28" fmla="*/ 8442893 h 8519503"/>
              <a:gd name="connsiteX29" fmla="*/ 3471334 w 7289801"/>
              <a:gd name="connsiteY29" fmla="*/ 8456981 h 8519503"/>
              <a:gd name="connsiteX30" fmla="*/ 3429001 w 7289801"/>
              <a:gd name="connsiteY30" fmla="*/ 8452051 h 8519503"/>
              <a:gd name="connsiteX31" fmla="*/ 3407129 w 7289801"/>
              <a:gd name="connsiteY31" fmla="*/ 8444302 h 8519503"/>
              <a:gd name="connsiteX32" fmla="*/ 3384550 w 7289801"/>
              <a:gd name="connsiteY32" fmla="*/ 8435848 h 8519503"/>
              <a:gd name="connsiteX33" fmla="*/ 3392312 w 7289801"/>
              <a:gd name="connsiteY33" fmla="*/ 8430213 h 8519503"/>
              <a:gd name="connsiteX34" fmla="*/ 3648250 w 7289801"/>
              <a:gd name="connsiteY34" fmla="*/ 8424296 h 8519503"/>
              <a:gd name="connsiteX35" fmla="*/ 3647516 w 7289801"/>
              <a:gd name="connsiteY35" fmla="*/ 8430794 h 8519503"/>
              <a:gd name="connsiteX36" fmla="*/ 3666597 w 7289801"/>
              <a:gd name="connsiteY36" fmla="*/ 8430794 h 8519503"/>
              <a:gd name="connsiteX37" fmla="*/ 3635040 w 7289801"/>
              <a:gd name="connsiteY37" fmla="*/ 8434043 h 8519503"/>
              <a:gd name="connsiteX38" fmla="*/ 3640911 w 7289801"/>
              <a:gd name="connsiteY38" fmla="*/ 8427545 h 8519503"/>
              <a:gd name="connsiteX39" fmla="*/ 3648250 w 7289801"/>
              <a:gd name="connsiteY39" fmla="*/ 8424296 h 8519503"/>
              <a:gd name="connsiteX40" fmla="*/ 3339905 w 7289801"/>
              <a:gd name="connsiteY40" fmla="*/ 8404036 h 8519503"/>
              <a:gd name="connsiteX41" fmla="*/ 3344208 w 7289801"/>
              <a:gd name="connsiteY41" fmla="*/ 8406905 h 8519503"/>
              <a:gd name="connsiteX42" fmla="*/ 3360703 w 7289801"/>
              <a:gd name="connsiteY42" fmla="*/ 8410490 h 8519503"/>
              <a:gd name="connsiteX43" fmla="*/ 3351380 w 7289801"/>
              <a:gd name="connsiteY43" fmla="*/ 8417663 h 8519503"/>
              <a:gd name="connsiteX44" fmla="*/ 3339187 w 7289801"/>
              <a:gd name="connsiteY44" fmla="*/ 8410490 h 8519503"/>
              <a:gd name="connsiteX45" fmla="*/ 3339905 w 7289801"/>
              <a:gd name="connsiteY45" fmla="*/ 8404036 h 8519503"/>
              <a:gd name="connsiteX46" fmla="*/ 4068957 w 7289801"/>
              <a:gd name="connsiteY46" fmla="*/ 8392081 h 8519503"/>
              <a:gd name="connsiteX47" fmla="*/ 4027538 w 7289801"/>
              <a:gd name="connsiteY47" fmla="*/ 8405230 h 8519503"/>
              <a:gd name="connsiteX48" fmla="*/ 4068957 w 7289801"/>
              <a:gd name="connsiteY48" fmla="*/ 8392081 h 8519503"/>
              <a:gd name="connsiteX49" fmla="*/ 3674843 w 7289801"/>
              <a:gd name="connsiteY49" fmla="*/ 8388794 h 8519503"/>
              <a:gd name="connsiteX50" fmla="*/ 3704071 w 7289801"/>
              <a:gd name="connsiteY50" fmla="*/ 8390274 h 8519503"/>
              <a:gd name="connsiteX51" fmla="*/ 3644900 w 7289801"/>
              <a:gd name="connsiteY51" fmla="*/ 8406546 h 8519503"/>
              <a:gd name="connsiteX52" fmla="*/ 3674843 w 7289801"/>
              <a:gd name="connsiteY52" fmla="*/ 8388794 h 8519503"/>
              <a:gd name="connsiteX53" fmla="*/ 3611021 w 7289801"/>
              <a:gd name="connsiteY53" fmla="*/ 8388794 h 8519503"/>
              <a:gd name="connsiteX54" fmla="*/ 3658709 w 7289801"/>
              <a:gd name="connsiteY54" fmla="*/ 8391799 h 8519503"/>
              <a:gd name="connsiteX55" fmla="*/ 3637032 w 7289801"/>
              <a:gd name="connsiteY55" fmla="*/ 8400065 h 8519503"/>
              <a:gd name="connsiteX56" fmla="*/ 3636310 w 7289801"/>
              <a:gd name="connsiteY56" fmla="*/ 8402319 h 8519503"/>
              <a:gd name="connsiteX57" fmla="*/ 3613189 w 7289801"/>
              <a:gd name="connsiteY57" fmla="*/ 8403071 h 8519503"/>
              <a:gd name="connsiteX58" fmla="*/ 3585731 w 7289801"/>
              <a:gd name="connsiteY58" fmla="*/ 8403821 h 8519503"/>
              <a:gd name="connsiteX59" fmla="*/ 3611021 w 7289801"/>
              <a:gd name="connsiteY59" fmla="*/ 8388794 h 8519503"/>
              <a:gd name="connsiteX60" fmla="*/ 3585960 w 7289801"/>
              <a:gd name="connsiteY60" fmla="*/ 8378933 h 8519503"/>
              <a:gd name="connsiteX61" fmla="*/ 3579272 w 7289801"/>
              <a:gd name="connsiteY61" fmla="*/ 8405701 h 8519503"/>
              <a:gd name="connsiteX62" fmla="*/ 3539882 w 7289801"/>
              <a:gd name="connsiteY62" fmla="*/ 8404292 h 8519503"/>
              <a:gd name="connsiteX63" fmla="*/ 3569610 w 7289801"/>
              <a:gd name="connsiteY63" fmla="*/ 8397249 h 8519503"/>
              <a:gd name="connsiteX64" fmla="*/ 3565894 w 7289801"/>
              <a:gd name="connsiteY64" fmla="*/ 8391613 h 8519503"/>
              <a:gd name="connsiteX65" fmla="*/ 3555490 w 7289801"/>
              <a:gd name="connsiteY65" fmla="*/ 8395840 h 8519503"/>
              <a:gd name="connsiteX66" fmla="*/ 3585960 w 7289801"/>
              <a:gd name="connsiteY66" fmla="*/ 8378933 h 8519503"/>
              <a:gd name="connsiteX67" fmla="*/ 3763039 w 7289801"/>
              <a:gd name="connsiteY67" fmla="*/ 8377180 h 8519503"/>
              <a:gd name="connsiteX68" fmla="*/ 3753666 w 7289801"/>
              <a:gd name="connsiteY68" fmla="*/ 8391753 h 8519503"/>
              <a:gd name="connsiteX69" fmla="*/ 3763760 w 7289801"/>
              <a:gd name="connsiteY69" fmla="*/ 8390365 h 8519503"/>
              <a:gd name="connsiteX70" fmla="*/ 3776737 w 7289801"/>
              <a:gd name="connsiteY70" fmla="*/ 8380650 h 8519503"/>
              <a:gd name="connsiteX71" fmla="*/ 3757272 w 7289801"/>
              <a:gd name="connsiteY71" fmla="*/ 8402162 h 8519503"/>
              <a:gd name="connsiteX72" fmla="*/ 3707528 w 7289801"/>
              <a:gd name="connsiteY72" fmla="*/ 8409102 h 8519503"/>
              <a:gd name="connsiteX73" fmla="*/ 3712573 w 7289801"/>
              <a:gd name="connsiteY73" fmla="*/ 8389671 h 8519503"/>
              <a:gd name="connsiteX74" fmla="*/ 3745737 w 7289801"/>
              <a:gd name="connsiteY74" fmla="*/ 8386896 h 8519503"/>
              <a:gd name="connsiteX75" fmla="*/ 3738527 w 7289801"/>
              <a:gd name="connsiteY75" fmla="*/ 8384813 h 8519503"/>
              <a:gd name="connsiteX76" fmla="*/ 3763039 w 7289801"/>
              <a:gd name="connsiteY76" fmla="*/ 8377180 h 8519503"/>
              <a:gd name="connsiteX77" fmla="*/ 3704072 w 7289801"/>
              <a:gd name="connsiteY77" fmla="*/ 8372290 h 8519503"/>
              <a:gd name="connsiteX78" fmla="*/ 3696102 w 7289801"/>
              <a:gd name="connsiteY78" fmla="*/ 8379140 h 8519503"/>
              <a:gd name="connsiteX79" fmla="*/ 3674367 w 7289801"/>
              <a:gd name="connsiteY79" fmla="*/ 8382878 h 8519503"/>
              <a:gd name="connsiteX80" fmla="*/ 3668570 w 7289801"/>
              <a:gd name="connsiteY80" fmla="*/ 8380387 h 8519503"/>
              <a:gd name="connsiteX81" fmla="*/ 3680887 w 7289801"/>
              <a:gd name="connsiteY81" fmla="*/ 8373536 h 8519503"/>
              <a:gd name="connsiteX82" fmla="*/ 3680163 w 7289801"/>
              <a:gd name="connsiteY82" fmla="*/ 8377896 h 8519503"/>
              <a:gd name="connsiteX83" fmla="*/ 3704072 w 7289801"/>
              <a:gd name="connsiteY83" fmla="*/ 8372290 h 8519503"/>
              <a:gd name="connsiteX84" fmla="*/ 3329772 w 7289801"/>
              <a:gd name="connsiteY84" fmla="*/ 8371042 h 8519503"/>
              <a:gd name="connsiteX85" fmla="*/ 3331186 w 7289801"/>
              <a:gd name="connsiteY85" fmla="*/ 8376171 h 8519503"/>
              <a:gd name="connsiteX86" fmla="*/ 3352399 w 7289801"/>
              <a:gd name="connsiteY86" fmla="*/ 8377636 h 8519503"/>
              <a:gd name="connsiteX87" fmla="*/ 3346742 w 7289801"/>
              <a:gd name="connsiteY87" fmla="*/ 8394485 h 8519503"/>
              <a:gd name="connsiteX88" fmla="*/ 3334015 w 7289801"/>
              <a:gd name="connsiteY88" fmla="*/ 8382032 h 8519503"/>
              <a:gd name="connsiteX89" fmla="*/ 3329772 w 7289801"/>
              <a:gd name="connsiteY89" fmla="*/ 8371042 h 8519503"/>
              <a:gd name="connsiteX90" fmla="*/ 4151796 w 7289801"/>
              <a:gd name="connsiteY90" fmla="*/ 8363154 h 8519503"/>
              <a:gd name="connsiteX91" fmla="*/ 4102487 w 7289801"/>
              <a:gd name="connsiteY91" fmla="*/ 8385133 h 8519503"/>
              <a:gd name="connsiteX92" fmla="*/ 4151796 w 7289801"/>
              <a:gd name="connsiteY92" fmla="*/ 8363154 h 8519503"/>
              <a:gd name="connsiteX93" fmla="*/ 821208 w 7289801"/>
              <a:gd name="connsiteY93" fmla="*/ 8359209 h 8519503"/>
              <a:gd name="connsiteX94" fmla="*/ 831859 w 7289801"/>
              <a:gd name="connsiteY94" fmla="*/ 8373617 h 8519503"/>
              <a:gd name="connsiteX95" fmla="*/ 837540 w 7289801"/>
              <a:gd name="connsiteY95" fmla="*/ 8390767 h 8519503"/>
              <a:gd name="connsiteX96" fmla="*/ 826179 w 7289801"/>
              <a:gd name="connsiteY96" fmla="*/ 8378419 h 8519503"/>
              <a:gd name="connsiteX97" fmla="*/ 821208 w 7289801"/>
              <a:gd name="connsiteY97" fmla="*/ 8359209 h 8519503"/>
              <a:gd name="connsiteX98" fmla="*/ 3901307 w 7289801"/>
              <a:gd name="connsiteY98" fmla="*/ 8359208 h 8519503"/>
              <a:gd name="connsiteX99" fmla="*/ 3864836 w 7289801"/>
              <a:gd name="connsiteY99" fmla="*/ 8369404 h 8519503"/>
              <a:gd name="connsiteX100" fmla="*/ 3844097 w 7289801"/>
              <a:gd name="connsiteY100" fmla="*/ 8384698 h 8519503"/>
              <a:gd name="connsiteX101" fmla="*/ 3779022 w 7289801"/>
              <a:gd name="connsiteY101" fmla="*/ 8397077 h 8519503"/>
              <a:gd name="connsiteX102" fmla="*/ 3797614 w 7289801"/>
              <a:gd name="connsiteY102" fmla="*/ 8380328 h 8519503"/>
              <a:gd name="connsiteX103" fmla="*/ 3849818 w 7289801"/>
              <a:gd name="connsiteY103" fmla="*/ 8366491 h 8519503"/>
              <a:gd name="connsiteX104" fmla="*/ 3901307 w 7289801"/>
              <a:gd name="connsiteY104" fmla="*/ 8359208 h 8519503"/>
              <a:gd name="connsiteX105" fmla="*/ 811464 w 7289801"/>
              <a:gd name="connsiteY105" fmla="*/ 8351320 h 8519503"/>
              <a:gd name="connsiteX106" fmla="*/ 830360 w 7289801"/>
              <a:gd name="connsiteY106" fmla="*/ 8395464 h 8519503"/>
              <a:gd name="connsiteX107" fmla="*/ 812163 w 7289801"/>
              <a:gd name="connsiteY107" fmla="*/ 8404574 h 8519503"/>
              <a:gd name="connsiteX108" fmla="*/ 786968 w 7289801"/>
              <a:gd name="connsiteY108" fmla="*/ 8359729 h 8519503"/>
              <a:gd name="connsiteX109" fmla="*/ 809364 w 7289801"/>
              <a:gd name="connsiteY109" fmla="*/ 8381451 h 8519503"/>
              <a:gd name="connsiteX110" fmla="*/ 811464 w 7289801"/>
              <a:gd name="connsiteY110" fmla="*/ 8351320 h 8519503"/>
              <a:gd name="connsiteX111" fmla="*/ 3566428 w 7289801"/>
              <a:gd name="connsiteY111" fmla="*/ 8351319 h 8519503"/>
              <a:gd name="connsiteX112" fmla="*/ 3591325 w 7289801"/>
              <a:gd name="connsiteY112" fmla="*/ 8355264 h 8519503"/>
              <a:gd name="connsiteX113" fmla="*/ 3565005 w 7289801"/>
              <a:gd name="connsiteY113" fmla="*/ 8365126 h 8519503"/>
              <a:gd name="connsiteX114" fmla="*/ 3554335 w 7289801"/>
              <a:gd name="connsiteY114" fmla="*/ 8357237 h 8519503"/>
              <a:gd name="connsiteX115" fmla="*/ 3566428 w 7289801"/>
              <a:gd name="connsiteY115" fmla="*/ 8351319 h 8519503"/>
              <a:gd name="connsiteX116" fmla="*/ 3810579 w 7289801"/>
              <a:gd name="connsiteY116" fmla="*/ 8345402 h 8519503"/>
              <a:gd name="connsiteX117" fmla="*/ 3777048 w 7289801"/>
              <a:gd name="connsiteY117" fmla="*/ 8356303 h 8519503"/>
              <a:gd name="connsiteX118" fmla="*/ 3810579 w 7289801"/>
              <a:gd name="connsiteY118" fmla="*/ 8345402 h 8519503"/>
              <a:gd name="connsiteX119" fmla="*/ 4092624 w 7289801"/>
              <a:gd name="connsiteY119" fmla="*/ 8343431 h 8519503"/>
              <a:gd name="connsiteX120" fmla="*/ 4085453 w 7289801"/>
              <a:gd name="connsiteY120" fmla="*/ 8358042 h 8519503"/>
              <a:gd name="connsiteX121" fmla="*/ 4040267 w 7289801"/>
              <a:gd name="connsiteY121" fmla="*/ 8371190 h 8519503"/>
              <a:gd name="connsiteX122" fmla="*/ 3997952 w 7289801"/>
              <a:gd name="connsiteY122" fmla="*/ 8382878 h 8519503"/>
              <a:gd name="connsiteX123" fmla="*/ 4092624 w 7289801"/>
              <a:gd name="connsiteY123" fmla="*/ 8343431 h 8519503"/>
              <a:gd name="connsiteX124" fmla="*/ 3610913 w 7289801"/>
              <a:gd name="connsiteY124" fmla="*/ 8341598 h 8519503"/>
              <a:gd name="connsiteX125" fmla="*/ 3617289 w 7289801"/>
              <a:gd name="connsiteY125" fmla="*/ 8343026 h 8519503"/>
              <a:gd name="connsiteX126" fmla="*/ 3595887 w 7289801"/>
              <a:gd name="connsiteY126" fmla="*/ 8367098 h 8519503"/>
              <a:gd name="connsiteX127" fmla="*/ 3594459 w 7289801"/>
              <a:gd name="connsiteY127" fmla="*/ 8347274 h 8519503"/>
              <a:gd name="connsiteX128" fmla="*/ 3601593 w 7289801"/>
              <a:gd name="connsiteY128" fmla="*/ 8342229 h 8519503"/>
              <a:gd name="connsiteX129" fmla="*/ 3610913 w 7289801"/>
              <a:gd name="connsiteY129" fmla="*/ 8341598 h 8519503"/>
              <a:gd name="connsiteX130" fmla="*/ 4258303 w 7289801"/>
              <a:gd name="connsiteY130" fmla="*/ 8338913 h 8519503"/>
              <a:gd name="connsiteX131" fmla="*/ 4220828 w 7289801"/>
              <a:gd name="connsiteY131" fmla="*/ 8359209 h 8519503"/>
              <a:gd name="connsiteX132" fmla="*/ 4258303 w 7289801"/>
              <a:gd name="connsiteY132" fmla="*/ 8338913 h 8519503"/>
              <a:gd name="connsiteX133" fmla="*/ 587761 w 7289801"/>
              <a:gd name="connsiteY133" fmla="*/ 8338370 h 8519503"/>
              <a:gd name="connsiteX134" fmla="*/ 605513 w 7289801"/>
              <a:gd name="connsiteY134" fmla="*/ 8373017 h 8519503"/>
              <a:gd name="connsiteX135" fmla="*/ 587761 w 7289801"/>
              <a:gd name="connsiteY135" fmla="*/ 8338370 h 8519503"/>
              <a:gd name="connsiteX136" fmla="*/ 4214508 w 7289801"/>
              <a:gd name="connsiteY136" fmla="*/ 8337380 h 8519503"/>
              <a:gd name="connsiteX137" fmla="*/ 4212828 w 7289801"/>
              <a:gd name="connsiteY137" fmla="*/ 8347375 h 8519503"/>
              <a:gd name="connsiteX138" fmla="*/ 4177436 w 7289801"/>
              <a:gd name="connsiteY138" fmla="*/ 8359209 h 8519503"/>
              <a:gd name="connsiteX139" fmla="*/ 4214508 w 7289801"/>
              <a:gd name="connsiteY139" fmla="*/ 8337380 h 8519503"/>
              <a:gd name="connsiteX140" fmla="*/ 3234652 w 7289801"/>
              <a:gd name="connsiteY140" fmla="*/ 8336527 h 8519503"/>
              <a:gd name="connsiteX141" fmla="*/ 3278044 w 7289801"/>
              <a:gd name="connsiteY141" fmla="*/ 8380905 h 8519503"/>
              <a:gd name="connsiteX142" fmla="*/ 3256692 w 7289801"/>
              <a:gd name="connsiteY142" fmla="*/ 8367521 h 8519503"/>
              <a:gd name="connsiteX143" fmla="*/ 3234652 w 7289801"/>
              <a:gd name="connsiteY143" fmla="*/ 8336527 h 8519503"/>
              <a:gd name="connsiteX144" fmla="*/ 3802690 w 7289801"/>
              <a:gd name="connsiteY144" fmla="*/ 8333568 h 8519503"/>
              <a:gd name="connsiteX145" fmla="*/ 3758249 w 7289801"/>
              <a:gd name="connsiteY145" fmla="*/ 8350926 h 8519503"/>
              <a:gd name="connsiteX146" fmla="*/ 3724008 w 7289801"/>
              <a:gd name="connsiteY146" fmla="*/ 8346586 h 8519503"/>
              <a:gd name="connsiteX147" fmla="*/ 3745865 w 7289801"/>
              <a:gd name="connsiteY147" fmla="*/ 8341524 h 8519503"/>
              <a:gd name="connsiteX148" fmla="*/ 3751693 w 7289801"/>
              <a:gd name="connsiteY148" fmla="*/ 8348756 h 8519503"/>
              <a:gd name="connsiteX149" fmla="*/ 3802690 w 7289801"/>
              <a:gd name="connsiteY149" fmla="*/ 8333568 h 8519503"/>
              <a:gd name="connsiteX150" fmla="*/ 907585 w 7289801"/>
              <a:gd name="connsiteY150" fmla="*/ 8333568 h 8519503"/>
              <a:gd name="connsiteX151" fmla="*/ 915171 w 7289801"/>
              <a:gd name="connsiteY151" fmla="*/ 8339204 h 8519503"/>
              <a:gd name="connsiteX152" fmla="*/ 896206 w 7289801"/>
              <a:gd name="connsiteY152" fmla="*/ 8351883 h 8519503"/>
              <a:gd name="connsiteX153" fmla="*/ 907585 w 7289801"/>
              <a:gd name="connsiteY153" fmla="*/ 8333568 h 8519503"/>
              <a:gd name="connsiteX154" fmla="*/ 3654544 w 7289801"/>
              <a:gd name="connsiteY154" fmla="*/ 8332305 h 8519503"/>
              <a:gd name="connsiteX155" fmla="*/ 3645779 w 7289801"/>
              <a:gd name="connsiteY155" fmla="*/ 8356378 h 8519503"/>
              <a:gd name="connsiteX156" fmla="*/ 3621672 w 7289801"/>
              <a:gd name="connsiteY156" fmla="*/ 8349297 h 8519503"/>
              <a:gd name="connsiteX157" fmla="*/ 3644318 w 7289801"/>
              <a:gd name="connsiteY157" fmla="*/ 8337261 h 8519503"/>
              <a:gd name="connsiteX158" fmla="*/ 3617289 w 7289801"/>
              <a:gd name="connsiteY158" fmla="*/ 8344341 h 8519503"/>
              <a:gd name="connsiteX159" fmla="*/ 3628247 w 7289801"/>
              <a:gd name="connsiteY159" fmla="*/ 8335138 h 8519503"/>
              <a:gd name="connsiteX160" fmla="*/ 3654544 w 7289801"/>
              <a:gd name="connsiteY160" fmla="*/ 8332305 h 8519503"/>
              <a:gd name="connsiteX161" fmla="*/ 4071857 w 7289801"/>
              <a:gd name="connsiteY161" fmla="*/ 8325376 h 8519503"/>
              <a:gd name="connsiteX162" fmla="*/ 4080790 w 7289801"/>
              <a:gd name="connsiteY162" fmla="*/ 8326103 h 8519503"/>
              <a:gd name="connsiteX163" fmla="*/ 4017675 w 7289801"/>
              <a:gd name="connsiteY163" fmla="*/ 8349348 h 8519503"/>
              <a:gd name="connsiteX164" fmla="*/ 4071857 w 7289801"/>
              <a:gd name="connsiteY164" fmla="*/ 8325376 h 8519503"/>
              <a:gd name="connsiteX165" fmla="*/ 4323390 w 7289801"/>
              <a:gd name="connsiteY165" fmla="*/ 8323707 h 8519503"/>
              <a:gd name="connsiteX166" fmla="*/ 4320538 w 7289801"/>
              <a:gd name="connsiteY166" fmla="*/ 8336934 h 8519503"/>
              <a:gd name="connsiteX167" fmla="*/ 4264220 w 7289801"/>
              <a:gd name="connsiteY167" fmla="*/ 8357818 h 8519503"/>
              <a:gd name="connsiteX168" fmla="*/ 4323390 w 7289801"/>
              <a:gd name="connsiteY168" fmla="*/ 8323707 h 8519503"/>
              <a:gd name="connsiteX169" fmla="*/ 917823 w 7289801"/>
              <a:gd name="connsiteY169" fmla="*/ 8321198 h 8519503"/>
              <a:gd name="connsiteX170" fmla="*/ 934826 w 7289801"/>
              <a:gd name="connsiteY170" fmla="*/ 8341279 h 8519503"/>
              <a:gd name="connsiteX171" fmla="*/ 922584 w 7289801"/>
              <a:gd name="connsiteY171" fmla="*/ 8335541 h 8519503"/>
              <a:gd name="connsiteX172" fmla="*/ 917823 w 7289801"/>
              <a:gd name="connsiteY172" fmla="*/ 8321198 h 8519503"/>
              <a:gd name="connsiteX173" fmla="*/ 950674 w 7289801"/>
              <a:gd name="connsiteY173" fmla="*/ 8311873 h 8519503"/>
              <a:gd name="connsiteX174" fmla="*/ 947192 w 7289801"/>
              <a:gd name="connsiteY174" fmla="*/ 8323071 h 8519503"/>
              <a:gd name="connsiteX175" fmla="*/ 941624 w 7289801"/>
              <a:gd name="connsiteY175" fmla="*/ 8333570 h 8519503"/>
              <a:gd name="connsiteX176" fmla="*/ 950674 w 7289801"/>
              <a:gd name="connsiteY176" fmla="*/ 8311873 h 8519503"/>
              <a:gd name="connsiteX177" fmla="*/ 1043797 w 7289801"/>
              <a:gd name="connsiteY177" fmla="*/ 8303984 h 8519503"/>
              <a:gd name="connsiteX178" fmla="*/ 1041684 w 7289801"/>
              <a:gd name="connsiteY178" fmla="*/ 8315818 h 8519503"/>
              <a:gd name="connsiteX179" fmla="*/ 1043797 w 7289801"/>
              <a:gd name="connsiteY179" fmla="*/ 8303984 h 8519503"/>
              <a:gd name="connsiteX180" fmla="*/ 3786910 w 7289801"/>
              <a:gd name="connsiteY180" fmla="*/ 8303043 h 8519503"/>
              <a:gd name="connsiteX181" fmla="*/ 3781889 w 7289801"/>
              <a:gd name="connsiteY181" fmla="*/ 8309054 h 8519503"/>
              <a:gd name="connsiteX182" fmla="*/ 3763242 w 7289801"/>
              <a:gd name="connsiteY182" fmla="*/ 8312060 h 8519503"/>
              <a:gd name="connsiteX183" fmla="*/ 3768979 w 7289801"/>
              <a:gd name="connsiteY183" fmla="*/ 8306049 h 8519503"/>
              <a:gd name="connsiteX184" fmla="*/ 3786910 w 7289801"/>
              <a:gd name="connsiteY184" fmla="*/ 8303043 h 8519503"/>
              <a:gd name="connsiteX185" fmla="*/ 4149282 w 7289801"/>
              <a:gd name="connsiteY185" fmla="*/ 8294843 h 8519503"/>
              <a:gd name="connsiteX186" fmla="*/ 4158018 w 7289801"/>
              <a:gd name="connsiteY186" fmla="*/ 8295565 h 8519503"/>
              <a:gd name="connsiteX187" fmla="*/ 4161657 w 7289801"/>
              <a:gd name="connsiteY187" fmla="*/ 8297008 h 8519503"/>
              <a:gd name="connsiteX188" fmla="*/ 4100514 w 7289801"/>
              <a:gd name="connsiteY188" fmla="*/ 8320099 h 8519503"/>
              <a:gd name="connsiteX189" fmla="*/ 4149282 w 7289801"/>
              <a:gd name="connsiteY189" fmla="*/ 8294843 h 8519503"/>
              <a:gd name="connsiteX190" fmla="*/ 4232662 w 7289801"/>
              <a:gd name="connsiteY190" fmla="*/ 8294121 h 8519503"/>
              <a:gd name="connsiteX191" fmla="*/ 4171520 w 7289801"/>
              <a:gd name="connsiteY191" fmla="*/ 8326355 h 8519503"/>
              <a:gd name="connsiteX192" fmla="*/ 4110376 w 7289801"/>
              <a:gd name="connsiteY192" fmla="*/ 8347375 h 8519503"/>
              <a:gd name="connsiteX193" fmla="*/ 4116064 w 7289801"/>
              <a:gd name="connsiteY193" fmla="*/ 8336164 h 8519503"/>
              <a:gd name="connsiteX194" fmla="*/ 4181472 w 7289801"/>
              <a:gd name="connsiteY194" fmla="*/ 8312340 h 8519503"/>
              <a:gd name="connsiteX195" fmla="*/ 4232662 w 7289801"/>
              <a:gd name="connsiteY195" fmla="*/ 8294121 h 8519503"/>
              <a:gd name="connsiteX196" fmla="*/ 3797747 w 7289801"/>
              <a:gd name="connsiteY196" fmla="*/ 8290567 h 8519503"/>
              <a:gd name="connsiteX197" fmla="*/ 3800806 w 7289801"/>
              <a:gd name="connsiteY197" fmla="*/ 8296152 h 8519503"/>
              <a:gd name="connsiteX198" fmla="*/ 3745491 w 7289801"/>
              <a:gd name="connsiteY198" fmla="*/ 8305201 h 8519503"/>
              <a:gd name="connsiteX199" fmla="*/ 3797747 w 7289801"/>
              <a:gd name="connsiteY199" fmla="*/ 8290567 h 8519503"/>
              <a:gd name="connsiteX200" fmla="*/ 4422007 w 7289801"/>
              <a:gd name="connsiteY200" fmla="*/ 8290517 h 8519503"/>
              <a:gd name="connsiteX201" fmla="*/ 4342143 w 7289801"/>
              <a:gd name="connsiteY201" fmla="*/ 8319797 h 8519503"/>
              <a:gd name="connsiteX202" fmla="*/ 4337196 w 7289801"/>
              <a:gd name="connsiteY202" fmla="*/ 8321939 h 8519503"/>
              <a:gd name="connsiteX203" fmla="*/ 4422007 w 7289801"/>
              <a:gd name="connsiteY203" fmla="*/ 8290517 h 8519503"/>
              <a:gd name="connsiteX204" fmla="*/ 4366782 w 7289801"/>
              <a:gd name="connsiteY204" fmla="*/ 8274398 h 8519503"/>
              <a:gd name="connsiteX205" fmla="*/ 4362492 w 7289801"/>
              <a:gd name="connsiteY205" fmla="*/ 8298471 h 8519503"/>
              <a:gd name="connsiteX206" fmla="*/ 4330318 w 7289801"/>
              <a:gd name="connsiteY206" fmla="*/ 8316880 h 8519503"/>
              <a:gd name="connsiteX207" fmla="*/ 4323168 w 7289801"/>
              <a:gd name="connsiteY207" fmla="*/ 8301303 h 8519503"/>
              <a:gd name="connsiteX208" fmla="*/ 4252385 w 7289801"/>
              <a:gd name="connsiteY208" fmla="*/ 8323959 h 8519503"/>
              <a:gd name="connsiteX209" fmla="*/ 4366782 w 7289801"/>
              <a:gd name="connsiteY209" fmla="*/ 8274398 h 8519503"/>
              <a:gd name="connsiteX210" fmla="*/ 3201123 w 7289801"/>
              <a:gd name="connsiteY210" fmla="*/ 8272425 h 8519503"/>
              <a:gd name="connsiteX211" fmla="*/ 3208531 w 7289801"/>
              <a:gd name="connsiteY211" fmla="*/ 8279491 h 8519503"/>
              <a:gd name="connsiteX212" fmla="*/ 3210552 w 7289801"/>
              <a:gd name="connsiteY212" fmla="*/ 8281610 h 8519503"/>
              <a:gd name="connsiteX213" fmla="*/ 3210552 w 7289801"/>
              <a:gd name="connsiteY213" fmla="*/ 8282316 h 8519503"/>
              <a:gd name="connsiteX214" fmla="*/ 3211225 w 7289801"/>
              <a:gd name="connsiteY214" fmla="*/ 8282316 h 8519503"/>
              <a:gd name="connsiteX215" fmla="*/ 3211898 w 7289801"/>
              <a:gd name="connsiteY215" fmla="*/ 8282316 h 8519503"/>
              <a:gd name="connsiteX216" fmla="*/ 3212572 w 7289801"/>
              <a:gd name="connsiteY216" fmla="*/ 8283730 h 8519503"/>
              <a:gd name="connsiteX217" fmla="*/ 3215940 w 7289801"/>
              <a:gd name="connsiteY217" fmla="*/ 8289382 h 8519503"/>
              <a:gd name="connsiteX218" fmla="*/ 3228736 w 7289801"/>
              <a:gd name="connsiteY218" fmla="*/ 8318349 h 8519503"/>
              <a:gd name="connsiteX219" fmla="*/ 3201123 w 7289801"/>
              <a:gd name="connsiteY219" fmla="*/ 8272425 h 8519503"/>
              <a:gd name="connsiteX220" fmla="*/ 4423979 w 7289801"/>
              <a:gd name="connsiteY220" fmla="*/ 8269874 h 8519503"/>
              <a:gd name="connsiteX221" fmla="*/ 4380587 w 7289801"/>
              <a:gd name="connsiteY221" fmla="*/ 8290061 h 8519503"/>
              <a:gd name="connsiteX222" fmla="*/ 4423979 w 7289801"/>
              <a:gd name="connsiteY222" fmla="*/ 8269874 h 8519503"/>
              <a:gd name="connsiteX223" fmla="*/ 1085869 w 7289801"/>
              <a:gd name="connsiteY223" fmla="*/ 8265230 h 8519503"/>
              <a:gd name="connsiteX224" fmla="*/ 1088021 w 7289801"/>
              <a:gd name="connsiteY224" fmla="*/ 8272160 h 8519503"/>
              <a:gd name="connsiteX225" fmla="*/ 1065070 w 7289801"/>
              <a:gd name="connsiteY225" fmla="*/ 8279783 h 8519503"/>
              <a:gd name="connsiteX226" fmla="*/ 1080132 w 7289801"/>
              <a:gd name="connsiteY226" fmla="*/ 8273546 h 8519503"/>
              <a:gd name="connsiteX227" fmla="*/ 1077263 w 7289801"/>
              <a:gd name="connsiteY227" fmla="*/ 8267309 h 8519503"/>
              <a:gd name="connsiteX228" fmla="*/ 1085869 w 7289801"/>
              <a:gd name="connsiteY228" fmla="*/ 8265230 h 8519503"/>
              <a:gd name="connsiteX229" fmla="*/ 4312587 w 7289801"/>
              <a:gd name="connsiteY229" fmla="*/ 8262394 h 8519503"/>
              <a:gd name="connsiteX230" fmla="*/ 4321416 w 7289801"/>
              <a:gd name="connsiteY230" fmla="*/ 8267059 h 8519503"/>
              <a:gd name="connsiteX231" fmla="*/ 4266191 w 7289801"/>
              <a:gd name="connsiteY231" fmla="*/ 8284260 h 8519503"/>
              <a:gd name="connsiteX232" fmla="*/ 4312587 w 7289801"/>
              <a:gd name="connsiteY232" fmla="*/ 8262394 h 8519503"/>
              <a:gd name="connsiteX233" fmla="*/ 3981595 w 7289801"/>
              <a:gd name="connsiteY233" fmla="*/ 8258089 h 8519503"/>
              <a:gd name="connsiteX234" fmla="*/ 3986119 w 7289801"/>
              <a:gd name="connsiteY234" fmla="*/ 8258828 h 8519503"/>
              <a:gd name="connsiteX235" fmla="*/ 3956533 w 7289801"/>
              <a:gd name="connsiteY235" fmla="*/ 8270454 h 8519503"/>
              <a:gd name="connsiteX236" fmla="*/ 3981595 w 7289801"/>
              <a:gd name="connsiteY236" fmla="*/ 8258089 h 8519503"/>
              <a:gd name="connsiteX237" fmla="*/ 1091673 w 7289801"/>
              <a:gd name="connsiteY237" fmla="*/ 8253789 h 8519503"/>
              <a:gd name="connsiteX238" fmla="*/ 1090958 w 7289801"/>
              <a:gd name="connsiteY238" fmla="*/ 8255931 h 8519503"/>
              <a:gd name="connsiteX239" fmla="*/ 1090243 w 7289801"/>
              <a:gd name="connsiteY239" fmla="*/ 8255931 h 8519503"/>
              <a:gd name="connsiteX240" fmla="*/ 1092388 w 7289801"/>
              <a:gd name="connsiteY240" fmla="*/ 8256645 h 8519503"/>
              <a:gd name="connsiteX241" fmla="*/ 1097329 w 7289801"/>
              <a:gd name="connsiteY241" fmla="*/ 8257349 h 8519503"/>
              <a:gd name="connsiteX242" fmla="*/ 1096627 w 7289801"/>
              <a:gd name="connsiteY242" fmla="*/ 8256647 h 8519503"/>
              <a:gd name="connsiteX243" fmla="*/ 1097614 w 7289801"/>
              <a:gd name="connsiteY243" fmla="*/ 8256647 h 8519503"/>
              <a:gd name="connsiteX244" fmla="*/ 1098600 w 7289801"/>
              <a:gd name="connsiteY244" fmla="*/ 8258620 h 8519503"/>
              <a:gd name="connsiteX245" fmla="*/ 1097332 w 7289801"/>
              <a:gd name="connsiteY245" fmla="*/ 8257353 h 8519503"/>
              <a:gd name="connsiteX246" fmla="*/ 1090243 w 7289801"/>
              <a:gd name="connsiteY246" fmla="*/ 8256645 h 8519503"/>
              <a:gd name="connsiteX247" fmla="*/ 1089527 w 7289801"/>
              <a:gd name="connsiteY247" fmla="*/ 8256645 h 8519503"/>
              <a:gd name="connsiteX248" fmla="*/ 1083090 w 7289801"/>
              <a:gd name="connsiteY248" fmla="*/ 8256645 h 8519503"/>
              <a:gd name="connsiteX249" fmla="*/ 1073790 w 7289801"/>
              <a:gd name="connsiteY249" fmla="*/ 8261644 h 8519503"/>
              <a:gd name="connsiteX250" fmla="*/ 1063062 w 7289801"/>
              <a:gd name="connsiteY250" fmla="*/ 8265215 h 8519503"/>
              <a:gd name="connsiteX251" fmla="*/ 1062346 w 7289801"/>
              <a:gd name="connsiteY251" fmla="*/ 8270213 h 8519503"/>
              <a:gd name="connsiteX252" fmla="*/ 1054478 w 7289801"/>
              <a:gd name="connsiteY252" fmla="*/ 8275213 h 8519503"/>
              <a:gd name="connsiteX253" fmla="*/ 1050187 w 7289801"/>
              <a:gd name="connsiteY253" fmla="*/ 8283068 h 8519503"/>
              <a:gd name="connsiteX254" fmla="*/ 1038027 w 7289801"/>
              <a:gd name="connsiteY254" fmla="*/ 8280926 h 8519503"/>
              <a:gd name="connsiteX255" fmla="*/ 1024436 w 7289801"/>
              <a:gd name="connsiteY255" fmla="*/ 8290923 h 8519503"/>
              <a:gd name="connsiteX256" fmla="*/ 1008701 w 7289801"/>
              <a:gd name="connsiteY256" fmla="*/ 8293780 h 8519503"/>
              <a:gd name="connsiteX257" fmla="*/ 986527 w 7289801"/>
              <a:gd name="connsiteY257" fmla="*/ 8307348 h 8519503"/>
              <a:gd name="connsiteX258" fmla="*/ 970791 w 7289801"/>
              <a:gd name="connsiteY258" fmla="*/ 8293780 h 8519503"/>
              <a:gd name="connsiteX259" fmla="*/ 1015138 w 7289801"/>
              <a:gd name="connsiteY259" fmla="*/ 8275927 h 8519503"/>
              <a:gd name="connsiteX260" fmla="*/ 1023006 w 7289801"/>
              <a:gd name="connsiteY260" fmla="*/ 8276641 h 8519503"/>
              <a:gd name="connsiteX261" fmla="*/ 1054478 w 7289801"/>
              <a:gd name="connsiteY261" fmla="*/ 8263072 h 8519503"/>
              <a:gd name="connsiteX262" fmla="*/ 1077367 w 7289801"/>
              <a:gd name="connsiteY262" fmla="*/ 8256645 h 8519503"/>
              <a:gd name="connsiteX263" fmla="*/ 1080944 w 7289801"/>
              <a:gd name="connsiteY263" fmla="*/ 8255931 h 8519503"/>
              <a:gd name="connsiteX264" fmla="*/ 1080229 w 7289801"/>
              <a:gd name="connsiteY264" fmla="*/ 8255931 h 8519503"/>
              <a:gd name="connsiteX265" fmla="*/ 1079513 w 7289801"/>
              <a:gd name="connsiteY265" fmla="*/ 8255931 h 8519503"/>
              <a:gd name="connsiteX266" fmla="*/ 1078799 w 7289801"/>
              <a:gd name="connsiteY266" fmla="*/ 8255931 h 8519503"/>
              <a:gd name="connsiteX267" fmla="*/ 1069499 w 7289801"/>
              <a:gd name="connsiteY267" fmla="*/ 8255217 h 8519503"/>
              <a:gd name="connsiteX268" fmla="*/ 1083804 w 7289801"/>
              <a:gd name="connsiteY268" fmla="*/ 8255217 h 8519503"/>
              <a:gd name="connsiteX269" fmla="*/ 1084520 w 7289801"/>
              <a:gd name="connsiteY269" fmla="*/ 8255217 h 8519503"/>
              <a:gd name="connsiteX270" fmla="*/ 1085606 w 7289801"/>
              <a:gd name="connsiteY270" fmla="*/ 8254674 h 8519503"/>
              <a:gd name="connsiteX271" fmla="*/ 1085951 w 7289801"/>
              <a:gd name="connsiteY271" fmla="*/ 8254503 h 8519503"/>
              <a:gd name="connsiteX272" fmla="*/ 1087381 w 7289801"/>
              <a:gd name="connsiteY272" fmla="*/ 8254503 h 8519503"/>
              <a:gd name="connsiteX273" fmla="*/ 1088811 w 7289801"/>
              <a:gd name="connsiteY273" fmla="*/ 8254503 h 8519503"/>
              <a:gd name="connsiteX274" fmla="*/ 1091673 w 7289801"/>
              <a:gd name="connsiteY274" fmla="*/ 8253789 h 8519503"/>
              <a:gd name="connsiteX275" fmla="*/ 4414936 w 7289801"/>
              <a:gd name="connsiteY275" fmla="*/ 8253511 h 8519503"/>
              <a:gd name="connsiteX276" fmla="*/ 4419766 w 7289801"/>
              <a:gd name="connsiteY276" fmla="*/ 8255990 h 8519503"/>
              <a:gd name="connsiteX277" fmla="*/ 4413220 w 7289801"/>
              <a:gd name="connsiteY277" fmla="*/ 8269442 h 8519503"/>
              <a:gd name="connsiteX278" fmla="*/ 4403180 w 7289801"/>
              <a:gd name="connsiteY278" fmla="*/ 8257405 h 8519503"/>
              <a:gd name="connsiteX279" fmla="*/ 4414936 w 7289801"/>
              <a:gd name="connsiteY279" fmla="*/ 8253511 h 8519503"/>
              <a:gd name="connsiteX280" fmla="*/ 1063098 w 7289801"/>
              <a:gd name="connsiteY280" fmla="*/ 8253492 h 8519503"/>
              <a:gd name="connsiteX281" fmla="*/ 1063098 w 7289801"/>
              <a:gd name="connsiteY281" fmla="*/ 8255070 h 8519503"/>
              <a:gd name="connsiteX282" fmla="*/ 1063098 w 7289801"/>
              <a:gd name="connsiteY282" fmla="*/ 8256647 h 8519503"/>
              <a:gd name="connsiteX283" fmla="*/ 1053433 w 7289801"/>
              <a:gd name="connsiteY283" fmla="*/ 8256647 h 8519503"/>
              <a:gd name="connsiteX284" fmla="*/ 1050671 w 7289801"/>
              <a:gd name="connsiteY284" fmla="*/ 8255858 h 8519503"/>
              <a:gd name="connsiteX285" fmla="*/ 1063098 w 7289801"/>
              <a:gd name="connsiteY285" fmla="*/ 8253492 h 8519503"/>
              <a:gd name="connsiteX286" fmla="*/ 3853971 w 7289801"/>
              <a:gd name="connsiteY286" fmla="*/ 8240867 h 8519503"/>
              <a:gd name="connsiteX287" fmla="*/ 3807562 w 7289801"/>
              <a:gd name="connsiteY287" fmla="*/ 8268480 h 8519503"/>
              <a:gd name="connsiteX288" fmla="*/ 3818440 w 7289801"/>
              <a:gd name="connsiteY288" fmla="*/ 8251223 h 8519503"/>
              <a:gd name="connsiteX289" fmla="*/ 3853971 w 7289801"/>
              <a:gd name="connsiteY289" fmla="*/ 8240867 h 8519503"/>
              <a:gd name="connsiteX290" fmla="*/ 4317634 w 7289801"/>
              <a:gd name="connsiteY290" fmla="*/ 8210423 h 8519503"/>
              <a:gd name="connsiteX291" fmla="*/ 4318252 w 7289801"/>
              <a:gd name="connsiteY291" fmla="*/ 8217797 h 8519503"/>
              <a:gd name="connsiteX292" fmla="*/ 4291832 w 7289801"/>
              <a:gd name="connsiteY292" fmla="*/ 8228070 h 8519503"/>
              <a:gd name="connsiteX293" fmla="*/ 4317634 w 7289801"/>
              <a:gd name="connsiteY293" fmla="*/ 8210423 h 8519503"/>
              <a:gd name="connsiteX294" fmla="*/ 3914423 w 7289801"/>
              <a:gd name="connsiteY294" fmla="*/ 8208164 h 8519503"/>
              <a:gd name="connsiteX295" fmla="*/ 3923002 w 7289801"/>
              <a:gd name="connsiteY295" fmla="*/ 8209565 h 8519503"/>
              <a:gd name="connsiteX296" fmla="*/ 3893688 w 7289801"/>
              <a:gd name="connsiteY296" fmla="*/ 8238959 h 8519503"/>
              <a:gd name="connsiteX297" fmla="*/ 3905843 w 7289801"/>
              <a:gd name="connsiteY297" fmla="*/ 8213764 h 8519503"/>
              <a:gd name="connsiteX298" fmla="*/ 3914423 w 7289801"/>
              <a:gd name="connsiteY298" fmla="*/ 8208164 h 8519503"/>
              <a:gd name="connsiteX299" fmla="*/ 3234620 w 7289801"/>
              <a:gd name="connsiteY299" fmla="*/ 8205365 h 8519503"/>
              <a:gd name="connsiteX300" fmla="*/ 3247474 w 7289801"/>
              <a:gd name="connsiteY300" fmla="*/ 8238922 h 8519503"/>
              <a:gd name="connsiteX301" fmla="*/ 3253901 w 7289801"/>
              <a:gd name="connsiteY301" fmla="*/ 8256057 h 8519503"/>
              <a:gd name="connsiteX302" fmla="*/ 3262470 w 7289801"/>
              <a:gd name="connsiteY302" fmla="*/ 8273193 h 8519503"/>
              <a:gd name="connsiteX303" fmla="*/ 3283894 w 7289801"/>
              <a:gd name="connsiteY303" fmla="*/ 8306035 h 8519503"/>
              <a:gd name="connsiteX304" fmla="*/ 3274611 w 7289801"/>
              <a:gd name="connsiteY304" fmla="*/ 8311748 h 8519503"/>
              <a:gd name="connsiteX305" fmla="*/ 3296034 w 7289801"/>
              <a:gd name="connsiteY305" fmla="*/ 8340306 h 8519503"/>
              <a:gd name="connsiteX306" fmla="*/ 3306032 w 7289801"/>
              <a:gd name="connsiteY306" fmla="*/ 8363153 h 8519503"/>
              <a:gd name="connsiteX307" fmla="*/ 3261757 w 7289801"/>
              <a:gd name="connsiteY307" fmla="*/ 8309606 h 8519503"/>
              <a:gd name="connsiteX308" fmla="*/ 3252472 w 7289801"/>
              <a:gd name="connsiteY308" fmla="*/ 8293898 h 8519503"/>
              <a:gd name="connsiteX309" fmla="*/ 3244618 w 7289801"/>
              <a:gd name="connsiteY309" fmla="*/ 8278191 h 8519503"/>
              <a:gd name="connsiteX310" fmla="*/ 3238190 w 7289801"/>
              <a:gd name="connsiteY310" fmla="*/ 8262483 h 8519503"/>
              <a:gd name="connsiteX311" fmla="*/ 3233191 w 7289801"/>
              <a:gd name="connsiteY311" fmla="*/ 8246776 h 8519503"/>
              <a:gd name="connsiteX312" fmla="*/ 3226764 w 7289801"/>
              <a:gd name="connsiteY312" fmla="*/ 8216075 h 8519503"/>
              <a:gd name="connsiteX313" fmla="*/ 3238190 w 7289801"/>
              <a:gd name="connsiteY313" fmla="*/ 8237494 h 8519503"/>
              <a:gd name="connsiteX314" fmla="*/ 3234620 w 7289801"/>
              <a:gd name="connsiteY314" fmla="*/ 8205365 h 8519503"/>
              <a:gd name="connsiteX315" fmla="*/ 3729712 w 7289801"/>
              <a:gd name="connsiteY315" fmla="*/ 8204954 h 8519503"/>
              <a:gd name="connsiteX316" fmla="*/ 3695559 w 7289801"/>
              <a:gd name="connsiteY316" fmla="*/ 8229035 h 8519503"/>
              <a:gd name="connsiteX317" fmla="*/ 3688292 w 7289801"/>
              <a:gd name="connsiteY317" fmla="*/ 8212522 h 8519503"/>
              <a:gd name="connsiteX318" fmla="*/ 3701372 w 7289801"/>
              <a:gd name="connsiteY318" fmla="*/ 8213898 h 8519503"/>
              <a:gd name="connsiteX319" fmla="*/ 3729712 w 7289801"/>
              <a:gd name="connsiteY319" fmla="*/ 8204954 h 8519503"/>
              <a:gd name="connsiteX320" fmla="*/ 4005841 w 7289801"/>
              <a:gd name="connsiteY320" fmla="*/ 8192123 h 8519503"/>
              <a:gd name="connsiteX321" fmla="*/ 3943829 w 7289801"/>
              <a:gd name="connsiteY321" fmla="*/ 8223117 h 8519503"/>
              <a:gd name="connsiteX322" fmla="*/ 3955366 w 7289801"/>
              <a:gd name="connsiteY322" fmla="*/ 8205507 h 8519503"/>
              <a:gd name="connsiteX323" fmla="*/ 3981324 w 7289801"/>
              <a:gd name="connsiteY323" fmla="*/ 8205507 h 8519503"/>
              <a:gd name="connsiteX324" fmla="*/ 4005841 w 7289801"/>
              <a:gd name="connsiteY324" fmla="*/ 8192123 h 8519503"/>
              <a:gd name="connsiteX325" fmla="*/ 4600394 w 7289801"/>
              <a:gd name="connsiteY325" fmla="*/ 8183670 h 8519503"/>
              <a:gd name="connsiteX326" fmla="*/ 4546952 w 7289801"/>
              <a:gd name="connsiteY326" fmla="*/ 8213170 h 8519503"/>
              <a:gd name="connsiteX327" fmla="*/ 4600394 w 7289801"/>
              <a:gd name="connsiteY327" fmla="*/ 8183670 h 8519503"/>
              <a:gd name="connsiteX328" fmla="*/ 4366048 w 7289801"/>
              <a:gd name="connsiteY328" fmla="*/ 8175781 h 8519503"/>
              <a:gd name="connsiteX329" fmla="*/ 4357975 w 7289801"/>
              <a:gd name="connsiteY329" fmla="*/ 8191792 h 8519503"/>
              <a:gd name="connsiteX330" fmla="*/ 4339627 w 7289801"/>
              <a:gd name="connsiteY330" fmla="*/ 8189703 h 8519503"/>
              <a:gd name="connsiteX331" fmla="*/ 4366048 w 7289801"/>
              <a:gd name="connsiteY331" fmla="*/ 8175781 h 8519503"/>
              <a:gd name="connsiteX332" fmla="*/ 2414985 w 7289801"/>
              <a:gd name="connsiteY332" fmla="*/ 8165349 h 8519503"/>
              <a:gd name="connsiteX333" fmla="*/ 2416128 w 7289801"/>
              <a:gd name="connsiteY333" fmla="*/ 8168401 h 8519503"/>
              <a:gd name="connsiteX334" fmla="*/ 2402321 w 7289801"/>
              <a:gd name="connsiteY334" fmla="*/ 8180299 h 8519503"/>
              <a:gd name="connsiteX335" fmla="*/ 2405083 w 7289801"/>
              <a:gd name="connsiteY335" fmla="*/ 8168401 h 8519503"/>
              <a:gd name="connsiteX336" fmla="*/ 2412158 w 7289801"/>
              <a:gd name="connsiteY336" fmla="*/ 8166563 h 8519503"/>
              <a:gd name="connsiteX337" fmla="*/ 2414985 w 7289801"/>
              <a:gd name="connsiteY337" fmla="*/ 8165349 h 8519503"/>
              <a:gd name="connsiteX338" fmla="*/ 1230371 w 7289801"/>
              <a:gd name="connsiteY338" fmla="*/ 8163965 h 8519503"/>
              <a:gd name="connsiteX339" fmla="*/ 1236663 w 7289801"/>
              <a:gd name="connsiteY339" fmla="*/ 8171273 h 8519503"/>
              <a:gd name="connsiteX340" fmla="*/ 1223138 w 7289801"/>
              <a:gd name="connsiteY340" fmla="*/ 8177612 h 8519503"/>
              <a:gd name="connsiteX341" fmla="*/ 1222387 w 7289801"/>
              <a:gd name="connsiteY341" fmla="*/ 8165637 h 8519503"/>
              <a:gd name="connsiteX342" fmla="*/ 1230371 w 7289801"/>
              <a:gd name="connsiteY342" fmla="*/ 8163965 h 8519503"/>
              <a:gd name="connsiteX343" fmla="*/ 3811654 w 7289801"/>
              <a:gd name="connsiteY343" fmla="*/ 8154945 h 8519503"/>
              <a:gd name="connsiteX344" fmla="*/ 3838191 w 7289801"/>
              <a:gd name="connsiteY344" fmla="*/ 8163441 h 8519503"/>
              <a:gd name="connsiteX345" fmla="*/ 3805916 w 7289801"/>
              <a:gd name="connsiteY345" fmla="*/ 8174769 h 8519503"/>
              <a:gd name="connsiteX346" fmla="*/ 3775076 w 7289801"/>
              <a:gd name="connsiteY346" fmla="*/ 8179725 h 8519503"/>
              <a:gd name="connsiteX347" fmla="*/ 3811654 w 7289801"/>
              <a:gd name="connsiteY347" fmla="*/ 8154945 h 8519503"/>
              <a:gd name="connsiteX348" fmla="*/ 2419415 w 7289801"/>
              <a:gd name="connsiteY348" fmla="*/ 8146195 h 8519503"/>
              <a:gd name="connsiteX349" fmla="*/ 2415471 w 7289801"/>
              <a:gd name="connsiteY349" fmla="*/ 8160002 h 8519503"/>
              <a:gd name="connsiteX350" fmla="*/ 2419415 w 7289801"/>
              <a:gd name="connsiteY350" fmla="*/ 8146195 h 8519503"/>
              <a:gd name="connsiteX351" fmla="*/ 3212769 w 7289801"/>
              <a:gd name="connsiteY351" fmla="*/ 8143655 h 8519503"/>
              <a:gd name="connsiteX352" fmla="*/ 3216526 w 7289801"/>
              <a:gd name="connsiteY352" fmla="*/ 8154873 h 8519503"/>
              <a:gd name="connsiteX353" fmla="*/ 3220283 w 7289801"/>
              <a:gd name="connsiteY353" fmla="*/ 8172821 h 8519503"/>
              <a:gd name="connsiteX354" fmla="*/ 3224791 w 7289801"/>
              <a:gd name="connsiteY354" fmla="*/ 8190770 h 8519503"/>
              <a:gd name="connsiteX355" fmla="*/ 3212769 w 7289801"/>
              <a:gd name="connsiteY355" fmla="*/ 8172132 h 8519503"/>
              <a:gd name="connsiteX356" fmla="*/ 3209012 w 7289801"/>
              <a:gd name="connsiteY356" fmla="*/ 8147970 h 8519503"/>
              <a:gd name="connsiteX357" fmla="*/ 3212769 w 7289801"/>
              <a:gd name="connsiteY357" fmla="*/ 8143655 h 8519503"/>
              <a:gd name="connsiteX358" fmla="*/ 4765196 w 7289801"/>
              <a:gd name="connsiteY358" fmla="*/ 8140278 h 8519503"/>
              <a:gd name="connsiteX359" fmla="*/ 4741634 w 7289801"/>
              <a:gd name="connsiteY359" fmla="*/ 8159271 h 8519503"/>
              <a:gd name="connsiteX360" fmla="*/ 4765196 w 7289801"/>
              <a:gd name="connsiteY360" fmla="*/ 8140278 h 8519503"/>
              <a:gd name="connsiteX361" fmla="*/ 2435548 w 7289801"/>
              <a:gd name="connsiteY361" fmla="*/ 8140278 h 8519503"/>
              <a:gd name="connsiteX362" fmla="*/ 2443059 w 7289801"/>
              <a:gd name="connsiteY362" fmla="*/ 8145341 h 8519503"/>
              <a:gd name="connsiteX363" fmla="*/ 2436914 w 7289801"/>
              <a:gd name="connsiteY363" fmla="*/ 8159082 h 8519503"/>
              <a:gd name="connsiteX364" fmla="*/ 2427355 w 7289801"/>
              <a:gd name="connsiteY364" fmla="*/ 8161975 h 8519503"/>
              <a:gd name="connsiteX365" fmla="*/ 2425989 w 7289801"/>
              <a:gd name="connsiteY365" fmla="*/ 8154020 h 8519503"/>
              <a:gd name="connsiteX366" fmla="*/ 2435548 w 7289801"/>
              <a:gd name="connsiteY366" fmla="*/ 8140278 h 8519503"/>
              <a:gd name="connsiteX367" fmla="*/ 3490793 w 7289801"/>
              <a:gd name="connsiteY367" fmla="*/ 8134720 h 8519503"/>
              <a:gd name="connsiteX368" fmla="*/ 3502419 w 7289801"/>
              <a:gd name="connsiteY368" fmla="*/ 8135258 h 8519503"/>
              <a:gd name="connsiteX369" fmla="*/ 3507389 w 7289801"/>
              <a:gd name="connsiteY369" fmla="*/ 8142430 h 8519503"/>
              <a:gd name="connsiteX370" fmla="*/ 3505969 w 7289801"/>
              <a:gd name="connsiteY370" fmla="*/ 8152471 h 8519503"/>
              <a:gd name="connsiteX371" fmla="*/ 3484668 w 7289801"/>
              <a:gd name="connsiteY371" fmla="*/ 8156057 h 8519503"/>
              <a:gd name="connsiteX372" fmla="*/ 3473307 w 7289801"/>
              <a:gd name="connsiteY372" fmla="*/ 8143865 h 8519503"/>
              <a:gd name="connsiteX373" fmla="*/ 3490793 w 7289801"/>
              <a:gd name="connsiteY373" fmla="*/ 8134720 h 8519503"/>
              <a:gd name="connsiteX374" fmla="*/ 4323390 w 7289801"/>
              <a:gd name="connsiteY374" fmla="*/ 8114638 h 8519503"/>
              <a:gd name="connsiteX375" fmla="*/ 4281970 w 7289801"/>
              <a:gd name="connsiteY375" fmla="*/ 8135348 h 8519503"/>
              <a:gd name="connsiteX376" fmla="*/ 4323390 w 7289801"/>
              <a:gd name="connsiteY376" fmla="*/ 8114638 h 8519503"/>
              <a:gd name="connsiteX377" fmla="*/ 1258266 w 7289801"/>
              <a:gd name="connsiteY377" fmla="*/ 8112665 h 8519503"/>
              <a:gd name="connsiteX378" fmla="*/ 1275548 w 7289801"/>
              <a:gd name="connsiteY378" fmla="*/ 8116406 h 8519503"/>
              <a:gd name="connsiteX379" fmla="*/ 1258266 w 7289801"/>
              <a:gd name="connsiteY379" fmla="*/ 8112665 h 8519503"/>
              <a:gd name="connsiteX380" fmla="*/ 4740135 w 7289801"/>
              <a:gd name="connsiteY380" fmla="*/ 8110694 h 8519503"/>
              <a:gd name="connsiteX381" fmla="*/ 4732787 w 7289801"/>
              <a:gd name="connsiteY381" fmla="*/ 8120969 h 8519503"/>
              <a:gd name="connsiteX382" fmla="*/ 4749688 w 7289801"/>
              <a:gd name="connsiteY382" fmla="*/ 8123170 h 8519503"/>
              <a:gd name="connsiteX383" fmla="*/ 4739400 w 7289801"/>
              <a:gd name="connsiteY383" fmla="*/ 8137848 h 8519503"/>
              <a:gd name="connsiteX384" fmla="*/ 4715886 w 7289801"/>
              <a:gd name="connsiteY384" fmla="*/ 8132711 h 8519503"/>
              <a:gd name="connsiteX385" fmla="*/ 4740135 w 7289801"/>
              <a:gd name="connsiteY385" fmla="*/ 8110694 h 8519503"/>
              <a:gd name="connsiteX386" fmla="*/ 3556146 w 7289801"/>
              <a:gd name="connsiteY386" fmla="*/ 8100831 h 8519503"/>
              <a:gd name="connsiteX387" fmla="*/ 3543466 w 7289801"/>
              <a:gd name="connsiteY387" fmla="*/ 8112977 h 8519503"/>
              <a:gd name="connsiteX388" fmla="*/ 3540649 w 7289801"/>
              <a:gd name="connsiteY388" fmla="*/ 8125123 h 8519503"/>
              <a:gd name="connsiteX389" fmla="*/ 3523038 w 7289801"/>
              <a:gd name="connsiteY389" fmla="*/ 8108929 h 8519503"/>
              <a:gd name="connsiteX390" fmla="*/ 3556146 w 7289801"/>
              <a:gd name="connsiteY390" fmla="*/ 8100831 h 8519503"/>
              <a:gd name="connsiteX391" fmla="*/ 4522432 w 7289801"/>
              <a:gd name="connsiteY391" fmla="*/ 8098860 h 8519503"/>
              <a:gd name="connsiteX392" fmla="*/ 4507476 w 7289801"/>
              <a:gd name="connsiteY392" fmla="*/ 8118583 h 8519503"/>
              <a:gd name="connsiteX393" fmla="*/ 4522432 w 7289801"/>
              <a:gd name="connsiteY393" fmla="*/ 8098860 h 8519503"/>
              <a:gd name="connsiteX394" fmla="*/ 2537181 w 7289801"/>
              <a:gd name="connsiteY394" fmla="*/ 8090611 h 8519503"/>
              <a:gd name="connsiteX395" fmla="*/ 2540385 w 7289801"/>
              <a:gd name="connsiteY395" fmla="*/ 8092534 h 8519503"/>
              <a:gd name="connsiteX396" fmla="*/ 2524607 w 7289801"/>
              <a:gd name="connsiteY396" fmla="*/ 8104096 h 8519503"/>
              <a:gd name="connsiteX397" fmla="*/ 2537181 w 7289801"/>
              <a:gd name="connsiteY397" fmla="*/ 8090611 h 8519503"/>
              <a:gd name="connsiteX398" fmla="*/ 2530524 w 7289801"/>
              <a:gd name="connsiteY398" fmla="*/ 8087024 h 8519503"/>
              <a:gd name="connsiteX399" fmla="*/ 2504883 w 7289801"/>
              <a:gd name="connsiteY399" fmla="*/ 8108721 h 8519503"/>
              <a:gd name="connsiteX400" fmla="*/ 2530524 w 7289801"/>
              <a:gd name="connsiteY400" fmla="*/ 8087024 h 8519503"/>
              <a:gd name="connsiteX401" fmla="*/ 4552115 w 7289801"/>
              <a:gd name="connsiteY401" fmla="*/ 8085053 h 8519503"/>
              <a:gd name="connsiteX402" fmla="*/ 4547626 w 7289801"/>
              <a:gd name="connsiteY402" fmla="*/ 8097124 h 8519503"/>
              <a:gd name="connsiteX403" fmla="*/ 4558100 w 7289801"/>
              <a:gd name="connsiteY403" fmla="*/ 8092153 h 8519503"/>
              <a:gd name="connsiteX404" fmla="*/ 4537152 w 7289801"/>
              <a:gd name="connsiteY404" fmla="*/ 8101384 h 8519503"/>
              <a:gd name="connsiteX405" fmla="*/ 4536404 w 7289801"/>
              <a:gd name="connsiteY405" fmla="*/ 8092153 h 8519503"/>
              <a:gd name="connsiteX406" fmla="*/ 4552115 w 7289801"/>
              <a:gd name="connsiteY406" fmla="*/ 8085053 h 8519503"/>
              <a:gd name="connsiteX407" fmla="*/ 3624806 w 7289801"/>
              <a:gd name="connsiteY407" fmla="*/ 8085053 h 8519503"/>
              <a:gd name="connsiteX408" fmla="*/ 3629123 w 7289801"/>
              <a:gd name="connsiteY408" fmla="*/ 8092225 h 8519503"/>
              <a:gd name="connsiteX409" fmla="*/ 3603935 w 7289801"/>
              <a:gd name="connsiteY409" fmla="*/ 8110873 h 8519503"/>
              <a:gd name="connsiteX410" fmla="*/ 3590982 w 7289801"/>
              <a:gd name="connsiteY410" fmla="*/ 8121631 h 8519503"/>
              <a:gd name="connsiteX411" fmla="*/ 3575869 w 7289801"/>
              <a:gd name="connsiteY411" fmla="*/ 8120197 h 8519503"/>
              <a:gd name="connsiteX412" fmla="*/ 3593141 w 7289801"/>
              <a:gd name="connsiteY412" fmla="*/ 8114458 h 8519503"/>
              <a:gd name="connsiteX413" fmla="*/ 3607533 w 7289801"/>
              <a:gd name="connsiteY413" fmla="*/ 8090790 h 8519503"/>
              <a:gd name="connsiteX414" fmla="*/ 3624806 w 7289801"/>
              <a:gd name="connsiteY414" fmla="*/ 8085053 h 8519503"/>
              <a:gd name="connsiteX415" fmla="*/ 2498967 w 7289801"/>
              <a:gd name="connsiteY415" fmla="*/ 8083080 h 8519503"/>
              <a:gd name="connsiteX416" fmla="*/ 2474164 w 7289801"/>
              <a:gd name="connsiteY416" fmla="*/ 8139626 h 8519503"/>
              <a:gd name="connsiteX417" fmla="*/ 2461762 w 7289801"/>
              <a:gd name="connsiteY417" fmla="*/ 8134615 h 8519503"/>
              <a:gd name="connsiteX418" fmla="*/ 2445713 w 7289801"/>
              <a:gd name="connsiteY418" fmla="*/ 8161816 h 8519503"/>
              <a:gd name="connsiteX419" fmla="*/ 2465410 w 7289801"/>
              <a:gd name="connsiteY419" fmla="*/ 8109563 h 8519503"/>
              <a:gd name="connsiteX420" fmla="*/ 2480000 w 7289801"/>
              <a:gd name="connsiteY420" fmla="*/ 8104554 h 8519503"/>
              <a:gd name="connsiteX421" fmla="*/ 2475623 w 7289801"/>
              <a:gd name="connsiteY421" fmla="*/ 8119585 h 8519503"/>
              <a:gd name="connsiteX422" fmla="*/ 2480000 w 7289801"/>
              <a:gd name="connsiteY422" fmla="*/ 8104554 h 8519503"/>
              <a:gd name="connsiteX423" fmla="*/ 2498967 w 7289801"/>
              <a:gd name="connsiteY423" fmla="*/ 8083080 h 8519503"/>
              <a:gd name="connsiteX424" fmla="*/ 4846716 w 7289801"/>
              <a:gd name="connsiteY424" fmla="*/ 8083025 h 8519503"/>
              <a:gd name="connsiteX425" fmla="*/ 4850418 w 7289801"/>
              <a:gd name="connsiteY425" fmla="*/ 8088101 h 8519503"/>
              <a:gd name="connsiteX426" fmla="*/ 4823548 w 7289801"/>
              <a:gd name="connsiteY426" fmla="*/ 8098860 h 8519503"/>
              <a:gd name="connsiteX427" fmla="*/ 4846716 w 7289801"/>
              <a:gd name="connsiteY427" fmla="*/ 8083025 h 8519503"/>
              <a:gd name="connsiteX428" fmla="*/ 4884757 w 7289801"/>
              <a:gd name="connsiteY428" fmla="*/ 8081108 h 8519503"/>
              <a:gd name="connsiteX429" fmla="*/ 4853951 w 7289801"/>
              <a:gd name="connsiteY429" fmla="*/ 8100831 h 8519503"/>
              <a:gd name="connsiteX430" fmla="*/ 4884757 w 7289801"/>
              <a:gd name="connsiteY430" fmla="*/ 8081108 h 8519503"/>
              <a:gd name="connsiteX431" fmla="*/ 4959924 w 7289801"/>
              <a:gd name="connsiteY431" fmla="*/ 8063339 h 8519503"/>
              <a:gd name="connsiteX432" fmla="*/ 4973543 w 7289801"/>
              <a:gd name="connsiteY432" fmla="*/ 8068289 h 8519503"/>
              <a:gd name="connsiteX433" fmla="*/ 4949009 w 7289801"/>
              <a:gd name="connsiteY433" fmla="*/ 8073752 h 8519503"/>
              <a:gd name="connsiteX434" fmla="*/ 4959924 w 7289801"/>
              <a:gd name="connsiteY434" fmla="*/ 8063339 h 8519503"/>
              <a:gd name="connsiteX435" fmla="*/ 2556165 w 7289801"/>
              <a:gd name="connsiteY435" fmla="*/ 8055467 h 8519503"/>
              <a:gd name="connsiteX436" fmla="*/ 2526580 w 7289801"/>
              <a:gd name="connsiteY436" fmla="*/ 8085053 h 8519503"/>
              <a:gd name="connsiteX437" fmla="*/ 2556165 w 7289801"/>
              <a:gd name="connsiteY437" fmla="*/ 8055467 h 8519503"/>
              <a:gd name="connsiteX438" fmla="*/ 2543909 w 7289801"/>
              <a:gd name="connsiteY438" fmla="*/ 8047355 h 8519503"/>
              <a:gd name="connsiteX439" fmla="*/ 2550248 w 7289801"/>
              <a:gd name="connsiteY439" fmla="*/ 8051240 h 8519503"/>
              <a:gd name="connsiteX440" fmla="*/ 2520543 w 7289801"/>
              <a:gd name="connsiteY440" fmla="*/ 8075190 h 8519503"/>
              <a:gd name="connsiteX441" fmla="*/ 2516195 w 7289801"/>
              <a:gd name="connsiteY441" fmla="*/ 8068851 h 8519503"/>
              <a:gd name="connsiteX442" fmla="*/ 2543909 w 7289801"/>
              <a:gd name="connsiteY442" fmla="*/ 8047355 h 8519503"/>
              <a:gd name="connsiteX443" fmla="*/ 3584656 w 7289801"/>
              <a:gd name="connsiteY443" fmla="*/ 8045348 h 8519503"/>
              <a:gd name="connsiteX444" fmla="*/ 3589363 w 7289801"/>
              <a:gd name="connsiteY444" fmla="*/ 8051952 h 8519503"/>
              <a:gd name="connsiteX445" fmla="*/ 3603483 w 7289801"/>
              <a:gd name="connsiteY445" fmla="*/ 8062929 h 8519503"/>
              <a:gd name="connsiteX446" fmla="*/ 3578605 w 7289801"/>
              <a:gd name="connsiteY446" fmla="*/ 8058126 h 8519503"/>
              <a:gd name="connsiteX447" fmla="*/ 3573897 w 7289801"/>
              <a:gd name="connsiteY447" fmla="*/ 8046463 h 8519503"/>
              <a:gd name="connsiteX448" fmla="*/ 3584656 w 7289801"/>
              <a:gd name="connsiteY448" fmla="*/ 8045348 h 8519503"/>
              <a:gd name="connsiteX449" fmla="*/ 4812532 w 7289801"/>
              <a:gd name="connsiteY449" fmla="*/ 8042041 h 8519503"/>
              <a:gd name="connsiteX450" fmla="*/ 4753362 w 7289801"/>
              <a:gd name="connsiteY450" fmla="*/ 8075191 h 8519503"/>
              <a:gd name="connsiteX451" fmla="*/ 4812532 w 7289801"/>
              <a:gd name="connsiteY451" fmla="*/ 8042041 h 8519503"/>
              <a:gd name="connsiteX452" fmla="*/ 620712 w 7289801"/>
              <a:gd name="connsiteY452" fmla="*/ 8039689 h 8519503"/>
              <a:gd name="connsiteX453" fmla="*/ 625237 w 7289801"/>
              <a:gd name="connsiteY453" fmla="*/ 8050778 h 8519503"/>
              <a:gd name="connsiteX454" fmla="*/ 610154 w 7289801"/>
              <a:gd name="connsiteY454" fmla="*/ 8090970 h 8519503"/>
              <a:gd name="connsiteX455" fmla="*/ 607137 w 7289801"/>
              <a:gd name="connsiteY455" fmla="*/ 8062559 h 8519503"/>
              <a:gd name="connsiteX456" fmla="*/ 620712 w 7289801"/>
              <a:gd name="connsiteY456" fmla="*/ 8039689 h 8519503"/>
              <a:gd name="connsiteX457" fmla="*/ 4260441 w 7289801"/>
              <a:gd name="connsiteY457" fmla="*/ 8038988 h 8519503"/>
              <a:gd name="connsiteX458" fmla="*/ 4264766 w 7289801"/>
              <a:gd name="connsiteY458" fmla="*/ 8039371 h 8519503"/>
              <a:gd name="connsiteX459" fmla="*/ 4238370 w 7289801"/>
              <a:gd name="connsiteY459" fmla="*/ 8052669 h 8519503"/>
              <a:gd name="connsiteX460" fmla="*/ 4260441 w 7289801"/>
              <a:gd name="connsiteY460" fmla="*/ 8038988 h 8519503"/>
              <a:gd name="connsiteX461" fmla="*/ 4832923 w 7289801"/>
              <a:gd name="connsiteY461" fmla="*/ 8028202 h 8519503"/>
              <a:gd name="connsiteX462" fmla="*/ 4840145 w 7289801"/>
              <a:gd name="connsiteY462" fmla="*/ 8031946 h 8519503"/>
              <a:gd name="connsiteX463" fmla="*/ 4819261 w 7289801"/>
              <a:gd name="connsiteY463" fmla="*/ 8043634 h 8519503"/>
              <a:gd name="connsiteX464" fmla="*/ 4819958 w 7289801"/>
              <a:gd name="connsiteY464" fmla="*/ 8032677 h 8519503"/>
              <a:gd name="connsiteX465" fmla="*/ 4832923 w 7289801"/>
              <a:gd name="connsiteY465" fmla="*/ 8028202 h 8519503"/>
              <a:gd name="connsiteX466" fmla="*/ 2587722 w 7289801"/>
              <a:gd name="connsiteY466" fmla="*/ 8025882 h 8519503"/>
              <a:gd name="connsiteX467" fmla="*/ 2567998 w 7289801"/>
              <a:gd name="connsiteY467" fmla="*/ 8043634 h 8519503"/>
              <a:gd name="connsiteX468" fmla="*/ 2587722 w 7289801"/>
              <a:gd name="connsiteY468" fmla="*/ 8025882 h 8519503"/>
              <a:gd name="connsiteX469" fmla="*/ 3528279 w 7289801"/>
              <a:gd name="connsiteY469" fmla="*/ 8015545 h 8519503"/>
              <a:gd name="connsiteX470" fmla="*/ 3531820 w 7289801"/>
              <a:gd name="connsiteY470" fmla="*/ 8046775 h 8519503"/>
              <a:gd name="connsiteX471" fmla="*/ 3526863 w 7289801"/>
              <a:gd name="connsiteY471" fmla="*/ 8036364 h 8519503"/>
              <a:gd name="connsiteX472" fmla="*/ 3528279 w 7289801"/>
              <a:gd name="connsiteY472" fmla="*/ 8015545 h 8519503"/>
              <a:gd name="connsiteX473" fmla="*/ 4565989 w 7289801"/>
              <a:gd name="connsiteY473" fmla="*/ 8011728 h 8519503"/>
              <a:gd name="connsiteX474" fmla="*/ 4505497 w 7289801"/>
              <a:gd name="connsiteY474" fmla="*/ 8041661 h 8519503"/>
              <a:gd name="connsiteX475" fmla="*/ 4509767 w 7289801"/>
              <a:gd name="connsiteY475" fmla="*/ 8030524 h 8519503"/>
              <a:gd name="connsiteX476" fmla="*/ 4496956 w 7289801"/>
              <a:gd name="connsiteY476" fmla="*/ 8033308 h 8519503"/>
              <a:gd name="connsiteX477" fmla="*/ 4565989 w 7289801"/>
              <a:gd name="connsiteY477" fmla="*/ 8011728 h 8519503"/>
              <a:gd name="connsiteX478" fmla="*/ 4962394 w 7289801"/>
              <a:gd name="connsiteY478" fmla="*/ 8011597 h 8519503"/>
              <a:gd name="connsiteX479" fmla="*/ 4945817 w 7289801"/>
              <a:gd name="connsiteY479" fmla="*/ 8037716 h 8519503"/>
              <a:gd name="connsiteX480" fmla="*/ 4962394 w 7289801"/>
              <a:gd name="connsiteY480" fmla="*/ 8011597 h 8519503"/>
              <a:gd name="connsiteX481" fmla="*/ 4872392 w 7289801"/>
              <a:gd name="connsiteY481" fmla="*/ 8009027 h 8519503"/>
              <a:gd name="connsiteX482" fmla="*/ 4843589 w 7289801"/>
              <a:gd name="connsiteY482" fmla="*/ 8029827 h 8519503"/>
              <a:gd name="connsiteX483" fmla="*/ 4872392 w 7289801"/>
              <a:gd name="connsiteY483" fmla="*/ 8009027 h 8519503"/>
              <a:gd name="connsiteX484" fmla="*/ 2586894 w 7289801"/>
              <a:gd name="connsiteY484" fmla="*/ 8007445 h 8519503"/>
              <a:gd name="connsiteX485" fmla="*/ 2593639 w 7289801"/>
              <a:gd name="connsiteY485" fmla="*/ 8008414 h 8519503"/>
              <a:gd name="connsiteX486" fmla="*/ 2575888 w 7289801"/>
              <a:gd name="connsiteY486" fmla="*/ 8023910 h 8519503"/>
              <a:gd name="connsiteX487" fmla="*/ 2578018 w 7289801"/>
              <a:gd name="connsiteY487" fmla="*/ 8007638 h 8519503"/>
              <a:gd name="connsiteX488" fmla="*/ 2586894 w 7289801"/>
              <a:gd name="connsiteY488" fmla="*/ 8007445 h 8519503"/>
              <a:gd name="connsiteX489" fmla="*/ 5074854 w 7289801"/>
              <a:gd name="connsiteY489" fmla="*/ 8006159 h 8519503"/>
              <a:gd name="connsiteX490" fmla="*/ 5003474 w 7289801"/>
              <a:gd name="connsiteY490" fmla="*/ 8049550 h 8519503"/>
              <a:gd name="connsiteX491" fmla="*/ 4999904 w 7289801"/>
              <a:gd name="connsiteY491" fmla="*/ 8041852 h 8519503"/>
              <a:gd name="connsiteX492" fmla="*/ 5074854 w 7289801"/>
              <a:gd name="connsiteY492" fmla="*/ 8006159 h 8519503"/>
              <a:gd name="connsiteX493" fmla="*/ 4023420 w 7289801"/>
              <a:gd name="connsiteY493" fmla="*/ 8002214 h 8519503"/>
              <a:gd name="connsiteX494" fmla="*/ 4027536 w 7289801"/>
              <a:gd name="connsiteY494" fmla="*/ 8010272 h 8519503"/>
              <a:gd name="connsiteX495" fmla="*/ 3995978 w 7289801"/>
              <a:gd name="connsiteY495" fmla="*/ 8027855 h 8519503"/>
              <a:gd name="connsiteX496" fmla="*/ 4023420 w 7289801"/>
              <a:gd name="connsiteY496" fmla="*/ 8002214 h 8519503"/>
              <a:gd name="connsiteX497" fmla="*/ 5098353 w 7289801"/>
              <a:gd name="connsiteY497" fmla="*/ 7989847 h 8519503"/>
              <a:gd name="connsiteX498" fmla="*/ 5102467 w 7289801"/>
              <a:gd name="connsiteY498" fmla="*/ 7994786 h 8519503"/>
              <a:gd name="connsiteX499" fmla="*/ 5078798 w 7289801"/>
              <a:gd name="connsiteY499" fmla="*/ 8004187 h 8519503"/>
              <a:gd name="connsiteX500" fmla="*/ 5090633 w 7289801"/>
              <a:gd name="connsiteY500" fmla="*/ 7991621 h 8519503"/>
              <a:gd name="connsiteX501" fmla="*/ 5098353 w 7289801"/>
              <a:gd name="connsiteY501" fmla="*/ 7989847 h 8519503"/>
              <a:gd name="connsiteX502" fmla="*/ 2723116 w 7289801"/>
              <a:gd name="connsiteY502" fmla="*/ 7987360 h 8519503"/>
              <a:gd name="connsiteX503" fmla="*/ 2729732 w 7289801"/>
              <a:gd name="connsiteY503" fmla="*/ 7988654 h 8519503"/>
              <a:gd name="connsiteX504" fmla="*/ 2725897 w 7289801"/>
              <a:gd name="connsiteY504" fmla="*/ 7996050 h 8519503"/>
              <a:gd name="connsiteX505" fmla="*/ 2715925 w 7289801"/>
              <a:gd name="connsiteY505" fmla="*/ 7996050 h 8519503"/>
              <a:gd name="connsiteX506" fmla="*/ 2723116 w 7289801"/>
              <a:gd name="connsiteY506" fmla="*/ 7987360 h 8519503"/>
              <a:gd name="connsiteX507" fmla="*/ 4567468 w 7289801"/>
              <a:gd name="connsiteY507" fmla="*/ 7987166 h 8519503"/>
              <a:gd name="connsiteX508" fmla="*/ 4577822 w 7289801"/>
              <a:gd name="connsiteY508" fmla="*/ 7995202 h 8519503"/>
              <a:gd name="connsiteX509" fmla="*/ 4552971 w 7289801"/>
              <a:gd name="connsiteY509" fmla="*/ 8004698 h 8519503"/>
              <a:gd name="connsiteX510" fmla="*/ 4567468 w 7289801"/>
              <a:gd name="connsiteY510" fmla="*/ 7987166 h 8519503"/>
              <a:gd name="connsiteX511" fmla="*/ 2626677 w 7289801"/>
              <a:gd name="connsiteY511" fmla="*/ 7974601 h 8519503"/>
              <a:gd name="connsiteX512" fmla="*/ 2630869 w 7289801"/>
              <a:gd name="connsiteY512" fmla="*/ 7975335 h 8519503"/>
              <a:gd name="connsiteX513" fmla="*/ 2632265 w 7289801"/>
              <a:gd name="connsiteY513" fmla="*/ 7978271 h 8519503"/>
              <a:gd name="connsiteX514" fmla="*/ 2633663 w 7289801"/>
              <a:gd name="connsiteY514" fmla="*/ 7987078 h 8519503"/>
              <a:gd name="connsiteX515" fmla="*/ 2624581 w 7289801"/>
              <a:gd name="connsiteY515" fmla="*/ 7998087 h 8519503"/>
              <a:gd name="connsiteX516" fmla="*/ 2622486 w 7289801"/>
              <a:gd name="connsiteY516" fmla="*/ 7984142 h 8519503"/>
              <a:gd name="connsiteX517" fmla="*/ 2604323 w 7289801"/>
              <a:gd name="connsiteY517" fmla="*/ 8006159 h 8519503"/>
              <a:gd name="connsiteX518" fmla="*/ 2601529 w 7289801"/>
              <a:gd name="connsiteY518" fmla="*/ 8003223 h 8519503"/>
              <a:gd name="connsiteX519" fmla="*/ 2626677 w 7289801"/>
              <a:gd name="connsiteY519" fmla="*/ 7974601 h 8519503"/>
              <a:gd name="connsiteX520" fmla="*/ 4735610 w 7289801"/>
              <a:gd name="connsiteY520" fmla="*/ 7972629 h 8519503"/>
              <a:gd name="connsiteX521" fmla="*/ 4728016 w 7289801"/>
              <a:gd name="connsiteY521" fmla="*/ 7979204 h 8519503"/>
              <a:gd name="connsiteX522" fmla="*/ 4726636 w 7289801"/>
              <a:gd name="connsiteY522" fmla="*/ 7989065 h 8519503"/>
              <a:gd name="connsiteX523" fmla="*/ 4712830 w 7289801"/>
              <a:gd name="connsiteY523" fmla="*/ 7992353 h 8519503"/>
              <a:gd name="connsiteX524" fmla="*/ 4735610 w 7289801"/>
              <a:gd name="connsiteY524" fmla="*/ 7972629 h 8519503"/>
              <a:gd name="connsiteX525" fmla="*/ 4948624 w 7289801"/>
              <a:gd name="connsiteY525" fmla="*/ 7966712 h 8519503"/>
              <a:gd name="connsiteX526" fmla="*/ 4887637 w 7289801"/>
              <a:gd name="connsiteY526" fmla="*/ 8008132 h 8519503"/>
              <a:gd name="connsiteX527" fmla="*/ 4887637 w 7289801"/>
              <a:gd name="connsiteY527" fmla="*/ 7995278 h 8519503"/>
              <a:gd name="connsiteX528" fmla="*/ 4948624 w 7289801"/>
              <a:gd name="connsiteY528" fmla="*/ 7966712 h 8519503"/>
              <a:gd name="connsiteX529" fmla="*/ 5163364 w 7289801"/>
              <a:gd name="connsiteY529" fmla="*/ 7964739 h 8519503"/>
              <a:gd name="connsiteX530" fmla="*/ 5164761 w 7289801"/>
              <a:gd name="connsiteY530" fmla="*/ 7980334 h 8519503"/>
              <a:gd name="connsiteX531" fmla="*/ 5134024 w 7289801"/>
              <a:gd name="connsiteY531" fmla="*/ 7980334 h 8519503"/>
              <a:gd name="connsiteX532" fmla="*/ 5163364 w 7289801"/>
              <a:gd name="connsiteY532" fmla="*/ 7964739 h 8519503"/>
              <a:gd name="connsiteX533" fmla="*/ 4695740 w 7289801"/>
              <a:gd name="connsiteY533" fmla="*/ 7958822 h 8519503"/>
              <a:gd name="connsiteX534" fmla="*/ 4672495 w 7289801"/>
              <a:gd name="connsiteY534" fmla="*/ 7976574 h 8519503"/>
              <a:gd name="connsiteX535" fmla="*/ 4695740 w 7289801"/>
              <a:gd name="connsiteY535" fmla="*/ 7958822 h 8519503"/>
              <a:gd name="connsiteX536" fmla="*/ 252405 w 7289801"/>
              <a:gd name="connsiteY536" fmla="*/ 7946987 h 8519503"/>
              <a:gd name="connsiteX537" fmla="*/ 254434 w 7289801"/>
              <a:gd name="connsiteY537" fmla="*/ 7955440 h 8519503"/>
              <a:gd name="connsiteX538" fmla="*/ 236175 w 7289801"/>
              <a:gd name="connsiteY538" fmla="*/ 7966711 h 8519503"/>
              <a:gd name="connsiteX539" fmla="*/ 230766 w 7289801"/>
              <a:gd name="connsiteY539" fmla="*/ 7956849 h 8519503"/>
              <a:gd name="connsiteX540" fmla="*/ 252405 w 7289801"/>
              <a:gd name="connsiteY540" fmla="*/ 7946987 h 8519503"/>
              <a:gd name="connsiteX541" fmla="*/ 5001340 w 7289801"/>
              <a:gd name="connsiteY541" fmla="*/ 7939099 h 8519503"/>
              <a:gd name="connsiteX542" fmla="*/ 4968347 w 7289801"/>
              <a:gd name="connsiteY542" fmla="*/ 7962767 h 8519503"/>
              <a:gd name="connsiteX543" fmla="*/ 5001340 w 7289801"/>
              <a:gd name="connsiteY543" fmla="*/ 7939099 h 8519503"/>
              <a:gd name="connsiteX544" fmla="*/ 4677637 w 7289801"/>
              <a:gd name="connsiteY544" fmla="*/ 7939099 h 8519503"/>
              <a:gd name="connsiteX545" fmla="*/ 4623918 w 7289801"/>
              <a:gd name="connsiteY545" fmla="*/ 7971761 h 8519503"/>
              <a:gd name="connsiteX546" fmla="*/ 4698136 w 7289801"/>
              <a:gd name="connsiteY546" fmla="*/ 7941939 h 8519503"/>
              <a:gd name="connsiteX547" fmla="*/ 4691068 w 7289801"/>
              <a:gd name="connsiteY547" fmla="*/ 7949040 h 8519503"/>
              <a:gd name="connsiteX548" fmla="*/ 4685412 w 7289801"/>
              <a:gd name="connsiteY548" fmla="*/ 7961111 h 8519503"/>
              <a:gd name="connsiteX549" fmla="*/ 4629572 w 7289801"/>
              <a:gd name="connsiteY549" fmla="*/ 7990933 h 8519503"/>
              <a:gd name="connsiteX550" fmla="*/ 4576558 w 7289801"/>
              <a:gd name="connsiteY550" fmla="*/ 8010103 h 8519503"/>
              <a:gd name="connsiteX551" fmla="*/ 4582213 w 7289801"/>
              <a:gd name="connsiteY551" fmla="*/ 7990933 h 8519503"/>
              <a:gd name="connsiteX552" fmla="*/ 4677637 w 7289801"/>
              <a:gd name="connsiteY552" fmla="*/ 7939099 h 8519503"/>
              <a:gd name="connsiteX553" fmla="*/ 2676934 w 7289801"/>
              <a:gd name="connsiteY553" fmla="*/ 7932130 h 8519503"/>
              <a:gd name="connsiteX554" fmla="*/ 2681030 w 7289801"/>
              <a:gd name="connsiteY554" fmla="*/ 7937915 h 8519503"/>
              <a:gd name="connsiteX555" fmla="*/ 2672154 w 7289801"/>
              <a:gd name="connsiteY555" fmla="*/ 7943701 h 8519503"/>
              <a:gd name="connsiteX556" fmla="*/ 2676934 w 7289801"/>
              <a:gd name="connsiteY556" fmla="*/ 7932130 h 8519503"/>
              <a:gd name="connsiteX557" fmla="*/ 4590785 w 7289801"/>
              <a:gd name="connsiteY557" fmla="*/ 7926693 h 8519503"/>
              <a:gd name="connsiteX558" fmla="*/ 4593601 w 7289801"/>
              <a:gd name="connsiteY558" fmla="*/ 7932285 h 8519503"/>
              <a:gd name="connsiteX559" fmla="*/ 4562195 w 7289801"/>
              <a:gd name="connsiteY559" fmla="*/ 7950933 h 8519503"/>
              <a:gd name="connsiteX560" fmla="*/ 4566974 w 7289801"/>
              <a:gd name="connsiteY560" fmla="*/ 7935872 h 8519503"/>
              <a:gd name="connsiteX561" fmla="*/ 4584384 w 7289801"/>
              <a:gd name="connsiteY561" fmla="*/ 7927354 h 8519503"/>
              <a:gd name="connsiteX562" fmla="*/ 4590785 w 7289801"/>
              <a:gd name="connsiteY562" fmla="*/ 7926693 h 8519503"/>
              <a:gd name="connsiteX563" fmla="*/ 4309584 w 7289801"/>
              <a:gd name="connsiteY563" fmla="*/ 7919375 h 8519503"/>
              <a:gd name="connsiteX564" fmla="*/ 4298883 w 7289801"/>
              <a:gd name="connsiteY564" fmla="*/ 7940349 h 8519503"/>
              <a:gd name="connsiteX565" fmla="*/ 4276054 w 7289801"/>
              <a:gd name="connsiteY565" fmla="*/ 7938903 h 8519503"/>
              <a:gd name="connsiteX566" fmla="*/ 4309584 w 7289801"/>
              <a:gd name="connsiteY566" fmla="*/ 7919375 h 8519503"/>
              <a:gd name="connsiteX567" fmla="*/ 4660662 w 7289801"/>
              <a:gd name="connsiteY567" fmla="*/ 7917404 h 8519503"/>
              <a:gd name="connsiteX568" fmla="*/ 4638966 w 7289801"/>
              <a:gd name="connsiteY568" fmla="*/ 7927445 h 8519503"/>
              <a:gd name="connsiteX569" fmla="*/ 4660662 w 7289801"/>
              <a:gd name="connsiteY569" fmla="*/ 7917404 h 8519503"/>
              <a:gd name="connsiteX570" fmla="*/ 4842556 w 7289801"/>
              <a:gd name="connsiteY570" fmla="*/ 7911486 h 8519503"/>
              <a:gd name="connsiteX571" fmla="*/ 4838172 w 7289801"/>
              <a:gd name="connsiteY571" fmla="*/ 7943044 h 8519503"/>
              <a:gd name="connsiteX572" fmla="*/ 4842556 w 7289801"/>
              <a:gd name="connsiteY572" fmla="*/ 7911486 h 8519503"/>
              <a:gd name="connsiteX573" fmla="*/ 4631076 w 7289801"/>
              <a:gd name="connsiteY573" fmla="*/ 7907541 h 8519503"/>
              <a:gd name="connsiteX574" fmla="*/ 4619988 w 7289801"/>
              <a:gd name="connsiteY574" fmla="*/ 7919018 h 8519503"/>
              <a:gd name="connsiteX575" fmla="*/ 4605435 w 7289801"/>
              <a:gd name="connsiteY575" fmla="*/ 7923320 h 8519503"/>
              <a:gd name="connsiteX576" fmla="*/ 4631076 w 7289801"/>
              <a:gd name="connsiteY576" fmla="*/ 7907541 h 8519503"/>
              <a:gd name="connsiteX577" fmla="*/ 4679822 w 7289801"/>
              <a:gd name="connsiteY577" fmla="*/ 7901625 h 8519503"/>
              <a:gd name="connsiteX578" fmla="*/ 4672074 w 7289801"/>
              <a:gd name="connsiteY578" fmla="*/ 7921348 h 8519503"/>
              <a:gd name="connsiteX579" fmla="*/ 4679822 w 7289801"/>
              <a:gd name="connsiteY579" fmla="*/ 7901625 h 8519503"/>
              <a:gd name="connsiteX580" fmla="*/ 2727759 w 7289801"/>
              <a:gd name="connsiteY580" fmla="*/ 7901624 h 8519503"/>
              <a:gd name="connsiteX581" fmla="*/ 2708036 w 7289801"/>
              <a:gd name="connsiteY581" fmla="*/ 7912895 h 8519503"/>
              <a:gd name="connsiteX582" fmla="*/ 2727759 w 7289801"/>
              <a:gd name="connsiteY582" fmla="*/ 7901624 h 8519503"/>
              <a:gd name="connsiteX583" fmla="*/ 2706063 w 7289801"/>
              <a:gd name="connsiteY583" fmla="*/ 7901624 h 8519503"/>
              <a:gd name="connsiteX584" fmla="*/ 2690531 w 7289801"/>
              <a:gd name="connsiteY584" fmla="*/ 7923320 h 8519503"/>
              <a:gd name="connsiteX585" fmla="*/ 2687572 w 7289801"/>
              <a:gd name="connsiteY585" fmla="*/ 7905499 h 8519503"/>
              <a:gd name="connsiteX586" fmla="*/ 2706063 w 7289801"/>
              <a:gd name="connsiteY586" fmla="*/ 7901624 h 8519503"/>
              <a:gd name="connsiteX587" fmla="*/ 2751256 w 7289801"/>
              <a:gd name="connsiteY587" fmla="*/ 7897080 h 8519503"/>
              <a:gd name="connsiteX588" fmla="*/ 2757431 w 7289801"/>
              <a:gd name="connsiteY588" fmla="*/ 7905312 h 8519503"/>
              <a:gd name="connsiteX589" fmla="*/ 2755116 w 7289801"/>
              <a:gd name="connsiteY589" fmla="*/ 7910114 h 8519503"/>
              <a:gd name="connsiteX590" fmla="*/ 2748941 w 7289801"/>
              <a:gd name="connsiteY590" fmla="*/ 7911486 h 8519503"/>
              <a:gd name="connsiteX591" fmla="*/ 2751256 w 7289801"/>
              <a:gd name="connsiteY591" fmla="*/ 7897080 h 8519503"/>
              <a:gd name="connsiteX592" fmla="*/ 240284 w 7289801"/>
              <a:gd name="connsiteY592" fmla="*/ 7891761 h 8519503"/>
              <a:gd name="connsiteX593" fmla="*/ 240284 w 7289801"/>
              <a:gd name="connsiteY593" fmla="*/ 7913458 h 8519503"/>
              <a:gd name="connsiteX594" fmla="*/ 240284 w 7289801"/>
              <a:gd name="connsiteY594" fmla="*/ 7891761 h 8519503"/>
              <a:gd name="connsiteX595" fmla="*/ 4303846 w 7289801"/>
              <a:gd name="connsiteY595" fmla="*/ 7890834 h 8519503"/>
              <a:gd name="connsiteX596" fmla="*/ 4311556 w 7289801"/>
              <a:gd name="connsiteY596" fmla="*/ 7891351 h 8519503"/>
              <a:gd name="connsiteX597" fmla="*/ 4290040 w 7289801"/>
              <a:gd name="connsiteY597" fmla="*/ 7915432 h 8519503"/>
              <a:gd name="connsiteX598" fmla="*/ 4279998 w 7289801"/>
              <a:gd name="connsiteY598" fmla="*/ 7908551 h 8519503"/>
              <a:gd name="connsiteX599" fmla="*/ 4290756 w 7289801"/>
              <a:gd name="connsiteY599" fmla="*/ 7895479 h 8519503"/>
              <a:gd name="connsiteX600" fmla="*/ 4303846 w 7289801"/>
              <a:gd name="connsiteY600" fmla="*/ 7890834 h 8519503"/>
              <a:gd name="connsiteX601" fmla="*/ 303085 w 7289801"/>
              <a:gd name="connsiteY601" fmla="*/ 7886585 h 8519503"/>
              <a:gd name="connsiteX602" fmla="*/ 313604 w 7289801"/>
              <a:gd name="connsiteY602" fmla="*/ 7896200 h 8519503"/>
              <a:gd name="connsiteX603" fmla="*/ 305056 w 7289801"/>
              <a:gd name="connsiteY603" fmla="*/ 7908035 h 8519503"/>
              <a:gd name="connsiteX604" fmla="*/ 303085 w 7289801"/>
              <a:gd name="connsiteY604" fmla="*/ 7886585 h 8519503"/>
              <a:gd name="connsiteX605" fmla="*/ 4668314 w 7289801"/>
              <a:gd name="connsiteY605" fmla="*/ 7883873 h 8519503"/>
              <a:gd name="connsiteX606" fmla="*/ 4644882 w 7289801"/>
              <a:gd name="connsiteY606" fmla="*/ 7902136 h 8519503"/>
              <a:gd name="connsiteX607" fmla="*/ 4668314 w 7289801"/>
              <a:gd name="connsiteY607" fmla="*/ 7883873 h 8519503"/>
              <a:gd name="connsiteX608" fmla="*/ 2749454 w 7289801"/>
              <a:gd name="connsiteY608" fmla="*/ 7883873 h 8519503"/>
              <a:gd name="connsiteX609" fmla="*/ 2733676 w 7289801"/>
              <a:gd name="connsiteY609" fmla="*/ 7899652 h 8519503"/>
              <a:gd name="connsiteX610" fmla="*/ 2749454 w 7289801"/>
              <a:gd name="connsiteY610" fmla="*/ 7883873 h 8519503"/>
              <a:gd name="connsiteX611" fmla="*/ 1483538 w 7289801"/>
              <a:gd name="connsiteY611" fmla="*/ 7883232 h 8519503"/>
              <a:gd name="connsiteX612" fmla="*/ 1474806 w 7289801"/>
              <a:gd name="connsiteY612" fmla="*/ 7901625 h 8519503"/>
              <a:gd name="connsiteX613" fmla="*/ 1473345 w 7289801"/>
              <a:gd name="connsiteY613" fmla="*/ 7888546 h 8519503"/>
              <a:gd name="connsiteX614" fmla="*/ 1483538 w 7289801"/>
              <a:gd name="connsiteY614" fmla="*/ 7883232 h 8519503"/>
              <a:gd name="connsiteX615" fmla="*/ 4230266 w 7289801"/>
              <a:gd name="connsiteY615" fmla="*/ 7878920 h 8519503"/>
              <a:gd name="connsiteX616" fmla="*/ 4221110 w 7289801"/>
              <a:gd name="connsiteY616" fmla="*/ 7895799 h 8519503"/>
              <a:gd name="connsiteX617" fmla="*/ 4210543 w 7289801"/>
              <a:gd name="connsiteY617" fmla="*/ 7899469 h 8519503"/>
              <a:gd name="connsiteX618" fmla="*/ 4230266 w 7289801"/>
              <a:gd name="connsiteY618" fmla="*/ 7878920 h 8519503"/>
              <a:gd name="connsiteX619" fmla="*/ 4221465 w 7289801"/>
              <a:gd name="connsiteY619" fmla="*/ 7878121 h 8519503"/>
              <a:gd name="connsiteX620" fmla="*/ 4215432 w 7289801"/>
              <a:gd name="connsiteY620" fmla="*/ 7890229 h 8519503"/>
              <a:gd name="connsiteX621" fmla="*/ 4201857 w 7289801"/>
              <a:gd name="connsiteY621" fmla="*/ 7893790 h 8519503"/>
              <a:gd name="connsiteX622" fmla="*/ 4210152 w 7289801"/>
              <a:gd name="connsiteY622" fmla="*/ 7888092 h 8519503"/>
              <a:gd name="connsiteX623" fmla="*/ 4221465 w 7289801"/>
              <a:gd name="connsiteY623" fmla="*/ 7878121 h 8519503"/>
              <a:gd name="connsiteX624" fmla="*/ 4185325 w 7289801"/>
              <a:gd name="connsiteY624" fmla="*/ 7873617 h 8519503"/>
              <a:gd name="connsiteX625" fmla="*/ 4173638 w 7289801"/>
              <a:gd name="connsiteY625" fmla="*/ 7879830 h 8519503"/>
              <a:gd name="connsiteX626" fmla="*/ 4170716 w 7289801"/>
              <a:gd name="connsiteY626" fmla="*/ 7883973 h 8519503"/>
              <a:gd name="connsiteX627" fmla="*/ 4145878 w 7289801"/>
              <a:gd name="connsiteY627" fmla="*/ 7895707 h 8519503"/>
              <a:gd name="connsiteX628" fmla="*/ 4161218 w 7289801"/>
              <a:gd name="connsiteY628" fmla="*/ 7881211 h 8519503"/>
              <a:gd name="connsiteX629" fmla="*/ 4185325 w 7289801"/>
              <a:gd name="connsiteY629" fmla="*/ 7873617 h 8519503"/>
              <a:gd name="connsiteX630" fmla="*/ 4241044 w 7289801"/>
              <a:gd name="connsiteY630" fmla="*/ 7871506 h 8519503"/>
              <a:gd name="connsiteX631" fmla="*/ 4229950 w 7289801"/>
              <a:gd name="connsiteY631" fmla="*/ 7896709 h 8519503"/>
              <a:gd name="connsiteX632" fmla="*/ 4241044 w 7289801"/>
              <a:gd name="connsiteY632" fmla="*/ 7871506 h 8519503"/>
              <a:gd name="connsiteX633" fmla="*/ 4346213 w 7289801"/>
              <a:gd name="connsiteY633" fmla="*/ 7866123 h 8519503"/>
              <a:gd name="connsiteX634" fmla="*/ 4341283 w 7289801"/>
              <a:gd name="connsiteY634" fmla="*/ 7883838 h 8519503"/>
              <a:gd name="connsiteX635" fmla="*/ 4321558 w 7289801"/>
              <a:gd name="connsiteY635" fmla="*/ 7903598 h 8519503"/>
              <a:gd name="connsiteX636" fmla="*/ 4319445 w 7289801"/>
              <a:gd name="connsiteY636" fmla="*/ 7887927 h 8519503"/>
              <a:gd name="connsiteX637" fmla="*/ 4346213 w 7289801"/>
              <a:gd name="connsiteY637" fmla="*/ 7866123 h 8519503"/>
              <a:gd name="connsiteX638" fmla="*/ 4270137 w 7289801"/>
              <a:gd name="connsiteY638" fmla="*/ 7864150 h 8519503"/>
              <a:gd name="connsiteX639" fmla="*/ 4249164 w 7289801"/>
              <a:gd name="connsiteY639" fmla="*/ 7887818 h 8519503"/>
              <a:gd name="connsiteX640" fmla="*/ 4261458 w 7289801"/>
              <a:gd name="connsiteY640" fmla="*/ 7866934 h 8519503"/>
              <a:gd name="connsiteX641" fmla="*/ 4270137 w 7289801"/>
              <a:gd name="connsiteY641" fmla="*/ 7864150 h 8519503"/>
              <a:gd name="connsiteX642" fmla="*/ 4153380 w 7289801"/>
              <a:gd name="connsiteY642" fmla="*/ 7859566 h 8519503"/>
              <a:gd name="connsiteX643" fmla="*/ 4148960 w 7289801"/>
              <a:gd name="connsiteY643" fmla="*/ 7865658 h 8519503"/>
              <a:gd name="connsiteX644" fmla="*/ 4130098 w 7289801"/>
              <a:gd name="connsiteY644" fmla="*/ 7870531 h 8519503"/>
              <a:gd name="connsiteX645" fmla="*/ 4153380 w 7289801"/>
              <a:gd name="connsiteY645" fmla="*/ 7859566 h 8519503"/>
              <a:gd name="connsiteX646" fmla="*/ 4502955 w 7289801"/>
              <a:gd name="connsiteY646" fmla="*/ 7852445 h 8519503"/>
              <a:gd name="connsiteX647" fmla="*/ 4510762 w 7289801"/>
              <a:gd name="connsiteY647" fmla="*/ 7857591 h 8519503"/>
              <a:gd name="connsiteX648" fmla="*/ 4478620 w 7289801"/>
              <a:gd name="connsiteY648" fmla="*/ 7893949 h 8519503"/>
              <a:gd name="connsiteX649" fmla="*/ 4471315 w 7289801"/>
              <a:gd name="connsiteY649" fmla="*/ 7874700 h 8519503"/>
              <a:gd name="connsiteX650" fmla="*/ 4502955 w 7289801"/>
              <a:gd name="connsiteY650" fmla="*/ 7852445 h 8519503"/>
              <a:gd name="connsiteX651" fmla="*/ 2794819 w 7289801"/>
              <a:gd name="connsiteY651" fmla="*/ 7850343 h 8519503"/>
              <a:gd name="connsiteX652" fmla="*/ 2747483 w 7289801"/>
              <a:gd name="connsiteY652" fmla="*/ 7893734 h 8519503"/>
              <a:gd name="connsiteX653" fmla="*/ 2754766 w 7289801"/>
              <a:gd name="connsiteY653" fmla="*/ 7877637 h 8519503"/>
              <a:gd name="connsiteX654" fmla="*/ 2794819 w 7289801"/>
              <a:gd name="connsiteY654" fmla="*/ 7850343 h 8519503"/>
              <a:gd name="connsiteX655" fmla="*/ 4248440 w 7289801"/>
              <a:gd name="connsiteY655" fmla="*/ 7849104 h 8519503"/>
              <a:gd name="connsiteX656" fmla="*/ 4224846 w 7289801"/>
              <a:gd name="connsiteY656" fmla="*/ 7874012 h 8519503"/>
              <a:gd name="connsiteX657" fmla="*/ 4210965 w 7289801"/>
              <a:gd name="connsiteY657" fmla="*/ 7873280 h 8519503"/>
              <a:gd name="connsiteX658" fmla="*/ 4225539 w 7289801"/>
              <a:gd name="connsiteY658" fmla="*/ 7858627 h 8519503"/>
              <a:gd name="connsiteX659" fmla="*/ 4248440 w 7289801"/>
              <a:gd name="connsiteY659" fmla="*/ 7849104 h 8519503"/>
              <a:gd name="connsiteX660" fmla="*/ 5187278 w 7289801"/>
              <a:gd name="connsiteY660" fmla="*/ 7844426 h 8519503"/>
              <a:gd name="connsiteX661" fmla="*/ 5160882 w 7289801"/>
              <a:gd name="connsiteY661" fmla="*/ 7868094 h 8519503"/>
              <a:gd name="connsiteX662" fmla="*/ 5187278 w 7289801"/>
              <a:gd name="connsiteY662" fmla="*/ 7844426 h 8519503"/>
              <a:gd name="connsiteX663" fmla="*/ 2825885 w 7289801"/>
              <a:gd name="connsiteY663" fmla="*/ 7840482 h 8519503"/>
              <a:gd name="connsiteX664" fmla="*/ 2819310 w 7289801"/>
              <a:gd name="connsiteY664" fmla="*/ 7854289 h 8519503"/>
              <a:gd name="connsiteX665" fmla="*/ 2825885 w 7289801"/>
              <a:gd name="connsiteY665" fmla="*/ 7840482 h 8519503"/>
              <a:gd name="connsiteX666" fmla="*/ 4538208 w 7289801"/>
              <a:gd name="connsiteY666" fmla="*/ 7839630 h 8519503"/>
              <a:gd name="connsiteX667" fmla="*/ 4540928 w 7289801"/>
              <a:gd name="connsiteY667" fmla="*/ 7846747 h 8519503"/>
              <a:gd name="connsiteX668" fmla="*/ 4529790 w 7289801"/>
              <a:gd name="connsiteY668" fmla="*/ 7852780 h 8519503"/>
              <a:gd name="connsiteX669" fmla="*/ 4538208 w 7289801"/>
              <a:gd name="connsiteY669" fmla="*/ 7839630 h 8519503"/>
              <a:gd name="connsiteX670" fmla="*/ 4260484 w 7289801"/>
              <a:gd name="connsiteY670" fmla="*/ 7837288 h 8519503"/>
              <a:gd name="connsiteX671" fmla="*/ 4254777 w 7289801"/>
              <a:gd name="connsiteY671" fmla="*/ 7850814 h 8519503"/>
              <a:gd name="connsiteX672" fmla="*/ 4232660 w 7289801"/>
              <a:gd name="connsiteY672" fmla="*/ 7868094 h 8519503"/>
              <a:gd name="connsiteX673" fmla="*/ 4260484 w 7289801"/>
              <a:gd name="connsiteY673" fmla="*/ 7837288 h 8519503"/>
              <a:gd name="connsiteX674" fmla="*/ 4660828 w 7289801"/>
              <a:gd name="connsiteY674" fmla="*/ 7834565 h 8519503"/>
              <a:gd name="connsiteX675" fmla="*/ 4682357 w 7289801"/>
              <a:gd name="connsiteY675" fmla="*/ 7839668 h 8519503"/>
              <a:gd name="connsiteX676" fmla="*/ 4633048 w 7289801"/>
              <a:gd name="connsiteY676" fmla="*/ 7868096 h 8519503"/>
              <a:gd name="connsiteX677" fmla="*/ 4637910 w 7289801"/>
              <a:gd name="connsiteY677" fmla="*/ 7852789 h 8519503"/>
              <a:gd name="connsiteX678" fmla="*/ 4660828 w 7289801"/>
              <a:gd name="connsiteY678" fmla="*/ 7834565 h 8519503"/>
              <a:gd name="connsiteX679" fmla="*/ 4285914 w 7289801"/>
              <a:gd name="connsiteY679" fmla="*/ 7834565 h 8519503"/>
              <a:gd name="connsiteX680" fmla="*/ 4280894 w 7289801"/>
              <a:gd name="connsiteY680" fmla="*/ 7843332 h 8519503"/>
              <a:gd name="connsiteX681" fmla="*/ 4271570 w 7289801"/>
              <a:gd name="connsiteY681" fmla="*/ 7846254 h 8519503"/>
              <a:gd name="connsiteX682" fmla="*/ 4285914 w 7289801"/>
              <a:gd name="connsiteY682" fmla="*/ 7834565 h 8519503"/>
              <a:gd name="connsiteX683" fmla="*/ 4273958 w 7289801"/>
              <a:gd name="connsiteY683" fmla="*/ 7833280 h 8519503"/>
              <a:gd name="connsiteX684" fmla="*/ 4274596 w 7289801"/>
              <a:gd name="connsiteY684" fmla="*/ 7837368 h 8519503"/>
              <a:gd name="connsiteX685" fmla="*/ 4267306 w 7289801"/>
              <a:gd name="connsiteY685" fmla="*/ 7842454 h 8519503"/>
              <a:gd name="connsiteX686" fmla="*/ 4260018 w 7289801"/>
              <a:gd name="connsiteY686" fmla="*/ 7855535 h 8519503"/>
              <a:gd name="connsiteX687" fmla="*/ 4265120 w 7289801"/>
              <a:gd name="connsiteY687" fmla="*/ 7839547 h 8519503"/>
              <a:gd name="connsiteX688" fmla="*/ 4273958 w 7289801"/>
              <a:gd name="connsiteY688" fmla="*/ 7833280 h 8519503"/>
              <a:gd name="connsiteX689" fmla="*/ 4372699 w 7289801"/>
              <a:gd name="connsiteY689" fmla="*/ 7832462 h 8519503"/>
              <a:gd name="connsiteX690" fmla="*/ 4354948 w 7289801"/>
              <a:gd name="connsiteY690" fmla="*/ 7842586 h 8519503"/>
              <a:gd name="connsiteX691" fmla="*/ 4372699 w 7289801"/>
              <a:gd name="connsiteY691" fmla="*/ 7832462 h 8519503"/>
              <a:gd name="connsiteX692" fmla="*/ 4245425 w 7289801"/>
              <a:gd name="connsiteY692" fmla="*/ 7818453 h 8519503"/>
              <a:gd name="connsiteX693" fmla="*/ 4245022 w 7289801"/>
              <a:gd name="connsiteY693" fmla="*/ 7819024 h 8519503"/>
              <a:gd name="connsiteX694" fmla="*/ 4244882 w 7289801"/>
              <a:gd name="connsiteY694" fmla="*/ 7819005 h 8519503"/>
              <a:gd name="connsiteX695" fmla="*/ 4248526 w 7289801"/>
              <a:gd name="connsiteY695" fmla="*/ 7814061 h 8519503"/>
              <a:gd name="connsiteX696" fmla="*/ 4248618 w 7289801"/>
              <a:gd name="connsiteY696" fmla="*/ 7815209 h 8519503"/>
              <a:gd name="connsiteX697" fmla="*/ 4245425 w 7289801"/>
              <a:gd name="connsiteY697" fmla="*/ 7818453 h 8519503"/>
              <a:gd name="connsiteX698" fmla="*/ 266268 w 7289801"/>
              <a:gd name="connsiteY698" fmla="*/ 7813048 h 8519503"/>
              <a:gd name="connsiteX699" fmla="*/ 282047 w 7289801"/>
              <a:gd name="connsiteY699" fmla="*/ 7820220 h 8519503"/>
              <a:gd name="connsiteX700" fmla="*/ 266268 w 7289801"/>
              <a:gd name="connsiteY700" fmla="*/ 7813048 h 8519503"/>
              <a:gd name="connsiteX701" fmla="*/ 5255610 w 7289801"/>
              <a:gd name="connsiteY701" fmla="*/ 7806952 h 8519503"/>
              <a:gd name="connsiteX702" fmla="*/ 5224752 w 7289801"/>
              <a:gd name="connsiteY702" fmla="*/ 7830620 h 8519503"/>
              <a:gd name="connsiteX703" fmla="*/ 5255610 w 7289801"/>
              <a:gd name="connsiteY703" fmla="*/ 7806952 h 8519503"/>
              <a:gd name="connsiteX704" fmla="*/ 3978115 w 7289801"/>
              <a:gd name="connsiteY704" fmla="*/ 7806952 h 8519503"/>
              <a:gd name="connsiteX705" fmla="*/ 3992334 w 7289801"/>
              <a:gd name="connsiteY705" fmla="*/ 7816308 h 8519503"/>
              <a:gd name="connsiteX706" fmla="*/ 3993756 w 7289801"/>
              <a:gd name="connsiteY706" fmla="*/ 7830701 h 8519503"/>
              <a:gd name="connsiteX707" fmla="*/ 3995889 w 7289801"/>
              <a:gd name="connsiteY707" fmla="*/ 7839337 h 8519503"/>
              <a:gd name="connsiteX708" fmla="*/ 4005842 w 7289801"/>
              <a:gd name="connsiteY708" fmla="*/ 7845814 h 8519503"/>
              <a:gd name="connsiteX709" fmla="*/ 3971004 w 7289801"/>
              <a:gd name="connsiteY709" fmla="*/ 7843655 h 8519503"/>
              <a:gd name="connsiteX710" fmla="*/ 3968161 w 7289801"/>
              <a:gd name="connsiteY710" fmla="*/ 7832860 h 8519503"/>
              <a:gd name="connsiteX711" fmla="*/ 3949676 w 7289801"/>
              <a:gd name="connsiteY711" fmla="*/ 7832140 h 8519503"/>
              <a:gd name="connsiteX712" fmla="*/ 3978115 w 7289801"/>
              <a:gd name="connsiteY712" fmla="*/ 7806952 h 8519503"/>
              <a:gd name="connsiteX713" fmla="*/ 2842155 w 7289801"/>
              <a:gd name="connsiteY713" fmla="*/ 7806951 h 8519503"/>
              <a:gd name="connsiteX714" fmla="*/ 2842155 w 7289801"/>
              <a:gd name="connsiteY714" fmla="*/ 7812039 h 8519503"/>
              <a:gd name="connsiteX715" fmla="*/ 2834266 w 7289801"/>
              <a:gd name="connsiteY715" fmla="*/ 7820758 h 8519503"/>
              <a:gd name="connsiteX716" fmla="*/ 2842155 w 7289801"/>
              <a:gd name="connsiteY716" fmla="*/ 7806951 h 8519503"/>
              <a:gd name="connsiteX717" fmla="*/ 4423611 w 7289801"/>
              <a:gd name="connsiteY717" fmla="*/ 7797628 h 8519503"/>
              <a:gd name="connsiteX718" fmla="*/ 4409478 w 7289801"/>
              <a:gd name="connsiteY718" fmla="*/ 7839944 h 8519503"/>
              <a:gd name="connsiteX719" fmla="*/ 4479438 w 7289801"/>
              <a:gd name="connsiteY719" fmla="*/ 7809103 h 8519503"/>
              <a:gd name="connsiteX720" fmla="*/ 4494984 w 7289801"/>
              <a:gd name="connsiteY720" fmla="*/ 7808386 h 8519503"/>
              <a:gd name="connsiteX721" fmla="*/ 4451878 w 7289801"/>
              <a:gd name="connsiteY721" fmla="*/ 7830619 h 8519503"/>
              <a:gd name="connsiteX722" fmla="*/ 4408770 w 7289801"/>
              <a:gd name="connsiteY722" fmla="*/ 7862895 h 8519503"/>
              <a:gd name="connsiteX723" fmla="*/ 4409478 w 7289801"/>
              <a:gd name="connsiteY723" fmla="*/ 7852854 h 8519503"/>
              <a:gd name="connsiteX724" fmla="*/ 4401704 w 7289801"/>
              <a:gd name="connsiteY724" fmla="*/ 7865764 h 8519503"/>
              <a:gd name="connsiteX725" fmla="*/ 4390398 w 7289801"/>
              <a:gd name="connsiteY725" fmla="*/ 7850702 h 8519503"/>
              <a:gd name="connsiteX726" fmla="*/ 4384744 w 7289801"/>
              <a:gd name="connsiteY726" fmla="*/ 7856439 h 8519503"/>
              <a:gd name="connsiteX727" fmla="*/ 4369904 w 7289801"/>
              <a:gd name="connsiteY727" fmla="*/ 7885845 h 8519503"/>
              <a:gd name="connsiteX728" fmla="*/ 4375556 w 7289801"/>
              <a:gd name="connsiteY728" fmla="*/ 7850702 h 8519503"/>
              <a:gd name="connsiteX729" fmla="*/ 4409478 w 7289801"/>
              <a:gd name="connsiteY729" fmla="*/ 7832771 h 8519503"/>
              <a:gd name="connsiteX730" fmla="*/ 4383330 w 7289801"/>
              <a:gd name="connsiteY730" fmla="*/ 7843529 h 8519503"/>
              <a:gd name="connsiteX731" fmla="*/ 4391810 w 7289801"/>
              <a:gd name="connsiteY731" fmla="*/ 7816992 h 8519503"/>
              <a:gd name="connsiteX732" fmla="*/ 4423611 w 7289801"/>
              <a:gd name="connsiteY732" fmla="*/ 7797628 h 8519503"/>
              <a:gd name="connsiteX733" fmla="*/ 4081708 w 7289801"/>
              <a:gd name="connsiteY733" fmla="*/ 7797481 h 8519503"/>
              <a:gd name="connsiteX734" fmla="*/ 4088680 w 7289801"/>
              <a:gd name="connsiteY734" fmla="*/ 7801307 h 8519503"/>
              <a:gd name="connsiteX735" fmla="*/ 4061525 w 7289801"/>
              <a:gd name="connsiteY735" fmla="*/ 7812869 h 8519503"/>
              <a:gd name="connsiteX736" fmla="*/ 4061525 w 7289801"/>
              <a:gd name="connsiteY736" fmla="*/ 7805388 h 8519503"/>
              <a:gd name="connsiteX737" fmla="*/ 4081708 w 7289801"/>
              <a:gd name="connsiteY737" fmla="*/ 7797481 h 8519503"/>
              <a:gd name="connsiteX738" fmla="*/ 4672496 w 7289801"/>
              <a:gd name="connsiteY738" fmla="*/ 7797090 h 8519503"/>
              <a:gd name="connsiteX739" fmla="*/ 4642910 w 7289801"/>
              <a:gd name="connsiteY739" fmla="*/ 7810897 h 8519503"/>
              <a:gd name="connsiteX740" fmla="*/ 4672496 w 7289801"/>
              <a:gd name="connsiteY740" fmla="*/ 7797090 h 8519503"/>
              <a:gd name="connsiteX741" fmla="*/ 236181 w 7289801"/>
              <a:gd name="connsiteY741" fmla="*/ 7796216 h 8519503"/>
              <a:gd name="connsiteX742" fmla="*/ 242600 w 7289801"/>
              <a:gd name="connsiteY742" fmla="*/ 7815305 h 8519503"/>
              <a:gd name="connsiteX743" fmla="*/ 230766 w 7289801"/>
              <a:gd name="connsiteY743" fmla="*/ 7796451 h 8519503"/>
              <a:gd name="connsiteX744" fmla="*/ 236181 w 7289801"/>
              <a:gd name="connsiteY744" fmla="*/ 7796216 h 8519503"/>
              <a:gd name="connsiteX745" fmla="*/ 4434686 w 7289801"/>
              <a:gd name="connsiteY745" fmla="*/ 7794461 h 8519503"/>
              <a:gd name="connsiteX746" fmla="*/ 4439758 w 7289801"/>
              <a:gd name="connsiteY746" fmla="*/ 7794826 h 8519503"/>
              <a:gd name="connsiteX747" fmla="*/ 4423979 w 7289801"/>
              <a:gd name="connsiteY747" fmla="*/ 7810897 h 8519503"/>
              <a:gd name="connsiteX748" fmla="*/ 4428488 w 7289801"/>
              <a:gd name="connsiteY748" fmla="*/ 7796287 h 8519503"/>
              <a:gd name="connsiteX749" fmla="*/ 4434686 w 7289801"/>
              <a:gd name="connsiteY749" fmla="*/ 7794461 h 8519503"/>
              <a:gd name="connsiteX750" fmla="*/ 4304511 w 7289801"/>
              <a:gd name="connsiteY750" fmla="*/ 7793268 h 8519503"/>
              <a:gd name="connsiteX751" fmla="*/ 4300286 w 7289801"/>
              <a:gd name="connsiteY751" fmla="*/ 7801651 h 8519503"/>
              <a:gd name="connsiteX752" fmla="*/ 4305216 w 7289801"/>
              <a:gd name="connsiteY752" fmla="*/ 7796761 h 8519503"/>
              <a:gd name="connsiteX753" fmla="*/ 4296764 w 7289801"/>
              <a:gd name="connsiteY753" fmla="*/ 7810033 h 8519503"/>
              <a:gd name="connsiteX754" fmla="*/ 4304511 w 7289801"/>
              <a:gd name="connsiteY754" fmla="*/ 7793268 h 8519503"/>
              <a:gd name="connsiteX755" fmla="*/ 3263336 w 7289801"/>
              <a:gd name="connsiteY755" fmla="*/ 7793145 h 8519503"/>
              <a:gd name="connsiteX756" fmla="*/ 3246486 w 7289801"/>
              <a:gd name="connsiteY756" fmla="*/ 7836537 h 8519503"/>
              <a:gd name="connsiteX757" fmla="*/ 3263336 w 7289801"/>
              <a:gd name="connsiteY757" fmla="*/ 7793145 h 8519503"/>
              <a:gd name="connsiteX758" fmla="*/ 4277684 w 7289801"/>
              <a:gd name="connsiteY758" fmla="*/ 7792877 h 8519503"/>
              <a:gd name="connsiteX759" fmla="*/ 4260189 w 7289801"/>
              <a:gd name="connsiteY759" fmla="*/ 7815474 h 8519503"/>
              <a:gd name="connsiteX760" fmla="*/ 4268208 w 7289801"/>
              <a:gd name="connsiteY760" fmla="*/ 7817592 h 8519503"/>
              <a:gd name="connsiteX761" fmla="*/ 4237968 w 7289801"/>
              <a:gd name="connsiteY761" fmla="*/ 7829013 h 8519503"/>
              <a:gd name="connsiteX762" fmla="*/ 4245022 w 7289801"/>
              <a:gd name="connsiteY762" fmla="*/ 7819024 h 8519503"/>
              <a:gd name="connsiteX763" fmla="*/ 4248072 w 7289801"/>
              <a:gd name="connsiteY763" fmla="*/ 7819446 h 8519503"/>
              <a:gd name="connsiteX764" fmla="*/ 4266021 w 7289801"/>
              <a:gd name="connsiteY764" fmla="*/ 7803470 h 8519503"/>
              <a:gd name="connsiteX765" fmla="*/ 4260189 w 7289801"/>
              <a:gd name="connsiteY765" fmla="*/ 7811943 h 8519503"/>
              <a:gd name="connsiteX766" fmla="*/ 4277684 w 7289801"/>
              <a:gd name="connsiteY766" fmla="*/ 7792877 h 8519503"/>
              <a:gd name="connsiteX767" fmla="*/ 4524570 w 7289801"/>
              <a:gd name="connsiteY767" fmla="*/ 7792069 h 8519503"/>
              <a:gd name="connsiteX768" fmla="*/ 4500901 w 7289801"/>
              <a:gd name="connsiteY768" fmla="*/ 7803546 h 8519503"/>
              <a:gd name="connsiteX769" fmla="*/ 4524570 w 7289801"/>
              <a:gd name="connsiteY769" fmla="*/ 7792069 h 8519503"/>
              <a:gd name="connsiteX770" fmla="*/ 3977622 w 7289801"/>
              <a:gd name="connsiteY770" fmla="*/ 7789674 h 8519503"/>
              <a:gd name="connsiteX771" fmla="*/ 3955109 w 7289801"/>
              <a:gd name="connsiteY771" fmla="*/ 7805152 h 8519503"/>
              <a:gd name="connsiteX772" fmla="*/ 3955109 w 7289801"/>
              <a:gd name="connsiteY772" fmla="*/ 7810255 h 8519503"/>
              <a:gd name="connsiteX773" fmla="*/ 3969790 w 7289801"/>
              <a:gd name="connsiteY773" fmla="*/ 7789845 h 8519503"/>
              <a:gd name="connsiteX774" fmla="*/ 3977622 w 7289801"/>
              <a:gd name="connsiteY774" fmla="*/ 7789674 h 8519503"/>
              <a:gd name="connsiteX775" fmla="*/ 5414605 w 7289801"/>
              <a:gd name="connsiteY775" fmla="*/ 7777385 h 8519503"/>
              <a:gd name="connsiteX776" fmla="*/ 5429876 w 7289801"/>
              <a:gd name="connsiteY776" fmla="*/ 7777837 h 8519503"/>
              <a:gd name="connsiteX777" fmla="*/ 5358872 w 7289801"/>
              <a:gd name="connsiteY777" fmla="*/ 7810897 h 8519503"/>
              <a:gd name="connsiteX778" fmla="*/ 5414605 w 7289801"/>
              <a:gd name="connsiteY778" fmla="*/ 7777385 h 8519503"/>
              <a:gd name="connsiteX779" fmla="*/ 4317474 w 7289801"/>
              <a:gd name="connsiteY779" fmla="*/ 7774395 h 8519503"/>
              <a:gd name="connsiteX780" fmla="*/ 4301143 w 7289801"/>
              <a:gd name="connsiteY780" fmla="*/ 7786912 h 8519503"/>
              <a:gd name="connsiteX781" fmla="*/ 4300432 w 7289801"/>
              <a:gd name="connsiteY781" fmla="*/ 7794276 h 8519503"/>
              <a:gd name="connsiteX782" fmla="*/ 4285520 w 7289801"/>
              <a:gd name="connsiteY782" fmla="*/ 7806058 h 8519503"/>
              <a:gd name="connsiteX783" fmla="*/ 4282680 w 7289801"/>
              <a:gd name="connsiteY783" fmla="*/ 7814894 h 8519503"/>
              <a:gd name="connsiteX784" fmla="*/ 4264220 w 7289801"/>
              <a:gd name="connsiteY784" fmla="*/ 7826674 h 8519503"/>
              <a:gd name="connsiteX785" fmla="*/ 4300432 w 7289801"/>
              <a:gd name="connsiteY785" fmla="*/ 7783231 h 8519503"/>
              <a:gd name="connsiteX786" fmla="*/ 4317474 w 7289801"/>
              <a:gd name="connsiteY786" fmla="*/ 7774395 h 8519503"/>
              <a:gd name="connsiteX787" fmla="*/ 4780086 w 7289801"/>
              <a:gd name="connsiteY787" fmla="*/ 7773199 h 8519503"/>
              <a:gd name="connsiteX788" fmla="*/ 4784920 w 7289801"/>
              <a:gd name="connsiteY788" fmla="*/ 7776113 h 8519503"/>
              <a:gd name="connsiteX789" fmla="*/ 4756106 w 7289801"/>
              <a:gd name="connsiteY789" fmla="*/ 7791173 h 8519503"/>
              <a:gd name="connsiteX790" fmla="*/ 4753362 w 7289801"/>
              <a:gd name="connsiteY790" fmla="*/ 7783284 h 8519503"/>
              <a:gd name="connsiteX791" fmla="*/ 4771971 w 7289801"/>
              <a:gd name="connsiteY791" fmla="*/ 7775395 h 8519503"/>
              <a:gd name="connsiteX792" fmla="*/ 4780086 w 7289801"/>
              <a:gd name="connsiteY792" fmla="*/ 7773199 h 8519503"/>
              <a:gd name="connsiteX793" fmla="*/ 5493978 w 7289801"/>
              <a:gd name="connsiteY793" fmla="*/ 7767505 h 8519503"/>
              <a:gd name="connsiteX794" fmla="*/ 5470310 w 7289801"/>
              <a:gd name="connsiteY794" fmla="*/ 7787229 h 8519503"/>
              <a:gd name="connsiteX795" fmla="*/ 5493978 w 7289801"/>
              <a:gd name="connsiteY795" fmla="*/ 7767505 h 8519503"/>
              <a:gd name="connsiteX796" fmla="*/ 4451593 w 7289801"/>
              <a:gd name="connsiteY796" fmla="*/ 7752445 h 8519503"/>
              <a:gd name="connsiteX797" fmla="*/ 4429896 w 7289801"/>
              <a:gd name="connsiteY797" fmla="*/ 7768223 h 8519503"/>
              <a:gd name="connsiteX798" fmla="*/ 4451593 w 7289801"/>
              <a:gd name="connsiteY798" fmla="*/ 7752445 h 8519503"/>
              <a:gd name="connsiteX799" fmla="*/ 4355642 w 7289801"/>
              <a:gd name="connsiteY799" fmla="*/ 7748141 h 8519503"/>
              <a:gd name="connsiteX800" fmla="*/ 4357816 w 7289801"/>
              <a:gd name="connsiteY800" fmla="*/ 7748265 h 8519503"/>
              <a:gd name="connsiteX801" fmla="*/ 4329846 w 7289801"/>
              <a:gd name="connsiteY801" fmla="*/ 7785942 h 8519503"/>
              <a:gd name="connsiteX802" fmla="*/ 4331279 w 7289801"/>
              <a:gd name="connsiteY802" fmla="*/ 7792462 h 8519503"/>
              <a:gd name="connsiteX803" fmla="*/ 4315500 w 7289801"/>
              <a:gd name="connsiteY803" fmla="*/ 7790288 h 8519503"/>
              <a:gd name="connsiteX804" fmla="*/ 4334866 w 7289801"/>
              <a:gd name="connsiteY804" fmla="*/ 7766378 h 8519503"/>
              <a:gd name="connsiteX805" fmla="*/ 4355642 w 7289801"/>
              <a:gd name="connsiteY805" fmla="*/ 7748141 h 8519503"/>
              <a:gd name="connsiteX806" fmla="*/ 4350608 w 7289801"/>
              <a:gd name="connsiteY806" fmla="*/ 7744192 h 8519503"/>
              <a:gd name="connsiteX807" fmla="*/ 4350799 w 7289801"/>
              <a:gd name="connsiteY807" fmla="*/ 7747419 h 8519503"/>
              <a:gd name="connsiteX808" fmla="*/ 4343996 w 7289801"/>
              <a:gd name="connsiteY808" fmla="*/ 7756191 h 8519503"/>
              <a:gd name="connsiteX809" fmla="*/ 4337196 w 7289801"/>
              <a:gd name="connsiteY809" fmla="*/ 7761589 h 8519503"/>
              <a:gd name="connsiteX810" fmla="*/ 4346038 w 7289801"/>
              <a:gd name="connsiteY810" fmla="*/ 7749443 h 8519503"/>
              <a:gd name="connsiteX811" fmla="*/ 4350608 w 7289801"/>
              <a:gd name="connsiteY811" fmla="*/ 7744192 h 8519503"/>
              <a:gd name="connsiteX812" fmla="*/ 4429526 w 7289801"/>
              <a:gd name="connsiteY812" fmla="*/ 7737055 h 8519503"/>
              <a:gd name="connsiteX813" fmla="*/ 4435629 w 7289801"/>
              <a:gd name="connsiteY813" fmla="*/ 7757981 h 8519503"/>
              <a:gd name="connsiteX814" fmla="*/ 4420034 w 7289801"/>
              <a:gd name="connsiteY814" fmla="*/ 7760867 h 8519503"/>
              <a:gd name="connsiteX815" fmla="*/ 4429526 w 7289801"/>
              <a:gd name="connsiteY815" fmla="*/ 7737055 h 8519503"/>
              <a:gd name="connsiteX816" fmla="*/ 4208434 w 7289801"/>
              <a:gd name="connsiteY816" fmla="*/ 7735970 h 8519503"/>
              <a:gd name="connsiteX817" fmla="*/ 4215403 w 7289801"/>
              <a:gd name="connsiteY817" fmla="*/ 7742223 h 8519503"/>
              <a:gd name="connsiteX818" fmla="*/ 4193214 w 7289801"/>
              <a:gd name="connsiteY818" fmla="*/ 7751546 h 8519503"/>
              <a:gd name="connsiteX819" fmla="*/ 4199870 w 7289801"/>
              <a:gd name="connsiteY819" fmla="*/ 7739354 h 8519503"/>
              <a:gd name="connsiteX820" fmla="*/ 4208434 w 7289801"/>
              <a:gd name="connsiteY820" fmla="*/ 7735970 h 8519503"/>
              <a:gd name="connsiteX821" fmla="*/ 4279998 w 7289801"/>
              <a:gd name="connsiteY821" fmla="*/ 7735700 h 8519503"/>
              <a:gd name="connsiteX822" fmla="*/ 4250412 w 7289801"/>
              <a:gd name="connsiteY822" fmla="*/ 7749754 h 8519503"/>
              <a:gd name="connsiteX823" fmla="*/ 4279998 w 7289801"/>
              <a:gd name="connsiteY823" fmla="*/ 7735700 h 8519503"/>
              <a:gd name="connsiteX824" fmla="*/ 4372298 w 7289801"/>
              <a:gd name="connsiteY824" fmla="*/ 7734481 h 8519503"/>
              <a:gd name="connsiteX825" fmla="*/ 4372616 w 7289801"/>
              <a:gd name="connsiteY825" fmla="*/ 7736440 h 8519503"/>
              <a:gd name="connsiteX826" fmla="*/ 4370726 w 7289801"/>
              <a:gd name="connsiteY826" fmla="*/ 7745552 h 8519503"/>
              <a:gd name="connsiteX827" fmla="*/ 4364151 w 7289801"/>
              <a:gd name="connsiteY827" fmla="*/ 7751384 h 8519503"/>
              <a:gd name="connsiteX828" fmla="*/ 4370069 w 7289801"/>
              <a:gd name="connsiteY828" fmla="*/ 7738262 h 8519503"/>
              <a:gd name="connsiteX829" fmla="*/ 4372298 w 7289801"/>
              <a:gd name="connsiteY829" fmla="*/ 7734481 h 8519503"/>
              <a:gd name="connsiteX830" fmla="*/ 4177436 w 7289801"/>
              <a:gd name="connsiteY830" fmla="*/ 7733975 h 8519503"/>
              <a:gd name="connsiteX831" fmla="*/ 4154255 w 7289801"/>
              <a:gd name="connsiteY831" fmla="*/ 7742894 h 8519503"/>
              <a:gd name="connsiteX832" fmla="*/ 4146527 w 7289801"/>
              <a:gd name="connsiteY832" fmla="*/ 7743580 h 8519503"/>
              <a:gd name="connsiteX833" fmla="*/ 4139502 w 7289801"/>
              <a:gd name="connsiteY833" fmla="*/ 7749068 h 8519503"/>
              <a:gd name="connsiteX834" fmla="*/ 4166197 w 7289801"/>
              <a:gd name="connsiteY834" fmla="*/ 7736719 h 8519503"/>
              <a:gd name="connsiteX835" fmla="*/ 4177436 w 7289801"/>
              <a:gd name="connsiteY835" fmla="*/ 7733975 h 8519503"/>
              <a:gd name="connsiteX836" fmla="*/ 4453564 w 7289801"/>
              <a:gd name="connsiteY836" fmla="*/ 7726085 h 8519503"/>
              <a:gd name="connsiteX837" fmla="*/ 4445676 w 7289801"/>
              <a:gd name="connsiteY837" fmla="*/ 7746336 h 8519503"/>
              <a:gd name="connsiteX838" fmla="*/ 4453564 w 7289801"/>
              <a:gd name="connsiteY838" fmla="*/ 7726085 h 8519503"/>
              <a:gd name="connsiteX839" fmla="*/ 4198754 w 7289801"/>
              <a:gd name="connsiteY839" fmla="*/ 7725547 h 8519503"/>
              <a:gd name="connsiteX840" fmla="*/ 4204842 w 7289801"/>
              <a:gd name="connsiteY840" fmla="*/ 7726264 h 8519503"/>
              <a:gd name="connsiteX841" fmla="*/ 4204842 w 7289801"/>
              <a:gd name="connsiteY841" fmla="*/ 7732720 h 8519503"/>
              <a:gd name="connsiteX842" fmla="*/ 4183767 w 7289801"/>
              <a:gd name="connsiteY842" fmla="*/ 7739891 h 8519503"/>
              <a:gd name="connsiteX843" fmla="*/ 4184494 w 7289801"/>
              <a:gd name="connsiteY843" fmla="*/ 7731285 h 8519503"/>
              <a:gd name="connsiteX844" fmla="*/ 4198754 w 7289801"/>
              <a:gd name="connsiteY844" fmla="*/ 7725547 h 8519503"/>
              <a:gd name="connsiteX845" fmla="*/ 4246927 w 7289801"/>
              <a:gd name="connsiteY845" fmla="*/ 7725516 h 8519503"/>
              <a:gd name="connsiteX846" fmla="*/ 4230219 w 7289801"/>
              <a:gd name="connsiteY846" fmla="*/ 7743191 h 8519503"/>
              <a:gd name="connsiteX847" fmla="*/ 4244620 w 7289801"/>
              <a:gd name="connsiteY847" fmla="*/ 7741049 h 8519503"/>
              <a:gd name="connsiteX848" fmla="*/ 4237420 w 7289801"/>
              <a:gd name="connsiteY848" fmla="*/ 7729623 h 8519503"/>
              <a:gd name="connsiteX849" fmla="*/ 4246927 w 7289801"/>
              <a:gd name="connsiteY849" fmla="*/ 7725516 h 8519503"/>
              <a:gd name="connsiteX850" fmla="*/ 4412146 w 7289801"/>
              <a:gd name="connsiteY850" fmla="*/ 7723690 h 8519503"/>
              <a:gd name="connsiteX851" fmla="*/ 4397132 w 7289801"/>
              <a:gd name="connsiteY851" fmla="*/ 7748345 h 8519503"/>
              <a:gd name="connsiteX852" fmla="*/ 4389982 w 7289801"/>
              <a:gd name="connsiteY852" fmla="*/ 7754685 h 8519503"/>
              <a:gd name="connsiteX853" fmla="*/ 4396417 w 7289801"/>
              <a:gd name="connsiteY853" fmla="*/ 7742709 h 8519503"/>
              <a:gd name="connsiteX854" fmla="*/ 4385692 w 7289801"/>
              <a:gd name="connsiteY854" fmla="*/ 7756094 h 8519503"/>
              <a:gd name="connsiteX855" fmla="*/ 4387122 w 7289801"/>
              <a:gd name="connsiteY855" fmla="*/ 7749049 h 8519503"/>
              <a:gd name="connsiteX856" fmla="*/ 4374968 w 7289801"/>
              <a:gd name="connsiteY856" fmla="*/ 7749754 h 8519503"/>
              <a:gd name="connsiteX857" fmla="*/ 4354948 w 7289801"/>
              <a:gd name="connsiteY857" fmla="*/ 7766659 h 8519503"/>
              <a:gd name="connsiteX858" fmla="*/ 4374968 w 7289801"/>
              <a:gd name="connsiteY858" fmla="*/ 7739891 h 8519503"/>
              <a:gd name="connsiteX859" fmla="*/ 4382832 w 7289801"/>
              <a:gd name="connsiteY859" fmla="*/ 7746936 h 8519503"/>
              <a:gd name="connsiteX860" fmla="*/ 4384976 w 7289801"/>
              <a:gd name="connsiteY860" fmla="*/ 7739891 h 8519503"/>
              <a:gd name="connsiteX861" fmla="*/ 4389267 w 7289801"/>
              <a:gd name="connsiteY861" fmla="*/ 7742005 h 8519503"/>
              <a:gd name="connsiteX862" fmla="*/ 4412146 w 7289801"/>
              <a:gd name="connsiteY862" fmla="*/ 7723690 h 8519503"/>
              <a:gd name="connsiteX863" fmla="*/ 4506514 w 7289801"/>
              <a:gd name="connsiteY863" fmla="*/ 7720169 h 8519503"/>
              <a:gd name="connsiteX864" fmla="*/ 4498928 w 7289801"/>
              <a:gd name="connsiteY864" fmla="*/ 7729834 h 8519503"/>
              <a:gd name="connsiteX865" fmla="*/ 4506514 w 7289801"/>
              <a:gd name="connsiteY865" fmla="*/ 7720169 h 8519503"/>
              <a:gd name="connsiteX866" fmla="*/ 347134 w 7289801"/>
              <a:gd name="connsiteY866" fmla="*/ 7716223 h 8519503"/>
              <a:gd name="connsiteX867" fmla="*/ 331355 w 7289801"/>
              <a:gd name="connsiteY867" fmla="*/ 7724034 h 8519503"/>
              <a:gd name="connsiteX868" fmla="*/ 347134 w 7289801"/>
              <a:gd name="connsiteY868" fmla="*/ 7716223 h 8519503"/>
              <a:gd name="connsiteX869" fmla="*/ 4330662 w 7289801"/>
              <a:gd name="connsiteY869" fmla="*/ 7713931 h 8519503"/>
              <a:gd name="connsiteX870" fmla="*/ 4318088 w 7289801"/>
              <a:gd name="connsiteY870" fmla="*/ 7728380 h 8519503"/>
              <a:gd name="connsiteX871" fmla="*/ 4315294 w 7289801"/>
              <a:gd name="connsiteY871" fmla="*/ 7724252 h 8519503"/>
              <a:gd name="connsiteX872" fmla="*/ 4330662 w 7289801"/>
              <a:gd name="connsiteY872" fmla="*/ 7713931 h 8519503"/>
              <a:gd name="connsiteX873" fmla="*/ 4196075 w 7289801"/>
              <a:gd name="connsiteY873" fmla="*/ 7711660 h 8519503"/>
              <a:gd name="connsiteX874" fmla="*/ 4175502 w 7289801"/>
              <a:gd name="connsiteY874" fmla="*/ 7728058 h 8519503"/>
              <a:gd name="connsiteX875" fmla="*/ 4188474 w 7289801"/>
              <a:gd name="connsiteY875" fmla="*/ 7713820 h 8519503"/>
              <a:gd name="connsiteX876" fmla="*/ 4196075 w 7289801"/>
              <a:gd name="connsiteY876" fmla="*/ 7711660 h 8519503"/>
              <a:gd name="connsiteX877" fmla="*/ 4686056 w 7289801"/>
              <a:gd name="connsiteY877" fmla="*/ 7710307 h 8519503"/>
              <a:gd name="connsiteX878" fmla="*/ 4683098 w 7289801"/>
              <a:gd name="connsiteY878" fmla="*/ 7715444 h 8519503"/>
              <a:gd name="connsiteX879" fmla="*/ 4697890 w 7289801"/>
              <a:gd name="connsiteY879" fmla="*/ 7714710 h 8519503"/>
              <a:gd name="connsiteX880" fmla="*/ 4684576 w 7289801"/>
              <a:gd name="connsiteY880" fmla="*/ 7734525 h 8519503"/>
              <a:gd name="connsiteX881" fmla="*/ 4670523 w 7289801"/>
              <a:gd name="connsiteY881" fmla="*/ 7724985 h 8519503"/>
              <a:gd name="connsiteX882" fmla="*/ 4686056 w 7289801"/>
              <a:gd name="connsiteY882" fmla="*/ 7710307 h 8519503"/>
              <a:gd name="connsiteX883" fmla="*/ 4248862 w 7289801"/>
              <a:gd name="connsiteY883" fmla="*/ 7706554 h 8519503"/>
              <a:gd name="connsiteX884" fmla="*/ 4252384 w 7289801"/>
              <a:gd name="connsiteY884" fmla="*/ 7710883 h 8519503"/>
              <a:gd name="connsiteX885" fmla="*/ 4215755 w 7289801"/>
              <a:gd name="connsiteY885" fmla="*/ 7732532 h 8519503"/>
              <a:gd name="connsiteX886" fmla="*/ 4217164 w 7289801"/>
              <a:gd name="connsiteY886" fmla="*/ 7719543 h 8519503"/>
              <a:gd name="connsiteX887" fmla="*/ 4248862 w 7289801"/>
              <a:gd name="connsiteY887" fmla="*/ 7706554 h 8519503"/>
              <a:gd name="connsiteX888" fmla="*/ 4374034 w 7289801"/>
              <a:gd name="connsiteY888" fmla="*/ 7705746 h 8519503"/>
              <a:gd name="connsiteX889" fmla="*/ 4377852 w 7289801"/>
              <a:gd name="connsiteY889" fmla="*/ 7708458 h 8519503"/>
              <a:gd name="connsiteX890" fmla="*/ 4374034 w 7289801"/>
              <a:gd name="connsiteY890" fmla="*/ 7705746 h 8519503"/>
              <a:gd name="connsiteX891" fmla="*/ 4358792 w 7289801"/>
              <a:gd name="connsiteY891" fmla="*/ 7704813 h 8519503"/>
              <a:gd name="connsiteX892" fmla="*/ 4346858 w 7289801"/>
              <a:gd name="connsiteY892" fmla="*/ 7718900 h 8519503"/>
              <a:gd name="connsiteX893" fmla="*/ 4368620 w 7289801"/>
              <a:gd name="connsiteY893" fmla="*/ 7709744 h 8519503"/>
              <a:gd name="connsiteX894" fmla="*/ 4341943 w 7289801"/>
              <a:gd name="connsiteY894" fmla="*/ 7723832 h 8519503"/>
              <a:gd name="connsiteX895" fmla="*/ 4334221 w 7289801"/>
              <a:gd name="connsiteY895" fmla="*/ 7732988 h 8519503"/>
              <a:gd name="connsiteX896" fmla="*/ 4344750 w 7289801"/>
              <a:gd name="connsiteY896" fmla="*/ 7715378 h 8519503"/>
              <a:gd name="connsiteX897" fmla="*/ 4358792 w 7289801"/>
              <a:gd name="connsiteY897" fmla="*/ 7704813 h 8519503"/>
              <a:gd name="connsiteX898" fmla="*/ 615373 w 7289801"/>
              <a:gd name="connsiteY898" fmla="*/ 7704389 h 8519503"/>
              <a:gd name="connsiteX899" fmla="*/ 602463 w 7289801"/>
              <a:gd name="connsiteY899" fmla="*/ 7730030 h 8519503"/>
              <a:gd name="connsiteX900" fmla="*/ 605332 w 7289801"/>
              <a:gd name="connsiteY900" fmla="*/ 7705143 h 8519503"/>
              <a:gd name="connsiteX901" fmla="*/ 615373 w 7289801"/>
              <a:gd name="connsiteY901" fmla="*/ 7704389 h 8519503"/>
              <a:gd name="connsiteX902" fmla="*/ 5350070 w 7289801"/>
              <a:gd name="connsiteY902" fmla="*/ 7702417 h 8519503"/>
              <a:gd name="connsiteX903" fmla="*/ 5325536 w 7289801"/>
              <a:gd name="connsiteY903" fmla="*/ 7719460 h 8519503"/>
              <a:gd name="connsiteX904" fmla="*/ 5350070 w 7289801"/>
              <a:gd name="connsiteY904" fmla="*/ 7702417 h 8519503"/>
              <a:gd name="connsiteX905" fmla="*/ 4386505 w 7289801"/>
              <a:gd name="connsiteY905" fmla="*/ 7702417 h 8519503"/>
              <a:gd name="connsiteX906" fmla="*/ 4366782 w 7289801"/>
              <a:gd name="connsiteY906" fmla="*/ 7722141 h 8519503"/>
              <a:gd name="connsiteX907" fmla="*/ 4386505 w 7289801"/>
              <a:gd name="connsiteY907" fmla="*/ 7702417 h 8519503"/>
              <a:gd name="connsiteX908" fmla="*/ 5443684 w 7289801"/>
              <a:gd name="connsiteY908" fmla="*/ 7702136 h 8519503"/>
              <a:gd name="connsiteX909" fmla="*/ 5384514 w 7289801"/>
              <a:gd name="connsiteY909" fmla="*/ 7735948 h 8519503"/>
              <a:gd name="connsiteX910" fmla="*/ 5443684 w 7289801"/>
              <a:gd name="connsiteY910" fmla="*/ 7702136 h 8519503"/>
              <a:gd name="connsiteX911" fmla="*/ 4194221 w 7289801"/>
              <a:gd name="connsiteY911" fmla="*/ 7700335 h 8519503"/>
              <a:gd name="connsiteX912" fmla="*/ 4188885 w 7289801"/>
              <a:gd name="connsiteY912" fmla="*/ 7713062 h 8519503"/>
              <a:gd name="connsiteX913" fmla="*/ 4167098 w 7289801"/>
              <a:gd name="connsiteY913" fmla="*/ 7727204 h 8519503"/>
              <a:gd name="connsiteX914" fmla="*/ 4143905 w 7289801"/>
              <a:gd name="connsiteY914" fmla="*/ 7730031 h 8519503"/>
              <a:gd name="connsiteX915" fmla="*/ 4187480 w 7289801"/>
              <a:gd name="connsiteY915" fmla="*/ 7703870 h 8519503"/>
              <a:gd name="connsiteX916" fmla="*/ 4194221 w 7289801"/>
              <a:gd name="connsiteY916" fmla="*/ 7700335 h 8519503"/>
              <a:gd name="connsiteX917" fmla="*/ 4336914 w 7289801"/>
              <a:gd name="connsiteY917" fmla="*/ 7700321 h 8519503"/>
              <a:gd name="connsiteX918" fmla="*/ 4329872 w 7289801"/>
              <a:gd name="connsiteY918" fmla="*/ 7705262 h 8519503"/>
              <a:gd name="connsiteX919" fmla="*/ 4312964 w 7289801"/>
              <a:gd name="connsiteY919" fmla="*/ 7724321 h 8519503"/>
              <a:gd name="connsiteX920" fmla="*/ 4312964 w 7289801"/>
              <a:gd name="connsiteY920" fmla="*/ 7720086 h 8519503"/>
              <a:gd name="connsiteX921" fmla="*/ 4272108 w 7289801"/>
              <a:gd name="connsiteY921" fmla="*/ 7759616 h 8519503"/>
              <a:gd name="connsiteX922" fmla="*/ 4274222 w 7289801"/>
              <a:gd name="connsiteY922" fmla="*/ 7754675 h 8519503"/>
              <a:gd name="connsiteX923" fmla="*/ 4309444 w 7289801"/>
              <a:gd name="connsiteY923" fmla="*/ 7720086 h 8519503"/>
              <a:gd name="connsiteX924" fmla="*/ 4336914 w 7289801"/>
              <a:gd name="connsiteY924" fmla="*/ 7700321 h 8519503"/>
              <a:gd name="connsiteX925" fmla="*/ 4178476 w 7289801"/>
              <a:gd name="connsiteY925" fmla="*/ 7694601 h 8519503"/>
              <a:gd name="connsiteX926" fmla="*/ 4180352 w 7289801"/>
              <a:gd name="connsiteY926" fmla="*/ 7700811 h 8519503"/>
              <a:gd name="connsiteX927" fmla="*/ 4143905 w 7289801"/>
              <a:gd name="connsiteY927" fmla="*/ 7705923 h 8519503"/>
              <a:gd name="connsiteX928" fmla="*/ 4178476 w 7289801"/>
              <a:gd name="connsiteY928" fmla="*/ 7694601 h 8519503"/>
              <a:gd name="connsiteX929" fmla="*/ 5617250 w 7289801"/>
              <a:gd name="connsiteY929" fmla="*/ 7694528 h 8519503"/>
              <a:gd name="connsiteX930" fmla="*/ 5598358 w 7289801"/>
              <a:gd name="connsiteY930" fmla="*/ 7712280 h 8519503"/>
              <a:gd name="connsiteX931" fmla="*/ 5617250 w 7289801"/>
              <a:gd name="connsiteY931" fmla="*/ 7694528 h 8519503"/>
              <a:gd name="connsiteX932" fmla="*/ 5552773 w 7289801"/>
              <a:gd name="connsiteY932" fmla="*/ 7694278 h 8519503"/>
              <a:gd name="connsiteX933" fmla="*/ 5560052 w 7289801"/>
              <a:gd name="connsiteY933" fmla="*/ 7697733 h 8519503"/>
              <a:gd name="connsiteX934" fmla="*/ 5524550 w 7289801"/>
              <a:gd name="connsiteY934" fmla="*/ 7716224 h 8519503"/>
              <a:gd name="connsiteX935" fmla="*/ 5552773 w 7289801"/>
              <a:gd name="connsiteY935" fmla="*/ 7694278 h 8519503"/>
              <a:gd name="connsiteX936" fmla="*/ 4669638 w 7289801"/>
              <a:gd name="connsiteY936" fmla="*/ 7692696 h 8519503"/>
              <a:gd name="connsiteX937" fmla="*/ 4674400 w 7289801"/>
              <a:gd name="connsiteY937" fmla="*/ 7693401 h 8519503"/>
              <a:gd name="connsiteX938" fmla="*/ 4676440 w 7289801"/>
              <a:gd name="connsiteY938" fmla="*/ 7699037 h 8519503"/>
              <a:gd name="connsiteX939" fmla="*/ 4656716 w 7289801"/>
              <a:gd name="connsiteY939" fmla="*/ 7708898 h 8519503"/>
              <a:gd name="connsiteX940" fmla="*/ 4657397 w 7289801"/>
              <a:gd name="connsiteY940" fmla="*/ 7699037 h 8519503"/>
              <a:gd name="connsiteX941" fmla="*/ 4669638 w 7289801"/>
              <a:gd name="connsiteY941" fmla="*/ 7692696 h 8519503"/>
              <a:gd name="connsiteX942" fmla="*/ 4564016 w 7289801"/>
              <a:gd name="connsiteY942" fmla="*/ 7688611 h 8519503"/>
              <a:gd name="connsiteX943" fmla="*/ 4551168 w 7289801"/>
              <a:gd name="connsiteY943" fmla="*/ 7700805 h 8519503"/>
              <a:gd name="connsiteX944" fmla="*/ 4544406 w 7289801"/>
              <a:gd name="connsiteY944" fmla="*/ 7702238 h 8519503"/>
              <a:gd name="connsiteX945" fmla="*/ 4540348 w 7289801"/>
              <a:gd name="connsiteY945" fmla="*/ 7704390 h 8519503"/>
              <a:gd name="connsiteX946" fmla="*/ 4545759 w 7289801"/>
              <a:gd name="connsiteY946" fmla="*/ 7696501 h 8519503"/>
              <a:gd name="connsiteX947" fmla="*/ 4564016 w 7289801"/>
              <a:gd name="connsiteY947" fmla="*/ 7688611 h 8519503"/>
              <a:gd name="connsiteX948" fmla="*/ 646932 w 7289801"/>
              <a:gd name="connsiteY948" fmla="*/ 7688610 h 8519503"/>
              <a:gd name="connsiteX949" fmla="*/ 630546 w 7289801"/>
              <a:gd name="connsiteY949" fmla="*/ 7704389 h 8519503"/>
              <a:gd name="connsiteX950" fmla="*/ 646932 w 7289801"/>
              <a:gd name="connsiteY950" fmla="*/ 7688610 h 8519503"/>
              <a:gd name="connsiteX951" fmla="*/ 4454575 w 7289801"/>
              <a:gd name="connsiteY951" fmla="*/ 7686638 h 8519503"/>
              <a:gd name="connsiteX952" fmla="*/ 4467372 w 7289801"/>
              <a:gd name="connsiteY952" fmla="*/ 7697521 h 8519503"/>
              <a:gd name="connsiteX953" fmla="*/ 4453152 w 7289801"/>
              <a:gd name="connsiteY953" fmla="*/ 7717108 h 8519503"/>
              <a:gd name="connsiteX954" fmla="*/ 4453864 w 7289801"/>
              <a:gd name="connsiteY954" fmla="*/ 7706952 h 8519503"/>
              <a:gd name="connsiteX955" fmla="*/ 4428980 w 7289801"/>
              <a:gd name="connsiteY955" fmla="*/ 7723638 h 8519503"/>
              <a:gd name="connsiteX956" fmla="*/ 4419737 w 7289801"/>
              <a:gd name="connsiteY956" fmla="*/ 7730892 h 8519503"/>
              <a:gd name="connsiteX957" fmla="*/ 4407651 w 7289801"/>
              <a:gd name="connsiteY957" fmla="*/ 7745401 h 8519503"/>
              <a:gd name="connsiteX958" fmla="*/ 4406228 w 7289801"/>
              <a:gd name="connsiteY958" fmla="*/ 7739598 h 8519503"/>
              <a:gd name="connsiteX959" fmla="*/ 4412627 w 7289801"/>
              <a:gd name="connsiteY959" fmla="*/ 7720010 h 8519503"/>
              <a:gd name="connsiteX960" fmla="*/ 4418314 w 7289801"/>
              <a:gd name="connsiteY960" fmla="*/ 7707678 h 8519503"/>
              <a:gd name="connsiteX961" fmla="*/ 4428269 w 7289801"/>
              <a:gd name="connsiteY961" fmla="*/ 7700423 h 8519503"/>
              <a:gd name="connsiteX962" fmla="*/ 4423292 w 7289801"/>
              <a:gd name="connsiteY962" fmla="*/ 7706226 h 8519503"/>
              <a:gd name="connsiteX963" fmla="*/ 4443910 w 7289801"/>
              <a:gd name="connsiteY963" fmla="*/ 7693893 h 8519503"/>
              <a:gd name="connsiteX964" fmla="*/ 4436090 w 7289801"/>
              <a:gd name="connsiteY964" fmla="*/ 7706952 h 8519503"/>
              <a:gd name="connsiteX965" fmla="*/ 4448887 w 7289801"/>
              <a:gd name="connsiteY965" fmla="*/ 7691717 h 8519503"/>
              <a:gd name="connsiteX966" fmla="*/ 4454575 w 7289801"/>
              <a:gd name="connsiteY966" fmla="*/ 7686638 h 8519503"/>
              <a:gd name="connsiteX967" fmla="*/ 4891426 w 7289801"/>
              <a:gd name="connsiteY967" fmla="*/ 7681205 h 8519503"/>
              <a:gd name="connsiteX968" fmla="*/ 4711942 w 7289801"/>
              <a:gd name="connsiteY968" fmla="*/ 7779339 h 8519503"/>
              <a:gd name="connsiteX969" fmla="*/ 4769148 w 7289801"/>
              <a:gd name="connsiteY969" fmla="*/ 7730983 h 8519503"/>
              <a:gd name="connsiteX970" fmla="*/ 4891426 w 7289801"/>
              <a:gd name="connsiteY970" fmla="*/ 7681205 h 8519503"/>
              <a:gd name="connsiteX971" fmla="*/ 4997933 w 7289801"/>
              <a:gd name="connsiteY971" fmla="*/ 7680722 h 8519503"/>
              <a:gd name="connsiteX972" fmla="*/ 4948624 w 7289801"/>
              <a:gd name="connsiteY972" fmla="*/ 7697733 h 8519503"/>
              <a:gd name="connsiteX973" fmla="*/ 4997933 w 7289801"/>
              <a:gd name="connsiteY973" fmla="*/ 7680722 h 8519503"/>
              <a:gd name="connsiteX974" fmla="*/ 4487606 w 7289801"/>
              <a:gd name="connsiteY974" fmla="*/ 7672833 h 8519503"/>
              <a:gd name="connsiteX975" fmla="*/ 4487606 w 7289801"/>
              <a:gd name="connsiteY975" fmla="*/ 7690040 h 8519503"/>
              <a:gd name="connsiteX976" fmla="*/ 4469344 w 7289801"/>
              <a:gd name="connsiteY976" fmla="*/ 7694529 h 8519503"/>
              <a:gd name="connsiteX977" fmla="*/ 4470804 w 7289801"/>
              <a:gd name="connsiteY977" fmla="*/ 7690040 h 8519503"/>
              <a:gd name="connsiteX978" fmla="*/ 4476649 w 7289801"/>
              <a:gd name="connsiteY978" fmla="*/ 7674330 h 8519503"/>
              <a:gd name="connsiteX979" fmla="*/ 4487606 w 7289801"/>
              <a:gd name="connsiteY979" fmla="*/ 7672833 h 8519503"/>
              <a:gd name="connsiteX980" fmla="*/ 5185306 w 7289801"/>
              <a:gd name="connsiteY980" fmla="*/ 7670860 h 8519503"/>
              <a:gd name="connsiteX981" fmla="*/ 5135998 w 7289801"/>
              <a:gd name="connsiteY981" fmla="*/ 7704390 h 8519503"/>
              <a:gd name="connsiteX982" fmla="*/ 5185306 w 7289801"/>
              <a:gd name="connsiteY982" fmla="*/ 7670860 h 8519503"/>
              <a:gd name="connsiteX983" fmla="*/ 4517398 w 7289801"/>
              <a:gd name="connsiteY983" fmla="*/ 7664584 h 8519503"/>
              <a:gd name="connsiteX984" fmla="*/ 4524570 w 7289801"/>
              <a:gd name="connsiteY984" fmla="*/ 7674624 h 8519503"/>
              <a:gd name="connsiteX985" fmla="*/ 4519548 w 7289801"/>
              <a:gd name="connsiteY985" fmla="*/ 7676776 h 8519503"/>
              <a:gd name="connsiteX986" fmla="*/ 4517398 w 7289801"/>
              <a:gd name="connsiteY986" fmla="*/ 7664584 h 8519503"/>
              <a:gd name="connsiteX987" fmla="*/ 5407628 w 7289801"/>
              <a:gd name="connsiteY987" fmla="*/ 7664226 h 8519503"/>
              <a:gd name="connsiteX988" fmla="*/ 5414099 w 7289801"/>
              <a:gd name="connsiteY988" fmla="*/ 7667901 h 8519503"/>
              <a:gd name="connsiteX989" fmla="*/ 5372680 w 7289801"/>
              <a:gd name="connsiteY989" fmla="*/ 7692556 h 8519503"/>
              <a:gd name="connsiteX990" fmla="*/ 5407628 w 7289801"/>
              <a:gd name="connsiteY990" fmla="*/ 7664226 h 8519503"/>
              <a:gd name="connsiteX991" fmla="*/ 4463426 w 7289801"/>
              <a:gd name="connsiteY991" fmla="*/ 7662970 h 8519503"/>
              <a:gd name="connsiteX992" fmla="*/ 4440476 w 7289801"/>
              <a:gd name="connsiteY992" fmla="*/ 7684410 h 8519503"/>
              <a:gd name="connsiteX993" fmla="*/ 4426848 w 7289801"/>
              <a:gd name="connsiteY993" fmla="*/ 7680836 h 8519503"/>
              <a:gd name="connsiteX994" fmla="*/ 4405332 w 7289801"/>
              <a:gd name="connsiteY994" fmla="*/ 7712280 h 8519503"/>
              <a:gd name="connsiteX995" fmla="*/ 4406766 w 7289801"/>
              <a:gd name="connsiteY995" fmla="*/ 7699417 h 8519503"/>
              <a:gd name="connsiteX996" fmla="*/ 4392422 w 7289801"/>
              <a:gd name="connsiteY996" fmla="*/ 7705849 h 8519503"/>
              <a:gd name="connsiteX997" fmla="*/ 4409635 w 7289801"/>
              <a:gd name="connsiteY997" fmla="*/ 7690126 h 8519503"/>
              <a:gd name="connsiteX998" fmla="*/ 4408918 w 7289801"/>
              <a:gd name="connsiteY998" fmla="*/ 7686553 h 8519503"/>
              <a:gd name="connsiteX999" fmla="*/ 4428282 w 7289801"/>
              <a:gd name="connsiteY999" fmla="*/ 7673690 h 8519503"/>
              <a:gd name="connsiteX1000" fmla="*/ 4441910 w 7289801"/>
              <a:gd name="connsiteY1000" fmla="*/ 7667973 h 8519503"/>
              <a:gd name="connsiteX1001" fmla="*/ 4439041 w 7289801"/>
              <a:gd name="connsiteY1001" fmla="*/ 7679408 h 8519503"/>
              <a:gd name="connsiteX1002" fmla="*/ 4463426 w 7289801"/>
              <a:gd name="connsiteY1002" fmla="*/ 7662970 h 8519503"/>
              <a:gd name="connsiteX1003" fmla="*/ 4469509 w 7289801"/>
              <a:gd name="connsiteY1003" fmla="*/ 7660104 h 8519503"/>
              <a:gd name="connsiteX1004" fmla="*/ 4475261 w 7289801"/>
              <a:gd name="connsiteY1004" fmla="*/ 7662576 h 8519503"/>
              <a:gd name="connsiteX1005" fmla="*/ 4469892 w 7289801"/>
              <a:gd name="connsiteY1005" fmla="*/ 7671368 h 8519503"/>
              <a:gd name="connsiteX1006" fmla="*/ 4461454 w 7289801"/>
              <a:gd name="connsiteY1006" fmla="*/ 7671368 h 8519503"/>
              <a:gd name="connsiteX1007" fmla="*/ 4469509 w 7289801"/>
              <a:gd name="connsiteY1007" fmla="*/ 7660104 h 8519503"/>
              <a:gd name="connsiteX1008" fmla="*/ 5658670 w 7289801"/>
              <a:gd name="connsiteY1008" fmla="*/ 7655081 h 8519503"/>
              <a:gd name="connsiteX1009" fmla="*/ 5625140 w 7289801"/>
              <a:gd name="connsiteY1009" fmla="*/ 7678749 h 8519503"/>
              <a:gd name="connsiteX1010" fmla="*/ 5658670 w 7289801"/>
              <a:gd name="connsiteY1010" fmla="*/ 7655081 h 8519503"/>
              <a:gd name="connsiteX1011" fmla="*/ 4433841 w 7289801"/>
              <a:gd name="connsiteY1011" fmla="*/ 7655081 h 8519503"/>
              <a:gd name="connsiteX1012" fmla="*/ 4381434 w 7289801"/>
              <a:gd name="connsiteY1012" fmla="*/ 7713095 h 8519503"/>
              <a:gd name="connsiteX1013" fmla="*/ 4411276 w 7289801"/>
              <a:gd name="connsiteY1013" fmla="*/ 7669231 h 8519503"/>
              <a:gd name="connsiteX1014" fmla="*/ 4433841 w 7289801"/>
              <a:gd name="connsiteY1014" fmla="*/ 7655081 h 8519503"/>
              <a:gd name="connsiteX1015" fmla="*/ 5705426 w 7289801"/>
              <a:gd name="connsiteY1015" fmla="*/ 7652553 h 8519503"/>
              <a:gd name="connsiteX1016" fmla="*/ 5695681 w 7289801"/>
              <a:gd name="connsiteY1016" fmla="*/ 7678749 h 8519503"/>
              <a:gd name="connsiteX1017" fmla="*/ 5692200 w 7289801"/>
              <a:gd name="connsiteY1017" fmla="*/ 7670253 h 8519503"/>
              <a:gd name="connsiteX1018" fmla="*/ 5705426 w 7289801"/>
              <a:gd name="connsiteY1018" fmla="*/ 7652553 h 8519503"/>
              <a:gd name="connsiteX1019" fmla="*/ 4269520 w 7289801"/>
              <a:gd name="connsiteY1019" fmla="*/ 7650019 h 8519503"/>
              <a:gd name="connsiteX1020" fmla="*/ 4255140 w 7289801"/>
              <a:gd name="connsiteY1020" fmla="*/ 7663957 h 8519503"/>
              <a:gd name="connsiteX1021" fmla="*/ 4255860 w 7289801"/>
              <a:gd name="connsiteY1021" fmla="*/ 7654342 h 8519503"/>
              <a:gd name="connsiteX1022" fmla="*/ 4269520 w 7289801"/>
              <a:gd name="connsiteY1022" fmla="*/ 7650019 h 8519503"/>
              <a:gd name="connsiteX1023" fmla="*/ 4707640 w 7289801"/>
              <a:gd name="connsiteY1023" fmla="*/ 7647191 h 8519503"/>
              <a:gd name="connsiteX1024" fmla="*/ 4711942 w 7289801"/>
              <a:gd name="connsiteY1024" fmla="*/ 7658880 h 8519503"/>
              <a:gd name="connsiteX1025" fmla="*/ 4719831 w 7289801"/>
              <a:gd name="connsiteY1025" fmla="*/ 7654497 h 8519503"/>
              <a:gd name="connsiteX1026" fmla="*/ 4698315 w 7289801"/>
              <a:gd name="connsiteY1026" fmla="*/ 7662532 h 8519503"/>
              <a:gd name="connsiteX1027" fmla="*/ 4696163 w 7289801"/>
              <a:gd name="connsiteY1027" fmla="*/ 7656689 h 8519503"/>
              <a:gd name="connsiteX1028" fmla="*/ 4707640 w 7289801"/>
              <a:gd name="connsiteY1028" fmla="*/ 7647191 h 8519503"/>
              <a:gd name="connsiteX1029" fmla="*/ 4678412 w 7289801"/>
              <a:gd name="connsiteY1029" fmla="*/ 7647191 h 8519503"/>
              <a:gd name="connsiteX1030" fmla="*/ 4615298 w 7289801"/>
              <a:gd name="connsiteY1030" fmla="*/ 7680722 h 8519503"/>
              <a:gd name="connsiteX1031" fmla="*/ 4678412 w 7289801"/>
              <a:gd name="connsiteY1031" fmla="*/ 7647191 h 8519503"/>
              <a:gd name="connsiteX1032" fmla="*/ 4490805 w 7289801"/>
              <a:gd name="connsiteY1032" fmla="*/ 7644599 h 8519503"/>
              <a:gd name="connsiteX1033" fmla="*/ 4490645 w 7289801"/>
              <a:gd name="connsiteY1033" fmla="*/ 7652155 h 8519503"/>
              <a:gd name="connsiteX1034" fmla="*/ 4486700 w 7289801"/>
              <a:gd name="connsiteY1034" fmla="*/ 7653555 h 8519503"/>
              <a:gd name="connsiteX1035" fmla="*/ 4490805 w 7289801"/>
              <a:gd name="connsiteY1035" fmla="*/ 7644599 h 8519503"/>
              <a:gd name="connsiteX1036" fmla="*/ 4487094 w 7289801"/>
              <a:gd name="connsiteY1036" fmla="*/ 7641965 h 8519503"/>
              <a:gd name="connsiteX1037" fmla="*/ 4481982 w 7289801"/>
              <a:gd name="connsiteY1037" fmla="*/ 7650248 h 8519503"/>
              <a:gd name="connsiteX1038" fmla="*/ 4480520 w 7289801"/>
              <a:gd name="connsiteY1038" fmla="*/ 7666126 h 8519503"/>
              <a:gd name="connsiteX1039" fmla="*/ 4478328 w 7289801"/>
              <a:gd name="connsiteY1039" fmla="*/ 7664055 h 8519503"/>
              <a:gd name="connsiteX1040" fmla="*/ 4471754 w 7289801"/>
              <a:gd name="connsiteY1040" fmla="*/ 7650939 h 8519503"/>
              <a:gd name="connsiteX1041" fmla="*/ 4477598 w 7289801"/>
              <a:gd name="connsiteY1041" fmla="*/ 7646107 h 8519503"/>
              <a:gd name="connsiteX1042" fmla="*/ 4477598 w 7289801"/>
              <a:gd name="connsiteY1042" fmla="*/ 7655081 h 8519503"/>
              <a:gd name="connsiteX1043" fmla="*/ 4480520 w 7289801"/>
              <a:gd name="connsiteY1043" fmla="*/ 7644725 h 8519503"/>
              <a:gd name="connsiteX1044" fmla="*/ 4481251 w 7289801"/>
              <a:gd name="connsiteY1044" fmla="*/ 7650248 h 8519503"/>
              <a:gd name="connsiteX1045" fmla="*/ 4487094 w 7289801"/>
              <a:gd name="connsiteY1045" fmla="*/ 7641965 h 8519503"/>
              <a:gd name="connsiteX1046" fmla="*/ 4461454 w 7289801"/>
              <a:gd name="connsiteY1046" fmla="*/ 7637555 h 8519503"/>
              <a:gd name="connsiteX1047" fmla="*/ 4443702 w 7289801"/>
              <a:gd name="connsiteY1047" fmla="*/ 7658069 h 8519503"/>
              <a:gd name="connsiteX1048" fmla="*/ 4461454 w 7289801"/>
              <a:gd name="connsiteY1048" fmla="*/ 7637555 h 8519503"/>
              <a:gd name="connsiteX1049" fmla="*/ 5709950 w 7289801"/>
              <a:gd name="connsiteY1049" fmla="*/ 7637330 h 8519503"/>
              <a:gd name="connsiteX1050" fmla="*/ 5623167 w 7289801"/>
              <a:gd name="connsiteY1050" fmla="*/ 7694529 h 8519503"/>
              <a:gd name="connsiteX1051" fmla="*/ 5709950 w 7289801"/>
              <a:gd name="connsiteY1051" fmla="*/ 7637330 h 8519503"/>
              <a:gd name="connsiteX1052" fmla="*/ 5057104 w 7289801"/>
              <a:gd name="connsiteY1052" fmla="*/ 7637330 h 8519503"/>
              <a:gd name="connsiteX1053" fmla="*/ 5039402 w 7289801"/>
              <a:gd name="connsiteY1053" fmla="*/ 7659027 h 8519503"/>
              <a:gd name="connsiteX1054" fmla="*/ 5029490 w 7289801"/>
              <a:gd name="connsiteY1054" fmla="*/ 7658253 h 8519503"/>
              <a:gd name="connsiteX1055" fmla="*/ 5057104 w 7289801"/>
              <a:gd name="connsiteY1055" fmla="*/ 7637330 h 8519503"/>
              <a:gd name="connsiteX1056" fmla="*/ 680900 w 7289801"/>
              <a:gd name="connsiteY1056" fmla="*/ 7637329 h 8519503"/>
              <a:gd name="connsiteX1057" fmla="*/ 696240 w 7289801"/>
              <a:gd name="connsiteY1057" fmla="*/ 7651863 h 8519503"/>
              <a:gd name="connsiteX1058" fmla="*/ 683201 w 7289801"/>
              <a:gd name="connsiteY1058" fmla="*/ 7664942 h 8519503"/>
              <a:gd name="connsiteX1059" fmla="*/ 689337 w 7289801"/>
              <a:gd name="connsiteY1059" fmla="*/ 7652589 h 8519503"/>
              <a:gd name="connsiteX1060" fmla="*/ 680900 w 7289801"/>
              <a:gd name="connsiteY1060" fmla="*/ 7637329 h 8519503"/>
              <a:gd name="connsiteX1061" fmla="*/ 4272280 w 7289801"/>
              <a:gd name="connsiteY1061" fmla="*/ 7636062 h 8519503"/>
              <a:gd name="connsiteX1062" fmla="*/ 4273898 w 7289801"/>
              <a:gd name="connsiteY1062" fmla="*/ 7638175 h 8519503"/>
              <a:gd name="connsiteX1063" fmla="*/ 4199866 w 7289801"/>
              <a:gd name="connsiteY1063" fmla="*/ 7664943 h 8519503"/>
              <a:gd name="connsiteX1064" fmla="*/ 4227179 w 7289801"/>
              <a:gd name="connsiteY1064" fmla="*/ 7645220 h 8519503"/>
              <a:gd name="connsiteX1065" fmla="*/ 4209929 w 7289801"/>
              <a:gd name="connsiteY1065" fmla="*/ 7654378 h 8519503"/>
              <a:gd name="connsiteX1066" fmla="*/ 4236523 w 7289801"/>
              <a:gd name="connsiteY1066" fmla="*/ 7651560 h 8519503"/>
              <a:gd name="connsiteX1067" fmla="*/ 4260960 w 7289801"/>
              <a:gd name="connsiteY1067" fmla="*/ 7638175 h 8519503"/>
              <a:gd name="connsiteX1068" fmla="*/ 4272280 w 7289801"/>
              <a:gd name="connsiteY1068" fmla="*/ 7636062 h 8519503"/>
              <a:gd name="connsiteX1069" fmla="*/ 5644661 w 7289801"/>
              <a:gd name="connsiteY1069" fmla="*/ 7635357 h 8519503"/>
              <a:gd name="connsiteX1070" fmla="*/ 5606954 w 7289801"/>
              <a:gd name="connsiteY1070" fmla="*/ 7672833 h 8519503"/>
              <a:gd name="connsiteX1071" fmla="*/ 5597527 w 7289801"/>
              <a:gd name="connsiteY1071" fmla="*/ 7664015 h 8519503"/>
              <a:gd name="connsiteX1072" fmla="*/ 5644661 w 7289801"/>
              <a:gd name="connsiteY1072" fmla="*/ 7635357 h 8519503"/>
              <a:gd name="connsiteX1073" fmla="*/ 631490 w 7289801"/>
              <a:gd name="connsiteY1073" fmla="*/ 7635356 h 8519503"/>
              <a:gd name="connsiteX1074" fmla="*/ 628604 w 7289801"/>
              <a:gd name="connsiteY1074" fmla="*/ 7659024 h 8519503"/>
              <a:gd name="connsiteX1075" fmla="*/ 609120 w 7289801"/>
              <a:gd name="connsiteY1075" fmla="*/ 7659024 h 8519503"/>
              <a:gd name="connsiteX1076" fmla="*/ 631490 w 7289801"/>
              <a:gd name="connsiteY1076" fmla="*/ 7635356 h 8519503"/>
              <a:gd name="connsiteX1077" fmla="*/ 407828 w 7289801"/>
              <a:gd name="connsiteY1077" fmla="*/ 7634864 h 8519503"/>
              <a:gd name="connsiteX1078" fmla="*/ 416703 w 7289801"/>
              <a:gd name="connsiteY1078" fmla="*/ 7651136 h 8519503"/>
              <a:gd name="connsiteX1079" fmla="*/ 402359 w 7289801"/>
              <a:gd name="connsiteY1079" fmla="*/ 7636672 h 8519503"/>
              <a:gd name="connsiteX1080" fmla="*/ 407828 w 7289801"/>
              <a:gd name="connsiteY1080" fmla="*/ 7634864 h 8519503"/>
              <a:gd name="connsiteX1081" fmla="*/ 4465810 w 7289801"/>
              <a:gd name="connsiteY1081" fmla="*/ 7633550 h 8519503"/>
              <a:gd name="connsiteX1082" fmla="*/ 4466714 w 7289801"/>
              <a:gd name="connsiteY1082" fmla="*/ 7636673 h 8519503"/>
              <a:gd name="connsiteX1083" fmla="*/ 4461454 w 7289801"/>
              <a:gd name="connsiteY1083" fmla="*/ 7641275 h 8519503"/>
              <a:gd name="connsiteX1084" fmla="*/ 4465810 w 7289801"/>
              <a:gd name="connsiteY1084" fmla="*/ 7633550 h 8519503"/>
              <a:gd name="connsiteX1085" fmla="*/ 4516789 w 7289801"/>
              <a:gd name="connsiteY1085" fmla="*/ 7633384 h 8519503"/>
              <a:gd name="connsiteX1086" fmla="*/ 4507586 w 7289801"/>
              <a:gd name="connsiteY1086" fmla="*/ 7647265 h 8519503"/>
              <a:gd name="connsiteX1087" fmla="*/ 4511420 w 7289801"/>
              <a:gd name="connsiteY1087" fmla="*/ 7635576 h 8519503"/>
              <a:gd name="connsiteX1088" fmla="*/ 4516789 w 7289801"/>
              <a:gd name="connsiteY1088" fmla="*/ 7633384 h 8519503"/>
              <a:gd name="connsiteX1089" fmla="*/ 4495130 w 7289801"/>
              <a:gd name="connsiteY1089" fmla="*/ 7633191 h 8519503"/>
              <a:gd name="connsiteX1090" fmla="*/ 4506818 w 7289801"/>
              <a:gd name="connsiteY1090" fmla="*/ 7663947 h 8519503"/>
              <a:gd name="connsiteX1091" fmla="*/ 4492938 w 7289801"/>
              <a:gd name="connsiteY1091" fmla="*/ 7692556 h 8519503"/>
              <a:gd name="connsiteX1092" fmla="*/ 4489286 w 7289801"/>
              <a:gd name="connsiteY1092" fmla="*/ 7671814 h 8519503"/>
              <a:gd name="connsiteX1093" fmla="*/ 4492208 w 7289801"/>
              <a:gd name="connsiteY1093" fmla="*/ 7666807 h 8519503"/>
              <a:gd name="connsiteX1094" fmla="*/ 4494400 w 7289801"/>
              <a:gd name="connsiteY1094" fmla="*/ 7672529 h 8519503"/>
              <a:gd name="connsiteX1095" fmla="*/ 4496591 w 7289801"/>
              <a:gd name="connsiteY1095" fmla="*/ 7665377 h 8519503"/>
              <a:gd name="connsiteX1096" fmla="*/ 4491478 w 7289801"/>
              <a:gd name="connsiteY1096" fmla="*/ 7651072 h 8519503"/>
              <a:gd name="connsiteX1097" fmla="*/ 4491478 w 7289801"/>
              <a:gd name="connsiteY1097" fmla="*/ 7641058 h 8519503"/>
              <a:gd name="connsiteX1098" fmla="*/ 4495130 w 7289801"/>
              <a:gd name="connsiteY1098" fmla="*/ 7633191 h 8519503"/>
              <a:gd name="connsiteX1099" fmla="*/ 4597547 w 7289801"/>
              <a:gd name="connsiteY1099" fmla="*/ 7629441 h 8519503"/>
              <a:gd name="connsiteX1100" fmla="*/ 4568222 w 7289801"/>
              <a:gd name="connsiteY1100" fmla="*/ 7651770 h 8519503"/>
              <a:gd name="connsiteX1101" fmla="*/ 4548910 w 7289801"/>
              <a:gd name="connsiteY1101" fmla="*/ 7661446 h 8519503"/>
              <a:gd name="connsiteX1102" fmla="*/ 4538896 w 7289801"/>
              <a:gd name="connsiteY1102" fmla="*/ 7665911 h 8519503"/>
              <a:gd name="connsiteX1103" fmla="*/ 4534604 w 7289801"/>
              <a:gd name="connsiteY1103" fmla="*/ 7668144 h 8519503"/>
              <a:gd name="connsiteX1104" fmla="*/ 4533174 w 7289801"/>
              <a:gd name="connsiteY1104" fmla="*/ 7668888 h 8519503"/>
              <a:gd name="connsiteX1105" fmla="*/ 4534604 w 7289801"/>
              <a:gd name="connsiteY1105" fmla="*/ 7663678 h 8519503"/>
              <a:gd name="connsiteX1106" fmla="*/ 4541757 w 7289801"/>
              <a:gd name="connsiteY1106" fmla="*/ 7656979 h 8519503"/>
              <a:gd name="connsiteX1107" fmla="*/ 4560354 w 7289801"/>
              <a:gd name="connsiteY1107" fmla="*/ 7645815 h 8519503"/>
              <a:gd name="connsiteX1108" fmla="*/ 4597547 w 7289801"/>
              <a:gd name="connsiteY1108" fmla="*/ 7629441 h 8519503"/>
              <a:gd name="connsiteX1109" fmla="*/ 1941508 w 7289801"/>
              <a:gd name="connsiteY1109" fmla="*/ 7627905 h 8519503"/>
              <a:gd name="connsiteX1110" fmla="*/ 1919096 w 7289801"/>
              <a:gd name="connsiteY1110" fmla="*/ 7641275 h 8519503"/>
              <a:gd name="connsiteX1111" fmla="*/ 1941508 w 7289801"/>
              <a:gd name="connsiteY1111" fmla="*/ 7627905 h 8519503"/>
              <a:gd name="connsiteX1112" fmla="*/ 4477233 w 7289801"/>
              <a:gd name="connsiteY1112" fmla="*/ 7627669 h 8519503"/>
              <a:gd name="connsiteX1113" fmla="*/ 4468029 w 7289801"/>
              <a:gd name="connsiteY1113" fmla="*/ 7635639 h 8519503"/>
              <a:gd name="connsiteX1114" fmla="*/ 4472631 w 7289801"/>
              <a:gd name="connsiteY1114" fmla="*/ 7629842 h 8519503"/>
              <a:gd name="connsiteX1115" fmla="*/ 4477233 w 7289801"/>
              <a:gd name="connsiteY1115" fmla="*/ 7627669 h 8519503"/>
              <a:gd name="connsiteX1116" fmla="*/ 5274062 w 7289801"/>
              <a:gd name="connsiteY1116" fmla="*/ 7625496 h 8519503"/>
              <a:gd name="connsiteX1117" fmla="*/ 5246676 w 7289801"/>
              <a:gd name="connsiteY1117" fmla="*/ 7647193 h 8519503"/>
              <a:gd name="connsiteX1118" fmla="*/ 5240912 w 7289801"/>
              <a:gd name="connsiteY1118" fmla="*/ 7633895 h 8519503"/>
              <a:gd name="connsiteX1119" fmla="*/ 5274062 w 7289801"/>
              <a:gd name="connsiteY1119" fmla="*/ 7625496 h 8519503"/>
              <a:gd name="connsiteX1120" fmla="*/ 4487096 w 7289801"/>
              <a:gd name="connsiteY1120" fmla="*/ 7623882 h 8519503"/>
              <a:gd name="connsiteX1121" fmla="*/ 4481178 w 7289801"/>
              <a:gd name="connsiteY1121" fmla="*/ 7632489 h 8519503"/>
              <a:gd name="connsiteX1122" fmla="*/ 4487096 w 7289801"/>
              <a:gd name="connsiteY1122" fmla="*/ 7623882 h 8519503"/>
              <a:gd name="connsiteX1123" fmla="*/ 4261954 w 7289801"/>
              <a:gd name="connsiteY1123" fmla="*/ 7623523 h 8519503"/>
              <a:gd name="connsiteX1124" fmla="*/ 4264146 w 7289801"/>
              <a:gd name="connsiteY1124" fmla="*/ 7629441 h 8519503"/>
              <a:gd name="connsiteX1125" fmla="*/ 4261954 w 7289801"/>
              <a:gd name="connsiteY1125" fmla="*/ 7623523 h 8519503"/>
              <a:gd name="connsiteX1126" fmla="*/ 4491927 w 7289801"/>
              <a:gd name="connsiteY1126" fmla="*/ 7623076 h 8519503"/>
              <a:gd name="connsiteX1127" fmla="*/ 4494984 w 7289801"/>
              <a:gd name="connsiteY1127" fmla="*/ 7625496 h 8519503"/>
              <a:gd name="connsiteX1128" fmla="*/ 4487094 w 7289801"/>
              <a:gd name="connsiteY1128" fmla="*/ 7631952 h 8519503"/>
              <a:gd name="connsiteX1129" fmla="*/ 4491927 w 7289801"/>
              <a:gd name="connsiteY1129" fmla="*/ 7623076 h 8519503"/>
              <a:gd name="connsiteX1130" fmla="*/ 468661 w 7289801"/>
              <a:gd name="connsiteY1130" fmla="*/ 7621550 h 8519503"/>
              <a:gd name="connsiteX1131" fmla="*/ 457055 w 7289801"/>
              <a:gd name="connsiteY1131" fmla="*/ 7633384 h 8519503"/>
              <a:gd name="connsiteX1132" fmla="*/ 468661 w 7289801"/>
              <a:gd name="connsiteY1132" fmla="*/ 7621550 h 8519503"/>
              <a:gd name="connsiteX1133" fmla="*/ 4124839 w 7289801"/>
              <a:gd name="connsiteY1133" fmla="*/ 7615634 h 8519503"/>
              <a:gd name="connsiteX1134" fmla="*/ 4128456 w 7289801"/>
              <a:gd name="connsiteY1134" fmla="*/ 7623670 h 8519503"/>
              <a:gd name="connsiteX1135" fmla="*/ 4113268 w 7289801"/>
              <a:gd name="connsiteY1135" fmla="*/ 7635357 h 8519503"/>
              <a:gd name="connsiteX1136" fmla="*/ 4088680 w 7289801"/>
              <a:gd name="connsiteY1136" fmla="*/ 7632435 h 8519503"/>
              <a:gd name="connsiteX1137" fmla="*/ 4124839 w 7289801"/>
              <a:gd name="connsiteY1137" fmla="*/ 7615634 h 8519503"/>
              <a:gd name="connsiteX1138" fmla="*/ 4124182 w 7289801"/>
              <a:gd name="connsiteY1138" fmla="*/ 7611689 h 8519503"/>
              <a:gd name="connsiteX1139" fmla="*/ 4094324 w 7289801"/>
              <a:gd name="connsiteY1139" fmla="*/ 7625316 h 8519503"/>
              <a:gd name="connsiteX1140" fmla="*/ 4106705 w 7289801"/>
              <a:gd name="connsiteY1140" fmla="*/ 7618145 h 8519503"/>
              <a:gd name="connsiteX1141" fmla="*/ 4079759 w 7289801"/>
              <a:gd name="connsiteY1141" fmla="*/ 7623882 h 8519503"/>
              <a:gd name="connsiteX1142" fmla="*/ 4087770 w 7289801"/>
              <a:gd name="connsiteY1142" fmla="*/ 7621730 h 8519503"/>
              <a:gd name="connsiteX1143" fmla="*/ 4090682 w 7289801"/>
              <a:gd name="connsiteY1143" fmla="*/ 7618145 h 8519503"/>
              <a:gd name="connsiteX1144" fmla="*/ 4124182 w 7289801"/>
              <a:gd name="connsiteY1144" fmla="*/ 7611689 h 8519503"/>
              <a:gd name="connsiteX1145" fmla="*/ 4895962 w 7289801"/>
              <a:gd name="connsiteY1145" fmla="*/ 7602569 h 8519503"/>
              <a:gd name="connsiteX1146" fmla="*/ 4879394 w 7289801"/>
              <a:gd name="connsiteY1146" fmla="*/ 7625496 h 8519503"/>
              <a:gd name="connsiteX1147" fmla="*/ 4869730 w 7289801"/>
              <a:gd name="connsiteY1147" fmla="*/ 7624757 h 8519503"/>
              <a:gd name="connsiteX1148" fmla="*/ 4895962 w 7289801"/>
              <a:gd name="connsiteY1148" fmla="*/ 7602569 h 8519503"/>
              <a:gd name="connsiteX1149" fmla="*/ 682433 w 7289801"/>
              <a:gd name="connsiteY1149" fmla="*/ 7599855 h 8519503"/>
              <a:gd name="connsiteX1150" fmla="*/ 653943 w 7289801"/>
              <a:gd name="connsiteY1150" fmla="*/ 7631413 h 8519503"/>
              <a:gd name="connsiteX1151" fmla="*/ 644447 w 7289801"/>
              <a:gd name="connsiteY1151" fmla="*/ 7620655 h 8519503"/>
              <a:gd name="connsiteX1152" fmla="*/ 656134 w 7289801"/>
              <a:gd name="connsiteY1152" fmla="*/ 7622806 h 8519503"/>
              <a:gd name="connsiteX1153" fmla="*/ 682433 w 7289801"/>
              <a:gd name="connsiteY1153" fmla="*/ 7599855 h 8519503"/>
              <a:gd name="connsiteX1154" fmla="*/ 5774958 w 7289801"/>
              <a:gd name="connsiteY1154" fmla="*/ 7591966 h 8519503"/>
              <a:gd name="connsiteX1155" fmla="*/ 5747426 w 7289801"/>
              <a:gd name="connsiteY1155" fmla="*/ 7615634 h 8519503"/>
              <a:gd name="connsiteX1156" fmla="*/ 5774958 w 7289801"/>
              <a:gd name="connsiteY1156" fmla="*/ 7591966 h 8519503"/>
              <a:gd name="connsiteX1157" fmla="*/ 5574430 w 7289801"/>
              <a:gd name="connsiteY1157" fmla="*/ 7589994 h 8519503"/>
              <a:gd name="connsiteX1158" fmla="*/ 5552162 w 7289801"/>
              <a:gd name="connsiteY1158" fmla="*/ 7607746 h 8519503"/>
              <a:gd name="connsiteX1159" fmla="*/ 5574430 w 7289801"/>
              <a:gd name="connsiteY1159" fmla="*/ 7589994 h 8519503"/>
              <a:gd name="connsiteX1160" fmla="*/ 447066 w 7289801"/>
              <a:gd name="connsiteY1160" fmla="*/ 7588020 h 8519503"/>
              <a:gd name="connsiteX1161" fmla="*/ 457585 w 7289801"/>
              <a:gd name="connsiteY1161" fmla="*/ 7607285 h 8519503"/>
              <a:gd name="connsiteX1162" fmla="*/ 447066 w 7289801"/>
              <a:gd name="connsiteY1162" fmla="*/ 7588020 h 8519503"/>
              <a:gd name="connsiteX1163" fmla="*/ 5104440 w 7289801"/>
              <a:gd name="connsiteY1163" fmla="*/ 7586049 h 8519503"/>
              <a:gd name="connsiteX1164" fmla="*/ 5063020 w 7289801"/>
              <a:gd name="connsiteY1164" fmla="*/ 7611690 h 8519503"/>
              <a:gd name="connsiteX1165" fmla="*/ 5104440 w 7289801"/>
              <a:gd name="connsiteY1165" fmla="*/ 7586049 h 8519503"/>
              <a:gd name="connsiteX1166" fmla="*/ 4456821 w 7289801"/>
              <a:gd name="connsiteY1166" fmla="*/ 7586048 h 8519503"/>
              <a:gd name="connsiteX1167" fmla="*/ 4457510 w 7289801"/>
              <a:gd name="connsiteY1167" fmla="*/ 7586725 h 8519503"/>
              <a:gd name="connsiteX1168" fmla="*/ 4427924 w 7289801"/>
              <a:gd name="connsiteY1168" fmla="*/ 7609716 h 8519503"/>
              <a:gd name="connsiteX1169" fmla="*/ 4456821 w 7289801"/>
              <a:gd name="connsiteY1169" fmla="*/ 7586048 h 8519503"/>
              <a:gd name="connsiteX1170" fmla="*/ 4427925 w 7289801"/>
              <a:gd name="connsiteY1170" fmla="*/ 7584076 h 8519503"/>
              <a:gd name="connsiteX1171" fmla="*/ 4404896 w 7289801"/>
              <a:gd name="connsiteY1171" fmla="*/ 7601278 h 8519503"/>
              <a:gd name="connsiteX1172" fmla="*/ 4374671 w 7289801"/>
              <a:gd name="connsiteY1172" fmla="*/ 7613662 h 8519503"/>
              <a:gd name="connsiteX1173" fmla="*/ 4381868 w 7289801"/>
              <a:gd name="connsiteY1173" fmla="*/ 7610222 h 8519503"/>
              <a:gd name="connsiteX1174" fmla="*/ 4381868 w 7289801"/>
              <a:gd name="connsiteY1174" fmla="*/ 7604718 h 8519503"/>
              <a:gd name="connsiteX1175" fmla="*/ 4396980 w 7289801"/>
              <a:gd name="connsiteY1175" fmla="*/ 7599901 h 8519503"/>
              <a:gd name="connsiteX1176" fmla="*/ 4375390 w 7289801"/>
              <a:gd name="connsiteY1176" fmla="*/ 7604718 h 8519503"/>
              <a:gd name="connsiteX1177" fmla="*/ 4427925 w 7289801"/>
              <a:gd name="connsiteY1177" fmla="*/ 7584076 h 8519503"/>
              <a:gd name="connsiteX1178" fmla="*/ 4421956 w 7289801"/>
              <a:gd name="connsiteY1178" fmla="*/ 7581068 h 8519503"/>
              <a:gd name="connsiteX1179" fmla="*/ 4421700 w 7289801"/>
              <a:gd name="connsiteY1179" fmla="*/ 7582498 h 8519503"/>
              <a:gd name="connsiteX1180" fmla="*/ 4397857 w 7289801"/>
              <a:gd name="connsiteY1180" fmla="*/ 7593937 h 8519503"/>
              <a:gd name="connsiteX1181" fmla="*/ 4414250 w 7289801"/>
              <a:gd name="connsiteY1181" fmla="*/ 7582892 h 8519503"/>
              <a:gd name="connsiteX1182" fmla="*/ 4421956 w 7289801"/>
              <a:gd name="connsiteY1182" fmla="*/ 7581068 h 8519503"/>
              <a:gd name="connsiteX1183" fmla="*/ 5732633 w 7289801"/>
              <a:gd name="connsiteY1183" fmla="*/ 7581008 h 8519503"/>
              <a:gd name="connsiteX1184" fmla="*/ 5725237 w 7289801"/>
              <a:gd name="connsiteY1184" fmla="*/ 7588842 h 8519503"/>
              <a:gd name="connsiteX1185" fmla="*/ 5730414 w 7289801"/>
              <a:gd name="connsiteY1185" fmla="*/ 7599527 h 8519503"/>
              <a:gd name="connsiteX1186" fmla="*/ 5711923 w 7289801"/>
              <a:gd name="connsiteY1186" fmla="*/ 7596677 h 8519503"/>
              <a:gd name="connsiteX1187" fmla="*/ 5732633 w 7289801"/>
              <a:gd name="connsiteY1187" fmla="*/ 7581008 h 8519503"/>
              <a:gd name="connsiteX1188" fmla="*/ 4579795 w 7289801"/>
              <a:gd name="connsiteY1188" fmla="*/ 7580132 h 8519503"/>
              <a:gd name="connsiteX1189" fmla="*/ 4545184 w 7289801"/>
              <a:gd name="connsiteY1189" fmla="*/ 7602551 h 8519503"/>
              <a:gd name="connsiteX1190" fmla="*/ 4527158 w 7289801"/>
              <a:gd name="connsiteY1190" fmla="*/ 7612676 h 8519503"/>
              <a:gd name="connsiteX1191" fmla="*/ 4519226 w 7289801"/>
              <a:gd name="connsiteY1191" fmla="*/ 7618462 h 8519503"/>
              <a:gd name="connsiteX1192" fmla="*/ 4517783 w 7289801"/>
              <a:gd name="connsiteY1192" fmla="*/ 7620631 h 8519503"/>
              <a:gd name="connsiteX1193" fmla="*/ 4517783 w 7289801"/>
              <a:gd name="connsiteY1193" fmla="*/ 7621354 h 8519503"/>
              <a:gd name="connsiteX1194" fmla="*/ 4517783 w 7289801"/>
              <a:gd name="connsiteY1194" fmla="*/ 7623523 h 8519503"/>
              <a:gd name="connsiteX1195" fmla="*/ 4513457 w 7289801"/>
              <a:gd name="connsiteY1195" fmla="*/ 7615568 h 8519503"/>
              <a:gd name="connsiteX1196" fmla="*/ 4513457 w 7289801"/>
              <a:gd name="connsiteY1196" fmla="*/ 7609783 h 8519503"/>
              <a:gd name="connsiteX1197" fmla="*/ 4514178 w 7289801"/>
              <a:gd name="connsiteY1197" fmla="*/ 7609783 h 8519503"/>
              <a:gd name="connsiteX1198" fmla="*/ 4516340 w 7289801"/>
              <a:gd name="connsiteY1198" fmla="*/ 7608336 h 8519503"/>
              <a:gd name="connsiteX1199" fmla="*/ 4522110 w 7289801"/>
              <a:gd name="connsiteY1199" fmla="*/ 7605444 h 8519503"/>
              <a:gd name="connsiteX1200" fmla="*/ 4535089 w 7289801"/>
              <a:gd name="connsiteY1200" fmla="*/ 7598934 h 8519503"/>
              <a:gd name="connsiteX1201" fmla="*/ 4579795 w 7289801"/>
              <a:gd name="connsiteY1201" fmla="*/ 7580132 h 8519503"/>
              <a:gd name="connsiteX1202" fmla="*/ 618975 w 7289801"/>
              <a:gd name="connsiteY1202" fmla="*/ 7580132 h 8519503"/>
              <a:gd name="connsiteX1203" fmla="*/ 626521 w 7289801"/>
              <a:gd name="connsiteY1203" fmla="*/ 7588652 h 8519503"/>
              <a:gd name="connsiteX1204" fmla="*/ 618975 w 7289801"/>
              <a:gd name="connsiteY1204" fmla="*/ 7597883 h 8519503"/>
              <a:gd name="connsiteX1205" fmla="*/ 618975 w 7289801"/>
              <a:gd name="connsiteY1205" fmla="*/ 7580132 h 8519503"/>
              <a:gd name="connsiteX1206" fmla="*/ 5550190 w 7289801"/>
              <a:gd name="connsiteY1206" fmla="*/ 7578160 h 8519503"/>
              <a:gd name="connsiteX1207" fmla="*/ 5508770 w 7289801"/>
              <a:gd name="connsiteY1207" fmla="*/ 7609717 h 8519503"/>
              <a:gd name="connsiteX1208" fmla="*/ 5550190 w 7289801"/>
              <a:gd name="connsiteY1208" fmla="*/ 7578160 h 8519503"/>
              <a:gd name="connsiteX1209" fmla="*/ 4414118 w 7289801"/>
              <a:gd name="connsiteY1209" fmla="*/ 7574214 h 8519503"/>
              <a:gd name="connsiteX1210" fmla="*/ 4385051 w 7289801"/>
              <a:gd name="connsiteY1210" fmla="*/ 7583829 h 8519503"/>
              <a:gd name="connsiteX1211" fmla="*/ 4372698 w 7289801"/>
              <a:gd name="connsiteY1211" fmla="*/ 7585309 h 8519503"/>
              <a:gd name="connsiteX1212" fmla="*/ 4414118 w 7289801"/>
              <a:gd name="connsiteY1212" fmla="*/ 7574214 h 8519503"/>
              <a:gd name="connsiteX1213" fmla="*/ 4431447 w 7289801"/>
              <a:gd name="connsiteY1213" fmla="*/ 7572490 h 8519503"/>
              <a:gd name="connsiteX1214" fmla="*/ 4400452 w 7289801"/>
              <a:gd name="connsiteY1214" fmla="*/ 7588022 h 8519503"/>
              <a:gd name="connsiteX1215" fmla="*/ 4388476 w 7289801"/>
              <a:gd name="connsiteY1215" fmla="*/ 7588022 h 8519503"/>
              <a:gd name="connsiteX1216" fmla="*/ 4420176 w 7289801"/>
              <a:gd name="connsiteY1216" fmla="*/ 7573969 h 8519503"/>
              <a:gd name="connsiteX1217" fmla="*/ 4402566 w 7289801"/>
              <a:gd name="connsiteY1217" fmla="*/ 7582845 h 8519503"/>
              <a:gd name="connsiteX1218" fmla="*/ 4431447 w 7289801"/>
              <a:gd name="connsiteY1218" fmla="*/ 7572490 h 8519503"/>
              <a:gd name="connsiteX1219" fmla="*/ 5067317 w 7289801"/>
              <a:gd name="connsiteY1219" fmla="*/ 7569812 h 8519503"/>
              <a:gd name="connsiteX1220" fmla="*/ 5072882 w 7289801"/>
              <a:gd name="connsiteY1220" fmla="*/ 7574215 h 8519503"/>
              <a:gd name="connsiteX1221" fmla="*/ 5047241 w 7289801"/>
              <a:gd name="connsiteY1221" fmla="*/ 7585310 h 8519503"/>
              <a:gd name="connsiteX1222" fmla="*/ 5059023 w 7289801"/>
              <a:gd name="connsiteY1222" fmla="*/ 7572273 h 8519503"/>
              <a:gd name="connsiteX1223" fmla="*/ 5067317 w 7289801"/>
              <a:gd name="connsiteY1223" fmla="*/ 7569812 h 8519503"/>
              <a:gd name="connsiteX1224" fmla="*/ 5169864 w 7289801"/>
              <a:gd name="connsiteY1224" fmla="*/ 7567603 h 8519503"/>
              <a:gd name="connsiteX1225" fmla="*/ 5174490 w 7289801"/>
              <a:gd name="connsiteY1225" fmla="*/ 7584290 h 8519503"/>
              <a:gd name="connsiteX1226" fmla="*/ 5159792 w 7289801"/>
              <a:gd name="connsiteY1226" fmla="*/ 7571602 h 8519503"/>
              <a:gd name="connsiteX1227" fmla="*/ 5169864 w 7289801"/>
              <a:gd name="connsiteY1227" fmla="*/ 7567603 h 8519503"/>
              <a:gd name="connsiteX1228" fmla="*/ 4487066 w 7289801"/>
              <a:gd name="connsiteY1228" fmla="*/ 7564963 h 8519503"/>
              <a:gd name="connsiteX1229" fmla="*/ 4482386 w 7289801"/>
              <a:gd name="connsiteY1229" fmla="*/ 7569989 h 8519503"/>
              <a:gd name="connsiteX1230" fmla="*/ 4481686 w 7289801"/>
              <a:gd name="connsiteY1230" fmla="*/ 7569989 h 8519503"/>
              <a:gd name="connsiteX1231" fmla="*/ 4486760 w 7289801"/>
              <a:gd name="connsiteY1231" fmla="*/ 7565255 h 8519503"/>
              <a:gd name="connsiteX1232" fmla="*/ 331939 w 7289801"/>
              <a:gd name="connsiteY1232" fmla="*/ 7564352 h 8519503"/>
              <a:gd name="connsiteX1233" fmla="*/ 319521 w 7289801"/>
              <a:gd name="connsiteY1233" fmla="*/ 7577432 h 8519503"/>
              <a:gd name="connsiteX1234" fmla="*/ 331939 w 7289801"/>
              <a:gd name="connsiteY1234" fmla="*/ 7564352 h 8519503"/>
              <a:gd name="connsiteX1235" fmla="*/ 544368 w 7289801"/>
              <a:gd name="connsiteY1235" fmla="*/ 7560654 h 8519503"/>
              <a:gd name="connsiteX1236" fmla="*/ 552561 w 7289801"/>
              <a:gd name="connsiteY1236" fmla="*/ 7576187 h 8519503"/>
              <a:gd name="connsiteX1237" fmla="*/ 544368 w 7289801"/>
              <a:gd name="connsiteY1237" fmla="*/ 7560654 h 8519503"/>
              <a:gd name="connsiteX1238" fmla="*/ 4494984 w 7289801"/>
              <a:gd name="connsiteY1238" fmla="*/ 7555231 h 8519503"/>
              <a:gd name="connsiteX1239" fmla="*/ 4491506 w 7289801"/>
              <a:gd name="connsiteY1239" fmla="*/ 7560197 h 8519503"/>
              <a:gd name="connsiteX1240" fmla="*/ 4494601 w 7289801"/>
              <a:gd name="connsiteY1240" fmla="*/ 7556876 h 8519503"/>
              <a:gd name="connsiteX1241" fmla="*/ 4494843 w 7289801"/>
              <a:gd name="connsiteY1241" fmla="*/ 7556560 h 8519503"/>
              <a:gd name="connsiteX1242" fmla="*/ 4494648 w 7289801"/>
              <a:gd name="connsiteY1242" fmla="*/ 7556825 h 8519503"/>
              <a:gd name="connsiteX1243" fmla="*/ 4494984 w 7289801"/>
              <a:gd name="connsiteY1243" fmla="*/ 7556463 h 8519503"/>
              <a:gd name="connsiteX1244" fmla="*/ 4494622 w 7289801"/>
              <a:gd name="connsiteY1244" fmla="*/ 7556860 h 8519503"/>
              <a:gd name="connsiteX1245" fmla="*/ 4489660 w 7289801"/>
              <a:gd name="connsiteY1245" fmla="*/ 7563569 h 8519503"/>
              <a:gd name="connsiteX1246" fmla="*/ 4490386 w 7289801"/>
              <a:gd name="connsiteY1246" fmla="*/ 7562432 h 8519503"/>
              <a:gd name="connsiteX1247" fmla="*/ 4489825 w 7289801"/>
              <a:gd name="connsiteY1247" fmla="*/ 7563127 h 8519503"/>
              <a:gd name="connsiteX1248" fmla="*/ 4489660 w 7289801"/>
              <a:gd name="connsiteY1248" fmla="*/ 7563569 h 8519503"/>
              <a:gd name="connsiteX1249" fmla="*/ 4486391 w 7289801"/>
              <a:gd name="connsiteY1249" fmla="*/ 7568683 h 8519503"/>
              <a:gd name="connsiteX1250" fmla="*/ 4484982 w 7289801"/>
              <a:gd name="connsiteY1250" fmla="*/ 7569356 h 8519503"/>
              <a:gd name="connsiteX1251" fmla="*/ 4494562 w 7289801"/>
              <a:gd name="connsiteY1251" fmla="*/ 7556924 h 8519503"/>
              <a:gd name="connsiteX1252" fmla="*/ 4491298 w 7289801"/>
              <a:gd name="connsiteY1252" fmla="*/ 7560494 h 8519503"/>
              <a:gd name="connsiteX1253" fmla="*/ 4487158 w 7289801"/>
              <a:gd name="connsiteY1253" fmla="*/ 7566405 h 8519503"/>
              <a:gd name="connsiteX1254" fmla="*/ 4488124 w 7289801"/>
              <a:gd name="connsiteY1254" fmla="*/ 7564846 h 8519503"/>
              <a:gd name="connsiteX1255" fmla="*/ 4490290 w 7289801"/>
              <a:gd name="connsiteY1255" fmla="*/ 7561597 h 8519503"/>
              <a:gd name="connsiteX1256" fmla="*/ 4488181 w 7289801"/>
              <a:gd name="connsiteY1256" fmla="*/ 7563902 h 8519503"/>
              <a:gd name="connsiteX1257" fmla="*/ 4487066 w 7289801"/>
              <a:gd name="connsiteY1257" fmla="*/ 7564963 h 8519503"/>
              <a:gd name="connsiteX1258" fmla="*/ 4490510 w 7289801"/>
              <a:gd name="connsiteY1258" fmla="*/ 7561268 h 8519503"/>
              <a:gd name="connsiteX1259" fmla="*/ 4492068 w 7289801"/>
              <a:gd name="connsiteY1259" fmla="*/ 7558928 h 8519503"/>
              <a:gd name="connsiteX1260" fmla="*/ 4494984 w 7289801"/>
              <a:gd name="connsiteY1260" fmla="*/ 7555231 h 8519503"/>
              <a:gd name="connsiteX1261" fmla="*/ 5035014 w 7289801"/>
              <a:gd name="connsiteY1261" fmla="*/ 7554492 h 8519503"/>
              <a:gd name="connsiteX1262" fmla="*/ 5021273 w 7289801"/>
              <a:gd name="connsiteY1262" fmla="*/ 7572244 h 8519503"/>
              <a:gd name="connsiteX1263" fmla="*/ 5035014 w 7289801"/>
              <a:gd name="connsiteY1263" fmla="*/ 7554492 h 8519503"/>
              <a:gd name="connsiteX1264" fmla="*/ 447577 w 7289801"/>
              <a:gd name="connsiteY1264" fmla="*/ 7554491 h 8519503"/>
              <a:gd name="connsiteX1265" fmla="*/ 435890 w 7289801"/>
              <a:gd name="connsiteY1265" fmla="*/ 7563038 h 8519503"/>
              <a:gd name="connsiteX1266" fmla="*/ 447577 w 7289801"/>
              <a:gd name="connsiteY1266" fmla="*/ 7554491 h 8519503"/>
              <a:gd name="connsiteX1267" fmla="*/ 5868536 w 7289801"/>
              <a:gd name="connsiteY1267" fmla="*/ 7550547 h 8519503"/>
              <a:gd name="connsiteX1268" fmla="*/ 5872860 w 7289801"/>
              <a:gd name="connsiteY1268" fmla="*/ 7558436 h 8519503"/>
              <a:gd name="connsiteX1269" fmla="*/ 5875022 w 7289801"/>
              <a:gd name="connsiteY1269" fmla="*/ 7574215 h 8519503"/>
              <a:gd name="connsiteX1270" fmla="*/ 5862049 w 7289801"/>
              <a:gd name="connsiteY1270" fmla="*/ 7582105 h 8519503"/>
              <a:gd name="connsiteX1271" fmla="*/ 5868536 w 7289801"/>
              <a:gd name="connsiteY1271" fmla="*/ 7550547 h 8519503"/>
              <a:gd name="connsiteX1272" fmla="*/ 5222036 w 7289801"/>
              <a:gd name="connsiteY1272" fmla="*/ 7550015 h 8519503"/>
              <a:gd name="connsiteX1273" fmla="*/ 5179340 w 7289801"/>
              <a:gd name="connsiteY1273" fmla="*/ 7580132 h 8519503"/>
              <a:gd name="connsiteX1274" fmla="*/ 5191456 w 7289801"/>
              <a:gd name="connsiteY1274" fmla="*/ 7560536 h 8519503"/>
              <a:gd name="connsiteX1275" fmla="*/ 5222036 w 7289801"/>
              <a:gd name="connsiteY1275" fmla="*/ 7550015 h 8519503"/>
              <a:gd name="connsiteX1276" fmla="*/ 4853951 w 7289801"/>
              <a:gd name="connsiteY1276" fmla="*/ 7548903 h 8519503"/>
              <a:gd name="connsiteX1277" fmla="*/ 4853239 w 7289801"/>
              <a:gd name="connsiteY1277" fmla="*/ 7559587 h 8519503"/>
              <a:gd name="connsiteX1278" fmla="*/ 4799786 w 7289801"/>
              <a:gd name="connsiteY1278" fmla="*/ 7590925 h 8519503"/>
              <a:gd name="connsiteX1279" fmla="*/ 4789808 w 7289801"/>
              <a:gd name="connsiteY1279" fmla="*/ 7589501 h 8519503"/>
              <a:gd name="connsiteX1280" fmla="*/ 4794798 w 7289801"/>
              <a:gd name="connsiteY1280" fmla="*/ 7576680 h 8519503"/>
              <a:gd name="connsiteX1281" fmla="*/ 4781968 w 7289801"/>
              <a:gd name="connsiteY1281" fmla="*/ 7596624 h 8519503"/>
              <a:gd name="connsiteX1282" fmla="*/ 4684329 w 7289801"/>
              <a:gd name="connsiteY1282" fmla="*/ 7640070 h 8519503"/>
              <a:gd name="connsiteX1283" fmla="*/ 4711412 w 7289801"/>
              <a:gd name="connsiteY1283" fmla="*/ 7620127 h 8519503"/>
              <a:gd name="connsiteX1284" fmla="*/ 4742770 w 7289801"/>
              <a:gd name="connsiteY1284" fmla="*/ 7610156 h 8519503"/>
              <a:gd name="connsiteX1285" fmla="*/ 4760588 w 7289801"/>
              <a:gd name="connsiteY1285" fmla="*/ 7578105 h 8519503"/>
              <a:gd name="connsiteX1286" fmla="*/ 4794798 w 7289801"/>
              <a:gd name="connsiteY1286" fmla="*/ 7563860 h 8519503"/>
              <a:gd name="connsiteX1287" fmla="*/ 4853951 w 7289801"/>
              <a:gd name="connsiteY1287" fmla="*/ 7548903 h 8519503"/>
              <a:gd name="connsiteX1288" fmla="*/ 4391248 w 7289801"/>
              <a:gd name="connsiteY1288" fmla="*/ 7548574 h 8519503"/>
              <a:gd name="connsiteX1289" fmla="*/ 4409906 w 7289801"/>
              <a:gd name="connsiteY1289" fmla="*/ 7550547 h 8519503"/>
              <a:gd name="connsiteX1290" fmla="*/ 4391248 w 7289801"/>
              <a:gd name="connsiteY1290" fmla="*/ 7548574 h 8519503"/>
              <a:gd name="connsiteX1291" fmla="*/ 591864 w 7289801"/>
              <a:gd name="connsiteY1291" fmla="*/ 7543842 h 8519503"/>
              <a:gd name="connsiteX1292" fmla="*/ 603540 w 7289801"/>
              <a:gd name="connsiteY1292" fmla="*/ 7562348 h 8519503"/>
              <a:gd name="connsiteX1293" fmla="*/ 599866 w 7289801"/>
              <a:gd name="connsiteY1293" fmla="*/ 7560925 h 8519503"/>
              <a:gd name="connsiteX1294" fmla="*/ 574148 w 7289801"/>
              <a:gd name="connsiteY1294" fmla="*/ 7580130 h 8519503"/>
              <a:gd name="connsiteX1295" fmla="*/ 587374 w 7289801"/>
              <a:gd name="connsiteY1295" fmla="*/ 7563058 h 8519503"/>
              <a:gd name="connsiteX1296" fmla="*/ 583700 w 7289801"/>
              <a:gd name="connsiteY1296" fmla="*/ 7544564 h 8519503"/>
              <a:gd name="connsiteX1297" fmla="*/ 591864 w 7289801"/>
              <a:gd name="connsiteY1297" fmla="*/ 7543842 h 8519503"/>
              <a:gd name="connsiteX1298" fmla="*/ 763300 w 7289801"/>
              <a:gd name="connsiteY1298" fmla="*/ 7542656 h 8519503"/>
              <a:gd name="connsiteX1299" fmla="*/ 758041 w 7289801"/>
              <a:gd name="connsiteY1299" fmla="*/ 7572242 h 8519503"/>
              <a:gd name="connsiteX1300" fmla="*/ 755410 w 7289801"/>
              <a:gd name="connsiteY1300" fmla="*/ 7549701 h 8519503"/>
              <a:gd name="connsiteX1301" fmla="*/ 763300 w 7289801"/>
              <a:gd name="connsiteY1301" fmla="*/ 7542656 h 8519503"/>
              <a:gd name="connsiteX1302" fmla="*/ 5607390 w 7289801"/>
              <a:gd name="connsiteY1302" fmla="*/ 7538713 h 8519503"/>
              <a:gd name="connsiteX1303" fmla="*/ 5561653 w 7289801"/>
              <a:gd name="connsiteY1303" fmla="*/ 7580133 h 8519503"/>
              <a:gd name="connsiteX1304" fmla="*/ 5558080 w 7289801"/>
              <a:gd name="connsiteY1304" fmla="*/ 7572278 h 8519503"/>
              <a:gd name="connsiteX1305" fmla="*/ 5607390 w 7289801"/>
              <a:gd name="connsiteY1305" fmla="*/ 7538713 h 8519503"/>
              <a:gd name="connsiteX1306" fmla="*/ 5408566 w 7289801"/>
              <a:gd name="connsiteY1306" fmla="*/ 7536740 h 8519503"/>
              <a:gd name="connsiteX1307" fmla="*/ 5360845 w 7289801"/>
              <a:gd name="connsiteY1307" fmla="*/ 7570271 h 8519503"/>
              <a:gd name="connsiteX1308" fmla="*/ 5408566 w 7289801"/>
              <a:gd name="connsiteY1308" fmla="*/ 7536740 h 8519503"/>
              <a:gd name="connsiteX1309" fmla="*/ 614578 w 7289801"/>
              <a:gd name="connsiteY1309" fmla="*/ 7536740 h 8519503"/>
              <a:gd name="connsiteX1310" fmla="*/ 631153 w 7289801"/>
              <a:gd name="connsiteY1310" fmla="*/ 7542164 h 8519503"/>
              <a:gd name="connsiteX1311" fmla="*/ 604488 w 7289801"/>
              <a:gd name="connsiteY1311" fmla="*/ 7558436 h 8519503"/>
              <a:gd name="connsiteX1312" fmla="*/ 614578 w 7289801"/>
              <a:gd name="connsiteY1312" fmla="*/ 7536740 h 8519503"/>
              <a:gd name="connsiteX1313" fmla="*/ 4406056 w 7289801"/>
              <a:gd name="connsiteY1313" fmla="*/ 7533979 h 8519503"/>
              <a:gd name="connsiteX1314" fmla="*/ 4427196 w 7289801"/>
              <a:gd name="connsiteY1314" fmla="*/ 7536938 h 8519503"/>
              <a:gd name="connsiteX1315" fmla="*/ 4410430 w 7289801"/>
              <a:gd name="connsiteY1315" fmla="*/ 7537530 h 8519503"/>
              <a:gd name="connsiteX1316" fmla="*/ 4406056 w 7289801"/>
              <a:gd name="connsiteY1316" fmla="*/ 7533979 h 8519503"/>
              <a:gd name="connsiteX1317" fmla="*/ 5021601 w 7289801"/>
              <a:gd name="connsiteY1317" fmla="*/ 7532908 h 8519503"/>
              <a:gd name="connsiteX1318" fmla="*/ 5045270 w 7289801"/>
              <a:gd name="connsiteY1318" fmla="*/ 7542376 h 8519503"/>
              <a:gd name="connsiteX1319" fmla="*/ 5021601 w 7289801"/>
              <a:gd name="connsiteY1319" fmla="*/ 7532908 h 8519503"/>
              <a:gd name="connsiteX1320" fmla="*/ 4425028 w 7289801"/>
              <a:gd name="connsiteY1320" fmla="*/ 7530424 h 8519503"/>
              <a:gd name="connsiteX1321" fmla="*/ 4437786 w 7289801"/>
              <a:gd name="connsiteY1321" fmla="*/ 7534029 h 8519503"/>
              <a:gd name="connsiteX1322" fmla="*/ 4420034 w 7289801"/>
              <a:gd name="connsiteY1322" fmla="*/ 7531810 h 8519503"/>
              <a:gd name="connsiteX1323" fmla="*/ 4425028 w 7289801"/>
              <a:gd name="connsiteY1323" fmla="*/ 7530424 h 8519503"/>
              <a:gd name="connsiteX1324" fmla="*/ 5633568 w 7289801"/>
              <a:gd name="connsiteY1324" fmla="*/ 7526879 h 8519503"/>
              <a:gd name="connsiteX1325" fmla="*/ 5624243 w 7289801"/>
              <a:gd name="connsiteY1325" fmla="*/ 7542219 h 8519503"/>
              <a:gd name="connsiteX1326" fmla="*/ 5611333 w 7289801"/>
              <a:gd name="connsiteY1326" fmla="*/ 7537107 h 8519503"/>
              <a:gd name="connsiteX1327" fmla="*/ 5633568 w 7289801"/>
              <a:gd name="connsiteY1327" fmla="*/ 7526879 h 8519503"/>
              <a:gd name="connsiteX1328" fmla="*/ 5311997 w 7289801"/>
              <a:gd name="connsiteY1328" fmla="*/ 7526879 h 8519503"/>
              <a:gd name="connsiteX1329" fmla="*/ 5304042 w 7289801"/>
              <a:gd name="connsiteY1329" fmla="*/ 7544631 h 8519503"/>
              <a:gd name="connsiteX1330" fmla="*/ 5311997 w 7289801"/>
              <a:gd name="connsiteY1330" fmla="*/ 7526879 h 8519503"/>
              <a:gd name="connsiteX1331" fmla="*/ 5140981 w 7289801"/>
              <a:gd name="connsiteY1331" fmla="*/ 7526879 h 8519503"/>
              <a:gd name="connsiteX1332" fmla="*/ 5088661 w 7289801"/>
              <a:gd name="connsiteY1332" fmla="*/ 7562381 h 8519503"/>
              <a:gd name="connsiteX1333" fmla="*/ 5140981 w 7289801"/>
              <a:gd name="connsiteY1333" fmla="*/ 7526879 h 8519503"/>
              <a:gd name="connsiteX1334" fmla="*/ 4756017 w 7289801"/>
              <a:gd name="connsiteY1334" fmla="*/ 7524906 h 8519503"/>
              <a:gd name="connsiteX1335" fmla="*/ 4748810 w 7289801"/>
              <a:gd name="connsiteY1335" fmla="*/ 7531375 h 8519503"/>
              <a:gd name="connsiteX1336" fmla="*/ 4761782 w 7289801"/>
              <a:gd name="connsiteY1336" fmla="*/ 7538563 h 8519503"/>
              <a:gd name="connsiteX1337" fmla="*/ 4668816 w 7289801"/>
              <a:gd name="connsiteY1337" fmla="*/ 7598937 h 8519503"/>
              <a:gd name="connsiteX1338" fmla="*/ 4642872 w 7289801"/>
              <a:gd name="connsiteY1338" fmla="*/ 7608280 h 8519503"/>
              <a:gd name="connsiteX1339" fmla="*/ 4637107 w 7289801"/>
              <a:gd name="connsiteY1339" fmla="*/ 7591750 h 8519503"/>
              <a:gd name="connsiteX1340" fmla="*/ 4627017 w 7289801"/>
              <a:gd name="connsiteY1340" fmla="*/ 7606843 h 8519503"/>
              <a:gd name="connsiteX1341" fmla="*/ 4621973 w 7289801"/>
              <a:gd name="connsiteY1341" fmla="*/ 7606124 h 8519503"/>
              <a:gd name="connsiteX1342" fmla="*/ 4613324 w 7289801"/>
              <a:gd name="connsiteY1342" fmla="*/ 7609717 h 8519503"/>
              <a:gd name="connsiteX1343" fmla="*/ 4683230 w 7289801"/>
              <a:gd name="connsiteY1343" fmla="*/ 7555093 h 8519503"/>
              <a:gd name="connsiteX1344" fmla="*/ 4697642 w 7289801"/>
              <a:gd name="connsiteY1344" fmla="*/ 7554375 h 8519503"/>
              <a:gd name="connsiteX1345" fmla="*/ 4686832 w 7289801"/>
              <a:gd name="connsiteY1345" fmla="*/ 7566593 h 8519503"/>
              <a:gd name="connsiteX1346" fmla="*/ 4709174 w 7289801"/>
              <a:gd name="connsiteY1346" fmla="*/ 7558687 h 8519503"/>
              <a:gd name="connsiteX1347" fmla="*/ 4709174 w 7289801"/>
              <a:gd name="connsiteY1347" fmla="*/ 7545750 h 8519503"/>
              <a:gd name="connsiteX1348" fmla="*/ 4756017 w 7289801"/>
              <a:gd name="connsiteY1348" fmla="*/ 7524906 h 8519503"/>
              <a:gd name="connsiteX1349" fmla="*/ 533563 w 7289801"/>
              <a:gd name="connsiteY1349" fmla="*/ 7524905 h 8519503"/>
              <a:gd name="connsiteX1350" fmla="*/ 524645 w 7289801"/>
              <a:gd name="connsiteY1350" fmla="*/ 7532491 h 8519503"/>
              <a:gd name="connsiteX1351" fmla="*/ 5264200 w 7289801"/>
              <a:gd name="connsiteY1351" fmla="*/ 7522934 h 8519503"/>
              <a:gd name="connsiteX1352" fmla="*/ 5240715 w 7289801"/>
              <a:gd name="connsiteY1352" fmla="*/ 7542658 h 8519503"/>
              <a:gd name="connsiteX1353" fmla="*/ 5264200 w 7289801"/>
              <a:gd name="connsiteY1353" fmla="*/ 7522934 h 8519503"/>
              <a:gd name="connsiteX1354" fmla="*/ 546341 w 7289801"/>
              <a:gd name="connsiteY1354" fmla="*/ 7520446 h 8519503"/>
              <a:gd name="connsiteX1355" fmla="*/ 553442 w 7289801"/>
              <a:gd name="connsiteY1355" fmla="*/ 7532794 h 8519503"/>
              <a:gd name="connsiteX1356" fmla="*/ 546341 w 7289801"/>
              <a:gd name="connsiteY1356" fmla="*/ 7520446 h 8519503"/>
              <a:gd name="connsiteX1357" fmla="*/ 4891618 w 7289801"/>
              <a:gd name="connsiteY1357" fmla="*/ 7513072 h 8519503"/>
              <a:gd name="connsiteX1358" fmla="*/ 4886718 w 7289801"/>
              <a:gd name="connsiteY1358" fmla="*/ 7538713 h 8519503"/>
              <a:gd name="connsiteX1359" fmla="*/ 4891618 w 7289801"/>
              <a:gd name="connsiteY1359" fmla="*/ 7513072 h 8519503"/>
              <a:gd name="connsiteX1360" fmla="*/ 5414098 w 7289801"/>
              <a:gd name="connsiteY1360" fmla="*/ 7509127 h 8519503"/>
              <a:gd name="connsiteX1361" fmla="*/ 5382094 w 7289801"/>
              <a:gd name="connsiteY1361" fmla="*/ 7534768 h 8519503"/>
              <a:gd name="connsiteX1362" fmla="*/ 5414098 w 7289801"/>
              <a:gd name="connsiteY1362" fmla="*/ 7509127 h 8519503"/>
              <a:gd name="connsiteX1363" fmla="*/ 4447709 w 7289801"/>
              <a:gd name="connsiteY1363" fmla="*/ 7504995 h 8519503"/>
              <a:gd name="connsiteX1364" fmla="*/ 4453564 w 7289801"/>
              <a:gd name="connsiteY1364" fmla="*/ 7508752 h 8519503"/>
              <a:gd name="connsiteX1365" fmla="*/ 4443702 w 7289801"/>
              <a:gd name="connsiteY1365" fmla="*/ 7505747 h 8519503"/>
              <a:gd name="connsiteX1366" fmla="*/ 4447709 w 7289801"/>
              <a:gd name="connsiteY1366" fmla="*/ 7504995 h 8519503"/>
              <a:gd name="connsiteX1367" fmla="*/ 5912817 w 7289801"/>
              <a:gd name="connsiteY1367" fmla="*/ 7501238 h 8519503"/>
              <a:gd name="connsiteX1368" fmla="*/ 5838154 w 7289801"/>
              <a:gd name="connsiteY1368" fmla="*/ 7552519 h 8519503"/>
              <a:gd name="connsiteX1369" fmla="*/ 5912817 w 7289801"/>
              <a:gd name="connsiteY1369" fmla="*/ 7501238 h 8519503"/>
              <a:gd name="connsiteX1370" fmla="*/ 5663192 w 7289801"/>
              <a:gd name="connsiteY1370" fmla="*/ 7501238 h 8519503"/>
              <a:gd name="connsiteX1371" fmla="*/ 5661172 w 7289801"/>
              <a:gd name="connsiteY1371" fmla="*/ 7519257 h 8519503"/>
              <a:gd name="connsiteX1372" fmla="*/ 5638946 w 7289801"/>
              <a:gd name="connsiteY1372" fmla="*/ 7526879 h 8519503"/>
              <a:gd name="connsiteX1373" fmla="*/ 5653763 w 7289801"/>
              <a:gd name="connsiteY1373" fmla="*/ 7513712 h 8519503"/>
              <a:gd name="connsiteX1374" fmla="*/ 5663192 w 7289801"/>
              <a:gd name="connsiteY1374" fmla="*/ 7501238 h 8519503"/>
              <a:gd name="connsiteX1375" fmla="*/ 4729456 w 7289801"/>
              <a:gd name="connsiteY1375" fmla="*/ 7494043 h 8519503"/>
              <a:gd name="connsiteX1376" fmla="*/ 4731250 w 7289801"/>
              <a:gd name="connsiteY1376" fmla="*/ 7500521 h 8519503"/>
              <a:gd name="connsiteX1377" fmla="*/ 4707997 w 7289801"/>
              <a:gd name="connsiteY1377" fmla="*/ 7505542 h 8519503"/>
              <a:gd name="connsiteX1378" fmla="*/ 4729456 w 7289801"/>
              <a:gd name="connsiteY1378" fmla="*/ 7494043 h 8519503"/>
              <a:gd name="connsiteX1379" fmla="*/ 2185891 w 7289801"/>
              <a:gd name="connsiteY1379" fmla="*/ 7489410 h 8519503"/>
              <a:gd name="connsiteX1380" fmla="*/ 2183103 w 7289801"/>
              <a:gd name="connsiteY1380" fmla="*/ 7495453 h 8519503"/>
              <a:gd name="connsiteX1381" fmla="*/ 2195225 w 7289801"/>
              <a:gd name="connsiteY1381" fmla="*/ 7499179 h 8519503"/>
              <a:gd name="connsiteX1382" fmla="*/ 2173674 w 7289801"/>
              <a:gd name="connsiteY1382" fmla="*/ 7511100 h 8519503"/>
              <a:gd name="connsiteX1383" fmla="*/ 2185891 w 7289801"/>
              <a:gd name="connsiteY1383" fmla="*/ 7489410 h 8519503"/>
              <a:gd name="connsiteX1384" fmla="*/ 54437 w 7289801"/>
              <a:gd name="connsiteY1384" fmla="*/ 7488141 h 8519503"/>
              <a:gd name="connsiteX1385" fmla="*/ 65088 w 7289801"/>
              <a:gd name="connsiteY1385" fmla="*/ 7494531 h 8519503"/>
              <a:gd name="connsiteX1386" fmla="*/ 48046 w 7289801"/>
              <a:gd name="connsiteY1386" fmla="*/ 7500213 h 8519503"/>
              <a:gd name="connsiteX1387" fmla="*/ 53017 w 7289801"/>
              <a:gd name="connsiteY1387" fmla="*/ 7496662 h 8519503"/>
              <a:gd name="connsiteX1388" fmla="*/ 54437 w 7289801"/>
              <a:gd name="connsiteY1388" fmla="*/ 7488141 h 8519503"/>
              <a:gd name="connsiteX1389" fmla="*/ 5212918 w 7289801"/>
              <a:gd name="connsiteY1389" fmla="*/ 7487432 h 8519503"/>
              <a:gd name="connsiteX1390" fmla="*/ 5145858 w 7289801"/>
              <a:gd name="connsiteY1390" fmla="*/ 7528852 h 8519503"/>
              <a:gd name="connsiteX1391" fmla="*/ 5212918 w 7289801"/>
              <a:gd name="connsiteY1391" fmla="*/ 7487432 h 8519503"/>
              <a:gd name="connsiteX1392" fmla="*/ 4472302 w 7289801"/>
              <a:gd name="connsiteY1392" fmla="*/ 7487432 h 8519503"/>
              <a:gd name="connsiteX1393" fmla="*/ 4470083 w 7289801"/>
              <a:gd name="connsiteY1393" fmla="*/ 7499010 h 8519503"/>
              <a:gd name="connsiteX1394" fmla="*/ 4458988 w 7289801"/>
              <a:gd name="connsiteY1394" fmla="*/ 7495150 h 8519503"/>
              <a:gd name="connsiteX1395" fmla="*/ 4456769 w 7289801"/>
              <a:gd name="connsiteY1395" fmla="*/ 7504412 h 8519503"/>
              <a:gd name="connsiteX1396" fmla="*/ 4451592 w 7289801"/>
              <a:gd name="connsiteY1396" fmla="*/ 7496694 h 8519503"/>
              <a:gd name="connsiteX1397" fmla="*/ 4472302 w 7289801"/>
              <a:gd name="connsiteY1397" fmla="*/ 7487432 h 8519503"/>
              <a:gd name="connsiteX1398" fmla="*/ 4820422 w 7289801"/>
              <a:gd name="connsiteY1398" fmla="*/ 7487431 h 8519503"/>
              <a:gd name="connsiteX1399" fmla="*/ 4761251 w 7289801"/>
              <a:gd name="connsiteY1399" fmla="*/ 7524906 h 8519503"/>
              <a:gd name="connsiteX1400" fmla="*/ 4820422 w 7289801"/>
              <a:gd name="connsiteY1400" fmla="*/ 7487431 h 8519503"/>
              <a:gd name="connsiteX1401" fmla="*/ 4424372 w 7289801"/>
              <a:gd name="connsiteY1401" fmla="*/ 7480199 h 8519503"/>
              <a:gd name="connsiteX1402" fmla="*/ 4425162 w 7289801"/>
              <a:gd name="connsiteY1402" fmla="*/ 7489404 h 8519503"/>
              <a:gd name="connsiteX1403" fmla="*/ 4424372 w 7289801"/>
              <a:gd name="connsiteY1403" fmla="*/ 7480199 h 8519503"/>
              <a:gd name="connsiteX1404" fmla="*/ 552540 w 7289801"/>
              <a:gd name="connsiteY1404" fmla="*/ 7477568 h 8519503"/>
              <a:gd name="connsiteX1405" fmla="*/ 542679 w 7289801"/>
              <a:gd name="connsiteY1405" fmla="*/ 7489114 h 8519503"/>
              <a:gd name="connsiteX1406" fmla="*/ 552540 w 7289801"/>
              <a:gd name="connsiteY1406" fmla="*/ 7477568 h 8519503"/>
              <a:gd name="connsiteX1407" fmla="*/ 702156 w 7289801"/>
              <a:gd name="connsiteY1407" fmla="*/ 7473625 h 8519503"/>
              <a:gd name="connsiteX1408" fmla="*/ 650875 w 7289801"/>
              <a:gd name="connsiteY1408" fmla="*/ 7518990 h 8519503"/>
              <a:gd name="connsiteX1409" fmla="*/ 702156 w 7289801"/>
              <a:gd name="connsiteY1409" fmla="*/ 7473625 h 8519503"/>
              <a:gd name="connsiteX1410" fmla="*/ 5905742 w 7289801"/>
              <a:gd name="connsiteY1410" fmla="*/ 7471802 h 8519503"/>
              <a:gd name="connsiteX1411" fmla="*/ 5915074 w 7289801"/>
              <a:gd name="connsiteY1411" fmla="*/ 7475203 h 8519503"/>
              <a:gd name="connsiteX1412" fmla="*/ 5900282 w 7289801"/>
              <a:gd name="connsiteY1412" fmla="*/ 7478096 h 8519503"/>
              <a:gd name="connsiteX1413" fmla="*/ 5900986 w 7289801"/>
              <a:gd name="connsiteY1413" fmla="*/ 7491836 h 8519503"/>
              <a:gd name="connsiteX1414" fmla="*/ 5905742 w 7289801"/>
              <a:gd name="connsiteY1414" fmla="*/ 7471802 h 8519503"/>
              <a:gd name="connsiteX1415" fmla="*/ 5385754 w 7289801"/>
              <a:gd name="connsiteY1415" fmla="*/ 7469680 h 8519503"/>
              <a:gd name="connsiteX1416" fmla="*/ 5368222 w 7289801"/>
              <a:gd name="connsiteY1416" fmla="*/ 7489317 h 8519503"/>
              <a:gd name="connsiteX1417" fmla="*/ 5347038 w 7289801"/>
              <a:gd name="connsiteY1417" fmla="*/ 7501238 h 8519503"/>
              <a:gd name="connsiteX1418" fmla="*/ 5385754 w 7289801"/>
              <a:gd name="connsiteY1418" fmla="*/ 7469680 h 8519503"/>
              <a:gd name="connsiteX1419" fmla="*/ 4501665 w 7289801"/>
              <a:gd name="connsiteY1419" fmla="*/ 7466722 h 8519503"/>
              <a:gd name="connsiteX1420" fmla="*/ 4477356 w 7289801"/>
              <a:gd name="connsiteY1420" fmla="*/ 7481514 h 8519503"/>
              <a:gd name="connsiteX1421" fmla="*/ 4501665 w 7289801"/>
              <a:gd name="connsiteY1421" fmla="*/ 7466722 h 8519503"/>
              <a:gd name="connsiteX1422" fmla="*/ 5729268 w 7289801"/>
              <a:gd name="connsiteY1422" fmla="*/ 7455874 h 8519503"/>
              <a:gd name="connsiteX1423" fmla="*/ 5711923 w 7289801"/>
              <a:gd name="connsiteY1423" fmla="*/ 7466969 h 8519503"/>
              <a:gd name="connsiteX1424" fmla="*/ 5729268 w 7289801"/>
              <a:gd name="connsiteY1424" fmla="*/ 7455874 h 8519503"/>
              <a:gd name="connsiteX1425" fmla="*/ 5684310 w 7289801"/>
              <a:gd name="connsiteY1425" fmla="*/ 7453901 h 8519503"/>
              <a:gd name="connsiteX1426" fmla="*/ 5629084 w 7289801"/>
              <a:gd name="connsiteY1426" fmla="*/ 7495321 h 8519503"/>
              <a:gd name="connsiteX1427" fmla="*/ 5684310 w 7289801"/>
              <a:gd name="connsiteY1427" fmla="*/ 7453901 h 8519503"/>
              <a:gd name="connsiteX1428" fmla="*/ 5088385 w 7289801"/>
              <a:gd name="connsiteY1428" fmla="*/ 7448696 h 8519503"/>
              <a:gd name="connsiteX1429" fmla="*/ 5082670 w 7289801"/>
              <a:gd name="connsiteY1429" fmla="*/ 7471449 h 8519503"/>
              <a:gd name="connsiteX1430" fmla="*/ 5076242 w 7289801"/>
              <a:gd name="connsiteY1430" fmla="*/ 7482116 h 8519503"/>
              <a:gd name="connsiteX1431" fmla="*/ 4959098 w 7289801"/>
              <a:gd name="connsiteY1431" fmla="*/ 7529759 h 8519503"/>
              <a:gd name="connsiteX1432" fmla="*/ 4877669 w 7289801"/>
              <a:gd name="connsiteY1432" fmla="*/ 7579535 h 8519503"/>
              <a:gd name="connsiteX1433" fmla="*/ 4818382 w 7289801"/>
              <a:gd name="connsiteY1433" fmla="*/ 7607267 h 8519503"/>
              <a:gd name="connsiteX1434" fmla="*/ 4793382 w 7289801"/>
              <a:gd name="connsiteY1434" fmla="*/ 7633577 h 8519503"/>
              <a:gd name="connsiteX1435" fmla="*/ 4807668 w 7289801"/>
              <a:gd name="connsiteY1435" fmla="*/ 7632866 h 8519503"/>
              <a:gd name="connsiteX1436" fmla="*/ 4782667 w 7289801"/>
              <a:gd name="connsiteY1436" fmla="*/ 7659176 h 8519503"/>
              <a:gd name="connsiteX1437" fmla="*/ 4842668 w 7289801"/>
              <a:gd name="connsiteY1437" fmla="*/ 7617934 h 8519503"/>
              <a:gd name="connsiteX1438" fmla="*/ 4854810 w 7289801"/>
              <a:gd name="connsiteY1438" fmla="*/ 7624333 h 8519503"/>
              <a:gd name="connsiteX1439" fmla="*/ 4862668 w 7289801"/>
              <a:gd name="connsiteY1439" fmla="*/ 7630733 h 8519503"/>
              <a:gd name="connsiteX1440" fmla="*/ 4823382 w 7289801"/>
              <a:gd name="connsiteY1440" fmla="*/ 7660598 h 8519503"/>
              <a:gd name="connsiteX1441" fmla="*/ 4838382 w 7289801"/>
              <a:gd name="connsiteY1441" fmla="*/ 7646376 h 8519503"/>
              <a:gd name="connsiteX1442" fmla="*/ 4804810 w 7289801"/>
              <a:gd name="connsiteY1442" fmla="*/ 7664154 h 8519503"/>
              <a:gd name="connsiteX1443" fmla="*/ 4809096 w 7289801"/>
              <a:gd name="connsiteY1443" fmla="*/ 7674820 h 8519503"/>
              <a:gd name="connsiteX1444" fmla="*/ 4704809 w 7289801"/>
              <a:gd name="connsiteY1444" fmla="*/ 7718196 h 8519503"/>
              <a:gd name="connsiteX1445" fmla="*/ 4677666 w 7289801"/>
              <a:gd name="connsiteY1445" fmla="*/ 7711796 h 8519503"/>
              <a:gd name="connsiteX1446" fmla="*/ 4680524 w 7289801"/>
              <a:gd name="connsiteY1446" fmla="*/ 7694020 h 8519503"/>
              <a:gd name="connsiteX1447" fmla="*/ 4697332 w 7289801"/>
              <a:gd name="connsiteY1447" fmla="*/ 7698064 h 8519503"/>
              <a:gd name="connsiteX1448" fmla="*/ 4708968 w 7289801"/>
              <a:gd name="connsiteY1448" fmla="*/ 7693398 h 8519503"/>
              <a:gd name="connsiteX1449" fmla="*/ 4705226 w 7289801"/>
              <a:gd name="connsiteY1449" fmla="*/ 7692561 h 8519503"/>
              <a:gd name="connsiteX1450" fmla="*/ 4694380 w 7289801"/>
              <a:gd name="connsiteY1450" fmla="*/ 7691570 h 8519503"/>
              <a:gd name="connsiteX1451" fmla="*/ 4698705 w 7289801"/>
              <a:gd name="connsiteY1451" fmla="*/ 7676073 h 8519503"/>
              <a:gd name="connsiteX1452" fmla="*/ 4716722 w 7289801"/>
              <a:gd name="connsiteY1452" fmla="*/ 7671142 h 8519503"/>
              <a:gd name="connsiteX1453" fmla="*/ 4722374 w 7289801"/>
              <a:gd name="connsiteY1453" fmla="*/ 7670955 h 8519503"/>
              <a:gd name="connsiteX1454" fmla="*/ 4721767 w 7289801"/>
              <a:gd name="connsiteY1454" fmla="*/ 7684526 h 8519503"/>
              <a:gd name="connsiteX1455" fmla="*/ 4716001 w 7289801"/>
              <a:gd name="connsiteY1455" fmla="*/ 7683822 h 8519503"/>
              <a:gd name="connsiteX1456" fmla="*/ 4710861 w 7289801"/>
              <a:gd name="connsiteY1456" fmla="*/ 7692613 h 8519503"/>
              <a:gd name="connsiteX1457" fmla="*/ 4722108 w 7289801"/>
              <a:gd name="connsiteY1457" fmla="*/ 7687220 h 8519503"/>
              <a:gd name="connsiteX1458" fmla="*/ 4734096 w 7289801"/>
              <a:gd name="connsiteY1458" fmla="*/ 7690464 h 8519503"/>
              <a:gd name="connsiteX1459" fmla="*/ 4761953 w 7289801"/>
              <a:gd name="connsiteY1459" fmla="*/ 7669842 h 8519503"/>
              <a:gd name="connsiteX1460" fmla="*/ 4744096 w 7289801"/>
              <a:gd name="connsiteY1460" fmla="*/ 7675531 h 8519503"/>
              <a:gd name="connsiteX1461" fmla="*/ 4762668 w 7289801"/>
              <a:gd name="connsiteY1461" fmla="*/ 7659176 h 8519503"/>
              <a:gd name="connsiteX1462" fmla="*/ 4746239 w 7289801"/>
              <a:gd name="connsiteY1462" fmla="*/ 7654909 h 8519503"/>
              <a:gd name="connsiteX1463" fmla="*/ 4736238 w 7289801"/>
              <a:gd name="connsiteY1463" fmla="*/ 7669131 h 8519503"/>
              <a:gd name="connsiteX1464" fmla="*/ 4748381 w 7289801"/>
              <a:gd name="connsiteY1464" fmla="*/ 7633577 h 8519503"/>
              <a:gd name="connsiteX1465" fmla="*/ 4766952 w 7289801"/>
              <a:gd name="connsiteY1465" fmla="*/ 7630733 h 8519503"/>
              <a:gd name="connsiteX1466" fmla="*/ 4864096 w 7289801"/>
              <a:gd name="connsiteY1466" fmla="*/ 7583802 h 8519503"/>
              <a:gd name="connsiteX1467" fmla="*/ 4889096 w 7289801"/>
              <a:gd name="connsiteY1467" fmla="*/ 7570290 h 8519503"/>
              <a:gd name="connsiteX1468" fmla="*/ 4897668 w 7289801"/>
              <a:gd name="connsiteY1468" fmla="*/ 7552514 h 8519503"/>
              <a:gd name="connsiteX1469" fmla="*/ 4941240 w 7289801"/>
              <a:gd name="connsiteY1469" fmla="*/ 7536159 h 8519503"/>
              <a:gd name="connsiteX1470" fmla="*/ 5051242 w 7289801"/>
              <a:gd name="connsiteY1470" fmla="*/ 7469316 h 8519503"/>
              <a:gd name="connsiteX1471" fmla="*/ 5088385 w 7289801"/>
              <a:gd name="connsiteY1471" fmla="*/ 7448696 h 8519503"/>
              <a:gd name="connsiteX1472" fmla="*/ 771548 w 7289801"/>
              <a:gd name="connsiteY1472" fmla="*/ 7444039 h 8519503"/>
              <a:gd name="connsiteX1473" fmla="*/ 755051 w 7289801"/>
              <a:gd name="connsiteY1473" fmla="*/ 7459818 h 8519503"/>
              <a:gd name="connsiteX1474" fmla="*/ 771548 w 7289801"/>
              <a:gd name="connsiteY1474" fmla="*/ 7444039 h 8519503"/>
              <a:gd name="connsiteX1475" fmla="*/ 4536402 w 7289801"/>
              <a:gd name="connsiteY1475" fmla="*/ 7440094 h 8519503"/>
              <a:gd name="connsiteX1476" fmla="*/ 4519906 w 7289801"/>
              <a:gd name="connsiteY1476" fmla="*/ 7459818 h 8519503"/>
              <a:gd name="connsiteX1477" fmla="*/ 4536402 w 7289801"/>
              <a:gd name="connsiteY1477" fmla="*/ 7440094 h 8519503"/>
              <a:gd name="connsiteX1478" fmla="*/ 74951 w 7289801"/>
              <a:gd name="connsiteY1478" fmla="*/ 7436150 h 8519503"/>
              <a:gd name="connsiteX1479" fmla="*/ 33531 w 7289801"/>
              <a:gd name="connsiteY1479" fmla="*/ 7475597 h 8519503"/>
              <a:gd name="connsiteX1480" fmla="*/ 74951 w 7289801"/>
              <a:gd name="connsiteY1480" fmla="*/ 7436150 h 8519503"/>
              <a:gd name="connsiteX1481" fmla="*/ 5123424 w 7289801"/>
              <a:gd name="connsiteY1481" fmla="*/ 7434178 h 8519503"/>
              <a:gd name="connsiteX1482" fmla="*/ 5101236 w 7289801"/>
              <a:gd name="connsiteY1482" fmla="*/ 7455874 h 8519503"/>
              <a:gd name="connsiteX1483" fmla="*/ 5123424 w 7289801"/>
              <a:gd name="connsiteY1483" fmla="*/ 7434178 h 8519503"/>
              <a:gd name="connsiteX1484" fmla="*/ 5992654 w 7289801"/>
              <a:gd name="connsiteY1484" fmla="*/ 7432206 h 8519503"/>
              <a:gd name="connsiteX1485" fmla="*/ 6000443 w 7289801"/>
              <a:gd name="connsiteY1485" fmla="*/ 7447668 h 8519503"/>
              <a:gd name="connsiteX1486" fmla="*/ 5981326 w 7289801"/>
              <a:gd name="connsiteY1486" fmla="*/ 7463832 h 8519503"/>
              <a:gd name="connsiteX1487" fmla="*/ 5991238 w 7289801"/>
              <a:gd name="connsiteY1487" fmla="*/ 7439938 h 8519503"/>
              <a:gd name="connsiteX1488" fmla="*/ 5928932 w 7289801"/>
              <a:gd name="connsiteY1488" fmla="*/ 7490539 h 8519503"/>
              <a:gd name="connsiteX1489" fmla="*/ 5919728 w 7289801"/>
              <a:gd name="connsiteY1489" fmla="*/ 7493350 h 8519503"/>
              <a:gd name="connsiteX1490" fmla="*/ 5919019 w 7289801"/>
              <a:gd name="connsiteY1490" fmla="*/ 7479997 h 8519503"/>
              <a:gd name="connsiteX1491" fmla="*/ 5992654 w 7289801"/>
              <a:gd name="connsiteY1491" fmla="*/ 7432206 h 8519503"/>
              <a:gd name="connsiteX1492" fmla="*/ 666654 w 7289801"/>
              <a:gd name="connsiteY1492" fmla="*/ 7432205 h 8519503"/>
              <a:gd name="connsiteX1493" fmla="*/ 656034 w 7289801"/>
              <a:gd name="connsiteY1493" fmla="*/ 7465661 h 8519503"/>
              <a:gd name="connsiteX1494" fmla="*/ 597975 w 7289801"/>
              <a:gd name="connsiteY1494" fmla="*/ 7512642 h 8519503"/>
              <a:gd name="connsiteX1495" fmla="*/ 579568 w 7289801"/>
              <a:gd name="connsiteY1495" fmla="*/ 7509082 h 8519503"/>
              <a:gd name="connsiteX1496" fmla="*/ 578151 w 7289801"/>
              <a:gd name="connsiteY1496" fmla="*/ 7517624 h 8519503"/>
              <a:gd name="connsiteX1497" fmla="*/ 556203 w 7289801"/>
              <a:gd name="connsiteY1497" fmla="*/ 7512642 h 8519503"/>
              <a:gd name="connsiteX1498" fmla="*/ 573903 w 7289801"/>
              <a:gd name="connsiteY1498" fmla="*/ 7491999 h 8519503"/>
              <a:gd name="connsiteX1499" fmla="*/ 592311 w 7289801"/>
              <a:gd name="connsiteY1499" fmla="*/ 7496269 h 8519503"/>
              <a:gd name="connsiteX1500" fmla="*/ 619216 w 7289801"/>
              <a:gd name="connsiteY1500" fmla="*/ 7474915 h 8519503"/>
              <a:gd name="connsiteX1501" fmla="*/ 614968 w 7289801"/>
              <a:gd name="connsiteY1501" fmla="*/ 7467797 h 8519503"/>
              <a:gd name="connsiteX1502" fmla="*/ 666654 w 7289801"/>
              <a:gd name="connsiteY1502" fmla="*/ 7432205 h 8519503"/>
              <a:gd name="connsiteX1503" fmla="*/ 5365375 w 7289801"/>
              <a:gd name="connsiteY1503" fmla="*/ 7428561 h 8519503"/>
              <a:gd name="connsiteX1504" fmla="*/ 5370000 w 7289801"/>
              <a:gd name="connsiteY1504" fmla="*/ 7433959 h 8519503"/>
              <a:gd name="connsiteX1505" fmla="*/ 5326196 w 7289801"/>
              <a:gd name="connsiteY1505" fmla="*/ 7452952 h 8519503"/>
              <a:gd name="connsiteX1506" fmla="*/ 5323370 w 7289801"/>
              <a:gd name="connsiteY1506" fmla="*/ 7444917 h 8519503"/>
              <a:gd name="connsiteX1507" fmla="*/ 5347392 w 7289801"/>
              <a:gd name="connsiteY1507" fmla="*/ 7430308 h 8519503"/>
              <a:gd name="connsiteX1508" fmla="*/ 5365375 w 7289801"/>
              <a:gd name="connsiteY1508" fmla="*/ 7428561 h 8519503"/>
              <a:gd name="connsiteX1509" fmla="*/ 5216864 w 7289801"/>
              <a:gd name="connsiteY1509" fmla="*/ 7428262 h 8519503"/>
              <a:gd name="connsiteX1510" fmla="*/ 5188512 w 7289801"/>
              <a:gd name="connsiteY1510" fmla="*/ 7445274 h 8519503"/>
              <a:gd name="connsiteX1511" fmla="*/ 5216864 w 7289801"/>
              <a:gd name="connsiteY1511" fmla="*/ 7428262 h 8519503"/>
              <a:gd name="connsiteX1512" fmla="*/ 4926928 w 7289801"/>
              <a:gd name="connsiteY1512" fmla="*/ 7426289 h 8519503"/>
              <a:gd name="connsiteX1513" fmla="*/ 4853951 w 7289801"/>
              <a:gd name="connsiteY1513" fmla="*/ 7469680 h 8519503"/>
              <a:gd name="connsiteX1514" fmla="*/ 4926928 w 7289801"/>
              <a:gd name="connsiteY1514" fmla="*/ 7426289 h 8519503"/>
              <a:gd name="connsiteX1515" fmla="*/ 32516 w 7289801"/>
              <a:gd name="connsiteY1515" fmla="*/ 7426287 h 8519503"/>
              <a:gd name="connsiteX1516" fmla="*/ 34545 w 7289801"/>
              <a:gd name="connsiteY1516" fmla="*/ 7435519 h 8519503"/>
              <a:gd name="connsiteX1517" fmla="*/ 40631 w 7289801"/>
              <a:gd name="connsiteY1517" fmla="*/ 7430548 h 8519503"/>
              <a:gd name="connsiteX1518" fmla="*/ 21697 w 7289801"/>
              <a:gd name="connsiteY1518" fmla="*/ 7435519 h 8519503"/>
              <a:gd name="connsiteX1519" fmla="*/ 32516 w 7289801"/>
              <a:gd name="connsiteY1519" fmla="*/ 7426287 h 8519503"/>
              <a:gd name="connsiteX1520" fmla="*/ 5082744 w 7289801"/>
              <a:gd name="connsiteY1520" fmla="*/ 7424317 h 8519503"/>
              <a:gd name="connsiteX1521" fmla="*/ 5022464 w 7289801"/>
              <a:gd name="connsiteY1521" fmla="*/ 7461792 h 8519503"/>
              <a:gd name="connsiteX1522" fmla="*/ 5023174 w 7289801"/>
              <a:gd name="connsiteY1522" fmla="*/ 7451702 h 8519503"/>
              <a:gd name="connsiteX1523" fmla="*/ 5082744 w 7289801"/>
              <a:gd name="connsiteY1523" fmla="*/ 7424317 h 8519503"/>
              <a:gd name="connsiteX1524" fmla="*/ 5165582 w 7289801"/>
              <a:gd name="connsiteY1524" fmla="*/ 7415412 h 8519503"/>
              <a:gd name="connsiteX1525" fmla="*/ 5157548 w 7289801"/>
              <a:gd name="connsiteY1525" fmla="*/ 7418343 h 8519503"/>
              <a:gd name="connsiteX1526" fmla="*/ 5149512 w 7289801"/>
              <a:gd name="connsiteY1526" fmla="*/ 7436658 h 8519503"/>
              <a:gd name="connsiteX1527" fmla="*/ 5126135 w 7289801"/>
              <a:gd name="connsiteY1527" fmla="*/ 7429331 h 8519503"/>
              <a:gd name="connsiteX1528" fmla="*/ 5165582 w 7289801"/>
              <a:gd name="connsiteY1528" fmla="*/ 7415412 h 8519503"/>
              <a:gd name="connsiteX1529" fmla="*/ 5794762 w 7289801"/>
              <a:gd name="connsiteY1529" fmla="*/ 7414454 h 8519503"/>
              <a:gd name="connsiteX1530" fmla="*/ 5754406 w 7289801"/>
              <a:gd name="connsiteY1530" fmla="*/ 7454933 h 8519503"/>
              <a:gd name="connsiteX1531" fmla="*/ 5742369 w 7289801"/>
              <a:gd name="connsiteY1531" fmla="*/ 7451989 h 8519503"/>
              <a:gd name="connsiteX1532" fmla="*/ 5794762 w 7289801"/>
              <a:gd name="connsiteY1532" fmla="*/ 7414454 h 8519503"/>
              <a:gd name="connsiteX1533" fmla="*/ 5167555 w 7289801"/>
              <a:gd name="connsiteY1533" fmla="*/ 7414454 h 8519503"/>
              <a:gd name="connsiteX1534" fmla="*/ 5166568 w 7289801"/>
              <a:gd name="connsiteY1534" fmla="*/ 7416427 h 8519503"/>
              <a:gd name="connsiteX1535" fmla="*/ 5165582 w 7289801"/>
              <a:gd name="connsiteY1535" fmla="*/ 7415770 h 8519503"/>
              <a:gd name="connsiteX1536" fmla="*/ 5167555 w 7289801"/>
              <a:gd name="connsiteY1536" fmla="*/ 7414454 h 8519503"/>
              <a:gd name="connsiteX1537" fmla="*/ 781050 w 7289801"/>
              <a:gd name="connsiteY1537" fmla="*/ 7414453 h 8519503"/>
              <a:gd name="connsiteX1538" fmla="*/ 707576 w 7289801"/>
              <a:gd name="connsiteY1538" fmla="*/ 7475597 h 8519503"/>
              <a:gd name="connsiteX1539" fmla="*/ 727745 w 7289801"/>
              <a:gd name="connsiteY1539" fmla="*/ 7446782 h 8519503"/>
              <a:gd name="connsiteX1540" fmla="*/ 741432 w 7289801"/>
              <a:gd name="connsiteY1540" fmla="*/ 7436944 h 8519503"/>
              <a:gd name="connsiteX1541" fmla="*/ 748635 w 7289801"/>
              <a:gd name="connsiteY1541" fmla="*/ 7431320 h 8519503"/>
              <a:gd name="connsiteX1542" fmla="*/ 781050 w 7289801"/>
              <a:gd name="connsiteY1542" fmla="*/ 7414453 h 8519503"/>
              <a:gd name="connsiteX1543" fmla="*/ 5191223 w 7289801"/>
              <a:gd name="connsiteY1543" fmla="*/ 7412483 h 8519503"/>
              <a:gd name="connsiteX1544" fmla="*/ 5186120 w 7289801"/>
              <a:gd name="connsiteY1544" fmla="*/ 7426057 h 8519503"/>
              <a:gd name="connsiteX1545" fmla="*/ 5159880 w 7289801"/>
              <a:gd name="connsiteY1545" fmla="*/ 7438124 h 8519503"/>
              <a:gd name="connsiteX1546" fmla="*/ 5191223 w 7289801"/>
              <a:gd name="connsiteY1546" fmla="*/ 7412483 h 8519503"/>
              <a:gd name="connsiteX1547" fmla="*/ 691637 w 7289801"/>
              <a:gd name="connsiteY1547" fmla="*/ 7412482 h 8519503"/>
              <a:gd name="connsiteX1548" fmla="*/ 682520 w 7289801"/>
              <a:gd name="connsiteY1548" fmla="*/ 7430499 h 8519503"/>
              <a:gd name="connsiteX1549" fmla="*/ 702156 w 7289801"/>
              <a:gd name="connsiteY1549" fmla="*/ 7426174 h 8519503"/>
              <a:gd name="connsiteX1550" fmla="*/ 676910 w 7289801"/>
              <a:gd name="connsiteY1550" fmla="*/ 7449957 h 8519503"/>
              <a:gd name="connsiteX1551" fmla="*/ 673404 w 7289801"/>
              <a:gd name="connsiteY1551" fmla="*/ 7419689 h 8519503"/>
              <a:gd name="connsiteX1552" fmla="*/ 691637 w 7289801"/>
              <a:gd name="connsiteY1552" fmla="*/ 7412482 h 8519503"/>
              <a:gd name="connsiteX1553" fmla="*/ 5988052 w 7289801"/>
              <a:gd name="connsiteY1553" fmla="*/ 7410162 h 8519503"/>
              <a:gd name="connsiteX1554" fmla="*/ 5943706 w 7289801"/>
              <a:gd name="connsiteY1554" fmla="*/ 7454042 h 8519503"/>
              <a:gd name="connsiteX1555" fmla="*/ 5922964 w 7289801"/>
              <a:gd name="connsiteY1555" fmla="*/ 7467708 h 8519503"/>
              <a:gd name="connsiteX1556" fmla="*/ 5965164 w 7289801"/>
              <a:gd name="connsiteY1556" fmla="*/ 7418794 h 8519503"/>
              <a:gd name="connsiteX1557" fmla="*/ 5988052 w 7289801"/>
              <a:gd name="connsiteY1557" fmla="*/ 7410162 h 8519503"/>
              <a:gd name="connsiteX1558" fmla="*/ 649315 w 7289801"/>
              <a:gd name="connsiteY1558" fmla="*/ 7400647 h 8519503"/>
              <a:gd name="connsiteX1559" fmla="*/ 652848 w 7289801"/>
              <a:gd name="connsiteY1559" fmla="*/ 7423421 h 8519503"/>
              <a:gd name="connsiteX1560" fmla="*/ 643661 w 7289801"/>
              <a:gd name="connsiteY1560" fmla="*/ 7412746 h 8519503"/>
              <a:gd name="connsiteX1561" fmla="*/ 568037 w 7289801"/>
              <a:gd name="connsiteY1561" fmla="*/ 7469680 h 8519503"/>
              <a:gd name="connsiteX1562" fmla="*/ 649315 w 7289801"/>
              <a:gd name="connsiteY1562" fmla="*/ 7400647 h 8519503"/>
              <a:gd name="connsiteX1563" fmla="*/ 155693 w 7289801"/>
              <a:gd name="connsiteY1563" fmla="*/ 7398674 h 8519503"/>
              <a:gd name="connsiteX1564" fmla="*/ 159761 w 7289801"/>
              <a:gd name="connsiteY1564" fmla="*/ 7405847 h 8519503"/>
              <a:gd name="connsiteX1565" fmla="*/ 141454 w 7289801"/>
              <a:gd name="connsiteY1565" fmla="*/ 7418040 h 8519503"/>
              <a:gd name="connsiteX1566" fmla="*/ 155693 w 7289801"/>
              <a:gd name="connsiteY1566" fmla="*/ 7398674 h 8519503"/>
              <a:gd name="connsiteX1567" fmla="*/ 42669 w 7289801"/>
              <a:gd name="connsiteY1567" fmla="*/ 7396703 h 8519503"/>
              <a:gd name="connsiteX1568" fmla="*/ 0 w 7289801"/>
              <a:gd name="connsiteY1568" fmla="*/ 7440094 h 8519503"/>
              <a:gd name="connsiteX1569" fmla="*/ 42669 w 7289801"/>
              <a:gd name="connsiteY1569" fmla="*/ 7396703 h 8519503"/>
              <a:gd name="connsiteX1570" fmla="*/ 5145858 w 7289801"/>
              <a:gd name="connsiteY1570" fmla="*/ 7389710 h 8519503"/>
              <a:gd name="connsiteX1571" fmla="*/ 5106412 w 7289801"/>
              <a:gd name="connsiteY1571" fmla="*/ 7418399 h 8519503"/>
              <a:gd name="connsiteX1572" fmla="*/ 5121474 w 7289801"/>
              <a:gd name="connsiteY1572" fmla="*/ 7393297 h 8519503"/>
              <a:gd name="connsiteX1573" fmla="*/ 5145858 w 7289801"/>
              <a:gd name="connsiteY1573" fmla="*/ 7389710 h 8519503"/>
              <a:gd name="connsiteX1574" fmla="*/ 6083263 w 7289801"/>
              <a:gd name="connsiteY1574" fmla="*/ 7388815 h 8519503"/>
              <a:gd name="connsiteX1575" fmla="*/ 6084696 w 7289801"/>
              <a:gd name="connsiteY1575" fmla="*/ 7402041 h 8519503"/>
              <a:gd name="connsiteX1576" fmla="*/ 6061028 w 7289801"/>
              <a:gd name="connsiteY1576" fmla="*/ 7410394 h 8519503"/>
              <a:gd name="connsiteX1577" fmla="*/ 6083263 w 7289801"/>
              <a:gd name="connsiteY1577" fmla="*/ 7388815 h 8519503"/>
              <a:gd name="connsiteX1578" fmla="*/ 5438368 w 7289801"/>
              <a:gd name="connsiteY1578" fmla="*/ 7387742 h 8519503"/>
              <a:gd name="connsiteX1579" fmla="*/ 5445656 w 7289801"/>
              <a:gd name="connsiteY1579" fmla="*/ 7389929 h 8519503"/>
              <a:gd name="connsiteX1580" fmla="*/ 5402264 w 7289801"/>
              <a:gd name="connsiteY1580" fmla="*/ 7410510 h 8519503"/>
              <a:gd name="connsiteX1581" fmla="*/ 5438368 w 7289801"/>
              <a:gd name="connsiteY1581" fmla="*/ 7387742 h 8519503"/>
              <a:gd name="connsiteX1582" fmla="*/ 5991997 w 7289801"/>
              <a:gd name="connsiteY1582" fmla="*/ 7386842 h 8519503"/>
              <a:gd name="connsiteX1583" fmla="*/ 5962411 w 7289801"/>
              <a:gd name="connsiteY1583" fmla="*/ 7410510 h 8519503"/>
              <a:gd name="connsiteX1584" fmla="*/ 5991997 w 7289801"/>
              <a:gd name="connsiteY1584" fmla="*/ 7386842 h 8519503"/>
              <a:gd name="connsiteX1585" fmla="*/ 129878 w 7289801"/>
              <a:gd name="connsiteY1585" fmla="*/ 7386840 h 8519503"/>
              <a:gd name="connsiteX1586" fmla="*/ 96646 w 7289801"/>
              <a:gd name="connsiteY1586" fmla="*/ 7426287 h 8519503"/>
              <a:gd name="connsiteX1587" fmla="*/ 129878 w 7289801"/>
              <a:gd name="connsiteY1587" fmla="*/ 7386840 h 8519503"/>
              <a:gd name="connsiteX1588" fmla="*/ 5806596 w 7289801"/>
              <a:gd name="connsiteY1588" fmla="*/ 7382897 h 8519503"/>
              <a:gd name="connsiteX1589" fmla="*/ 5745452 w 7289801"/>
              <a:gd name="connsiteY1589" fmla="*/ 7422344 h 8519503"/>
              <a:gd name="connsiteX1590" fmla="*/ 5806596 w 7289801"/>
              <a:gd name="connsiteY1590" fmla="*/ 7382897 h 8519503"/>
              <a:gd name="connsiteX1591" fmla="*/ 177002 w 7289801"/>
              <a:gd name="connsiteY1591" fmla="*/ 7382896 h 8519503"/>
              <a:gd name="connsiteX1592" fmla="*/ 165551 w 7289801"/>
              <a:gd name="connsiteY1592" fmla="*/ 7397360 h 8519503"/>
              <a:gd name="connsiteX1593" fmla="*/ 177002 w 7289801"/>
              <a:gd name="connsiteY1593" fmla="*/ 7382896 h 8519503"/>
              <a:gd name="connsiteX1594" fmla="*/ 5952427 w 7289801"/>
              <a:gd name="connsiteY1594" fmla="*/ 7380925 h 8519503"/>
              <a:gd name="connsiteX1595" fmla="*/ 5954523 w 7289801"/>
              <a:gd name="connsiteY1595" fmla="*/ 7386843 h 8519503"/>
              <a:gd name="connsiteX1596" fmla="*/ 5944044 w 7289801"/>
              <a:gd name="connsiteY1596" fmla="*/ 7397938 h 8519503"/>
              <a:gd name="connsiteX1597" fmla="*/ 5920992 w 7289801"/>
              <a:gd name="connsiteY1597" fmla="*/ 7406073 h 8519503"/>
              <a:gd name="connsiteX1598" fmla="*/ 5952427 w 7289801"/>
              <a:gd name="connsiteY1598" fmla="*/ 7380925 h 8519503"/>
              <a:gd name="connsiteX1599" fmla="*/ 6020538 w 7289801"/>
              <a:gd name="connsiteY1599" fmla="*/ 7365146 h 8519503"/>
              <a:gd name="connsiteX1600" fmla="*/ 5991997 w 7289801"/>
              <a:gd name="connsiteY1600" fmla="*/ 7384674 h 8519503"/>
              <a:gd name="connsiteX1601" fmla="*/ 6020538 w 7289801"/>
              <a:gd name="connsiteY1601" fmla="*/ 7365146 h 8519503"/>
              <a:gd name="connsiteX1602" fmla="*/ 763820 w 7289801"/>
              <a:gd name="connsiteY1602" fmla="*/ 7365145 h 8519503"/>
              <a:gd name="connsiteX1603" fmla="*/ 747558 w 7289801"/>
              <a:gd name="connsiteY1603" fmla="*/ 7395614 h 8519503"/>
              <a:gd name="connsiteX1604" fmla="*/ 746144 w 7289801"/>
              <a:gd name="connsiteY1604" fmla="*/ 7386184 h 8519503"/>
              <a:gd name="connsiteX1605" fmla="*/ 727053 w 7289801"/>
              <a:gd name="connsiteY1605" fmla="*/ 7393439 h 8519503"/>
              <a:gd name="connsiteX1606" fmla="*/ 729881 w 7289801"/>
              <a:gd name="connsiteY1606" fmla="*/ 7410125 h 8519503"/>
              <a:gd name="connsiteX1607" fmla="*/ 711498 w 7289801"/>
              <a:gd name="connsiteY1607" fmla="*/ 7413026 h 8519503"/>
              <a:gd name="connsiteX1608" fmla="*/ 713619 w 7289801"/>
              <a:gd name="connsiteY1608" fmla="*/ 7422457 h 8519503"/>
              <a:gd name="connsiteX1609" fmla="*/ 700185 w 7289801"/>
              <a:gd name="connsiteY1609" fmla="*/ 7414477 h 8519503"/>
              <a:gd name="connsiteX1610" fmla="*/ 745437 w 7289801"/>
              <a:gd name="connsiteY1610" fmla="*/ 7379654 h 8519503"/>
              <a:gd name="connsiteX1611" fmla="*/ 741195 w 7289801"/>
              <a:gd name="connsiteY1611" fmla="*/ 7371674 h 8519503"/>
              <a:gd name="connsiteX1612" fmla="*/ 753215 w 7289801"/>
              <a:gd name="connsiteY1612" fmla="*/ 7369499 h 8519503"/>
              <a:gd name="connsiteX1613" fmla="*/ 758872 w 7289801"/>
              <a:gd name="connsiteY1613" fmla="*/ 7380380 h 8519503"/>
              <a:gd name="connsiteX1614" fmla="*/ 763113 w 7289801"/>
              <a:gd name="connsiteY1614" fmla="*/ 7376753 h 8519503"/>
              <a:gd name="connsiteX1615" fmla="*/ 763820 w 7289801"/>
              <a:gd name="connsiteY1615" fmla="*/ 7365145 h 8519503"/>
              <a:gd name="connsiteX1616" fmla="*/ 376324 w 7289801"/>
              <a:gd name="connsiteY1616" fmla="*/ 7361200 h 8519503"/>
              <a:gd name="connsiteX1617" fmla="*/ 380664 w 7289801"/>
              <a:gd name="connsiteY1617" fmla="*/ 7368858 h 8519503"/>
              <a:gd name="connsiteX1618" fmla="*/ 337272 w 7289801"/>
              <a:gd name="connsiteY1618" fmla="*/ 7396703 h 8519503"/>
              <a:gd name="connsiteX1619" fmla="*/ 376324 w 7289801"/>
              <a:gd name="connsiteY1619" fmla="*/ 7361200 h 8519503"/>
              <a:gd name="connsiteX1620" fmla="*/ 660193 w 7289801"/>
              <a:gd name="connsiteY1620" fmla="*/ 7358152 h 8519503"/>
              <a:gd name="connsiteX1621" fmla="*/ 669715 w 7289801"/>
              <a:gd name="connsiteY1621" fmla="*/ 7365324 h 8519503"/>
              <a:gd name="connsiteX1622" fmla="*/ 660193 w 7289801"/>
              <a:gd name="connsiteY1622" fmla="*/ 7376082 h 8519503"/>
              <a:gd name="connsiteX1623" fmla="*/ 658153 w 7289801"/>
              <a:gd name="connsiteY1623" fmla="*/ 7366759 h 8519503"/>
              <a:gd name="connsiteX1624" fmla="*/ 660193 w 7289801"/>
              <a:gd name="connsiteY1624" fmla="*/ 7358152 h 8519503"/>
              <a:gd name="connsiteX1625" fmla="*/ 5518386 w 7289801"/>
              <a:gd name="connsiteY1625" fmla="*/ 7355907 h 8519503"/>
              <a:gd name="connsiteX1626" fmla="*/ 5523006 w 7289801"/>
              <a:gd name="connsiteY1626" fmla="*/ 7356271 h 8519503"/>
              <a:gd name="connsiteX1627" fmla="*/ 5498996 w 7289801"/>
              <a:gd name="connsiteY1627" fmla="*/ 7371063 h 8519503"/>
              <a:gd name="connsiteX1628" fmla="*/ 5518386 w 7289801"/>
              <a:gd name="connsiteY1628" fmla="*/ 7355907 h 8519503"/>
              <a:gd name="connsiteX1629" fmla="*/ 6104422 w 7289801"/>
              <a:gd name="connsiteY1629" fmla="*/ 7355284 h 8519503"/>
              <a:gd name="connsiteX1630" fmla="*/ 6066978 w 7289801"/>
              <a:gd name="connsiteY1630" fmla="*/ 7392759 h 8519503"/>
              <a:gd name="connsiteX1631" fmla="*/ 6084259 w 7289801"/>
              <a:gd name="connsiteY1631" fmla="*/ 7358958 h 8519503"/>
              <a:gd name="connsiteX1632" fmla="*/ 6090740 w 7289801"/>
              <a:gd name="connsiteY1632" fmla="*/ 7361897 h 8519503"/>
              <a:gd name="connsiteX1633" fmla="*/ 6104422 w 7289801"/>
              <a:gd name="connsiteY1633" fmla="*/ 7355284 h 8519503"/>
              <a:gd name="connsiteX1634" fmla="*/ 646191 w 7289801"/>
              <a:gd name="connsiteY1634" fmla="*/ 7354029 h 8519503"/>
              <a:gd name="connsiteX1635" fmla="*/ 633309 w 7289801"/>
              <a:gd name="connsiteY1635" fmla="*/ 7364787 h 8519503"/>
              <a:gd name="connsiteX1636" fmla="*/ 646191 w 7289801"/>
              <a:gd name="connsiteY1636" fmla="*/ 7354029 h 8519503"/>
              <a:gd name="connsiteX1637" fmla="*/ 5948942 w 7289801"/>
              <a:gd name="connsiteY1637" fmla="*/ 7353312 h 8519503"/>
              <a:gd name="connsiteX1638" fmla="*/ 5925130 w 7289801"/>
              <a:gd name="connsiteY1638" fmla="*/ 7371064 h 8519503"/>
              <a:gd name="connsiteX1639" fmla="*/ 5948942 w 7289801"/>
              <a:gd name="connsiteY1639" fmla="*/ 7353312 h 8519503"/>
              <a:gd name="connsiteX1640" fmla="*/ 907281 w 7289801"/>
              <a:gd name="connsiteY1640" fmla="*/ 7353311 h 8519503"/>
              <a:gd name="connsiteX1641" fmla="*/ 903054 w 7289801"/>
              <a:gd name="connsiteY1641" fmla="*/ 7374102 h 8519503"/>
              <a:gd name="connsiteX1642" fmla="*/ 887557 w 7289801"/>
              <a:gd name="connsiteY1642" fmla="*/ 7374795 h 8519503"/>
              <a:gd name="connsiteX1643" fmla="*/ 907281 w 7289801"/>
              <a:gd name="connsiteY1643" fmla="*/ 7353311 h 8519503"/>
              <a:gd name="connsiteX1644" fmla="*/ 865146 w 7289801"/>
              <a:gd name="connsiteY1644" fmla="*/ 7349366 h 8519503"/>
              <a:gd name="connsiteX1645" fmla="*/ 865862 w 7289801"/>
              <a:gd name="connsiteY1645" fmla="*/ 7365145 h 8519503"/>
              <a:gd name="connsiteX1646" fmla="*/ 802170 w 7289801"/>
              <a:gd name="connsiteY1646" fmla="*/ 7409613 h 8519503"/>
              <a:gd name="connsiteX1647" fmla="*/ 784995 w 7289801"/>
              <a:gd name="connsiteY1647" fmla="*/ 7408179 h 8519503"/>
              <a:gd name="connsiteX1648" fmla="*/ 805748 w 7289801"/>
              <a:gd name="connsiteY1648" fmla="*/ 7398855 h 8519503"/>
              <a:gd name="connsiteX1649" fmla="*/ 865146 w 7289801"/>
              <a:gd name="connsiteY1649" fmla="*/ 7349366 h 8519503"/>
              <a:gd name="connsiteX1650" fmla="*/ 865203 w 7289801"/>
              <a:gd name="connsiteY1650" fmla="*/ 7347393 h 8519503"/>
              <a:gd name="connsiteX1651" fmla="*/ 867834 w 7289801"/>
              <a:gd name="connsiteY1651" fmla="*/ 7348709 h 8519503"/>
              <a:gd name="connsiteX1652" fmla="*/ 863889 w 7289801"/>
              <a:gd name="connsiteY1652" fmla="*/ 7349366 h 8519503"/>
              <a:gd name="connsiteX1653" fmla="*/ 865203 w 7289801"/>
              <a:gd name="connsiteY1653" fmla="*/ 7347393 h 8519503"/>
              <a:gd name="connsiteX1654" fmla="*/ 5487952 w 7289801"/>
              <a:gd name="connsiteY1654" fmla="*/ 7346972 h 8519503"/>
              <a:gd name="connsiteX1655" fmla="*/ 5487952 w 7289801"/>
              <a:gd name="connsiteY1655" fmla="*/ 7357539 h 8519503"/>
              <a:gd name="connsiteX1656" fmla="*/ 5481641 w 7289801"/>
              <a:gd name="connsiteY1656" fmla="*/ 7367400 h 8519503"/>
              <a:gd name="connsiteX1657" fmla="*/ 5469018 w 7289801"/>
              <a:gd name="connsiteY1657" fmla="*/ 7361766 h 8519503"/>
              <a:gd name="connsiteX1658" fmla="*/ 5487952 w 7289801"/>
              <a:gd name="connsiteY1658" fmla="*/ 7346972 h 8519503"/>
              <a:gd name="connsiteX1659" fmla="*/ 4681940 w 7289801"/>
              <a:gd name="connsiteY1659" fmla="*/ 7345202 h 8519503"/>
              <a:gd name="connsiteX1660" fmla="*/ 4692218 w 7289801"/>
              <a:gd name="connsiteY1660" fmla="*/ 7350921 h 8519503"/>
              <a:gd name="connsiteX1661" fmla="*/ 4661589 w 7289801"/>
              <a:gd name="connsiteY1661" fmla="*/ 7373036 h 8519503"/>
              <a:gd name="connsiteX1662" fmla="*/ 4676207 w 7289801"/>
              <a:gd name="connsiteY1662" fmla="*/ 7347354 h 8519503"/>
              <a:gd name="connsiteX1663" fmla="*/ 4681940 w 7289801"/>
              <a:gd name="connsiteY1663" fmla="*/ 7345202 h 8519503"/>
              <a:gd name="connsiteX1664" fmla="*/ 5087524 w 7289801"/>
              <a:gd name="connsiteY1664" fmla="*/ 7337532 h 8519503"/>
              <a:gd name="connsiteX1665" fmla="*/ 5094578 w 7289801"/>
              <a:gd name="connsiteY1665" fmla="*/ 7343250 h 8519503"/>
              <a:gd name="connsiteX1666" fmla="*/ 5072711 w 7289801"/>
              <a:gd name="connsiteY1666" fmla="*/ 7362545 h 8519503"/>
              <a:gd name="connsiteX1667" fmla="*/ 5082587 w 7289801"/>
              <a:gd name="connsiteY1667" fmla="*/ 7350396 h 8519503"/>
              <a:gd name="connsiteX1668" fmla="*/ 5071300 w 7289801"/>
              <a:gd name="connsiteY1668" fmla="*/ 7346823 h 8519503"/>
              <a:gd name="connsiteX1669" fmla="*/ 5052958 w 7289801"/>
              <a:gd name="connsiteY1669" fmla="*/ 7363974 h 8519503"/>
              <a:gd name="connsiteX1670" fmla="*/ 5047314 w 7289801"/>
              <a:gd name="connsiteY1670" fmla="*/ 7386842 h 8519503"/>
              <a:gd name="connsiteX1671" fmla="*/ 5045903 w 7289801"/>
              <a:gd name="connsiteY1671" fmla="*/ 7371120 h 8519503"/>
              <a:gd name="connsiteX1672" fmla="*/ 5007104 w 7289801"/>
              <a:gd name="connsiteY1672" fmla="*/ 7386127 h 8519503"/>
              <a:gd name="connsiteX1673" fmla="*/ 5087524 w 7289801"/>
              <a:gd name="connsiteY1673" fmla="*/ 7337532 h 8519503"/>
              <a:gd name="connsiteX1674" fmla="*/ 5301908 w 7289801"/>
              <a:gd name="connsiteY1674" fmla="*/ 7332735 h 8519503"/>
              <a:gd name="connsiteX1675" fmla="*/ 5311537 w 7289801"/>
              <a:gd name="connsiteY1675" fmla="*/ 7333883 h 8519503"/>
              <a:gd name="connsiteX1676" fmla="*/ 5276262 w 7289801"/>
              <a:gd name="connsiteY1676" fmla="*/ 7347313 h 8519503"/>
              <a:gd name="connsiteX1677" fmla="*/ 5167555 w 7289801"/>
              <a:gd name="connsiteY1677" fmla="*/ 7414454 h 8519503"/>
              <a:gd name="connsiteX1678" fmla="*/ 5173315 w 7289801"/>
              <a:gd name="connsiteY1678" fmla="*/ 7396079 h 8519503"/>
              <a:gd name="connsiteX1679" fmla="*/ 5286340 w 7289801"/>
              <a:gd name="connsiteY1679" fmla="*/ 7335297 h 8519503"/>
              <a:gd name="connsiteX1680" fmla="*/ 5301908 w 7289801"/>
              <a:gd name="connsiteY1680" fmla="*/ 7332735 h 8519503"/>
              <a:gd name="connsiteX1681" fmla="*/ 873571 w 7289801"/>
              <a:gd name="connsiteY1681" fmla="*/ 7331615 h 8519503"/>
              <a:gd name="connsiteX1682" fmla="*/ 891502 w 7289801"/>
              <a:gd name="connsiteY1682" fmla="*/ 7340592 h 8519503"/>
              <a:gd name="connsiteX1683" fmla="*/ 867834 w 7289801"/>
              <a:gd name="connsiteY1683" fmla="*/ 7349570 h 8519503"/>
              <a:gd name="connsiteX1684" fmla="*/ 872137 w 7289801"/>
              <a:gd name="connsiteY1684" fmla="*/ 7347326 h 8519503"/>
              <a:gd name="connsiteX1685" fmla="*/ 873571 w 7289801"/>
              <a:gd name="connsiteY1685" fmla="*/ 7331615 h 8519503"/>
              <a:gd name="connsiteX1686" fmla="*/ 865467 w 7289801"/>
              <a:gd name="connsiteY1686" fmla="*/ 7329643 h 8519503"/>
              <a:gd name="connsiteX1687" fmla="*/ 849556 w 7289801"/>
              <a:gd name="connsiteY1687" fmla="*/ 7349366 h 8519503"/>
              <a:gd name="connsiteX1688" fmla="*/ 849556 w 7289801"/>
              <a:gd name="connsiteY1688" fmla="*/ 7337679 h 8519503"/>
              <a:gd name="connsiteX1689" fmla="*/ 865467 w 7289801"/>
              <a:gd name="connsiteY1689" fmla="*/ 7329643 h 8519503"/>
              <a:gd name="connsiteX1690" fmla="*/ 704129 w 7289801"/>
              <a:gd name="connsiteY1690" fmla="*/ 7327671 h 8519503"/>
              <a:gd name="connsiteX1691" fmla="*/ 680461 w 7289801"/>
              <a:gd name="connsiteY1691" fmla="*/ 7342754 h 8519503"/>
              <a:gd name="connsiteX1692" fmla="*/ 704129 w 7289801"/>
              <a:gd name="connsiteY1692" fmla="*/ 7327671 h 8519503"/>
              <a:gd name="connsiteX1693" fmla="*/ 89902 w 7289801"/>
              <a:gd name="connsiteY1693" fmla="*/ 7327671 h 8519503"/>
              <a:gd name="connsiteX1694" fmla="*/ 77304 w 7289801"/>
              <a:gd name="connsiteY1694" fmla="*/ 7339505 h 8519503"/>
              <a:gd name="connsiteX1695" fmla="*/ 89902 w 7289801"/>
              <a:gd name="connsiteY1695" fmla="*/ 7327671 h 8519503"/>
              <a:gd name="connsiteX1696" fmla="*/ 155109 w 7289801"/>
              <a:gd name="connsiteY1696" fmla="*/ 7327670 h 8519503"/>
              <a:gd name="connsiteX1697" fmla="*/ 108480 w 7289801"/>
              <a:gd name="connsiteY1697" fmla="*/ 7359975 h 8519503"/>
              <a:gd name="connsiteX1698" fmla="*/ 155109 w 7289801"/>
              <a:gd name="connsiteY1698" fmla="*/ 7327670 h 8519503"/>
              <a:gd name="connsiteX1699" fmla="*/ 5489047 w 7289801"/>
              <a:gd name="connsiteY1699" fmla="*/ 7325698 h 8519503"/>
              <a:gd name="connsiteX1700" fmla="*/ 5364028 w 7289801"/>
              <a:gd name="connsiteY1700" fmla="*/ 7406645 h 8519503"/>
              <a:gd name="connsiteX1701" fmla="*/ 5216863 w 7289801"/>
              <a:gd name="connsiteY1701" fmla="*/ 7485459 h 8519503"/>
              <a:gd name="connsiteX1702" fmla="*/ 5293303 w 7289801"/>
              <a:gd name="connsiteY1702" fmla="*/ 7435046 h 8519503"/>
              <a:gd name="connsiteX1703" fmla="*/ 5329023 w 7289801"/>
              <a:gd name="connsiteY1703" fmla="*/ 7410194 h 8519503"/>
              <a:gd name="connsiteX1704" fmla="*/ 5329738 w 7289801"/>
              <a:gd name="connsiteY1704" fmla="*/ 7400254 h 8519503"/>
              <a:gd name="connsiteX1705" fmla="*/ 5406892 w 7289801"/>
              <a:gd name="connsiteY1705" fmla="*/ 7351260 h 8519503"/>
              <a:gd name="connsiteX1706" fmla="*/ 5408320 w 7289801"/>
              <a:gd name="connsiteY1706" fmla="*/ 7366881 h 8519503"/>
              <a:gd name="connsiteX1707" fmla="*/ 5424752 w 7289801"/>
              <a:gd name="connsiteY1707" fmla="*/ 7356940 h 8519503"/>
              <a:gd name="connsiteX1708" fmla="*/ 5425466 w 7289801"/>
              <a:gd name="connsiteY1708" fmla="*/ 7346290 h 8519503"/>
              <a:gd name="connsiteX1709" fmla="*/ 5489047 w 7289801"/>
              <a:gd name="connsiteY1709" fmla="*/ 7325698 h 8519503"/>
              <a:gd name="connsiteX1710" fmla="*/ 955623 w 7289801"/>
              <a:gd name="connsiteY1710" fmla="*/ 7321754 h 8519503"/>
              <a:gd name="connsiteX1711" fmla="*/ 957093 w 7289801"/>
              <a:gd name="connsiteY1711" fmla="*/ 7330959 h 8519503"/>
              <a:gd name="connsiteX1712" fmla="*/ 921088 w 7289801"/>
              <a:gd name="connsiteY1712" fmla="*/ 7349366 h 8519503"/>
              <a:gd name="connsiteX1713" fmla="*/ 955623 w 7289801"/>
              <a:gd name="connsiteY1713" fmla="*/ 7321754 h 8519503"/>
              <a:gd name="connsiteX1714" fmla="*/ 844303 w 7289801"/>
              <a:gd name="connsiteY1714" fmla="*/ 7320439 h 8519503"/>
              <a:gd name="connsiteX1715" fmla="*/ 828479 w 7289801"/>
              <a:gd name="connsiteY1715" fmla="*/ 7331616 h 8519503"/>
              <a:gd name="connsiteX1716" fmla="*/ 844303 w 7289801"/>
              <a:gd name="connsiteY1716" fmla="*/ 7320439 h 8519503"/>
              <a:gd name="connsiteX1717" fmla="*/ 901787 w 7289801"/>
              <a:gd name="connsiteY1717" fmla="*/ 7317809 h 8519503"/>
              <a:gd name="connsiteX1718" fmla="*/ 891926 w 7289801"/>
              <a:gd name="connsiteY1718" fmla="*/ 7335561 h 8519503"/>
              <a:gd name="connsiteX1719" fmla="*/ 901787 w 7289801"/>
              <a:gd name="connsiteY1719" fmla="*/ 7317809 h 8519503"/>
              <a:gd name="connsiteX1720" fmla="*/ 4748473 w 7289801"/>
              <a:gd name="connsiteY1720" fmla="*/ 7309919 h 8519503"/>
              <a:gd name="connsiteX1721" fmla="*/ 4751389 w 7289801"/>
              <a:gd name="connsiteY1721" fmla="*/ 7327809 h 8519503"/>
              <a:gd name="connsiteX1722" fmla="*/ 4723690 w 7289801"/>
              <a:gd name="connsiteY1722" fmla="*/ 7336753 h 8519503"/>
              <a:gd name="connsiteX1723" fmla="*/ 4717858 w 7289801"/>
              <a:gd name="connsiteY1723" fmla="*/ 7323681 h 8519503"/>
              <a:gd name="connsiteX1724" fmla="*/ 4748473 w 7289801"/>
              <a:gd name="connsiteY1724" fmla="*/ 7309919 h 8519503"/>
              <a:gd name="connsiteX1725" fmla="*/ 148685 w 7289801"/>
              <a:gd name="connsiteY1725" fmla="*/ 7309919 h 8519503"/>
              <a:gd name="connsiteX1726" fmla="*/ 138065 w 7289801"/>
              <a:gd name="connsiteY1726" fmla="*/ 7321117 h 8519503"/>
              <a:gd name="connsiteX1727" fmla="*/ 147168 w 7289801"/>
              <a:gd name="connsiteY1727" fmla="*/ 7318318 h 8519503"/>
              <a:gd name="connsiteX1728" fmla="*/ 148685 w 7289801"/>
              <a:gd name="connsiteY1728" fmla="*/ 7309919 h 8519503"/>
              <a:gd name="connsiteX1729" fmla="*/ 5090850 w 7289801"/>
              <a:gd name="connsiteY1729" fmla="*/ 7301883 h 8519503"/>
              <a:gd name="connsiteX1730" fmla="*/ 5096353 w 7289801"/>
              <a:gd name="connsiteY1730" fmla="*/ 7308673 h 8519503"/>
              <a:gd name="connsiteX1731" fmla="*/ 5056576 w 7289801"/>
              <a:gd name="connsiteY1731" fmla="*/ 7323728 h 8519503"/>
              <a:gd name="connsiteX1732" fmla="*/ 5090850 w 7289801"/>
              <a:gd name="connsiteY1732" fmla="*/ 7301883 h 8519503"/>
              <a:gd name="connsiteX1733" fmla="*/ 5429094 w 7289801"/>
              <a:gd name="connsiteY1733" fmla="*/ 7301623 h 8519503"/>
              <a:gd name="connsiteX1734" fmla="*/ 5433284 w 7289801"/>
              <a:gd name="connsiteY1734" fmla="*/ 7303548 h 8519503"/>
              <a:gd name="connsiteX1735" fmla="*/ 5439739 w 7289801"/>
              <a:gd name="connsiteY1735" fmla="*/ 7310983 h 8519503"/>
              <a:gd name="connsiteX1736" fmla="*/ 5358380 w 7289801"/>
              <a:gd name="connsiteY1736" fmla="*/ 7359128 h 8519503"/>
              <a:gd name="connsiteX1737" fmla="*/ 5361918 w 7289801"/>
              <a:gd name="connsiteY1737" fmla="*/ 7367624 h 8519503"/>
              <a:gd name="connsiteX1738" fmla="*/ 5343524 w 7289801"/>
              <a:gd name="connsiteY1738" fmla="*/ 7371873 h 8519503"/>
              <a:gd name="connsiteX1739" fmla="*/ 5338571 w 7289801"/>
              <a:gd name="connsiteY1739" fmla="*/ 7361251 h 8519503"/>
              <a:gd name="connsiteX1740" fmla="*/ 5330788 w 7289801"/>
              <a:gd name="connsiteY1740" fmla="*/ 7366209 h 8519503"/>
              <a:gd name="connsiteX1741" fmla="*/ 5325836 w 7289801"/>
              <a:gd name="connsiteY1741" fmla="*/ 7378952 h 8519503"/>
              <a:gd name="connsiteX1742" fmla="*/ 5361210 w 7289801"/>
              <a:gd name="connsiteY1742" fmla="*/ 7341427 h 8519503"/>
              <a:gd name="connsiteX1743" fmla="*/ 5360502 w 7289801"/>
              <a:gd name="connsiteY1743" fmla="*/ 7352048 h 8519503"/>
              <a:gd name="connsiteX1744" fmla="*/ 5390924 w 7289801"/>
              <a:gd name="connsiteY1744" fmla="*/ 7340011 h 8519503"/>
              <a:gd name="connsiteX1745" fmla="*/ 5393754 w 7289801"/>
              <a:gd name="connsiteY1745" fmla="*/ 7321603 h 8519503"/>
              <a:gd name="connsiteX1746" fmla="*/ 5421345 w 7289801"/>
              <a:gd name="connsiteY1746" fmla="*/ 7315231 h 8519503"/>
              <a:gd name="connsiteX1747" fmla="*/ 5422053 w 7289801"/>
              <a:gd name="connsiteY1747" fmla="*/ 7304611 h 8519503"/>
              <a:gd name="connsiteX1748" fmla="*/ 5429094 w 7289801"/>
              <a:gd name="connsiteY1748" fmla="*/ 7301623 h 8519503"/>
              <a:gd name="connsiteX1749" fmla="*/ 747239 w 7289801"/>
              <a:gd name="connsiteY1749" fmla="*/ 7298444 h 8519503"/>
              <a:gd name="connsiteX1750" fmla="*/ 751466 w 7289801"/>
              <a:gd name="connsiteY1750" fmla="*/ 7306334 h 8519503"/>
              <a:gd name="connsiteX1751" fmla="*/ 738082 w 7289801"/>
              <a:gd name="connsiteY1751" fmla="*/ 7317092 h 8519503"/>
              <a:gd name="connsiteX1752" fmla="*/ 721880 w 7289801"/>
              <a:gd name="connsiteY1752" fmla="*/ 7310638 h 8519503"/>
              <a:gd name="connsiteX1753" fmla="*/ 747239 w 7289801"/>
              <a:gd name="connsiteY1753" fmla="*/ 7298444 h 8519503"/>
              <a:gd name="connsiteX1754" fmla="*/ 5165196 w 7289801"/>
              <a:gd name="connsiteY1754" fmla="*/ 7295802 h 8519503"/>
              <a:gd name="connsiteX1755" fmla="*/ 5179389 w 7289801"/>
              <a:gd name="connsiteY1755" fmla="*/ 7299089 h 8519503"/>
              <a:gd name="connsiteX1756" fmla="*/ 5145825 w 7289801"/>
              <a:gd name="connsiteY1756" fmla="*/ 7327464 h 8519503"/>
              <a:gd name="connsiteX1757" fmla="*/ 5133685 w 7289801"/>
              <a:gd name="connsiteY1757" fmla="*/ 7311547 h 8519503"/>
              <a:gd name="connsiteX1758" fmla="*/ 5096550 w 7289801"/>
              <a:gd name="connsiteY1758" fmla="*/ 7331616 h 8519503"/>
              <a:gd name="connsiteX1759" fmla="*/ 5140826 w 7289801"/>
              <a:gd name="connsiteY1759" fmla="*/ 7304627 h 8519503"/>
              <a:gd name="connsiteX1760" fmla="*/ 5138685 w 7289801"/>
              <a:gd name="connsiteY1760" fmla="*/ 7312239 h 8519503"/>
              <a:gd name="connsiteX1761" fmla="*/ 5161536 w 7289801"/>
              <a:gd name="connsiteY1761" fmla="*/ 7306011 h 8519503"/>
              <a:gd name="connsiteX1762" fmla="*/ 5145112 w 7289801"/>
              <a:gd name="connsiteY1762" fmla="*/ 7301857 h 8519503"/>
              <a:gd name="connsiteX1763" fmla="*/ 5165196 w 7289801"/>
              <a:gd name="connsiteY1763" fmla="*/ 7295802 h 8519503"/>
              <a:gd name="connsiteX1764" fmla="*/ 352101 w 7289801"/>
              <a:gd name="connsiteY1764" fmla="*/ 7293549 h 8519503"/>
              <a:gd name="connsiteX1765" fmla="*/ 338952 w 7289801"/>
              <a:gd name="connsiteY1765" fmla="*/ 7305975 h 8519503"/>
              <a:gd name="connsiteX1766" fmla="*/ 352101 w 7289801"/>
              <a:gd name="connsiteY1766" fmla="*/ 7293549 h 8519503"/>
              <a:gd name="connsiteX1767" fmla="*/ 815121 w 7289801"/>
              <a:gd name="connsiteY1767" fmla="*/ 7280334 h 8519503"/>
              <a:gd name="connsiteX1768" fmla="*/ 774335 w 7289801"/>
              <a:gd name="connsiteY1768" fmla="*/ 7317513 h 8519503"/>
              <a:gd name="connsiteX1769" fmla="*/ 755015 w 7289801"/>
              <a:gd name="connsiteY1769" fmla="*/ 7336102 h 8519503"/>
              <a:gd name="connsiteX1770" fmla="*/ 756447 w 7289801"/>
              <a:gd name="connsiteY1770" fmla="*/ 7345397 h 8519503"/>
              <a:gd name="connsiteX1771" fmla="*/ 714229 w 7289801"/>
              <a:gd name="connsiteY1771" fmla="*/ 7381145 h 8519503"/>
              <a:gd name="connsiteX1772" fmla="*/ 709220 w 7289801"/>
              <a:gd name="connsiteY1772" fmla="*/ 7366130 h 8519503"/>
              <a:gd name="connsiteX1773" fmla="*/ 700633 w 7289801"/>
              <a:gd name="connsiteY1773" fmla="*/ 7373281 h 8519503"/>
              <a:gd name="connsiteX1774" fmla="*/ 702064 w 7289801"/>
              <a:gd name="connsiteY1774" fmla="*/ 7382575 h 8519503"/>
              <a:gd name="connsiteX1775" fmla="*/ 662709 w 7289801"/>
              <a:gd name="connsiteY1775" fmla="*/ 7394730 h 8519503"/>
              <a:gd name="connsiteX1776" fmla="*/ 731402 w 7289801"/>
              <a:gd name="connsiteY1776" fmla="*/ 7335387 h 8519503"/>
              <a:gd name="connsiteX1777" fmla="*/ 815121 w 7289801"/>
              <a:gd name="connsiteY1777" fmla="*/ 7280334 h 8519503"/>
              <a:gd name="connsiteX1778" fmla="*/ 465476 w 7289801"/>
              <a:gd name="connsiteY1778" fmla="*/ 7274417 h 8519503"/>
              <a:gd name="connsiteX1779" fmla="*/ 431945 w 7289801"/>
              <a:gd name="connsiteY1779" fmla="*/ 7302030 h 8519503"/>
              <a:gd name="connsiteX1780" fmla="*/ 465476 w 7289801"/>
              <a:gd name="connsiteY1780" fmla="*/ 7274417 h 8519503"/>
              <a:gd name="connsiteX1781" fmla="*/ 302989 w 7289801"/>
              <a:gd name="connsiteY1781" fmla="*/ 7271505 h 8519503"/>
              <a:gd name="connsiteX1782" fmla="*/ 286398 w 7289801"/>
              <a:gd name="connsiteY1782" fmla="*/ 7284278 h 8519503"/>
              <a:gd name="connsiteX1783" fmla="*/ 302989 w 7289801"/>
              <a:gd name="connsiteY1783" fmla="*/ 7271505 h 8519503"/>
              <a:gd name="connsiteX1784" fmla="*/ 6252886 w 7289801"/>
              <a:gd name="connsiteY1784" fmla="*/ 7269902 h 8519503"/>
              <a:gd name="connsiteX1785" fmla="*/ 6258264 w 7289801"/>
              <a:gd name="connsiteY1785" fmla="*/ 7272879 h 8519503"/>
              <a:gd name="connsiteX1786" fmla="*/ 6244554 w 7289801"/>
              <a:gd name="connsiteY1786" fmla="*/ 7279373 h 8519503"/>
              <a:gd name="connsiteX1787" fmla="*/ 6238782 w 7289801"/>
              <a:gd name="connsiteY1787" fmla="*/ 7290197 h 8519503"/>
              <a:gd name="connsiteX1788" fmla="*/ 6252886 w 7289801"/>
              <a:gd name="connsiteY1788" fmla="*/ 7269902 h 8519503"/>
              <a:gd name="connsiteX1789" fmla="*/ 5376376 w 7289801"/>
              <a:gd name="connsiteY1789" fmla="*/ 7268501 h 8519503"/>
              <a:gd name="connsiteX1790" fmla="*/ 5343834 w 7289801"/>
              <a:gd name="connsiteY1790" fmla="*/ 7290197 h 8519503"/>
              <a:gd name="connsiteX1791" fmla="*/ 5376376 w 7289801"/>
              <a:gd name="connsiteY1791" fmla="*/ 7268501 h 8519503"/>
              <a:gd name="connsiteX1792" fmla="*/ 5488616 w 7289801"/>
              <a:gd name="connsiteY1792" fmla="*/ 7264556 h 8519503"/>
              <a:gd name="connsiteX1793" fmla="*/ 5482780 w 7289801"/>
              <a:gd name="connsiteY1793" fmla="*/ 7297870 h 8519503"/>
              <a:gd name="connsiteX1794" fmla="*/ 5451412 w 7289801"/>
              <a:gd name="connsiteY1794" fmla="*/ 7309921 h 8519503"/>
              <a:gd name="connsiteX1795" fmla="*/ 5472568 w 7289801"/>
              <a:gd name="connsiteY1795" fmla="*/ 7287239 h 8519503"/>
              <a:gd name="connsiteX1796" fmla="*/ 5439739 w 7289801"/>
              <a:gd name="connsiteY1796" fmla="*/ 7296453 h 8519503"/>
              <a:gd name="connsiteX1797" fmla="*/ 5488616 w 7289801"/>
              <a:gd name="connsiteY1797" fmla="*/ 7264556 h 8519503"/>
              <a:gd name="connsiteX1798" fmla="*/ 347134 w 7289801"/>
              <a:gd name="connsiteY1798" fmla="*/ 7263539 h 8519503"/>
              <a:gd name="connsiteX1799" fmla="*/ 330228 w 7289801"/>
              <a:gd name="connsiteY1799" fmla="*/ 7279635 h 8519503"/>
              <a:gd name="connsiteX1800" fmla="*/ 327410 w 7289801"/>
              <a:gd name="connsiteY1800" fmla="*/ 7274736 h 8519503"/>
              <a:gd name="connsiteX1801" fmla="*/ 333046 w 7289801"/>
              <a:gd name="connsiteY1801" fmla="*/ 7267037 h 8519503"/>
              <a:gd name="connsiteX1802" fmla="*/ 347134 w 7289801"/>
              <a:gd name="connsiteY1802" fmla="*/ 7263539 h 8519503"/>
              <a:gd name="connsiteX1803" fmla="*/ 1028777 w 7289801"/>
              <a:gd name="connsiteY1803" fmla="*/ 7262583 h 8519503"/>
              <a:gd name="connsiteX1804" fmla="*/ 1031618 w 7289801"/>
              <a:gd name="connsiteY1804" fmla="*/ 7286251 h 8519503"/>
              <a:gd name="connsiteX1805" fmla="*/ 1028777 w 7289801"/>
              <a:gd name="connsiteY1805" fmla="*/ 7262583 h 8519503"/>
              <a:gd name="connsiteX1806" fmla="*/ 317549 w 7289801"/>
              <a:gd name="connsiteY1806" fmla="*/ 7253404 h 8519503"/>
              <a:gd name="connsiteX1807" fmla="*/ 301770 w 7289801"/>
              <a:gd name="connsiteY1807" fmla="*/ 7269107 h 8519503"/>
              <a:gd name="connsiteX1808" fmla="*/ 317549 w 7289801"/>
              <a:gd name="connsiteY1808" fmla="*/ 7253404 h 8519503"/>
              <a:gd name="connsiteX1809" fmla="*/ 721881 w 7289801"/>
              <a:gd name="connsiteY1809" fmla="*/ 7252721 h 8519503"/>
              <a:gd name="connsiteX1810" fmla="*/ 702984 w 7289801"/>
              <a:gd name="connsiteY1810" fmla="*/ 7278362 h 8519503"/>
              <a:gd name="connsiteX1811" fmla="*/ 710683 w 7289801"/>
              <a:gd name="connsiteY1811" fmla="*/ 7261512 h 8519503"/>
              <a:gd name="connsiteX1812" fmla="*/ 721881 w 7289801"/>
              <a:gd name="connsiteY1812" fmla="*/ 7252721 h 8519503"/>
              <a:gd name="connsiteX1813" fmla="*/ 248942 w 7289801"/>
              <a:gd name="connsiteY1813" fmla="*/ 7252721 h 8519503"/>
              <a:gd name="connsiteX1814" fmla="*/ 242972 w 7289801"/>
              <a:gd name="connsiteY1814" fmla="*/ 7277013 h 8519503"/>
              <a:gd name="connsiteX1815" fmla="*/ 237748 w 7289801"/>
              <a:gd name="connsiteY1815" fmla="*/ 7273639 h 8519503"/>
              <a:gd name="connsiteX1816" fmla="*/ 228793 w 7289801"/>
              <a:gd name="connsiteY1816" fmla="*/ 7276338 h 8519503"/>
              <a:gd name="connsiteX1817" fmla="*/ 248942 w 7289801"/>
              <a:gd name="connsiteY1817" fmla="*/ 7252721 h 8519503"/>
              <a:gd name="connsiteX1818" fmla="*/ 854028 w 7289801"/>
              <a:gd name="connsiteY1818" fmla="*/ 7248777 h 8519503"/>
              <a:gd name="connsiteX1819" fmla="*/ 818526 w 7289801"/>
              <a:gd name="connsiteY1819" fmla="*/ 7278363 h 8519503"/>
              <a:gd name="connsiteX1820" fmla="*/ 854028 w 7289801"/>
              <a:gd name="connsiteY1820" fmla="*/ 7248777 h 8519503"/>
              <a:gd name="connsiteX1821" fmla="*/ 5982134 w 7289801"/>
              <a:gd name="connsiteY1821" fmla="*/ 7244833 h 8519503"/>
              <a:gd name="connsiteX1822" fmla="*/ 5910754 w 7289801"/>
              <a:gd name="connsiteY1822" fmla="*/ 7298087 h 8519503"/>
              <a:gd name="connsiteX1823" fmla="*/ 5907185 w 7289801"/>
              <a:gd name="connsiteY1823" fmla="*/ 7290379 h 8519503"/>
              <a:gd name="connsiteX1824" fmla="*/ 5982134 w 7289801"/>
              <a:gd name="connsiteY1824" fmla="*/ 7244833 h 8519503"/>
              <a:gd name="connsiteX1825" fmla="*/ 926454 w 7289801"/>
              <a:gd name="connsiteY1825" fmla="*/ 7244814 h 8519503"/>
              <a:gd name="connsiteX1826" fmla="*/ 938839 w 7289801"/>
              <a:gd name="connsiteY1826" fmla="*/ 7258442 h 8519503"/>
              <a:gd name="connsiteX1827" fmla="*/ 921088 w 7289801"/>
              <a:gd name="connsiteY1827" fmla="*/ 7246870 h 8519503"/>
              <a:gd name="connsiteX1828" fmla="*/ 926454 w 7289801"/>
              <a:gd name="connsiteY1828" fmla="*/ 7244814 h 8519503"/>
              <a:gd name="connsiteX1829" fmla="*/ 452655 w 7289801"/>
              <a:gd name="connsiteY1829" fmla="*/ 7243987 h 8519503"/>
              <a:gd name="connsiteX1830" fmla="*/ 461531 w 7289801"/>
              <a:gd name="connsiteY1830" fmla="*/ 7248334 h 8519503"/>
              <a:gd name="connsiteX1831" fmla="*/ 431945 w 7289801"/>
              <a:gd name="connsiteY1831" fmla="*/ 7274417 h 8519503"/>
              <a:gd name="connsiteX1832" fmla="*/ 452655 w 7289801"/>
              <a:gd name="connsiteY1832" fmla="*/ 7243987 h 8519503"/>
              <a:gd name="connsiteX1833" fmla="*/ 5266056 w 7289801"/>
              <a:gd name="connsiteY1833" fmla="*/ 7240888 h 8519503"/>
              <a:gd name="connsiteX1834" fmla="*/ 5236819 w 7289801"/>
              <a:gd name="connsiteY1834" fmla="*/ 7266529 h 8519503"/>
              <a:gd name="connsiteX1835" fmla="*/ 5266056 w 7289801"/>
              <a:gd name="connsiteY1835" fmla="*/ 7240888 h 8519503"/>
              <a:gd name="connsiteX1836" fmla="*/ 5450140 w 7289801"/>
              <a:gd name="connsiteY1836" fmla="*/ 7238915 h 8519503"/>
              <a:gd name="connsiteX1837" fmla="*/ 5409974 w 7289801"/>
              <a:gd name="connsiteY1837" fmla="*/ 7277245 h 8519503"/>
              <a:gd name="connsiteX1838" fmla="*/ 5385590 w 7289801"/>
              <a:gd name="connsiteY1838" fmla="*/ 7291708 h 8519503"/>
              <a:gd name="connsiteX1839" fmla="*/ 5373398 w 7289801"/>
              <a:gd name="connsiteY1839" fmla="*/ 7299663 h 8519503"/>
              <a:gd name="connsiteX1840" fmla="*/ 5317454 w 7289801"/>
              <a:gd name="connsiteY1840" fmla="*/ 7325698 h 8519503"/>
              <a:gd name="connsiteX1841" fmla="*/ 5450140 w 7289801"/>
              <a:gd name="connsiteY1841" fmla="*/ 7238915 h 8519503"/>
              <a:gd name="connsiteX1842" fmla="*/ 474763 w 7289801"/>
              <a:gd name="connsiteY1842" fmla="*/ 7235523 h 8519503"/>
              <a:gd name="connsiteX1843" fmla="*/ 479282 w 7289801"/>
              <a:gd name="connsiteY1843" fmla="*/ 7240416 h 8519503"/>
              <a:gd name="connsiteX1844" fmla="*/ 469666 w 7289801"/>
              <a:gd name="connsiteY1844" fmla="*/ 7246806 h 8519503"/>
              <a:gd name="connsiteX1845" fmla="*/ 469758 w 7289801"/>
              <a:gd name="connsiteY1845" fmla="*/ 7236421 h 8519503"/>
              <a:gd name="connsiteX1846" fmla="*/ 474763 w 7289801"/>
              <a:gd name="connsiteY1846" fmla="*/ 7235523 h 8519503"/>
              <a:gd name="connsiteX1847" fmla="*/ 242787 w 7289801"/>
              <a:gd name="connsiteY1847" fmla="*/ 7235287 h 8519503"/>
              <a:gd name="connsiteX1848" fmla="*/ 249737 w 7289801"/>
              <a:gd name="connsiteY1848" fmla="*/ 7235675 h 8519503"/>
              <a:gd name="connsiteX1849" fmla="*/ 238467 w 7289801"/>
              <a:gd name="connsiteY1849" fmla="*/ 7252722 h 8519503"/>
              <a:gd name="connsiteX1850" fmla="*/ 234712 w 7289801"/>
              <a:gd name="connsiteY1850" fmla="*/ 7239550 h 8519503"/>
              <a:gd name="connsiteX1851" fmla="*/ 242787 w 7289801"/>
              <a:gd name="connsiteY1851" fmla="*/ 7235287 h 8519503"/>
              <a:gd name="connsiteX1852" fmla="*/ 6359032 w 7289801"/>
              <a:gd name="connsiteY1852" fmla="*/ 7227082 h 8519503"/>
              <a:gd name="connsiteX1853" fmla="*/ 6336081 w 7289801"/>
              <a:gd name="connsiteY1853" fmla="*/ 7246806 h 8519503"/>
              <a:gd name="connsiteX1854" fmla="*/ 6359032 w 7289801"/>
              <a:gd name="connsiteY1854" fmla="*/ 7227082 h 8519503"/>
              <a:gd name="connsiteX1855" fmla="*/ 785579 w 7289801"/>
              <a:gd name="connsiteY1855" fmla="*/ 7227081 h 8519503"/>
              <a:gd name="connsiteX1856" fmla="*/ 774622 w 7289801"/>
              <a:gd name="connsiteY1856" fmla="*/ 7242860 h 8519503"/>
              <a:gd name="connsiteX1857" fmla="*/ 785579 w 7289801"/>
              <a:gd name="connsiteY1857" fmla="*/ 7227081 h 8519503"/>
              <a:gd name="connsiteX1858" fmla="*/ 885585 w 7289801"/>
              <a:gd name="connsiteY1858" fmla="*/ 7225109 h 8519503"/>
              <a:gd name="connsiteX1859" fmla="*/ 858342 w 7289801"/>
              <a:gd name="connsiteY1859" fmla="*/ 7252722 h 8519503"/>
              <a:gd name="connsiteX1860" fmla="*/ 885585 w 7289801"/>
              <a:gd name="connsiteY1860" fmla="*/ 7225109 h 8519503"/>
              <a:gd name="connsiteX1861" fmla="*/ 530563 w 7289801"/>
              <a:gd name="connsiteY1861" fmla="*/ 7225109 h 8519503"/>
              <a:gd name="connsiteX1862" fmla="*/ 500977 w 7289801"/>
              <a:gd name="connsiteY1862" fmla="*/ 7254695 h 8519503"/>
              <a:gd name="connsiteX1863" fmla="*/ 530563 w 7289801"/>
              <a:gd name="connsiteY1863" fmla="*/ 7225109 h 8519503"/>
              <a:gd name="connsiteX1864" fmla="*/ 930160 w 7289801"/>
              <a:gd name="connsiteY1864" fmla="*/ 7221164 h 8519503"/>
              <a:gd name="connsiteX1865" fmla="*/ 923848 w 7289801"/>
              <a:gd name="connsiteY1865" fmla="*/ 7236943 h 8519503"/>
              <a:gd name="connsiteX1866" fmla="*/ 930160 w 7289801"/>
              <a:gd name="connsiteY1866" fmla="*/ 7221164 h 8519503"/>
              <a:gd name="connsiteX1867" fmla="*/ 742919 w 7289801"/>
              <a:gd name="connsiteY1867" fmla="*/ 7221164 h 8519503"/>
              <a:gd name="connsiteX1868" fmla="*/ 741605 w 7289801"/>
              <a:gd name="connsiteY1868" fmla="*/ 7234971 h 8519503"/>
              <a:gd name="connsiteX1869" fmla="*/ 742919 w 7289801"/>
              <a:gd name="connsiteY1869" fmla="*/ 7221164 h 8519503"/>
              <a:gd name="connsiteX1870" fmla="*/ 691340 w 7289801"/>
              <a:gd name="connsiteY1870" fmla="*/ 7219191 h 8519503"/>
              <a:gd name="connsiteX1871" fmla="*/ 674543 w 7289801"/>
              <a:gd name="connsiteY1871" fmla="*/ 7238915 h 8519503"/>
              <a:gd name="connsiteX1872" fmla="*/ 691340 w 7289801"/>
              <a:gd name="connsiteY1872" fmla="*/ 7219191 h 8519503"/>
              <a:gd name="connsiteX1873" fmla="*/ 6317434 w 7289801"/>
              <a:gd name="connsiteY1873" fmla="*/ 7215513 h 8519503"/>
              <a:gd name="connsiteX1874" fmla="*/ 6235303 w 7289801"/>
              <a:gd name="connsiteY1874" fmla="*/ 7272447 h 8519503"/>
              <a:gd name="connsiteX1875" fmla="*/ 6317434 w 7289801"/>
              <a:gd name="connsiteY1875" fmla="*/ 7215513 h 8519503"/>
              <a:gd name="connsiteX1876" fmla="*/ 5658670 w 7289801"/>
              <a:gd name="connsiteY1876" fmla="*/ 7215248 h 8519503"/>
              <a:gd name="connsiteX1877" fmla="*/ 5510744 w 7289801"/>
              <a:gd name="connsiteY1877" fmla="*/ 7315838 h 8519503"/>
              <a:gd name="connsiteX1878" fmla="*/ 5515012 w 7289801"/>
              <a:gd name="connsiteY1878" fmla="*/ 7289063 h 8519503"/>
              <a:gd name="connsiteX1879" fmla="*/ 5524968 w 7289801"/>
              <a:gd name="connsiteY1879" fmla="*/ 7299918 h 8519503"/>
              <a:gd name="connsiteX1880" fmla="*/ 5658670 w 7289801"/>
              <a:gd name="connsiteY1880" fmla="*/ 7215248 h 8519503"/>
              <a:gd name="connsiteX1881" fmla="*/ 333669 w 7289801"/>
              <a:gd name="connsiteY1881" fmla="*/ 7209329 h 8519503"/>
              <a:gd name="connsiteX1882" fmla="*/ 314211 w 7289801"/>
              <a:gd name="connsiteY1882" fmla="*/ 7245023 h 8519503"/>
              <a:gd name="connsiteX1883" fmla="*/ 299797 w 7289801"/>
              <a:gd name="connsiteY1883" fmla="*/ 7248521 h 8519503"/>
              <a:gd name="connsiteX1884" fmla="*/ 322139 w 7289801"/>
              <a:gd name="connsiteY1884" fmla="*/ 7217728 h 8519503"/>
              <a:gd name="connsiteX1885" fmla="*/ 333669 w 7289801"/>
              <a:gd name="connsiteY1885" fmla="*/ 7209329 h 8519503"/>
              <a:gd name="connsiteX1886" fmla="*/ 909682 w 7289801"/>
              <a:gd name="connsiteY1886" fmla="*/ 7208117 h 8519503"/>
              <a:gd name="connsiteX1887" fmla="*/ 893475 w 7289801"/>
              <a:gd name="connsiteY1887" fmla="*/ 7216461 h 8519503"/>
              <a:gd name="connsiteX1888" fmla="*/ 909682 w 7289801"/>
              <a:gd name="connsiteY1888" fmla="*/ 7208117 h 8519503"/>
              <a:gd name="connsiteX1889" fmla="*/ 5255866 w 7289801"/>
              <a:gd name="connsiteY1889" fmla="*/ 7200364 h 8519503"/>
              <a:gd name="connsiteX1890" fmla="*/ 5248905 w 7289801"/>
              <a:gd name="connsiteY1890" fmla="*/ 7210991 h 8519503"/>
              <a:gd name="connsiteX1891" fmla="*/ 5232642 w 7289801"/>
              <a:gd name="connsiteY1891" fmla="*/ 7221164 h 8519503"/>
              <a:gd name="connsiteX1892" fmla="*/ 5249612 w 7289801"/>
              <a:gd name="connsiteY1892" fmla="*/ 7200819 h 8519503"/>
              <a:gd name="connsiteX1893" fmla="*/ 5255866 w 7289801"/>
              <a:gd name="connsiteY1893" fmla="*/ 7200364 h 8519503"/>
              <a:gd name="connsiteX1894" fmla="*/ 819370 w 7289801"/>
              <a:gd name="connsiteY1894" fmla="*/ 7199468 h 8519503"/>
              <a:gd name="connsiteX1895" fmla="*/ 815848 w 7289801"/>
              <a:gd name="connsiteY1895" fmla="*/ 7215933 h 8519503"/>
              <a:gd name="connsiteX1896" fmla="*/ 819370 w 7289801"/>
              <a:gd name="connsiteY1896" fmla="*/ 7199468 h 8519503"/>
              <a:gd name="connsiteX1897" fmla="*/ 822470 w 7289801"/>
              <a:gd name="connsiteY1897" fmla="*/ 7197623 h 8519503"/>
              <a:gd name="connsiteX1898" fmla="*/ 834304 w 7289801"/>
              <a:gd name="connsiteY1898" fmla="*/ 7209522 h 8519503"/>
              <a:gd name="connsiteX1899" fmla="*/ 822470 w 7289801"/>
              <a:gd name="connsiteY1899" fmla="*/ 7197623 h 8519503"/>
              <a:gd name="connsiteX1900" fmla="*/ 516598 w 7289801"/>
              <a:gd name="connsiteY1900" fmla="*/ 7196839 h 8519503"/>
              <a:gd name="connsiteX1901" fmla="*/ 508788 w 7289801"/>
              <a:gd name="connsiteY1901" fmla="*/ 7205386 h 8519503"/>
              <a:gd name="connsiteX1902" fmla="*/ 504526 w 7289801"/>
              <a:gd name="connsiteY1902" fmla="*/ 7215247 h 8519503"/>
              <a:gd name="connsiteX1903" fmla="*/ 502397 w 7289801"/>
              <a:gd name="connsiteY1903" fmla="*/ 7200125 h 8519503"/>
              <a:gd name="connsiteX1904" fmla="*/ 516598 w 7289801"/>
              <a:gd name="connsiteY1904" fmla="*/ 7196839 h 8519503"/>
              <a:gd name="connsiteX1905" fmla="*/ 5273018 w 7289801"/>
              <a:gd name="connsiteY1905" fmla="*/ 7196296 h 8519503"/>
              <a:gd name="connsiteX1906" fmla="*/ 5252656 w 7289801"/>
              <a:gd name="connsiteY1906" fmla="*/ 7212505 h 8519503"/>
              <a:gd name="connsiteX1907" fmla="*/ 5273018 w 7289801"/>
              <a:gd name="connsiteY1907" fmla="*/ 7196296 h 8519503"/>
              <a:gd name="connsiteX1908" fmla="*/ 343374 w 7289801"/>
              <a:gd name="connsiteY1908" fmla="*/ 7191750 h 8519503"/>
              <a:gd name="connsiteX1909" fmla="*/ 337272 w 7289801"/>
              <a:gd name="connsiteY1909" fmla="*/ 7202727 h 8519503"/>
              <a:gd name="connsiteX1910" fmla="*/ 346765 w 7289801"/>
              <a:gd name="connsiteY1910" fmla="*/ 7202727 h 8519503"/>
              <a:gd name="connsiteX1911" fmla="*/ 343374 w 7289801"/>
              <a:gd name="connsiteY1911" fmla="*/ 7191750 h 8519503"/>
              <a:gd name="connsiteX1912" fmla="*/ 6241542 w 7289801"/>
              <a:gd name="connsiteY1912" fmla="*/ 7189607 h 8519503"/>
              <a:gd name="connsiteX1913" fmla="*/ 6219675 w 7289801"/>
              <a:gd name="connsiteY1913" fmla="*/ 7211303 h 8519503"/>
              <a:gd name="connsiteX1914" fmla="*/ 6241542 w 7289801"/>
              <a:gd name="connsiteY1914" fmla="*/ 7189607 h 8519503"/>
              <a:gd name="connsiteX1915" fmla="*/ 5356900 w 7289801"/>
              <a:gd name="connsiteY1915" fmla="*/ 7189607 h 8519503"/>
              <a:gd name="connsiteX1916" fmla="*/ 5339200 w 7289801"/>
              <a:gd name="connsiteY1916" fmla="*/ 7208979 h 8519503"/>
              <a:gd name="connsiteX1917" fmla="*/ 5337784 w 7289801"/>
              <a:gd name="connsiteY1917" fmla="*/ 7205879 h 8519503"/>
              <a:gd name="connsiteX1918" fmla="*/ 5329288 w 7289801"/>
              <a:gd name="connsiteY1918" fmla="*/ 7197356 h 8519503"/>
              <a:gd name="connsiteX1919" fmla="*/ 5356900 w 7289801"/>
              <a:gd name="connsiteY1919" fmla="*/ 7189607 h 8519503"/>
              <a:gd name="connsiteX1920" fmla="*/ 697950 w 7289801"/>
              <a:gd name="connsiteY1920" fmla="*/ 7189607 h 8519503"/>
              <a:gd name="connsiteX1921" fmla="*/ 671870 w 7289801"/>
              <a:gd name="connsiteY1921" fmla="*/ 7215248 h 8519503"/>
              <a:gd name="connsiteX1922" fmla="*/ 697950 w 7289801"/>
              <a:gd name="connsiteY1922" fmla="*/ 7189607 h 8519503"/>
              <a:gd name="connsiteX1923" fmla="*/ 1014391 w 7289801"/>
              <a:gd name="connsiteY1923" fmla="*/ 7185662 h 8519503"/>
              <a:gd name="connsiteX1924" fmla="*/ 1021513 w 7289801"/>
              <a:gd name="connsiteY1924" fmla="*/ 7187028 h 8519503"/>
              <a:gd name="connsiteX1925" fmla="*/ 1007980 w 7289801"/>
              <a:gd name="connsiteY1925" fmla="*/ 7203414 h 8519503"/>
              <a:gd name="connsiteX1926" fmla="*/ 1014391 w 7289801"/>
              <a:gd name="connsiteY1926" fmla="*/ 7185662 h 8519503"/>
              <a:gd name="connsiteX1927" fmla="*/ 329767 w 7289801"/>
              <a:gd name="connsiteY1927" fmla="*/ 7185661 h 8519503"/>
              <a:gd name="connsiteX1928" fmla="*/ 333328 w 7289801"/>
              <a:gd name="connsiteY1928" fmla="*/ 7197043 h 8519503"/>
              <a:gd name="connsiteX1929" fmla="*/ 292018 w 7289801"/>
              <a:gd name="connsiteY1929" fmla="*/ 7229053 h 8519503"/>
              <a:gd name="connsiteX1930" fmla="*/ 283472 w 7289801"/>
              <a:gd name="connsiteY1930" fmla="*/ 7213403 h 8519503"/>
              <a:gd name="connsiteX1931" fmla="*/ 293442 w 7289801"/>
              <a:gd name="connsiteY1931" fmla="*/ 7202733 h 8519503"/>
              <a:gd name="connsiteX1932" fmla="*/ 291305 w 7289801"/>
              <a:gd name="connsiteY1932" fmla="*/ 7221940 h 8519503"/>
              <a:gd name="connsiteX1933" fmla="*/ 324068 w 7289801"/>
              <a:gd name="connsiteY1933" fmla="*/ 7186373 h 8519503"/>
              <a:gd name="connsiteX1934" fmla="*/ 329767 w 7289801"/>
              <a:gd name="connsiteY1934" fmla="*/ 7185661 h 8519503"/>
              <a:gd name="connsiteX1935" fmla="*/ 523989 w 7289801"/>
              <a:gd name="connsiteY1935" fmla="*/ 7183972 h 8519503"/>
              <a:gd name="connsiteX1936" fmla="*/ 534507 w 7289801"/>
              <a:gd name="connsiteY1936" fmla="*/ 7190734 h 8519503"/>
              <a:gd name="connsiteX1937" fmla="*/ 520982 w 7289801"/>
              <a:gd name="connsiteY1937" fmla="*/ 7197496 h 8519503"/>
              <a:gd name="connsiteX1938" fmla="*/ 523989 w 7289801"/>
              <a:gd name="connsiteY1938" fmla="*/ 7183972 h 8519503"/>
              <a:gd name="connsiteX1939" fmla="*/ 5317454 w 7289801"/>
              <a:gd name="connsiteY1939" fmla="*/ 7183690 h 8519503"/>
              <a:gd name="connsiteX1940" fmla="*/ 5312194 w 7289801"/>
              <a:gd name="connsiteY1940" fmla="*/ 7203414 h 8519503"/>
              <a:gd name="connsiteX1941" fmla="*/ 5317454 w 7289801"/>
              <a:gd name="connsiteY1941" fmla="*/ 7183690 h 8519503"/>
              <a:gd name="connsiteX1942" fmla="*/ 1141991 w 7289801"/>
              <a:gd name="connsiteY1942" fmla="*/ 7182928 h 8519503"/>
              <a:gd name="connsiteX1943" fmla="*/ 1129178 w 7289801"/>
              <a:gd name="connsiteY1943" fmla="*/ 7200032 h 8519503"/>
              <a:gd name="connsiteX1944" fmla="*/ 1109959 w 7289801"/>
              <a:gd name="connsiteY1944" fmla="*/ 7207159 h 8519503"/>
              <a:gd name="connsiteX1945" fmla="*/ 1105687 w 7289801"/>
              <a:gd name="connsiteY1945" fmla="*/ 7234954 h 8519503"/>
              <a:gd name="connsiteX1946" fmla="*/ 1085756 w 7289801"/>
              <a:gd name="connsiteY1946" fmla="*/ 7246357 h 8519503"/>
              <a:gd name="connsiteX1947" fmla="*/ 1049454 w 7289801"/>
              <a:gd name="connsiteY1947" fmla="*/ 7255623 h 8519503"/>
              <a:gd name="connsiteX1948" fmla="*/ 1047318 w 7289801"/>
              <a:gd name="connsiteY1948" fmla="*/ 7246357 h 8519503"/>
              <a:gd name="connsiteX1949" fmla="*/ 1075791 w 7289801"/>
              <a:gd name="connsiteY1949" fmla="*/ 7221413 h 8519503"/>
              <a:gd name="connsiteX1950" fmla="*/ 1083620 w 7289801"/>
              <a:gd name="connsiteY1950" fmla="*/ 7222838 h 8519503"/>
              <a:gd name="connsiteX1951" fmla="*/ 1082910 w 7289801"/>
              <a:gd name="connsiteY1951" fmla="*/ 7234242 h 8519503"/>
              <a:gd name="connsiteX1952" fmla="*/ 1086468 w 7289801"/>
              <a:gd name="connsiteY1952" fmla="*/ 7217136 h 8519503"/>
              <a:gd name="connsiteX1953" fmla="*/ 1141991 w 7289801"/>
              <a:gd name="connsiteY1953" fmla="*/ 7182928 h 8519503"/>
              <a:gd name="connsiteX1954" fmla="*/ 891503 w 7289801"/>
              <a:gd name="connsiteY1954" fmla="*/ 7181717 h 8519503"/>
              <a:gd name="connsiteX1955" fmla="*/ 869807 w 7289801"/>
              <a:gd name="connsiteY1955" fmla="*/ 7201441 h 8519503"/>
              <a:gd name="connsiteX1956" fmla="*/ 891503 w 7289801"/>
              <a:gd name="connsiteY1956" fmla="*/ 7181717 h 8519503"/>
              <a:gd name="connsiteX1957" fmla="*/ 5552162 w 7289801"/>
              <a:gd name="connsiteY1957" fmla="*/ 7177773 h 8519503"/>
              <a:gd name="connsiteX1958" fmla="*/ 5457490 w 7289801"/>
              <a:gd name="connsiteY1958" fmla="*/ 7242861 h 8519503"/>
              <a:gd name="connsiteX1959" fmla="*/ 5552162 w 7289801"/>
              <a:gd name="connsiteY1959" fmla="*/ 7177773 h 8519503"/>
              <a:gd name="connsiteX1960" fmla="*/ 5729669 w 7289801"/>
              <a:gd name="connsiteY1960" fmla="*/ 7173493 h 8519503"/>
              <a:gd name="connsiteX1961" fmla="*/ 5685414 w 7289801"/>
              <a:gd name="connsiteY1961" fmla="*/ 7203414 h 8519503"/>
              <a:gd name="connsiteX1962" fmla="*/ 5704162 w 7289801"/>
              <a:gd name="connsiteY1962" fmla="*/ 7187503 h 8519503"/>
              <a:gd name="connsiteX1963" fmla="*/ 5729669 w 7289801"/>
              <a:gd name="connsiteY1963" fmla="*/ 7173493 h 8519503"/>
              <a:gd name="connsiteX1964" fmla="*/ 1127198 w 7289801"/>
              <a:gd name="connsiteY1964" fmla="*/ 7161047 h 8519503"/>
              <a:gd name="connsiteX1965" fmla="*/ 1130157 w 7289801"/>
              <a:gd name="connsiteY1965" fmla="*/ 7166018 h 8519503"/>
              <a:gd name="connsiteX1966" fmla="*/ 1124239 w 7289801"/>
              <a:gd name="connsiteY1966" fmla="*/ 7173828 h 8519503"/>
              <a:gd name="connsiteX1967" fmla="*/ 1118323 w 7289801"/>
              <a:gd name="connsiteY1967" fmla="*/ 7163887 h 8519503"/>
              <a:gd name="connsiteX1968" fmla="*/ 1113885 w 7289801"/>
              <a:gd name="connsiteY1968" fmla="*/ 7167438 h 8519503"/>
              <a:gd name="connsiteX1969" fmla="*/ 1127198 w 7289801"/>
              <a:gd name="connsiteY1969" fmla="*/ 7161047 h 8519503"/>
              <a:gd name="connsiteX1970" fmla="*/ 558598 w 7289801"/>
              <a:gd name="connsiteY1970" fmla="*/ 7158049 h 8519503"/>
              <a:gd name="connsiteX1971" fmla="*/ 562120 w 7289801"/>
              <a:gd name="connsiteY1971" fmla="*/ 7165939 h 8519503"/>
              <a:gd name="connsiteX1972" fmla="*/ 536761 w 7289801"/>
              <a:gd name="connsiteY1972" fmla="*/ 7189607 h 8519503"/>
              <a:gd name="connsiteX1973" fmla="*/ 558598 w 7289801"/>
              <a:gd name="connsiteY1973" fmla="*/ 7158049 h 8519503"/>
              <a:gd name="connsiteX1974" fmla="*/ 6285878 w 7289801"/>
              <a:gd name="connsiteY1974" fmla="*/ 7155778 h 8519503"/>
              <a:gd name="connsiteX1975" fmla="*/ 6256628 w 7289801"/>
              <a:gd name="connsiteY1975" fmla="*/ 7185663 h 8519503"/>
              <a:gd name="connsiteX1976" fmla="*/ 6252347 w 7289801"/>
              <a:gd name="connsiteY1976" fmla="*/ 7177646 h 8519503"/>
              <a:gd name="connsiteX1977" fmla="*/ 6285878 w 7289801"/>
              <a:gd name="connsiteY1977" fmla="*/ 7155778 h 8519503"/>
              <a:gd name="connsiteX1978" fmla="*/ 5682069 w 7289801"/>
              <a:gd name="connsiteY1978" fmla="*/ 7155727 h 8519503"/>
              <a:gd name="connsiteX1979" fmla="*/ 5694172 w 7289801"/>
              <a:gd name="connsiteY1979" fmla="*/ 7163799 h 8519503"/>
              <a:gd name="connsiteX1980" fmla="*/ 5659745 w 7289801"/>
              <a:gd name="connsiteY1980" fmla="*/ 7191474 h 8519503"/>
              <a:gd name="connsiteX1981" fmla="*/ 5633208 w 7289801"/>
              <a:gd name="connsiteY1981" fmla="*/ 7191474 h 8519503"/>
              <a:gd name="connsiteX1982" fmla="*/ 5584438 w 7289801"/>
              <a:gd name="connsiteY1982" fmla="*/ 7221988 h 8519503"/>
              <a:gd name="connsiteX1983" fmla="*/ 5588024 w 7289801"/>
              <a:gd name="connsiteY1983" fmla="*/ 7229794 h 8519503"/>
              <a:gd name="connsiteX1984" fmla="*/ 5496936 w 7289801"/>
              <a:gd name="connsiteY1984" fmla="*/ 7282307 h 8519503"/>
              <a:gd name="connsiteX1985" fmla="*/ 5525626 w 7289801"/>
              <a:gd name="connsiteY1985" fmla="*/ 7241149 h 8519503"/>
              <a:gd name="connsiteX1986" fmla="*/ 5629622 w 7289801"/>
              <a:gd name="connsiteY1986" fmla="*/ 7173024 h 8519503"/>
              <a:gd name="connsiteX1987" fmla="*/ 5656160 w 7289801"/>
              <a:gd name="connsiteY1987" fmla="*/ 7173734 h 8519503"/>
              <a:gd name="connsiteX1988" fmla="*/ 5661897 w 7289801"/>
              <a:gd name="connsiteY1988" fmla="*/ 7163090 h 8519503"/>
              <a:gd name="connsiteX1989" fmla="*/ 5682069 w 7289801"/>
              <a:gd name="connsiteY1989" fmla="*/ 7155727 h 8519503"/>
              <a:gd name="connsiteX1990" fmla="*/ 1177493 w 7289801"/>
              <a:gd name="connsiteY1990" fmla="*/ 7148187 h 8519503"/>
              <a:gd name="connsiteX1991" fmla="*/ 1145935 w 7289801"/>
              <a:gd name="connsiteY1991" fmla="*/ 7177773 h 8519503"/>
              <a:gd name="connsiteX1992" fmla="*/ 1177493 w 7289801"/>
              <a:gd name="connsiteY1992" fmla="*/ 7148187 h 8519503"/>
              <a:gd name="connsiteX1993" fmla="*/ 374746 w 7289801"/>
              <a:gd name="connsiteY1993" fmla="*/ 7146214 h 8519503"/>
              <a:gd name="connsiteX1994" fmla="*/ 333722 w 7289801"/>
              <a:gd name="connsiteY1994" fmla="*/ 7179745 h 8519503"/>
              <a:gd name="connsiteX1995" fmla="*/ 374746 w 7289801"/>
              <a:gd name="connsiteY1995" fmla="*/ 7146214 h 8519503"/>
              <a:gd name="connsiteX1996" fmla="*/ 896433 w 7289801"/>
              <a:gd name="connsiteY1996" fmla="*/ 7142271 h 8519503"/>
              <a:gd name="connsiteX1997" fmla="*/ 903337 w 7289801"/>
              <a:gd name="connsiteY1997" fmla="*/ 7143643 h 8519503"/>
              <a:gd name="connsiteX1998" fmla="*/ 889530 w 7289801"/>
              <a:gd name="connsiteY1998" fmla="*/ 7158049 h 8519503"/>
              <a:gd name="connsiteX1999" fmla="*/ 896433 w 7289801"/>
              <a:gd name="connsiteY1999" fmla="*/ 7142271 h 8519503"/>
              <a:gd name="connsiteX2000" fmla="*/ 5702487 w 7289801"/>
              <a:gd name="connsiteY2000" fmla="*/ 7140299 h 8519503"/>
              <a:gd name="connsiteX2001" fmla="*/ 5709205 w 7289801"/>
              <a:gd name="connsiteY2001" fmla="*/ 7152791 h 8519503"/>
              <a:gd name="connsiteX2002" fmla="*/ 5702487 w 7289801"/>
              <a:gd name="connsiteY2002" fmla="*/ 7140299 h 8519503"/>
              <a:gd name="connsiteX2003" fmla="*/ 587761 w 7289801"/>
              <a:gd name="connsiteY2003" fmla="*/ 7140298 h 8519503"/>
              <a:gd name="connsiteX2004" fmla="*/ 567511 w 7289801"/>
              <a:gd name="connsiteY2004" fmla="*/ 7161994 h 8519503"/>
              <a:gd name="connsiteX2005" fmla="*/ 587761 w 7289801"/>
              <a:gd name="connsiteY2005" fmla="*/ 7140298 h 8519503"/>
              <a:gd name="connsiteX2006" fmla="*/ 5410154 w 7289801"/>
              <a:gd name="connsiteY2006" fmla="*/ 7138326 h 8519503"/>
              <a:gd name="connsiteX2007" fmla="*/ 5406631 w 7289801"/>
              <a:gd name="connsiteY2007" fmla="*/ 7164083 h 8519503"/>
              <a:gd name="connsiteX2008" fmla="*/ 5390430 w 7289801"/>
              <a:gd name="connsiteY2008" fmla="*/ 7173828 h 8519503"/>
              <a:gd name="connsiteX2009" fmla="*/ 5410154 w 7289801"/>
              <a:gd name="connsiteY2009" fmla="*/ 7138326 h 8519503"/>
              <a:gd name="connsiteX2010" fmla="*/ 560149 w 7289801"/>
              <a:gd name="connsiteY2010" fmla="*/ 7135763 h 8519503"/>
              <a:gd name="connsiteX2011" fmla="*/ 546256 w 7289801"/>
              <a:gd name="connsiteY2011" fmla="*/ 7148188 h 8519503"/>
              <a:gd name="connsiteX2012" fmla="*/ 560149 w 7289801"/>
              <a:gd name="connsiteY2012" fmla="*/ 7135763 h 8519503"/>
              <a:gd name="connsiteX2013" fmla="*/ 758933 w 7289801"/>
              <a:gd name="connsiteY2013" fmla="*/ 7134381 h 8519503"/>
              <a:gd name="connsiteX2014" fmla="*/ 765272 w 7289801"/>
              <a:gd name="connsiteY2014" fmla="*/ 7146215 h 8519503"/>
              <a:gd name="connsiteX2015" fmla="*/ 745548 w 7289801"/>
              <a:gd name="connsiteY2015" fmla="*/ 7150160 h 8519503"/>
              <a:gd name="connsiteX2016" fmla="*/ 758933 w 7289801"/>
              <a:gd name="connsiteY2016" fmla="*/ 7134381 h 8519503"/>
              <a:gd name="connsiteX2017" fmla="*/ 6356882 w 7289801"/>
              <a:gd name="connsiteY2017" fmla="*/ 7128465 h 8519503"/>
              <a:gd name="connsiteX2018" fmla="*/ 6293225 w 7289801"/>
              <a:gd name="connsiteY2018" fmla="*/ 7189608 h 8519503"/>
              <a:gd name="connsiteX2019" fmla="*/ 6356882 w 7289801"/>
              <a:gd name="connsiteY2019" fmla="*/ 7128465 h 8519503"/>
              <a:gd name="connsiteX2020" fmla="*/ 5742595 w 7289801"/>
              <a:gd name="connsiteY2020" fmla="*/ 7127902 h 8519503"/>
              <a:gd name="connsiteX2021" fmla="*/ 5747426 w 7289801"/>
              <a:gd name="connsiteY2021" fmla="*/ 7132474 h 8519503"/>
              <a:gd name="connsiteX2022" fmla="*/ 5730080 w 7289801"/>
              <a:gd name="connsiteY2022" fmla="*/ 7142272 h 8519503"/>
              <a:gd name="connsiteX2023" fmla="*/ 5734794 w 7289801"/>
              <a:gd name="connsiteY2023" fmla="*/ 7130024 h 8519503"/>
              <a:gd name="connsiteX2024" fmla="*/ 5742595 w 7289801"/>
              <a:gd name="connsiteY2024" fmla="*/ 7127902 h 8519503"/>
              <a:gd name="connsiteX2025" fmla="*/ 1230746 w 7289801"/>
              <a:gd name="connsiteY2025" fmla="*/ 7124519 h 8519503"/>
              <a:gd name="connsiteX2026" fmla="*/ 1211727 w 7289801"/>
              <a:gd name="connsiteY2026" fmla="*/ 7142271 h 8519503"/>
              <a:gd name="connsiteX2027" fmla="*/ 1230746 w 7289801"/>
              <a:gd name="connsiteY2027" fmla="*/ 7124519 h 8519503"/>
              <a:gd name="connsiteX2028" fmla="*/ 5636570 w 7289801"/>
              <a:gd name="connsiteY2028" fmla="*/ 7120575 h 8519503"/>
              <a:gd name="connsiteX2029" fmla="*/ 5613104 w 7289801"/>
              <a:gd name="connsiteY2029" fmla="*/ 7148188 h 8519503"/>
              <a:gd name="connsiteX2030" fmla="*/ 5589638 w 7289801"/>
              <a:gd name="connsiteY2030" fmla="*/ 7145428 h 8519503"/>
              <a:gd name="connsiteX2031" fmla="*/ 5636570 w 7289801"/>
              <a:gd name="connsiteY2031" fmla="*/ 7120575 h 8519503"/>
              <a:gd name="connsiteX2032" fmla="*/ 444602 w 7289801"/>
              <a:gd name="connsiteY2032" fmla="*/ 7117958 h 8519503"/>
              <a:gd name="connsiteX2033" fmla="*/ 449697 w 7289801"/>
              <a:gd name="connsiteY2033" fmla="*/ 7123457 h 8519503"/>
              <a:gd name="connsiteX2034" fmla="*/ 440492 w 7289801"/>
              <a:gd name="connsiteY2034" fmla="*/ 7135595 h 8519503"/>
              <a:gd name="connsiteX2035" fmla="*/ 443779 w 7289801"/>
              <a:gd name="connsiteY2035" fmla="*/ 7128767 h 8519503"/>
              <a:gd name="connsiteX2036" fmla="*/ 438520 w 7289801"/>
              <a:gd name="connsiteY2036" fmla="*/ 7118146 h 8519503"/>
              <a:gd name="connsiteX2037" fmla="*/ 444602 w 7289801"/>
              <a:gd name="connsiteY2037" fmla="*/ 7117958 h 8519503"/>
              <a:gd name="connsiteX2038" fmla="*/ 351078 w 7289801"/>
              <a:gd name="connsiteY2038" fmla="*/ 7116629 h 8519503"/>
              <a:gd name="connsiteX2039" fmla="*/ 353051 w 7289801"/>
              <a:gd name="connsiteY2039" fmla="*/ 7144242 h 8519503"/>
              <a:gd name="connsiteX2040" fmla="*/ 349107 w 7289801"/>
              <a:gd name="connsiteY2040" fmla="*/ 7136455 h 8519503"/>
              <a:gd name="connsiteX2041" fmla="*/ 344503 w 7289801"/>
              <a:gd name="connsiteY2041" fmla="*/ 7122294 h 8519503"/>
              <a:gd name="connsiteX2042" fmla="*/ 351078 w 7289801"/>
              <a:gd name="connsiteY2042" fmla="*/ 7116629 h 8519503"/>
              <a:gd name="connsiteX2043" fmla="*/ 1291236 w 7289801"/>
              <a:gd name="connsiteY2043" fmla="*/ 7116167 h 8519503"/>
              <a:gd name="connsiteX2044" fmla="*/ 1284814 w 7289801"/>
              <a:gd name="connsiteY2044" fmla="*/ 7120088 h 8519503"/>
              <a:gd name="connsiteX2045" fmla="*/ 1284184 w 7289801"/>
              <a:gd name="connsiteY2045" fmla="*/ 7119794 h 8519503"/>
              <a:gd name="connsiteX2046" fmla="*/ 1291236 w 7289801"/>
              <a:gd name="connsiteY2046" fmla="*/ 7116167 h 8519503"/>
              <a:gd name="connsiteX2047" fmla="*/ 948701 w 7289801"/>
              <a:gd name="connsiteY2047" fmla="*/ 7114250 h 8519503"/>
              <a:gd name="connsiteX2048" fmla="*/ 919115 w 7289801"/>
              <a:gd name="connsiteY2048" fmla="*/ 7125131 h 8519503"/>
              <a:gd name="connsiteX2049" fmla="*/ 948701 w 7289801"/>
              <a:gd name="connsiteY2049" fmla="*/ 7114250 h 8519503"/>
              <a:gd name="connsiteX2050" fmla="*/ 1110331 w 7289801"/>
              <a:gd name="connsiteY2050" fmla="*/ 7110712 h 8519503"/>
              <a:gd name="connsiteX2051" fmla="*/ 1129637 w 7289801"/>
              <a:gd name="connsiteY2051" fmla="*/ 7117135 h 8519503"/>
              <a:gd name="connsiteX2052" fmla="*/ 1132676 w 7289801"/>
              <a:gd name="connsiteY2052" fmla="*/ 7125878 h 8519503"/>
              <a:gd name="connsiteX2053" fmla="*/ 1132627 w 7289801"/>
              <a:gd name="connsiteY2053" fmla="*/ 7128021 h 8519503"/>
              <a:gd name="connsiteX2054" fmla="*/ 1138214 w 7289801"/>
              <a:gd name="connsiteY2054" fmla="*/ 7122153 h 8519503"/>
              <a:gd name="connsiteX2055" fmla="*/ 1143755 w 7289801"/>
              <a:gd name="connsiteY2055" fmla="*/ 7120022 h 8519503"/>
              <a:gd name="connsiteX2056" fmla="*/ 1145935 w 7289801"/>
              <a:gd name="connsiteY2056" fmla="*/ 7129254 h 8519503"/>
              <a:gd name="connsiteX2057" fmla="*/ 1138668 w 7289801"/>
              <a:gd name="connsiteY2057" fmla="*/ 7134225 h 8519503"/>
              <a:gd name="connsiteX2058" fmla="*/ 1135034 w 7289801"/>
              <a:gd name="connsiteY2058" fmla="*/ 7133514 h 8519503"/>
              <a:gd name="connsiteX2059" fmla="*/ 1132596 w 7289801"/>
              <a:gd name="connsiteY2059" fmla="*/ 7129343 h 8519503"/>
              <a:gd name="connsiteX2060" fmla="*/ 1132497 w 7289801"/>
              <a:gd name="connsiteY2060" fmla="*/ 7133550 h 8519503"/>
              <a:gd name="connsiteX2061" fmla="*/ 1112566 w 7289801"/>
              <a:gd name="connsiteY2061" fmla="*/ 7133371 h 8519503"/>
              <a:gd name="connsiteX2062" fmla="*/ 1112266 w 7289801"/>
              <a:gd name="connsiteY2062" fmla="*/ 7133580 h 8519503"/>
              <a:gd name="connsiteX2063" fmla="*/ 1116112 w 7289801"/>
              <a:gd name="connsiteY2063" fmla="*/ 7137382 h 8519503"/>
              <a:gd name="connsiteX2064" fmla="*/ 1123219 w 7289801"/>
              <a:gd name="connsiteY2064" fmla="*/ 7134710 h 8519503"/>
              <a:gd name="connsiteX2065" fmla="*/ 1123967 w 7289801"/>
              <a:gd name="connsiteY2065" fmla="*/ 7148955 h 8519503"/>
              <a:gd name="connsiteX2066" fmla="*/ 1112745 w 7289801"/>
              <a:gd name="connsiteY2066" fmla="*/ 7153229 h 8519503"/>
              <a:gd name="connsiteX2067" fmla="*/ 1106011 w 7289801"/>
              <a:gd name="connsiteY2067" fmla="*/ 7140408 h 8519503"/>
              <a:gd name="connsiteX2068" fmla="*/ 1109752 w 7289801"/>
              <a:gd name="connsiteY2068" fmla="*/ 7141120 h 8519503"/>
              <a:gd name="connsiteX2069" fmla="*/ 1110907 w 7289801"/>
              <a:gd name="connsiteY2069" fmla="*/ 7134525 h 8519503"/>
              <a:gd name="connsiteX2070" fmla="*/ 1106254 w 7289801"/>
              <a:gd name="connsiteY2070" fmla="*/ 7137764 h 8519503"/>
              <a:gd name="connsiteX2071" fmla="*/ 1097460 w 7289801"/>
              <a:gd name="connsiteY2071" fmla="*/ 7134263 h 8519503"/>
              <a:gd name="connsiteX2072" fmla="*/ 1083875 w 7289801"/>
              <a:gd name="connsiteY2072" fmla="*/ 7151391 h 8519503"/>
              <a:gd name="connsiteX2073" fmla="*/ 1094600 w 7289801"/>
              <a:gd name="connsiteY2073" fmla="*/ 7147110 h 8519503"/>
              <a:gd name="connsiteX2074" fmla="*/ 1085304 w 7289801"/>
              <a:gd name="connsiteY2074" fmla="*/ 7160670 h 8519503"/>
              <a:gd name="connsiteX2075" fmla="*/ 1098175 w 7289801"/>
              <a:gd name="connsiteY2075" fmla="*/ 7165665 h 8519503"/>
              <a:gd name="connsiteX2076" fmla="*/ 1101035 w 7289801"/>
              <a:gd name="connsiteY2076" fmla="*/ 7152819 h 8519503"/>
              <a:gd name="connsiteX2077" fmla="*/ 1101750 w 7289801"/>
              <a:gd name="connsiteY2077" fmla="*/ 7184934 h 8519503"/>
              <a:gd name="connsiteX2078" fmla="*/ 1089595 w 7289801"/>
              <a:gd name="connsiteY2078" fmla="*/ 7186362 h 8519503"/>
              <a:gd name="connsiteX2079" fmla="*/ 1035250 w 7289801"/>
              <a:gd name="connsiteY2079" fmla="*/ 7223473 h 8519503"/>
              <a:gd name="connsiteX2080" fmla="*/ 1020950 w 7289801"/>
              <a:gd name="connsiteY2080" fmla="*/ 7233464 h 8519503"/>
              <a:gd name="connsiteX2081" fmla="*/ 1019520 w 7289801"/>
              <a:gd name="connsiteY2081" fmla="*/ 7248452 h 8519503"/>
              <a:gd name="connsiteX2082" fmla="*/ 993778 w 7289801"/>
              <a:gd name="connsiteY2082" fmla="*/ 7260584 h 8519503"/>
              <a:gd name="connsiteX2083" fmla="*/ 934429 w 7289801"/>
              <a:gd name="connsiteY2083" fmla="*/ 7311969 h 8519503"/>
              <a:gd name="connsiteX2084" fmla="*/ 913692 w 7289801"/>
              <a:gd name="connsiteY2084" fmla="*/ 7327670 h 8519503"/>
              <a:gd name="connsiteX2085" fmla="*/ 912262 w 7289801"/>
              <a:gd name="connsiteY2085" fmla="*/ 7306974 h 8519503"/>
              <a:gd name="connsiteX2086" fmla="*/ 913692 w 7289801"/>
              <a:gd name="connsiteY2086" fmla="*/ 7298410 h 8519503"/>
              <a:gd name="connsiteX2087" fmla="*/ 983052 w 7289801"/>
              <a:gd name="connsiteY2087" fmla="*/ 7264867 h 8519503"/>
              <a:gd name="connsiteX2088" fmla="*/ 1026670 w 7289801"/>
              <a:gd name="connsiteY2088" fmla="*/ 7225615 h 8519503"/>
              <a:gd name="connsiteX2089" fmla="*/ 1060278 w 7289801"/>
              <a:gd name="connsiteY2089" fmla="*/ 7204204 h 8519503"/>
              <a:gd name="connsiteX2090" fmla="*/ 1071004 w 7289801"/>
              <a:gd name="connsiteY2090" fmla="*/ 7182080 h 8519503"/>
              <a:gd name="connsiteX2091" fmla="*/ 1061708 w 7289801"/>
              <a:gd name="connsiteY2091" fmla="*/ 7182080 h 8519503"/>
              <a:gd name="connsiteX2092" fmla="*/ 1072434 w 7289801"/>
              <a:gd name="connsiteY2092" fmla="*/ 7159956 h 8519503"/>
              <a:gd name="connsiteX2093" fmla="*/ 1041686 w 7289801"/>
              <a:gd name="connsiteY2093" fmla="*/ 7193498 h 8519503"/>
              <a:gd name="connsiteX2094" fmla="*/ 1031676 w 7289801"/>
              <a:gd name="connsiteY2094" fmla="*/ 7186362 h 8519503"/>
              <a:gd name="connsiteX2095" fmla="*/ 1025240 w 7289801"/>
              <a:gd name="connsiteY2095" fmla="*/ 7180653 h 8519503"/>
              <a:gd name="connsiteX2096" fmla="*/ 1043832 w 7289801"/>
              <a:gd name="connsiteY2096" fmla="*/ 7155674 h 8519503"/>
              <a:gd name="connsiteX2097" fmla="*/ 1037396 w 7289801"/>
              <a:gd name="connsiteY2097" fmla="*/ 7167806 h 8519503"/>
              <a:gd name="connsiteX2098" fmla="*/ 1055988 w 7289801"/>
              <a:gd name="connsiteY2098" fmla="*/ 7154246 h 8519503"/>
              <a:gd name="connsiteX2099" fmla="*/ 1050266 w 7289801"/>
              <a:gd name="connsiteY2099" fmla="*/ 7144255 h 8519503"/>
              <a:gd name="connsiteX2100" fmla="*/ 1110331 w 7289801"/>
              <a:gd name="connsiteY2100" fmla="*/ 7110712 h 8519503"/>
              <a:gd name="connsiteX2101" fmla="*/ 422083 w 7289801"/>
              <a:gd name="connsiteY2101" fmla="*/ 7102824 h 8519503"/>
              <a:gd name="connsiteX2102" fmla="*/ 409404 w 7289801"/>
              <a:gd name="connsiteY2102" fmla="*/ 7120575 h 8519503"/>
              <a:gd name="connsiteX2103" fmla="*/ 422083 w 7289801"/>
              <a:gd name="connsiteY2103" fmla="*/ 7102824 h 8519503"/>
              <a:gd name="connsiteX2104" fmla="*/ 1121096 w 7289801"/>
              <a:gd name="connsiteY2104" fmla="*/ 7096630 h 8519503"/>
              <a:gd name="connsiteX2105" fmla="*/ 1129417 w 7289801"/>
              <a:gd name="connsiteY2105" fmla="*/ 7105835 h 8519503"/>
              <a:gd name="connsiteX2106" fmla="*/ 1122760 w 7289801"/>
              <a:gd name="connsiteY2106" fmla="*/ 7116631 h 8519503"/>
              <a:gd name="connsiteX2107" fmla="*/ 1123500 w 7289801"/>
              <a:gd name="connsiteY2107" fmla="*/ 7112583 h 8519503"/>
              <a:gd name="connsiteX2108" fmla="*/ 1113885 w 7289801"/>
              <a:gd name="connsiteY2108" fmla="*/ 7112583 h 8519503"/>
              <a:gd name="connsiteX2109" fmla="*/ 1117583 w 7289801"/>
              <a:gd name="connsiteY2109" fmla="*/ 7097062 h 8519503"/>
              <a:gd name="connsiteX2110" fmla="*/ 1121096 w 7289801"/>
              <a:gd name="connsiteY2110" fmla="*/ 7096630 h 8519503"/>
              <a:gd name="connsiteX2111" fmla="*/ 5463408 w 7289801"/>
              <a:gd name="connsiteY2111" fmla="*/ 7091660 h 8519503"/>
              <a:gd name="connsiteX2112" fmla="*/ 5469324 w 7289801"/>
              <a:gd name="connsiteY2112" fmla="*/ 7097696 h 8519503"/>
              <a:gd name="connsiteX2113" fmla="*/ 5458147 w 7289801"/>
              <a:gd name="connsiteY2113" fmla="*/ 7104797 h 8519503"/>
              <a:gd name="connsiteX2114" fmla="*/ 5453545 w 7289801"/>
              <a:gd name="connsiteY2114" fmla="*/ 7094145 h 8519503"/>
              <a:gd name="connsiteX2115" fmla="*/ 5463408 w 7289801"/>
              <a:gd name="connsiteY2115" fmla="*/ 7091660 h 8519503"/>
              <a:gd name="connsiteX2116" fmla="*/ 819639 w 7289801"/>
              <a:gd name="connsiteY2116" fmla="*/ 7090990 h 8519503"/>
              <a:gd name="connsiteX2117" fmla="*/ 794857 w 7289801"/>
              <a:gd name="connsiteY2117" fmla="*/ 7116631 h 8519503"/>
              <a:gd name="connsiteX2118" fmla="*/ 819639 w 7289801"/>
              <a:gd name="connsiteY2118" fmla="*/ 7090990 h 8519503"/>
              <a:gd name="connsiteX2119" fmla="*/ 5720045 w 7289801"/>
              <a:gd name="connsiteY2119" fmla="*/ 7087045 h 8519503"/>
              <a:gd name="connsiteX2120" fmla="*/ 5727702 w 7289801"/>
              <a:gd name="connsiteY2120" fmla="*/ 7103116 h 8519503"/>
              <a:gd name="connsiteX2121" fmla="*/ 5720045 w 7289801"/>
              <a:gd name="connsiteY2121" fmla="*/ 7087045 h 8519503"/>
              <a:gd name="connsiteX2122" fmla="*/ 5688685 w 7289801"/>
              <a:gd name="connsiteY2122" fmla="*/ 7087045 h 8519503"/>
              <a:gd name="connsiteX2123" fmla="*/ 5662569 w 7289801"/>
              <a:gd name="connsiteY2123" fmla="*/ 7109924 h 8519503"/>
              <a:gd name="connsiteX2124" fmla="*/ 5662569 w 7289801"/>
              <a:gd name="connsiteY2124" fmla="*/ 7131374 h 8519503"/>
              <a:gd name="connsiteX2125" fmla="*/ 5638629 w 7289801"/>
              <a:gd name="connsiteY2125" fmla="*/ 7114930 h 8519503"/>
              <a:gd name="connsiteX2126" fmla="*/ 5643706 w 7289801"/>
              <a:gd name="connsiteY2126" fmla="*/ 7114930 h 8519503"/>
              <a:gd name="connsiteX2127" fmla="*/ 5688685 w 7289801"/>
              <a:gd name="connsiteY2127" fmla="*/ 7087045 h 8519503"/>
              <a:gd name="connsiteX2128" fmla="*/ 6467662 w 7289801"/>
              <a:gd name="connsiteY2128" fmla="*/ 7081798 h 8519503"/>
              <a:gd name="connsiteX2129" fmla="*/ 6475222 w 7289801"/>
              <a:gd name="connsiteY2129" fmla="*/ 7082896 h 8519503"/>
              <a:gd name="connsiteX2130" fmla="*/ 6455034 w 7289801"/>
              <a:gd name="connsiteY2130" fmla="*/ 7100852 h 8519503"/>
              <a:gd name="connsiteX2131" fmla="*/ 6455034 w 7289801"/>
              <a:gd name="connsiteY2131" fmla="*/ 7089630 h 8519503"/>
              <a:gd name="connsiteX2132" fmla="*/ 6442504 w 7289801"/>
              <a:gd name="connsiteY2132" fmla="*/ 7100104 h 8519503"/>
              <a:gd name="connsiteX2133" fmla="*/ 6467662 w 7289801"/>
              <a:gd name="connsiteY2133" fmla="*/ 7081798 h 8519503"/>
              <a:gd name="connsiteX2134" fmla="*/ 5626030 w 7289801"/>
              <a:gd name="connsiteY2134" fmla="*/ 7079155 h 8519503"/>
              <a:gd name="connsiteX2135" fmla="*/ 5620431 w 7289801"/>
              <a:gd name="connsiteY2135" fmla="*/ 7098879 h 8519503"/>
              <a:gd name="connsiteX2136" fmla="*/ 5611333 w 7289801"/>
              <a:gd name="connsiteY2136" fmla="*/ 7090990 h 8519503"/>
              <a:gd name="connsiteX2137" fmla="*/ 5626030 w 7289801"/>
              <a:gd name="connsiteY2137" fmla="*/ 7079155 h 8519503"/>
              <a:gd name="connsiteX2138" fmla="*/ 661993 w 7289801"/>
              <a:gd name="connsiteY2138" fmla="*/ 7079155 h 8519503"/>
              <a:gd name="connsiteX2139" fmla="*/ 639041 w 7289801"/>
              <a:gd name="connsiteY2139" fmla="*/ 7096062 h 8519503"/>
              <a:gd name="connsiteX2140" fmla="*/ 661993 w 7289801"/>
              <a:gd name="connsiteY2140" fmla="*/ 7079155 h 8519503"/>
              <a:gd name="connsiteX2141" fmla="*/ 1289916 w 7289801"/>
              <a:gd name="connsiteY2141" fmla="*/ 7072769 h 8519503"/>
              <a:gd name="connsiteX2142" fmla="*/ 1280900 w 7289801"/>
              <a:gd name="connsiteY2142" fmla="*/ 7087045 h 8519503"/>
              <a:gd name="connsiteX2143" fmla="*/ 1289916 w 7289801"/>
              <a:gd name="connsiteY2143" fmla="*/ 7072769 h 8519503"/>
              <a:gd name="connsiteX2144" fmla="*/ 506894 w 7289801"/>
              <a:gd name="connsiteY2144" fmla="*/ 7071266 h 8519503"/>
              <a:gd name="connsiteX2145" fmla="*/ 514784 w 7289801"/>
              <a:gd name="connsiteY2145" fmla="*/ 7079763 h 8519503"/>
              <a:gd name="connsiteX2146" fmla="*/ 488964 w 7289801"/>
              <a:gd name="connsiteY2146" fmla="*/ 7098879 h 8519503"/>
              <a:gd name="connsiteX2147" fmla="*/ 506894 w 7289801"/>
              <a:gd name="connsiteY2147" fmla="*/ 7071266 h 8519503"/>
              <a:gd name="connsiteX2148" fmla="*/ 5883770 w 7289801"/>
              <a:gd name="connsiteY2148" fmla="*/ 7069919 h 8519503"/>
              <a:gd name="connsiteX2149" fmla="*/ 5887331 w 7289801"/>
              <a:gd name="connsiteY2149" fmla="*/ 7073514 h 8519503"/>
              <a:gd name="connsiteX2150" fmla="*/ 5867694 w 7289801"/>
              <a:gd name="connsiteY2150" fmla="*/ 7087046 h 8519503"/>
              <a:gd name="connsiteX2151" fmla="*/ 5883770 w 7289801"/>
              <a:gd name="connsiteY2151" fmla="*/ 7069919 h 8519503"/>
              <a:gd name="connsiteX2152" fmla="*/ 6508752 w 7289801"/>
              <a:gd name="connsiteY2152" fmla="*/ 7065350 h 8519503"/>
              <a:gd name="connsiteX2153" fmla="*/ 6431830 w 7289801"/>
              <a:gd name="connsiteY2153" fmla="*/ 7142272 h 8519503"/>
              <a:gd name="connsiteX2154" fmla="*/ 6508752 w 7289801"/>
              <a:gd name="connsiteY2154" fmla="*/ 7065350 h 8519503"/>
              <a:gd name="connsiteX2155" fmla="*/ 952530 w 7289801"/>
              <a:gd name="connsiteY2155" fmla="*/ 7065350 h 8519503"/>
              <a:gd name="connsiteX2156" fmla="*/ 954618 w 7289801"/>
              <a:gd name="connsiteY2156" fmla="*/ 7074752 h 8519503"/>
              <a:gd name="connsiteX2157" fmla="*/ 944176 w 7289801"/>
              <a:gd name="connsiteY2157" fmla="*/ 7079091 h 8519503"/>
              <a:gd name="connsiteX2158" fmla="*/ 937911 w 7289801"/>
              <a:gd name="connsiteY2158" fmla="*/ 7087046 h 8519503"/>
              <a:gd name="connsiteX2159" fmla="*/ 930950 w 7289801"/>
              <a:gd name="connsiteY2159" fmla="*/ 7078368 h 8519503"/>
              <a:gd name="connsiteX2160" fmla="*/ 952530 w 7289801"/>
              <a:gd name="connsiteY2160" fmla="*/ 7065350 h 8519503"/>
              <a:gd name="connsiteX2161" fmla="*/ 493089 w 7289801"/>
              <a:gd name="connsiteY2161" fmla="*/ 7064060 h 8519503"/>
              <a:gd name="connsiteX2162" fmla="*/ 475337 w 7289801"/>
              <a:gd name="connsiteY2162" fmla="*/ 7079763 h 8519503"/>
              <a:gd name="connsiteX2163" fmla="*/ 493089 w 7289801"/>
              <a:gd name="connsiteY2163" fmla="*/ 7064060 h 8519503"/>
              <a:gd name="connsiteX2164" fmla="*/ 687693 w 7289801"/>
              <a:gd name="connsiteY2164" fmla="*/ 7060814 h 8519503"/>
              <a:gd name="connsiteX2165" fmla="*/ 675859 w 7289801"/>
              <a:gd name="connsiteY2165" fmla="*/ 7073239 h 8519503"/>
              <a:gd name="connsiteX2166" fmla="*/ 687693 w 7289801"/>
              <a:gd name="connsiteY2166" fmla="*/ 7060814 h 8519503"/>
              <a:gd name="connsiteX2167" fmla="*/ 1089116 w 7289801"/>
              <a:gd name="connsiteY2167" fmla="*/ 7053514 h 8519503"/>
              <a:gd name="connsiteX2168" fmla="*/ 1062719 w 7289801"/>
              <a:gd name="connsiteY2168" fmla="*/ 7094061 h 8519503"/>
              <a:gd name="connsiteX2169" fmla="*/ 992092 w 7289801"/>
              <a:gd name="connsiteY2169" fmla="*/ 7131762 h 8519503"/>
              <a:gd name="connsiteX2170" fmla="*/ 1089116 w 7289801"/>
              <a:gd name="connsiteY2170" fmla="*/ 7053514 h 8519503"/>
              <a:gd name="connsiteX2171" fmla="*/ 443547 w 7289801"/>
              <a:gd name="connsiteY2171" fmla="*/ 7053514 h 8519503"/>
              <a:gd name="connsiteX2172" fmla="*/ 447724 w 7289801"/>
              <a:gd name="connsiteY2172" fmla="*/ 7060513 h 8519503"/>
              <a:gd name="connsiteX2173" fmla="*/ 442851 w 7289801"/>
              <a:gd name="connsiteY2173" fmla="*/ 7075211 h 8519503"/>
              <a:gd name="connsiteX2174" fmla="*/ 443547 w 7289801"/>
              <a:gd name="connsiteY2174" fmla="*/ 7053514 h 8519503"/>
              <a:gd name="connsiteX2175" fmla="*/ 493087 w 7289801"/>
              <a:gd name="connsiteY2175" fmla="*/ 7049570 h 8519503"/>
              <a:gd name="connsiteX2176" fmla="*/ 445751 w 7289801"/>
              <a:gd name="connsiteY2176" fmla="*/ 7089017 h 8519503"/>
              <a:gd name="connsiteX2177" fmla="*/ 493087 w 7289801"/>
              <a:gd name="connsiteY2177" fmla="*/ 7049570 h 8519503"/>
              <a:gd name="connsiteX2178" fmla="*/ 5586212 w 7289801"/>
              <a:gd name="connsiteY2178" fmla="*/ 7045626 h 8519503"/>
              <a:gd name="connsiteX2179" fmla="*/ 5596385 w 7289801"/>
              <a:gd name="connsiteY2179" fmla="*/ 7056296 h 8519503"/>
              <a:gd name="connsiteX2180" fmla="*/ 5580399 w 7289801"/>
              <a:gd name="connsiteY2180" fmla="*/ 7056296 h 8519503"/>
              <a:gd name="connsiteX2181" fmla="*/ 5532439 w 7289801"/>
              <a:gd name="connsiteY2181" fmla="*/ 7089018 h 8519503"/>
              <a:gd name="connsiteX2182" fmla="*/ 5586212 w 7289801"/>
              <a:gd name="connsiteY2182" fmla="*/ 7045626 h 8519503"/>
              <a:gd name="connsiteX2183" fmla="*/ 1054925 w 7289801"/>
              <a:gd name="connsiteY2183" fmla="*/ 7041680 h 8519503"/>
              <a:gd name="connsiteX2184" fmla="*/ 1059152 w 7289801"/>
              <a:gd name="connsiteY2184" fmla="*/ 7049910 h 8519503"/>
              <a:gd name="connsiteX2185" fmla="*/ 1039429 w 7289801"/>
              <a:gd name="connsiteY2185" fmla="*/ 7054399 h 8519503"/>
              <a:gd name="connsiteX2186" fmla="*/ 1054925 w 7289801"/>
              <a:gd name="connsiteY2186" fmla="*/ 7041680 h 8519503"/>
              <a:gd name="connsiteX2187" fmla="*/ 554231 w 7289801"/>
              <a:gd name="connsiteY2187" fmla="*/ 7041680 h 8519503"/>
              <a:gd name="connsiteX2188" fmla="*/ 534507 w 7289801"/>
              <a:gd name="connsiteY2188" fmla="*/ 7053897 h 8519503"/>
              <a:gd name="connsiteX2189" fmla="*/ 554231 w 7289801"/>
              <a:gd name="connsiteY2189" fmla="*/ 7041680 h 8519503"/>
              <a:gd name="connsiteX2190" fmla="*/ 642986 w 7289801"/>
              <a:gd name="connsiteY2190" fmla="*/ 7039708 h 8519503"/>
              <a:gd name="connsiteX2191" fmla="*/ 611428 w 7289801"/>
              <a:gd name="connsiteY2191" fmla="*/ 7064661 h 8519503"/>
              <a:gd name="connsiteX2192" fmla="*/ 642986 w 7289801"/>
              <a:gd name="connsiteY2192" fmla="*/ 7039708 h 8519503"/>
              <a:gd name="connsiteX2193" fmla="*/ 6467332 w 7289801"/>
              <a:gd name="connsiteY2193" fmla="*/ 7037736 h 8519503"/>
              <a:gd name="connsiteX2194" fmla="*/ 6392383 w 7289801"/>
              <a:gd name="connsiteY2194" fmla="*/ 7106768 h 8519503"/>
              <a:gd name="connsiteX2195" fmla="*/ 6467332 w 7289801"/>
              <a:gd name="connsiteY2195" fmla="*/ 7037736 h 8519503"/>
              <a:gd name="connsiteX2196" fmla="*/ 503979 w 7289801"/>
              <a:gd name="connsiteY2196" fmla="*/ 7037736 h 8519503"/>
              <a:gd name="connsiteX2197" fmla="*/ 495746 w 7289801"/>
              <a:gd name="connsiteY2197" fmla="*/ 7049570 h 8519503"/>
              <a:gd name="connsiteX2198" fmla="*/ 503979 w 7289801"/>
              <a:gd name="connsiteY2198" fmla="*/ 7037736 h 8519503"/>
              <a:gd name="connsiteX2199" fmla="*/ 1127410 w 7289801"/>
              <a:gd name="connsiteY2199" fmla="*/ 7029846 h 8519503"/>
              <a:gd name="connsiteX2200" fmla="*/ 1110362 w 7289801"/>
              <a:gd name="connsiteY2200" fmla="*/ 7041680 h 8519503"/>
              <a:gd name="connsiteX2201" fmla="*/ 1127410 w 7289801"/>
              <a:gd name="connsiteY2201" fmla="*/ 7029846 h 8519503"/>
              <a:gd name="connsiteX2202" fmla="*/ 6066946 w 7289801"/>
              <a:gd name="connsiteY2202" fmla="*/ 7023930 h 8519503"/>
              <a:gd name="connsiteX2203" fmla="*/ 6043996 w 7289801"/>
              <a:gd name="connsiteY2203" fmla="*/ 7043653 h 8519503"/>
              <a:gd name="connsiteX2204" fmla="*/ 6066946 w 7289801"/>
              <a:gd name="connsiteY2204" fmla="*/ 7023930 h 8519503"/>
              <a:gd name="connsiteX2205" fmla="*/ 5879555 w 7289801"/>
              <a:gd name="connsiteY2205" fmla="*/ 7022736 h 8519503"/>
              <a:gd name="connsiteX2206" fmla="*/ 5880186 w 7289801"/>
              <a:gd name="connsiteY2206" fmla="*/ 7047598 h 8519503"/>
              <a:gd name="connsiteX2207" fmla="*/ 5869711 w 7289801"/>
              <a:gd name="connsiteY2207" fmla="*/ 7027007 h 8519503"/>
              <a:gd name="connsiteX2208" fmla="*/ 5879555 w 7289801"/>
              <a:gd name="connsiteY2208" fmla="*/ 7022736 h 8519503"/>
              <a:gd name="connsiteX2209" fmla="*/ 1374361 w 7289801"/>
              <a:gd name="connsiteY2209" fmla="*/ 7019985 h 8519503"/>
              <a:gd name="connsiteX2210" fmla="*/ 1376553 w 7289801"/>
              <a:gd name="connsiteY2210" fmla="*/ 7035764 h 8519503"/>
              <a:gd name="connsiteX2211" fmla="*/ 1374361 w 7289801"/>
              <a:gd name="connsiteY2211" fmla="*/ 7019985 h 8519503"/>
              <a:gd name="connsiteX2212" fmla="*/ 5554647 w 7289801"/>
              <a:gd name="connsiteY2212" fmla="*/ 7014069 h 8519503"/>
              <a:gd name="connsiteX2213" fmla="*/ 5541462 w 7289801"/>
              <a:gd name="connsiteY2213" fmla="*/ 7029847 h 8519503"/>
              <a:gd name="connsiteX2214" fmla="*/ 5548400 w 7289801"/>
              <a:gd name="connsiteY2214" fmla="*/ 7045626 h 8519503"/>
              <a:gd name="connsiteX2215" fmla="*/ 5532439 w 7289801"/>
              <a:gd name="connsiteY2215" fmla="*/ 7031999 h 8519503"/>
              <a:gd name="connsiteX2216" fmla="*/ 5554647 w 7289801"/>
              <a:gd name="connsiteY2216" fmla="*/ 7014069 h 8519503"/>
              <a:gd name="connsiteX2217" fmla="*/ 1258360 w 7289801"/>
              <a:gd name="connsiteY2217" fmla="*/ 7014067 h 8519503"/>
              <a:gd name="connsiteX2218" fmla="*/ 1232719 w 7289801"/>
              <a:gd name="connsiteY2218" fmla="*/ 7033791 h 8519503"/>
              <a:gd name="connsiteX2219" fmla="*/ 1258360 w 7289801"/>
              <a:gd name="connsiteY2219" fmla="*/ 7014067 h 8519503"/>
              <a:gd name="connsiteX2220" fmla="*/ 6450845 w 7289801"/>
              <a:gd name="connsiteY2220" fmla="*/ 7013575 h 8519503"/>
              <a:gd name="connsiteX2221" fmla="*/ 6443058 w 7289801"/>
              <a:gd name="connsiteY2221" fmla="*/ 7020971 h 8519503"/>
              <a:gd name="connsiteX2222" fmla="*/ 6438102 w 7289801"/>
              <a:gd name="connsiteY2222" fmla="*/ 7032806 h 8519503"/>
              <a:gd name="connsiteX2223" fmla="*/ 6423940 w 7289801"/>
              <a:gd name="connsiteY2223" fmla="*/ 7029847 h 8519503"/>
              <a:gd name="connsiteX2224" fmla="*/ 6450845 w 7289801"/>
              <a:gd name="connsiteY2224" fmla="*/ 7013575 h 8519503"/>
              <a:gd name="connsiteX2225" fmla="*/ 942512 w 7289801"/>
              <a:gd name="connsiteY2225" fmla="*/ 7006179 h 8519503"/>
              <a:gd name="connsiteX2226" fmla="*/ 939112 w 7289801"/>
              <a:gd name="connsiteY2226" fmla="*/ 7031820 h 8519503"/>
              <a:gd name="connsiteX2227" fmla="*/ 942512 w 7289801"/>
              <a:gd name="connsiteY2227" fmla="*/ 7006179 h 8519503"/>
              <a:gd name="connsiteX2228" fmla="*/ 5664587 w 7289801"/>
              <a:gd name="connsiteY2228" fmla="*/ 7002234 h 8519503"/>
              <a:gd name="connsiteX2229" fmla="*/ 5623330 w 7289801"/>
              <a:gd name="connsiteY2229" fmla="*/ 7035765 h 8519503"/>
              <a:gd name="connsiteX2230" fmla="*/ 5636134 w 7289801"/>
              <a:gd name="connsiteY2230" fmla="*/ 7007229 h 8519503"/>
              <a:gd name="connsiteX2231" fmla="*/ 5664587 w 7289801"/>
              <a:gd name="connsiteY2231" fmla="*/ 7002234 h 8519503"/>
              <a:gd name="connsiteX2232" fmla="*/ 5880122 w 7289801"/>
              <a:gd name="connsiteY2232" fmla="*/ 6996317 h 8519503"/>
              <a:gd name="connsiteX2233" fmla="*/ 5857329 w 7289801"/>
              <a:gd name="connsiteY2233" fmla="*/ 7014069 h 8519503"/>
              <a:gd name="connsiteX2234" fmla="*/ 5880122 w 7289801"/>
              <a:gd name="connsiteY2234" fmla="*/ 6996317 h 8519503"/>
              <a:gd name="connsiteX2235" fmla="*/ 1381385 w 7289801"/>
              <a:gd name="connsiteY2235" fmla="*/ 6996317 h 8519503"/>
              <a:gd name="connsiteX2236" fmla="*/ 1355498 w 7289801"/>
              <a:gd name="connsiteY2236" fmla="*/ 7021958 h 8519503"/>
              <a:gd name="connsiteX2237" fmla="*/ 1381385 w 7289801"/>
              <a:gd name="connsiteY2237" fmla="*/ 6996317 h 8519503"/>
              <a:gd name="connsiteX2238" fmla="*/ 1409587 w 7289801"/>
              <a:gd name="connsiteY2238" fmla="*/ 6990399 h 8519503"/>
              <a:gd name="connsiteX2239" fmla="*/ 1416148 w 7289801"/>
              <a:gd name="connsiteY2239" fmla="*/ 7007230 h 8519503"/>
              <a:gd name="connsiteX2240" fmla="*/ 1382617 w 7289801"/>
              <a:gd name="connsiteY2240" fmla="*/ 7005828 h 8519503"/>
              <a:gd name="connsiteX2241" fmla="*/ 1409587 w 7289801"/>
              <a:gd name="connsiteY2241" fmla="*/ 6990399 h 8519503"/>
              <a:gd name="connsiteX2242" fmla="*/ 574144 w 7289801"/>
              <a:gd name="connsiteY2242" fmla="*/ 6984483 h 8519503"/>
              <a:gd name="connsiteX2243" fmla="*/ 563647 w 7289801"/>
              <a:gd name="connsiteY2243" fmla="*/ 7000262 h 8519503"/>
              <a:gd name="connsiteX2244" fmla="*/ 574144 w 7289801"/>
              <a:gd name="connsiteY2244" fmla="*/ 6984483 h 8519503"/>
              <a:gd name="connsiteX2245" fmla="*/ 1208287 w 7289801"/>
              <a:gd name="connsiteY2245" fmla="*/ 6982510 h 8519503"/>
              <a:gd name="connsiteX2246" fmla="*/ 1199188 w 7289801"/>
              <a:gd name="connsiteY2246" fmla="*/ 6989906 h 8519503"/>
              <a:gd name="connsiteX2247" fmla="*/ 1208287 w 7289801"/>
              <a:gd name="connsiteY2247" fmla="*/ 6982510 h 8519503"/>
              <a:gd name="connsiteX2248" fmla="*/ 1032700 w 7289801"/>
              <a:gd name="connsiteY2248" fmla="*/ 6980703 h 8519503"/>
              <a:gd name="connsiteX2249" fmla="*/ 1047318 w 7289801"/>
              <a:gd name="connsiteY2249" fmla="*/ 6987826 h 8519503"/>
              <a:gd name="connsiteX2250" fmla="*/ 1029218 w 7289801"/>
              <a:gd name="connsiteY2250" fmla="*/ 7004207 h 8519503"/>
              <a:gd name="connsiteX2251" fmla="*/ 1032700 w 7289801"/>
              <a:gd name="connsiteY2251" fmla="*/ 6980703 h 8519503"/>
              <a:gd name="connsiteX2252" fmla="*/ 1119567 w 7289801"/>
              <a:gd name="connsiteY2252" fmla="*/ 6978565 h 8519503"/>
              <a:gd name="connsiteX2253" fmla="*/ 1120294 w 7289801"/>
              <a:gd name="connsiteY2253" fmla="*/ 6992035 h 8519503"/>
              <a:gd name="connsiteX2254" fmla="*/ 1109394 w 7289801"/>
              <a:gd name="connsiteY2254" fmla="*/ 7006178 h 8519503"/>
              <a:gd name="connsiteX2255" fmla="*/ 1092681 w 7289801"/>
              <a:gd name="connsiteY2255" fmla="*/ 7000791 h 8519503"/>
              <a:gd name="connsiteX2256" fmla="*/ 1119567 w 7289801"/>
              <a:gd name="connsiteY2256" fmla="*/ 6978565 h 8519503"/>
              <a:gd name="connsiteX2257" fmla="*/ 644959 w 7289801"/>
              <a:gd name="connsiteY2257" fmla="*/ 6974620 h 8519503"/>
              <a:gd name="connsiteX2258" fmla="*/ 603539 w 7289801"/>
              <a:gd name="connsiteY2258" fmla="*/ 6997450 h 8519503"/>
              <a:gd name="connsiteX2259" fmla="*/ 644959 w 7289801"/>
              <a:gd name="connsiteY2259" fmla="*/ 6974620 h 8519503"/>
              <a:gd name="connsiteX2260" fmla="*/ 1355004 w 7289801"/>
              <a:gd name="connsiteY2260" fmla="*/ 6972649 h 8519503"/>
              <a:gd name="connsiteX2261" fmla="*/ 1360922 w 7289801"/>
              <a:gd name="connsiteY2261" fmla="*/ 6983300 h 8519503"/>
              <a:gd name="connsiteX2262" fmla="*/ 1344649 w 7289801"/>
              <a:gd name="connsiteY2262" fmla="*/ 6990400 h 8519503"/>
              <a:gd name="connsiteX2263" fmla="*/ 1355004 w 7289801"/>
              <a:gd name="connsiteY2263" fmla="*/ 6972649 h 8519503"/>
              <a:gd name="connsiteX2264" fmla="*/ 731742 w 7289801"/>
              <a:gd name="connsiteY2264" fmla="*/ 6972649 h 8519503"/>
              <a:gd name="connsiteX2265" fmla="*/ 715671 w 7289801"/>
              <a:gd name="connsiteY2265" fmla="*/ 6990400 h 8519503"/>
              <a:gd name="connsiteX2266" fmla="*/ 731742 w 7289801"/>
              <a:gd name="connsiteY2266" fmla="*/ 6972649 h 8519503"/>
              <a:gd name="connsiteX2267" fmla="*/ 5945056 w 7289801"/>
              <a:gd name="connsiteY2267" fmla="*/ 6964254 h 8519503"/>
              <a:gd name="connsiteX2268" fmla="*/ 5962412 w 7289801"/>
              <a:gd name="connsiteY2268" fmla="*/ 6977439 h 8519503"/>
              <a:gd name="connsiteX2269" fmla="*/ 5945056 w 7289801"/>
              <a:gd name="connsiteY2269" fmla="*/ 6964254 h 8519503"/>
              <a:gd name="connsiteX2270" fmla="*/ 5646835 w 7289801"/>
              <a:gd name="connsiteY2270" fmla="*/ 6954898 h 8519503"/>
              <a:gd name="connsiteX2271" fmla="*/ 5615278 w 7289801"/>
              <a:gd name="connsiteY2271" fmla="*/ 6978566 h 8519503"/>
              <a:gd name="connsiteX2272" fmla="*/ 5646835 w 7289801"/>
              <a:gd name="connsiteY2272" fmla="*/ 6954898 h 8519503"/>
              <a:gd name="connsiteX2273" fmla="*/ 1102544 w 7289801"/>
              <a:gd name="connsiteY2273" fmla="*/ 6948380 h 8519503"/>
              <a:gd name="connsiteX2274" fmla="*/ 1090973 w 7289801"/>
              <a:gd name="connsiteY2274" fmla="*/ 6962786 h 8519503"/>
              <a:gd name="connsiteX2275" fmla="*/ 1102544 w 7289801"/>
              <a:gd name="connsiteY2275" fmla="*/ 6948380 h 8519503"/>
              <a:gd name="connsiteX2276" fmla="*/ 763957 w 7289801"/>
              <a:gd name="connsiteY2276" fmla="*/ 6943063 h 8519503"/>
              <a:gd name="connsiteX2277" fmla="*/ 751662 w 7289801"/>
              <a:gd name="connsiteY2277" fmla="*/ 6962786 h 8519503"/>
              <a:gd name="connsiteX2278" fmla="*/ 763957 w 7289801"/>
              <a:gd name="connsiteY2278" fmla="*/ 6943063 h 8519503"/>
              <a:gd name="connsiteX2279" fmla="*/ 1242442 w 7289801"/>
              <a:gd name="connsiteY2279" fmla="*/ 6937146 h 8519503"/>
              <a:gd name="connsiteX2280" fmla="*/ 1258359 w 7289801"/>
              <a:gd name="connsiteY2280" fmla="*/ 6950010 h 8519503"/>
              <a:gd name="connsiteX2281" fmla="*/ 1227216 w 7289801"/>
              <a:gd name="connsiteY2281" fmla="*/ 6973593 h 8519503"/>
              <a:gd name="connsiteX2282" fmla="*/ 1242442 w 7289801"/>
              <a:gd name="connsiteY2282" fmla="*/ 6937146 h 8519503"/>
              <a:gd name="connsiteX2283" fmla="*/ 1079349 w 7289801"/>
              <a:gd name="connsiteY2283" fmla="*/ 6929257 h 8519503"/>
              <a:gd name="connsiteX2284" fmla="*/ 1079349 w 7289801"/>
              <a:gd name="connsiteY2284" fmla="*/ 6947009 h 8519503"/>
              <a:gd name="connsiteX2285" fmla="*/ 1079349 w 7289801"/>
              <a:gd name="connsiteY2285" fmla="*/ 6929257 h 8519503"/>
              <a:gd name="connsiteX2286" fmla="*/ 1123936 w 7289801"/>
              <a:gd name="connsiteY2286" fmla="*/ 6927284 h 8519503"/>
              <a:gd name="connsiteX2287" fmla="*/ 1108765 w 7289801"/>
              <a:gd name="connsiteY2287" fmla="*/ 6941091 h 8519503"/>
              <a:gd name="connsiteX2288" fmla="*/ 1123936 w 7289801"/>
              <a:gd name="connsiteY2288" fmla="*/ 6927284 h 8519503"/>
              <a:gd name="connsiteX2289" fmla="*/ 1543416 w 7289801"/>
              <a:gd name="connsiteY2289" fmla="*/ 6925706 h 8519503"/>
              <a:gd name="connsiteX2290" fmla="*/ 1552136 w 7289801"/>
              <a:gd name="connsiteY2290" fmla="*/ 6930440 h 8519503"/>
              <a:gd name="connsiteX2291" fmla="*/ 1537602 w 7289801"/>
              <a:gd name="connsiteY2291" fmla="*/ 6934385 h 8519503"/>
              <a:gd name="connsiteX2292" fmla="*/ 1543416 w 7289801"/>
              <a:gd name="connsiteY2292" fmla="*/ 6925706 h 8519503"/>
              <a:gd name="connsiteX2293" fmla="*/ 5696478 w 7289801"/>
              <a:gd name="connsiteY2293" fmla="*/ 6919396 h 8519503"/>
              <a:gd name="connsiteX2294" fmla="*/ 5684544 w 7289801"/>
              <a:gd name="connsiteY2294" fmla="*/ 6948802 h 8519503"/>
              <a:gd name="connsiteX2295" fmla="*/ 5670504 w 7289801"/>
              <a:gd name="connsiteY2295" fmla="*/ 6950953 h 8519503"/>
              <a:gd name="connsiteX2296" fmla="*/ 5696478 w 7289801"/>
              <a:gd name="connsiteY2296" fmla="*/ 6919396 h 8519503"/>
              <a:gd name="connsiteX2297" fmla="*/ 1532884 w 7289801"/>
              <a:gd name="connsiteY2297" fmla="*/ 6919395 h 8519503"/>
              <a:gd name="connsiteX2298" fmla="*/ 1536460 w 7289801"/>
              <a:gd name="connsiteY2298" fmla="*/ 6938092 h 8519503"/>
              <a:gd name="connsiteX2299" fmla="*/ 1504264 w 7289801"/>
              <a:gd name="connsiteY2299" fmla="*/ 6951035 h 8519503"/>
              <a:gd name="connsiteX2300" fmla="*/ 1511419 w 7289801"/>
              <a:gd name="connsiteY2300" fmla="*/ 6952473 h 8519503"/>
              <a:gd name="connsiteX2301" fmla="*/ 1498542 w 7289801"/>
              <a:gd name="connsiteY2301" fmla="*/ 6958945 h 8519503"/>
              <a:gd name="connsiteX2302" fmla="*/ 1472068 w 7289801"/>
              <a:gd name="connsiteY2302" fmla="*/ 6988427 h 8519503"/>
              <a:gd name="connsiteX2303" fmla="*/ 1468491 w 7289801"/>
              <a:gd name="connsiteY2303" fmla="*/ 6969731 h 8519503"/>
              <a:gd name="connsiteX2304" fmla="*/ 1476361 w 7289801"/>
              <a:gd name="connsiteY2304" fmla="*/ 6960383 h 8519503"/>
              <a:gd name="connsiteX2305" fmla="*/ 1480655 w 7289801"/>
              <a:gd name="connsiteY2305" fmla="*/ 6967575 h 8519503"/>
              <a:gd name="connsiteX2306" fmla="*/ 1483516 w 7289801"/>
              <a:gd name="connsiteY2306" fmla="*/ 6955349 h 8519503"/>
              <a:gd name="connsiteX2307" fmla="*/ 1491387 w 7289801"/>
              <a:gd name="connsiteY2307" fmla="*/ 6956788 h 8519503"/>
              <a:gd name="connsiteX2308" fmla="*/ 1517859 w 7289801"/>
              <a:gd name="connsiteY2308" fmla="*/ 6940968 h 8519503"/>
              <a:gd name="connsiteX2309" fmla="*/ 1532884 w 7289801"/>
              <a:gd name="connsiteY2309" fmla="*/ 6919395 h 8519503"/>
              <a:gd name="connsiteX2310" fmla="*/ 1091778 w 7289801"/>
              <a:gd name="connsiteY2310" fmla="*/ 6915977 h 8519503"/>
              <a:gd name="connsiteX2311" fmla="*/ 1098599 w 7289801"/>
              <a:gd name="connsiteY2311" fmla="*/ 6924706 h 8519503"/>
              <a:gd name="connsiteX2312" fmla="*/ 1088079 w 7289801"/>
              <a:gd name="connsiteY2312" fmla="*/ 6933202 h 8519503"/>
              <a:gd name="connsiteX2313" fmla="*/ 1091778 w 7289801"/>
              <a:gd name="connsiteY2313" fmla="*/ 6915977 h 8519503"/>
              <a:gd name="connsiteX2314" fmla="*/ 1598096 w 7289801"/>
              <a:gd name="connsiteY2314" fmla="*/ 6915450 h 8519503"/>
              <a:gd name="connsiteX2315" fmla="*/ 1589961 w 7289801"/>
              <a:gd name="connsiteY2315" fmla="*/ 6935173 h 8519503"/>
              <a:gd name="connsiteX2316" fmla="*/ 1598096 w 7289801"/>
              <a:gd name="connsiteY2316" fmla="*/ 6915450 h 8519503"/>
              <a:gd name="connsiteX2317" fmla="*/ 1431250 w 7289801"/>
              <a:gd name="connsiteY2317" fmla="*/ 6915450 h 8519503"/>
              <a:gd name="connsiteX2318" fmla="*/ 1415865 w 7289801"/>
              <a:gd name="connsiteY2318" fmla="*/ 6929257 h 8519503"/>
              <a:gd name="connsiteX2319" fmla="*/ 1431250 w 7289801"/>
              <a:gd name="connsiteY2319" fmla="*/ 6915450 h 8519503"/>
              <a:gd name="connsiteX2320" fmla="*/ 1619015 w 7289801"/>
              <a:gd name="connsiteY2320" fmla="*/ 6906659 h 8519503"/>
              <a:gd name="connsiteX2321" fmla="*/ 1623244 w 7289801"/>
              <a:gd name="connsiteY2321" fmla="*/ 6912206 h 8519503"/>
              <a:gd name="connsiteX2322" fmla="*/ 1605492 w 7289801"/>
              <a:gd name="connsiteY2322" fmla="*/ 6921368 h 8519503"/>
              <a:gd name="connsiteX2323" fmla="*/ 1619015 w 7289801"/>
              <a:gd name="connsiteY2323" fmla="*/ 6906659 h 8519503"/>
              <a:gd name="connsiteX2324" fmla="*/ 1371189 w 7289801"/>
              <a:gd name="connsiteY2324" fmla="*/ 6904329 h 8519503"/>
              <a:gd name="connsiteX2325" fmla="*/ 1393962 w 7289801"/>
              <a:gd name="connsiteY2325" fmla="*/ 6923578 h 8519503"/>
              <a:gd name="connsiteX2326" fmla="*/ 1360513 w 7289801"/>
              <a:gd name="connsiteY2326" fmla="*/ 6951381 h 8519503"/>
              <a:gd name="connsiteX2327" fmla="*/ 1388269 w 7289801"/>
              <a:gd name="connsiteY2327" fmla="*/ 6930706 h 8519503"/>
              <a:gd name="connsiteX2328" fmla="*/ 1400368 w 7289801"/>
              <a:gd name="connsiteY2328" fmla="*/ 6947103 h 8519503"/>
              <a:gd name="connsiteX2329" fmla="*/ 1367631 w 7289801"/>
              <a:gd name="connsiteY2329" fmla="*/ 6977758 h 8519503"/>
              <a:gd name="connsiteX2330" fmla="*/ 1355532 w 7289801"/>
              <a:gd name="connsiteY2330" fmla="*/ 6947816 h 8519503"/>
              <a:gd name="connsiteX2331" fmla="*/ 1280807 w 7289801"/>
              <a:gd name="connsiteY2331" fmla="*/ 7001283 h 8519503"/>
              <a:gd name="connsiteX2332" fmla="*/ 1262303 w 7289801"/>
              <a:gd name="connsiteY2332" fmla="*/ 7008412 h 8519503"/>
              <a:gd name="connsiteX2333" fmla="*/ 1339163 w 7289801"/>
              <a:gd name="connsiteY2333" fmla="*/ 6934983 h 8519503"/>
              <a:gd name="connsiteX2334" fmla="*/ 1345568 w 7289801"/>
              <a:gd name="connsiteY2334" fmla="*/ 6940687 h 8519503"/>
              <a:gd name="connsiteX2335" fmla="*/ 1345568 w 7289801"/>
              <a:gd name="connsiteY2335" fmla="*/ 6929994 h 8519503"/>
              <a:gd name="connsiteX2336" fmla="*/ 1372612 w 7289801"/>
              <a:gd name="connsiteY2336" fmla="*/ 6931419 h 8519503"/>
              <a:gd name="connsiteX2337" fmla="*/ 1375458 w 7289801"/>
              <a:gd name="connsiteY2337" fmla="*/ 6925716 h 8519503"/>
              <a:gd name="connsiteX2338" fmla="*/ 1371189 w 7289801"/>
              <a:gd name="connsiteY2338" fmla="*/ 6904329 h 8519503"/>
              <a:gd name="connsiteX2339" fmla="*/ 1149091 w 7289801"/>
              <a:gd name="connsiteY2339" fmla="*/ 6901644 h 8519503"/>
              <a:gd name="connsiteX2340" fmla="*/ 1149767 w 7289801"/>
              <a:gd name="connsiteY2340" fmla="*/ 6915356 h 8519503"/>
              <a:gd name="connsiteX2341" fmla="*/ 1130157 w 7289801"/>
              <a:gd name="connsiteY2341" fmla="*/ 6919684 h 8519503"/>
              <a:gd name="connsiteX2342" fmla="*/ 1149091 w 7289801"/>
              <a:gd name="connsiteY2342" fmla="*/ 6901644 h 8519503"/>
              <a:gd name="connsiteX2343" fmla="*/ 1013460 w 7289801"/>
              <a:gd name="connsiteY2343" fmla="*/ 6900185 h 8519503"/>
              <a:gd name="connsiteX2344" fmla="*/ 1021678 w 7289801"/>
              <a:gd name="connsiteY2344" fmla="*/ 6905511 h 8519503"/>
              <a:gd name="connsiteX2345" fmla="*/ 1001955 w 7289801"/>
              <a:gd name="connsiteY2345" fmla="*/ 6901250 h 8519503"/>
              <a:gd name="connsiteX2346" fmla="*/ 1013460 w 7289801"/>
              <a:gd name="connsiteY2346" fmla="*/ 6900185 h 8519503"/>
              <a:gd name="connsiteX2347" fmla="*/ 962164 w 7289801"/>
              <a:gd name="connsiteY2347" fmla="*/ 6894741 h 8519503"/>
              <a:gd name="connsiteX2348" fmla="*/ 963622 w 7289801"/>
              <a:gd name="connsiteY2348" fmla="*/ 6903437 h 8519503"/>
              <a:gd name="connsiteX2349" fmla="*/ 968424 w 7289801"/>
              <a:gd name="connsiteY2349" fmla="*/ 6929257 h 8519503"/>
              <a:gd name="connsiteX2350" fmla="*/ 960192 w 7289801"/>
              <a:gd name="connsiteY2350" fmla="*/ 6914913 h 8519503"/>
              <a:gd name="connsiteX2351" fmla="*/ 954017 w 7289801"/>
              <a:gd name="connsiteY2351" fmla="*/ 6896266 h 8519503"/>
              <a:gd name="connsiteX2352" fmla="*/ 962164 w 7289801"/>
              <a:gd name="connsiteY2352" fmla="*/ 6894741 h 8519503"/>
              <a:gd name="connsiteX2353" fmla="*/ 1583402 w 7289801"/>
              <a:gd name="connsiteY2353" fmla="*/ 6893755 h 8519503"/>
              <a:gd name="connsiteX2354" fmla="*/ 1590502 w 7289801"/>
              <a:gd name="connsiteY2354" fmla="*/ 6899015 h 8519503"/>
              <a:gd name="connsiteX2355" fmla="*/ 1580246 w 7289801"/>
              <a:gd name="connsiteY2355" fmla="*/ 6905590 h 8519503"/>
              <a:gd name="connsiteX2356" fmla="*/ 1577879 w 7289801"/>
              <a:gd name="connsiteY2356" fmla="*/ 6900987 h 8519503"/>
              <a:gd name="connsiteX2357" fmla="*/ 1583402 w 7289801"/>
              <a:gd name="connsiteY2357" fmla="*/ 6893755 h 8519503"/>
              <a:gd name="connsiteX2358" fmla="*/ 1575550 w 7289801"/>
              <a:gd name="connsiteY2358" fmla="*/ 6877976 h 8519503"/>
              <a:gd name="connsiteX2359" fmla="*/ 1579852 w 7289801"/>
              <a:gd name="connsiteY2359" fmla="*/ 6893038 h 8519503"/>
              <a:gd name="connsiteX2360" fmla="*/ 1560488 w 7289801"/>
              <a:gd name="connsiteY2360" fmla="*/ 6917423 h 8519503"/>
              <a:gd name="connsiteX2361" fmla="*/ 1554750 w 7289801"/>
              <a:gd name="connsiteY2361" fmla="*/ 6893755 h 8519503"/>
              <a:gd name="connsiteX2362" fmla="*/ 1540405 w 7289801"/>
              <a:gd name="connsiteY2362" fmla="*/ 6896624 h 8519503"/>
              <a:gd name="connsiteX2363" fmla="*/ 1575550 w 7289801"/>
              <a:gd name="connsiteY2363" fmla="*/ 6877976 h 8519503"/>
              <a:gd name="connsiteX2364" fmla="*/ 1065069 w 7289801"/>
              <a:gd name="connsiteY2364" fmla="*/ 6877976 h 8519503"/>
              <a:gd name="connsiteX2365" fmla="*/ 1053234 w 7289801"/>
              <a:gd name="connsiteY2365" fmla="*/ 6893755 h 8519503"/>
              <a:gd name="connsiteX2366" fmla="*/ 1065069 w 7289801"/>
              <a:gd name="connsiteY2366" fmla="*/ 6877976 h 8519503"/>
              <a:gd name="connsiteX2367" fmla="*/ 1416198 w 7289801"/>
              <a:gd name="connsiteY2367" fmla="*/ 6874031 h 8519503"/>
              <a:gd name="connsiteX2368" fmla="*/ 1433898 w 7289801"/>
              <a:gd name="connsiteY2368" fmla="*/ 6878279 h 8519503"/>
              <a:gd name="connsiteX2369" fmla="*/ 1421154 w 7289801"/>
              <a:gd name="connsiteY2369" fmla="*/ 6901644 h 8519503"/>
              <a:gd name="connsiteX2370" fmla="*/ 1409825 w 7289801"/>
              <a:gd name="connsiteY2370" fmla="*/ 6892440 h 8519503"/>
              <a:gd name="connsiteX2371" fmla="*/ 1416198 w 7289801"/>
              <a:gd name="connsiteY2371" fmla="*/ 6874031 h 8519503"/>
              <a:gd name="connsiteX2372" fmla="*/ 871061 w 7289801"/>
              <a:gd name="connsiteY2372" fmla="*/ 6874031 h 8519503"/>
              <a:gd name="connsiteX2373" fmla="*/ 855283 w 7289801"/>
              <a:gd name="connsiteY2373" fmla="*/ 6893755 h 8519503"/>
              <a:gd name="connsiteX2374" fmla="*/ 871061 w 7289801"/>
              <a:gd name="connsiteY2374" fmla="*/ 6874031 h 8519503"/>
              <a:gd name="connsiteX2375" fmla="*/ 1667702 w 7289801"/>
              <a:gd name="connsiteY2375" fmla="*/ 6864022 h 8519503"/>
              <a:gd name="connsiteX2376" fmla="*/ 1680443 w 7289801"/>
              <a:gd name="connsiteY2376" fmla="*/ 6867290 h 8519503"/>
              <a:gd name="connsiteX2377" fmla="*/ 1668710 w 7289801"/>
              <a:gd name="connsiteY2377" fmla="*/ 6882833 h 8519503"/>
              <a:gd name="connsiteX2378" fmla="*/ 1662109 w 7289801"/>
              <a:gd name="connsiteY2378" fmla="*/ 6876474 h 8519503"/>
              <a:gd name="connsiteX2379" fmla="*/ 1623244 w 7289801"/>
              <a:gd name="connsiteY2379" fmla="*/ 6907561 h 8519503"/>
              <a:gd name="connsiteX2380" fmla="*/ 1662844 w 7289801"/>
              <a:gd name="connsiteY2380" fmla="*/ 6872235 h 8519503"/>
              <a:gd name="connsiteX2381" fmla="*/ 1657710 w 7289801"/>
              <a:gd name="connsiteY2381" fmla="*/ 6868703 h 8519503"/>
              <a:gd name="connsiteX2382" fmla="*/ 1667702 w 7289801"/>
              <a:gd name="connsiteY2382" fmla="*/ 6864022 h 8519503"/>
              <a:gd name="connsiteX2383" fmla="*/ 1033941 w 7289801"/>
              <a:gd name="connsiteY2383" fmla="*/ 6862197 h 8519503"/>
              <a:gd name="connsiteX2384" fmla="*/ 1024336 w 7289801"/>
              <a:gd name="connsiteY2384" fmla="*/ 6881190 h 8519503"/>
              <a:gd name="connsiteX2385" fmla="*/ 1027766 w 7289801"/>
              <a:gd name="connsiteY2385" fmla="*/ 6874616 h 8519503"/>
              <a:gd name="connsiteX2386" fmla="*/ 1025707 w 7289801"/>
              <a:gd name="connsiteY2386" fmla="*/ 6865119 h 8519503"/>
              <a:gd name="connsiteX2387" fmla="*/ 1033941 w 7289801"/>
              <a:gd name="connsiteY2387" fmla="*/ 6862197 h 8519503"/>
              <a:gd name="connsiteX2388" fmla="*/ 1137764 w 7289801"/>
              <a:gd name="connsiteY2388" fmla="*/ 6857652 h 8519503"/>
              <a:gd name="connsiteX2389" fmla="*/ 1132130 w 7289801"/>
              <a:gd name="connsiteY2389" fmla="*/ 6871373 h 8519503"/>
              <a:gd name="connsiteX2390" fmla="*/ 1122267 w 7289801"/>
              <a:gd name="connsiteY2390" fmla="*/ 6864512 h 8519503"/>
              <a:gd name="connsiteX2391" fmla="*/ 1137764 w 7289801"/>
              <a:gd name="connsiteY2391" fmla="*/ 6857652 h 8519503"/>
              <a:gd name="connsiteX2392" fmla="*/ 1583350 w 7289801"/>
              <a:gd name="connsiteY2392" fmla="*/ 6856099 h 8519503"/>
              <a:gd name="connsiteX2393" fmla="*/ 1591686 w 7289801"/>
              <a:gd name="connsiteY2393" fmla="*/ 6865424 h 8519503"/>
              <a:gd name="connsiteX2394" fmla="*/ 1583797 w 7289801"/>
              <a:gd name="connsiteY2394" fmla="*/ 6863272 h 8519503"/>
              <a:gd name="connsiteX2395" fmla="*/ 1583080 w 7289801"/>
              <a:gd name="connsiteY2395" fmla="*/ 6867576 h 8519503"/>
              <a:gd name="connsiteX2396" fmla="*/ 1576626 w 7289801"/>
              <a:gd name="connsiteY2396" fmla="*/ 6861838 h 8519503"/>
              <a:gd name="connsiteX2397" fmla="*/ 1583350 w 7289801"/>
              <a:gd name="connsiteY2397" fmla="*/ 6856099 h 8519503"/>
              <a:gd name="connsiteX2398" fmla="*/ 1120104 w 7289801"/>
              <a:gd name="connsiteY2398" fmla="*/ 6852335 h 8519503"/>
              <a:gd name="connsiteX2399" fmla="*/ 1122267 w 7289801"/>
              <a:gd name="connsiteY2399" fmla="*/ 6868161 h 8519503"/>
              <a:gd name="connsiteX2400" fmla="*/ 1071071 w 7289801"/>
              <a:gd name="connsiteY2400" fmla="*/ 6913478 h 8519503"/>
              <a:gd name="connsiteX2401" fmla="*/ 1098471 w 7289801"/>
              <a:gd name="connsiteY2401" fmla="*/ 6885424 h 8519503"/>
              <a:gd name="connsiteX2402" fmla="*/ 1055928 w 7289801"/>
              <a:gd name="connsiteY2402" fmla="*/ 6909881 h 8519503"/>
              <a:gd name="connsiteX2403" fmla="*/ 1059534 w 7289801"/>
              <a:gd name="connsiteY2403" fmla="*/ 6904128 h 8519503"/>
              <a:gd name="connsiteX2404" fmla="*/ 1060255 w 7289801"/>
              <a:gd name="connsiteY2404" fmla="*/ 6892618 h 8519503"/>
              <a:gd name="connsiteX2405" fmla="*/ 1120104 w 7289801"/>
              <a:gd name="connsiteY2405" fmla="*/ 6852335 h 8519503"/>
              <a:gd name="connsiteX2406" fmla="*/ 6078402 w 7289801"/>
              <a:gd name="connsiteY2406" fmla="*/ 6849434 h 8519503"/>
              <a:gd name="connsiteX2407" fmla="*/ 6092586 w 7289801"/>
              <a:gd name="connsiteY2407" fmla="*/ 6852146 h 8519503"/>
              <a:gd name="connsiteX2408" fmla="*/ 6068918 w 7289801"/>
              <a:gd name="connsiteY2408" fmla="*/ 6866143 h 8519503"/>
              <a:gd name="connsiteX2409" fmla="*/ 6078402 w 7289801"/>
              <a:gd name="connsiteY2409" fmla="*/ 6849434 h 8519503"/>
              <a:gd name="connsiteX2410" fmla="*/ 1463351 w 7289801"/>
              <a:gd name="connsiteY2410" fmla="*/ 6848390 h 8519503"/>
              <a:gd name="connsiteX2411" fmla="*/ 1465456 w 7289801"/>
              <a:gd name="connsiteY2411" fmla="*/ 6857915 h 8519503"/>
              <a:gd name="connsiteX2412" fmla="*/ 1440911 w 7289801"/>
              <a:gd name="connsiteY2412" fmla="*/ 6872566 h 8519503"/>
              <a:gd name="connsiteX2413" fmla="*/ 1443716 w 7289801"/>
              <a:gd name="connsiteY2413" fmla="*/ 6852054 h 8519503"/>
              <a:gd name="connsiteX2414" fmla="*/ 1463351 w 7289801"/>
              <a:gd name="connsiteY2414" fmla="*/ 6848390 h 8519503"/>
              <a:gd name="connsiteX2415" fmla="*/ 1561349 w 7289801"/>
              <a:gd name="connsiteY2415" fmla="*/ 6845142 h 8519503"/>
              <a:gd name="connsiteX2416" fmla="*/ 1554587 w 7289801"/>
              <a:gd name="connsiteY2416" fmla="*/ 6856280 h 8519503"/>
              <a:gd name="connsiteX2417" fmla="*/ 1549327 w 7289801"/>
              <a:gd name="connsiteY2417" fmla="*/ 6853495 h 8519503"/>
              <a:gd name="connsiteX2418" fmla="*/ 1561349 w 7289801"/>
              <a:gd name="connsiteY2418" fmla="*/ 6845142 h 8519503"/>
              <a:gd name="connsiteX2419" fmla="*/ 735687 w 7289801"/>
              <a:gd name="connsiteY2419" fmla="*/ 6842911 h 8519503"/>
              <a:gd name="connsiteX2420" fmla="*/ 757383 w 7289801"/>
              <a:gd name="connsiteY2420" fmla="*/ 6845833 h 8519503"/>
              <a:gd name="connsiteX2421" fmla="*/ 740176 w 7289801"/>
              <a:gd name="connsiteY2421" fmla="*/ 6857521 h 8519503"/>
              <a:gd name="connsiteX2422" fmla="*/ 735687 w 7289801"/>
              <a:gd name="connsiteY2422" fmla="*/ 6842911 h 8519503"/>
              <a:gd name="connsiteX2423" fmla="*/ 914289 w 7289801"/>
              <a:gd name="connsiteY2423" fmla="*/ 6840501 h 8519503"/>
              <a:gd name="connsiteX2424" fmla="*/ 917143 w 7289801"/>
              <a:gd name="connsiteY2424" fmla="*/ 6852629 h 8519503"/>
              <a:gd name="connsiteX2425" fmla="*/ 883612 w 7289801"/>
              <a:gd name="connsiteY2425" fmla="*/ 6874031 h 8519503"/>
              <a:gd name="connsiteX2426" fmla="*/ 914289 w 7289801"/>
              <a:gd name="connsiteY2426" fmla="*/ 6840501 h 8519503"/>
              <a:gd name="connsiteX2427" fmla="*/ 1437843 w 7289801"/>
              <a:gd name="connsiteY2427" fmla="*/ 6838529 h 8519503"/>
              <a:gd name="connsiteX2428" fmla="*/ 1414751 w 7289801"/>
              <a:gd name="connsiteY2428" fmla="*/ 6862197 h 8519503"/>
              <a:gd name="connsiteX2429" fmla="*/ 1408257 w 7289801"/>
              <a:gd name="connsiteY2429" fmla="*/ 6849287 h 8519503"/>
              <a:gd name="connsiteX2430" fmla="*/ 1437843 w 7289801"/>
              <a:gd name="connsiteY2430" fmla="*/ 6838529 h 8519503"/>
              <a:gd name="connsiteX2431" fmla="*/ 1608720 w 7289801"/>
              <a:gd name="connsiteY2431" fmla="*/ 6832611 h 8519503"/>
              <a:gd name="connsiteX2432" fmla="*/ 1620913 w 7289801"/>
              <a:gd name="connsiteY2432" fmla="*/ 6856178 h 8519503"/>
              <a:gd name="connsiteX2433" fmla="*/ 1601547 w 7289801"/>
              <a:gd name="connsiteY2433" fmla="*/ 6874031 h 8519503"/>
              <a:gd name="connsiteX2434" fmla="*/ 1613024 w 7289801"/>
              <a:gd name="connsiteY2434" fmla="*/ 6858321 h 8519503"/>
              <a:gd name="connsiteX2435" fmla="*/ 1597962 w 7289801"/>
              <a:gd name="connsiteY2435" fmla="*/ 6861892 h 8519503"/>
              <a:gd name="connsiteX2436" fmla="*/ 1607285 w 7289801"/>
              <a:gd name="connsiteY2436" fmla="*/ 6848323 h 8519503"/>
              <a:gd name="connsiteX2437" fmla="*/ 1597245 w 7289801"/>
              <a:gd name="connsiteY2437" fmla="*/ 6848323 h 8519503"/>
              <a:gd name="connsiteX2438" fmla="*/ 1608720 w 7289801"/>
              <a:gd name="connsiteY2438" fmla="*/ 6832611 h 8519503"/>
              <a:gd name="connsiteX2439" fmla="*/ 1568399 w 7289801"/>
              <a:gd name="connsiteY2439" fmla="*/ 6831813 h 8519503"/>
              <a:gd name="connsiteX2440" fmla="*/ 1580979 w 7289801"/>
              <a:gd name="connsiteY2440" fmla="*/ 6839342 h 8519503"/>
              <a:gd name="connsiteX2441" fmla="*/ 1569709 w 7289801"/>
              <a:gd name="connsiteY2441" fmla="*/ 6847637 h 8519503"/>
              <a:gd name="connsiteX2442" fmla="*/ 1572527 w 7289801"/>
              <a:gd name="connsiteY2442" fmla="*/ 6841604 h 8519503"/>
              <a:gd name="connsiteX2443" fmla="*/ 1564073 w 7289801"/>
              <a:gd name="connsiteY2443" fmla="*/ 6837079 h 8519503"/>
              <a:gd name="connsiteX2444" fmla="*/ 1568399 w 7289801"/>
              <a:gd name="connsiteY2444" fmla="*/ 6831813 h 8519503"/>
              <a:gd name="connsiteX2445" fmla="*/ 1534300 w 7289801"/>
              <a:gd name="connsiteY2445" fmla="*/ 6830640 h 8519503"/>
              <a:gd name="connsiteX2446" fmla="*/ 1546322 w 7289801"/>
              <a:gd name="connsiteY2446" fmla="*/ 6839559 h 8519503"/>
              <a:gd name="connsiteX2447" fmla="*/ 1536554 w 7289801"/>
              <a:gd name="connsiteY2447" fmla="*/ 6846418 h 8519503"/>
              <a:gd name="connsiteX2448" fmla="*/ 1534300 w 7289801"/>
              <a:gd name="connsiteY2448" fmla="*/ 6830640 h 8519503"/>
              <a:gd name="connsiteX2449" fmla="*/ 788214 w 7289801"/>
              <a:gd name="connsiteY2449" fmla="*/ 6829377 h 8519503"/>
              <a:gd name="connsiteX2450" fmla="*/ 775134 w 7289801"/>
              <a:gd name="connsiteY2450" fmla="*/ 6835058 h 8519503"/>
              <a:gd name="connsiteX2451" fmla="*/ 788214 w 7289801"/>
              <a:gd name="connsiteY2451" fmla="*/ 6829377 h 8519503"/>
              <a:gd name="connsiteX2452" fmla="*/ 1732288 w 7289801"/>
              <a:gd name="connsiteY2452" fmla="*/ 6826157 h 8519503"/>
              <a:gd name="connsiteX2453" fmla="*/ 1722763 w 7289801"/>
              <a:gd name="connsiteY2453" fmla="*/ 6839784 h 8519503"/>
              <a:gd name="connsiteX2454" fmla="*/ 1713972 w 7289801"/>
              <a:gd name="connsiteY2454" fmla="*/ 6835480 h 8519503"/>
              <a:gd name="connsiteX2455" fmla="*/ 1732288 w 7289801"/>
              <a:gd name="connsiteY2455" fmla="*/ 6826157 h 8519503"/>
              <a:gd name="connsiteX2456" fmla="*/ 1157388 w 7289801"/>
              <a:gd name="connsiteY2456" fmla="*/ 6824722 h 8519503"/>
              <a:gd name="connsiteX2457" fmla="*/ 1158852 w 7289801"/>
              <a:gd name="connsiteY2457" fmla="*/ 6834104 h 8519503"/>
              <a:gd name="connsiteX2458" fmla="*/ 1167632 w 7289801"/>
              <a:gd name="connsiteY2458" fmla="*/ 6831216 h 8519503"/>
              <a:gd name="connsiteX2459" fmla="*/ 1125194 w 7289801"/>
              <a:gd name="connsiteY2459" fmla="*/ 6850700 h 8519503"/>
              <a:gd name="connsiteX2460" fmla="*/ 1157388 w 7289801"/>
              <a:gd name="connsiteY2460" fmla="*/ 6824722 h 8519503"/>
              <a:gd name="connsiteX2461" fmla="*/ 936674 w 7289801"/>
              <a:gd name="connsiteY2461" fmla="*/ 6822750 h 8519503"/>
              <a:gd name="connsiteX2462" fmla="*/ 923878 w 7289801"/>
              <a:gd name="connsiteY2462" fmla="*/ 6839656 h 8519503"/>
              <a:gd name="connsiteX2463" fmla="*/ 936674 w 7289801"/>
              <a:gd name="connsiteY2463" fmla="*/ 6822750 h 8519503"/>
              <a:gd name="connsiteX2464" fmla="*/ 1590661 w 7289801"/>
              <a:gd name="connsiteY2464" fmla="*/ 6814861 h 8519503"/>
              <a:gd name="connsiteX2465" fmla="*/ 1594211 w 7289801"/>
              <a:gd name="connsiteY2465" fmla="*/ 6832444 h 8519503"/>
              <a:gd name="connsiteX2466" fmla="*/ 1583560 w 7289801"/>
              <a:gd name="connsiteY2466" fmla="*/ 6830415 h 8519503"/>
              <a:gd name="connsiteX2467" fmla="*/ 1590661 w 7289801"/>
              <a:gd name="connsiteY2467" fmla="*/ 6814861 h 8519503"/>
              <a:gd name="connsiteX2468" fmla="*/ 951858 w 7289801"/>
              <a:gd name="connsiteY2468" fmla="*/ 6812888 h 8519503"/>
              <a:gd name="connsiteX2469" fmla="*/ 953238 w 7289801"/>
              <a:gd name="connsiteY2469" fmla="*/ 6822493 h 8519503"/>
              <a:gd name="connsiteX2470" fmla="*/ 940811 w 7289801"/>
              <a:gd name="connsiteY2470" fmla="*/ 6821120 h 8519503"/>
              <a:gd name="connsiteX2471" fmla="*/ 951858 w 7289801"/>
              <a:gd name="connsiteY2471" fmla="*/ 6812888 h 8519503"/>
              <a:gd name="connsiteX2472" fmla="*/ 1556470 w 7289801"/>
              <a:gd name="connsiteY2472" fmla="*/ 6809684 h 8519503"/>
              <a:gd name="connsiteX2473" fmla="*/ 1568018 w 7289801"/>
              <a:gd name="connsiteY2473" fmla="*/ 6822093 h 8519503"/>
              <a:gd name="connsiteX2474" fmla="*/ 1549122 w 7289801"/>
              <a:gd name="connsiteY2474" fmla="*/ 6815518 h 8519503"/>
              <a:gd name="connsiteX2475" fmla="*/ 1556470 w 7289801"/>
              <a:gd name="connsiteY2475" fmla="*/ 6809684 h 8519503"/>
              <a:gd name="connsiteX2476" fmla="*/ 868820 w 7289801"/>
              <a:gd name="connsiteY2476" fmla="*/ 6808943 h 8519503"/>
              <a:gd name="connsiteX2477" fmla="*/ 863759 w 7289801"/>
              <a:gd name="connsiteY2477" fmla="*/ 6829940 h 8519503"/>
              <a:gd name="connsiteX2478" fmla="*/ 868820 w 7289801"/>
              <a:gd name="connsiteY2478" fmla="*/ 6808943 h 8519503"/>
              <a:gd name="connsiteX2479" fmla="*/ 1647615 w 7289801"/>
              <a:gd name="connsiteY2479" fmla="*/ 6806929 h 8519503"/>
              <a:gd name="connsiteX2480" fmla="*/ 1658746 w 7289801"/>
              <a:gd name="connsiteY2480" fmla="*/ 6810407 h 8519503"/>
              <a:gd name="connsiteX2481" fmla="*/ 1654604 w 7289801"/>
              <a:gd name="connsiteY2481" fmla="*/ 6809707 h 8519503"/>
              <a:gd name="connsiteX2482" fmla="*/ 1649772 w 7289801"/>
              <a:gd name="connsiteY2482" fmla="*/ 6823704 h 8519503"/>
              <a:gd name="connsiteX2483" fmla="*/ 1642869 w 7289801"/>
              <a:gd name="connsiteY2483" fmla="*/ 6822304 h 8519503"/>
              <a:gd name="connsiteX2484" fmla="*/ 1647701 w 7289801"/>
              <a:gd name="connsiteY2484" fmla="*/ 6832103 h 8519503"/>
              <a:gd name="connsiteX2485" fmla="*/ 1634585 w 7289801"/>
              <a:gd name="connsiteY2485" fmla="*/ 6824404 h 8519503"/>
              <a:gd name="connsiteX2486" fmla="*/ 1617326 w 7289801"/>
              <a:gd name="connsiteY2486" fmla="*/ 6833502 h 8519503"/>
              <a:gd name="connsiteX2487" fmla="*/ 1647615 w 7289801"/>
              <a:gd name="connsiteY2487" fmla="*/ 6806929 h 8519503"/>
              <a:gd name="connsiteX2488" fmla="*/ 1575136 w 7289801"/>
              <a:gd name="connsiteY2488" fmla="*/ 6800003 h 8519503"/>
              <a:gd name="connsiteX2489" fmla="*/ 1576508 w 7289801"/>
              <a:gd name="connsiteY2489" fmla="*/ 6813744 h 8519503"/>
              <a:gd name="connsiteX2490" fmla="*/ 1564159 w 7289801"/>
              <a:gd name="connsiteY2490" fmla="*/ 6807958 h 8519503"/>
              <a:gd name="connsiteX2491" fmla="*/ 1575136 w 7289801"/>
              <a:gd name="connsiteY2491" fmla="*/ 6800003 h 8519503"/>
              <a:gd name="connsiteX2492" fmla="*/ 1616315 w 7289801"/>
              <a:gd name="connsiteY2492" fmla="*/ 6795137 h 8519503"/>
              <a:gd name="connsiteX2493" fmla="*/ 1618554 w 7289801"/>
              <a:gd name="connsiteY2493" fmla="*/ 6804753 h 8519503"/>
              <a:gd name="connsiteX2494" fmla="*/ 1595418 w 7289801"/>
              <a:gd name="connsiteY2494" fmla="*/ 6824723 h 8519503"/>
              <a:gd name="connsiteX2495" fmla="*/ 1593180 w 7289801"/>
              <a:gd name="connsiteY2495" fmla="*/ 6808451 h 8519503"/>
              <a:gd name="connsiteX2496" fmla="*/ 1616315 w 7289801"/>
              <a:gd name="connsiteY2496" fmla="*/ 6795137 h 8519503"/>
              <a:gd name="connsiteX2497" fmla="*/ 1744121 w 7289801"/>
              <a:gd name="connsiteY2497" fmla="*/ 6795136 h 8519503"/>
              <a:gd name="connsiteX2498" fmla="*/ 1760322 w 7289801"/>
              <a:gd name="connsiteY2498" fmla="*/ 6807917 h 8519503"/>
              <a:gd name="connsiteX2499" fmla="*/ 1751870 w 7289801"/>
              <a:gd name="connsiteY2499" fmla="*/ 6827798 h 8519503"/>
              <a:gd name="connsiteX2500" fmla="*/ 1754687 w 7289801"/>
              <a:gd name="connsiteY2500" fmla="*/ 6822118 h 8519503"/>
              <a:gd name="connsiteX2501" fmla="*/ 1737780 w 7289801"/>
              <a:gd name="connsiteY2501" fmla="*/ 6819988 h 8519503"/>
              <a:gd name="connsiteX2502" fmla="*/ 1751165 w 7289801"/>
              <a:gd name="connsiteY2502" fmla="*/ 6814308 h 8519503"/>
              <a:gd name="connsiteX2503" fmla="*/ 1735667 w 7289801"/>
              <a:gd name="connsiteY2503" fmla="*/ 6797267 h 8519503"/>
              <a:gd name="connsiteX2504" fmla="*/ 1744121 w 7289801"/>
              <a:gd name="connsiteY2504" fmla="*/ 6795136 h 8519503"/>
              <a:gd name="connsiteX2505" fmla="*/ 1595878 w 7289801"/>
              <a:gd name="connsiteY2505" fmla="*/ 6793164 h 8519503"/>
              <a:gd name="connsiteX2506" fmla="*/ 1592179 w 7289801"/>
              <a:gd name="connsiteY2506" fmla="*/ 6799082 h 8519503"/>
              <a:gd name="connsiteX2507" fmla="*/ 1592919 w 7289801"/>
              <a:gd name="connsiteY2507" fmla="*/ 6804999 h 8519503"/>
              <a:gd name="connsiteX2508" fmla="*/ 1581824 w 7289801"/>
              <a:gd name="connsiteY2508" fmla="*/ 6802370 h 8519503"/>
              <a:gd name="connsiteX2509" fmla="*/ 1595878 w 7289801"/>
              <a:gd name="connsiteY2509" fmla="*/ 6793164 h 8519503"/>
              <a:gd name="connsiteX2510" fmla="*/ 826075 w 7289801"/>
              <a:gd name="connsiteY2510" fmla="*/ 6793164 h 8519503"/>
              <a:gd name="connsiteX2511" fmla="*/ 830360 w 7289801"/>
              <a:gd name="connsiteY2511" fmla="*/ 6800849 h 8519503"/>
              <a:gd name="connsiteX2512" fmla="*/ 788940 w 7289801"/>
              <a:gd name="connsiteY2512" fmla="*/ 6826695 h 8519503"/>
              <a:gd name="connsiteX2513" fmla="*/ 826075 w 7289801"/>
              <a:gd name="connsiteY2513" fmla="*/ 6793164 h 8519503"/>
              <a:gd name="connsiteX2514" fmla="*/ 986175 w 7289801"/>
              <a:gd name="connsiteY2514" fmla="*/ 6785275 h 8519503"/>
              <a:gd name="connsiteX2515" fmla="*/ 954617 w 7289801"/>
              <a:gd name="connsiteY2515" fmla="*/ 6812530 h 8519503"/>
              <a:gd name="connsiteX2516" fmla="*/ 986175 w 7289801"/>
              <a:gd name="connsiteY2516" fmla="*/ 6785275 h 8519503"/>
              <a:gd name="connsiteX2517" fmla="*/ 1374379 w 7289801"/>
              <a:gd name="connsiteY2517" fmla="*/ 6778751 h 8519503"/>
              <a:gd name="connsiteX2518" fmla="*/ 1360456 w 7289801"/>
              <a:gd name="connsiteY2518" fmla="*/ 6792407 h 8519503"/>
              <a:gd name="connsiteX2519" fmla="*/ 1374379 w 7289801"/>
              <a:gd name="connsiteY2519" fmla="*/ 6778751 h 8519503"/>
              <a:gd name="connsiteX2520" fmla="*/ 1110262 w 7289801"/>
              <a:gd name="connsiteY2520" fmla="*/ 6776794 h 8519503"/>
              <a:gd name="connsiteX2521" fmla="*/ 1114378 w 7289801"/>
              <a:gd name="connsiteY2521" fmla="*/ 6784388 h 8519503"/>
              <a:gd name="connsiteX2522" fmla="*/ 1107517 w 7289801"/>
              <a:gd name="connsiteY2522" fmla="*/ 6789220 h 8519503"/>
              <a:gd name="connsiteX2523" fmla="*/ 1106146 w 7289801"/>
              <a:gd name="connsiteY2523" fmla="*/ 6780246 h 8519503"/>
              <a:gd name="connsiteX2524" fmla="*/ 1101344 w 7289801"/>
              <a:gd name="connsiteY2524" fmla="*/ 6783697 h 8519503"/>
              <a:gd name="connsiteX2525" fmla="*/ 1110262 w 7289801"/>
              <a:gd name="connsiteY2525" fmla="*/ 6776794 h 8519503"/>
              <a:gd name="connsiteX2526" fmla="*/ 855797 w 7289801"/>
              <a:gd name="connsiteY2526" fmla="*/ 6775226 h 8519503"/>
              <a:gd name="connsiteX2527" fmla="*/ 842194 w 7289801"/>
              <a:gd name="connsiteY2527" fmla="*/ 6778983 h 8519503"/>
              <a:gd name="connsiteX2528" fmla="*/ 855797 w 7289801"/>
              <a:gd name="connsiteY2528" fmla="*/ 6775226 h 8519503"/>
              <a:gd name="connsiteX2529" fmla="*/ 1123252 w 7289801"/>
              <a:gd name="connsiteY2529" fmla="*/ 6763580 h 8519503"/>
              <a:gd name="connsiteX2530" fmla="*/ 1121719 w 7289801"/>
              <a:gd name="connsiteY2530" fmla="*/ 6779359 h 8519503"/>
              <a:gd name="connsiteX2531" fmla="*/ 1123252 w 7289801"/>
              <a:gd name="connsiteY2531" fmla="*/ 6763580 h 8519503"/>
              <a:gd name="connsiteX2532" fmla="*/ 933939 w 7289801"/>
              <a:gd name="connsiteY2532" fmla="*/ 6761607 h 8519503"/>
              <a:gd name="connsiteX2533" fmla="*/ 917143 w 7289801"/>
              <a:gd name="connsiteY2533" fmla="*/ 6769643 h 8519503"/>
              <a:gd name="connsiteX2534" fmla="*/ 933939 w 7289801"/>
              <a:gd name="connsiteY2534" fmla="*/ 6761607 h 8519503"/>
              <a:gd name="connsiteX2535" fmla="*/ 1161715 w 7289801"/>
              <a:gd name="connsiteY2535" fmla="*/ 6757663 h 8519503"/>
              <a:gd name="connsiteX2536" fmla="*/ 1136074 w 7289801"/>
              <a:gd name="connsiteY2536" fmla="*/ 6772456 h 8519503"/>
              <a:gd name="connsiteX2537" fmla="*/ 1161715 w 7289801"/>
              <a:gd name="connsiteY2537" fmla="*/ 6757663 h 8519503"/>
              <a:gd name="connsiteX2538" fmla="*/ 1801901 w 7289801"/>
              <a:gd name="connsiteY2538" fmla="*/ 6757662 h 8519503"/>
              <a:gd name="connsiteX2539" fmla="*/ 1783003 w 7289801"/>
              <a:gd name="connsiteY2539" fmla="*/ 6781330 h 8519503"/>
              <a:gd name="connsiteX2540" fmla="*/ 1801901 w 7289801"/>
              <a:gd name="connsiteY2540" fmla="*/ 6757662 h 8519503"/>
              <a:gd name="connsiteX2541" fmla="*/ 911833 w 7289801"/>
              <a:gd name="connsiteY2541" fmla="*/ 6757662 h 8519503"/>
              <a:gd name="connsiteX2542" fmla="*/ 897494 w 7289801"/>
              <a:gd name="connsiteY2542" fmla="*/ 6773441 h 8519503"/>
              <a:gd name="connsiteX2543" fmla="*/ 911833 w 7289801"/>
              <a:gd name="connsiteY2543" fmla="*/ 6757662 h 8519503"/>
              <a:gd name="connsiteX2544" fmla="*/ 1668812 w 7289801"/>
              <a:gd name="connsiteY2544" fmla="*/ 6747800 h 8519503"/>
              <a:gd name="connsiteX2545" fmla="*/ 1672553 w 7289801"/>
              <a:gd name="connsiteY2545" fmla="*/ 6755858 h 8519503"/>
              <a:gd name="connsiteX2546" fmla="*/ 1652354 w 7289801"/>
              <a:gd name="connsiteY2546" fmla="*/ 6773441 h 8519503"/>
              <a:gd name="connsiteX2547" fmla="*/ 1658339 w 7289801"/>
              <a:gd name="connsiteY2547" fmla="*/ 6766116 h 8519503"/>
              <a:gd name="connsiteX2548" fmla="*/ 1654598 w 7289801"/>
              <a:gd name="connsiteY2548" fmla="*/ 6765383 h 8519503"/>
              <a:gd name="connsiteX2549" fmla="*/ 1668812 w 7289801"/>
              <a:gd name="connsiteY2549" fmla="*/ 6747800 h 8519503"/>
              <a:gd name="connsiteX2550" fmla="*/ 1277384 w 7289801"/>
              <a:gd name="connsiteY2550" fmla="*/ 6741373 h 8519503"/>
              <a:gd name="connsiteX2551" fmla="*/ 1257787 w 7289801"/>
              <a:gd name="connsiteY2551" fmla="*/ 6759635 h 8519503"/>
              <a:gd name="connsiteX2552" fmla="*/ 1277384 w 7289801"/>
              <a:gd name="connsiteY2552" fmla="*/ 6741373 h 8519503"/>
              <a:gd name="connsiteX2553" fmla="*/ 979694 w 7289801"/>
              <a:gd name="connsiteY2553" fmla="*/ 6731712 h 8519503"/>
              <a:gd name="connsiteX2554" fmla="*/ 995812 w 7289801"/>
              <a:gd name="connsiteY2554" fmla="*/ 6737525 h 8519503"/>
              <a:gd name="connsiteX2555" fmla="*/ 986289 w 7289801"/>
              <a:gd name="connsiteY2555" fmla="*/ 6755690 h 8519503"/>
              <a:gd name="connsiteX2556" fmla="*/ 987754 w 7289801"/>
              <a:gd name="connsiteY2556" fmla="*/ 6746971 h 8519503"/>
              <a:gd name="connsiteX2557" fmla="*/ 976764 w 7289801"/>
              <a:gd name="connsiteY2557" fmla="*/ 6744791 h 8519503"/>
              <a:gd name="connsiteX2558" fmla="*/ 979694 w 7289801"/>
              <a:gd name="connsiteY2558" fmla="*/ 6731712 h 8519503"/>
              <a:gd name="connsiteX2559" fmla="*/ 1731722 w 7289801"/>
              <a:gd name="connsiteY2559" fmla="*/ 6722160 h 8519503"/>
              <a:gd name="connsiteX2560" fmla="*/ 1715944 w 7289801"/>
              <a:gd name="connsiteY2560" fmla="*/ 6737124 h 8519503"/>
              <a:gd name="connsiteX2561" fmla="*/ 1731722 w 7289801"/>
              <a:gd name="connsiteY2561" fmla="*/ 6722160 h 8519503"/>
              <a:gd name="connsiteX2562" fmla="*/ 6198909 w 7289801"/>
              <a:gd name="connsiteY2562" fmla="*/ 6715742 h 8519503"/>
              <a:gd name="connsiteX2563" fmla="*/ 6205010 w 7289801"/>
              <a:gd name="connsiteY2563" fmla="*/ 6724529 h 8519503"/>
              <a:gd name="connsiteX2564" fmla="*/ 6187258 w 7289801"/>
              <a:gd name="connsiteY2564" fmla="*/ 6720269 h 8519503"/>
              <a:gd name="connsiteX2565" fmla="*/ 6198909 w 7289801"/>
              <a:gd name="connsiteY2565" fmla="*/ 6715742 h 8519503"/>
              <a:gd name="connsiteX2566" fmla="*/ 6245908 w 7289801"/>
              <a:gd name="connsiteY2566" fmla="*/ 6715111 h 8519503"/>
              <a:gd name="connsiteX2567" fmla="*/ 6250276 w 7289801"/>
              <a:gd name="connsiteY2567" fmla="*/ 6731657 h 8519503"/>
              <a:gd name="connsiteX2568" fmla="*/ 6239922 w 7289801"/>
              <a:gd name="connsiteY2568" fmla="*/ 6715144 h 8519503"/>
              <a:gd name="connsiteX2569" fmla="*/ 6245908 w 7289801"/>
              <a:gd name="connsiteY2569" fmla="*/ 6715111 h 8519503"/>
              <a:gd name="connsiteX2570" fmla="*/ 970890 w 7289801"/>
              <a:gd name="connsiteY2570" fmla="*/ 6711642 h 8519503"/>
              <a:gd name="connsiteX2571" fmla="*/ 960535 w 7289801"/>
              <a:gd name="connsiteY2571" fmla="*/ 6726105 h 8519503"/>
              <a:gd name="connsiteX2572" fmla="*/ 970890 w 7289801"/>
              <a:gd name="connsiteY2572" fmla="*/ 6711642 h 8519503"/>
              <a:gd name="connsiteX2573" fmla="*/ 1195639 w 7289801"/>
              <a:gd name="connsiteY2573" fmla="*/ 6702684 h 8519503"/>
              <a:gd name="connsiteX2574" fmla="*/ 1201161 w 7289801"/>
              <a:gd name="connsiteY2574" fmla="*/ 6707975 h 8519503"/>
              <a:gd name="connsiteX2575" fmla="*/ 1190806 w 7289801"/>
              <a:gd name="connsiteY2575" fmla="*/ 6718216 h 8519503"/>
              <a:gd name="connsiteX2576" fmla="*/ 1188045 w 7289801"/>
              <a:gd name="connsiteY2576" fmla="*/ 6706610 h 8519503"/>
              <a:gd name="connsiteX2577" fmla="*/ 1195639 w 7289801"/>
              <a:gd name="connsiteY2577" fmla="*/ 6702684 h 8519503"/>
              <a:gd name="connsiteX2578" fmla="*/ 2006200 w 7289801"/>
              <a:gd name="connsiteY2578" fmla="*/ 6694547 h 8519503"/>
              <a:gd name="connsiteX2579" fmla="*/ 2017714 w 7289801"/>
              <a:gd name="connsiteY2579" fmla="*/ 6710972 h 8519503"/>
              <a:gd name="connsiteX2580" fmla="*/ 1966619 w 7289801"/>
              <a:gd name="connsiteY2580" fmla="*/ 6735967 h 8519503"/>
              <a:gd name="connsiteX2581" fmla="*/ 1968778 w 7289801"/>
              <a:gd name="connsiteY2581" fmla="*/ 6720971 h 8519503"/>
              <a:gd name="connsiteX2582" fmla="*/ 1969498 w 7289801"/>
              <a:gd name="connsiteY2582" fmla="*/ 6723113 h 8519503"/>
              <a:gd name="connsiteX2583" fmla="*/ 1993245 w 7289801"/>
              <a:gd name="connsiteY2583" fmla="*/ 6706688 h 8519503"/>
              <a:gd name="connsiteX2584" fmla="*/ 1991087 w 7289801"/>
              <a:gd name="connsiteY2584" fmla="*/ 6715257 h 8519503"/>
              <a:gd name="connsiteX2585" fmla="*/ 2006200 w 7289801"/>
              <a:gd name="connsiteY2585" fmla="*/ 6694547 h 8519503"/>
              <a:gd name="connsiteX2586" fmla="*/ 1061275 w 7289801"/>
              <a:gd name="connsiteY2586" fmla="*/ 6683453 h 8519503"/>
              <a:gd name="connsiteX2587" fmla="*/ 1042538 w 7289801"/>
              <a:gd name="connsiteY2587" fmla="*/ 6704903 h 8519503"/>
              <a:gd name="connsiteX2588" fmla="*/ 1061275 w 7289801"/>
              <a:gd name="connsiteY2588" fmla="*/ 6683453 h 8519503"/>
              <a:gd name="connsiteX2589" fmla="*/ 2049271 w 7289801"/>
              <a:gd name="connsiteY2589" fmla="*/ 6680741 h 8519503"/>
              <a:gd name="connsiteX2590" fmla="*/ 2023630 w 7289801"/>
              <a:gd name="connsiteY2590" fmla="*/ 6692013 h 8519503"/>
              <a:gd name="connsiteX2591" fmla="*/ 2049271 w 7289801"/>
              <a:gd name="connsiteY2591" fmla="*/ 6680741 h 8519503"/>
              <a:gd name="connsiteX2592" fmla="*/ 1211022 w 7289801"/>
              <a:gd name="connsiteY2592" fmla="*/ 6678276 h 8519503"/>
              <a:gd name="connsiteX2593" fmla="*/ 1199188 w 7289801"/>
              <a:gd name="connsiteY2593" fmla="*/ 6687152 h 8519503"/>
              <a:gd name="connsiteX2594" fmla="*/ 1211022 w 7289801"/>
              <a:gd name="connsiteY2594" fmla="*/ 6678276 h 8519503"/>
              <a:gd name="connsiteX2595" fmla="*/ 1113939 w 7289801"/>
              <a:gd name="connsiteY2595" fmla="*/ 6648980 h 8519503"/>
              <a:gd name="connsiteX2596" fmla="*/ 1126212 w 7289801"/>
              <a:gd name="connsiteY2596" fmla="*/ 6658706 h 8519503"/>
              <a:gd name="connsiteX2597" fmla="*/ 1113939 w 7289801"/>
              <a:gd name="connsiteY2597" fmla="*/ 6648980 h 8519503"/>
              <a:gd name="connsiteX2598" fmla="*/ 1297459 w 7289801"/>
              <a:gd name="connsiteY2598" fmla="*/ 6640283 h 8519503"/>
              <a:gd name="connsiteX2599" fmla="*/ 1303692 w 7289801"/>
              <a:gd name="connsiteY2599" fmla="*/ 6643020 h 8519503"/>
              <a:gd name="connsiteX2600" fmla="*/ 1304741 w 7289801"/>
              <a:gd name="connsiteY2600" fmla="*/ 6656909 h 8519503"/>
              <a:gd name="connsiteX2601" fmla="*/ 1287945 w 7289801"/>
              <a:gd name="connsiteY2601" fmla="*/ 6644089 h 8519503"/>
              <a:gd name="connsiteX2602" fmla="*/ 1297459 w 7289801"/>
              <a:gd name="connsiteY2602" fmla="*/ 6640283 h 8519503"/>
              <a:gd name="connsiteX2603" fmla="*/ 1194969 w 7289801"/>
              <a:gd name="connsiteY2603" fmla="*/ 6637350 h 8519503"/>
              <a:gd name="connsiteX2604" fmla="*/ 1171575 w 7289801"/>
              <a:gd name="connsiteY2604" fmla="*/ 6651968 h 8519503"/>
              <a:gd name="connsiteX2605" fmla="*/ 1194969 w 7289801"/>
              <a:gd name="connsiteY2605" fmla="*/ 6637350 h 8519503"/>
              <a:gd name="connsiteX2606" fmla="*/ 1122267 w 7289801"/>
              <a:gd name="connsiteY2606" fmla="*/ 6632912 h 8519503"/>
              <a:gd name="connsiteX2607" fmla="*/ 1106488 w 7289801"/>
              <a:gd name="connsiteY2607" fmla="*/ 6647705 h 8519503"/>
              <a:gd name="connsiteX2608" fmla="*/ 1122267 w 7289801"/>
              <a:gd name="connsiteY2608" fmla="*/ 6632912 h 8519503"/>
              <a:gd name="connsiteX2609" fmla="*/ 2120276 w 7289801"/>
              <a:gd name="connsiteY2609" fmla="*/ 6631432 h 8519503"/>
              <a:gd name="connsiteX2610" fmla="*/ 2080657 w 7289801"/>
              <a:gd name="connsiteY2610" fmla="*/ 6653622 h 8519503"/>
              <a:gd name="connsiteX2611" fmla="*/ 2101882 w 7289801"/>
              <a:gd name="connsiteY2611" fmla="*/ 6652142 h 8519503"/>
              <a:gd name="connsiteX2612" fmla="*/ 2055188 w 7289801"/>
              <a:gd name="connsiteY2612" fmla="*/ 6672113 h 8519503"/>
              <a:gd name="connsiteX2613" fmla="*/ 2075705 w 7289801"/>
              <a:gd name="connsiteY2613" fmla="*/ 6649923 h 8519503"/>
              <a:gd name="connsiteX2614" fmla="*/ 2120276 w 7289801"/>
              <a:gd name="connsiteY2614" fmla="*/ 6631432 h 8519503"/>
              <a:gd name="connsiteX2615" fmla="*/ 6171481 w 7289801"/>
              <a:gd name="connsiteY2615" fmla="*/ 6627488 h 8519503"/>
              <a:gd name="connsiteX2616" fmla="*/ 6170824 w 7289801"/>
              <a:gd name="connsiteY2616" fmla="*/ 6650932 h 8519503"/>
              <a:gd name="connsiteX2617" fmla="*/ 6157674 w 7289801"/>
              <a:gd name="connsiteY2617" fmla="*/ 6643606 h 8519503"/>
              <a:gd name="connsiteX2618" fmla="*/ 6171481 w 7289801"/>
              <a:gd name="connsiteY2618" fmla="*/ 6627488 h 8519503"/>
              <a:gd name="connsiteX2619" fmla="*/ 1479605 w 7289801"/>
              <a:gd name="connsiteY2619" fmla="*/ 6624247 h 8519503"/>
              <a:gd name="connsiteX2620" fmla="*/ 1487151 w 7289801"/>
              <a:gd name="connsiteY2620" fmla="*/ 6632700 h 8519503"/>
              <a:gd name="connsiteX2621" fmla="*/ 1466570 w 7289801"/>
              <a:gd name="connsiteY2621" fmla="*/ 6640449 h 8519503"/>
              <a:gd name="connsiteX2622" fmla="*/ 1460396 w 7289801"/>
              <a:gd name="connsiteY2622" fmla="*/ 6652424 h 8519503"/>
              <a:gd name="connsiteX2623" fmla="*/ 1479605 w 7289801"/>
              <a:gd name="connsiteY2623" fmla="*/ 6624247 h 8519503"/>
              <a:gd name="connsiteX2624" fmla="*/ 1130836 w 7289801"/>
              <a:gd name="connsiteY2624" fmla="*/ 6614244 h 8519503"/>
              <a:gd name="connsiteX2625" fmla="*/ 1119191 w 7289801"/>
              <a:gd name="connsiteY2625" fmla="*/ 6628193 h 8519503"/>
              <a:gd name="connsiteX2626" fmla="*/ 1098599 w 7289801"/>
              <a:gd name="connsiteY2626" fmla="*/ 6633123 h 8519503"/>
              <a:gd name="connsiteX2627" fmla="*/ 1113359 w 7289801"/>
              <a:gd name="connsiteY2627" fmla="*/ 6618595 h 8519503"/>
              <a:gd name="connsiteX2628" fmla="*/ 1132130 w 7289801"/>
              <a:gd name="connsiteY2628" fmla="*/ 6612695 h 8519503"/>
              <a:gd name="connsiteX2629" fmla="*/ 1131400 w 7289801"/>
              <a:gd name="connsiteY2629" fmla="*/ 6614104 h 8519503"/>
              <a:gd name="connsiteX2630" fmla="*/ 1130836 w 7289801"/>
              <a:gd name="connsiteY2630" fmla="*/ 6614244 h 8519503"/>
              <a:gd name="connsiteX2631" fmla="*/ 2113513 w 7289801"/>
              <a:gd name="connsiteY2631" fmla="*/ 6611708 h 8519503"/>
              <a:gd name="connsiteX2632" fmla="*/ 2126192 w 7289801"/>
              <a:gd name="connsiteY2632" fmla="*/ 6624491 h 8519503"/>
              <a:gd name="connsiteX2633" fmla="*/ 2107173 w 7289801"/>
              <a:gd name="connsiteY2633" fmla="*/ 6623780 h 8519503"/>
              <a:gd name="connsiteX2634" fmla="*/ 2113513 w 7289801"/>
              <a:gd name="connsiteY2634" fmla="*/ 6611708 h 8519503"/>
              <a:gd name="connsiteX2635" fmla="*/ 1402341 w 7289801"/>
              <a:gd name="connsiteY2635" fmla="*/ 6609737 h 8519503"/>
              <a:gd name="connsiteX2636" fmla="*/ 1376180 w 7289801"/>
              <a:gd name="connsiteY2636" fmla="*/ 6627488 h 8519503"/>
              <a:gd name="connsiteX2637" fmla="*/ 1402341 w 7289801"/>
              <a:gd name="connsiteY2637" fmla="*/ 6609737 h 8519503"/>
              <a:gd name="connsiteX2638" fmla="*/ 1179465 w 7289801"/>
              <a:gd name="connsiteY2638" fmla="*/ 6609251 h 8519503"/>
              <a:gd name="connsiteX2639" fmla="*/ 1138155 w 7289801"/>
              <a:gd name="connsiteY2639" fmla="*/ 6645238 h 8519503"/>
              <a:gd name="connsiteX2640" fmla="*/ 1128184 w 7289801"/>
              <a:gd name="connsiteY2640" fmla="*/ 6627937 h 8519503"/>
              <a:gd name="connsiteX2641" fmla="*/ 1137442 w 7289801"/>
              <a:gd name="connsiteY2641" fmla="*/ 6614787 h 8519503"/>
              <a:gd name="connsiteX2642" fmla="*/ 1150263 w 7289801"/>
              <a:gd name="connsiteY2642" fmla="*/ 6626553 h 8519503"/>
              <a:gd name="connsiteX2643" fmla="*/ 1179465 w 7289801"/>
              <a:gd name="connsiteY2643" fmla="*/ 6609251 h 8519503"/>
              <a:gd name="connsiteX2644" fmla="*/ 1425147 w 7289801"/>
              <a:gd name="connsiteY2644" fmla="*/ 6605792 h 8519503"/>
              <a:gd name="connsiteX2645" fmla="*/ 1412942 w 7289801"/>
              <a:gd name="connsiteY2645" fmla="*/ 6618872 h 8519503"/>
              <a:gd name="connsiteX2646" fmla="*/ 1425147 w 7289801"/>
              <a:gd name="connsiteY2646" fmla="*/ 6605792 h 8519503"/>
              <a:gd name="connsiteX2647" fmla="*/ 6252712 w 7289801"/>
              <a:gd name="connsiteY2647" fmla="*/ 6601847 h 8519503"/>
              <a:gd name="connsiteX2648" fmla="*/ 6251982 w 7289801"/>
              <a:gd name="connsiteY2648" fmla="*/ 6625516 h 8519503"/>
              <a:gd name="connsiteX2649" fmla="*/ 6252712 w 7289801"/>
              <a:gd name="connsiteY2649" fmla="*/ 6601847 h 8519503"/>
              <a:gd name="connsiteX2650" fmla="*/ 1279781 w 7289801"/>
              <a:gd name="connsiteY2650" fmla="*/ 6600615 h 8519503"/>
              <a:gd name="connsiteX2651" fmla="*/ 1265331 w 7289801"/>
              <a:gd name="connsiteY2651" fmla="*/ 6622803 h 8519503"/>
              <a:gd name="connsiteX2652" fmla="*/ 1259827 w 7289801"/>
              <a:gd name="connsiteY2652" fmla="*/ 6623543 h 8519503"/>
              <a:gd name="connsiteX2653" fmla="*/ 1256387 w 7289801"/>
              <a:gd name="connsiteY2653" fmla="*/ 6622064 h 8519503"/>
              <a:gd name="connsiteX2654" fmla="*/ 1279781 w 7289801"/>
              <a:gd name="connsiteY2654" fmla="*/ 6600615 h 8519503"/>
              <a:gd name="connsiteX2655" fmla="*/ 1511013 w 7289801"/>
              <a:gd name="connsiteY2655" fmla="*/ 6600077 h 8519503"/>
              <a:gd name="connsiteX2656" fmla="*/ 1519310 w 7289801"/>
              <a:gd name="connsiteY2656" fmla="*/ 6612864 h 8519503"/>
              <a:gd name="connsiteX2657" fmla="*/ 1518624 w 7289801"/>
              <a:gd name="connsiteY2657" fmla="*/ 6616904 h 8519503"/>
              <a:gd name="connsiteX2658" fmla="*/ 1510392 w 7289801"/>
              <a:gd name="connsiteY2658" fmla="*/ 6618924 h 8519503"/>
              <a:gd name="connsiteX2659" fmla="*/ 1504903 w 7289801"/>
              <a:gd name="connsiteY2659" fmla="*/ 6602761 h 8519503"/>
              <a:gd name="connsiteX2660" fmla="*/ 1511013 w 7289801"/>
              <a:gd name="connsiteY2660" fmla="*/ 6600077 h 8519503"/>
              <a:gd name="connsiteX2661" fmla="*/ 1153764 w 7289801"/>
              <a:gd name="connsiteY2661" fmla="*/ 6584789 h 8519503"/>
              <a:gd name="connsiteX2662" fmla="*/ 1138847 w 7289801"/>
              <a:gd name="connsiteY2662" fmla="*/ 6609737 h 8519503"/>
              <a:gd name="connsiteX2663" fmla="*/ 1134101 w 7289801"/>
              <a:gd name="connsiteY2663" fmla="*/ 6600035 h 8519503"/>
              <a:gd name="connsiteX2664" fmla="*/ 1153764 w 7289801"/>
              <a:gd name="connsiteY2664" fmla="*/ 6584789 h 8519503"/>
              <a:gd name="connsiteX2665" fmla="*/ 1254120 w 7289801"/>
              <a:gd name="connsiteY2665" fmla="*/ 6584096 h 8519503"/>
              <a:gd name="connsiteX2666" fmla="*/ 1258359 w 7289801"/>
              <a:gd name="connsiteY2666" fmla="*/ 6591184 h 8519503"/>
              <a:gd name="connsiteX2667" fmla="*/ 1211022 w 7289801"/>
              <a:gd name="connsiteY2667" fmla="*/ 6629460 h 8519503"/>
              <a:gd name="connsiteX2668" fmla="*/ 1254120 w 7289801"/>
              <a:gd name="connsiteY2668" fmla="*/ 6584096 h 8519503"/>
              <a:gd name="connsiteX2669" fmla="*/ 1180831 w 7289801"/>
              <a:gd name="connsiteY2669" fmla="*/ 6584096 h 8519503"/>
              <a:gd name="connsiteX2670" fmla="*/ 1168693 w 7289801"/>
              <a:gd name="connsiteY2670" fmla="*/ 6600369 h 8519503"/>
              <a:gd name="connsiteX2671" fmla="*/ 1180831 w 7289801"/>
              <a:gd name="connsiteY2671" fmla="*/ 6584096 h 8519503"/>
              <a:gd name="connsiteX2672" fmla="*/ 788672 w 7289801"/>
              <a:gd name="connsiteY2672" fmla="*/ 6582125 h 8519503"/>
              <a:gd name="connsiteX2673" fmla="*/ 794857 w 7289801"/>
              <a:gd name="connsiteY2673" fmla="*/ 6586608 h 8519503"/>
              <a:gd name="connsiteX2674" fmla="*/ 764017 w 7289801"/>
              <a:gd name="connsiteY2674" fmla="*/ 6602387 h 8519503"/>
              <a:gd name="connsiteX2675" fmla="*/ 773341 w 7289801"/>
              <a:gd name="connsiteY2675" fmla="*/ 6595214 h 8519503"/>
              <a:gd name="connsiteX2676" fmla="*/ 779795 w 7289801"/>
              <a:gd name="connsiteY2676" fmla="*/ 6583021 h 8519503"/>
              <a:gd name="connsiteX2677" fmla="*/ 788672 w 7289801"/>
              <a:gd name="connsiteY2677" fmla="*/ 6582125 h 8519503"/>
              <a:gd name="connsiteX2678" fmla="*/ 658766 w 7289801"/>
              <a:gd name="connsiteY2678" fmla="*/ 6582124 h 8519503"/>
              <a:gd name="connsiteX2679" fmla="*/ 644959 w 7289801"/>
              <a:gd name="connsiteY2679" fmla="*/ 6588799 h 8519503"/>
              <a:gd name="connsiteX2680" fmla="*/ 658766 w 7289801"/>
              <a:gd name="connsiteY2680" fmla="*/ 6582124 h 8519503"/>
              <a:gd name="connsiteX2681" fmla="*/ 909254 w 7289801"/>
              <a:gd name="connsiteY2681" fmla="*/ 6576415 h 8519503"/>
              <a:gd name="connsiteX2682" fmla="*/ 902491 w 7289801"/>
              <a:gd name="connsiteY2682" fmla="*/ 6588042 h 8519503"/>
              <a:gd name="connsiteX2683" fmla="*/ 893475 w 7289801"/>
              <a:gd name="connsiteY2683" fmla="*/ 6587315 h 8519503"/>
              <a:gd name="connsiteX2684" fmla="*/ 909254 w 7289801"/>
              <a:gd name="connsiteY2684" fmla="*/ 6576415 h 8519503"/>
              <a:gd name="connsiteX2685" fmla="*/ 1204235 w 7289801"/>
              <a:gd name="connsiteY2685" fmla="*/ 6576207 h 8519503"/>
              <a:gd name="connsiteX2686" fmla="*/ 1204235 w 7289801"/>
              <a:gd name="connsiteY2686" fmla="*/ 6581945 h 8519503"/>
              <a:gd name="connsiteX2687" fmla="*/ 1191162 w 7289801"/>
              <a:gd name="connsiteY2687" fmla="*/ 6591986 h 8519503"/>
              <a:gd name="connsiteX2688" fmla="*/ 1179466 w 7289801"/>
              <a:gd name="connsiteY2688" fmla="*/ 6596290 h 8519503"/>
              <a:gd name="connsiteX2689" fmla="*/ 1204235 w 7289801"/>
              <a:gd name="connsiteY2689" fmla="*/ 6576207 h 8519503"/>
              <a:gd name="connsiteX2690" fmla="*/ 1381960 w 7289801"/>
              <a:gd name="connsiteY2690" fmla="*/ 6574234 h 8519503"/>
              <a:gd name="connsiteX2691" fmla="*/ 1390507 w 7289801"/>
              <a:gd name="connsiteY2691" fmla="*/ 6595118 h 8519503"/>
              <a:gd name="connsiteX2692" fmla="*/ 1381960 w 7289801"/>
              <a:gd name="connsiteY2692" fmla="*/ 6574234 h 8519503"/>
              <a:gd name="connsiteX2693" fmla="*/ 1311613 w 7289801"/>
              <a:gd name="connsiteY2693" fmla="*/ 6570290 h 8519503"/>
              <a:gd name="connsiteX2694" fmla="*/ 1289437 w 7289801"/>
              <a:gd name="connsiteY2694" fmla="*/ 6594270 h 8519503"/>
              <a:gd name="connsiteX2695" fmla="*/ 1311613 w 7289801"/>
              <a:gd name="connsiteY2695" fmla="*/ 6570290 h 8519503"/>
              <a:gd name="connsiteX2696" fmla="*/ 1537940 w 7289801"/>
              <a:gd name="connsiteY2696" fmla="*/ 6568317 h 8519503"/>
              <a:gd name="connsiteX2697" fmla="*/ 1548295 w 7289801"/>
              <a:gd name="connsiteY2697" fmla="*/ 6575549 h 8519503"/>
              <a:gd name="connsiteX2698" fmla="*/ 1532762 w 7289801"/>
              <a:gd name="connsiteY2698" fmla="*/ 6590013 h 8519503"/>
              <a:gd name="connsiteX2699" fmla="*/ 1537940 w 7289801"/>
              <a:gd name="connsiteY2699" fmla="*/ 6568317 h 8519503"/>
              <a:gd name="connsiteX2700" fmla="*/ 1645383 w 7289801"/>
              <a:gd name="connsiteY2700" fmla="*/ 6564372 h 8519503"/>
              <a:gd name="connsiteX2701" fmla="*/ 1646752 w 7289801"/>
              <a:gd name="connsiteY2701" fmla="*/ 6580657 h 8519503"/>
              <a:gd name="connsiteX2702" fmla="*/ 1622117 w 7289801"/>
              <a:gd name="connsiteY2702" fmla="*/ 6591985 h 8519503"/>
              <a:gd name="connsiteX2703" fmla="*/ 1645383 w 7289801"/>
              <a:gd name="connsiteY2703" fmla="*/ 6564372 h 8519503"/>
              <a:gd name="connsiteX2704" fmla="*/ 920258 w 7289801"/>
              <a:gd name="connsiteY2704" fmla="*/ 6564372 h 8519503"/>
              <a:gd name="connsiteX2705" fmla="*/ 928977 w 7289801"/>
              <a:gd name="connsiteY2705" fmla="*/ 6576206 h 8519503"/>
              <a:gd name="connsiteX2706" fmla="*/ 917143 w 7289801"/>
              <a:gd name="connsiteY2706" fmla="*/ 6574728 h 8519503"/>
              <a:gd name="connsiteX2707" fmla="*/ 920258 w 7289801"/>
              <a:gd name="connsiteY2707" fmla="*/ 6564372 h 8519503"/>
              <a:gd name="connsiteX2708" fmla="*/ 633125 w 7289801"/>
              <a:gd name="connsiteY2708" fmla="*/ 6562400 h 8519503"/>
              <a:gd name="connsiteX2709" fmla="*/ 628811 w 7289801"/>
              <a:gd name="connsiteY2709" fmla="*/ 6586972 h 8519503"/>
              <a:gd name="connsiteX2710" fmla="*/ 618028 w 7289801"/>
              <a:gd name="connsiteY2710" fmla="*/ 6585568 h 8519503"/>
              <a:gd name="connsiteX2711" fmla="*/ 620903 w 7289801"/>
              <a:gd name="connsiteY2711" fmla="*/ 6591184 h 8519503"/>
              <a:gd name="connsiteX2712" fmla="*/ 609401 w 7289801"/>
              <a:gd name="connsiteY2712" fmla="*/ 6597501 h 8519503"/>
              <a:gd name="connsiteX2713" fmla="*/ 567705 w 7289801"/>
              <a:gd name="connsiteY2713" fmla="*/ 6619265 h 8519503"/>
              <a:gd name="connsiteX2714" fmla="*/ 556203 w 7289801"/>
              <a:gd name="connsiteY2714" fmla="*/ 6617861 h 8519503"/>
              <a:gd name="connsiteX2715" fmla="*/ 561954 w 7289801"/>
              <a:gd name="connsiteY2715" fmla="*/ 6608734 h 8519503"/>
              <a:gd name="connsiteX2716" fmla="*/ 568424 w 7289801"/>
              <a:gd name="connsiteY2716" fmla="*/ 6617159 h 8519503"/>
              <a:gd name="connsiteX2717" fmla="*/ 584958 w 7289801"/>
              <a:gd name="connsiteY2717" fmla="*/ 6601714 h 8519503"/>
              <a:gd name="connsiteX2718" fmla="*/ 569862 w 7289801"/>
              <a:gd name="connsiteY2718" fmla="*/ 6599607 h 8519503"/>
              <a:gd name="connsiteX2719" fmla="*/ 605087 w 7289801"/>
              <a:gd name="connsiteY2719" fmla="*/ 6589078 h 8519503"/>
              <a:gd name="connsiteX2720" fmla="*/ 619466 w 7289801"/>
              <a:gd name="connsiteY2720" fmla="*/ 6580653 h 8519503"/>
              <a:gd name="connsiteX2721" fmla="*/ 633125 w 7289801"/>
              <a:gd name="connsiteY2721" fmla="*/ 6562400 h 8519503"/>
              <a:gd name="connsiteX2722" fmla="*/ 1235794 w 7289801"/>
              <a:gd name="connsiteY2722" fmla="*/ 6559865 h 8519503"/>
              <a:gd name="connsiteX2723" fmla="*/ 1218448 w 7289801"/>
              <a:gd name="connsiteY2723" fmla="*/ 6578179 h 8519503"/>
              <a:gd name="connsiteX2724" fmla="*/ 1235794 w 7289801"/>
              <a:gd name="connsiteY2724" fmla="*/ 6559865 h 8519503"/>
              <a:gd name="connsiteX2725" fmla="*/ 664682 w 7289801"/>
              <a:gd name="connsiteY2725" fmla="*/ 6557892 h 8519503"/>
              <a:gd name="connsiteX2726" fmla="*/ 648904 w 7289801"/>
              <a:gd name="connsiteY2726" fmla="*/ 6566345 h 8519503"/>
              <a:gd name="connsiteX2727" fmla="*/ 664682 w 7289801"/>
              <a:gd name="connsiteY2727" fmla="*/ 6557892 h 8519503"/>
              <a:gd name="connsiteX2728" fmla="*/ 708074 w 7289801"/>
              <a:gd name="connsiteY2728" fmla="*/ 6554072 h 8519503"/>
              <a:gd name="connsiteX2729" fmla="*/ 696979 w 7289801"/>
              <a:gd name="connsiteY2729" fmla="*/ 6566345 h 8519503"/>
              <a:gd name="connsiteX2730" fmla="*/ 698459 w 7289801"/>
              <a:gd name="connsiteY2730" fmla="*/ 6555607 h 8519503"/>
              <a:gd name="connsiteX2731" fmla="*/ 708074 w 7289801"/>
              <a:gd name="connsiteY2731" fmla="*/ 6554072 h 8519503"/>
              <a:gd name="connsiteX2732" fmla="*/ 737480 w 7289801"/>
              <a:gd name="connsiteY2732" fmla="*/ 6553261 h 8519503"/>
              <a:gd name="connsiteX2733" fmla="*/ 747521 w 7289801"/>
              <a:gd name="connsiteY2733" fmla="*/ 6556878 h 8519503"/>
              <a:gd name="connsiteX2734" fmla="*/ 723853 w 7289801"/>
              <a:gd name="connsiteY2734" fmla="*/ 6574234 h 8519503"/>
              <a:gd name="connsiteX2735" fmla="*/ 737480 w 7289801"/>
              <a:gd name="connsiteY2735" fmla="*/ 6553261 h 8519503"/>
              <a:gd name="connsiteX2736" fmla="*/ 6249060 w 7289801"/>
              <a:gd name="connsiteY2736" fmla="*/ 6550566 h 8519503"/>
              <a:gd name="connsiteX2737" fmla="*/ 6256292 w 7289801"/>
              <a:gd name="connsiteY2737" fmla="*/ 6558760 h 8519503"/>
              <a:gd name="connsiteX2738" fmla="*/ 6238212 w 7289801"/>
              <a:gd name="connsiteY2738" fmla="*/ 6568318 h 8519503"/>
              <a:gd name="connsiteX2739" fmla="*/ 6234595 w 7289801"/>
              <a:gd name="connsiteY2739" fmla="*/ 6560126 h 8519503"/>
              <a:gd name="connsiteX2740" fmla="*/ 6244721 w 7289801"/>
              <a:gd name="connsiteY2740" fmla="*/ 6556711 h 8519503"/>
              <a:gd name="connsiteX2741" fmla="*/ 6249060 w 7289801"/>
              <a:gd name="connsiteY2741" fmla="*/ 6550566 h 8519503"/>
              <a:gd name="connsiteX2742" fmla="*/ 1299779 w 7289801"/>
              <a:gd name="connsiteY2742" fmla="*/ 6548593 h 8519503"/>
              <a:gd name="connsiteX2743" fmla="*/ 1267960 w 7289801"/>
              <a:gd name="connsiteY2743" fmla="*/ 6584096 h 8519503"/>
              <a:gd name="connsiteX2744" fmla="*/ 1262303 w 7289801"/>
              <a:gd name="connsiteY2744" fmla="*/ 6574538 h 8519503"/>
              <a:gd name="connsiteX2745" fmla="*/ 1299779 w 7289801"/>
              <a:gd name="connsiteY2745" fmla="*/ 6548593 h 8519503"/>
              <a:gd name="connsiteX2746" fmla="*/ 684036 w 7289801"/>
              <a:gd name="connsiteY2746" fmla="*/ 6544748 h 8519503"/>
              <a:gd name="connsiteX2747" fmla="*/ 688351 w 7289801"/>
              <a:gd name="connsiteY2747" fmla="*/ 6547015 h 8519503"/>
              <a:gd name="connsiteX2748" fmla="*/ 674543 w 7289801"/>
              <a:gd name="connsiteY2748" fmla="*/ 6550171 h 8519503"/>
              <a:gd name="connsiteX2749" fmla="*/ 676844 w 7289801"/>
              <a:gd name="connsiteY2749" fmla="*/ 6545438 h 8519503"/>
              <a:gd name="connsiteX2750" fmla="*/ 684036 w 7289801"/>
              <a:gd name="connsiteY2750" fmla="*/ 6544748 h 8519503"/>
              <a:gd name="connsiteX2751" fmla="*/ 974342 w 7289801"/>
              <a:gd name="connsiteY2751" fmla="*/ 6536759 h 8519503"/>
              <a:gd name="connsiteX2752" fmla="*/ 960535 w 7289801"/>
              <a:gd name="connsiteY2752" fmla="*/ 6550566 h 8519503"/>
              <a:gd name="connsiteX2753" fmla="*/ 974342 w 7289801"/>
              <a:gd name="connsiteY2753" fmla="*/ 6536759 h 8519503"/>
              <a:gd name="connsiteX2754" fmla="*/ 1266248 w 7289801"/>
              <a:gd name="connsiteY2754" fmla="*/ 6536267 h 8519503"/>
              <a:gd name="connsiteX2755" fmla="*/ 1250469 w 7289801"/>
              <a:gd name="connsiteY2755" fmla="*/ 6551061 h 8519503"/>
              <a:gd name="connsiteX2756" fmla="*/ 1266248 w 7289801"/>
              <a:gd name="connsiteY2756" fmla="*/ 6536267 h 8519503"/>
              <a:gd name="connsiteX2757" fmla="*/ 1523814 w 7289801"/>
              <a:gd name="connsiteY2757" fmla="*/ 6535514 h 8519503"/>
              <a:gd name="connsiteX2758" fmla="*/ 1526598 w 7289801"/>
              <a:gd name="connsiteY2758" fmla="*/ 6540601 h 8519503"/>
              <a:gd name="connsiteX2759" fmla="*/ 1517548 w 7289801"/>
              <a:gd name="connsiteY2759" fmla="*/ 6547868 h 8519503"/>
              <a:gd name="connsiteX2760" fmla="*/ 1514764 w 7289801"/>
              <a:gd name="connsiteY2760" fmla="*/ 6542054 h 8519503"/>
              <a:gd name="connsiteX2761" fmla="*/ 1523814 w 7289801"/>
              <a:gd name="connsiteY2761" fmla="*/ 6535514 h 8519503"/>
              <a:gd name="connsiteX2762" fmla="*/ 1542377 w 7289801"/>
              <a:gd name="connsiteY2762" fmla="*/ 6534786 h 8519503"/>
              <a:gd name="connsiteX2763" fmla="*/ 1514764 w 7289801"/>
              <a:gd name="connsiteY2763" fmla="*/ 6555650 h 8519503"/>
              <a:gd name="connsiteX2764" fmla="*/ 1542377 w 7289801"/>
              <a:gd name="connsiteY2764" fmla="*/ 6534786 h 8519503"/>
              <a:gd name="connsiteX2765" fmla="*/ 1552239 w 7289801"/>
              <a:gd name="connsiteY2765" fmla="*/ 6518586 h 8519503"/>
              <a:gd name="connsiteX2766" fmla="*/ 1558650 w 7289801"/>
              <a:gd name="connsiteY2766" fmla="*/ 6534788 h 8519503"/>
              <a:gd name="connsiteX2767" fmla="*/ 1552239 w 7289801"/>
              <a:gd name="connsiteY2767" fmla="*/ 6518586 h 8519503"/>
              <a:gd name="connsiteX2768" fmla="*/ 1465456 w 7289801"/>
              <a:gd name="connsiteY2768" fmla="*/ 6513091 h 8519503"/>
              <a:gd name="connsiteX2769" fmla="*/ 1454936 w 7289801"/>
              <a:gd name="connsiteY2769" fmla="*/ 6528870 h 8519503"/>
              <a:gd name="connsiteX2770" fmla="*/ 1465456 w 7289801"/>
              <a:gd name="connsiteY2770" fmla="*/ 6513091 h 8519503"/>
              <a:gd name="connsiteX2771" fmla="*/ 796018 w 7289801"/>
              <a:gd name="connsiteY2771" fmla="*/ 6512940 h 8519503"/>
              <a:gd name="connsiteX2772" fmla="*/ 783023 w 7289801"/>
              <a:gd name="connsiteY2772" fmla="*/ 6522043 h 8519503"/>
              <a:gd name="connsiteX2773" fmla="*/ 796018 w 7289801"/>
              <a:gd name="connsiteY2773" fmla="*/ 6512940 h 8519503"/>
              <a:gd name="connsiteX2774" fmla="*/ 836277 w 7289801"/>
              <a:gd name="connsiteY2774" fmla="*/ 6507175 h 8519503"/>
              <a:gd name="connsiteX2775" fmla="*/ 749494 w 7289801"/>
              <a:gd name="connsiteY2775" fmla="*/ 6576207 h 8519503"/>
              <a:gd name="connsiteX2776" fmla="*/ 836277 w 7289801"/>
              <a:gd name="connsiteY2776" fmla="*/ 6507175 h 8519503"/>
              <a:gd name="connsiteX2777" fmla="*/ 1019705 w 7289801"/>
              <a:gd name="connsiteY2777" fmla="*/ 6505202 h 8519503"/>
              <a:gd name="connsiteX2778" fmla="*/ 1008472 w 7289801"/>
              <a:gd name="connsiteY2778" fmla="*/ 6531265 h 8519503"/>
              <a:gd name="connsiteX2779" fmla="*/ 990922 w 7289801"/>
              <a:gd name="connsiteY2779" fmla="*/ 6531265 h 8519503"/>
              <a:gd name="connsiteX2780" fmla="*/ 984603 w 7289801"/>
              <a:gd name="connsiteY2780" fmla="*/ 6542535 h 8519503"/>
              <a:gd name="connsiteX2781" fmla="*/ 979689 w 7289801"/>
              <a:gd name="connsiteY2781" fmla="*/ 6544649 h 8519503"/>
              <a:gd name="connsiteX2782" fmla="*/ 982497 w 7289801"/>
              <a:gd name="connsiteY2782" fmla="*/ 6529856 h 8519503"/>
              <a:gd name="connsiteX2783" fmla="*/ 994432 w 7289801"/>
              <a:gd name="connsiteY2783" fmla="*/ 6521403 h 8519503"/>
              <a:gd name="connsiteX2784" fmla="*/ 1000048 w 7289801"/>
              <a:gd name="connsiteY2784" fmla="*/ 6524925 h 8519503"/>
              <a:gd name="connsiteX2785" fmla="*/ 1004963 w 7289801"/>
              <a:gd name="connsiteY2785" fmla="*/ 6510133 h 8519503"/>
              <a:gd name="connsiteX2786" fmla="*/ 1019705 w 7289801"/>
              <a:gd name="connsiteY2786" fmla="*/ 6505202 h 8519503"/>
              <a:gd name="connsiteX2787" fmla="*/ 810635 w 7289801"/>
              <a:gd name="connsiteY2787" fmla="*/ 6504792 h 8519503"/>
              <a:gd name="connsiteX2788" fmla="*/ 816553 w 7289801"/>
              <a:gd name="connsiteY2788" fmla="*/ 6506517 h 8519503"/>
              <a:gd name="connsiteX2789" fmla="*/ 813594 w 7289801"/>
              <a:gd name="connsiteY2789" fmla="*/ 6513091 h 8519503"/>
              <a:gd name="connsiteX2790" fmla="*/ 804719 w 7289801"/>
              <a:gd name="connsiteY2790" fmla="*/ 6512434 h 8519503"/>
              <a:gd name="connsiteX2791" fmla="*/ 810635 w 7289801"/>
              <a:gd name="connsiteY2791" fmla="*/ 6504792 h 8519503"/>
              <a:gd name="connsiteX2792" fmla="*/ 1497799 w 7289801"/>
              <a:gd name="connsiteY2792" fmla="*/ 6501816 h 8519503"/>
              <a:gd name="connsiteX2793" fmla="*/ 1510821 w 7289801"/>
              <a:gd name="connsiteY2793" fmla="*/ 6503329 h 8519503"/>
              <a:gd name="connsiteX2794" fmla="*/ 1502966 w 7289801"/>
              <a:gd name="connsiteY2794" fmla="*/ 6512456 h 8519503"/>
              <a:gd name="connsiteX2795" fmla="*/ 1491539 w 7289801"/>
              <a:gd name="connsiteY2795" fmla="*/ 6510350 h 8519503"/>
              <a:gd name="connsiteX2796" fmla="*/ 1474399 w 7289801"/>
              <a:gd name="connsiteY2796" fmla="*/ 6532815 h 8519503"/>
              <a:gd name="connsiteX2797" fmla="*/ 1497799 w 7289801"/>
              <a:gd name="connsiteY2797" fmla="*/ 6501816 h 8519503"/>
              <a:gd name="connsiteX2798" fmla="*/ 1425650 w 7289801"/>
              <a:gd name="connsiteY2798" fmla="*/ 6489423 h 8519503"/>
              <a:gd name="connsiteX2799" fmla="*/ 1429954 w 7289801"/>
              <a:gd name="connsiteY2799" fmla="*/ 6504536 h 8519503"/>
              <a:gd name="connsiteX2800" fmla="*/ 1409513 w 7289801"/>
              <a:gd name="connsiteY2800" fmla="*/ 6526036 h 8519503"/>
              <a:gd name="connsiteX2801" fmla="*/ 1398040 w 7289801"/>
              <a:gd name="connsiteY2801" fmla="*/ 6533135 h 8519503"/>
              <a:gd name="connsiteX2802" fmla="*/ 1398443 w 7289801"/>
              <a:gd name="connsiteY2802" fmla="*/ 6538809 h 8519503"/>
              <a:gd name="connsiteX2803" fmla="*/ 1376169 w 7289801"/>
              <a:gd name="connsiteY2803" fmla="*/ 6546996 h 8519503"/>
              <a:gd name="connsiteX2804" fmla="*/ 1378900 w 7289801"/>
              <a:gd name="connsiteY2804" fmla="*/ 6545224 h 8519503"/>
              <a:gd name="connsiteX2805" fmla="*/ 1387043 w 7289801"/>
              <a:gd name="connsiteY2805" fmla="*/ 6539939 h 8519503"/>
              <a:gd name="connsiteX2806" fmla="*/ 1382617 w 7289801"/>
              <a:gd name="connsiteY2806" fmla="*/ 6542677 h 8519503"/>
              <a:gd name="connsiteX2807" fmla="*/ 1397678 w 7289801"/>
              <a:gd name="connsiteY2807" fmla="*/ 6528285 h 8519503"/>
              <a:gd name="connsiteX2808" fmla="*/ 1396961 w 7289801"/>
              <a:gd name="connsiteY2808" fmla="*/ 6514611 h 8519503"/>
              <a:gd name="connsiteX2809" fmla="*/ 1425650 w 7289801"/>
              <a:gd name="connsiteY2809" fmla="*/ 6489423 h 8519503"/>
              <a:gd name="connsiteX2810" fmla="*/ 1638027 w 7289801"/>
              <a:gd name="connsiteY2810" fmla="*/ 6488126 h 8519503"/>
              <a:gd name="connsiteX2811" fmla="*/ 1648412 w 7289801"/>
              <a:gd name="connsiteY2811" fmla="*/ 6507541 h 8519503"/>
              <a:gd name="connsiteX2812" fmla="*/ 1642731 w 7289801"/>
              <a:gd name="connsiteY2812" fmla="*/ 6507541 h 8519503"/>
              <a:gd name="connsiteX2813" fmla="*/ 1593028 w 7289801"/>
              <a:gd name="connsiteY2813" fmla="*/ 6536761 h 8519503"/>
              <a:gd name="connsiteX2814" fmla="*/ 1622139 w 7289801"/>
              <a:gd name="connsiteY2814" fmla="*/ 6512654 h 8519503"/>
              <a:gd name="connsiteX2815" fmla="*/ 1624980 w 7289801"/>
              <a:gd name="connsiteY2815" fmla="*/ 6490740 h 8519503"/>
              <a:gd name="connsiteX2816" fmla="*/ 1638027 w 7289801"/>
              <a:gd name="connsiteY2816" fmla="*/ 6488126 h 8519503"/>
              <a:gd name="connsiteX2817" fmla="*/ 1551920 w 7289801"/>
              <a:gd name="connsiteY2817" fmla="*/ 6477590 h 8519503"/>
              <a:gd name="connsiteX2818" fmla="*/ 1532516 w 7289801"/>
              <a:gd name="connsiteY2818" fmla="*/ 6488348 h 8519503"/>
              <a:gd name="connsiteX2819" fmla="*/ 1551920 w 7289801"/>
              <a:gd name="connsiteY2819" fmla="*/ 6477590 h 8519503"/>
              <a:gd name="connsiteX2820" fmla="*/ 1131195 w 7289801"/>
              <a:gd name="connsiteY2820" fmla="*/ 6475617 h 8519503"/>
              <a:gd name="connsiteX2821" fmla="*/ 1120294 w 7289801"/>
              <a:gd name="connsiteY2821" fmla="*/ 6487890 h 8519503"/>
              <a:gd name="connsiteX2822" fmla="*/ 1131195 w 7289801"/>
              <a:gd name="connsiteY2822" fmla="*/ 6475617 h 8519503"/>
              <a:gd name="connsiteX2823" fmla="*/ 1679159 w 7289801"/>
              <a:gd name="connsiteY2823" fmla="*/ 6473645 h 8519503"/>
              <a:gd name="connsiteX2824" fmla="*/ 1704111 w 7289801"/>
              <a:gd name="connsiteY2824" fmla="*/ 6476605 h 8519503"/>
              <a:gd name="connsiteX2825" fmla="*/ 1651270 w 7289801"/>
              <a:gd name="connsiteY2825" fmla="*/ 6503231 h 8519503"/>
              <a:gd name="connsiteX2826" fmla="*/ 1679159 w 7289801"/>
              <a:gd name="connsiteY2826" fmla="*/ 6473645 h 8519503"/>
              <a:gd name="connsiteX2827" fmla="*/ 2110413 w 7289801"/>
              <a:gd name="connsiteY2827" fmla="*/ 6469699 h 8519503"/>
              <a:gd name="connsiteX2828" fmla="*/ 2078856 w 7289801"/>
              <a:gd name="connsiteY2828" fmla="*/ 6495546 h 8519503"/>
              <a:gd name="connsiteX2829" fmla="*/ 2086570 w 7289801"/>
              <a:gd name="connsiteY2829" fmla="*/ 6473192 h 8519503"/>
              <a:gd name="connsiteX2830" fmla="*/ 2110413 w 7289801"/>
              <a:gd name="connsiteY2830" fmla="*/ 6469699 h 8519503"/>
              <a:gd name="connsiteX2831" fmla="*/ 1361907 w 7289801"/>
              <a:gd name="connsiteY2831" fmla="*/ 6467164 h 8519503"/>
              <a:gd name="connsiteX2832" fmla="*/ 1360429 w 7289801"/>
              <a:gd name="connsiteY2832" fmla="*/ 6471390 h 8519503"/>
              <a:gd name="connsiteX2833" fmla="*/ 1361168 w 7289801"/>
              <a:gd name="connsiteY2833" fmla="*/ 6478435 h 8519503"/>
              <a:gd name="connsiteX2834" fmla="*/ 1349334 w 7289801"/>
              <a:gd name="connsiteY2834" fmla="*/ 6468573 h 8519503"/>
              <a:gd name="connsiteX2835" fmla="*/ 1361907 w 7289801"/>
              <a:gd name="connsiteY2835" fmla="*/ 6467164 h 8519503"/>
              <a:gd name="connsiteX2836" fmla="*/ 1504131 w 7289801"/>
              <a:gd name="connsiteY2836" fmla="*/ 6463782 h 8519503"/>
              <a:gd name="connsiteX2837" fmla="*/ 1506189 w 7289801"/>
              <a:gd name="connsiteY2837" fmla="*/ 6473013 h 8519503"/>
              <a:gd name="connsiteX2838" fmla="*/ 1501387 w 7289801"/>
              <a:gd name="connsiteY2838" fmla="*/ 6470173 h 8519503"/>
              <a:gd name="connsiteX2839" fmla="*/ 1494526 w 7289801"/>
              <a:gd name="connsiteY2839" fmla="*/ 6481534 h 8519503"/>
              <a:gd name="connsiteX2840" fmla="*/ 1491096 w 7289801"/>
              <a:gd name="connsiteY2840" fmla="*/ 6473724 h 8519503"/>
              <a:gd name="connsiteX2841" fmla="*/ 1498642 w 7289801"/>
              <a:gd name="connsiteY2841" fmla="*/ 6464492 h 8519503"/>
              <a:gd name="connsiteX2842" fmla="*/ 1504131 w 7289801"/>
              <a:gd name="connsiteY2842" fmla="*/ 6463782 h 8519503"/>
              <a:gd name="connsiteX2843" fmla="*/ 2306762 w 7289801"/>
              <a:gd name="connsiteY2843" fmla="*/ 6461810 h 8519503"/>
              <a:gd name="connsiteX2844" fmla="*/ 2305381 w 7289801"/>
              <a:gd name="connsiteY2844" fmla="*/ 6477589 h 8519503"/>
              <a:gd name="connsiteX2845" fmla="*/ 2306762 w 7289801"/>
              <a:gd name="connsiteY2845" fmla="*/ 6461810 h 8519503"/>
              <a:gd name="connsiteX2846" fmla="*/ 1455227 w 7289801"/>
              <a:gd name="connsiteY2846" fmla="*/ 6460555 h 8519503"/>
              <a:gd name="connsiteX2847" fmla="*/ 1471374 w 7289801"/>
              <a:gd name="connsiteY2847" fmla="*/ 6473464 h 8519503"/>
              <a:gd name="connsiteX2848" fmla="*/ 1455227 w 7289801"/>
              <a:gd name="connsiteY2848" fmla="*/ 6485657 h 8519503"/>
              <a:gd name="connsiteX2849" fmla="*/ 1461545 w 7289801"/>
              <a:gd name="connsiteY2849" fmla="*/ 6484940 h 8519503"/>
              <a:gd name="connsiteX2850" fmla="*/ 1455227 w 7289801"/>
              <a:gd name="connsiteY2850" fmla="*/ 6496415 h 8519503"/>
              <a:gd name="connsiteX2851" fmla="*/ 1446100 w 7289801"/>
              <a:gd name="connsiteY2851" fmla="*/ 6485657 h 8519503"/>
              <a:gd name="connsiteX2852" fmla="*/ 1441186 w 7289801"/>
              <a:gd name="connsiteY2852" fmla="*/ 6488526 h 8519503"/>
              <a:gd name="connsiteX2853" fmla="*/ 1443292 w 7289801"/>
              <a:gd name="connsiteY2853" fmla="*/ 6498567 h 8519503"/>
              <a:gd name="connsiteX2854" fmla="*/ 1433464 w 7289801"/>
              <a:gd name="connsiteY2854" fmla="*/ 6479920 h 8519503"/>
              <a:gd name="connsiteX2855" fmla="*/ 1455227 w 7289801"/>
              <a:gd name="connsiteY2855" fmla="*/ 6460555 h 8519503"/>
              <a:gd name="connsiteX2856" fmla="*/ 2106716 w 7289801"/>
              <a:gd name="connsiteY2856" fmla="*/ 6450584 h 8519503"/>
              <a:gd name="connsiteX2857" fmla="*/ 2116331 w 7289801"/>
              <a:gd name="connsiteY2857" fmla="*/ 6462721 h 8519503"/>
              <a:gd name="connsiteX2858" fmla="*/ 2094882 w 7289801"/>
              <a:gd name="connsiteY2858" fmla="*/ 6466514 h 8519503"/>
              <a:gd name="connsiteX2859" fmla="*/ 2105977 w 7289801"/>
              <a:gd name="connsiteY2859" fmla="*/ 6461963 h 8519503"/>
              <a:gd name="connsiteX2860" fmla="*/ 2097840 w 7289801"/>
              <a:gd name="connsiteY2860" fmla="*/ 6452860 h 8519503"/>
              <a:gd name="connsiteX2861" fmla="*/ 2101539 w 7289801"/>
              <a:gd name="connsiteY2861" fmla="*/ 6453618 h 8519503"/>
              <a:gd name="connsiteX2862" fmla="*/ 2106716 w 7289801"/>
              <a:gd name="connsiteY2862" fmla="*/ 6450584 h 8519503"/>
              <a:gd name="connsiteX2863" fmla="*/ 816553 w 7289801"/>
              <a:gd name="connsiteY2863" fmla="*/ 6448004 h 8519503"/>
              <a:gd name="connsiteX2864" fmla="*/ 804531 w 7289801"/>
              <a:gd name="connsiteY2864" fmla="*/ 6461811 h 8519503"/>
              <a:gd name="connsiteX2865" fmla="*/ 816553 w 7289801"/>
              <a:gd name="connsiteY2865" fmla="*/ 6448004 h 8519503"/>
              <a:gd name="connsiteX2866" fmla="*/ 1774375 w 7289801"/>
              <a:gd name="connsiteY2866" fmla="*/ 6447466 h 8519503"/>
              <a:gd name="connsiteX2867" fmla="*/ 1775114 w 7289801"/>
              <a:gd name="connsiteY2867" fmla="*/ 6461093 h 8519503"/>
              <a:gd name="connsiteX2868" fmla="*/ 1769937 w 7289801"/>
              <a:gd name="connsiteY2868" fmla="*/ 6457508 h 8519503"/>
              <a:gd name="connsiteX2869" fmla="*/ 1763280 w 7289801"/>
              <a:gd name="connsiteY2869" fmla="*/ 6458224 h 8519503"/>
              <a:gd name="connsiteX2870" fmla="*/ 1774375 w 7289801"/>
              <a:gd name="connsiteY2870" fmla="*/ 6447466 h 8519503"/>
              <a:gd name="connsiteX2871" fmla="*/ 1493577 w 7289801"/>
              <a:gd name="connsiteY2871" fmla="*/ 6440115 h 8519503"/>
              <a:gd name="connsiteX2872" fmla="*/ 1495042 w 7289801"/>
              <a:gd name="connsiteY2872" fmla="*/ 6460320 h 8519503"/>
              <a:gd name="connsiteX2873" fmla="*/ 1476726 w 7289801"/>
              <a:gd name="connsiteY2873" fmla="*/ 6469701 h 8519503"/>
              <a:gd name="connsiteX2874" fmla="*/ 1493577 w 7289801"/>
              <a:gd name="connsiteY2874" fmla="*/ 6440115 h 8519503"/>
              <a:gd name="connsiteX2875" fmla="*/ 988371 w 7289801"/>
              <a:gd name="connsiteY2875" fmla="*/ 6428281 h 8519503"/>
              <a:gd name="connsiteX2876" fmla="*/ 992092 w 7289801"/>
              <a:gd name="connsiteY2876" fmla="*/ 6436299 h 8519503"/>
              <a:gd name="connsiteX2877" fmla="*/ 952645 w 7289801"/>
              <a:gd name="connsiteY2877" fmla="*/ 6458167 h 8519503"/>
              <a:gd name="connsiteX2878" fmla="*/ 988371 w 7289801"/>
              <a:gd name="connsiteY2878" fmla="*/ 6428281 h 8519503"/>
              <a:gd name="connsiteX2879" fmla="*/ 1820479 w 7289801"/>
              <a:gd name="connsiteY2879" fmla="*/ 6426308 h 8519503"/>
              <a:gd name="connsiteX2880" fmla="*/ 1804147 w 7289801"/>
              <a:gd name="connsiteY2880" fmla="*/ 6438142 h 8519503"/>
              <a:gd name="connsiteX2881" fmla="*/ 1820479 w 7289801"/>
              <a:gd name="connsiteY2881" fmla="*/ 6426308 h 8519503"/>
              <a:gd name="connsiteX2882" fmla="*/ 1411285 w 7289801"/>
              <a:gd name="connsiteY2882" fmla="*/ 6424709 h 8519503"/>
              <a:gd name="connsiteX2883" fmla="*/ 1412730 w 7289801"/>
              <a:gd name="connsiteY2883" fmla="*/ 6434064 h 8519503"/>
              <a:gd name="connsiteX2884" fmla="*/ 1362894 w 7289801"/>
              <a:gd name="connsiteY2884" fmla="*/ 6462850 h 8519503"/>
              <a:gd name="connsiteX2885" fmla="*/ 1411285 w 7289801"/>
              <a:gd name="connsiteY2885" fmla="*/ 6424709 h 8519503"/>
              <a:gd name="connsiteX2886" fmla="*/ 1223001 w 7289801"/>
              <a:gd name="connsiteY2886" fmla="*/ 6423157 h 8519503"/>
              <a:gd name="connsiteX2887" fmla="*/ 1226078 w 7289801"/>
              <a:gd name="connsiteY2887" fmla="*/ 6425439 h 8519503"/>
              <a:gd name="connsiteX2888" fmla="*/ 1169604 w 7289801"/>
              <a:gd name="connsiteY2888" fmla="*/ 6459838 h 8519503"/>
              <a:gd name="connsiteX2889" fmla="*/ 1197117 w 7289801"/>
              <a:gd name="connsiteY2889" fmla="*/ 6433863 h 8519503"/>
              <a:gd name="connsiteX2890" fmla="*/ 1216665 w 7289801"/>
              <a:gd name="connsiteY2890" fmla="*/ 6424035 h 8519503"/>
              <a:gd name="connsiteX2891" fmla="*/ 1223001 w 7289801"/>
              <a:gd name="connsiteY2891" fmla="*/ 6423157 h 8519503"/>
              <a:gd name="connsiteX2892" fmla="*/ 1470505 w 7289801"/>
              <a:gd name="connsiteY2892" fmla="*/ 6420391 h 8519503"/>
              <a:gd name="connsiteX2893" fmla="*/ 1473345 w 7289801"/>
              <a:gd name="connsiteY2893" fmla="*/ 6425479 h 8519503"/>
              <a:gd name="connsiteX2894" fmla="*/ 1472635 w 7289801"/>
              <a:gd name="connsiteY2894" fmla="*/ 6429839 h 8519503"/>
              <a:gd name="connsiteX2895" fmla="*/ 1467665 w 7289801"/>
              <a:gd name="connsiteY2895" fmla="*/ 6426932 h 8519503"/>
              <a:gd name="connsiteX2896" fmla="*/ 1457723 w 7289801"/>
              <a:gd name="connsiteY2896" fmla="*/ 6433472 h 8519503"/>
              <a:gd name="connsiteX2897" fmla="*/ 1470505 w 7289801"/>
              <a:gd name="connsiteY2897" fmla="*/ 6420391 h 8519503"/>
              <a:gd name="connsiteX2898" fmla="*/ 865862 w 7289801"/>
              <a:gd name="connsiteY2898" fmla="*/ 6420391 h 8519503"/>
              <a:gd name="connsiteX2899" fmla="*/ 852055 w 7289801"/>
              <a:gd name="connsiteY2899" fmla="*/ 6431486 h 8519503"/>
              <a:gd name="connsiteX2900" fmla="*/ 865862 w 7289801"/>
              <a:gd name="connsiteY2900" fmla="*/ 6420391 h 8519503"/>
              <a:gd name="connsiteX2901" fmla="*/ 1605189 w 7289801"/>
              <a:gd name="connsiteY2901" fmla="*/ 6418418 h 8519503"/>
              <a:gd name="connsiteX2902" fmla="*/ 1583948 w 7289801"/>
              <a:gd name="connsiteY2902" fmla="*/ 6434088 h 8519503"/>
              <a:gd name="connsiteX2903" fmla="*/ 1581116 w 7289801"/>
              <a:gd name="connsiteY2903" fmla="*/ 6435513 h 8519503"/>
              <a:gd name="connsiteX2904" fmla="*/ 1586780 w 7289801"/>
              <a:gd name="connsiteY2904" fmla="*/ 6434088 h 8519503"/>
              <a:gd name="connsiteX2905" fmla="*/ 1588196 w 7289801"/>
              <a:gd name="connsiteY2905" fmla="*/ 6443346 h 8519503"/>
              <a:gd name="connsiteX2906" fmla="*/ 1573328 w 7289801"/>
              <a:gd name="connsiteY2906" fmla="*/ 6451181 h 8519503"/>
              <a:gd name="connsiteX2907" fmla="*/ 1571204 w 7289801"/>
              <a:gd name="connsiteY2907" fmla="*/ 6441211 h 8519503"/>
              <a:gd name="connsiteX2908" fmla="*/ 1562000 w 7289801"/>
              <a:gd name="connsiteY2908" fmla="*/ 6446197 h 8519503"/>
              <a:gd name="connsiteX2909" fmla="*/ 1578992 w 7289801"/>
              <a:gd name="connsiteY2909" fmla="*/ 6456879 h 8519503"/>
              <a:gd name="connsiteX2910" fmla="*/ 1581647 w 7289801"/>
              <a:gd name="connsiteY2910" fmla="*/ 6463467 h 8519503"/>
              <a:gd name="connsiteX2911" fmla="*/ 1573041 w 7289801"/>
              <a:gd name="connsiteY2911" fmla="*/ 6468729 h 8519503"/>
              <a:gd name="connsiteX2912" fmla="*/ 1575378 w 7289801"/>
              <a:gd name="connsiteY2912" fmla="*/ 6473437 h 8519503"/>
              <a:gd name="connsiteX2913" fmla="*/ 1575378 w 7289801"/>
              <a:gd name="connsiteY2913" fmla="*/ 6467623 h 8519503"/>
              <a:gd name="connsiteX2914" fmla="*/ 1581152 w 7289801"/>
              <a:gd name="connsiteY2914" fmla="*/ 6481430 h 8519503"/>
              <a:gd name="connsiteX2915" fmla="*/ 1577544 w 7289801"/>
              <a:gd name="connsiteY2915" fmla="*/ 6478523 h 8519503"/>
              <a:gd name="connsiteX2916" fmla="*/ 1567442 w 7289801"/>
              <a:gd name="connsiteY2916" fmla="*/ 6489423 h 8519503"/>
              <a:gd name="connsiteX2917" fmla="*/ 1544350 w 7289801"/>
              <a:gd name="connsiteY2917" fmla="*/ 6469804 h 8519503"/>
              <a:gd name="connsiteX2918" fmla="*/ 1565276 w 7289801"/>
              <a:gd name="connsiteY2918" fmla="*/ 6465444 h 8519503"/>
              <a:gd name="connsiteX2919" fmla="*/ 1567442 w 7289801"/>
              <a:gd name="connsiteY2919" fmla="*/ 6482157 h 8519503"/>
              <a:gd name="connsiteX2920" fmla="*/ 1568659 w 7289801"/>
              <a:gd name="connsiteY2920" fmla="*/ 6470814 h 8519503"/>
              <a:gd name="connsiteX2921" fmla="*/ 1571856 w 7289801"/>
              <a:gd name="connsiteY2921" fmla="*/ 6468153 h 8519503"/>
              <a:gd name="connsiteX2922" fmla="*/ 1564389 w 7289801"/>
              <a:gd name="connsiteY2922" fmla="*/ 6459996 h 8519503"/>
              <a:gd name="connsiteX2923" fmla="*/ 1557752 w 7289801"/>
              <a:gd name="connsiteY2923" fmla="*/ 6448332 h 8519503"/>
              <a:gd name="connsiteX2924" fmla="*/ 1557044 w 7289801"/>
              <a:gd name="connsiteY2924" fmla="*/ 6446908 h 8519503"/>
              <a:gd name="connsiteX2925" fmla="*/ 1557044 w 7289801"/>
              <a:gd name="connsiteY2925" fmla="*/ 6444771 h 8519503"/>
              <a:gd name="connsiteX2926" fmla="*/ 1559875 w 7289801"/>
              <a:gd name="connsiteY2926" fmla="*/ 6445483 h 8519503"/>
              <a:gd name="connsiteX2927" fmla="*/ 1571204 w 7289801"/>
              <a:gd name="connsiteY2927" fmla="*/ 6438362 h 8519503"/>
              <a:gd name="connsiteX2928" fmla="*/ 1573328 w 7289801"/>
              <a:gd name="connsiteY2928" fmla="*/ 6433376 h 8519503"/>
              <a:gd name="connsiteX2929" fmla="*/ 1578992 w 7289801"/>
              <a:gd name="connsiteY2929" fmla="*/ 6433376 h 8519503"/>
              <a:gd name="connsiteX2930" fmla="*/ 1605189 w 7289801"/>
              <a:gd name="connsiteY2930" fmla="*/ 6418418 h 8519503"/>
              <a:gd name="connsiteX2931" fmla="*/ 1523159 w 7289801"/>
              <a:gd name="connsiteY2931" fmla="*/ 6418418 h 8519503"/>
              <a:gd name="connsiteX2932" fmla="*/ 1526599 w 7289801"/>
              <a:gd name="connsiteY2932" fmla="*/ 6437256 h 8519503"/>
              <a:gd name="connsiteX2933" fmla="*/ 1500454 w 7289801"/>
              <a:gd name="connsiteY2933" fmla="*/ 6453921 h 8519503"/>
              <a:gd name="connsiteX2934" fmla="*/ 1503206 w 7289801"/>
              <a:gd name="connsiteY2934" fmla="*/ 6440879 h 8519503"/>
              <a:gd name="connsiteX2935" fmla="*/ 1501142 w 7289801"/>
              <a:gd name="connsiteY2935" fmla="*/ 6439430 h 8519503"/>
              <a:gd name="connsiteX2936" fmla="*/ 1523159 w 7289801"/>
              <a:gd name="connsiteY2936" fmla="*/ 6418418 h 8519503"/>
              <a:gd name="connsiteX2937" fmla="*/ 1542850 w 7289801"/>
              <a:gd name="connsiteY2937" fmla="*/ 6396722 h 8519503"/>
              <a:gd name="connsiteX2938" fmla="*/ 1538476 w 7289801"/>
              <a:gd name="connsiteY2938" fmla="*/ 6414019 h 8519503"/>
              <a:gd name="connsiteX2939" fmla="*/ 1545765 w 7289801"/>
              <a:gd name="connsiteY2939" fmla="*/ 6416181 h 8519503"/>
              <a:gd name="connsiteX2940" fmla="*/ 1545765 w 7289801"/>
              <a:gd name="connsiteY2940" fmla="*/ 6408974 h 8519503"/>
              <a:gd name="connsiteX2941" fmla="*/ 1555970 w 7289801"/>
              <a:gd name="connsiteY2941" fmla="*/ 6434197 h 8519503"/>
              <a:gd name="connsiteX2942" fmla="*/ 1524626 w 7289801"/>
              <a:gd name="connsiteY2942" fmla="*/ 6413298 h 8519503"/>
              <a:gd name="connsiteX2943" fmla="*/ 1542850 w 7289801"/>
              <a:gd name="connsiteY2943" fmla="*/ 6396722 h 8519503"/>
              <a:gd name="connsiteX2944" fmla="*/ 1366180 w 7289801"/>
              <a:gd name="connsiteY2944" fmla="*/ 6396196 h 8519503"/>
              <a:gd name="connsiteX2945" fmla="*/ 1356976 w 7289801"/>
              <a:gd name="connsiteY2945" fmla="*/ 6416447 h 8519503"/>
              <a:gd name="connsiteX2946" fmla="*/ 1366180 w 7289801"/>
              <a:gd name="connsiteY2946" fmla="*/ 6396196 h 8519503"/>
              <a:gd name="connsiteX2947" fmla="*/ 1063097 w 7289801"/>
              <a:gd name="connsiteY2947" fmla="*/ 6394750 h 8519503"/>
              <a:gd name="connsiteX2948" fmla="*/ 1052806 w 7289801"/>
              <a:gd name="connsiteY2948" fmla="*/ 6410529 h 8519503"/>
              <a:gd name="connsiteX2949" fmla="*/ 1055550 w 7289801"/>
              <a:gd name="connsiteY2949" fmla="*/ 6396123 h 8519503"/>
              <a:gd name="connsiteX2950" fmla="*/ 1063097 w 7289801"/>
              <a:gd name="connsiteY2950" fmla="*/ 6394750 h 8519503"/>
              <a:gd name="connsiteX2951" fmla="*/ 1208759 w 7289801"/>
              <a:gd name="connsiteY2951" fmla="*/ 6376338 h 8519503"/>
              <a:gd name="connsiteX2952" fmla="*/ 1211024 w 7289801"/>
              <a:gd name="connsiteY2952" fmla="*/ 6378971 h 8519503"/>
              <a:gd name="connsiteX2953" fmla="*/ 1197217 w 7289801"/>
              <a:gd name="connsiteY2953" fmla="*/ 6384709 h 8519503"/>
              <a:gd name="connsiteX2954" fmla="*/ 1204983 w 7289801"/>
              <a:gd name="connsiteY2954" fmla="*/ 6378344 h 8519503"/>
              <a:gd name="connsiteX2955" fmla="*/ 1208759 w 7289801"/>
              <a:gd name="connsiteY2955" fmla="*/ 6376338 h 8519503"/>
              <a:gd name="connsiteX2956" fmla="*/ 1471374 w 7289801"/>
              <a:gd name="connsiteY2956" fmla="*/ 6375027 h 8519503"/>
              <a:gd name="connsiteX2957" fmla="*/ 1418120 w 7289801"/>
              <a:gd name="connsiteY2957" fmla="*/ 6420391 h 8519503"/>
              <a:gd name="connsiteX2958" fmla="*/ 1471374 w 7289801"/>
              <a:gd name="connsiteY2958" fmla="*/ 6375027 h 8519503"/>
              <a:gd name="connsiteX2959" fmla="*/ 907158 w 7289801"/>
              <a:gd name="connsiteY2959" fmla="*/ 6363193 h 8519503"/>
              <a:gd name="connsiteX2960" fmla="*/ 881311 w 7289801"/>
              <a:gd name="connsiteY2960" fmla="*/ 6384889 h 8519503"/>
              <a:gd name="connsiteX2961" fmla="*/ 880613 w 7289801"/>
              <a:gd name="connsiteY2961" fmla="*/ 6378380 h 8519503"/>
              <a:gd name="connsiteX2962" fmla="*/ 876421 w 7289801"/>
              <a:gd name="connsiteY2962" fmla="*/ 6373318 h 8519503"/>
              <a:gd name="connsiteX2963" fmla="*/ 882708 w 7289801"/>
              <a:gd name="connsiteY2963" fmla="*/ 6374765 h 8519503"/>
              <a:gd name="connsiteX2964" fmla="*/ 907158 w 7289801"/>
              <a:gd name="connsiteY2964" fmla="*/ 6363193 h 8519503"/>
              <a:gd name="connsiteX2965" fmla="*/ 1337254 w 7289801"/>
              <a:gd name="connsiteY2965" fmla="*/ 6359248 h 8519503"/>
              <a:gd name="connsiteX2966" fmla="*/ 1319502 w 7289801"/>
              <a:gd name="connsiteY2966" fmla="*/ 6369110 h 8519503"/>
              <a:gd name="connsiteX2967" fmla="*/ 1337254 w 7289801"/>
              <a:gd name="connsiteY2967" fmla="*/ 6359248 h 8519503"/>
              <a:gd name="connsiteX2968" fmla="*/ 1488196 w 7289801"/>
              <a:gd name="connsiteY2968" fmla="*/ 6351359 h 8519503"/>
              <a:gd name="connsiteX2969" fmla="*/ 1493069 w 7289801"/>
              <a:gd name="connsiteY2969" fmla="*/ 6362453 h 8519503"/>
              <a:gd name="connsiteX2970" fmla="*/ 1484019 w 7289801"/>
              <a:gd name="connsiteY2970" fmla="*/ 6369110 h 8519503"/>
              <a:gd name="connsiteX2971" fmla="*/ 1488196 w 7289801"/>
              <a:gd name="connsiteY2971" fmla="*/ 6351359 h 8519503"/>
              <a:gd name="connsiteX2972" fmla="*/ 1193929 w 7289801"/>
              <a:gd name="connsiteY2972" fmla="*/ 6348402 h 8519503"/>
              <a:gd name="connsiteX2973" fmla="*/ 1187355 w 7289801"/>
              <a:gd name="connsiteY2973" fmla="*/ 6363194 h 8519503"/>
              <a:gd name="connsiteX2974" fmla="*/ 1182095 w 7289801"/>
              <a:gd name="connsiteY2974" fmla="*/ 6351360 h 8519503"/>
              <a:gd name="connsiteX2975" fmla="*/ 1193929 w 7289801"/>
              <a:gd name="connsiteY2975" fmla="*/ 6348402 h 8519503"/>
              <a:gd name="connsiteX2976" fmla="*/ 964479 w 7289801"/>
              <a:gd name="connsiteY2976" fmla="*/ 6335580 h 8519503"/>
              <a:gd name="connsiteX2977" fmla="*/ 951253 w 7289801"/>
              <a:gd name="connsiteY2977" fmla="*/ 6349387 h 8519503"/>
              <a:gd name="connsiteX2978" fmla="*/ 944292 w 7289801"/>
              <a:gd name="connsiteY2978" fmla="*/ 6342847 h 8519503"/>
              <a:gd name="connsiteX2979" fmla="*/ 964479 w 7289801"/>
              <a:gd name="connsiteY2979" fmla="*/ 6335580 h 8519503"/>
              <a:gd name="connsiteX2980" fmla="*/ 1225150 w 7289801"/>
              <a:gd name="connsiteY2980" fmla="*/ 6328535 h 8519503"/>
              <a:gd name="connsiteX2981" fmla="*/ 1227394 w 7289801"/>
              <a:gd name="connsiteY2981" fmla="*/ 6333712 h 8519503"/>
              <a:gd name="connsiteX2982" fmla="*/ 1221870 w 7289801"/>
              <a:gd name="connsiteY2982" fmla="*/ 6330080 h 8519503"/>
              <a:gd name="connsiteX2983" fmla="*/ 1216347 w 7289801"/>
              <a:gd name="connsiteY2983" fmla="*/ 6339526 h 8519503"/>
              <a:gd name="connsiteX2984" fmla="*/ 1217728 w 7289801"/>
              <a:gd name="connsiteY2984" fmla="*/ 6329353 h 8519503"/>
              <a:gd name="connsiteX2985" fmla="*/ 1225150 w 7289801"/>
              <a:gd name="connsiteY2985" fmla="*/ 6328535 h 8519503"/>
              <a:gd name="connsiteX2986" fmla="*/ 2297064 w 7289801"/>
              <a:gd name="connsiteY2986" fmla="*/ 6304024 h 8519503"/>
              <a:gd name="connsiteX2987" fmla="*/ 2252830 w 7289801"/>
              <a:gd name="connsiteY2987" fmla="*/ 6319239 h 8519503"/>
              <a:gd name="connsiteX2988" fmla="*/ 2297064 w 7289801"/>
              <a:gd name="connsiteY2988" fmla="*/ 6304024 h 8519503"/>
              <a:gd name="connsiteX2989" fmla="*/ 1277577 w 7289801"/>
              <a:gd name="connsiteY2989" fmla="*/ 6296739 h 8519503"/>
              <a:gd name="connsiteX2990" fmla="*/ 1278741 w 7289801"/>
              <a:gd name="connsiteY2990" fmla="*/ 6300258 h 8519503"/>
              <a:gd name="connsiteX2991" fmla="*/ 1272955 w 7289801"/>
              <a:gd name="connsiteY2991" fmla="*/ 6309582 h 8519503"/>
              <a:gd name="connsiteX2992" fmla="*/ 1283802 w 7289801"/>
              <a:gd name="connsiteY2992" fmla="*/ 6311016 h 8519503"/>
              <a:gd name="connsiteX2993" fmla="*/ 1269339 w 7289801"/>
              <a:gd name="connsiteY2993" fmla="*/ 6313885 h 8519503"/>
              <a:gd name="connsiteX2994" fmla="*/ 1269339 w 7289801"/>
              <a:gd name="connsiteY2994" fmla="*/ 6300975 h 8519503"/>
              <a:gd name="connsiteX2995" fmla="*/ 1275396 w 7289801"/>
              <a:gd name="connsiteY2995" fmla="*/ 6298465 h 8519503"/>
              <a:gd name="connsiteX2996" fmla="*/ 1277577 w 7289801"/>
              <a:gd name="connsiteY2996" fmla="*/ 6296739 h 8519503"/>
              <a:gd name="connsiteX2997" fmla="*/ 1555739 w 7289801"/>
              <a:gd name="connsiteY2997" fmla="*/ 6296133 h 8519503"/>
              <a:gd name="connsiteX2998" fmla="*/ 1560129 w 7289801"/>
              <a:gd name="connsiteY2998" fmla="*/ 6303882 h 8519503"/>
              <a:gd name="connsiteX2999" fmla="*/ 1514764 w 7289801"/>
              <a:gd name="connsiteY2999" fmla="*/ 6335580 h 8519503"/>
              <a:gd name="connsiteX3000" fmla="*/ 1555739 w 7289801"/>
              <a:gd name="connsiteY3000" fmla="*/ 6296133 h 8519503"/>
              <a:gd name="connsiteX3001" fmla="*/ 939826 w 7289801"/>
              <a:gd name="connsiteY3001" fmla="*/ 6296011 h 8519503"/>
              <a:gd name="connsiteX3002" fmla="*/ 946729 w 7289801"/>
              <a:gd name="connsiteY3002" fmla="*/ 6300079 h 8519503"/>
              <a:gd name="connsiteX3003" fmla="*/ 932922 w 7289801"/>
              <a:gd name="connsiteY3003" fmla="*/ 6303037 h 8519503"/>
              <a:gd name="connsiteX3004" fmla="*/ 939826 w 7289801"/>
              <a:gd name="connsiteY3004" fmla="*/ 6296011 h 8519503"/>
              <a:gd name="connsiteX3005" fmla="*/ 1037374 w 7289801"/>
              <a:gd name="connsiteY3005" fmla="*/ 6295007 h 8519503"/>
              <a:gd name="connsiteX3006" fmla="*/ 1040743 w 7289801"/>
              <a:gd name="connsiteY3006" fmla="*/ 6296227 h 8519503"/>
              <a:gd name="connsiteX3007" fmla="*/ 1035484 w 7289801"/>
              <a:gd name="connsiteY3007" fmla="*/ 6305995 h 8519503"/>
              <a:gd name="connsiteX3008" fmla="*/ 1031539 w 7289801"/>
              <a:gd name="connsiteY3008" fmla="*/ 6297731 h 8519503"/>
              <a:gd name="connsiteX3009" fmla="*/ 1037374 w 7289801"/>
              <a:gd name="connsiteY3009" fmla="*/ 6295007 h 8519503"/>
              <a:gd name="connsiteX3010" fmla="*/ 1443759 w 7289801"/>
              <a:gd name="connsiteY3010" fmla="*/ 6292188 h 8519503"/>
              <a:gd name="connsiteX3011" fmla="*/ 1412202 w 7289801"/>
              <a:gd name="connsiteY3011" fmla="*/ 6311785 h 8519503"/>
              <a:gd name="connsiteX3012" fmla="*/ 1443759 w 7289801"/>
              <a:gd name="connsiteY3012" fmla="*/ 6292188 h 8519503"/>
              <a:gd name="connsiteX3013" fmla="*/ 879011 w 7289801"/>
              <a:gd name="connsiteY3013" fmla="*/ 6286272 h 8519503"/>
              <a:gd name="connsiteX3014" fmla="*/ 886243 w 7289801"/>
              <a:gd name="connsiteY3014" fmla="*/ 6296243 h 8519503"/>
              <a:gd name="connsiteX3015" fmla="*/ 875723 w 7289801"/>
              <a:gd name="connsiteY3015" fmla="*/ 6297011 h 8519503"/>
              <a:gd name="connsiteX3016" fmla="*/ 879011 w 7289801"/>
              <a:gd name="connsiteY3016" fmla="*/ 6286272 h 8519503"/>
              <a:gd name="connsiteX3017" fmla="*/ 1306855 w 7289801"/>
              <a:gd name="connsiteY3017" fmla="*/ 6285449 h 8519503"/>
              <a:gd name="connsiteX3018" fmla="*/ 1309640 w 7289801"/>
              <a:gd name="connsiteY3018" fmla="*/ 6290491 h 8519503"/>
              <a:gd name="connsiteX3019" fmla="*/ 1289916 w 7289801"/>
              <a:gd name="connsiteY3019" fmla="*/ 6294765 h 8519503"/>
              <a:gd name="connsiteX3020" fmla="*/ 1301098 w 7289801"/>
              <a:gd name="connsiteY3020" fmla="*/ 6286484 h 8519503"/>
              <a:gd name="connsiteX3021" fmla="*/ 1306855 w 7289801"/>
              <a:gd name="connsiteY3021" fmla="*/ 6285449 h 8519503"/>
              <a:gd name="connsiteX3022" fmla="*/ 1609501 w 7289801"/>
              <a:gd name="connsiteY3022" fmla="*/ 6282366 h 8519503"/>
              <a:gd name="connsiteX3023" fmla="*/ 1613383 w 7289801"/>
              <a:gd name="connsiteY3023" fmla="*/ 6286272 h 8519503"/>
              <a:gd name="connsiteX3024" fmla="*/ 1608894 w 7289801"/>
              <a:gd name="connsiteY3024" fmla="*/ 6285533 h 8519503"/>
              <a:gd name="connsiteX3025" fmla="*/ 1607398 w 7289801"/>
              <a:gd name="connsiteY3025" fmla="*/ 6301805 h 8519503"/>
              <a:gd name="connsiteX3026" fmla="*/ 1593931 w 7289801"/>
              <a:gd name="connsiteY3026" fmla="*/ 6289231 h 8519503"/>
              <a:gd name="connsiteX3027" fmla="*/ 1609501 w 7289801"/>
              <a:gd name="connsiteY3027" fmla="*/ 6282366 h 8519503"/>
              <a:gd name="connsiteX3028" fmla="*/ 1344423 w 7289801"/>
              <a:gd name="connsiteY3028" fmla="*/ 6282327 h 8519503"/>
              <a:gd name="connsiteX3029" fmla="*/ 1345143 w 7289801"/>
              <a:gd name="connsiteY3029" fmla="*/ 6292501 h 8519503"/>
              <a:gd name="connsiteX3030" fmla="*/ 1322081 w 7289801"/>
              <a:gd name="connsiteY3030" fmla="*/ 6312847 h 8519503"/>
              <a:gd name="connsiteX3031" fmla="*/ 1313433 w 7289801"/>
              <a:gd name="connsiteY3031" fmla="*/ 6311394 h 8519503"/>
              <a:gd name="connsiteX3032" fmla="*/ 1309830 w 7289801"/>
              <a:gd name="connsiteY3032" fmla="*/ 6320841 h 8519503"/>
              <a:gd name="connsiteX3033" fmla="*/ 1313433 w 7289801"/>
              <a:gd name="connsiteY3033" fmla="*/ 6305580 h 8519503"/>
              <a:gd name="connsiteX3034" fmla="*/ 1344423 w 7289801"/>
              <a:gd name="connsiteY3034" fmla="*/ 6282327 h 8519503"/>
              <a:gd name="connsiteX3035" fmla="*/ 1581528 w 7289801"/>
              <a:gd name="connsiteY3035" fmla="*/ 6276409 h 8519503"/>
              <a:gd name="connsiteX3036" fmla="*/ 1586361 w 7289801"/>
              <a:gd name="connsiteY3036" fmla="*/ 6280167 h 8519503"/>
              <a:gd name="connsiteX3037" fmla="*/ 1584290 w 7289801"/>
              <a:gd name="connsiteY3037" fmla="*/ 6281670 h 8519503"/>
              <a:gd name="connsiteX3038" fmla="*/ 1580148 w 7289801"/>
              <a:gd name="connsiteY3038" fmla="*/ 6292188 h 8519503"/>
              <a:gd name="connsiteX3039" fmla="*/ 1574625 w 7289801"/>
              <a:gd name="connsiteY3039" fmla="*/ 6281670 h 8519503"/>
              <a:gd name="connsiteX3040" fmla="*/ 1581528 w 7289801"/>
              <a:gd name="connsiteY3040" fmla="*/ 6276409 h 8519503"/>
              <a:gd name="connsiteX3041" fmla="*/ 900926 w 7289801"/>
              <a:gd name="connsiteY3041" fmla="*/ 6274438 h 8519503"/>
              <a:gd name="connsiteX3042" fmla="*/ 904578 w 7289801"/>
              <a:gd name="connsiteY3042" fmla="*/ 6285709 h 8519503"/>
              <a:gd name="connsiteX3043" fmla="*/ 890699 w 7289801"/>
              <a:gd name="connsiteY3043" fmla="*/ 6284206 h 8519503"/>
              <a:gd name="connsiteX3044" fmla="*/ 900926 w 7289801"/>
              <a:gd name="connsiteY3044" fmla="*/ 6274438 h 8519503"/>
              <a:gd name="connsiteX3045" fmla="*/ 992092 w 7289801"/>
              <a:gd name="connsiteY3045" fmla="*/ 6270493 h 8519503"/>
              <a:gd name="connsiteX3046" fmla="*/ 996826 w 7289801"/>
              <a:gd name="connsiteY3046" fmla="*/ 6277397 h 8519503"/>
              <a:gd name="connsiteX3047" fmla="*/ 999193 w 7289801"/>
              <a:gd name="connsiteY3047" fmla="*/ 6277397 h 8519503"/>
              <a:gd name="connsiteX3048" fmla="*/ 989725 w 7289801"/>
              <a:gd name="connsiteY3048" fmla="*/ 6284300 h 8519503"/>
              <a:gd name="connsiteX3049" fmla="*/ 992092 w 7289801"/>
              <a:gd name="connsiteY3049" fmla="*/ 6270493 h 8519503"/>
              <a:gd name="connsiteX3050" fmla="*/ 1343170 w 7289801"/>
              <a:gd name="connsiteY3050" fmla="*/ 6260212 h 8519503"/>
              <a:gd name="connsiteX3051" fmla="*/ 1351060 w 7289801"/>
              <a:gd name="connsiteY3051" fmla="*/ 6263492 h 8519503"/>
              <a:gd name="connsiteX3052" fmla="*/ 1335281 w 7289801"/>
              <a:gd name="connsiteY3052" fmla="*/ 6266253 h 8519503"/>
              <a:gd name="connsiteX3053" fmla="*/ 1343170 w 7289801"/>
              <a:gd name="connsiteY3053" fmla="*/ 6260212 h 8519503"/>
              <a:gd name="connsiteX3054" fmla="*/ 1370065 w 7289801"/>
              <a:gd name="connsiteY3054" fmla="*/ 6250374 h 8519503"/>
              <a:gd name="connsiteX3055" fmla="*/ 1360025 w 7289801"/>
              <a:gd name="connsiteY3055" fmla="*/ 6258659 h 8519503"/>
              <a:gd name="connsiteX3056" fmla="*/ 1358590 w 7289801"/>
              <a:gd name="connsiteY3056" fmla="*/ 6251065 h 8519503"/>
              <a:gd name="connsiteX3057" fmla="*/ 1370065 w 7289801"/>
              <a:gd name="connsiteY3057" fmla="*/ 6250374 h 8519503"/>
              <a:gd name="connsiteX3058" fmla="*/ 949580 w 7289801"/>
              <a:gd name="connsiteY3058" fmla="*/ 6238935 h 8519503"/>
              <a:gd name="connsiteX3059" fmla="*/ 950300 w 7289801"/>
              <a:gd name="connsiteY3059" fmla="*/ 6256546 h 8519503"/>
              <a:gd name="connsiteX3060" fmla="*/ 910720 w 7289801"/>
              <a:gd name="connsiteY3060" fmla="*/ 6275565 h 8519503"/>
              <a:gd name="connsiteX3061" fmla="*/ 907841 w 7289801"/>
              <a:gd name="connsiteY3061" fmla="*/ 6277678 h 8519503"/>
              <a:gd name="connsiteX3062" fmla="*/ 907122 w 7289801"/>
              <a:gd name="connsiteY3062" fmla="*/ 6267817 h 8519503"/>
              <a:gd name="connsiteX3063" fmla="*/ 920794 w 7289801"/>
              <a:gd name="connsiteY3063" fmla="*/ 6267112 h 8519503"/>
              <a:gd name="connsiteX3064" fmla="*/ 930150 w 7289801"/>
              <a:gd name="connsiteY3064" fmla="*/ 6248093 h 8519503"/>
              <a:gd name="connsiteX3065" fmla="*/ 940945 w 7289801"/>
              <a:gd name="connsiteY3065" fmla="*/ 6250207 h 8519503"/>
              <a:gd name="connsiteX3066" fmla="*/ 949580 w 7289801"/>
              <a:gd name="connsiteY3066" fmla="*/ 6238935 h 8519503"/>
              <a:gd name="connsiteX3067" fmla="*/ 1686340 w 7289801"/>
              <a:gd name="connsiteY3067" fmla="*/ 6225128 h 8519503"/>
              <a:gd name="connsiteX3068" fmla="*/ 1679871 w 7289801"/>
              <a:gd name="connsiteY3068" fmla="*/ 6236864 h 8519503"/>
              <a:gd name="connsiteX3069" fmla="*/ 1694248 w 7289801"/>
              <a:gd name="connsiteY3069" fmla="*/ 6233413 h 8519503"/>
              <a:gd name="connsiteX3070" fmla="*/ 1653272 w 7289801"/>
              <a:gd name="connsiteY3070" fmla="*/ 6271380 h 8519503"/>
              <a:gd name="connsiteX3071" fmla="*/ 1647521 w 7289801"/>
              <a:gd name="connsiteY3071" fmla="*/ 6261715 h 8519503"/>
              <a:gd name="connsiteX3072" fmla="*/ 1617326 w 7289801"/>
              <a:gd name="connsiteY3072" fmla="*/ 6271380 h 8519503"/>
              <a:gd name="connsiteX3073" fmla="*/ 1686340 w 7289801"/>
              <a:gd name="connsiteY3073" fmla="*/ 6225128 h 8519503"/>
              <a:gd name="connsiteX3074" fmla="*/ 1412203 w 7289801"/>
              <a:gd name="connsiteY3074" fmla="*/ 6223890 h 8519503"/>
              <a:gd name="connsiteX3075" fmla="*/ 1386745 w 7289801"/>
              <a:gd name="connsiteY3075" fmla="*/ 6248798 h 8519503"/>
              <a:gd name="connsiteX3076" fmla="*/ 1382617 w 7289801"/>
              <a:gd name="connsiteY3076" fmla="*/ 6248066 h 8519503"/>
              <a:gd name="connsiteX3077" fmla="*/ 1412203 w 7289801"/>
              <a:gd name="connsiteY3077" fmla="*/ 6223890 h 8519503"/>
              <a:gd name="connsiteX3078" fmla="*/ 759355 w 7289801"/>
              <a:gd name="connsiteY3078" fmla="*/ 6221184 h 8519503"/>
              <a:gd name="connsiteX3079" fmla="*/ 741603 w 7289801"/>
              <a:gd name="connsiteY3079" fmla="*/ 6228933 h 8519503"/>
              <a:gd name="connsiteX3080" fmla="*/ 759355 w 7289801"/>
              <a:gd name="connsiteY3080" fmla="*/ 6221184 h 8519503"/>
              <a:gd name="connsiteX3081" fmla="*/ 1623496 w 7289801"/>
              <a:gd name="connsiteY3081" fmla="*/ 6215267 h 8519503"/>
              <a:gd name="connsiteX3082" fmla="*/ 1602256 w 7289801"/>
              <a:gd name="connsiteY3082" fmla="*/ 6240908 h 8519503"/>
              <a:gd name="connsiteX3083" fmla="*/ 1623496 w 7289801"/>
              <a:gd name="connsiteY3083" fmla="*/ 6215267 h 8519503"/>
              <a:gd name="connsiteX3084" fmla="*/ 747521 w 7289801"/>
              <a:gd name="connsiteY3084" fmla="*/ 6214528 h 8519503"/>
              <a:gd name="connsiteX3085" fmla="*/ 735687 w 7289801"/>
              <a:gd name="connsiteY3085" fmla="*/ 6220444 h 8519503"/>
              <a:gd name="connsiteX3086" fmla="*/ 747521 w 7289801"/>
              <a:gd name="connsiteY3086" fmla="*/ 6214528 h 8519503"/>
              <a:gd name="connsiteX3087" fmla="*/ 1019705 w 7289801"/>
              <a:gd name="connsiteY3087" fmla="*/ 6212080 h 8519503"/>
              <a:gd name="connsiteX3088" fmla="*/ 1005898 w 7289801"/>
              <a:gd name="connsiteY3088" fmla="*/ 6227101 h 8519503"/>
              <a:gd name="connsiteX3089" fmla="*/ 1019705 w 7289801"/>
              <a:gd name="connsiteY3089" fmla="*/ 6212080 h 8519503"/>
              <a:gd name="connsiteX3090" fmla="*/ 1003364 w 7289801"/>
              <a:gd name="connsiteY3090" fmla="*/ 6211323 h 8519503"/>
              <a:gd name="connsiteX3091" fmla="*/ 1009844 w 7289801"/>
              <a:gd name="connsiteY3091" fmla="*/ 6212046 h 8519503"/>
              <a:gd name="connsiteX3092" fmla="*/ 965200 w 7289801"/>
              <a:gd name="connsiteY3092" fmla="*/ 6254714 h 8519503"/>
              <a:gd name="connsiteX3093" fmla="*/ 974560 w 7289801"/>
              <a:gd name="connsiteY3093" fmla="*/ 6227233 h 8519503"/>
              <a:gd name="connsiteX3094" fmla="*/ 994722 w 7289801"/>
              <a:gd name="connsiteY3094" fmla="*/ 6222895 h 8519503"/>
              <a:gd name="connsiteX3095" fmla="*/ 1003364 w 7289801"/>
              <a:gd name="connsiteY3095" fmla="*/ 6211323 h 8519503"/>
              <a:gd name="connsiteX3096" fmla="*/ 1431927 w 7289801"/>
              <a:gd name="connsiteY3096" fmla="*/ 6209463 h 8519503"/>
              <a:gd name="connsiteX3097" fmla="*/ 1423790 w 7289801"/>
              <a:gd name="connsiteY3097" fmla="*/ 6222988 h 8519503"/>
              <a:gd name="connsiteX3098" fmla="*/ 1414914 w 7289801"/>
              <a:gd name="connsiteY3098" fmla="*/ 6221635 h 8519503"/>
              <a:gd name="connsiteX3099" fmla="*/ 1420091 w 7289801"/>
              <a:gd name="connsiteY3099" fmla="*/ 6215549 h 8519503"/>
              <a:gd name="connsiteX3100" fmla="*/ 1431927 w 7289801"/>
              <a:gd name="connsiteY3100" fmla="*/ 6209463 h 8519503"/>
              <a:gd name="connsiteX3101" fmla="*/ 762313 w 7289801"/>
              <a:gd name="connsiteY3101" fmla="*/ 6203433 h 8519503"/>
              <a:gd name="connsiteX3102" fmla="*/ 762313 w 7289801"/>
              <a:gd name="connsiteY3102" fmla="*/ 6217240 h 8519503"/>
              <a:gd name="connsiteX3103" fmla="*/ 753437 w 7289801"/>
              <a:gd name="connsiteY3103" fmla="*/ 6207269 h 8519503"/>
              <a:gd name="connsiteX3104" fmla="*/ 762313 w 7289801"/>
              <a:gd name="connsiteY3104" fmla="*/ 6203433 h 8519503"/>
              <a:gd name="connsiteX3105" fmla="*/ 1445362 w 7289801"/>
              <a:gd name="connsiteY3105" fmla="*/ 6196901 h 8519503"/>
              <a:gd name="connsiteX3106" fmla="*/ 1457567 w 7289801"/>
              <a:gd name="connsiteY3106" fmla="*/ 6206393 h 8519503"/>
              <a:gd name="connsiteX3107" fmla="*/ 1435870 w 7289801"/>
              <a:gd name="connsiteY3107" fmla="*/ 6212494 h 8519503"/>
              <a:gd name="connsiteX3108" fmla="*/ 1445362 w 7289801"/>
              <a:gd name="connsiteY3108" fmla="*/ 6196901 h 8519503"/>
              <a:gd name="connsiteX3109" fmla="*/ 1650177 w 7289801"/>
              <a:gd name="connsiteY3109" fmla="*/ 6193571 h 8519503"/>
              <a:gd name="connsiteX3110" fmla="*/ 1633854 w 7289801"/>
              <a:gd name="connsiteY3110" fmla="*/ 6215267 h 8519503"/>
              <a:gd name="connsiteX3111" fmla="*/ 1650177 w 7289801"/>
              <a:gd name="connsiteY3111" fmla="*/ 6193571 h 8519503"/>
              <a:gd name="connsiteX3112" fmla="*/ 1042453 w 7289801"/>
              <a:gd name="connsiteY3112" fmla="*/ 6187062 h 8519503"/>
              <a:gd name="connsiteX3113" fmla="*/ 1045346 w 7289801"/>
              <a:gd name="connsiteY3113" fmla="*/ 6192584 h 8519503"/>
              <a:gd name="connsiteX3114" fmla="*/ 1023650 w 7289801"/>
              <a:gd name="connsiteY3114" fmla="*/ 6207082 h 8519503"/>
              <a:gd name="connsiteX3115" fmla="*/ 1042453 w 7289801"/>
              <a:gd name="connsiteY3115" fmla="*/ 6187062 h 8519503"/>
              <a:gd name="connsiteX3116" fmla="*/ 885521 w 7289801"/>
              <a:gd name="connsiteY3116" fmla="*/ 6175820 h 8519503"/>
              <a:gd name="connsiteX3117" fmla="*/ 875723 w 7289801"/>
              <a:gd name="connsiteY3117" fmla="*/ 6191525 h 8519503"/>
              <a:gd name="connsiteX3118" fmla="*/ 885521 w 7289801"/>
              <a:gd name="connsiteY3118" fmla="*/ 6175820 h 8519503"/>
              <a:gd name="connsiteX3119" fmla="*/ 654154 w 7289801"/>
              <a:gd name="connsiteY3119" fmla="*/ 6166482 h 8519503"/>
              <a:gd name="connsiteX3120" fmla="*/ 655980 w 7289801"/>
              <a:gd name="connsiteY3120" fmla="*/ 6167685 h 8519503"/>
              <a:gd name="connsiteX3121" fmla="*/ 642986 w 7289801"/>
              <a:gd name="connsiteY3121" fmla="*/ 6181738 h 8519503"/>
              <a:gd name="connsiteX3122" fmla="*/ 648671 w 7289801"/>
              <a:gd name="connsiteY3122" fmla="*/ 6166946 h 8519503"/>
              <a:gd name="connsiteX3123" fmla="*/ 654154 w 7289801"/>
              <a:gd name="connsiteY3123" fmla="*/ 6166482 h 8519503"/>
              <a:gd name="connsiteX3124" fmla="*/ 1520950 w 7289801"/>
              <a:gd name="connsiteY3124" fmla="*/ 6153920 h 8519503"/>
              <a:gd name="connsiteX3125" fmla="*/ 1526598 w 7289801"/>
              <a:gd name="connsiteY3125" fmla="*/ 6156194 h 8519503"/>
              <a:gd name="connsiteX3126" fmla="*/ 1506517 w 7289801"/>
              <a:gd name="connsiteY3126" fmla="*/ 6179765 h 8519503"/>
              <a:gd name="connsiteX3127" fmla="*/ 1506517 w 7289801"/>
              <a:gd name="connsiteY3127" fmla="*/ 6167643 h 8519503"/>
              <a:gd name="connsiteX3128" fmla="*/ 1487151 w 7289801"/>
              <a:gd name="connsiteY3128" fmla="*/ 6176398 h 8519503"/>
              <a:gd name="connsiteX3129" fmla="*/ 1521577 w 7289801"/>
              <a:gd name="connsiteY3129" fmla="*/ 6157541 h 8519503"/>
              <a:gd name="connsiteX3130" fmla="*/ 1513688 w 7289801"/>
              <a:gd name="connsiteY3130" fmla="*/ 6154172 h 8519503"/>
              <a:gd name="connsiteX3131" fmla="*/ 1520950 w 7289801"/>
              <a:gd name="connsiteY3131" fmla="*/ 6153920 h 8519503"/>
              <a:gd name="connsiteX3132" fmla="*/ 678488 w 7289801"/>
              <a:gd name="connsiteY3132" fmla="*/ 6144263 h 8519503"/>
              <a:gd name="connsiteX3133" fmla="*/ 662709 w 7289801"/>
              <a:gd name="connsiteY3133" fmla="*/ 6167931 h 8519503"/>
              <a:gd name="connsiteX3134" fmla="*/ 678488 w 7289801"/>
              <a:gd name="connsiteY3134" fmla="*/ 6144263 h 8519503"/>
              <a:gd name="connsiteX3135" fmla="*/ 1541390 w 7289801"/>
              <a:gd name="connsiteY3135" fmla="*/ 6142407 h 8519503"/>
              <a:gd name="connsiteX3136" fmla="*/ 1539173 w 7289801"/>
              <a:gd name="connsiteY3136" fmla="*/ 6154241 h 8519503"/>
              <a:gd name="connsiteX3137" fmla="*/ 1548788 w 7289801"/>
              <a:gd name="connsiteY3137" fmla="*/ 6153545 h 8519503"/>
              <a:gd name="connsiteX3138" fmla="*/ 1537693 w 7289801"/>
              <a:gd name="connsiteY3138" fmla="*/ 6163986 h 8519503"/>
              <a:gd name="connsiteX3139" fmla="*/ 1529556 w 7289801"/>
              <a:gd name="connsiteY3139" fmla="*/ 6147975 h 8519503"/>
              <a:gd name="connsiteX3140" fmla="*/ 1541390 w 7289801"/>
              <a:gd name="connsiteY3140" fmla="*/ 6142407 h 8519503"/>
              <a:gd name="connsiteX3141" fmla="*/ 786968 w 7289801"/>
              <a:gd name="connsiteY3141" fmla="*/ 6142290 h 8519503"/>
              <a:gd name="connsiteX3142" fmla="*/ 765272 w 7289801"/>
              <a:gd name="connsiteY3142" fmla="*/ 6153796 h 8519503"/>
              <a:gd name="connsiteX3143" fmla="*/ 786968 w 7289801"/>
              <a:gd name="connsiteY3143" fmla="*/ 6142290 h 8519503"/>
              <a:gd name="connsiteX3144" fmla="*/ 952645 w 7289801"/>
              <a:gd name="connsiteY3144" fmla="*/ 6138345 h 8519503"/>
              <a:gd name="connsiteX3145" fmla="*/ 944756 w 7289801"/>
              <a:gd name="connsiteY3145" fmla="*/ 6150538 h 8519503"/>
              <a:gd name="connsiteX3146" fmla="*/ 946070 w 7289801"/>
              <a:gd name="connsiteY3146" fmla="*/ 6139780 h 8519503"/>
              <a:gd name="connsiteX3147" fmla="*/ 952645 w 7289801"/>
              <a:gd name="connsiteY3147" fmla="*/ 6138345 h 8519503"/>
              <a:gd name="connsiteX3148" fmla="*/ 1586334 w 7289801"/>
              <a:gd name="connsiteY3148" fmla="*/ 6125384 h 8519503"/>
              <a:gd name="connsiteX3149" fmla="*/ 1590730 w 7289801"/>
              <a:gd name="connsiteY3149" fmla="*/ 6131020 h 8519503"/>
              <a:gd name="connsiteX3150" fmla="*/ 1568018 w 7289801"/>
              <a:gd name="connsiteY3150" fmla="*/ 6142290 h 8519503"/>
              <a:gd name="connsiteX3151" fmla="*/ 1586334 w 7289801"/>
              <a:gd name="connsiteY3151" fmla="*/ 6125384 h 8519503"/>
              <a:gd name="connsiteX3152" fmla="*/ 844167 w 7289801"/>
              <a:gd name="connsiteY3152" fmla="*/ 6114677 h 8519503"/>
              <a:gd name="connsiteX3153" fmla="*/ 837510 w 7289801"/>
              <a:gd name="connsiteY3153" fmla="*/ 6126870 h 8519503"/>
              <a:gd name="connsiteX3154" fmla="*/ 841209 w 7289801"/>
              <a:gd name="connsiteY3154" fmla="*/ 6130456 h 8519503"/>
              <a:gd name="connsiteX3155" fmla="*/ 826415 w 7289801"/>
              <a:gd name="connsiteY3155" fmla="*/ 6130456 h 8519503"/>
              <a:gd name="connsiteX3156" fmla="*/ 844167 w 7289801"/>
              <a:gd name="connsiteY3156" fmla="*/ 6114677 h 8519503"/>
              <a:gd name="connsiteX3157" fmla="*/ 1619299 w 7289801"/>
              <a:gd name="connsiteY3157" fmla="*/ 6094955 h 8519503"/>
              <a:gd name="connsiteX3158" fmla="*/ 1607144 w 7289801"/>
              <a:gd name="connsiteY3158" fmla="*/ 6115665 h 8519503"/>
              <a:gd name="connsiteX3159" fmla="*/ 1590700 w 7289801"/>
              <a:gd name="connsiteY3159" fmla="*/ 6122806 h 8519503"/>
              <a:gd name="connsiteX3160" fmla="*/ 1562100 w 7289801"/>
              <a:gd name="connsiteY3160" fmla="*/ 6125662 h 8519503"/>
              <a:gd name="connsiteX3161" fmla="*/ 1588555 w 7289801"/>
              <a:gd name="connsiteY3161" fmla="*/ 6109952 h 8519503"/>
              <a:gd name="connsiteX3162" fmla="*/ 1596420 w 7289801"/>
              <a:gd name="connsiteY3162" fmla="*/ 6114237 h 8519503"/>
              <a:gd name="connsiteX3163" fmla="*/ 1599994 w 7289801"/>
              <a:gd name="connsiteY3163" fmla="*/ 6104239 h 8519503"/>
              <a:gd name="connsiteX3164" fmla="*/ 1607144 w 7289801"/>
              <a:gd name="connsiteY3164" fmla="*/ 6110666 h 8519503"/>
              <a:gd name="connsiteX3165" fmla="*/ 1610720 w 7289801"/>
              <a:gd name="connsiteY3165" fmla="*/ 6106381 h 8519503"/>
              <a:gd name="connsiteX3166" fmla="*/ 1609290 w 7289801"/>
              <a:gd name="connsiteY3166" fmla="*/ 6097811 h 8519503"/>
              <a:gd name="connsiteX3167" fmla="*/ 1619299 w 7289801"/>
              <a:gd name="connsiteY3167" fmla="*/ 6094955 h 8519503"/>
              <a:gd name="connsiteX3168" fmla="*/ 926061 w 7289801"/>
              <a:gd name="connsiteY3168" fmla="*/ 6071285 h 8519503"/>
              <a:gd name="connsiteX3169" fmla="*/ 919886 w 7289801"/>
              <a:gd name="connsiteY3169" fmla="*/ 6089037 h 8519503"/>
              <a:gd name="connsiteX3170" fmla="*/ 926061 w 7289801"/>
              <a:gd name="connsiteY3170" fmla="*/ 6071285 h 8519503"/>
              <a:gd name="connsiteX3171" fmla="*/ 1067041 w 7289801"/>
              <a:gd name="connsiteY3171" fmla="*/ 6069314 h 8519503"/>
              <a:gd name="connsiteX3172" fmla="*/ 1066331 w 7289801"/>
              <a:gd name="connsiteY3172" fmla="*/ 6084846 h 8519503"/>
              <a:gd name="connsiteX3173" fmla="*/ 1049999 w 7289801"/>
              <a:gd name="connsiteY3173" fmla="*/ 6092982 h 8519503"/>
              <a:gd name="connsiteX3174" fmla="*/ 1067041 w 7289801"/>
              <a:gd name="connsiteY3174" fmla="*/ 6069314 h 8519503"/>
              <a:gd name="connsiteX3175" fmla="*/ 1102262 w 7289801"/>
              <a:gd name="connsiteY3175" fmla="*/ 6051562 h 8519503"/>
              <a:gd name="connsiteX3176" fmla="*/ 1105080 w 7289801"/>
              <a:gd name="connsiteY3176" fmla="*/ 6063396 h 8519503"/>
              <a:gd name="connsiteX3177" fmla="*/ 1096626 w 7289801"/>
              <a:gd name="connsiteY3177" fmla="*/ 6061818 h 8519503"/>
              <a:gd name="connsiteX3178" fmla="*/ 1102262 w 7289801"/>
              <a:gd name="connsiteY3178" fmla="*/ 6051562 h 8519503"/>
              <a:gd name="connsiteX3179" fmla="*/ 1262303 w 7289801"/>
              <a:gd name="connsiteY3179" fmla="*/ 5964779 h 8519503"/>
              <a:gd name="connsiteX3180" fmla="*/ 1244693 w 7289801"/>
              <a:gd name="connsiteY3180" fmla="*/ 5982530 h 8519503"/>
              <a:gd name="connsiteX3181" fmla="*/ 1262303 w 7289801"/>
              <a:gd name="connsiteY3181" fmla="*/ 5964779 h 8519503"/>
              <a:gd name="connsiteX3182" fmla="*/ 1427889 w 7289801"/>
              <a:gd name="connsiteY3182" fmla="*/ 5908402 h 8519503"/>
              <a:gd name="connsiteX3183" fmla="*/ 1433158 w 7289801"/>
              <a:gd name="connsiteY3183" fmla="*/ 5911526 h 8519503"/>
              <a:gd name="connsiteX3184" fmla="*/ 1430940 w 7289801"/>
              <a:gd name="connsiteY3184" fmla="*/ 5915470 h 8519503"/>
              <a:gd name="connsiteX3185" fmla="*/ 1422064 w 7289801"/>
              <a:gd name="connsiteY3185" fmla="*/ 5914156 h 8519503"/>
              <a:gd name="connsiteX3186" fmla="*/ 1427889 w 7289801"/>
              <a:gd name="connsiteY3186" fmla="*/ 5908402 h 8519503"/>
              <a:gd name="connsiteX3187" fmla="*/ 932922 w 7289801"/>
              <a:gd name="connsiteY3187" fmla="*/ 5870107 h 8519503"/>
              <a:gd name="connsiteX3188" fmla="*/ 927399 w 7289801"/>
              <a:gd name="connsiteY3188" fmla="*/ 5879969 h 8519503"/>
              <a:gd name="connsiteX3189" fmla="*/ 921877 w 7289801"/>
              <a:gd name="connsiteY3189" fmla="*/ 5876176 h 8519503"/>
              <a:gd name="connsiteX3190" fmla="*/ 919806 w 7289801"/>
              <a:gd name="connsiteY3190" fmla="*/ 5876176 h 8519503"/>
              <a:gd name="connsiteX3191" fmla="*/ 932922 w 7289801"/>
              <a:gd name="connsiteY3191" fmla="*/ 5870107 h 8519503"/>
              <a:gd name="connsiteX3192" fmla="*/ 1392275 w 7289801"/>
              <a:gd name="connsiteY3192" fmla="*/ 5866303 h 8519503"/>
              <a:gd name="connsiteX3193" fmla="*/ 1392090 w 7289801"/>
              <a:gd name="connsiteY3193" fmla="*/ 5866427 h 8519503"/>
              <a:gd name="connsiteX3194" fmla="*/ 1392160 w 7289801"/>
              <a:gd name="connsiteY3194" fmla="*/ 5866329 h 8519503"/>
              <a:gd name="connsiteX3195" fmla="*/ 1403457 w 7289801"/>
              <a:gd name="connsiteY3195" fmla="*/ 5858995 h 8519503"/>
              <a:gd name="connsiteX3196" fmla="*/ 1404250 w 7289801"/>
              <a:gd name="connsiteY3196" fmla="*/ 5863569 h 8519503"/>
              <a:gd name="connsiteX3197" fmla="*/ 1392275 w 7289801"/>
              <a:gd name="connsiteY3197" fmla="*/ 5866303 h 8519503"/>
              <a:gd name="connsiteX3198" fmla="*/ 1400584 w 7289801"/>
              <a:gd name="connsiteY3198" fmla="*/ 5860713 h 8519503"/>
              <a:gd name="connsiteX3199" fmla="*/ 1403457 w 7289801"/>
              <a:gd name="connsiteY3199" fmla="*/ 5858995 h 8519503"/>
              <a:gd name="connsiteX3200" fmla="*/ 1442824 w 7289801"/>
              <a:gd name="connsiteY3200" fmla="*/ 5853199 h 8519503"/>
              <a:gd name="connsiteX3201" fmla="*/ 1444155 w 7289801"/>
              <a:gd name="connsiteY3201" fmla="*/ 5860557 h 8519503"/>
              <a:gd name="connsiteX3202" fmla="*/ 1436343 w 7289801"/>
              <a:gd name="connsiteY3202" fmla="*/ 5864189 h 8519503"/>
              <a:gd name="connsiteX3203" fmla="*/ 1435634 w 7289801"/>
              <a:gd name="connsiteY3203" fmla="*/ 5854016 h 8519503"/>
              <a:gd name="connsiteX3204" fmla="*/ 1442824 w 7289801"/>
              <a:gd name="connsiteY3204" fmla="*/ 5853199 h 8519503"/>
              <a:gd name="connsiteX3205" fmla="*/ 970396 w 7289801"/>
              <a:gd name="connsiteY3205" fmla="*/ 5846438 h 8519503"/>
              <a:gd name="connsiteX3206" fmla="*/ 955932 w 7289801"/>
              <a:gd name="connsiteY3206" fmla="*/ 5866161 h 8519503"/>
              <a:gd name="connsiteX3207" fmla="*/ 970396 w 7289801"/>
              <a:gd name="connsiteY3207" fmla="*/ 5846438 h 8519503"/>
              <a:gd name="connsiteX3208" fmla="*/ 1501696 w 7289801"/>
              <a:gd name="connsiteY3208" fmla="*/ 5812226 h 8519503"/>
              <a:gd name="connsiteX3209" fmla="*/ 1501707 w 7289801"/>
              <a:gd name="connsiteY3209" fmla="*/ 5812510 h 8519503"/>
              <a:gd name="connsiteX3210" fmla="*/ 1496522 w 7289801"/>
              <a:gd name="connsiteY3210" fmla="*/ 5815008 h 8519503"/>
              <a:gd name="connsiteX3211" fmla="*/ 1118659 w 7289801"/>
              <a:gd name="connsiteY3211" fmla="*/ 5803046 h 8519503"/>
              <a:gd name="connsiteX3212" fmla="*/ 1110000 w 7289801"/>
              <a:gd name="connsiteY3212" fmla="*/ 5814673 h 8519503"/>
              <a:gd name="connsiteX3213" fmla="*/ 1116494 w 7289801"/>
              <a:gd name="connsiteY3213" fmla="*/ 5824119 h 8519503"/>
              <a:gd name="connsiteX3214" fmla="*/ 1092681 w 7289801"/>
              <a:gd name="connsiteY3214" fmla="*/ 5830659 h 8519503"/>
              <a:gd name="connsiteX3215" fmla="*/ 1107113 w 7289801"/>
              <a:gd name="connsiteY3215" fmla="*/ 5809586 h 8519503"/>
              <a:gd name="connsiteX3216" fmla="*/ 1118659 w 7289801"/>
              <a:gd name="connsiteY3216" fmla="*/ 5803046 h 8519503"/>
              <a:gd name="connsiteX3217" fmla="*/ 1114378 w 7289801"/>
              <a:gd name="connsiteY3217" fmla="*/ 5795158 h 8519503"/>
              <a:gd name="connsiteX3218" fmla="*/ 1085496 w 7289801"/>
              <a:gd name="connsiteY3218" fmla="*/ 5811068 h 8519503"/>
              <a:gd name="connsiteX3219" fmla="*/ 1103811 w 7289801"/>
              <a:gd name="connsiteY3219" fmla="*/ 5798775 h 8519503"/>
              <a:gd name="connsiteX3220" fmla="*/ 1114378 w 7289801"/>
              <a:gd name="connsiteY3220" fmla="*/ 5795158 h 8519503"/>
              <a:gd name="connsiteX3221" fmla="*/ 1579230 w 7289801"/>
              <a:gd name="connsiteY3221" fmla="*/ 5769517 h 8519503"/>
              <a:gd name="connsiteX3222" fmla="*/ 1583591 w 7289801"/>
              <a:gd name="connsiteY3222" fmla="*/ 5770247 h 8519503"/>
              <a:gd name="connsiteX3223" fmla="*/ 1585043 w 7289801"/>
              <a:gd name="connsiteY3223" fmla="*/ 5773169 h 8519503"/>
              <a:gd name="connsiteX3224" fmla="*/ 1582137 w 7289801"/>
              <a:gd name="connsiteY3224" fmla="*/ 5780475 h 8519503"/>
              <a:gd name="connsiteX3225" fmla="*/ 1572690 w 7289801"/>
              <a:gd name="connsiteY3225" fmla="*/ 5781205 h 8519503"/>
              <a:gd name="connsiteX3226" fmla="*/ 1576324 w 7289801"/>
              <a:gd name="connsiteY3226" fmla="*/ 5776822 h 8519503"/>
              <a:gd name="connsiteX3227" fmla="*/ 1579230 w 7289801"/>
              <a:gd name="connsiteY3227" fmla="*/ 5769517 h 8519503"/>
              <a:gd name="connsiteX3228" fmla="*/ 1173444 w 7289801"/>
              <a:gd name="connsiteY3228" fmla="*/ 5767730 h 8519503"/>
              <a:gd name="connsiteX3229" fmla="*/ 1195244 w 7289801"/>
              <a:gd name="connsiteY3229" fmla="*/ 5771119 h 8519503"/>
              <a:gd name="connsiteX3230" fmla="*/ 1174171 w 7289801"/>
              <a:gd name="connsiteY3230" fmla="*/ 5777222 h 8519503"/>
              <a:gd name="connsiteX3231" fmla="*/ 1173444 w 7289801"/>
              <a:gd name="connsiteY3231" fmla="*/ 5767730 h 8519503"/>
              <a:gd name="connsiteX3232" fmla="*/ 1282027 w 7289801"/>
              <a:gd name="connsiteY3232" fmla="*/ 5722180 h 8519503"/>
              <a:gd name="connsiteX3233" fmla="*/ 1266248 w 7289801"/>
              <a:gd name="connsiteY3233" fmla="*/ 5734015 h 8519503"/>
              <a:gd name="connsiteX3234" fmla="*/ 1282027 w 7289801"/>
              <a:gd name="connsiteY3234" fmla="*/ 5722180 h 8519503"/>
              <a:gd name="connsiteX3235" fmla="*/ 1665734 w 7289801"/>
              <a:gd name="connsiteY3235" fmla="*/ 5709557 h 8519503"/>
              <a:gd name="connsiteX3236" fmla="*/ 1671595 w 7289801"/>
              <a:gd name="connsiteY3236" fmla="*/ 5713220 h 8519503"/>
              <a:gd name="connsiteX3237" fmla="*/ 1667200 w 7289801"/>
              <a:gd name="connsiteY3237" fmla="*/ 5725674 h 8519503"/>
              <a:gd name="connsiteX3238" fmla="*/ 1659873 w 7289801"/>
              <a:gd name="connsiteY3238" fmla="*/ 5727140 h 8519503"/>
              <a:gd name="connsiteX3239" fmla="*/ 1660606 w 7289801"/>
              <a:gd name="connsiteY3239" fmla="*/ 5730070 h 8519503"/>
              <a:gd name="connsiteX3240" fmla="*/ 1665734 w 7289801"/>
              <a:gd name="connsiteY3240" fmla="*/ 5709557 h 8519503"/>
              <a:gd name="connsiteX3241" fmla="*/ 1731724 w 7289801"/>
              <a:gd name="connsiteY3241" fmla="*/ 5700693 h 8519503"/>
              <a:gd name="connsiteX3242" fmla="*/ 1721861 w 7289801"/>
              <a:gd name="connsiteY3242" fmla="*/ 5712319 h 8519503"/>
              <a:gd name="connsiteX3243" fmla="*/ 1731724 w 7289801"/>
              <a:gd name="connsiteY3243" fmla="*/ 5700693 h 8519503"/>
              <a:gd name="connsiteX3244" fmla="*/ 1680443 w 7289801"/>
              <a:gd name="connsiteY3244" fmla="*/ 5696539 h 8519503"/>
              <a:gd name="connsiteX3245" fmla="*/ 1690304 w 7289801"/>
              <a:gd name="connsiteY3245" fmla="*/ 5698720 h 8519503"/>
              <a:gd name="connsiteX3246" fmla="*/ 1685045 w 7289801"/>
              <a:gd name="connsiteY3246" fmla="*/ 5708167 h 8519503"/>
              <a:gd name="connsiteX3247" fmla="*/ 1679785 w 7289801"/>
              <a:gd name="connsiteY3247" fmla="*/ 5704533 h 8519503"/>
              <a:gd name="connsiteX3248" fmla="*/ 1674525 w 7289801"/>
              <a:gd name="connsiteY3248" fmla="*/ 5708893 h 8519503"/>
              <a:gd name="connsiteX3249" fmla="*/ 1680443 w 7289801"/>
              <a:gd name="connsiteY3249" fmla="*/ 5696539 h 8519503"/>
              <a:gd name="connsiteX3250" fmla="*/ 1329479 w 7289801"/>
              <a:gd name="connsiteY3250" fmla="*/ 5696539 h 8519503"/>
              <a:gd name="connsiteX3251" fmla="*/ 1338413 w 7289801"/>
              <a:gd name="connsiteY3251" fmla="*/ 5700766 h 8519503"/>
              <a:gd name="connsiteX3252" fmla="*/ 1325419 w 7289801"/>
              <a:gd name="connsiteY3252" fmla="*/ 5706402 h 8519503"/>
              <a:gd name="connsiteX3253" fmla="*/ 1329479 w 7289801"/>
              <a:gd name="connsiteY3253" fmla="*/ 5696539 h 8519503"/>
              <a:gd name="connsiteX3254" fmla="*/ 4362012 w 7289801"/>
              <a:gd name="connsiteY3254" fmla="*/ 5683024 h 8519503"/>
              <a:gd name="connsiteX3255" fmla="*/ 4365692 w 7289801"/>
              <a:gd name="connsiteY3255" fmla="*/ 5698555 h 8519503"/>
              <a:gd name="connsiteX3256" fmla="*/ 4360540 w 7289801"/>
              <a:gd name="connsiteY3256" fmla="*/ 5717613 h 8519503"/>
              <a:gd name="connsiteX3257" fmla="*/ 4362012 w 7289801"/>
              <a:gd name="connsiteY3257" fmla="*/ 5719025 h 8519503"/>
              <a:gd name="connsiteX3258" fmla="*/ 4370108 w 7289801"/>
              <a:gd name="connsiteY3258" fmla="*/ 5709848 h 8519503"/>
              <a:gd name="connsiteX3259" fmla="*/ 4381883 w 7289801"/>
              <a:gd name="connsiteY3259" fmla="*/ 5721849 h 8519503"/>
              <a:gd name="connsiteX3260" fmla="*/ 4359804 w 7289801"/>
              <a:gd name="connsiteY3260" fmla="*/ 5722554 h 8519503"/>
              <a:gd name="connsiteX3261" fmla="*/ 4361276 w 7289801"/>
              <a:gd name="connsiteY3261" fmla="*/ 5727496 h 8519503"/>
              <a:gd name="connsiteX3262" fmla="*/ 4362012 w 7289801"/>
              <a:gd name="connsiteY3262" fmla="*/ 5683024 h 8519503"/>
              <a:gd name="connsiteX3263" fmla="*/ 1354905 w 7289801"/>
              <a:gd name="connsiteY3263" fmla="*/ 5680790 h 8519503"/>
              <a:gd name="connsiteX3264" fmla="*/ 1362105 w 7289801"/>
              <a:gd name="connsiteY3264" fmla="*/ 5682966 h 8519503"/>
              <a:gd name="connsiteX3265" fmla="*/ 1347115 w 7289801"/>
              <a:gd name="connsiteY3265" fmla="*/ 5688534 h 8519503"/>
              <a:gd name="connsiteX3266" fmla="*/ 1354905 w 7289801"/>
              <a:gd name="connsiteY3266" fmla="*/ 5680790 h 8519503"/>
              <a:gd name="connsiteX3267" fmla="*/ 1781032 w 7289801"/>
              <a:gd name="connsiteY3267" fmla="*/ 5668926 h 8519503"/>
              <a:gd name="connsiteX3268" fmla="*/ 1765253 w 7289801"/>
              <a:gd name="connsiteY3268" fmla="*/ 5678132 h 8519503"/>
              <a:gd name="connsiteX3269" fmla="*/ 1781032 w 7289801"/>
              <a:gd name="connsiteY3269" fmla="*/ 5668926 h 8519503"/>
              <a:gd name="connsiteX3270" fmla="*/ 1378227 w 7289801"/>
              <a:gd name="connsiteY3270" fmla="*/ 5655121 h 8519503"/>
              <a:gd name="connsiteX3271" fmla="*/ 1396423 w 7289801"/>
              <a:gd name="connsiteY3271" fmla="*/ 5673768 h 8519503"/>
              <a:gd name="connsiteX3272" fmla="*/ 1374027 w 7289801"/>
              <a:gd name="connsiteY3272" fmla="*/ 5667314 h 8519503"/>
              <a:gd name="connsiteX3273" fmla="*/ 1353031 w 7289801"/>
              <a:gd name="connsiteY3273" fmla="*/ 5673768 h 8519503"/>
              <a:gd name="connsiteX3274" fmla="*/ 1357930 w 7289801"/>
              <a:gd name="connsiteY3274" fmla="*/ 5667314 h 8519503"/>
              <a:gd name="connsiteX3275" fmla="*/ 1378227 w 7289801"/>
              <a:gd name="connsiteY3275" fmla="*/ 5655121 h 8519503"/>
              <a:gd name="connsiteX3276" fmla="*/ 1433465 w 7289801"/>
              <a:gd name="connsiteY3276" fmla="*/ 5651535 h 8519503"/>
              <a:gd name="connsiteX3277" fmla="*/ 1443567 w 7289801"/>
              <a:gd name="connsiteY3277" fmla="*/ 5655839 h 8519503"/>
              <a:gd name="connsiteX3278" fmla="*/ 1416147 w 7289801"/>
              <a:gd name="connsiteY3278" fmla="*/ 5666597 h 8519503"/>
              <a:gd name="connsiteX3279" fmla="*/ 1433465 w 7289801"/>
              <a:gd name="connsiteY3279" fmla="*/ 5651535 h 8519503"/>
              <a:gd name="connsiteX3280" fmla="*/ 6541454 w 7289801"/>
              <a:gd name="connsiteY3280" fmla="*/ 5651176 h 8519503"/>
              <a:gd name="connsiteX3281" fmla="*/ 6546035 w 7289801"/>
              <a:gd name="connsiteY3281" fmla="*/ 5678622 h 8519503"/>
              <a:gd name="connsiteX3282" fmla="*/ 6534582 w 7289801"/>
              <a:gd name="connsiteY3282" fmla="*/ 5702457 h 8519503"/>
              <a:gd name="connsiteX3283" fmla="*/ 6528474 w 7289801"/>
              <a:gd name="connsiteY3283" fmla="*/ 5690901 h 8519503"/>
              <a:gd name="connsiteX3284" fmla="*/ 6541454 w 7289801"/>
              <a:gd name="connsiteY3284" fmla="*/ 5651176 h 8519503"/>
              <a:gd name="connsiteX3285" fmla="*/ 1402997 w 7289801"/>
              <a:gd name="connsiteY3285" fmla="*/ 5645260 h 8519503"/>
              <a:gd name="connsiteX3286" fmla="*/ 1411434 w 7289801"/>
              <a:gd name="connsiteY3286" fmla="*/ 5649376 h 8519503"/>
              <a:gd name="connsiteX3287" fmla="*/ 1408367 w 7289801"/>
              <a:gd name="connsiteY3287" fmla="*/ 5656236 h 8519503"/>
              <a:gd name="connsiteX3288" fmla="*/ 1399163 w 7289801"/>
              <a:gd name="connsiteY3288" fmla="*/ 5659667 h 8519503"/>
              <a:gd name="connsiteX3289" fmla="*/ 1394559 w 7289801"/>
              <a:gd name="connsiteY3289" fmla="*/ 5654179 h 8519503"/>
              <a:gd name="connsiteX3290" fmla="*/ 1389958 w 7289801"/>
              <a:gd name="connsiteY3290" fmla="*/ 5653492 h 8519503"/>
              <a:gd name="connsiteX3291" fmla="*/ 1402997 w 7289801"/>
              <a:gd name="connsiteY3291" fmla="*/ 5645260 h 8519503"/>
              <a:gd name="connsiteX3292" fmla="*/ 962508 w 7289801"/>
              <a:gd name="connsiteY3292" fmla="*/ 5641314 h 8519503"/>
              <a:gd name="connsiteX3293" fmla="*/ 921088 w 7289801"/>
              <a:gd name="connsiteY3293" fmla="*/ 5657810 h 8519503"/>
              <a:gd name="connsiteX3294" fmla="*/ 962508 w 7289801"/>
              <a:gd name="connsiteY3294" fmla="*/ 5641314 h 8519503"/>
              <a:gd name="connsiteX3295" fmla="*/ 1438089 w 7289801"/>
              <a:gd name="connsiteY3295" fmla="*/ 5635397 h 8519503"/>
              <a:gd name="connsiteX3296" fmla="*/ 1440308 w 7289801"/>
              <a:gd name="connsiteY3296" fmla="*/ 5649204 h 8519503"/>
              <a:gd name="connsiteX3297" fmla="*/ 1438089 w 7289801"/>
              <a:gd name="connsiteY3297" fmla="*/ 5635397 h 8519503"/>
              <a:gd name="connsiteX3298" fmla="*/ 1489940 w 7289801"/>
              <a:gd name="connsiteY3298" fmla="*/ 5629479 h 8519503"/>
              <a:gd name="connsiteX3299" fmla="*/ 1487900 w 7289801"/>
              <a:gd name="connsiteY3299" fmla="*/ 5647231 h 8519503"/>
              <a:gd name="connsiteX3300" fmla="*/ 1489940 w 7289801"/>
              <a:gd name="connsiteY3300" fmla="*/ 5629479 h 8519503"/>
              <a:gd name="connsiteX3301" fmla="*/ 1465456 w 7289801"/>
              <a:gd name="connsiteY3301" fmla="*/ 5627508 h 8519503"/>
              <a:gd name="connsiteX3302" fmla="*/ 1450662 w 7289801"/>
              <a:gd name="connsiteY3302" fmla="*/ 5641315 h 8519503"/>
              <a:gd name="connsiteX3303" fmla="*/ 1448443 w 7289801"/>
              <a:gd name="connsiteY3303" fmla="*/ 5635502 h 8519503"/>
              <a:gd name="connsiteX3304" fmla="*/ 1465456 w 7289801"/>
              <a:gd name="connsiteY3304" fmla="*/ 5627508 h 8519503"/>
              <a:gd name="connsiteX3305" fmla="*/ 1440388 w 7289801"/>
              <a:gd name="connsiteY3305" fmla="*/ 5621590 h 8519503"/>
              <a:gd name="connsiteX3306" fmla="*/ 1420091 w 7289801"/>
              <a:gd name="connsiteY3306" fmla="*/ 5641314 h 8519503"/>
              <a:gd name="connsiteX3307" fmla="*/ 1440388 w 7289801"/>
              <a:gd name="connsiteY3307" fmla="*/ 5621590 h 8519503"/>
              <a:gd name="connsiteX3308" fmla="*/ 1471372 w 7289801"/>
              <a:gd name="connsiteY3308" fmla="*/ 5607784 h 8519503"/>
              <a:gd name="connsiteX3309" fmla="*/ 1463483 w 7289801"/>
              <a:gd name="connsiteY3309" fmla="*/ 5625536 h 8519503"/>
              <a:gd name="connsiteX3310" fmla="*/ 1463483 w 7289801"/>
              <a:gd name="connsiteY3310" fmla="*/ 5612222 h 8519503"/>
              <a:gd name="connsiteX3311" fmla="*/ 1471372 w 7289801"/>
              <a:gd name="connsiteY3311" fmla="*/ 5607784 h 8519503"/>
              <a:gd name="connsiteX3312" fmla="*/ 1875704 w 7289801"/>
              <a:gd name="connsiteY3312" fmla="*/ 5605811 h 8519503"/>
              <a:gd name="connsiteX3313" fmla="*/ 1845829 w 7289801"/>
              <a:gd name="connsiteY3313" fmla="*/ 5641314 h 8519503"/>
              <a:gd name="connsiteX3314" fmla="*/ 1845117 w 7289801"/>
              <a:gd name="connsiteY3314" fmla="*/ 5626403 h 8519503"/>
              <a:gd name="connsiteX3315" fmla="*/ 1844405 w 7289801"/>
              <a:gd name="connsiteY3315" fmla="*/ 5633504 h 8519503"/>
              <a:gd name="connsiteX3316" fmla="*/ 1875704 w 7289801"/>
              <a:gd name="connsiteY3316" fmla="*/ 5605811 h 8519503"/>
              <a:gd name="connsiteX3317" fmla="*/ 757433 w 7289801"/>
              <a:gd name="connsiteY3317" fmla="*/ 5605811 h 8519503"/>
              <a:gd name="connsiteX3318" fmla="*/ 775134 w 7289801"/>
              <a:gd name="connsiteY3318" fmla="*/ 5608112 h 8519503"/>
              <a:gd name="connsiteX3319" fmla="*/ 747521 w 7289801"/>
              <a:gd name="connsiteY3319" fmla="*/ 5617317 h 8519503"/>
              <a:gd name="connsiteX3320" fmla="*/ 854542 w 7289801"/>
              <a:gd name="connsiteY3320" fmla="*/ 5602615 h 8519503"/>
              <a:gd name="connsiteX3321" fmla="*/ 909254 w 7289801"/>
              <a:gd name="connsiteY3321" fmla="*/ 5606355 h 8519503"/>
              <a:gd name="connsiteX3322" fmla="*/ 794857 w 7289801"/>
              <a:gd name="connsiteY3322" fmla="*/ 5612341 h 8519503"/>
              <a:gd name="connsiteX3323" fmla="*/ 854542 w 7289801"/>
              <a:gd name="connsiteY3323" fmla="*/ 5602615 h 8519503"/>
              <a:gd name="connsiteX3324" fmla="*/ 1544446 w 7289801"/>
              <a:gd name="connsiteY3324" fmla="*/ 5597196 h 8519503"/>
              <a:gd name="connsiteX3325" fmla="*/ 1547306 w 7289801"/>
              <a:gd name="connsiteY3325" fmla="*/ 5600054 h 8519503"/>
              <a:gd name="connsiteX3326" fmla="*/ 1547129 w 7289801"/>
              <a:gd name="connsiteY3326" fmla="*/ 5600201 h 8519503"/>
              <a:gd name="connsiteX3327" fmla="*/ 1017521 w 7289801"/>
              <a:gd name="connsiteY3327" fmla="*/ 5583853 h 8519503"/>
              <a:gd name="connsiteX3328" fmla="*/ 1029566 w 7289801"/>
              <a:gd name="connsiteY3328" fmla="*/ 5590691 h 8519503"/>
              <a:gd name="connsiteX3329" fmla="*/ 967256 w 7289801"/>
              <a:gd name="connsiteY3329" fmla="*/ 5605417 h 8519503"/>
              <a:gd name="connsiteX3330" fmla="*/ 923059 w 7289801"/>
              <a:gd name="connsiteY3330" fmla="*/ 5606119 h 8519503"/>
              <a:gd name="connsiteX3331" fmla="*/ 935377 w 7289801"/>
              <a:gd name="connsiteY3331" fmla="*/ 5595600 h 8519503"/>
              <a:gd name="connsiteX3332" fmla="*/ 991890 w 7289801"/>
              <a:gd name="connsiteY3332" fmla="*/ 5588588 h 8519503"/>
              <a:gd name="connsiteX3333" fmla="*/ 1017521 w 7289801"/>
              <a:gd name="connsiteY3333" fmla="*/ 5583853 h 8519503"/>
              <a:gd name="connsiteX3334" fmla="*/ 620617 w 7289801"/>
              <a:gd name="connsiteY3334" fmla="*/ 5582143 h 8519503"/>
              <a:gd name="connsiteX3335" fmla="*/ 665356 w 7289801"/>
              <a:gd name="connsiteY3335" fmla="*/ 5593770 h 8519503"/>
              <a:gd name="connsiteX3336" fmla="*/ 702158 w 7289801"/>
              <a:gd name="connsiteY3336" fmla="*/ 5606123 h 8519503"/>
              <a:gd name="connsiteX3337" fmla="*/ 658862 w 7289801"/>
              <a:gd name="connsiteY3337" fmla="*/ 5603216 h 8519503"/>
              <a:gd name="connsiteX3338" fmla="*/ 636492 w 7289801"/>
              <a:gd name="connsiteY3338" fmla="*/ 5595950 h 8519503"/>
              <a:gd name="connsiteX3339" fmla="*/ 613401 w 7289801"/>
              <a:gd name="connsiteY3339" fmla="*/ 5587956 h 8519503"/>
              <a:gd name="connsiteX3340" fmla="*/ 620617 w 7289801"/>
              <a:gd name="connsiteY3340" fmla="*/ 5582143 h 8519503"/>
              <a:gd name="connsiteX3341" fmla="*/ 1921069 w 7289801"/>
              <a:gd name="connsiteY3341" fmla="*/ 5574254 h 8519503"/>
              <a:gd name="connsiteX3342" fmla="*/ 1919660 w 7289801"/>
              <a:gd name="connsiteY3342" fmla="*/ 5584116 h 8519503"/>
              <a:gd name="connsiteX3343" fmla="*/ 1911207 w 7289801"/>
              <a:gd name="connsiteY3343" fmla="*/ 5582707 h 8519503"/>
              <a:gd name="connsiteX3344" fmla="*/ 1921069 w 7289801"/>
              <a:gd name="connsiteY3344" fmla="*/ 5574254 h 8519503"/>
              <a:gd name="connsiteX3345" fmla="*/ 1062994 w 7289801"/>
              <a:gd name="connsiteY3345" fmla="*/ 5573213 h 8519503"/>
              <a:gd name="connsiteX3346" fmla="*/ 1051338 w 7289801"/>
              <a:gd name="connsiteY3346" fmla="*/ 5589854 h 8519503"/>
              <a:gd name="connsiteX3347" fmla="*/ 1035484 w 7289801"/>
              <a:gd name="connsiteY3347" fmla="*/ 5586985 h 8519503"/>
              <a:gd name="connsiteX3348" fmla="*/ 1043412 w 7289801"/>
              <a:gd name="connsiteY3348" fmla="*/ 5581964 h 8519503"/>
              <a:gd name="connsiteX3349" fmla="*/ 1053500 w 7289801"/>
              <a:gd name="connsiteY3349" fmla="*/ 5574075 h 8519503"/>
              <a:gd name="connsiteX3350" fmla="*/ 1062994 w 7289801"/>
              <a:gd name="connsiteY3350" fmla="*/ 5573213 h 8519503"/>
              <a:gd name="connsiteX3351" fmla="*/ 876568 w 7289801"/>
              <a:gd name="connsiteY3351" fmla="*/ 5568337 h 8519503"/>
              <a:gd name="connsiteX3352" fmla="*/ 875863 w 7289801"/>
              <a:gd name="connsiteY3352" fmla="*/ 5574255 h 8519503"/>
              <a:gd name="connsiteX3353" fmla="*/ 893475 w 7289801"/>
              <a:gd name="connsiteY3353" fmla="*/ 5573515 h 8519503"/>
              <a:gd name="connsiteX3354" fmla="*/ 863889 w 7289801"/>
              <a:gd name="connsiteY3354" fmla="*/ 5577213 h 8519503"/>
              <a:gd name="connsiteX3355" fmla="*/ 869525 w 7289801"/>
              <a:gd name="connsiteY3355" fmla="*/ 5571296 h 8519503"/>
              <a:gd name="connsiteX3356" fmla="*/ 876568 w 7289801"/>
              <a:gd name="connsiteY3356" fmla="*/ 5568337 h 8519503"/>
              <a:gd name="connsiteX3357" fmla="*/ 1940791 w 7289801"/>
              <a:gd name="connsiteY3357" fmla="*/ 5564307 h 8519503"/>
              <a:gd name="connsiteX3358" fmla="*/ 1928957 w 7289801"/>
              <a:gd name="connsiteY3358" fmla="*/ 5575885 h 8519503"/>
              <a:gd name="connsiteX3359" fmla="*/ 1928300 w 7289801"/>
              <a:gd name="connsiteY3359" fmla="*/ 5578200 h 8519503"/>
              <a:gd name="connsiteX3360" fmla="*/ 1925670 w 7289801"/>
              <a:gd name="connsiteY3360" fmla="*/ 5572026 h 8519503"/>
              <a:gd name="connsiteX3361" fmla="*/ 1940791 w 7289801"/>
              <a:gd name="connsiteY3361" fmla="*/ 5564307 h 8519503"/>
              <a:gd name="connsiteX3362" fmla="*/ 572387 w 7289801"/>
              <a:gd name="connsiteY3362" fmla="*/ 5560447 h 8519503"/>
              <a:gd name="connsiteX3363" fmla="*/ 572909 w 7289801"/>
              <a:gd name="connsiteY3363" fmla="*/ 5562420 h 8519503"/>
              <a:gd name="connsiteX3364" fmla="*/ 589616 w 7289801"/>
              <a:gd name="connsiteY3364" fmla="*/ 5565050 h 8519503"/>
              <a:gd name="connsiteX3365" fmla="*/ 579871 w 7289801"/>
              <a:gd name="connsiteY3365" fmla="*/ 5572282 h 8519503"/>
              <a:gd name="connsiteX3366" fmla="*/ 568037 w 7289801"/>
              <a:gd name="connsiteY3366" fmla="*/ 5566366 h 8519503"/>
              <a:gd name="connsiteX3367" fmla="*/ 568732 w 7289801"/>
              <a:gd name="connsiteY3367" fmla="*/ 5560448 h 8519503"/>
              <a:gd name="connsiteX3368" fmla="*/ 572387 w 7289801"/>
              <a:gd name="connsiteY3368" fmla="*/ 5560447 h 8519503"/>
              <a:gd name="connsiteX3369" fmla="*/ 1575588 w 7289801"/>
              <a:gd name="connsiteY3369" fmla="*/ 5557739 h 8519503"/>
              <a:gd name="connsiteX3370" fmla="*/ 1578274 w 7289801"/>
              <a:gd name="connsiteY3370" fmla="*/ 5559988 h 8519503"/>
              <a:gd name="connsiteX3371" fmla="*/ 1574132 w 7289801"/>
              <a:gd name="connsiteY3371" fmla="*/ 5572282 h 8519503"/>
              <a:gd name="connsiteX3372" fmla="*/ 1575588 w 7289801"/>
              <a:gd name="connsiteY3372" fmla="*/ 5557739 h 8519503"/>
              <a:gd name="connsiteX3373" fmla="*/ 4627132 w 7289801"/>
              <a:gd name="connsiteY3373" fmla="*/ 5548723 h 8519503"/>
              <a:gd name="connsiteX3374" fmla="*/ 4562044 w 7289801"/>
              <a:gd name="connsiteY3374" fmla="*/ 5584116 h 8519503"/>
              <a:gd name="connsiteX3375" fmla="*/ 4627132 w 7289801"/>
              <a:gd name="connsiteY3375" fmla="*/ 5548723 h 8519503"/>
              <a:gd name="connsiteX3376" fmla="*/ 1688331 w 7289801"/>
              <a:gd name="connsiteY3376" fmla="*/ 5544669 h 8519503"/>
              <a:gd name="connsiteX3377" fmla="*/ 1690304 w 7289801"/>
              <a:gd name="connsiteY3377" fmla="*/ 5544669 h 8519503"/>
              <a:gd name="connsiteX3378" fmla="*/ 1690304 w 7289801"/>
              <a:gd name="connsiteY3378" fmla="*/ 5546642 h 8519503"/>
              <a:gd name="connsiteX3379" fmla="*/ 1688331 w 7289801"/>
              <a:gd name="connsiteY3379" fmla="*/ 5546642 h 8519503"/>
              <a:gd name="connsiteX3380" fmla="*/ 839432 w 7289801"/>
              <a:gd name="connsiteY3380" fmla="*/ 5532835 h 8519503"/>
              <a:gd name="connsiteX3381" fmla="*/ 885585 w 7289801"/>
              <a:gd name="connsiteY3381" fmla="*/ 5533553 h 8519503"/>
              <a:gd name="connsiteX3382" fmla="*/ 864284 w 7289801"/>
              <a:gd name="connsiteY3382" fmla="*/ 5542876 h 8519503"/>
              <a:gd name="connsiteX3383" fmla="*/ 863573 w 7289801"/>
              <a:gd name="connsiteY3383" fmla="*/ 5545028 h 8519503"/>
              <a:gd name="connsiteX3384" fmla="*/ 841563 w 7289801"/>
              <a:gd name="connsiteY3384" fmla="*/ 5546462 h 8519503"/>
              <a:gd name="connsiteX3385" fmla="*/ 814581 w 7289801"/>
              <a:gd name="connsiteY3385" fmla="*/ 5548614 h 8519503"/>
              <a:gd name="connsiteX3386" fmla="*/ 839432 w 7289801"/>
              <a:gd name="connsiteY3386" fmla="*/ 5532835 h 8519503"/>
              <a:gd name="connsiteX3387" fmla="*/ 901363 w 7289801"/>
              <a:gd name="connsiteY3387" fmla="*/ 5531545 h 8519503"/>
              <a:gd name="connsiteX3388" fmla="*/ 930949 w 7289801"/>
              <a:gd name="connsiteY3388" fmla="*/ 5531545 h 8519503"/>
              <a:gd name="connsiteX3389" fmla="*/ 871778 w 7289801"/>
              <a:gd name="connsiteY3389" fmla="*/ 5548614 h 8519503"/>
              <a:gd name="connsiteX3390" fmla="*/ 901363 w 7289801"/>
              <a:gd name="connsiteY3390" fmla="*/ 5531545 h 8519503"/>
              <a:gd name="connsiteX3391" fmla="*/ 556650 w 7289801"/>
              <a:gd name="connsiteY3391" fmla="*/ 5526917 h 8519503"/>
              <a:gd name="connsiteX3392" fmla="*/ 558064 w 7289801"/>
              <a:gd name="connsiteY3392" fmla="*/ 5531221 h 8519503"/>
              <a:gd name="connsiteX3393" fmla="*/ 579277 w 7289801"/>
              <a:gd name="connsiteY3393" fmla="*/ 5532655 h 8519503"/>
              <a:gd name="connsiteX3394" fmla="*/ 573620 w 7289801"/>
              <a:gd name="connsiteY3394" fmla="*/ 5548434 h 8519503"/>
              <a:gd name="connsiteX3395" fmla="*/ 560893 w 7289801"/>
              <a:gd name="connsiteY3395" fmla="*/ 5537676 h 8519503"/>
              <a:gd name="connsiteX3396" fmla="*/ 556650 w 7289801"/>
              <a:gd name="connsiteY3396" fmla="*/ 5526917 h 8519503"/>
              <a:gd name="connsiteX3397" fmla="*/ 812266 w 7289801"/>
              <a:gd name="connsiteY3397" fmla="*/ 5522973 h 8519503"/>
              <a:gd name="connsiteX3398" fmla="*/ 807263 w 7289801"/>
              <a:gd name="connsiteY3398" fmla="*/ 5550945 h 8519503"/>
              <a:gd name="connsiteX3399" fmla="*/ 769388 w 7289801"/>
              <a:gd name="connsiteY3399" fmla="*/ 5551662 h 8519503"/>
              <a:gd name="connsiteX3400" fmla="*/ 797259 w 7289801"/>
              <a:gd name="connsiteY3400" fmla="*/ 5543055 h 8519503"/>
              <a:gd name="connsiteX3401" fmla="*/ 793686 w 7289801"/>
              <a:gd name="connsiteY3401" fmla="*/ 5537318 h 8519503"/>
              <a:gd name="connsiteX3402" fmla="*/ 783681 w 7289801"/>
              <a:gd name="connsiteY3402" fmla="*/ 5541620 h 8519503"/>
              <a:gd name="connsiteX3403" fmla="*/ 812266 w 7289801"/>
              <a:gd name="connsiteY3403" fmla="*/ 5522973 h 8519503"/>
              <a:gd name="connsiteX3404" fmla="*/ 1673270 w 7289801"/>
              <a:gd name="connsiteY3404" fmla="*/ 5517828 h 8519503"/>
              <a:gd name="connsiteX3405" fmla="*/ 1672552 w 7289801"/>
              <a:gd name="connsiteY3405" fmla="*/ 5534808 h 8519503"/>
              <a:gd name="connsiteX3406" fmla="*/ 1671835 w 7289801"/>
              <a:gd name="connsiteY3406" fmla="*/ 5523231 h 8519503"/>
              <a:gd name="connsiteX3407" fmla="*/ 1669683 w 7289801"/>
              <a:gd name="connsiteY3407" fmla="*/ 5523231 h 8519503"/>
              <a:gd name="connsiteX3408" fmla="*/ 1673270 w 7289801"/>
              <a:gd name="connsiteY3408" fmla="*/ 5517828 h 8519503"/>
              <a:gd name="connsiteX3409" fmla="*/ 1295834 w 7289801"/>
              <a:gd name="connsiteY3409" fmla="*/ 5515824 h 8519503"/>
              <a:gd name="connsiteX3410" fmla="*/ 1254414 w 7289801"/>
              <a:gd name="connsiteY3410" fmla="*/ 5531419 h 8519503"/>
              <a:gd name="connsiteX3411" fmla="*/ 1295834 w 7289801"/>
              <a:gd name="connsiteY3411" fmla="*/ 5515824 h 8519503"/>
              <a:gd name="connsiteX3412" fmla="*/ 1699399 w 7289801"/>
              <a:gd name="connsiteY3412" fmla="*/ 5515083 h 8519503"/>
              <a:gd name="connsiteX3413" fmla="*/ 1698632 w 7289801"/>
              <a:gd name="connsiteY3413" fmla="*/ 5527764 h 8519503"/>
              <a:gd name="connsiteX3414" fmla="*/ 1699399 w 7289801"/>
              <a:gd name="connsiteY3414" fmla="*/ 5515083 h 8519503"/>
              <a:gd name="connsiteX3415" fmla="*/ 989681 w 7289801"/>
              <a:gd name="connsiteY3415" fmla="*/ 5514726 h 8519503"/>
              <a:gd name="connsiteX3416" fmla="*/ 981134 w 7289801"/>
              <a:gd name="connsiteY3416" fmla="*/ 5529786 h 8519503"/>
              <a:gd name="connsiteX3417" fmla="*/ 990393 w 7289801"/>
              <a:gd name="connsiteY3417" fmla="*/ 5528352 h 8519503"/>
              <a:gd name="connsiteX3418" fmla="*/ 1003213 w 7289801"/>
              <a:gd name="connsiteY3418" fmla="*/ 5518311 h 8519503"/>
              <a:gd name="connsiteX3419" fmla="*/ 984695 w 7289801"/>
              <a:gd name="connsiteY3419" fmla="*/ 5540544 h 8519503"/>
              <a:gd name="connsiteX3420" fmla="*/ 935551 w 7289801"/>
              <a:gd name="connsiteY3420" fmla="*/ 5549869 h 8519503"/>
              <a:gd name="connsiteX3421" fmla="*/ 940537 w 7289801"/>
              <a:gd name="connsiteY3421" fmla="*/ 5529786 h 8519503"/>
              <a:gd name="connsiteX3422" fmla="*/ 972587 w 7289801"/>
              <a:gd name="connsiteY3422" fmla="*/ 5525484 h 8519503"/>
              <a:gd name="connsiteX3423" fmla="*/ 966178 w 7289801"/>
              <a:gd name="connsiteY3423" fmla="*/ 5524049 h 8519503"/>
              <a:gd name="connsiteX3424" fmla="*/ 989681 w 7289801"/>
              <a:gd name="connsiteY3424" fmla="*/ 5514726 h 8519503"/>
              <a:gd name="connsiteX3425" fmla="*/ 932922 w 7289801"/>
              <a:gd name="connsiteY3425" fmla="*/ 5511829 h 8519503"/>
              <a:gd name="connsiteX3426" fmla="*/ 923928 w 7289801"/>
              <a:gd name="connsiteY3426" fmla="*/ 5520114 h 8519503"/>
              <a:gd name="connsiteX3427" fmla="*/ 902192 w 7289801"/>
              <a:gd name="connsiteY3427" fmla="*/ 5524946 h 8519503"/>
              <a:gd name="connsiteX3428" fmla="*/ 895447 w 7289801"/>
              <a:gd name="connsiteY3428" fmla="*/ 5522875 h 8519503"/>
              <a:gd name="connsiteX3429" fmla="*/ 908938 w 7289801"/>
              <a:gd name="connsiteY3429" fmla="*/ 5514590 h 8519503"/>
              <a:gd name="connsiteX3430" fmla="*/ 908188 w 7289801"/>
              <a:gd name="connsiteY3430" fmla="*/ 5519423 h 8519503"/>
              <a:gd name="connsiteX3431" fmla="*/ 932922 w 7289801"/>
              <a:gd name="connsiteY3431" fmla="*/ 5511829 h 8519503"/>
              <a:gd name="connsiteX3432" fmla="*/ 4698262 w 7289801"/>
              <a:gd name="connsiteY3432" fmla="*/ 5509167 h 8519503"/>
              <a:gd name="connsiteX3433" fmla="*/ 4704054 w 7289801"/>
              <a:gd name="connsiteY3433" fmla="*/ 5509889 h 8519503"/>
              <a:gd name="connsiteX3434" fmla="*/ 4651200 w 7289801"/>
              <a:gd name="connsiteY3434" fmla="*/ 5538753 h 8519503"/>
              <a:gd name="connsiteX3435" fmla="*/ 4687402 w 7289801"/>
              <a:gd name="connsiteY3435" fmla="*/ 5511332 h 8519503"/>
              <a:gd name="connsiteX3436" fmla="*/ 4698262 w 7289801"/>
              <a:gd name="connsiteY3436" fmla="*/ 5509167 h 8519503"/>
              <a:gd name="connsiteX3437" fmla="*/ 1516972 w 7289801"/>
              <a:gd name="connsiteY3437" fmla="*/ 5501853 h 8519503"/>
              <a:gd name="connsiteX3438" fmla="*/ 1519301 w 7289801"/>
              <a:gd name="connsiteY3438" fmla="*/ 5503250 h 8519503"/>
              <a:gd name="connsiteX3439" fmla="*/ 1518611 w 7289801"/>
              <a:gd name="connsiteY3439" fmla="*/ 5510483 h 8519503"/>
              <a:gd name="connsiteX3440" fmla="*/ 1515850 w 7289801"/>
              <a:gd name="connsiteY3440" fmla="*/ 5517058 h 8519503"/>
              <a:gd name="connsiteX3441" fmla="*/ 1507565 w 7289801"/>
              <a:gd name="connsiteY3441" fmla="*/ 5511140 h 8519503"/>
              <a:gd name="connsiteX3442" fmla="*/ 1511017 w 7289801"/>
              <a:gd name="connsiteY3442" fmla="*/ 5501936 h 8519503"/>
              <a:gd name="connsiteX3443" fmla="*/ 1516972 w 7289801"/>
              <a:gd name="connsiteY3443" fmla="*/ 5501853 h 8519503"/>
              <a:gd name="connsiteX3444" fmla="*/ 793306 w 7289801"/>
              <a:gd name="connsiteY3444" fmla="*/ 5497333 h 8519503"/>
              <a:gd name="connsiteX3445" fmla="*/ 818203 w 7289801"/>
              <a:gd name="connsiteY3445" fmla="*/ 5501090 h 8519503"/>
              <a:gd name="connsiteX3446" fmla="*/ 791883 w 7289801"/>
              <a:gd name="connsiteY3446" fmla="*/ 5513112 h 8519503"/>
              <a:gd name="connsiteX3447" fmla="*/ 781212 w 7289801"/>
              <a:gd name="connsiteY3447" fmla="*/ 5504095 h 8519503"/>
              <a:gd name="connsiteX3448" fmla="*/ 793306 w 7289801"/>
              <a:gd name="connsiteY3448" fmla="*/ 5497333 h 8519503"/>
              <a:gd name="connsiteX3449" fmla="*/ 459558 w 7289801"/>
              <a:gd name="connsiteY3449" fmla="*/ 5497217 h 8519503"/>
              <a:gd name="connsiteX3450" fmla="*/ 506894 w 7289801"/>
              <a:gd name="connsiteY3450" fmla="*/ 5540726 h 8519503"/>
              <a:gd name="connsiteX3451" fmla="*/ 483590 w 7289801"/>
              <a:gd name="connsiteY3451" fmla="*/ 5527674 h 8519503"/>
              <a:gd name="connsiteX3452" fmla="*/ 459558 w 7289801"/>
              <a:gd name="connsiteY3452" fmla="*/ 5497217 h 8519503"/>
              <a:gd name="connsiteX3453" fmla="*/ 1128185 w 7289801"/>
              <a:gd name="connsiteY3453" fmla="*/ 5491415 h 8519503"/>
              <a:gd name="connsiteX3454" fmla="*/ 1091661 w 7289801"/>
              <a:gd name="connsiteY3454" fmla="*/ 5502972 h 8519503"/>
              <a:gd name="connsiteX3455" fmla="*/ 1072324 w 7289801"/>
              <a:gd name="connsiteY3455" fmla="*/ 5519583 h 8519503"/>
              <a:gd name="connsiteX3456" fmla="*/ 1007871 w 7289801"/>
              <a:gd name="connsiteY3456" fmla="*/ 5534752 h 8519503"/>
              <a:gd name="connsiteX3457" fmla="*/ 1025059 w 7289801"/>
              <a:gd name="connsiteY3457" fmla="*/ 5516695 h 8519503"/>
              <a:gd name="connsiteX3458" fmla="*/ 1077337 w 7289801"/>
              <a:gd name="connsiteY3458" fmla="*/ 5500805 h 8519503"/>
              <a:gd name="connsiteX3459" fmla="*/ 1128185 w 7289801"/>
              <a:gd name="connsiteY3459" fmla="*/ 5491415 h 8519503"/>
              <a:gd name="connsiteX3460" fmla="*/ 837378 w 7289801"/>
              <a:gd name="connsiteY3460" fmla="*/ 5485861 h 8519503"/>
              <a:gd name="connsiteX3461" fmla="*/ 844167 w 7289801"/>
              <a:gd name="connsiteY3461" fmla="*/ 5487224 h 8519503"/>
              <a:gd name="connsiteX3462" fmla="*/ 822765 w 7289801"/>
              <a:gd name="connsiteY3462" fmla="*/ 5513112 h 8519503"/>
              <a:gd name="connsiteX3463" fmla="*/ 820624 w 7289801"/>
              <a:gd name="connsiteY3463" fmla="*/ 5493141 h 8519503"/>
              <a:gd name="connsiteX3464" fmla="*/ 827847 w 7289801"/>
              <a:gd name="connsiteY3464" fmla="*/ 5486854 h 8519503"/>
              <a:gd name="connsiteX3465" fmla="*/ 837378 w 7289801"/>
              <a:gd name="connsiteY3465" fmla="*/ 5485861 h 8519503"/>
              <a:gd name="connsiteX3466" fmla="*/ 1376700 w 7289801"/>
              <a:gd name="connsiteY3466" fmla="*/ 5483526 h 8519503"/>
              <a:gd name="connsiteX3467" fmla="*/ 1329363 w 7289801"/>
              <a:gd name="connsiteY3467" fmla="*/ 5508154 h 8519503"/>
              <a:gd name="connsiteX3468" fmla="*/ 1376700 w 7289801"/>
              <a:gd name="connsiteY3468" fmla="*/ 5483526 h 8519503"/>
              <a:gd name="connsiteX3469" fmla="*/ 1037457 w 7289801"/>
              <a:gd name="connsiteY3469" fmla="*/ 5481554 h 8519503"/>
              <a:gd name="connsiteX3470" fmla="*/ 1003926 w 7289801"/>
              <a:gd name="connsiteY3470" fmla="*/ 5493290 h 8519503"/>
              <a:gd name="connsiteX3471" fmla="*/ 1037457 w 7289801"/>
              <a:gd name="connsiteY3471" fmla="*/ 5481554 h 8519503"/>
              <a:gd name="connsiteX3472" fmla="*/ 881380 w 7289801"/>
              <a:gd name="connsiteY3472" fmla="*/ 5474373 h 8519503"/>
              <a:gd name="connsiteX3473" fmla="*/ 873192 w 7289801"/>
              <a:gd name="connsiteY3473" fmla="*/ 5499154 h 8519503"/>
              <a:gd name="connsiteX3474" fmla="*/ 847887 w 7289801"/>
              <a:gd name="connsiteY3474" fmla="*/ 5492782 h 8519503"/>
              <a:gd name="connsiteX3475" fmla="*/ 870960 w 7289801"/>
              <a:gd name="connsiteY3475" fmla="*/ 5480037 h 8519503"/>
              <a:gd name="connsiteX3476" fmla="*/ 844165 w 7289801"/>
              <a:gd name="connsiteY3476" fmla="*/ 5487826 h 8519503"/>
              <a:gd name="connsiteX3477" fmla="*/ 854586 w 7289801"/>
              <a:gd name="connsiteY3477" fmla="*/ 5477913 h 8519503"/>
              <a:gd name="connsiteX3478" fmla="*/ 881380 w 7289801"/>
              <a:gd name="connsiteY3478" fmla="*/ 5474373 h 8519503"/>
              <a:gd name="connsiteX3479" fmla="*/ 1027595 w 7289801"/>
              <a:gd name="connsiteY3479" fmla="*/ 5469720 h 8519503"/>
              <a:gd name="connsiteX3480" fmla="*/ 985279 w 7289801"/>
              <a:gd name="connsiteY3480" fmla="*/ 5487979 h 8519503"/>
              <a:gd name="connsiteX3481" fmla="*/ 951569 w 7289801"/>
              <a:gd name="connsiteY3481" fmla="*/ 5485274 h 8519503"/>
              <a:gd name="connsiteX3482" fmla="*/ 972369 w 7289801"/>
              <a:gd name="connsiteY3482" fmla="*/ 5479864 h 8519503"/>
              <a:gd name="connsiteX3483" fmla="*/ 978106 w 7289801"/>
              <a:gd name="connsiteY3483" fmla="*/ 5486626 h 8519503"/>
              <a:gd name="connsiteX3484" fmla="*/ 1027595 w 7289801"/>
              <a:gd name="connsiteY3484" fmla="*/ 5469720 h 8519503"/>
              <a:gd name="connsiteX3485" fmla="*/ 1319502 w 7289801"/>
              <a:gd name="connsiteY3485" fmla="*/ 5467747 h 8519503"/>
              <a:gd name="connsiteX3486" fmla="*/ 1312275 w 7289801"/>
              <a:gd name="connsiteY3486" fmla="*/ 5482245 h 8519503"/>
              <a:gd name="connsiteX3487" fmla="*/ 1267468 w 7289801"/>
              <a:gd name="connsiteY3487" fmla="*/ 5496741 h 8519503"/>
              <a:gd name="connsiteX3488" fmla="*/ 1224829 w 7289801"/>
              <a:gd name="connsiteY3488" fmla="*/ 5509167 h 8519503"/>
              <a:gd name="connsiteX3489" fmla="*/ 1319502 w 7289801"/>
              <a:gd name="connsiteY3489" fmla="*/ 5467747 h 8519503"/>
              <a:gd name="connsiteX3490" fmla="*/ 1440390 w 7289801"/>
              <a:gd name="connsiteY3490" fmla="*/ 5456694 h 8519503"/>
              <a:gd name="connsiteX3491" fmla="*/ 1439329 w 7289801"/>
              <a:gd name="connsiteY3491" fmla="*/ 5466944 h 8519503"/>
              <a:gd name="connsiteX3492" fmla="*/ 1404313 w 7289801"/>
              <a:gd name="connsiteY3492" fmla="*/ 5481554 h 8519503"/>
              <a:gd name="connsiteX3493" fmla="*/ 1440390 w 7289801"/>
              <a:gd name="connsiteY3493" fmla="*/ 5456694 h 8519503"/>
              <a:gd name="connsiteX3494" fmla="*/ 1485179 w 7289801"/>
              <a:gd name="connsiteY3494" fmla="*/ 5455376 h 8519503"/>
              <a:gd name="connsiteX3495" fmla="*/ 1445732 w 7289801"/>
              <a:gd name="connsiteY3495" fmla="*/ 5477609 h 8519503"/>
              <a:gd name="connsiteX3496" fmla="*/ 1485179 w 7289801"/>
              <a:gd name="connsiteY3496" fmla="*/ 5455376 h 8519503"/>
              <a:gd name="connsiteX3497" fmla="*/ 1296952 w 7289801"/>
              <a:gd name="connsiteY3497" fmla="*/ 5449878 h 8519503"/>
              <a:gd name="connsiteX3498" fmla="*/ 1305696 w 7289801"/>
              <a:gd name="connsiteY3498" fmla="*/ 5450254 h 8519503"/>
              <a:gd name="connsiteX3499" fmla="*/ 1244553 w 7289801"/>
              <a:gd name="connsiteY3499" fmla="*/ 5475636 h 8519503"/>
              <a:gd name="connsiteX3500" fmla="*/ 1296952 w 7289801"/>
              <a:gd name="connsiteY3500" fmla="*/ 5449878 h 8519503"/>
              <a:gd name="connsiteX3501" fmla="*/ 4968347 w 7289801"/>
              <a:gd name="connsiteY3501" fmla="*/ 5448024 h 8519503"/>
              <a:gd name="connsiteX3502" fmla="*/ 4936790 w 7289801"/>
              <a:gd name="connsiteY3502" fmla="*/ 5468997 h 8519503"/>
              <a:gd name="connsiteX3503" fmla="*/ 4968347 w 7289801"/>
              <a:gd name="connsiteY3503" fmla="*/ 5448024 h 8519503"/>
              <a:gd name="connsiteX3504" fmla="*/ 1011816 w 7289801"/>
              <a:gd name="connsiteY3504" fmla="*/ 5439058 h 8519503"/>
              <a:gd name="connsiteX3505" fmla="*/ 1005783 w 7289801"/>
              <a:gd name="connsiteY3505" fmla="*/ 5444797 h 8519503"/>
              <a:gd name="connsiteX3506" fmla="*/ 986175 w 7289801"/>
              <a:gd name="connsiteY3506" fmla="*/ 5448383 h 8519503"/>
              <a:gd name="connsiteX3507" fmla="*/ 992208 w 7289801"/>
              <a:gd name="connsiteY3507" fmla="*/ 5442645 h 8519503"/>
              <a:gd name="connsiteX3508" fmla="*/ 1011816 w 7289801"/>
              <a:gd name="connsiteY3508" fmla="*/ 5439058 h 8519503"/>
              <a:gd name="connsiteX3509" fmla="*/ 1548295 w 7289801"/>
              <a:gd name="connsiteY3509" fmla="*/ 5438162 h 8519503"/>
              <a:gd name="connsiteX3510" fmla="*/ 1545408 w 7289801"/>
              <a:gd name="connsiteY3510" fmla="*/ 5451597 h 8519503"/>
              <a:gd name="connsiteX3511" fmla="*/ 1489124 w 7289801"/>
              <a:gd name="connsiteY3511" fmla="*/ 5474931 h 8519503"/>
              <a:gd name="connsiteX3512" fmla="*/ 1548295 w 7289801"/>
              <a:gd name="connsiteY3512" fmla="*/ 5438162 h 8519503"/>
              <a:gd name="connsiteX3513" fmla="*/ 424056 w 7289801"/>
              <a:gd name="connsiteY3513" fmla="*/ 5434218 h 8519503"/>
              <a:gd name="connsiteX3514" fmla="*/ 432662 w 7289801"/>
              <a:gd name="connsiteY3514" fmla="*/ 5440499 h 8519503"/>
              <a:gd name="connsiteX3515" fmla="*/ 434097 w 7289801"/>
              <a:gd name="connsiteY3515" fmla="*/ 5442593 h 8519503"/>
              <a:gd name="connsiteX3516" fmla="*/ 434814 w 7289801"/>
              <a:gd name="connsiteY3516" fmla="*/ 5443291 h 8519503"/>
              <a:gd name="connsiteX3517" fmla="*/ 435531 w 7289801"/>
              <a:gd name="connsiteY3517" fmla="*/ 5443291 h 8519503"/>
              <a:gd name="connsiteX3518" fmla="*/ 436966 w 7289801"/>
              <a:gd name="connsiteY3518" fmla="*/ 5444686 h 8519503"/>
              <a:gd name="connsiteX3519" fmla="*/ 440552 w 7289801"/>
              <a:gd name="connsiteY3519" fmla="*/ 5450270 h 8519503"/>
              <a:gd name="connsiteX3520" fmla="*/ 455613 w 7289801"/>
              <a:gd name="connsiteY3520" fmla="*/ 5478187 h 8519503"/>
              <a:gd name="connsiteX3521" fmla="*/ 424056 w 7289801"/>
              <a:gd name="connsiteY3521" fmla="*/ 5434218 h 8519503"/>
              <a:gd name="connsiteX3522" fmla="*/ 1022834 w 7289801"/>
              <a:gd name="connsiteY3522" fmla="*/ 5427014 h 8519503"/>
              <a:gd name="connsiteX3523" fmla="*/ 1026256 w 7289801"/>
              <a:gd name="connsiteY3523" fmla="*/ 5432452 h 8519503"/>
              <a:gd name="connsiteX3524" fmla="*/ 970396 w 7289801"/>
              <a:gd name="connsiteY3524" fmla="*/ 5444079 h 8519503"/>
              <a:gd name="connsiteX3525" fmla="*/ 1022834 w 7289801"/>
              <a:gd name="connsiteY3525" fmla="*/ 5427014 h 8519503"/>
              <a:gd name="connsiteX3526" fmla="*/ 4825312 w 7289801"/>
              <a:gd name="connsiteY3526" fmla="*/ 5417127 h 8519503"/>
              <a:gd name="connsiteX3527" fmla="*/ 4830282 w 7289801"/>
              <a:gd name="connsiteY3527" fmla="*/ 5422072 h 8519503"/>
              <a:gd name="connsiteX3528" fmla="*/ 4806614 w 7289801"/>
              <a:gd name="connsiteY3528" fmla="*/ 5433543 h 8519503"/>
              <a:gd name="connsiteX3529" fmla="*/ 4825312 w 7289801"/>
              <a:gd name="connsiteY3529" fmla="*/ 5417127 h 8519503"/>
              <a:gd name="connsiteX3530" fmla="*/ 1381024 w 7289801"/>
              <a:gd name="connsiteY3530" fmla="*/ 5415229 h 8519503"/>
              <a:gd name="connsiteX3531" fmla="*/ 1384589 w 7289801"/>
              <a:gd name="connsiteY3531" fmla="*/ 5417430 h 8519503"/>
              <a:gd name="connsiteX3532" fmla="*/ 1325419 w 7289801"/>
              <a:gd name="connsiteY3532" fmla="*/ 5443116 h 8519503"/>
              <a:gd name="connsiteX3533" fmla="*/ 1371756 w 7289801"/>
              <a:gd name="connsiteY3533" fmla="*/ 5415963 h 8519503"/>
              <a:gd name="connsiteX3534" fmla="*/ 1381024 w 7289801"/>
              <a:gd name="connsiteY3534" fmla="*/ 5415229 h 8519503"/>
              <a:gd name="connsiteX3535" fmla="*/ 1457567 w 7289801"/>
              <a:gd name="connsiteY3535" fmla="*/ 5410550 h 8519503"/>
              <a:gd name="connsiteX3536" fmla="*/ 1396423 w 7289801"/>
              <a:gd name="connsiteY3536" fmla="*/ 5447384 h 8519503"/>
              <a:gd name="connsiteX3537" fmla="*/ 1335281 w 7289801"/>
              <a:gd name="connsiteY3537" fmla="*/ 5471693 h 8519503"/>
              <a:gd name="connsiteX3538" fmla="*/ 1340316 w 7289801"/>
              <a:gd name="connsiteY3538" fmla="*/ 5459906 h 8519503"/>
              <a:gd name="connsiteX3539" fmla="*/ 1406494 w 7289801"/>
              <a:gd name="connsiteY3539" fmla="*/ 5431913 h 8519503"/>
              <a:gd name="connsiteX3540" fmla="*/ 1457567 w 7289801"/>
              <a:gd name="connsiteY3540" fmla="*/ 5410550 h 8519503"/>
              <a:gd name="connsiteX3541" fmla="*/ 1646912 w 7289801"/>
              <a:gd name="connsiteY3541" fmla="*/ 5400300 h 8519503"/>
              <a:gd name="connsiteX3542" fmla="*/ 1566413 w 7289801"/>
              <a:gd name="connsiteY3542" fmla="*/ 5433021 h 8519503"/>
              <a:gd name="connsiteX3543" fmla="*/ 1562100 w 7289801"/>
              <a:gd name="connsiteY3543" fmla="*/ 5435154 h 8519503"/>
              <a:gd name="connsiteX3544" fmla="*/ 1646912 w 7289801"/>
              <a:gd name="connsiteY3544" fmla="*/ 5400300 h 8519503"/>
              <a:gd name="connsiteX3545" fmla="*/ 6534392 w 7289801"/>
              <a:gd name="connsiteY3545" fmla="*/ 5388853 h 8519503"/>
              <a:gd name="connsiteX3546" fmla="*/ 6552144 w 7289801"/>
              <a:gd name="connsiteY3546" fmla="*/ 5419039 h 8519503"/>
              <a:gd name="connsiteX3547" fmla="*/ 6542938 w 7289801"/>
              <a:gd name="connsiteY3547" fmla="*/ 5412178 h 8519503"/>
              <a:gd name="connsiteX3548" fmla="*/ 6534392 w 7289801"/>
              <a:gd name="connsiteY3548" fmla="*/ 5388853 h 8519503"/>
              <a:gd name="connsiteX3549" fmla="*/ 1589715 w 7289801"/>
              <a:gd name="connsiteY3549" fmla="*/ 5386881 h 8519503"/>
              <a:gd name="connsiteX3550" fmla="*/ 1586851 w 7289801"/>
              <a:gd name="connsiteY3550" fmla="*/ 5410832 h 8519503"/>
              <a:gd name="connsiteX3551" fmla="*/ 1554627 w 7289801"/>
              <a:gd name="connsiteY3551" fmla="*/ 5431260 h 8519503"/>
              <a:gd name="connsiteX3552" fmla="*/ 1546750 w 7289801"/>
              <a:gd name="connsiteY3552" fmla="*/ 5415763 h 8519503"/>
              <a:gd name="connsiteX3553" fmla="*/ 1477290 w 7289801"/>
              <a:gd name="connsiteY3553" fmla="*/ 5441121 h 8519503"/>
              <a:gd name="connsiteX3554" fmla="*/ 1589715 w 7289801"/>
              <a:gd name="connsiteY3554" fmla="*/ 5386881 h 8519503"/>
              <a:gd name="connsiteX3555" fmla="*/ 1204527 w 7289801"/>
              <a:gd name="connsiteY3555" fmla="*/ 5386386 h 8519503"/>
              <a:gd name="connsiteX3556" fmla="*/ 1209051 w 7289801"/>
              <a:gd name="connsiteY3556" fmla="*/ 5386980 h 8519503"/>
              <a:gd name="connsiteX3557" fmla="*/ 1179465 w 7289801"/>
              <a:gd name="connsiteY3557" fmla="*/ 5398715 h 8519503"/>
              <a:gd name="connsiteX3558" fmla="*/ 1204527 w 7289801"/>
              <a:gd name="connsiteY3558" fmla="*/ 5386386 h 8519503"/>
              <a:gd name="connsiteX3559" fmla="*/ 1646912 w 7289801"/>
              <a:gd name="connsiteY3559" fmla="*/ 5379724 h 8519503"/>
              <a:gd name="connsiteX3560" fmla="*/ 1605492 w 7289801"/>
              <a:gd name="connsiteY3560" fmla="*/ 5403168 h 8519503"/>
              <a:gd name="connsiteX3561" fmla="*/ 1646912 w 7289801"/>
              <a:gd name="connsiteY3561" fmla="*/ 5379724 h 8519503"/>
              <a:gd name="connsiteX3562" fmla="*/ 1535317 w 7289801"/>
              <a:gd name="connsiteY3562" fmla="*/ 5377147 h 8519503"/>
              <a:gd name="connsiteX3563" fmla="*/ 1544350 w 7289801"/>
              <a:gd name="connsiteY3563" fmla="*/ 5381478 h 8519503"/>
              <a:gd name="connsiteX3564" fmla="*/ 1489124 w 7289801"/>
              <a:gd name="connsiteY3564" fmla="*/ 5400687 h 8519503"/>
              <a:gd name="connsiteX3565" fmla="*/ 1535317 w 7289801"/>
              <a:gd name="connsiteY3565" fmla="*/ 5377147 h 8519503"/>
              <a:gd name="connsiteX3566" fmla="*/ 1074931 w 7289801"/>
              <a:gd name="connsiteY3566" fmla="*/ 5375047 h 8519503"/>
              <a:gd name="connsiteX3567" fmla="*/ 1032316 w 7289801"/>
              <a:gd name="connsiteY3567" fmla="*/ 5404633 h 8519503"/>
              <a:gd name="connsiteX3568" fmla="*/ 1041251 w 7289801"/>
              <a:gd name="connsiteY3568" fmla="*/ 5387023 h 8519503"/>
              <a:gd name="connsiteX3569" fmla="*/ 1074931 w 7289801"/>
              <a:gd name="connsiteY3569" fmla="*/ 5375047 h 8519503"/>
              <a:gd name="connsiteX3570" fmla="*/ 1696221 w 7289801"/>
              <a:gd name="connsiteY3570" fmla="*/ 5365186 h 8519503"/>
              <a:gd name="connsiteX3571" fmla="*/ 1677929 w 7289801"/>
              <a:gd name="connsiteY3571" fmla="*/ 5388115 h 8519503"/>
              <a:gd name="connsiteX3572" fmla="*/ 1650857 w 7289801"/>
              <a:gd name="connsiteY3572" fmla="*/ 5391814 h 8519503"/>
              <a:gd name="connsiteX3573" fmla="*/ 1671344 w 7289801"/>
              <a:gd name="connsiteY3573" fmla="*/ 5382197 h 8519503"/>
              <a:gd name="connsiteX3574" fmla="*/ 1696221 w 7289801"/>
              <a:gd name="connsiteY3574" fmla="*/ 5365186 h 8519503"/>
              <a:gd name="connsiteX3575" fmla="*/ 1636783 w 7289801"/>
              <a:gd name="connsiteY3575" fmla="*/ 5362662 h 8519503"/>
              <a:gd name="connsiteX3576" fmla="*/ 1641381 w 7289801"/>
              <a:gd name="connsiteY3576" fmla="*/ 5365031 h 8519503"/>
              <a:gd name="connsiteX3577" fmla="*/ 1635448 w 7289801"/>
              <a:gd name="connsiteY3577" fmla="*/ 5378992 h 8519503"/>
              <a:gd name="connsiteX3578" fmla="*/ 1625956 w 7289801"/>
              <a:gd name="connsiteY3578" fmla="*/ 5367158 h 8519503"/>
              <a:gd name="connsiteX3579" fmla="*/ 1636783 w 7289801"/>
              <a:gd name="connsiteY3579" fmla="*/ 5362662 h 8519503"/>
              <a:gd name="connsiteX3580" fmla="*/ 4769140 w 7289801"/>
              <a:gd name="connsiteY3580" fmla="*/ 5349406 h 8519503"/>
              <a:gd name="connsiteX3581" fmla="*/ 4727720 w 7289801"/>
              <a:gd name="connsiteY3581" fmla="*/ 5373074 h 8519503"/>
              <a:gd name="connsiteX3582" fmla="*/ 4769140 w 7289801"/>
              <a:gd name="connsiteY3582" fmla="*/ 5349406 h 8519503"/>
              <a:gd name="connsiteX3583" fmla="*/ 950672 w 7289801"/>
              <a:gd name="connsiteY3583" fmla="*/ 5343182 h 8519503"/>
              <a:gd name="connsiteX3584" fmla="*/ 918270 w 7289801"/>
              <a:gd name="connsiteY3584" fmla="*/ 5369130 h 8519503"/>
              <a:gd name="connsiteX3585" fmla="*/ 911225 w 7289801"/>
              <a:gd name="connsiteY3585" fmla="*/ 5353000 h 8519503"/>
              <a:gd name="connsiteX3586" fmla="*/ 923200 w 7289801"/>
              <a:gd name="connsiteY3586" fmla="*/ 5353701 h 8519503"/>
              <a:gd name="connsiteX3587" fmla="*/ 950672 w 7289801"/>
              <a:gd name="connsiteY3587" fmla="*/ 5343182 h 8519503"/>
              <a:gd name="connsiteX3588" fmla="*/ 1135466 w 7289801"/>
              <a:gd name="connsiteY3588" fmla="*/ 5338469 h 8519503"/>
              <a:gd name="connsiteX3589" fmla="*/ 1143962 w 7289801"/>
              <a:gd name="connsiteY3589" fmla="*/ 5339903 h 8519503"/>
              <a:gd name="connsiteX3590" fmla="*/ 1115641 w 7289801"/>
              <a:gd name="connsiteY3590" fmla="*/ 5371460 h 8519503"/>
              <a:gd name="connsiteX3591" fmla="*/ 1126970 w 7289801"/>
              <a:gd name="connsiteY3591" fmla="*/ 5344923 h 8519503"/>
              <a:gd name="connsiteX3592" fmla="*/ 1135466 w 7289801"/>
              <a:gd name="connsiteY3592" fmla="*/ 5338469 h 8519503"/>
              <a:gd name="connsiteX3593" fmla="*/ 1711999 w 7289801"/>
              <a:gd name="connsiteY3593" fmla="*/ 5333629 h 8519503"/>
              <a:gd name="connsiteX3594" fmla="*/ 1664663 w 7289801"/>
              <a:gd name="connsiteY3594" fmla="*/ 5357143 h 8519503"/>
              <a:gd name="connsiteX3595" fmla="*/ 1711999 w 7289801"/>
              <a:gd name="connsiteY3595" fmla="*/ 5333629 h 8519503"/>
              <a:gd name="connsiteX3596" fmla="*/ 1748476 w 7289801"/>
              <a:gd name="connsiteY3596" fmla="*/ 5327711 h 8519503"/>
              <a:gd name="connsiteX3597" fmla="*/ 1753419 w 7289801"/>
              <a:gd name="connsiteY3597" fmla="*/ 5334211 h 8519503"/>
              <a:gd name="connsiteX3598" fmla="*/ 1720230 w 7289801"/>
              <a:gd name="connsiteY3598" fmla="*/ 5362380 h 8519503"/>
              <a:gd name="connsiteX3599" fmla="*/ 1696220 w 7289801"/>
              <a:gd name="connsiteY3599" fmla="*/ 5378992 h 8519503"/>
              <a:gd name="connsiteX3600" fmla="*/ 1708226 w 7289801"/>
              <a:gd name="connsiteY3600" fmla="*/ 5365268 h 8519503"/>
              <a:gd name="connsiteX3601" fmla="*/ 1700457 w 7289801"/>
              <a:gd name="connsiteY3601" fmla="*/ 5360935 h 8519503"/>
              <a:gd name="connsiteX3602" fmla="*/ 1728703 w 7289801"/>
              <a:gd name="connsiteY3602" fmla="*/ 5339989 h 8519503"/>
              <a:gd name="connsiteX3603" fmla="*/ 1748476 w 7289801"/>
              <a:gd name="connsiteY3603" fmla="*/ 5327711 h 8519503"/>
              <a:gd name="connsiteX3604" fmla="*/ 4615298 w 7289801"/>
              <a:gd name="connsiteY3604" fmla="*/ 5326635 h 8519503"/>
              <a:gd name="connsiteX3605" fmla="*/ 4583706 w 7289801"/>
              <a:gd name="connsiteY3605" fmla="*/ 5345283 h 8519503"/>
              <a:gd name="connsiteX3606" fmla="*/ 4615298 w 7289801"/>
              <a:gd name="connsiteY3606" fmla="*/ 5326635 h 8519503"/>
              <a:gd name="connsiteX3607" fmla="*/ 1539232 w 7289801"/>
              <a:gd name="connsiteY3607" fmla="*/ 5324751 h 8519503"/>
              <a:gd name="connsiteX3608" fmla="*/ 1540123 w 7289801"/>
              <a:gd name="connsiteY3608" fmla="*/ 5331835 h 8519503"/>
              <a:gd name="connsiteX3609" fmla="*/ 1514764 w 7289801"/>
              <a:gd name="connsiteY3609" fmla="*/ 5343310 h 8519503"/>
              <a:gd name="connsiteX3610" fmla="*/ 1539232 w 7289801"/>
              <a:gd name="connsiteY3610" fmla="*/ 5324751 h 8519503"/>
              <a:gd name="connsiteX3611" fmla="*/ 1226802 w 7289801"/>
              <a:gd name="connsiteY3611" fmla="*/ 5319074 h 8519503"/>
              <a:gd name="connsiteX3612" fmla="*/ 1167373 w 7289801"/>
              <a:gd name="connsiteY3612" fmla="*/ 5353352 h 8519503"/>
              <a:gd name="connsiteX3613" fmla="*/ 1177986 w 7289801"/>
              <a:gd name="connsiteY3613" fmla="*/ 5335498 h 8519503"/>
              <a:gd name="connsiteX3614" fmla="*/ 1203456 w 7289801"/>
              <a:gd name="connsiteY3614" fmla="*/ 5334070 h 8519503"/>
              <a:gd name="connsiteX3615" fmla="*/ 1226802 w 7289801"/>
              <a:gd name="connsiteY3615" fmla="*/ 5319074 h 8519503"/>
              <a:gd name="connsiteX3616" fmla="*/ 1800755 w 7289801"/>
              <a:gd name="connsiteY3616" fmla="*/ 5307987 h 8519503"/>
              <a:gd name="connsiteX3617" fmla="*/ 1753137 w 7289801"/>
              <a:gd name="connsiteY3617" fmla="*/ 5352620 h 8519503"/>
              <a:gd name="connsiteX3618" fmla="*/ 1750207 w 7289801"/>
              <a:gd name="connsiteY3618" fmla="*/ 5348961 h 8519503"/>
              <a:gd name="connsiteX3619" fmla="*/ 1761196 w 7289801"/>
              <a:gd name="connsiteY3619" fmla="*/ 5337986 h 8519503"/>
              <a:gd name="connsiteX3620" fmla="*/ 1755335 w 7289801"/>
              <a:gd name="connsiteY3620" fmla="*/ 5334328 h 8519503"/>
              <a:gd name="connsiteX3621" fmla="*/ 1800755 w 7289801"/>
              <a:gd name="connsiteY3621" fmla="*/ 5307987 h 8519503"/>
              <a:gd name="connsiteX3622" fmla="*/ 5005242 w 7289801"/>
              <a:gd name="connsiteY3622" fmla="*/ 5294180 h 8519503"/>
              <a:gd name="connsiteX3623" fmla="*/ 4994684 w 7289801"/>
              <a:gd name="connsiteY3623" fmla="*/ 5313904 h 8519503"/>
              <a:gd name="connsiteX3624" fmla="*/ 5005242 w 7289801"/>
              <a:gd name="connsiteY3624" fmla="*/ 5294180 h 8519503"/>
              <a:gd name="connsiteX3625" fmla="*/ 1040676 w 7289801"/>
              <a:gd name="connsiteY3625" fmla="*/ 5290591 h 8519503"/>
              <a:gd name="connsiteX3626" fmla="*/ 1057180 w 7289801"/>
              <a:gd name="connsiteY3626" fmla="*/ 5297299 h 8519503"/>
              <a:gd name="connsiteX3627" fmla="*/ 1025554 w 7289801"/>
              <a:gd name="connsiteY3627" fmla="*/ 5311243 h 8519503"/>
              <a:gd name="connsiteX3628" fmla="*/ 996037 w 7289801"/>
              <a:gd name="connsiteY3628" fmla="*/ 5317849 h 8519503"/>
              <a:gd name="connsiteX3629" fmla="*/ 1030474 w 7289801"/>
              <a:gd name="connsiteY3629" fmla="*/ 5290694 h 8519503"/>
              <a:gd name="connsiteX3630" fmla="*/ 1040676 w 7289801"/>
              <a:gd name="connsiteY3630" fmla="*/ 5290591 h 8519503"/>
              <a:gd name="connsiteX3631" fmla="*/ 1585065 w 7289801"/>
              <a:gd name="connsiteY3631" fmla="*/ 5288264 h 8519503"/>
              <a:gd name="connsiteX3632" fmla="*/ 1578022 w 7289801"/>
              <a:gd name="connsiteY3632" fmla="*/ 5305114 h 8519503"/>
              <a:gd name="connsiteX3633" fmla="*/ 1559706 w 7289801"/>
              <a:gd name="connsiteY3633" fmla="*/ 5303649 h 8519503"/>
              <a:gd name="connsiteX3634" fmla="*/ 1585065 w 7289801"/>
              <a:gd name="connsiteY3634" fmla="*/ 5288264 h 8519503"/>
              <a:gd name="connsiteX3635" fmla="*/ 1806672 w 7289801"/>
              <a:gd name="connsiteY3635" fmla="*/ 5286385 h 8519503"/>
              <a:gd name="connsiteX3636" fmla="*/ 1786948 w 7289801"/>
              <a:gd name="connsiteY3636" fmla="*/ 5296153 h 8519503"/>
              <a:gd name="connsiteX3637" fmla="*/ 1806672 w 7289801"/>
              <a:gd name="connsiteY3637" fmla="*/ 5286385 h 8519503"/>
              <a:gd name="connsiteX3638" fmla="*/ 5032926 w 7289801"/>
              <a:gd name="connsiteY3638" fmla="*/ 5278403 h 8519503"/>
              <a:gd name="connsiteX3639" fmla="*/ 5031527 w 7289801"/>
              <a:gd name="connsiteY3639" fmla="*/ 5289161 h 8519503"/>
              <a:gd name="connsiteX3640" fmla="*/ 5041324 w 7289801"/>
              <a:gd name="connsiteY3640" fmla="*/ 5283424 h 8519503"/>
              <a:gd name="connsiteX3641" fmla="*/ 5022428 w 7289801"/>
              <a:gd name="connsiteY3641" fmla="*/ 5294182 h 8519503"/>
              <a:gd name="connsiteX3642" fmla="*/ 5019628 w 7289801"/>
              <a:gd name="connsiteY3642" fmla="*/ 5286292 h 8519503"/>
              <a:gd name="connsiteX3643" fmla="*/ 5032926 w 7289801"/>
              <a:gd name="connsiteY3643" fmla="*/ 5278403 h 8519503"/>
              <a:gd name="connsiteX3644" fmla="*/ 6440316 w 7289801"/>
              <a:gd name="connsiteY3644" fmla="*/ 5272628 h 8519503"/>
              <a:gd name="connsiteX3645" fmla="*/ 6457470 w 7289801"/>
              <a:gd name="connsiteY3645" fmla="*/ 5290139 h 8519503"/>
              <a:gd name="connsiteX3646" fmla="*/ 6425912 w 7289801"/>
              <a:gd name="connsiteY3646" fmla="*/ 5277343 h 8519503"/>
              <a:gd name="connsiteX3647" fmla="*/ 6440316 w 7289801"/>
              <a:gd name="connsiteY3647" fmla="*/ 5272628 h 8519503"/>
              <a:gd name="connsiteX3648" fmla="*/ 1864451 w 7289801"/>
              <a:gd name="connsiteY3648" fmla="*/ 5244872 h 8519503"/>
              <a:gd name="connsiteX3649" fmla="*/ 1854008 w 7289801"/>
              <a:gd name="connsiteY3649" fmla="*/ 5261674 h 8519503"/>
              <a:gd name="connsiteX3650" fmla="*/ 1864451 w 7289801"/>
              <a:gd name="connsiteY3650" fmla="*/ 5244872 h 8519503"/>
              <a:gd name="connsiteX3651" fmla="*/ 1540405 w 7289801"/>
              <a:gd name="connsiteY3651" fmla="*/ 5229094 h 8519503"/>
              <a:gd name="connsiteX3652" fmla="*/ 1500958 w 7289801"/>
              <a:gd name="connsiteY3652" fmla="*/ 5250610 h 8519503"/>
              <a:gd name="connsiteX3653" fmla="*/ 1540405 w 7289801"/>
              <a:gd name="connsiteY3653" fmla="*/ 5229094 h 8519503"/>
              <a:gd name="connsiteX3654" fmla="*/ 1879199 w 7289801"/>
              <a:gd name="connsiteY3654" fmla="*/ 5222219 h 8519503"/>
              <a:gd name="connsiteX3655" fmla="*/ 1882846 w 7289801"/>
              <a:gd name="connsiteY3655" fmla="*/ 5224221 h 8519503"/>
              <a:gd name="connsiteX3656" fmla="*/ 1861897 w 7289801"/>
              <a:gd name="connsiteY3656" fmla="*/ 5233271 h 8519503"/>
              <a:gd name="connsiteX3657" fmla="*/ 1871623 w 7289801"/>
              <a:gd name="connsiteY3657" fmla="*/ 5222828 h 8519503"/>
              <a:gd name="connsiteX3658" fmla="*/ 1879199 w 7289801"/>
              <a:gd name="connsiteY3658" fmla="*/ 5222219 h 8519503"/>
              <a:gd name="connsiteX3659" fmla="*/ 1921069 w 7289801"/>
              <a:gd name="connsiteY3659" fmla="*/ 5218728 h 8519503"/>
              <a:gd name="connsiteX3660" fmla="*/ 1871760 w 7289801"/>
              <a:gd name="connsiteY3660" fmla="*/ 5244874 h 8519503"/>
              <a:gd name="connsiteX3661" fmla="*/ 1876763 w 7289801"/>
              <a:gd name="connsiteY3661" fmla="*/ 5231113 h 8519503"/>
              <a:gd name="connsiteX3662" fmla="*/ 1886053 w 7289801"/>
              <a:gd name="connsiteY3662" fmla="*/ 5237305 h 8519503"/>
              <a:gd name="connsiteX3663" fmla="*/ 1901774 w 7289801"/>
              <a:gd name="connsiteY3663" fmla="*/ 5220103 h 8519503"/>
              <a:gd name="connsiteX3664" fmla="*/ 1921069 w 7289801"/>
              <a:gd name="connsiteY3664" fmla="*/ 5218728 h 8519503"/>
              <a:gd name="connsiteX3665" fmla="*/ 5033436 w 7289801"/>
              <a:gd name="connsiteY3665" fmla="*/ 5209370 h 8519503"/>
              <a:gd name="connsiteX3666" fmla="*/ 4968294 w 7289801"/>
              <a:gd name="connsiteY3666" fmla="*/ 5248817 h 8519503"/>
              <a:gd name="connsiteX3667" fmla="*/ 4969741 w 7289801"/>
              <a:gd name="connsiteY3667" fmla="*/ 5238059 h 8519503"/>
              <a:gd name="connsiteX3668" fmla="*/ 4954542 w 7289801"/>
              <a:gd name="connsiteY3668" fmla="*/ 5243796 h 8519503"/>
              <a:gd name="connsiteX3669" fmla="*/ 5033436 w 7289801"/>
              <a:gd name="connsiteY3669" fmla="*/ 5209370 h 8519503"/>
              <a:gd name="connsiteX3670" fmla="*/ 1739387 w 7289801"/>
              <a:gd name="connsiteY3670" fmla="*/ 5205425 h 8519503"/>
              <a:gd name="connsiteX3671" fmla="*/ 1725468 w 7289801"/>
              <a:gd name="connsiteY3671" fmla="*/ 5225149 h 8519503"/>
              <a:gd name="connsiteX3672" fmla="*/ 1739387 w 7289801"/>
              <a:gd name="connsiteY3672" fmla="*/ 5205425 h 8519503"/>
              <a:gd name="connsiteX3673" fmla="*/ 1950599 w 7289801"/>
              <a:gd name="connsiteY3673" fmla="*/ 5195484 h 8519503"/>
              <a:gd name="connsiteX3674" fmla="*/ 1960515 w 7289801"/>
              <a:gd name="connsiteY3674" fmla="*/ 5200380 h 8519503"/>
              <a:gd name="connsiteX3675" fmla="*/ 1925013 w 7289801"/>
              <a:gd name="connsiteY3675" fmla="*/ 5217259 h 8519503"/>
              <a:gd name="connsiteX3676" fmla="*/ 1950599 w 7289801"/>
              <a:gd name="connsiteY3676" fmla="*/ 5195484 h 8519503"/>
              <a:gd name="connsiteX3677" fmla="*/ 1769673 w 7289801"/>
              <a:gd name="connsiteY3677" fmla="*/ 5189647 h 8519503"/>
              <a:gd name="connsiteX3678" fmla="*/ 1765592 w 7289801"/>
              <a:gd name="connsiteY3678" fmla="*/ 5201007 h 8519503"/>
              <a:gd name="connsiteX3679" fmla="*/ 1775114 w 7289801"/>
              <a:gd name="connsiteY3679" fmla="*/ 5196038 h 8519503"/>
              <a:gd name="connsiteX3680" fmla="*/ 1756071 w 7289801"/>
              <a:gd name="connsiteY3680" fmla="*/ 5205978 h 8519503"/>
              <a:gd name="connsiteX3681" fmla="*/ 1755391 w 7289801"/>
              <a:gd name="connsiteY3681" fmla="*/ 5196747 h 8519503"/>
              <a:gd name="connsiteX3682" fmla="*/ 1769673 w 7289801"/>
              <a:gd name="connsiteY3682" fmla="*/ 5189647 h 8519503"/>
              <a:gd name="connsiteX3683" fmla="*/ 5029743 w 7289801"/>
              <a:gd name="connsiteY3683" fmla="*/ 5187111 h 8519503"/>
              <a:gd name="connsiteX3684" fmla="*/ 5043298 w 7289801"/>
              <a:gd name="connsiteY3684" fmla="*/ 5192746 h 8519503"/>
              <a:gd name="connsiteX3685" fmla="*/ 5014762 w 7289801"/>
              <a:gd name="connsiteY3685" fmla="*/ 5205425 h 8519503"/>
              <a:gd name="connsiteX3686" fmla="*/ 5029743 w 7289801"/>
              <a:gd name="connsiteY3686" fmla="*/ 5187111 h 8519503"/>
              <a:gd name="connsiteX3687" fmla="*/ 5918892 w 7289801"/>
              <a:gd name="connsiteY3687" fmla="*/ 5172968 h 8519503"/>
              <a:gd name="connsiteX3688" fmla="*/ 5911314 w 7289801"/>
              <a:gd name="connsiteY3688" fmla="*/ 5178623 h 8519503"/>
              <a:gd name="connsiteX3689" fmla="*/ 5907648 w 7289801"/>
              <a:gd name="connsiteY3689" fmla="*/ 5175856 h 8519503"/>
              <a:gd name="connsiteX3690" fmla="*/ 5919808 w 7289801"/>
              <a:gd name="connsiteY3690" fmla="*/ 5172285 h 8519503"/>
              <a:gd name="connsiteX3691" fmla="*/ 5919478 w 7289801"/>
              <a:gd name="connsiteY3691" fmla="*/ 5172818 h 8519503"/>
              <a:gd name="connsiteX3692" fmla="*/ 5918892 w 7289801"/>
              <a:gd name="connsiteY3692" fmla="*/ 5172968 h 8519503"/>
              <a:gd name="connsiteX3693" fmla="*/ 6406189 w 7289801"/>
              <a:gd name="connsiteY3693" fmla="*/ 5162362 h 8519503"/>
              <a:gd name="connsiteX3694" fmla="*/ 6386466 w 7289801"/>
              <a:gd name="connsiteY3694" fmla="*/ 5173868 h 8519503"/>
              <a:gd name="connsiteX3695" fmla="*/ 6406189 w 7289801"/>
              <a:gd name="connsiteY3695" fmla="*/ 5162362 h 8519503"/>
              <a:gd name="connsiteX3696" fmla="*/ 2025361 w 7289801"/>
              <a:gd name="connsiteY3696" fmla="*/ 5157782 h 8519503"/>
              <a:gd name="connsiteX3697" fmla="*/ 2025381 w 7289801"/>
              <a:gd name="connsiteY3697" fmla="*/ 5158180 h 8519503"/>
              <a:gd name="connsiteX3698" fmla="*/ 2020821 w 7289801"/>
              <a:gd name="connsiteY3698" fmla="*/ 5164429 h 8519503"/>
              <a:gd name="connsiteX3699" fmla="*/ 1477752 w 7289801"/>
              <a:gd name="connsiteY3699" fmla="*/ 5155465 h 8519503"/>
              <a:gd name="connsiteX3700" fmla="*/ 1482480 w 7289801"/>
              <a:gd name="connsiteY3700" fmla="*/ 5155624 h 8519503"/>
              <a:gd name="connsiteX3701" fmla="*/ 1455508 w 7289801"/>
              <a:gd name="connsiteY3701" fmla="*/ 5169862 h 8519503"/>
              <a:gd name="connsiteX3702" fmla="*/ 1477752 w 7289801"/>
              <a:gd name="connsiteY3702" fmla="*/ 5155465 h 8519503"/>
              <a:gd name="connsiteX3703" fmla="*/ 6508752 w 7289801"/>
              <a:gd name="connsiteY3703" fmla="*/ 5146255 h 8519503"/>
              <a:gd name="connsiteX3704" fmla="*/ 6494945 w 7289801"/>
              <a:gd name="connsiteY3704" fmla="*/ 5169923 h 8519503"/>
              <a:gd name="connsiteX3705" fmla="*/ 6508752 w 7289801"/>
              <a:gd name="connsiteY3705" fmla="*/ 5146255 h 8519503"/>
              <a:gd name="connsiteX3706" fmla="*/ 5214892 w 7289801"/>
              <a:gd name="connsiteY3706" fmla="*/ 5146255 h 8519503"/>
              <a:gd name="connsiteX3707" fmla="*/ 5206439 w 7289801"/>
              <a:gd name="connsiteY3707" fmla="*/ 5155046 h 8519503"/>
              <a:gd name="connsiteX3708" fmla="*/ 5205734 w 7289801"/>
              <a:gd name="connsiteY3708" fmla="*/ 5166036 h 8519503"/>
              <a:gd name="connsiteX3709" fmla="*/ 5190941 w 7289801"/>
              <a:gd name="connsiteY3709" fmla="*/ 5171896 h 8519503"/>
              <a:gd name="connsiteX3710" fmla="*/ 5214892 w 7289801"/>
              <a:gd name="connsiteY3710" fmla="*/ 5146255 h 8519503"/>
              <a:gd name="connsiteX3711" fmla="*/ 5170020 w 7289801"/>
              <a:gd name="connsiteY3711" fmla="*/ 5138366 h 8519503"/>
              <a:gd name="connsiteX3712" fmla="*/ 5145858 w 7289801"/>
              <a:gd name="connsiteY3712" fmla="*/ 5160062 h 8519503"/>
              <a:gd name="connsiteX3713" fmla="*/ 5170020 w 7289801"/>
              <a:gd name="connsiteY3713" fmla="*/ 5138366 h 8519503"/>
              <a:gd name="connsiteX3714" fmla="*/ 6528474 w 7289801"/>
              <a:gd name="connsiteY3714" fmla="*/ 5130476 h 8519503"/>
              <a:gd name="connsiteX3715" fmla="*/ 6523602 w 7289801"/>
              <a:gd name="connsiteY3715" fmla="*/ 5145388 h 8519503"/>
              <a:gd name="connsiteX3716" fmla="*/ 6517336 w 7289801"/>
              <a:gd name="connsiteY3716" fmla="*/ 5144677 h 8519503"/>
              <a:gd name="connsiteX3717" fmla="*/ 6528474 w 7289801"/>
              <a:gd name="connsiteY3717" fmla="*/ 5130476 h 8519503"/>
              <a:gd name="connsiteX3718" fmla="*/ 5051151 w 7289801"/>
              <a:gd name="connsiteY3718" fmla="*/ 5123945 h 8519503"/>
              <a:gd name="connsiteX3719" fmla="*/ 5055132 w 7289801"/>
              <a:gd name="connsiteY3719" fmla="*/ 5128467 h 8519503"/>
              <a:gd name="connsiteX3720" fmla="*/ 5016049 w 7289801"/>
              <a:gd name="connsiteY3720" fmla="*/ 5154144 h 8519503"/>
              <a:gd name="connsiteX3721" fmla="*/ 5020236 w 7289801"/>
              <a:gd name="connsiteY3721" fmla="*/ 5138876 h 8519503"/>
              <a:gd name="connsiteX3722" fmla="*/ 5042656 w 7289801"/>
              <a:gd name="connsiteY3722" fmla="*/ 5126124 h 8519503"/>
              <a:gd name="connsiteX3723" fmla="*/ 5051151 w 7289801"/>
              <a:gd name="connsiteY3723" fmla="*/ 5123945 h 8519503"/>
              <a:gd name="connsiteX3724" fmla="*/ 5150027 w 7289801"/>
              <a:gd name="connsiteY3724" fmla="*/ 5120614 h 8519503"/>
              <a:gd name="connsiteX3725" fmla="*/ 5093190 w 7289801"/>
              <a:gd name="connsiteY3725" fmla="*/ 5161495 h 8519503"/>
              <a:gd name="connsiteX3726" fmla="*/ 5173472 w 7289801"/>
              <a:gd name="connsiteY3726" fmla="*/ 5120614 h 8519503"/>
              <a:gd name="connsiteX3727" fmla="*/ 5164947 w 7289801"/>
              <a:gd name="connsiteY3727" fmla="*/ 5128503 h 8519503"/>
              <a:gd name="connsiteX3728" fmla="*/ 5159974 w 7289801"/>
              <a:gd name="connsiteY3728" fmla="*/ 5142130 h 8519503"/>
              <a:gd name="connsiteX3729" fmla="*/ 5043456 w 7289801"/>
              <a:gd name="connsiteY3729" fmla="*/ 5207397 h 8519503"/>
              <a:gd name="connsiteX3730" fmla="*/ 5047009 w 7289801"/>
              <a:gd name="connsiteY3730" fmla="*/ 5188033 h 8519503"/>
              <a:gd name="connsiteX3731" fmla="*/ 5150027 w 7289801"/>
              <a:gd name="connsiteY3731" fmla="*/ 5120614 h 8519503"/>
              <a:gd name="connsiteX3732" fmla="*/ 1781032 w 7289801"/>
              <a:gd name="connsiteY3732" fmla="*/ 5113635 h 8519503"/>
              <a:gd name="connsiteX3733" fmla="*/ 1721251 w 7289801"/>
              <a:gd name="connsiteY3733" fmla="*/ 5148228 h 8519503"/>
              <a:gd name="connsiteX3734" fmla="*/ 1724810 w 7289801"/>
              <a:gd name="connsiteY3734" fmla="*/ 5135976 h 8519503"/>
              <a:gd name="connsiteX3735" fmla="*/ 1711999 w 7289801"/>
              <a:gd name="connsiteY3735" fmla="*/ 5139579 h 8519503"/>
              <a:gd name="connsiteX3736" fmla="*/ 1781032 w 7289801"/>
              <a:gd name="connsiteY3736" fmla="*/ 5113635 h 8519503"/>
              <a:gd name="connsiteX3737" fmla="*/ 2108184 w 7289801"/>
              <a:gd name="connsiteY3737" fmla="*/ 5106808 h 8519503"/>
              <a:gd name="connsiteX3738" fmla="*/ 2114358 w 7289801"/>
              <a:gd name="connsiteY3738" fmla="*/ 5107535 h 8519503"/>
              <a:gd name="connsiteX3739" fmla="*/ 2098579 w 7289801"/>
              <a:gd name="connsiteY3739" fmla="*/ 5120615 h 8519503"/>
              <a:gd name="connsiteX3740" fmla="*/ 2108184 w 7289801"/>
              <a:gd name="connsiteY3740" fmla="*/ 5106808 h 8519503"/>
              <a:gd name="connsiteX3741" fmla="*/ 5130081 w 7289801"/>
              <a:gd name="connsiteY3741" fmla="*/ 5100890 h 8519503"/>
              <a:gd name="connsiteX3742" fmla="*/ 5108384 w 7289801"/>
              <a:gd name="connsiteY3742" fmla="*/ 5114740 h 8519503"/>
              <a:gd name="connsiteX3743" fmla="*/ 5130081 w 7289801"/>
              <a:gd name="connsiteY3743" fmla="*/ 5100890 h 8519503"/>
              <a:gd name="connsiteX3744" fmla="*/ 2087058 w 7289801"/>
              <a:gd name="connsiteY3744" fmla="*/ 5099185 h 8519503"/>
              <a:gd name="connsiteX3745" fmla="*/ 2081972 w 7289801"/>
              <a:gd name="connsiteY3745" fmla="*/ 5109632 h 8519503"/>
              <a:gd name="connsiteX3746" fmla="*/ 2082699 w 7289801"/>
              <a:gd name="connsiteY3746" fmla="*/ 5109632 h 8519503"/>
              <a:gd name="connsiteX3747" fmla="*/ 2077611 w 7289801"/>
              <a:gd name="connsiteY3747" fmla="*/ 5124559 h 8519503"/>
              <a:gd name="connsiteX3748" fmla="*/ 2068165 w 7289801"/>
              <a:gd name="connsiteY3748" fmla="*/ 5123066 h 8519503"/>
              <a:gd name="connsiteX3749" fmla="*/ 2068165 w 7289801"/>
              <a:gd name="connsiteY3749" fmla="*/ 5117095 h 8519503"/>
              <a:gd name="connsiteX3750" fmla="*/ 2058719 w 7289801"/>
              <a:gd name="connsiteY3750" fmla="*/ 5122320 h 8519503"/>
              <a:gd name="connsiteX3751" fmla="*/ 2087058 w 7289801"/>
              <a:gd name="connsiteY3751" fmla="*/ 5099185 h 8519503"/>
              <a:gd name="connsiteX3752" fmla="*/ 6408408 w 7289801"/>
              <a:gd name="connsiteY3752" fmla="*/ 5098919 h 8519503"/>
              <a:gd name="connsiteX3753" fmla="*/ 6417284 w 7289801"/>
              <a:gd name="connsiteY3753" fmla="*/ 5106808 h 8519503"/>
              <a:gd name="connsiteX3754" fmla="*/ 6409147 w 7289801"/>
              <a:gd name="connsiteY3754" fmla="*/ 5110753 h 8519503"/>
              <a:gd name="connsiteX3755" fmla="*/ 6408408 w 7289801"/>
              <a:gd name="connsiteY3755" fmla="*/ 5098919 h 8519503"/>
              <a:gd name="connsiteX3756" fmla="*/ 5098524 w 7289801"/>
              <a:gd name="connsiteY3756" fmla="*/ 5094974 h 8519503"/>
              <a:gd name="connsiteX3757" fmla="*/ 5069610 w 7289801"/>
              <a:gd name="connsiteY3757" fmla="*/ 5116670 h 8519503"/>
              <a:gd name="connsiteX3758" fmla="*/ 5098524 w 7289801"/>
              <a:gd name="connsiteY3758" fmla="*/ 5094974 h 8519503"/>
              <a:gd name="connsiteX3759" fmla="*/ 2093033 w 7289801"/>
              <a:gd name="connsiteY3759" fmla="*/ 5094974 h 8519503"/>
              <a:gd name="connsiteX3760" fmla="*/ 2098580 w 7289801"/>
              <a:gd name="connsiteY3760" fmla="*/ 5096491 h 8519503"/>
              <a:gd name="connsiteX3761" fmla="*/ 2094882 w 7289801"/>
              <a:gd name="connsiteY3761" fmla="*/ 5114697 h 8519503"/>
              <a:gd name="connsiteX3762" fmla="*/ 2088718 w 7289801"/>
              <a:gd name="connsiteY3762" fmla="*/ 5110145 h 8519503"/>
              <a:gd name="connsiteX3763" fmla="*/ 2089951 w 7289801"/>
              <a:gd name="connsiteY3763" fmla="*/ 5099525 h 8519503"/>
              <a:gd name="connsiteX3764" fmla="*/ 2093033 w 7289801"/>
              <a:gd name="connsiteY3764" fmla="*/ 5094974 h 8519503"/>
              <a:gd name="connsiteX3765" fmla="*/ 4731666 w 7289801"/>
              <a:gd name="connsiteY3765" fmla="*/ 5093001 h 8519503"/>
              <a:gd name="connsiteX3766" fmla="*/ 4708300 w 7289801"/>
              <a:gd name="connsiteY3766" fmla="*/ 5114697 h 8519503"/>
              <a:gd name="connsiteX3767" fmla="*/ 4704052 w 7289801"/>
              <a:gd name="connsiteY3767" fmla="*/ 5104199 h 8519503"/>
              <a:gd name="connsiteX3768" fmla="*/ 4731666 w 7289801"/>
              <a:gd name="connsiteY3768" fmla="*/ 5093001 h 8519503"/>
              <a:gd name="connsiteX3769" fmla="*/ 6429858 w 7289801"/>
              <a:gd name="connsiteY3769" fmla="*/ 5092355 h 8519503"/>
              <a:gd name="connsiteX3770" fmla="*/ 6435774 w 7289801"/>
              <a:gd name="connsiteY3770" fmla="*/ 5093741 h 8519503"/>
              <a:gd name="connsiteX3771" fmla="*/ 6423940 w 7289801"/>
              <a:gd name="connsiteY3771" fmla="*/ 5100398 h 8519503"/>
              <a:gd name="connsiteX3772" fmla="*/ 6429858 w 7289801"/>
              <a:gd name="connsiteY3772" fmla="*/ 5092355 h 8519503"/>
              <a:gd name="connsiteX3773" fmla="*/ 1781771 w 7289801"/>
              <a:gd name="connsiteY3773" fmla="*/ 5091760 h 8519503"/>
              <a:gd name="connsiteX3774" fmla="*/ 1792866 w 7289801"/>
              <a:gd name="connsiteY3774" fmla="*/ 5099795 h 8519503"/>
              <a:gd name="connsiteX3775" fmla="*/ 1766239 w 7289801"/>
              <a:gd name="connsiteY3775" fmla="*/ 5110022 h 8519503"/>
              <a:gd name="connsiteX3776" fmla="*/ 1781771 w 7289801"/>
              <a:gd name="connsiteY3776" fmla="*/ 5091760 h 8519503"/>
              <a:gd name="connsiteX3777" fmla="*/ 4904148 w 7289801"/>
              <a:gd name="connsiteY3777" fmla="*/ 5087124 h 8519503"/>
              <a:gd name="connsiteX3778" fmla="*/ 4919039 w 7289801"/>
              <a:gd name="connsiteY3778" fmla="*/ 5087369 h 8519503"/>
              <a:gd name="connsiteX3779" fmla="*/ 4876963 w 7289801"/>
              <a:gd name="connsiteY3779" fmla="*/ 5134421 h 8519503"/>
              <a:gd name="connsiteX3780" fmla="*/ 4855924 w 7289801"/>
              <a:gd name="connsiteY3780" fmla="*/ 5123014 h 8519503"/>
              <a:gd name="connsiteX3781" fmla="*/ 4904148 w 7289801"/>
              <a:gd name="connsiteY3781" fmla="*/ 5087124 h 8519503"/>
              <a:gd name="connsiteX3782" fmla="*/ 2136054 w 7289801"/>
              <a:gd name="connsiteY3782" fmla="*/ 5087085 h 8519503"/>
              <a:gd name="connsiteX3783" fmla="*/ 2123456 w 7289801"/>
              <a:gd name="connsiteY3783" fmla="*/ 5103357 h 8519503"/>
              <a:gd name="connsiteX3784" fmla="*/ 2114358 w 7289801"/>
              <a:gd name="connsiteY3784" fmla="*/ 5096700 h 8519503"/>
              <a:gd name="connsiteX3785" fmla="*/ 2136054 w 7289801"/>
              <a:gd name="connsiteY3785" fmla="*/ 5087085 h 8519503"/>
              <a:gd name="connsiteX3786" fmla="*/ 6427885 w 7289801"/>
              <a:gd name="connsiteY3786" fmla="*/ 5085507 h 8519503"/>
              <a:gd name="connsiteX3787" fmla="*/ 6412106 w 7289801"/>
              <a:gd name="connsiteY3787" fmla="*/ 5094974 h 8519503"/>
              <a:gd name="connsiteX3788" fmla="*/ 6427885 w 7289801"/>
              <a:gd name="connsiteY3788" fmla="*/ 5085507 h 8519503"/>
              <a:gd name="connsiteX3789" fmla="*/ 5151060 w 7289801"/>
              <a:gd name="connsiteY3789" fmla="*/ 5083140 h 8519503"/>
              <a:gd name="connsiteX3790" fmla="*/ 5143170 w 7289801"/>
              <a:gd name="connsiteY3790" fmla="*/ 5104836 h 8519503"/>
              <a:gd name="connsiteX3791" fmla="*/ 5151060 w 7289801"/>
              <a:gd name="connsiteY3791" fmla="*/ 5083140 h 8519503"/>
              <a:gd name="connsiteX3792" fmla="*/ 5500682 w 7289801"/>
              <a:gd name="connsiteY3792" fmla="*/ 5075250 h 8519503"/>
              <a:gd name="connsiteX3793" fmla="*/ 5465379 w 7289801"/>
              <a:gd name="connsiteY3793" fmla="*/ 5104836 h 8519503"/>
              <a:gd name="connsiteX3794" fmla="*/ 5500682 w 7289801"/>
              <a:gd name="connsiteY3794" fmla="*/ 5075250 h 8519503"/>
              <a:gd name="connsiteX3795" fmla="*/ 5138628 w 7289801"/>
              <a:gd name="connsiteY3795" fmla="*/ 5067361 h 8519503"/>
              <a:gd name="connsiteX3796" fmla="*/ 5112329 w 7289801"/>
              <a:gd name="connsiteY3796" fmla="*/ 5087085 h 8519503"/>
              <a:gd name="connsiteX3797" fmla="*/ 5138628 w 7289801"/>
              <a:gd name="connsiteY3797" fmla="*/ 5067361 h 8519503"/>
              <a:gd name="connsiteX3798" fmla="*/ 4966150 w 7289801"/>
              <a:gd name="connsiteY3798" fmla="*/ 5057801 h 8519503"/>
              <a:gd name="connsiteX3799" fmla="*/ 4971588 w 7289801"/>
              <a:gd name="connsiteY3799" fmla="*/ 5062877 h 8519503"/>
              <a:gd name="connsiteX3800" fmla="*/ 4953273 w 7289801"/>
              <a:gd name="connsiteY3800" fmla="*/ 5073637 h 8519503"/>
              <a:gd name="connsiteX3801" fmla="*/ 4966150 w 7289801"/>
              <a:gd name="connsiteY3801" fmla="*/ 5057801 h 8519503"/>
              <a:gd name="connsiteX3802" fmla="*/ 4729694 w 7289801"/>
              <a:gd name="connsiteY3802" fmla="*/ 5057499 h 8519503"/>
              <a:gd name="connsiteX3803" fmla="*/ 4677336 w 7289801"/>
              <a:gd name="connsiteY3803" fmla="*/ 5091029 h 8519503"/>
              <a:gd name="connsiteX3804" fmla="*/ 4729694 w 7289801"/>
              <a:gd name="connsiteY3804" fmla="*/ 5057499 h 8519503"/>
              <a:gd name="connsiteX3805" fmla="*/ 2161133 w 7289801"/>
              <a:gd name="connsiteY3805" fmla="*/ 5053554 h 8519503"/>
              <a:gd name="connsiteX3806" fmla="*/ 2161837 w 7289801"/>
              <a:gd name="connsiteY3806" fmla="*/ 5053554 h 8519503"/>
              <a:gd name="connsiteX3807" fmla="*/ 2162542 w 7289801"/>
              <a:gd name="connsiteY3807" fmla="*/ 5053554 h 8519503"/>
              <a:gd name="connsiteX3808" fmla="*/ 2169585 w 7289801"/>
              <a:gd name="connsiteY3808" fmla="*/ 5053554 h 8519503"/>
              <a:gd name="connsiteX3809" fmla="*/ 2159019 w 7289801"/>
              <a:gd name="connsiteY3809" fmla="*/ 5060139 h 8519503"/>
              <a:gd name="connsiteX3810" fmla="*/ 2151975 w 7289801"/>
              <a:gd name="connsiteY3810" fmla="*/ 5068187 h 8519503"/>
              <a:gd name="connsiteX3811" fmla="*/ 2157611 w 7289801"/>
              <a:gd name="connsiteY3811" fmla="*/ 5071846 h 8519503"/>
              <a:gd name="connsiteX3812" fmla="*/ 2155497 w 7289801"/>
              <a:gd name="connsiteY3812" fmla="*/ 5079163 h 8519503"/>
              <a:gd name="connsiteX3813" fmla="*/ 2147748 w 7289801"/>
              <a:gd name="connsiteY3813" fmla="*/ 5075504 h 8519503"/>
              <a:gd name="connsiteX3814" fmla="*/ 2149157 w 7289801"/>
              <a:gd name="connsiteY3814" fmla="*/ 5070383 h 8519503"/>
              <a:gd name="connsiteX3815" fmla="*/ 2142817 w 7289801"/>
              <a:gd name="connsiteY3815" fmla="*/ 5074773 h 8519503"/>
              <a:gd name="connsiteX3816" fmla="*/ 2148453 w 7289801"/>
              <a:gd name="connsiteY3816" fmla="*/ 5078431 h 8519503"/>
              <a:gd name="connsiteX3817" fmla="*/ 2144226 w 7289801"/>
              <a:gd name="connsiteY3817" fmla="*/ 5085016 h 8519503"/>
              <a:gd name="connsiteX3818" fmla="*/ 2140000 w 7289801"/>
              <a:gd name="connsiteY3818" fmla="*/ 5076236 h 8519503"/>
              <a:gd name="connsiteX3819" fmla="*/ 2102666 w 7289801"/>
              <a:gd name="connsiteY3819" fmla="*/ 5098919 h 8519503"/>
              <a:gd name="connsiteX3820" fmla="*/ 2102666 w 7289801"/>
              <a:gd name="connsiteY3820" fmla="*/ 5085016 h 8519503"/>
              <a:gd name="connsiteX3821" fmla="*/ 2151975 w 7289801"/>
              <a:gd name="connsiteY3821" fmla="*/ 5057944 h 8519503"/>
              <a:gd name="connsiteX3822" fmla="*/ 2161133 w 7289801"/>
              <a:gd name="connsiteY3822" fmla="*/ 5053554 h 8519503"/>
              <a:gd name="connsiteX3823" fmla="*/ 4871366 w 7289801"/>
              <a:gd name="connsiteY3823" fmla="*/ 5049455 h 8519503"/>
              <a:gd name="connsiteX3824" fmla="*/ 4877620 w 7289801"/>
              <a:gd name="connsiteY3824" fmla="*/ 5054659 h 8519503"/>
              <a:gd name="connsiteX3825" fmla="*/ 4718940 w 7289801"/>
              <a:gd name="connsiteY3825" fmla="*/ 5156196 h 8519503"/>
              <a:gd name="connsiteX3826" fmla="*/ 4711078 w 7289801"/>
              <a:gd name="connsiteY3826" fmla="*/ 5150515 h 8519503"/>
              <a:gd name="connsiteX3827" fmla="*/ 4705360 w 7289801"/>
              <a:gd name="connsiteY3827" fmla="*/ 5163296 h 8519503"/>
              <a:gd name="connsiteX3828" fmla="*/ 4661758 w 7289801"/>
              <a:gd name="connsiteY3828" fmla="*/ 5165427 h 8519503"/>
              <a:gd name="connsiteX3829" fmla="*/ 4653896 w 7289801"/>
              <a:gd name="connsiteY3829" fmla="*/ 5172527 h 8519503"/>
              <a:gd name="connsiteX3830" fmla="*/ 4651752 w 7289801"/>
              <a:gd name="connsiteY3830" fmla="*/ 5196669 h 8519503"/>
              <a:gd name="connsiteX3831" fmla="*/ 4623160 w 7289801"/>
              <a:gd name="connsiteY3831" fmla="*/ 5178208 h 8519503"/>
              <a:gd name="connsiteX3832" fmla="*/ 4691064 w 7289801"/>
              <a:gd name="connsiteY3832" fmla="*/ 5140575 h 8519503"/>
              <a:gd name="connsiteX3833" fmla="*/ 4636026 w 7289801"/>
              <a:gd name="connsiteY3833" fmla="*/ 5168267 h 8519503"/>
              <a:gd name="connsiteX3834" fmla="*/ 4624590 w 7289801"/>
              <a:gd name="connsiteY3834" fmla="*/ 5151226 h 8519503"/>
              <a:gd name="connsiteX3835" fmla="*/ 4691064 w 7289801"/>
              <a:gd name="connsiteY3835" fmla="*/ 5111463 h 8519503"/>
              <a:gd name="connsiteX3836" fmla="*/ 4697498 w 7289801"/>
              <a:gd name="connsiteY3836" fmla="*/ 5144125 h 8519503"/>
              <a:gd name="connsiteX3837" fmla="*/ 4844026 w 7289801"/>
              <a:gd name="connsiteY3837" fmla="*/ 5066730 h 8519503"/>
              <a:gd name="connsiteX3838" fmla="*/ 4871366 w 7289801"/>
              <a:gd name="connsiteY3838" fmla="*/ 5049455 h 8519503"/>
              <a:gd name="connsiteX3839" fmla="*/ 4703850 w 7289801"/>
              <a:gd name="connsiteY3839" fmla="*/ 5045665 h 8519503"/>
              <a:gd name="connsiteX3840" fmla="*/ 4699602 w 7289801"/>
              <a:gd name="connsiteY3840" fmla="*/ 5063416 h 8519503"/>
              <a:gd name="connsiteX3841" fmla="*/ 4703850 w 7289801"/>
              <a:gd name="connsiteY3841" fmla="*/ 5045665 h 8519503"/>
              <a:gd name="connsiteX3842" fmla="*/ 2182705 w 7289801"/>
              <a:gd name="connsiteY3842" fmla="*/ 5039799 h 8519503"/>
              <a:gd name="connsiteX3843" fmla="*/ 2185964 w 7289801"/>
              <a:gd name="connsiteY3843" fmla="*/ 5041244 h 8519503"/>
              <a:gd name="connsiteX3844" fmla="*/ 2171557 w 7289801"/>
              <a:gd name="connsiteY3844" fmla="*/ 5055527 h 8519503"/>
              <a:gd name="connsiteX3845" fmla="*/ 2176359 w 7289801"/>
              <a:gd name="connsiteY3845" fmla="*/ 5041925 h 8519503"/>
              <a:gd name="connsiteX3846" fmla="*/ 2182705 w 7289801"/>
              <a:gd name="connsiteY3846" fmla="*/ 5039799 h 8519503"/>
              <a:gd name="connsiteX3847" fmla="*/ 1889754 w 7289801"/>
              <a:gd name="connsiteY3847" fmla="*/ 5037775 h 8519503"/>
              <a:gd name="connsiteX3848" fmla="*/ 1836834 w 7289801"/>
              <a:gd name="connsiteY3848" fmla="*/ 5072421 h 8519503"/>
              <a:gd name="connsiteX3849" fmla="*/ 1911207 w 7289801"/>
              <a:gd name="connsiteY3849" fmla="*/ 5039896 h 8519503"/>
              <a:gd name="connsiteX3850" fmla="*/ 1903341 w 7289801"/>
              <a:gd name="connsiteY3850" fmla="*/ 5046967 h 8519503"/>
              <a:gd name="connsiteX3851" fmla="*/ 1898335 w 7289801"/>
              <a:gd name="connsiteY3851" fmla="*/ 5059694 h 8519503"/>
              <a:gd name="connsiteX3852" fmla="*/ 1843271 w 7289801"/>
              <a:gd name="connsiteY3852" fmla="*/ 5091513 h 8519503"/>
              <a:gd name="connsiteX3853" fmla="*/ 1790351 w 7289801"/>
              <a:gd name="connsiteY3853" fmla="*/ 5112724 h 8519503"/>
              <a:gd name="connsiteX3854" fmla="*/ 1795358 w 7289801"/>
              <a:gd name="connsiteY3854" fmla="*/ 5093633 h 8519503"/>
              <a:gd name="connsiteX3855" fmla="*/ 1889754 w 7289801"/>
              <a:gd name="connsiteY3855" fmla="*/ 5037775 h 8519503"/>
              <a:gd name="connsiteX3856" fmla="*/ 1522655 w 7289801"/>
              <a:gd name="connsiteY3856" fmla="*/ 5033831 h 8519503"/>
              <a:gd name="connsiteX3857" fmla="*/ 1512451 w 7289801"/>
              <a:gd name="connsiteY3857" fmla="*/ 5054127 h 8519503"/>
              <a:gd name="connsiteX3858" fmla="*/ 1489124 w 7289801"/>
              <a:gd name="connsiteY3858" fmla="*/ 5054127 h 8519503"/>
              <a:gd name="connsiteX3859" fmla="*/ 1522655 w 7289801"/>
              <a:gd name="connsiteY3859" fmla="*/ 5033831 h 8519503"/>
              <a:gd name="connsiteX3860" fmla="*/ 1803472 w 7289801"/>
              <a:gd name="connsiteY3860" fmla="*/ 5029387 h 8519503"/>
              <a:gd name="connsiteX3861" fmla="*/ 1806672 w 7289801"/>
              <a:gd name="connsiteY3861" fmla="*/ 5034838 h 8519503"/>
              <a:gd name="connsiteX3862" fmla="*/ 1775266 w 7289801"/>
              <a:gd name="connsiteY3862" fmla="*/ 5055527 h 8519503"/>
              <a:gd name="connsiteX3863" fmla="*/ 1780045 w 7289801"/>
              <a:gd name="connsiteY3863" fmla="*/ 5039118 h 8519503"/>
              <a:gd name="connsiteX3864" fmla="*/ 1796943 w 7289801"/>
              <a:gd name="connsiteY3864" fmla="*/ 5030290 h 8519503"/>
              <a:gd name="connsiteX3865" fmla="*/ 1803472 w 7289801"/>
              <a:gd name="connsiteY3865" fmla="*/ 5029387 h 8519503"/>
              <a:gd name="connsiteX3866" fmla="*/ 2213927 w 7289801"/>
              <a:gd name="connsiteY3866" fmla="*/ 5023969 h 8519503"/>
              <a:gd name="connsiteX3867" fmla="*/ 2183391 w 7289801"/>
              <a:gd name="connsiteY3867" fmla="*/ 5049611 h 8519503"/>
              <a:gd name="connsiteX3868" fmla="*/ 2213927 w 7289801"/>
              <a:gd name="connsiteY3868" fmla="*/ 5023969 h 8519503"/>
              <a:gd name="connsiteX3869" fmla="*/ 4936790 w 7289801"/>
              <a:gd name="connsiteY3869" fmla="*/ 5018052 h 8519503"/>
              <a:gd name="connsiteX3870" fmla="*/ 4885508 w 7289801"/>
              <a:gd name="connsiteY3870" fmla="*/ 5045665 h 8519503"/>
              <a:gd name="connsiteX3871" fmla="*/ 4936790 w 7289801"/>
              <a:gd name="connsiteY3871" fmla="*/ 5018052 h 8519503"/>
              <a:gd name="connsiteX3872" fmla="*/ 1871760 w 7289801"/>
              <a:gd name="connsiteY3872" fmla="*/ 5018052 h 8519503"/>
              <a:gd name="connsiteX3873" fmla="*/ 1852036 w 7289801"/>
              <a:gd name="connsiteY3873" fmla="*/ 5029527 h 8519503"/>
              <a:gd name="connsiteX3874" fmla="*/ 1871760 w 7289801"/>
              <a:gd name="connsiteY3874" fmla="*/ 5018052 h 8519503"/>
              <a:gd name="connsiteX3875" fmla="*/ 5142611 w 7289801"/>
              <a:gd name="connsiteY3875" fmla="*/ 5017810 h 8519503"/>
              <a:gd name="connsiteX3876" fmla="*/ 5153748 w 7289801"/>
              <a:gd name="connsiteY3876" fmla="*/ 5020924 h 8519503"/>
              <a:gd name="connsiteX3877" fmla="*/ 5098522 w 7289801"/>
              <a:gd name="connsiteY3877" fmla="*/ 5055527 h 8519503"/>
              <a:gd name="connsiteX3878" fmla="*/ 5102940 w 7289801"/>
              <a:gd name="connsiteY3878" fmla="*/ 5039609 h 8519503"/>
              <a:gd name="connsiteX3879" fmla="*/ 5128713 w 7289801"/>
              <a:gd name="connsiteY3879" fmla="*/ 5018848 h 8519503"/>
              <a:gd name="connsiteX3880" fmla="*/ 5142611 w 7289801"/>
              <a:gd name="connsiteY3880" fmla="*/ 5017810 h 8519503"/>
              <a:gd name="connsiteX3881" fmla="*/ 6134992 w 7289801"/>
              <a:gd name="connsiteY3881" fmla="*/ 5016080 h 8519503"/>
              <a:gd name="connsiteX3882" fmla="*/ 6139594 w 7289801"/>
              <a:gd name="connsiteY3882" fmla="*/ 5024345 h 8519503"/>
              <a:gd name="connsiteX3883" fmla="*/ 6128856 w 7289801"/>
              <a:gd name="connsiteY3883" fmla="*/ 5025848 h 8519503"/>
              <a:gd name="connsiteX3884" fmla="*/ 6134992 w 7289801"/>
              <a:gd name="connsiteY3884" fmla="*/ 5016080 h 8519503"/>
              <a:gd name="connsiteX3885" fmla="*/ 1844147 w 7289801"/>
              <a:gd name="connsiteY3885" fmla="*/ 5010162 h 8519503"/>
              <a:gd name="connsiteX3886" fmla="*/ 1832206 w 7289801"/>
              <a:gd name="connsiteY3886" fmla="*/ 5021339 h 8519503"/>
              <a:gd name="connsiteX3887" fmla="*/ 1817281 w 7289801"/>
              <a:gd name="connsiteY3887" fmla="*/ 5025941 h 8519503"/>
              <a:gd name="connsiteX3888" fmla="*/ 1844147 w 7289801"/>
              <a:gd name="connsiteY3888" fmla="*/ 5010162 h 8519503"/>
              <a:gd name="connsiteX3889" fmla="*/ 1515000 w 7289801"/>
              <a:gd name="connsiteY3889" fmla="*/ 5005590 h 8519503"/>
              <a:gd name="connsiteX3890" fmla="*/ 1522655 w 7289801"/>
              <a:gd name="connsiteY3890" fmla="*/ 5006039 h 8519503"/>
              <a:gd name="connsiteX3891" fmla="*/ 1502701 w 7289801"/>
              <a:gd name="connsiteY3891" fmla="*/ 5031859 h 8519503"/>
              <a:gd name="connsiteX3892" fmla="*/ 1493069 w 7289801"/>
              <a:gd name="connsiteY3892" fmla="*/ 5025403 h 8519503"/>
              <a:gd name="connsiteX3893" fmla="*/ 1502701 w 7289801"/>
              <a:gd name="connsiteY3893" fmla="*/ 5011059 h 8519503"/>
              <a:gd name="connsiteX3894" fmla="*/ 1515000 w 7289801"/>
              <a:gd name="connsiteY3894" fmla="*/ 5005590 h 8519503"/>
              <a:gd name="connsiteX3895" fmla="*/ 1890920 w 7289801"/>
              <a:gd name="connsiteY3895" fmla="*/ 5000301 h 8519503"/>
              <a:gd name="connsiteX3896" fmla="*/ 1883876 w 7289801"/>
              <a:gd name="connsiteY3896" fmla="*/ 5020025 h 8519503"/>
              <a:gd name="connsiteX3897" fmla="*/ 1890920 w 7289801"/>
              <a:gd name="connsiteY3897" fmla="*/ 5000301 h 8519503"/>
              <a:gd name="connsiteX3898" fmla="*/ 2256367 w 7289801"/>
              <a:gd name="connsiteY3898" fmla="*/ 4999315 h 8519503"/>
              <a:gd name="connsiteX3899" fmla="*/ 2248478 w 7289801"/>
              <a:gd name="connsiteY3899" fmla="*/ 5014108 h 8519503"/>
              <a:gd name="connsiteX3900" fmla="*/ 2243457 w 7289801"/>
              <a:gd name="connsiteY3900" fmla="*/ 5002274 h 8519503"/>
              <a:gd name="connsiteX3901" fmla="*/ 2256367 w 7289801"/>
              <a:gd name="connsiteY3901" fmla="*/ 4999315 h 8519503"/>
              <a:gd name="connsiteX3902" fmla="*/ 1879166 w 7289801"/>
              <a:gd name="connsiteY3902" fmla="*/ 4984523 h 8519503"/>
              <a:gd name="connsiteX3903" fmla="*/ 1855981 w 7289801"/>
              <a:gd name="connsiteY3903" fmla="*/ 5002274 h 8519503"/>
              <a:gd name="connsiteX3904" fmla="*/ 1879166 w 7289801"/>
              <a:gd name="connsiteY3904" fmla="*/ 4984523 h 8519503"/>
              <a:gd name="connsiteX3905" fmla="*/ 4716342 w 7289801"/>
              <a:gd name="connsiteY3905" fmla="*/ 4980578 h 8519503"/>
              <a:gd name="connsiteX3906" fmla="*/ 4700488 w 7289801"/>
              <a:gd name="connsiteY3906" fmla="*/ 4997195 h 8519503"/>
              <a:gd name="connsiteX3907" fmla="*/ 4658689 w 7289801"/>
              <a:gd name="connsiteY3907" fmla="*/ 5016080 h 8519503"/>
              <a:gd name="connsiteX3908" fmla="*/ 4716342 w 7289801"/>
              <a:gd name="connsiteY3908" fmla="*/ 4980578 h 8519503"/>
              <a:gd name="connsiteX3909" fmla="*/ 1364577 w 7289801"/>
              <a:gd name="connsiteY3909" fmla="*/ 4980375 h 8519503"/>
              <a:gd name="connsiteX3910" fmla="*/ 1360059 w 7289801"/>
              <a:gd name="connsiteY3910" fmla="*/ 4986385 h 8519503"/>
              <a:gd name="connsiteX3911" fmla="*/ 1341197 w 7289801"/>
              <a:gd name="connsiteY3911" fmla="*/ 4992795 h 8519503"/>
              <a:gd name="connsiteX3912" fmla="*/ 1364577 w 7289801"/>
              <a:gd name="connsiteY3912" fmla="*/ 4980375 h 8519503"/>
              <a:gd name="connsiteX3913" fmla="*/ 2289898 w 7289801"/>
              <a:gd name="connsiteY3913" fmla="*/ 4978662 h 8519503"/>
              <a:gd name="connsiteX3914" fmla="*/ 2289218 w 7289801"/>
              <a:gd name="connsiteY3914" fmla="*/ 4985425 h 8519503"/>
              <a:gd name="connsiteX3915" fmla="*/ 2270174 w 7289801"/>
              <a:gd name="connsiteY3915" fmla="*/ 4989481 h 8519503"/>
              <a:gd name="connsiteX3916" fmla="*/ 2289898 w 7289801"/>
              <a:gd name="connsiteY3916" fmla="*/ 4978662 h 8519503"/>
              <a:gd name="connsiteX3917" fmla="*/ 5139242 w 7289801"/>
              <a:gd name="connsiteY3917" fmla="*/ 4976633 h 8519503"/>
              <a:gd name="connsiteX3918" fmla="*/ 5108384 w 7289801"/>
              <a:gd name="connsiteY3918" fmla="*/ 4996357 h 8519503"/>
              <a:gd name="connsiteX3919" fmla="*/ 5139242 w 7289801"/>
              <a:gd name="connsiteY3919" fmla="*/ 4976633 h 8519503"/>
              <a:gd name="connsiteX3920" fmla="*/ 6218236 w 7289801"/>
              <a:gd name="connsiteY3920" fmla="*/ 4971406 h 8519503"/>
              <a:gd name="connsiteX3921" fmla="*/ 6225198 w 7289801"/>
              <a:gd name="connsiteY3921" fmla="*/ 4977618 h 8519503"/>
              <a:gd name="connsiteX3922" fmla="*/ 6205009 w 7289801"/>
              <a:gd name="connsiteY3922" fmla="*/ 4984523 h 8519503"/>
              <a:gd name="connsiteX3923" fmla="*/ 6218236 w 7289801"/>
              <a:gd name="connsiteY3923" fmla="*/ 4971406 h 8519503"/>
              <a:gd name="connsiteX3924" fmla="*/ 2297904 w 7289801"/>
              <a:gd name="connsiteY3924" fmla="*/ 4968744 h 8519503"/>
              <a:gd name="connsiteX3925" fmla="*/ 2307649 w 7289801"/>
              <a:gd name="connsiteY3925" fmla="*/ 4970058 h 8519503"/>
              <a:gd name="connsiteX3926" fmla="*/ 2293842 w 7289801"/>
              <a:gd name="connsiteY3926" fmla="*/ 4977949 h 8519503"/>
              <a:gd name="connsiteX3927" fmla="*/ 2297904 w 7289801"/>
              <a:gd name="connsiteY3927" fmla="*/ 4968744 h 8519503"/>
              <a:gd name="connsiteX3928" fmla="*/ 4880216 w 7289801"/>
              <a:gd name="connsiteY3928" fmla="*/ 4966771 h 8519503"/>
              <a:gd name="connsiteX3929" fmla="*/ 4859868 w 7289801"/>
              <a:gd name="connsiteY3929" fmla="*/ 4983839 h 8519503"/>
              <a:gd name="connsiteX3930" fmla="*/ 4880216 w 7289801"/>
              <a:gd name="connsiteY3930" fmla="*/ 4966771 h 8519503"/>
              <a:gd name="connsiteX3931" fmla="*/ 1459540 w 7289801"/>
              <a:gd name="connsiteY3931" fmla="*/ 4966771 h 8519503"/>
              <a:gd name="connsiteX3932" fmla="*/ 1436206 w 7289801"/>
              <a:gd name="connsiteY3932" fmla="*/ 4992412 h 8519503"/>
              <a:gd name="connsiteX3933" fmla="*/ 1422064 w 7289801"/>
              <a:gd name="connsiteY3933" fmla="*/ 4992412 h 8519503"/>
              <a:gd name="connsiteX3934" fmla="*/ 1436206 w 7289801"/>
              <a:gd name="connsiteY3934" fmla="*/ 4977454 h 8519503"/>
              <a:gd name="connsiteX3935" fmla="*/ 1459540 w 7289801"/>
              <a:gd name="connsiteY3935" fmla="*/ 4966771 h 8519503"/>
              <a:gd name="connsiteX3936" fmla="*/ 1712146 w 7289801"/>
              <a:gd name="connsiteY3936" fmla="*/ 4959501 h 8519503"/>
              <a:gd name="connsiteX3937" fmla="*/ 1719890 w 7289801"/>
              <a:gd name="connsiteY3937" fmla="*/ 4964517 h 8519503"/>
              <a:gd name="connsiteX3938" fmla="*/ 1689485 w 7289801"/>
              <a:gd name="connsiteY3938" fmla="*/ 5003824 h 8519503"/>
              <a:gd name="connsiteX3939" fmla="*/ 1682414 w 7289801"/>
              <a:gd name="connsiteY3939" fmla="*/ 4984170 h 8519503"/>
              <a:gd name="connsiteX3940" fmla="*/ 1712146 w 7289801"/>
              <a:gd name="connsiteY3940" fmla="*/ 4959501 h 8519503"/>
              <a:gd name="connsiteX3941" fmla="*/ 4793936 w 7289801"/>
              <a:gd name="connsiteY3941" fmla="*/ 4956910 h 8519503"/>
              <a:gd name="connsiteX3942" fmla="*/ 4803930 w 7289801"/>
              <a:gd name="connsiteY3942" fmla="*/ 4968213 h 8519503"/>
              <a:gd name="connsiteX3943" fmla="*/ 4731121 w 7289801"/>
              <a:gd name="connsiteY3943" fmla="*/ 5004246 h 8519503"/>
              <a:gd name="connsiteX3944" fmla="*/ 4734690 w 7289801"/>
              <a:gd name="connsiteY3944" fmla="*/ 4998594 h 8519503"/>
              <a:gd name="connsiteX3945" fmla="*/ 4743970 w 7289801"/>
              <a:gd name="connsiteY3945" fmla="*/ 4980931 h 8519503"/>
              <a:gd name="connsiteX3946" fmla="*/ 4793936 w 7289801"/>
              <a:gd name="connsiteY3946" fmla="*/ 4956910 h 8519503"/>
              <a:gd name="connsiteX3947" fmla="*/ 1470729 w 7289801"/>
              <a:gd name="connsiteY3947" fmla="*/ 4955654 h 8519503"/>
              <a:gd name="connsiteX3948" fmla="*/ 1464898 w 7289801"/>
              <a:gd name="connsiteY3948" fmla="*/ 4968564 h 8519503"/>
              <a:gd name="connsiteX3949" fmla="*/ 1443759 w 7289801"/>
              <a:gd name="connsiteY3949" fmla="*/ 4986494 h 8519503"/>
              <a:gd name="connsiteX3950" fmla="*/ 1470729 w 7289801"/>
              <a:gd name="connsiteY3950" fmla="*/ 4955654 h 8519503"/>
              <a:gd name="connsiteX3951" fmla="*/ 1495042 w 7289801"/>
              <a:gd name="connsiteY3951" fmla="*/ 4950992 h 8519503"/>
              <a:gd name="connsiteX3952" fmla="*/ 1491097 w 7289801"/>
              <a:gd name="connsiteY3952" fmla="*/ 4959757 h 8519503"/>
              <a:gd name="connsiteX3953" fmla="*/ 1481892 w 7289801"/>
              <a:gd name="connsiteY3953" fmla="*/ 4962679 h 8519503"/>
              <a:gd name="connsiteX3954" fmla="*/ 1495042 w 7289801"/>
              <a:gd name="connsiteY3954" fmla="*/ 4950992 h 8519503"/>
              <a:gd name="connsiteX3955" fmla="*/ 1483297 w 7289801"/>
              <a:gd name="connsiteY3955" fmla="*/ 4949856 h 8519503"/>
              <a:gd name="connsiteX3956" fmla="*/ 1484463 w 7289801"/>
              <a:gd name="connsiteY3956" fmla="*/ 4953900 h 8519503"/>
              <a:gd name="connsiteX3957" fmla="*/ 1477290 w 7289801"/>
              <a:gd name="connsiteY3957" fmla="*/ 4959785 h 8519503"/>
              <a:gd name="connsiteX3958" fmla="*/ 1470118 w 7289801"/>
              <a:gd name="connsiteY3958" fmla="*/ 4973023 h 8519503"/>
              <a:gd name="connsiteX3959" fmla="*/ 1475138 w 7289801"/>
              <a:gd name="connsiteY3959" fmla="*/ 4956843 h 8519503"/>
              <a:gd name="connsiteX3960" fmla="*/ 1483297 w 7289801"/>
              <a:gd name="connsiteY3960" fmla="*/ 4949856 h 8519503"/>
              <a:gd name="connsiteX3961" fmla="*/ 1747624 w 7289801"/>
              <a:gd name="connsiteY3961" fmla="*/ 4945546 h 8519503"/>
              <a:gd name="connsiteX3962" fmla="*/ 1750729 w 7289801"/>
              <a:gd name="connsiteY3962" fmla="*/ 4952119 h 8519503"/>
              <a:gd name="connsiteX3963" fmla="*/ 1739254 w 7289801"/>
              <a:gd name="connsiteY3963" fmla="*/ 4957528 h 8519503"/>
              <a:gd name="connsiteX3964" fmla="*/ 1747624 w 7289801"/>
              <a:gd name="connsiteY3964" fmla="*/ 4945546 h 8519503"/>
              <a:gd name="connsiteX3965" fmla="*/ 2336158 w 7289801"/>
              <a:gd name="connsiteY3965" fmla="*/ 4945076 h 8519503"/>
              <a:gd name="connsiteX3966" fmla="*/ 2345482 w 7289801"/>
              <a:gd name="connsiteY3966" fmla="*/ 4951530 h 8519503"/>
              <a:gd name="connsiteX3967" fmla="*/ 2325400 w 7289801"/>
              <a:gd name="connsiteY3967" fmla="*/ 4960854 h 8519503"/>
              <a:gd name="connsiteX3968" fmla="*/ 2333289 w 7289801"/>
              <a:gd name="connsiteY3968" fmla="*/ 4952248 h 8519503"/>
              <a:gd name="connsiteX3969" fmla="*/ 2336158 w 7289801"/>
              <a:gd name="connsiteY3969" fmla="*/ 4945076 h 8519503"/>
              <a:gd name="connsiteX3970" fmla="*/ 5256579 w 7289801"/>
              <a:gd name="connsiteY3970" fmla="*/ 4939326 h 8519503"/>
              <a:gd name="connsiteX3971" fmla="*/ 5262228 w 7289801"/>
              <a:gd name="connsiteY3971" fmla="*/ 4941737 h 8519503"/>
              <a:gd name="connsiteX3972" fmla="*/ 5230348 w 7289801"/>
              <a:gd name="connsiteY3972" fmla="*/ 4960854 h 8519503"/>
              <a:gd name="connsiteX3973" fmla="*/ 5226726 w 7289801"/>
              <a:gd name="connsiteY3973" fmla="*/ 4953066 h 8519503"/>
              <a:gd name="connsiteX3974" fmla="*/ 5256579 w 7289801"/>
              <a:gd name="connsiteY3974" fmla="*/ 4939326 h 8519503"/>
              <a:gd name="connsiteX3975" fmla="*/ 4765722 w 7289801"/>
              <a:gd name="connsiteY3975" fmla="*/ 4939159 h 8519503"/>
              <a:gd name="connsiteX3976" fmla="*/ 4745472 w 7289801"/>
              <a:gd name="connsiteY3976" fmla="*/ 4957296 h 8519503"/>
              <a:gd name="connsiteX3977" fmla="*/ 4755597 w 7289801"/>
              <a:gd name="connsiteY3977" fmla="*/ 4968177 h 8519503"/>
              <a:gd name="connsiteX3978" fmla="*/ 4740410 w 7289801"/>
              <a:gd name="connsiteY3978" fmla="*/ 4973256 h 8519503"/>
              <a:gd name="connsiteX3979" fmla="*/ 4680384 w 7289801"/>
              <a:gd name="connsiteY3979" fmla="*/ 4987765 h 8519503"/>
              <a:gd name="connsiteX3980" fmla="*/ 4707142 w 7289801"/>
              <a:gd name="connsiteY3980" fmla="*/ 4970354 h 8519503"/>
              <a:gd name="connsiteX3981" fmla="*/ 4723776 w 7289801"/>
              <a:gd name="connsiteY3981" fmla="*/ 4971805 h 8519503"/>
              <a:gd name="connsiteX3982" fmla="*/ 4725222 w 7289801"/>
              <a:gd name="connsiteY3982" fmla="*/ 4960923 h 8519503"/>
              <a:gd name="connsiteX3983" fmla="*/ 4740410 w 7289801"/>
              <a:gd name="connsiteY3983" fmla="*/ 4959472 h 8519503"/>
              <a:gd name="connsiteX3984" fmla="*/ 4765722 w 7289801"/>
              <a:gd name="connsiteY3984" fmla="*/ 4939159 h 8519503"/>
              <a:gd name="connsiteX3985" fmla="*/ 1871303 w 7289801"/>
              <a:gd name="connsiteY3985" fmla="*/ 4935898 h 8519503"/>
              <a:gd name="connsiteX3986" fmla="*/ 1893456 w 7289801"/>
              <a:gd name="connsiteY3986" fmla="*/ 4940003 h 8519503"/>
              <a:gd name="connsiteX3987" fmla="*/ 1844147 w 7289801"/>
              <a:gd name="connsiteY3987" fmla="*/ 4968744 h 8519503"/>
              <a:gd name="connsiteX3988" fmla="*/ 1848435 w 7289801"/>
              <a:gd name="connsiteY3988" fmla="*/ 4954374 h 8519503"/>
              <a:gd name="connsiteX3989" fmla="*/ 1871303 w 7289801"/>
              <a:gd name="connsiteY3989" fmla="*/ 4935898 h 8519503"/>
              <a:gd name="connsiteX3990" fmla="*/ 4747446 w 7289801"/>
              <a:gd name="connsiteY3990" fmla="*/ 4933241 h 8519503"/>
              <a:gd name="connsiteX3991" fmla="*/ 4717898 w 7289801"/>
              <a:gd name="connsiteY3991" fmla="*/ 4954938 h 8519503"/>
              <a:gd name="connsiteX3992" fmla="*/ 4747446 w 7289801"/>
              <a:gd name="connsiteY3992" fmla="*/ 4933241 h 8519503"/>
              <a:gd name="connsiteX3993" fmla="*/ 4792526 w 7289801"/>
              <a:gd name="connsiteY3993" fmla="*/ 4930077 h 8519503"/>
              <a:gd name="connsiteX3994" fmla="*/ 4797256 w 7289801"/>
              <a:gd name="connsiteY3994" fmla="*/ 4935810 h 8519503"/>
              <a:gd name="connsiteX3995" fmla="*/ 4778888 w 7289801"/>
              <a:gd name="connsiteY3995" fmla="*/ 4945350 h 8519503"/>
              <a:gd name="connsiteX3996" fmla="*/ 4792526 w 7289801"/>
              <a:gd name="connsiteY3996" fmla="*/ 4930077 h 8519503"/>
              <a:gd name="connsiteX3997" fmla="*/ 2342972 w 7289801"/>
              <a:gd name="connsiteY3997" fmla="*/ 4921160 h 8519503"/>
              <a:gd name="connsiteX3998" fmla="*/ 2349068 w 7289801"/>
              <a:gd name="connsiteY3998" fmla="*/ 4924036 h 8519503"/>
              <a:gd name="connsiteX3999" fmla="*/ 2338310 w 7289801"/>
              <a:gd name="connsiteY3999" fmla="*/ 4933241 h 8519503"/>
              <a:gd name="connsiteX4000" fmla="*/ 2334724 w 7289801"/>
              <a:gd name="connsiteY4000" fmla="*/ 4924036 h 8519503"/>
              <a:gd name="connsiteX4001" fmla="*/ 2342972 w 7289801"/>
              <a:gd name="connsiteY4001" fmla="*/ 4921160 h 8519503"/>
              <a:gd name="connsiteX4002" fmla="*/ 1513286 w 7289801"/>
              <a:gd name="connsiteY4002" fmla="*/ 4908469 h 8519503"/>
              <a:gd name="connsiteX4003" fmla="*/ 1509587 w 7289801"/>
              <a:gd name="connsiteY4003" fmla="*/ 4916989 h 8519503"/>
              <a:gd name="connsiteX4004" fmla="*/ 1514765 w 7289801"/>
              <a:gd name="connsiteY4004" fmla="*/ 4911309 h 8519503"/>
              <a:gd name="connsiteX4005" fmla="*/ 1505889 w 7289801"/>
              <a:gd name="connsiteY4005" fmla="*/ 4925510 h 8519503"/>
              <a:gd name="connsiteX4006" fmla="*/ 1513286 w 7289801"/>
              <a:gd name="connsiteY4006" fmla="*/ 4908469 h 8519503"/>
              <a:gd name="connsiteX4007" fmla="*/ 1485822 w 7289801"/>
              <a:gd name="connsiteY4007" fmla="*/ 4908082 h 8519503"/>
              <a:gd name="connsiteX4008" fmla="*/ 1469510 w 7289801"/>
              <a:gd name="connsiteY4008" fmla="*/ 4931544 h 8519503"/>
              <a:gd name="connsiteX4009" fmla="*/ 1476602 w 7289801"/>
              <a:gd name="connsiteY4009" fmla="*/ 4933678 h 8519503"/>
              <a:gd name="connsiteX4010" fmla="*/ 1457455 w 7289801"/>
              <a:gd name="connsiteY4010" fmla="*/ 4930834 h 8519503"/>
              <a:gd name="connsiteX4011" fmla="*/ 1454618 w 7289801"/>
              <a:gd name="connsiteY4011" fmla="*/ 4935811 h 8519503"/>
              <a:gd name="connsiteX4012" fmla="*/ 1473765 w 7289801"/>
              <a:gd name="connsiteY4012" fmla="*/ 4918747 h 8519503"/>
              <a:gd name="connsiteX4013" fmla="*/ 1468802 w 7289801"/>
              <a:gd name="connsiteY4013" fmla="*/ 4927990 h 8519503"/>
              <a:gd name="connsiteX4014" fmla="*/ 1485822 w 7289801"/>
              <a:gd name="connsiteY4014" fmla="*/ 4908082 h 8519503"/>
              <a:gd name="connsiteX4015" fmla="*/ 4818810 w 7289801"/>
              <a:gd name="connsiteY4015" fmla="*/ 4907602 h 8519503"/>
              <a:gd name="connsiteX4016" fmla="*/ 4879592 w 7289801"/>
              <a:gd name="connsiteY4016" fmla="*/ 4909735 h 8519503"/>
              <a:gd name="connsiteX4017" fmla="*/ 4829412 w 7289801"/>
              <a:gd name="connsiteY4017" fmla="*/ 4961635 h 8519503"/>
              <a:gd name="connsiteX4018" fmla="*/ 4803968 w 7289801"/>
              <a:gd name="connsiteY4018" fmla="*/ 4952392 h 8519503"/>
              <a:gd name="connsiteX4019" fmla="*/ 4815984 w 7289801"/>
              <a:gd name="connsiteY4019" fmla="*/ 4941728 h 8519503"/>
              <a:gd name="connsiteX4020" fmla="*/ 4827292 w 7289801"/>
              <a:gd name="connsiteY4020" fmla="*/ 4942439 h 8519503"/>
              <a:gd name="connsiteX4021" fmla="*/ 4833652 w 7289801"/>
              <a:gd name="connsiteY4021" fmla="*/ 4931774 h 8519503"/>
              <a:gd name="connsiteX4022" fmla="*/ 4806089 w 7289801"/>
              <a:gd name="connsiteY4022" fmla="*/ 4931064 h 8519503"/>
              <a:gd name="connsiteX4023" fmla="*/ 4798315 w 7289801"/>
              <a:gd name="connsiteY4023" fmla="*/ 4925376 h 8519503"/>
              <a:gd name="connsiteX4024" fmla="*/ 4818810 w 7289801"/>
              <a:gd name="connsiteY4024" fmla="*/ 4907602 h 8519503"/>
              <a:gd name="connsiteX4025" fmla="*/ 2388474 w 7289801"/>
              <a:gd name="connsiteY4025" fmla="*/ 4905911 h 8519503"/>
              <a:gd name="connsiteX4026" fmla="*/ 2411363 w 7289801"/>
              <a:gd name="connsiteY4026" fmla="*/ 4912339 h 8519503"/>
              <a:gd name="connsiteX4027" fmla="*/ 2384183 w 7289801"/>
              <a:gd name="connsiteY4027" fmla="*/ 4929478 h 8519503"/>
              <a:gd name="connsiteX4028" fmla="*/ 2383467 w 7289801"/>
              <a:gd name="connsiteY4028" fmla="*/ 4930191 h 8519503"/>
              <a:gd name="connsiteX4029" fmla="*/ 2366301 w 7289801"/>
              <a:gd name="connsiteY4029" fmla="*/ 4922337 h 8519503"/>
              <a:gd name="connsiteX4030" fmla="*/ 2384183 w 7289801"/>
              <a:gd name="connsiteY4030" fmla="*/ 4923050 h 8519503"/>
              <a:gd name="connsiteX4031" fmla="*/ 2388474 w 7289801"/>
              <a:gd name="connsiteY4031" fmla="*/ 4905911 h 8519503"/>
              <a:gd name="connsiteX4032" fmla="*/ 5770396 w 7289801"/>
              <a:gd name="connsiteY4032" fmla="*/ 4905629 h 8519503"/>
              <a:gd name="connsiteX4033" fmla="*/ 5737563 w 7289801"/>
              <a:gd name="connsiteY4033" fmla="*/ 4935214 h 8519503"/>
              <a:gd name="connsiteX4034" fmla="*/ 5770396 w 7289801"/>
              <a:gd name="connsiteY4034" fmla="*/ 4905629 h 8519503"/>
              <a:gd name="connsiteX4035" fmla="*/ 1643854 w 7289801"/>
              <a:gd name="connsiteY4035" fmla="*/ 4903452 h 8519503"/>
              <a:gd name="connsiteX4036" fmla="*/ 1648884 w 7289801"/>
              <a:gd name="connsiteY4036" fmla="*/ 4903452 h 8519503"/>
              <a:gd name="connsiteX4037" fmla="*/ 1633105 w 7289801"/>
              <a:gd name="connsiteY4037" fmla="*/ 4921407 h 8519503"/>
              <a:gd name="connsiteX4038" fmla="*/ 1637050 w 7289801"/>
              <a:gd name="connsiteY4038" fmla="*/ 4905696 h 8519503"/>
              <a:gd name="connsiteX4039" fmla="*/ 1643854 w 7289801"/>
              <a:gd name="connsiteY4039" fmla="*/ 4903452 h 8519503"/>
              <a:gd name="connsiteX4040" fmla="*/ 4810560 w 7289801"/>
              <a:gd name="connsiteY4040" fmla="*/ 4901684 h 8519503"/>
              <a:gd name="connsiteX4041" fmla="*/ 4761251 w 7289801"/>
              <a:gd name="connsiteY4041" fmla="*/ 4931270 h 8519503"/>
              <a:gd name="connsiteX4042" fmla="*/ 4810560 w 7289801"/>
              <a:gd name="connsiteY4042" fmla="*/ 4901684 h 8519503"/>
              <a:gd name="connsiteX4043" fmla="*/ 2396404 w 7289801"/>
              <a:gd name="connsiteY4043" fmla="*/ 4899523 h 8519503"/>
              <a:gd name="connsiteX4044" fmla="*/ 2376681 w 7289801"/>
              <a:gd name="connsiteY4044" fmla="*/ 4911545 h 8519503"/>
              <a:gd name="connsiteX4045" fmla="*/ 2396404 w 7289801"/>
              <a:gd name="connsiteY4045" fmla="*/ 4899523 h 8519503"/>
              <a:gd name="connsiteX4046" fmla="*/ 1733695 w 7289801"/>
              <a:gd name="connsiteY4046" fmla="*/ 4897918 h 8519503"/>
              <a:gd name="connsiteX4047" fmla="*/ 1708054 w 7289801"/>
              <a:gd name="connsiteY4047" fmla="*/ 4910828 h 8519503"/>
              <a:gd name="connsiteX4048" fmla="*/ 1733695 w 7289801"/>
              <a:gd name="connsiteY4048" fmla="*/ 4897918 h 8519503"/>
              <a:gd name="connsiteX4049" fmla="*/ 1880918 w 7289801"/>
              <a:gd name="connsiteY4049" fmla="*/ 4895766 h 8519503"/>
              <a:gd name="connsiteX4050" fmla="*/ 1852036 w 7289801"/>
              <a:gd name="connsiteY4050" fmla="*/ 4911545 h 8519503"/>
              <a:gd name="connsiteX4051" fmla="*/ 1880918 w 7289801"/>
              <a:gd name="connsiteY4051" fmla="*/ 4895766 h 8519503"/>
              <a:gd name="connsiteX4052" fmla="*/ 1524626 w 7289801"/>
              <a:gd name="connsiteY4052" fmla="*/ 4890708 h 8519503"/>
              <a:gd name="connsiteX4053" fmla="*/ 1508470 w 7289801"/>
              <a:gd name="connsiteY4053" fmla="*/ 4902745 h 8519503"/>
              <a:gd name="connsiteX4054" fmla="*/ 1508470 w 7289801"/>
              <a:gd name="connsiteY4054" fmla="*/ 4910534 h 8519503"/>
              <a:gd name="connsiteX4055" fmla="*/ 1493717 w 7289801"/>
              <a:gd name="connsiteY4055" fmla="*/ 4922570 h 8519503"/>
              <a:gd name="connsiteX4056" fmla="*/ 1490908 w 7289801"/>
              <a:gd name="connsiteY4056" fmla="*/ 4930358 h 8519503"/>
              <a:gd name="connsiteX4057" fmla="*/ 1473345 w 7289801"/>
              <a:gd name="connsiteY4057" fmla="*/ 4943103 h 8519503"/>
              <a:gd name="connsiteX4058" fmla="*/ 1507767 w 7289801"/>
              <a:gd name="connsiteY4058" fmla="*/ 4899205 h 8519503"/>
              <a:gd name="connsiteX4059" fmla="*/ 1524626 w 7289801"/>
              <a:gd name="connsiteY4059" fmla="*/ 4890708 h 8519503"/>
              <a:gd name="connsiteX4060" fmla="*/ 6315462 w 7289801"/>
              <a:gd name="connsiteY4060" fmla="*/ 4886521 h 8519503"/>
              <a:gd name="connsiteX4061" fmla="*/ 6301655 w 7289801"/>
              <a:gd name="connsiteY4061" fmla="*/ 4895767 h 8519503"/>
              <a:gd name="connsiteX4062" fmla="*/ 6315462 w 7289801"/>
              <a:gd name="connsiteY4062" fmla="*/ 4886521 h 8519503"/>
              <a:gd name="connsiteX4063" fmla="*/ 5019628 w 7289801"/>
              <a:gd name="connsiteY4063" fmla="*/ 4883932 h 8519503"/>
              <a:gd name="connsiteX4064" fmla="*/ 4980181 w 7289801"/>
              <a:gd name="connsiteY4064" fmla="*/ 4909573 h 8519503"/>
              <a:gd name="connsiteX4065" fmla="*/ 5019628 w 7289801"/>
              <a:gd name="connsiteY4065" fmla="*/ 4883932 h 8519503"/>
              <a:gd name="connsiteX4066" fmla="*/ 4941052 w 7289801"/>
              <a:gd name="connsiteY4066" fmla="*/ 4883012 h 8519503"/>
              <a:gd name="connsiteX4067" fmla="*/ 4948625 w 7289801"/>
              <a:gd name="connsiteY4067" fmla="*/ 4889642 h 8519503"/>
              <a:gd name="connsiteX4068" fmla="*/ 4931015 w 7289801"/>
              <a:gd name="connsiteY4068" fmla="*/ 4899815 h 8519503"/>
              <a:gd name="connsiteX4069" fmla="*/ 4926084 w 7289801"/>
              <a:gd name="connsiteY4069" fmla="*/ 4888916 h 8519503"/>
              <a:gd name="connsiteX4070" fmla="*/ 4941052 w 7289801"/>
              <a:gd name="connsiteY4070" fmla="*/ 4883012 h 8519503"/>
              <a:gd name="connsiteX4071" fmla="*/ 1987241 w 7289801"/>
              <a:gd name="connsiteY4071" fmla="*/ 4868178 h 8519503"/>
              <a:gd name="connsiteX4072" fmla="*/ 1992072 w 7289801"/>
              <a:gd name="connsiteY4072" fmla="*/ 4871028 h 8519503"/>
              <a:gd name="connsiteX4073" fmla="*/ 1963320 w 7289801"/>
              <a:gd name="connsiteY4073" fmla="*/ 4887878 h 8519503"/>
              <a:gd name="connsiteX4074" fmla="*/ 1960515 w 7289801"/>
              <a:gd name="connsiteY4074" fmla="*/ 4879820 h 8519503"/>
              <a:gd name="connsiteX4075" fmla="*/ 1979187 w 7289801"/>
              <a:gd name="connsiteY4075" fmla="*/ 4870754 h 8519503"/>
              <a:gd name="connsiteX4076" fmla="*/ 1987241 w 7289801"/>
              <a:gd name="connsiteY4076" fmla="*/ 4868178 h 8519503"/>
              <a:gd name="connsiteX4077" fmla="*/ 2411888 w 7289801"/>
              <a:gd name="connsiteY4077" fmla="*/ 4868153 h 8519503"/>
              <a:gd name="connsiteX4078" fmla="*/ 2416030 w 7289801"/>
              <a:gd name="connsiteY4078" fmla="*/ 4881780 h 8519503"/>
              <a:gd name="connsiteX4079" fmla="*/ 2406365 w 7289801"/>
              <a:gd name="connsiteY4079" fmla="*/ 4882497 h 8519503"/>
              <a:gd name="connsiteX4080" fmla="*/ 2404294 w 7289801"/>
              <a:gd name="connsiteY4080" fmla="*/ 4876760 h 8519503"/>
              <a:gd name="connsiteX4081" fmla="*/ 2411888 w 7289801"/>
              <a:gd name="connsiteY4081" fmla="*/ 4868153 h 8519503"/>
              <a:gd name="connsiteX4082" fmla="*/ 1658746 w 7289801"/>
              <a:gd name="connsiteY4082" fmla="*/ 4862954 h 8519503"/>
              <a:gd name="connsiteX4083" fmla="*/ 1639023 w 7289801"/>
              <a:gd name="connsiteY4083" fmla="*/ 4879450 h 8519503"/>
              <a:gd name="connsiteX4084" fmla="*/ 1658746 w 7289801"/>
              <a:gd name="connsiteY4084" fmla="*/ 4862954 h 8519503"/>
              <a:gd name="connsiteX4085" fmla="*/ 1561729 w 7289801"/>
              <a:gd name="connsiteY4085" fmla="*/ 4862873 h 8519503"/>
              <a:gd name="connsiteX4086" fmla="*/ 1564418 w 7289801"/>
              <a:gd name="connsiteY4086" fmla="*/ 4863184 h 8519503"/>
              <a:gd name="connsiteX4087" fmla="*/ 1537056 w 7289801"/>
              <a:gd name="connsiteY4087" fmla="*/ 4900815 h 8519503"/>
              <a:gd name="connsiteX4088" fmla="*/ 1538496 w 7289801"/>
              <a:gd name="connsiteY4088" fmla="*/ 4907206 h 8519503"/>
              <a:gd name="connsiteX4089" fmla="*/ 1522653 w 7289801"/>
              <a:gd name="connsiteY4089" fmla="*/ 4905786 h 8519503"/>
              <a:gd name="connsiteX4090" fmla="*/ 1541376 w 7289801"/>
              <a:gd name="connsiteY4090" fmla="*/ 4881645 h 8519503"/>
              <a:gd name="connsiteX4091" fmla="*/ 1561729 w 7289801"/>
              <a:gd name="connsiteY4091" fmla="*/ 4862873 h 8519503"/>
              <a:gd name="connsiteX4092" fmla="*/ 2455082 w 7289801"/>
              <a:gd name="connsiteY4092" fmla="*/ 4858292 h 8519503"/>
              <a:gd name="connsiteX4093" fmla="*/ 2455794 w 7289801"/>
              <a:gd name="connsiteY4093" fmla="*/ 4869324 h 8519503"/>
              <a:gd name="connsiteX4094" fmla="*/ 2435851 w 7289801"/>
              <a:gd name="connsiteY4094" fmla="*/ 4892123 h 8519503"/>
              <a:gd name="connsiteX4095" fmla="*/ 2420182 w 7289801"/>
              <a:gd name="connsiteY4095" fmla="*/ 4901684 h 8519503"/>
              <a:gd name="connsiteX4096" fmla="*/ 2417333 w 7289801"/>
              <a:gd name="connsiteY4096" fmla="*/ 4890652 h 8519503"/>
              <a:gd name="connsiteX4097" fmla="*/ 2415196 w 7289801"/>
              <a:gd name="connsiteY4097" fmla="*/ 4890652 h 8519503"/>
              <a:gd name="connsiteX4098" fmla="*/ 2423031 w 7289801"/>
              <a:gd name="connsiteY4098" fmla="*/ 4875943 h 8519503"/>
              <a:gd name="connsiteX4099" fmla="*/ 2430866 w 7289801"/>
              <a:gd name="connsiteY4099" fmla="*/ 4880355 h 8519503"/>
              <a:gd name="connsiteX4100" fmla="*/ 2455082 w 7289801"/>
              <a:gd name="connsiteY4100" fmla="*/ 4858292 h 8519503"/>
              <a:gd name="connsiteX4101" fmla="*/ 1557716 w 7289801"/>
              <a:gd name="connsiteY4101" fmla="*/ 4857264 h 8519503"/>
              <a:gd name="connsiteX4102" fmla="*/ 1558230 w 7289801"/>
              <a:gd name="connsiteY4102" fmla="*/ 4860855 h 8519503"/>
              <a:gd name="connsiteX4103" fmla="*/ 1551655 w 7289801"/>
              <a:gd name="connsiteY4103" fmla="*/ 4869829 h 8519503"/>
              <a:gd name="connsiteX4104" fmla="*/ 1544350 w 7289801"/>
              <a:gd name="connsiteY4104" fmla="*/ 4876043 h 8519503"/>
              <a:gd name="connsiteX4105" fmla="*/ 1553116 w 7289801"/>
              <a:gd name="connsiteY4105" fmla="*/ 4862927 h 8519503"/>
              <a:gd name="connsiteX4106" fmla="*/ 1557716 w 7289801"/>
              <a:gd name="connsiteY4106" fmla="*/ 4857264 h 8519503"/>
              <a:gd name="connsiteX4107" fmla="*/ 1415589 w 7289801"/>
              <a:gd name="connsiteY4107" fmla="*/ 4856383 h 8519503"/>
              <a:gd name="connsiteX4108" fmla="*/ 1422558 w 7289801"/>
              <a:gd name="connsiteY4108" fmla="*/ 4861899 h 8519503"/>
              <a:gd name="connsiteX4109" fmla="*/ 1400369 w 7289801"/>
              <a:gd name="connsiteY4109" fmla="*/ 4872042 h 8519503"/>
              <a:gd name="connsiteX4110" fmla="*/ 1407026 w 7289801"/>
              <a:gd name="connsiteY4110" fmla="*/ 4859870 h 8519503"/>
              <a:gd name="connsiteX4111" fmla="*/ 1415589 w 7289801"/>
              <a:gd name="connsiteY4111" fmla="*/ 4856383 h 8519503"/>
              <a:gd name="connsiteX4112" fmla="*/ 6361482 w 7289801"/>
              <a:gd name="connsiteY4112" fmla="*/ 4854348 h 8519503"/>
              <a:gd name="connsiteX4113" fmla="*/ 6350963 w 7289801"/>
              <a:gd name="connsiteY4113" fmla="*/ 4870126 h 8519503"/>
              <a:gd name="connsiteX4114" fmla="*/ 6361482 w 7289801"/>
              <a:gd name="connsiteY4114" fmla="*/ 4854348 h 8519503"/>
              <a:gd name="connsiteX4115" fmla="*/ 1194364 w 7289801"/>
              <a:gd name="connsiteY4115" fmla="*/ 4852375 h 8519503"/>
              <a:gd name="connsiteX4116" fmla="*/ 1193642 w 7289801"/>
              <a:gd name="connsiteY4116" fmla="*/ 4870964 h 8519503"/>
              <a:gd name="connsiteX4117" fmla="*/ 1171982 w 7289801"/>
              <a:gd name="connsiteY4117" fmla="*/ 4879544 h 8519503"/>
              <a:gd name="connsiteX4118" fmla="*/ 1189310 w 7289801"/>
              <a:gd name="connsiteY4118" fmla="*/ 4887408 h 8519503"/>
              <a:gd name="connsiteX4119" fmla="*/ 1212415 w 7289801"/>
              <a:gd name="connsiteY4119" fmla="*/ 4873109 h 8519503"/>
              <a:gd name="connsiteX4120" fmla="*/ 1165482 w 7289801"/>
              <a:gd name="connsiteY4120" fmla="*/ 4905283 h 8519503"/>
              <a:gd name="connsiteX4121" fmla="*/ 1166204 w 7289801"/>
              <a:gd name="connsiteY4121" fmla="*/ 4902423 h 8519503"/>
              <a:gd name="connsiteX4122" fmla="*/ 1144544 w 7289801"/>
              <a:gd name="connsiteY4122" fmla="*/ 4909573 h 8519503"/>
              <a:gd name="connsiteX4123" fmla="*/ 1149598 w 7289801"/>
              <a:gd name="connsiteY4123" fmla="*/ 4871679 h 8519503"/>
              <a:gd name="connsiteX4124" fmla="*/ 1194364 w 7289801"/>
              <a:gd name="connsiteY4124" fmla="*/ 4852375 h 8519503"/>
              <a:gd name="connsiteX4125" fmla="*/ 1487151 w 7289801"/>
              <a:gd name="connsiteY4125" fmla="*/ 4851270 h 8519503"/>
              <a:gd name="connsiteX4126" fmla="*/ 1455594 w 7289801"/>
              <a:gd name="connsiteY4126" fmla="*/ 4866182 h 8519503"/>
              <a:gd name="connsiteX4127" fmla="*/ 1487151 w 7289801"/>
              <a:gd name="connsiteY4127" fmla="*/ 4851270 h 8519503"/>
              <a:gd name="connsiteX4128" fmla="*/ 1636591 w 7289801"/>
              <a:gd name="connsiteY4128" fmla="*/ 4847227 h 8519503"/>
              <a:gd name="connsiteX4129" fmla="*/ 1643823 w 7289801"/>
              <a:gd name="connsiteY4129" fmla="*/ 4866085 h 8519503"/>
              <a:gd name="connsiteX4130" fmla="*/ 1627189 w 7289801"/>
              <a:gd name="connsiteY4130" fmla="*/ 4870126 h 8519503"/>
              <a:gd name="connsiteX4131" fmla="*/ 1636591 w 7289801"/>
              <a:gd name="connsiteY4131" fmla="*/ 4847227 h 8519503"/>
              <a:gd name="connsiteX4132" fmla="*/ 4941632 w 7289801"/>
              <a:gd name="connsiteY4132" fmla="*/ 4846458 h 8519503"/>
              <a:gd name="connsiteX4133" fmla="*/ 4891426 w 7289801"/>
              <a:gd name="connsiteY4133" fmla="*/ 4885905 h 8519503"/>
              <a:gd name="connsiteX4134" fmla="*/ 4914378 w 7289801"/>
              <a:gd name="connsiteY4134" fmla="*/ 4862237 h 8519503"/>
              <a:gd name="connsiteX4135" fmla="*/ 4941632 w 7289801"/>
              <a:gd name="connsiteY4135" fmla="*/ 4846458 h 8519503"/>
              <a:gd name="connsiteX4136" fmla="*/ 1452659 w 7289801"/>
              <a:gd name="connsiteY4136" fmla="*/ 4842638 h 8519503"/>
              <a:gd name="connsiteX4137" fmla="*/ 1436453 w 7289801"/>
              <a:gd name="connsiteY4137" fmla="*/ 4860944 h 8519503"/>
              <a:gd name="connsiteX4138" fmla="*/ 1450680 w 7289801"/>
              <a:gd name="connsiteY4138" fmla="*/ 4858098 h 8519503"/>
              <a:gd name="connsiteX4139" fmla="*/ 1443567 w 7289801"/>
              <a:gd name="connsiteY4139" fmla="*/ 4847429 h 8519503"/>
              <a:gd name="connsiteX4140" fmla="*/ 1452659 w 7289801"/>
              <a:gd name="connsiteY4140" fmla="*/ 4842638 h 8519503"/>
              <a:gd name="connsiteX4141" fmla="*/ 2453884 w 7289801"/>
              <a:gd name="connsiteY4141" fmla="*/ 4842513 h 8519503"/>
              <a:gd name="connsiteX4142" fmla="*/ 2459520 w 7289801"/>
              <a:gd name="connsiteY4142" fmla="*/ 4851389 h 8519503"/>
              <a:gd name="connsiteX4143" fmla="*/ 2449657 w 7289801"/>
              <a:gd name="connsiteY4143" fmla="*/ 4852129 h 8519503"/>
              <a:gd name="connsiteX4144" fmla="*/ 2453884 w 7289801"/>
              <a:gd name="connsiteY4144" fmla="*/ 4842513 h 8519503"/>
              <a:gd name="connsiteX4145" fmla="*/ 1658746 w 7289801"/>
              <a:gd name="connsiteY4145" fmla="*/ 4836596 h 8519503"/>
              <a:gd name="connsiteX4146" fmla="*/ 1652828 w 7289801"/>
              <a:gd name="connsiteY4146" fmla="*/ 4855005 h 8519503"/>
              <a:gd name="connsiteX4147" fmla="*/ 1658746 w 7289801"/>
              <a:gd name="connsiteY4147" fmla="*/ 4836596 h 8519503"/>
              <a:gd name="connsiteX4148" fmla="*/ 1617326 w 7289801"/>
              <a:gd name="connsiteY4148" fmla="*/ 4834327 h 8519503"/>
              <a:gd name="connsiteX4149" fmla="*/ 1603699 w 7289801"/>
              <a:gd name="connsiteY4149" fmla="*/ 4860590 h 8519503"/>
              <a:gd name="connsiteX4150" fmla="*/ 1595810 w 7289801"/>
              <a:gd name="connsiteY4150" fmla="*/ 4867884 h 8519503"/>
              <a:gd name="connsiteX4151" fmla="*/ 1602265 w 7289801"/>
              <a:gd name="connsiteY4151" fmla="*/ 4854753 h 8519503"/>
              <a:gd name="connsiteX4152" fmla="*/ 1591506 w 7289801"/>
              <a:gd name="connsiteY4152" fmla="*/ 4869344 h 8519503"/>
              <a:gd name="connsiteX4153" fmla="*/ 1592941 w 7289801"/>
              <a:gd name="connsiteY4153" fmla="*/ 4862048 h 8519503"/>
              <a:gd name="connsiteX4154" fmla="*/ 1580748 w 7289801"/>
              <a:gd name="connsiteY4154" fmla="*/ 4863507 h 8519503"/>
              <a:gd name="connsiteX4155" fmla="*/ 1562100 w 7289801"/>
              <a:gd name="connsiteY4155" fmla="*/ 4881744 h 8519503"/>
              <a:gd name="connsiteX4156" fmla="*/ 1574607 w 7289801"/>
              <a:gd name="connsiteY4156" fmla="*/ 4864099 h 8519503"/>
              <a:gd name="connsiteX4157" fmla="*/ 1577561 w 7289801"/>
              <a:gd name="connsiteY4157" fmla="*/ 4858551 h 8519503"/>
              <a:gd name="connsiteX4158" fmla="*/ 1573990 w 7289801"/>
              <a:gd name="connsiteY4158" fmla="*/ 4863581 h 8519503"/>
              <a:gd name="connsiteX4159" fmla="*/ 1570925 w 7289801"/>
              <a:gd name="connsiteY4159" fmla="*/ 4864083 h 8519503"/>
              <a:gd name="connsiteX4160" fmla="*/ 1577465 w 7289801"/>
              <a:gd name="connsiteY4160" fmla="*/ 4851242 h 8519503"/>
              <a:gd name="connsiteX4161" fmla="*/ 1580009 w 7289801"/>
              <a:gd name="connsiteY4161" fmla="*/ 4849101 h 8519503"/>
              <a:gd name="connsiteX4162" fmla="*/ 1578297 w 7289801"/>
              <a:gd name="connsiteY4162" fmla="*/ 4857170 h 8519503"/>
              <a:gd name="connsiteX4163" fmla="*/ 1580748 w 7289801"/>
              <a:gd name="connsiteY4163" fmla="*/ 4852565 h 8519503"/>
              <a:gd name="connsiteX4164" fmla="*/ 1588637 w 7289801"/>
              <a:gd name="connsiteY4164" fmla="*/ 4859859 h 8519503"/>
              <a:gd name="connsiteX4165" fmla="*/ 1590789 w 7289801"/>
              <a:gd name="connsiteY4165" fmla="*/ 4852565 h 8519503"/>
              <a:gd name="connsiteX4166" fmla="*/ 1595093 w 7289801"/>
              <a:gd name="connsiteY4166" fmla="*/ 4854023 h 8519503"/>
              <a:gd name="connsiteX4167" fmla="*/ 1617326 w 7289801"/>
              <a:gd name="connsiteY4167" fmla="*/ 4834327 h 8519503"/>
              <a:gd name="connsiteX4168" fmla="*/ 5372680 w 7289801"/>
              <a:gd name="connsiteY4168" fmla="*/ 4830125 h 8519503"/>
              <a:gd name="connsiteX4169" fmla="*/ 5181361 w 7289801"/>
              <a:gd name="connsiteY4169" fmla="*/ 4954938 h 8519503"/>
              <a:gd name="connsiteX4170" fmla="*/ 5242041 w 7289801"/>
              <a:gd name="connsiteY4170" fmla="*/ 4898205 h 8519503"/>
              <a:gd name="connsiteX4171" fmla="*/ 5372680 w 7289801"/>
              <a:gd name="connsiteY4171" fmla="*/ 4830125 h 8519503"/>
              <a:gd name="connsiteX4172" fmla="*/ 1205454 w 7289801"/>
              <a:gd name="connsiteY4172" fmla="*/ 4828708 h 8519503"/>
              <a:gd name="connsiteX4173" fmla="*/ 1165153 w 7289801"/>
              <a:gd name="connsiteY4173" fmla="*/ 4850224 h 8519503"/>
              <a:gd name="connsiteX4174" fmla="*/ 1163713 w 7289801"/>
              <a:gd name="connsiteY4174" fmla="*/ 4843051 h 8519503"/>
              <a:gd name="connsiteX4175" fmla="*/ 1205454 w 7289801"/>
              <a:gd name="connsiteY4175" fmla="*/ 4828708 h 8519503"/>
              <a:gd name="connsiteX4176" fmla="*/ 1536718 w 7289801"/>
              <a:gd name="connsiteY4176" fmla="*/ 4828706 h 8519503"/>
              <a:gd name="connsiteX4177" fmla="*/ 1524369 w 7289801"/>
              <a:gd name="connsiteY4177" fmla="*/ 4843768 h 8519503"/>
              <a:gd name="connsiteX4178" fmla="*/ 1522311 w 7289801"/>
              <a:gd name="connsiteY4178" fmla="*/ 4840181 h 8519503"/>
              <a:gd name="connsiteX4179" fmla="*/ 1536718 w 7289801"/>
              <a:gd name="connsiteY4179" fmla="*/ 4828706 h 8519503"/>
              <a:gd name="connsiteX4180" fmla="*/ 1711544 w 7289801"/>
              <a:gd name="connsiteY4180" fmla="*/ 4826735 h 8519503"/>
              <a:gd name="connsiteX4181" fmla="*/ 1706082 w 7289801"/>
              <a:gd name="connsiteY4181" fmla="*/ 4836400 h 8519503"/>
              <a:gd name="connsiteX4182" fmla="*/ 1711544 w 7289801"/>
              <a:gd name="connsiteY4182" fmla="*/ 4826735 h 8519503"/>
              <a:gd name="connsiteX4183" fmla="*/ 1455953 w 7289801"/>
              <a:gd name="connsiteY4183" fmla="*/ 4824292 h 8519503"/>
              <a:gd name="connsiteX4184" fmla="*/ 1459540 w 7289801"/>
              <a:gd name="connsiteY4184" fmla="*/ 4828801 h 8519503"/>
              <a:gd name="connsiteX4185" fmla="*/ 1422961 w 7289801"/>
              <a:gd name="connsiteY4185" fmla="*/ 4852844 h 8519503"/>
              <a:gd name="connsiteX4186" fmla="*/ 1423678 w 7289801"/>
              <a:gd name="connsiteY4186" fmla="*/ 4838569 h 8519503"/>
              <a:gd name="connsiteX4187" fmla="*/ 1455953 w 7289801"/>
              <a:gd name="connsiteY4187" fmla="*/ 4824292 h 8519503"/>
              <a:gd name="connsiteX4188" fmla="*/ 5139942 w 7289801"/>
              <a:gd name="connsiteY4188" fmla="*/ 4822790 h 8519503"/>
              <a:gd name="connsiteX4189" fmla="*/ 5074854 w 7289801"/>
              <a:gd name="connsiteY4189" fmla="*/ 4868155 h 8519503"/>
              <a:gd name="connsiteX4190" fmla="*/ 5139942 w 7289801"/>
              <a:gd name="connsiteY4190" fmla="*/ 4822790 h 8519503"/>
              <a:gd name="connsiteX4191" fmla="*/ 5173746 w 7289801"/>
              <a:gd name="connsiteY4191" fmla="*/ 4820818 h 8519503"/>
              <a:gd name="connsiteX4192" fmla="*/ 5178732 w 7289801"/>
              <a:gd name="connsiteY4192" fmla="*/ 4831060 h 8519503"/>
              <a:gd name="connsiteX4193" fmla="*/ 5187278 w 7289801"/>
              <a:gd name="connsiteY4193" fmla="*/ 4825598 h 8519503"/>
              <a:gd name="connsiteX4194" fmla="*/ 5163774 w 7289801"/>
              <a:gd name="connsiteY4194" fmla="*/ 4836521 h 8519503"/>
              <a:gd name="connsiteX4195" fmla="*/ 5161638 w 7289801"/>
              <a:gd name="connsiteY4195" fmla="*/ 4831060 h 8519503"/>
              <a:gd name="connsiteX4196" fmla="*/ 5173746 w 7289801"/>
              <a:gd name="connsiteY4196" fmla="*/ 4820818 h 8519503"/>
              <a:gd name="connsiteX4197" fmla="*/ 5053159 w 7289801"/>
              <a:gd name="connsiteY4197" fmla="*/ 4818845 h 8519503"/>
              <a:gd name="connsiteX4198" fmla="*/ 4980181 w 7289801"/>
              <a:gd name="connsiteY4198" fmla="*/ 4868155 h 8519503"/>
              <a:gd name="connsiteX4199" fmla="*/ 5053159 w 7289801"/>
              <a:gd name="connsiteY4199" fmla="*/ 4818845 h 8519503"/>
              <a:gd name="connsiteX4200" fmla="*/ 1580181 w 7289801"/>
              <a:gd name="connsiteY4200" fmla="*/ 4818306 h 8519503"/>
              <a:gd name="connsiteX4201" fmla="*/ 1583074 w 7289801"/>
              <a:gd name="connsiteY4201" fmla="*/ 4820458 h 8519503"/>
              <a:gd name="connsiteX4202" fmla="*/ 1580181 w 7289801"/>
              <a:gd name="connsiteY4202" fmla="*/ 4818306 h 8519503"/>
              <a:gd name="connsiteX4203" fmla="*/ 1564835 w 7289801"/>
              <a:gd name="connsiteY4203" fmla="*/ 4817383 h 8519503"/>
              <a:gd name="connsiteX4204" fmla="*/ 1553762 w 7289801"/>
              <a:gd name="connsiteY4204" fmla="*/ 4832380 h 8519503"/>
              <a:gd name="connsiteX4205" fmla="*/ 1573831 w 7289801"/>
              <a:gd name="connsiteY4205" fmla="*/ 4822383 h 8519503"/>
              <a:gd name="connsiteX4206" fmla="*/ 1548226 w 7289801"/>
              <a:gd name="connsiteY4206" fmla="*/ 4837379 h 8519503"/>
              <a:gd name="connsiteX4207" fmla="*/ 1541305 w 7289801"/>
              <a:gd name="connsiteY4207" fmla="*/ 4847376 h 8519503"/>
              <a:gd name="connsiteX4208" fmla="*/ 1550994 w 7289801"/>
              <a:gd name="connsiteY4208" fmla="*/ 4828810 h 8519503"/>
              <a:gd name="connsiteX4209" fmla="*/ 1564835 w 7289801"/>
              <a:gd name="connsiteY4209" fmla="*/ 4817383 h 8519503"/>
              <a:gd name="connsiteX4210" fmla="*/ 1383622 w 7289801"/>
              <a:gd name="connsiteY4210" fmla="*/ 4815567 h 8519503"/>
              <a:gd name="connsiteX4211" fmla="*/ 1386070 w 7289801"/>
              <a:gd name="connsiteY4211" fmla="*/ 4821804 h 8519503"/>
              <a:gd name="connsiteX4212" fmla="*/ 1349088 w 7289801"/>
              <a:gd name="connsiteY4212" fmla="*/ 4828313 h 8519503"/>
              <a:gd name="connsiteX4213" fmla="*/ 1383622 w 7289801"/>
              <a:gd name="connsiteY4213" fmla="*/ 4815567 h 8519503"/>
              <a:gd name="connsiteX4214" fmla="*/ 5489048 w 7289801"/>
              <a:gd name="connsiteY4214" fmla="*/ 4814901 h 8519503"/>
              <a:gd name="connsiteX4215" fmla="*/ 5435794 w 7289801"/>
              <a:gd name="connsiteY4215" fmla="*/ 4838405 h 8519503"/>
              <a:gd name="connsiteX4216" fmla="*/ 5489048 w 7289801"/>
              <a:gd name="connsiteY4216" fmla="*/ 4814901 h 8519503"/>
              <a:gd name="connsiteX4217" fmla="*/ 1542086 w 7289801"/>
              <a:gd name="connsiteY4217" fmla="*/ 4814760 h 8519503"/>
              <a:gd name="connsiteX4218" fmla="*/ 1535028 w 7289801"/>
              <a:gd name="connsiteY4218" fmla="*/ 4819690 h 8519503"/>
              <a:gd name="connsiteX4219" fmla="*/ 1518792 w 7289801"/>
              <a:gd name="connsiteY4219" fmla="*/ 4840118 h 8519503"/>
              <a:gd name="connsiteX4220" fmla="*/ 1519498 w 7289801"/>
              <a:gd name="connsiteY4220" fmla="*/ 4835188 h 8519503"/>
              <a:gd name="connsiteX4221" fmla="*/ 1479262 w 7289801"/>
              <a:gd name="connsiteY4221" fmla="*/ 4876044 h 8519503"/>
              <a:gd name="connsiteX4222" fmla="*/ 1480674 w 7289801"/>
              <a:gd name="connsiteY4222" fmla="*/ 4871113 h 8519503"/>
              <a:gd name="connsiteX4223" fmla="*/ 1515262 w 7289801"/>
              <a:gd name="connsiteY4223" fmla="*/ 4835893 h 8519503"/>
              <a:gd name="connsiteX4224" fmla="*/ 1542086 w 7289801"/>
              <a:gd name="connsiteY4224" fmla="*/ 4814760 h 8519503"/>
              <a:gd name="connsiteX4225" fmla="*/ 1593658 w 7289801"/>
              <a:gd name="connsiteY4225" fmla="*/ 4812928 h 8519503"/>
              <a:gd name="connsiteX4226" fmla="*/ 1573934 w 7289801"/>
              <a:gd name="connsiteY4226" fmla="*/ 4834624 h 8519503"/>
              <a:gd name="connsiteX4227" fmla="*/ 1593658 w 7289801"/>
              <a:gd name="connsiteY4227" fmla="*/ 4812928 h 8519503"/>
              <a:gd name="connsiteX4228" fmla="*/ 6351210 w 7289801"/>
              <a:gd name="connsiteY4228" fmla="*/ 4803067 h 8519503"/>
              <a:gd name="connsiteX4229" fmla="*/ 6360826 w 7289801"/>
              <a:gd name="connsiteY4229" fmla="*/ 4804381 h 8519503"/>
              <a:gd name="connsiteX4230" fmla="*/ 6348992 w 7289801"/>
              <a:gd name="connsiteY4230" fmla="*/ 4809641 h 8519503"/>
              <a:gd name="connsiteX4231" fmla="*/ 6351210 w 7289801"/>
              <a:gd name="connsiteY4231" fmla="*/ 4803067 h 8519503"/>
              <a:gd name="connsiteX4232" fmla="*/ 1659452 w 7289801"/>
              <a:gd name="connsiteY4232" fmla="*/ 4795177 h 8519503"/>
              <a:gd name="connsiteX4233" fmla="*/ 1672553 w 7289801"/>
              <a:gd name="connsiteY4233" fmla="*/ 4806025 h 8519503"/>
              <a:gd name="connsiteX4234" fmla="*/ 1658724 w 7289801"/>
              <a:gd name="connsiteY4234" fmla="*/ 4825552 h 8519503"/>
              <a:gd name="connsiteX4235" fmla="*/ 1658724 w 7289801"/>
              <a:gd name="connsiteY4235" fmla="*/ 4815426 h 8519503"/>
              <a:gd name="connsiteX4236" fmla="*/ 1633975 w 7289801"/>
              <a:gd name="connsiteY4236" fmla="*/ 4833507 h 8519503"/>
              <a:gd name="connsiteX4237" fmla="*/ 1625240 w 7289801"/>
              <a:gd name="connsiteY4237" fmla="*/ 4841462 h 8519503"/>
              <a:gd name="connsiteX4238" fmla="*/ 1612866 w 7289801"/>
              <a:gd name="connsiteY4238" fmla="*/ 4856649 h 8519503"/>
              <a:gd name="connsiteX4239" fmla="*/ 1611410 w 7289801"/>
              <a:gd name="connsiteY4239" fmla="*/ 4850141 h 8519503"/>
              <a:gd name="connsiteX4240" fmla="*/ 1617233 w 7289801"/>
              <a:gd name="connsiteY4240" fmla="*/ 4830614 h 8519503"/>
              <a:gd name="connsiteX4241" fmla="*/ 1623056 w 7289801"/>
              <a:gd name="connsiteY4241" fmla="*/ 4818320 h 8519503"/>
              <a:gd name="connsiteX4242" fmla="*/ 1632519 w 7289801"/>
              <a:gd name="connsiteY4242" fmla="*/ 4810365 h 8519503"/>
              <a:gd name="connsiteX4243" fmla="*/ 1627423 w 7289801"/>
              <a:gd name="connsiteY4243" fmla="*/ 4816149 h 8519503"/>
              <a:gd name="connsiteX4244" fmla="*/ 1648533 w 7289801"/>
              <a:gd name="connsiteY4244" fmla="*/ 4803855 h 8519503"/>
              <a:gd name="connsiteX4245" fmla="*/ 1641254 w 7289801"/>
              <a:gd name="connsiteY4245" fmla="*/ 4816874 h 8519503"/>
              <a:gd name="connsiteX4246" fmla="*/ 1653629 w 7289801"/>
              <a:gd name="connsiteY4246" fmla="*/ 4800963 h 8519503"/>
              <a:gd name="connsiteX4247" fmla="*/ 1659452 w 7289801"/>
              <a:gd name="connsiteY4247" fmla="*/ 4795177 h 8519503"/>
              <a:gd name="connsiteX4248" fmla="*/ 1874820 w 7289801"/>
              <a:gd name="connsiteY4248" fmla="*/ 4793346 h 8519503"/>
              <a:gd name="connsiteX4249" fmla="*/ 1879581 w 7289801"/>
              <a:gd name="connsiteY4249" fmla="*/ 4794050 h 8519503"/>
              <a:gd name="connsiteX4250" fmla="*/ 1881621 w 7289801"/>
              <a:gd name="connsiteY4250" fmla="*/ 4798980 h 8519503"/>
              <a:gd name="connsiteX4251" fmla="*/ 1861897 w 7289801"/>
              <a:gd name="connsiteY4251" fmla="*/ 4810251 h 8519503"/>
              <a:gd name="connsiteX4252" fmla="*/ 1862578 w 7289801"/>
              <a:gd name="connsiteY4252" fmla="*/ 4799685 h 8519503"/>
              <a:gd name="connsiteX4253" fmla="*/ 1874820 w 7289801"/>
              <a:gd name="connsiteY4253" fmla="*/ 4793346 h 8519503"/>
              <a:gd name="connsiteX4254" fmla="*/ 1769198 w 7289801"/>
              <a:gd name="connsiteY4254" fmla="*/ 4793204 h 8519503"/>
              <a:gd name="connsiteX4255" fmla="*/ 1756668 w 7289801"/>
              <a:gd name="connsiteY4255" fmla="*/ 4805397 h 8519503"/>
              <a:gd name="connsiteX4256" fmla="*/ 1752491 w 7289801"/>
              <a:gd name="connsiteY4256" fmla="*/ 4806831 h 8519503"/>
              <a:gd name="connsiteX4257" fmla="*/ 1750402 w 7289801"/>
              <a:gd name="connsiteY4257" fmla="*/ 4806831 h 8519503"/>
              <a:gd name="connsiteX4258" fmla="*/ 1745529 w 7289801"/>
              <a:gd name="connsiteY4258" fmla="*/ 4808983 h 8519503"/>
              <a:gd name="connsiteX4259" fmla="*/ 1751099 w 7289801"/>
              <a:gd name="connsiteY4259" fmla="*/ 4801094 h 8519503"/>
              <a:gd name="connsiteX4260" fmla="*/ 1769198 w 7289801"/>
              <a:gd name="connsiteY4260" fmla="*/ 4793204 h 8519503"/>
              <a:gd name="connsiteX4261" fmla="*/ 6375426 w 7289801"/>
              <a:gd name="connsiteY4261" fmla="*/ 4791992 h 8519503"/>
              <a:gd name="connsiteX4262" fmla="*/ 6382522 w 7289801"/>
              <a:gd name="connsiteY4262" fmla="*/ 4792968 h 8519503"/>
              <a:gd name="connsiteX4263" fmla="*/ 6369482 w 7289801"/>
              <a:gd name="connsiteY4263" fmla="*/ 4802199 h 8519503"/>
              <a:gd name="connsiteX4264" fmla="*/ 6375426 w 7289801"/>
              <a:gd name="connsiteY4264" fmla="*/ 4791992 h 8519503"/>
              <a:gd name="connsiteX4265" fmla="*/ 1690911 w 7289801"/>
              <a:gd name="connsiteY4265" fmla="*/ 4781370 h 8519503"/>
              <a:gd name="connsiteX4266" fmla="*/ 1691595 w 7289801"/>
              <a:gd name="connsiteY4266" fmla="*/ 4797281 h 8519503"/>
              <a:gd name="connsiteX4267" fmla="*/ 1674525 w 7289801"/>
              <a:gd name="connsiteY4267" fmla="*/ 4803067 h 8519503"/>
              <a:gd name="connsiteX4268" fmla="*/ 1675890 w 7289801"/>
              <a:gd name="connsiteY4268" fmla="*/ 4798727 h 8519503"/>
              <a:gd name="connsiteX4269" fmla="*/ 1680670 w 7289801"/>
              <a:gd name="connsiteY4269" fmla="*/ 4782816 h 8519503"/>
              <a:gd name="connsiteX4270" fmla="*/ 1690911 w 7289801"/>
              <a:gd name="connsiteY4270" fmla="*/ 4781370 h 8519503"/>
              <a:gd name="connsiteX4271" fmla="*/ 5690227 w 7289801"/>
              <a:gd name="connsiteY4271" fmla="*/ 4777425 h 8519503"/>
              <a:gd name="connsiteX4272" fmla="*/ 5639649 w 7289801"/>
              <a:gd name="connsiteY4272" fmla="*/ 4818845 h 8519503"/>
              <a:gd name="connsiteX4273" fmla="*/ 5690227 w 7289801"/>
              <a:gd name="connsiteY4273" fmla="*/ 4777425 h 8519503"/>
              <a:gd name="connsiteX4274" fmla="*/ 2096608 w 7289801"/>
              <a:gd name="connsiteY4274" fmla="*/ 4773192 h 8519503"/>
              <a:gd name="connsiteX4275" fmla="*/ 1919096 w 7289801"/>
              <a:gd name="connsiteY4275" fmla="*/ 4878016 h 8519503"/>
              <a:gd name="connsiteX4276" fmla="*/ 1975153 w 7289801"/>
              <a:gd name="connsiteY4276" fmla="*/ 4827362 h 8519503"/>
              <a:gd name="connsiteX4277" fmla="*/ 2096608 w 7289801"/>
              <a:gd name="connsiteY4277" fmla="*/ 4773192 h 8519503"/>
              <a:gd name="connsiteX4278" fmla="*/ 5970300 w 7289801"/>
              <a:gd name="connsiteY4278" fmla="*/ 4772973 h 8519503"/>
              <a:gd name="connsiteX4279" fmla="*/ 5907185 w 7289801"/>
              <a:gd name="connsiteY4279" fmla="*/ 4814901 h 8519503"/>
              <a:gd name="connsiteX4280" fmla="*/ 5970300 w 7289801"/>
              <a:gd name="connsiteY4280" fmla="*/ 4772973 h 8519503"/>
              <a:gd name="connsiteX4281" fmla="*/ 1666636 w 7289801"/>
              <a:gd name="connsiteY4281" fmla="*/ 4771509 h 8519503"/>
              <a:gd name="connsiteX4282" fmla="*/ 1644799 w 7289801"/>
              <a:gd name="connsiteY4282" fmla="*/ 4794300 h 8519503"/>
              <a:gd name="connsiteX4283" fmla="*/ 1630711 w 7289801"/>
              <a:gd name="connsiteY4283" fmla="*/ 4790739 h 8519503"/>
              <a:gd name="connsiteX4284" fmla="*/ 1610987 w 7289801"/>
              <a:gd name="connsiteY4284" fmla="*/ 4822790 h 8519503"/>
              <a:gd name="connsiteX4285" fmla="*/ 1612396 w 7289801"/>
              <a:gd name="connsiteY4285" fmla="*/ 4809969 h 8519503"/>
              <a:gd name="connsiteX4286" fmla="*/ 1597603 w 7289801"/>
              <a:gd name="connsiteY4286" fmla="*/ 4817804 h 8519503"/>
              <a:gd name="connsiteX4287" fmla="*/ 1614510 w 7289801"/>
              <a:gd name="connsiteY4287" fmla="*/ 4800711 h 8519503"/>
              <a:gd name="connsiteX4288" fmla="*/ 1613805 w 7289801"/>
              <a:gd name="connsiteY4288" fmla="*/ 4797862 h 8519503"/>
              <a:gd name="connsiteX4289" fmla="*/ 1632824 w 7289801"/>
              <a:gd name="connsiteY4289" fmla="*/ 4783616 h 8519503"/>
              <a:gd name="connsiteX4290" fmla="*/ 1645503 w 7289801"/>
              <a:gd name="connsiteY4290" fmla="*/ 4777919 h 8519503"/>
              <a:gd name="connsiteX4291" fmla="*/ 1643390 w 7289801"/>
              <a:gd name="connsiteY4291" fmla="*/ 4789314 h 8519503"/>
              <a:gd name="connsiteX4292" fmla="*/ 1666636 w 7289801"/>
              <a:gd name="connsiteY4292" fmla="*/ 4771509 h 8519503"/>
              <a:gd name="connsiteX4293" fmla="*/ 1722579 w 7289801"/>
              <a:gd name="connsiteY4293" fmla="*/ 4771262 h 8519503"/>
              <a:gd name="connsiteX4294" fmla="*/ 1729751 w 7289801"/>
              <a:gd name="connsiteY4294" fmla="*/ 4780877 h 8519503"/>
              <a:gd name="connsiteX4295" fmla="*/ 1725448 w 7289801"/>
              <a:gd name="connsiteY4295" fmla="*/ 4783836 h 8519503"/>
              <a:gd name="connsiteX4296" fmla="*/ 1722579 w 7289801"/>
              <a:gd name="connsiteY4296" fmla="*/ 4771262 h 8519503"/>
              <a:gd name="connsiteX4297" fmla="*/ 1242581 w 7289801"/>
              <a:gd name="connsiteY4297" fmla="*/ 4769537 h 8519503"/>
              <a:gd name="connsiteX4298" fmla="*/ 1231155 w 7289801"/>
              <a:gd name="connsiteY4298" fmla="*/ 4790421 h 8519503"/>
              <a:gd name="connsiteX4299" fmla="*/ 1214015 w 7289801"/>
              <a:gd name="connsiteY4299" fmla="*/ 4791813 h 8519503"/>
              <a:gd name="connsiteX4300" fmla="*/ 1199019 w 7289801"/>
              <a:gd name="connsiteY4300" fmla="*/ 4807824 h 8519503"/>
              <a:gd name="connsiteX4301" fmla="*/ 1196877 w 7289801"/>
              <a:gd name="connsiteY4301" fmla="*/ 4823835 h 8519503"/>
              <a:gd name="connsiteX4302" fmla="*/ 1187593 w 7289801"/>
              <a:gd name="connsiteY4302" fmla="*/ 4798774 h 8519503"/>
              <a:gd name="connsiteX4303" fmla="*/ 1223300 w 7289801"/>
              <a:gd name="connsiteY4303" fmla="*/ 4779979 h 8519503"/>
              <a:gd name="connsiteX4304" fmla="*/ 1204019 w 7289801"/>
              <a:gd name="connsiteY4304" fmla="*/ 4784851 h 8519503"/>
              <a:gd name="connsiteX4305" fmla="*/ 1242581 w 7289801"/>
              <a:gd name="connsiteY4305" fmla="*/ 4769537 h 8519503"/>
              <a:gd name="connsiteX4306" fmla="*/ 5031462 w 7289801"/>
              <a:gd name="connsiteY4306" fmla="*/ 4769536 h 8519503"/>
              <a:gd name="connsiteX4307" fmla="*/ 4961260 w 7289801"/>
              <a:gd name="connsiteY4307" fmla="*/ 4826735 h 8519503"/>
              <a:gd name="connsiteX4308" fmla="*/ 4949326 w 7289801"/>
              <a:gd name="connsiteY4308" fmla="*/ 4823801 h 8519503"/>
              <a:gd name="connsiteX4309" fmla="*/ 5031462 w 7289801"/>
              <a:gd name="connsiteY4309" fmla="*/ 4769536 h 8519503"/>
              <a:gd name="connsiteX4310" fmla="*/ 1673210 w 7289801"/>
              <a:gd name="connsiteY4310" fmla="*/ 4768284 h 8519503"/>
              <a:gd name="connsiteX4311" fmla="*/ 1677812 w 7289801"/>
              <a:gd name="connsiteY4311" fmla="*/ 4770688 h 8519503"/>
              <a:gd name="connsiteX4312" fmla="*/ 1673868 w 7289801"/>
              <a:gd name="connsiteY4312" fmla="*/ 4779234 h 8519503"/>
              <a:gd name="connsiteX4313" fmla="*/ 1666636 w 7289801"/>
              <a:gd name="connsiteY4313" fmla="*/ 4779234 h 8519503"/>
              <a:gd name="connsiteX4314" fmla="*/ 1673210 w 7289801"/>
              <a:gd name="connsiteY4314" fmla="*/ 4768284 h 8519503"/>
              <a:gd name="connsiteX4315" fmla="*/ 1473115 w 7289801"/>
              <a:gd name="connsiteY4315" fmla="*/ 4767346 h 8519503"/>
              <a:gd name="connsiteX4316" fmla="*/ 1458892 w 7289801"/>
              <a:gd name="connsiteY4316" fmla="*/ 4782299 h 8519503"/>
              <a:gd name="connsiteX4317" fmla="*/ 1459636 w 7289801"/>
              <a:gd name="connsiteY4317" fmla="*/ 4772495 h 8519503"/>
              <a:gd name="connsiteX4318" fmla="*/ 1473115 w 7289801"/>
              <a:gd name="connsiteY4318" fmla="*/ 4767346 h 8519503"/>
              <a:gd name="connsiteX4319" fmla="*/ 1637051 w 7289801"/>
              <a:gd name="connsiteY4319" fmla="*/ 4765591 h 8519503"/>
              <a:gd name="connsiteX4320" fmla="*/ 1588327 w 7289801"/>
              <a:gd name="connsiteY4320" fmla="*/ 4826714 h 8519503"/>
              <a:gd name="connsiteX4321" fmla="*/ 1615866 w 7289801"/>
              <a:gd name="connsiteY4321" fmla="*/ 4780692 h 8519503"/>
              <a:gd name="connsiteX4322" fmla="*/ 1637051 w 7289801"/>
              <a:gd name="connsiteY4322" fmla="*/ 4765591 h 8519503"/>
              <a:gd name="connsiteX4323" fmla="*/ 1312768 w 7289801"/>
              <a:gd name="connsiteY4323" fmla="*/ 4764324 h 8519503"/>
              <a:gd name="connsiteX4324" fmla="*/ 1328480 w 7289801"/>
              <a:gd name="connsiteY4324" fmla="*/ 4772072 h 8519503"/>
              <a:gd name="connsiteX4325" fmla="*/ 1322766 w 7289801"/>
              <a:gd name="connsiteY4325" fmla="*/ 4781230 h 8519503"/>
              <a:gd name="connsiteX4326" fmla="*/ 1272064 w 7289801"/>
              <a:gd name="connsiteY4326" fmla="*/ 4800249 h 8519503"/>
              <a:gd name="connsiteX4327" fmla="*/ 1275635 w 7289801"/>
              <a:gd name="connsiteY4327" fmla="*/ 4786161 h 8519503"/>
              <a:gd name="connsiteX4328" fmla="*/ 1285632 w 7289801"/>
              <a:gd name="connsiteY4328" fmla="*/ 4787570 h 8519503"/>
              <a:gd name="connsiteX4329" fmla="*/ 1294916 w 7289801"/>
              <a:gd name="connsiteY4329" fmla="*/ 4774185 h 8519503"/>
              <a:gd name="connsiteX4330" fmla="*/ 1248498 w 7289801"/>
              <a:gd name="connsiteY4330" fmla="*/ 4786865 h 8519503"/>
              <a:gd name="connsiteX4331" fmla="*/ 1312768 w 7289801"/>
              <a:gd name="connsiteY4331" fmla="*/ 4764324 h 8519503"/>
              <a:gd name="connsiteX4332" fmla="*/ 5552164 w 7289801"/>
              <a:gd name="connsiteY4332" fmla="*/ 4761647 h 8519503"/>
              <a:gd name="connsiteX4333" fmla="*/ 5533849 w 7289801"/>
              <a:gd name="connsiteY4333" fmla="*/ 4784598 h 8519503"/>
              <a:gd name="connsiteX4334" fmla="*/ 5522578 w 7289801"/>
              <a:gd name="connsiteY4334" fmla="*/ 4785315 h 8519503"/>
              <a:gd name="connsiteX4335" fmla="*/ 5552164 w 7289801"/>
              <a:gd name="connsiteY4335" fmla="*/ 4761647 h 8519503"/>
              <a:gd name="connsiteX4336" fmla="*/ 6483357 w 7289801"/>
              <a:gd name="connsiteY4336" fmla="*/ 4760463 h 8519503"/>
              <a:gd name="connsiteX4337" fmla="*/ 6489028 w 7289801"/>
              <a:gd name="connsiteY4337" fmla="*/ 4762534 h 8519503"/>
              <a:gd name="connsiteX4338" fmla="*/ 6487713 w 7289801"/>
              <a:gd name="connsiteY4338" fmla="*/ 4767367 h 8519503"/>
              <a:gd name="connsiteX4339" fmla="*/ 6477194 w 7289801"/>
              <a:gd name="connsiteY4339" fmla="*/ 4766676 h 8519503"/>
              <a:gd name="connsiteX4340" fmla="*/ 6483357 w 7289801"/>
              <a:gd name="connsiteY4340" fmla="*/ 4760463 h 8519503"/>
              <a:gd name="connsiteX4341" fmla="*/ 1691139 w 7289801"/>
              <a:gd name="connsiteY4341" fmla="*/ 4758322 h 8519503"/>
              <a:gd name="connsiteX4342" fmla="*/ 1691154 w 7289801"/>
              <a:gd name="connsiteY4342" fmla="*/ 4758348 h 8519503"/>
              <a:gd name="connsiteX4343" fmla="*/ 1690961 w 7289801"/>
              <a:gd name="connsiteY4343" fmla="*/ 4761893 h 8519503"/>
              <a:gd name="connsiteX4344" fmla="*/ 1691139 w 7289801"/>
              <a:gd name="connsiteY4344" fmla="*/ 4758322 h 8519503"/>
              <a:gd name="connsiteX4345" fmla="*/ 1475691 w 7289801"/>
              <a:gd name="connsiteY4345" fmla="*/ 4752856 h 8519503"/>
              <a:gd name="connsiteX4346" fmla="*/ 1477834 w 7289801"/>
              <a:gd name="connsiteY4346" fmla="*/ 4754639 h 8519503"/>
              <a:gd name="connsiteX4347" fmla="*/ 1404992 w 7289801"/>
              <a:gd name="connsiteY4347" fmla="*/ 4785316 h 8519503"/>
              <a:gd name="connsiteX4348" fmla="*/ 1431415 w 7289801"/>
              <a:gd name="connsiteY4348" fmla="*/ 4763913 h 8519503"/>
              <a:gd name="connsiteX4349" fmla="*/ 1414990 w 7289801"/>
              <a:gd name="connsiteY4349" fmla="*/ 4774615 h 8519503"/>
              <a:gd name="connsiteX4350" fmla="*/ 1441413 w 7289801"/>
              <a:gd name="connsiteY4350" fmla="*/ 4770334 h 8519503"/>
              <a:gd name="connsiteX4351" fmla="*/ 1464979 w 7289801"/>
              <a:gd name="connsiteY4351" fmla="*/ 4755353 h 8519503"/>
              <a:gd name="connsiteX4352" fmla="*/ 1475691 w 7289801"/>
              <a:gd name="connsiteY4352" fmla="*/ 4752856 h 8519503"/>
              <a:gd name="connsiteX4353" fmla="*/ 1694289 w 7289801"/>
              <a:gd name="connsiteY4353" fmla="*/ 4751804 h 8519503"/>
              <a:gd name="connsiteX4354" fmla="*/ 1694467 w 7289801"/>
              <a:gd name="connsiteY4354" fmla="*/ 4759674 h 8519503"/>
              <a:gd name="connsiteX4355" fmla="*/ 1691728 w 7289801"/>
              <a:gd name="connsiteY4355" fmla="*/ 4759396 h 8519503"/>
              <a:gd name="connsiteX4356" fmla="*/ 1691154 w 7289801"/>
              <a:gd name="connsiteY4356" fmla="*/ 4758348 h 8519503"/>
              <a:gd name="connsiteX4357" fmla="*/ 1691377 w 7289801"/>
              <a:gd name="connsiteY4357" fmla="*/ 4754235 h 8519503"/>
              <a:gd name="connsiteX4358" fmla="*/ 1694289 w 7289801"/>
              <a:gd name="connsiteY4358" fmla="*/ 4751804 h 8519503"/>
              <a:gd name="connsiteX4359" fmla="*/ 5376100 w 7289801"/>
              <a:gd name="connsiteY4359" fmla="*/ 4748629 h 8519503"/>
              <a:gd name="connsiteX4360" fmla="*/ 5358379 w 7289801"/>
              <a:gd name="connsiteY4360" fmla="*/ 4772790 h 8519503"/>
              <a:gd name="connsiteX4361" fmla="*/ 5347038 w 7289801"/>
              <a:gd name="connsiteY4361" fmla="*/ 4773481 h 8519503"/>
              <a:gd name="connsiteX4362" fmla="*/ 5376100 w 7289801"/>
              <a:gd name="connsiteY4362" fmla="*/ 4748629 h 8519503"/>
              <a:gd name="connsiteX4363" fmla="*/ 1690304 w 7289801"/>
              <a:gd name="connsiteY4363" fmla="*/ 4748563 h 8519503"/>
              <a:gd name="connsiteX4364" fmla="*/ 1686043 w 7289801"/>
              <a:gd name="connsiteY4364" fmla="*/ 4757221 h 8519503"/>
              <a:gd name="connsiteX4365" fmla="*/ 1685334 w 7289801"/>
              <a:gd name="connsiteY4365" fmla="*/ 4774541 h 8519503"/>
              <a:gd name="connsiteX4366" fmla="*/ 1683203 w 7289801"/>
              <a:gd name="connsiteY4366" fmla="*/ 4772375 h 8519503"/>
              <a:gd name="connsiteX4367" fmla="*/ 1676103 w 7289801"/>
              <a:gd name="connsiteY4367" fmla="*/ 4758665 h 8519503"/>
              <a:gd name="connsiteX4368" fmla="*/ 1681072 w 7289801"/>
              <a:gd name="connsiteY4368" fmla="*/ 4752893 h 8519503"/>
              <a:gd name="connsiteX4369" fmla="*/ 1681783 w 7289801"/>
              <a:gd name="connsiteY4369" fmla="*/ 4762995 h 8519503"/>
              <a:gd name="connsiteX4370" fmla="*/ 1683914 w 7289801"/>
              <a:gd name="connsiteY4370" fmla="*/ 4751449 h 8519503"/>
              <a:gd name="connsiteX4371" fmla="*/ 1685334 w 7289801"/>
              <a:gd name="connsiteY4371" fmla="*/ 4757221 h 8519503"/>
              <a:gd name="connsiteX4372" fmla="*/ 1690304 w 7289801"/>
              <a:gd name="connsiteY4372" fmla="*/ 4748563 h 8519503"/>
              <a:gd name="connsiteX4373" fmla="*/ 6466593 w 7289801"/>
              <a:gd name="connsiteY4373" fmla="*/ 4747841 h 8519503"/>
              <a:gd name="connsiteX4374" fmla="*/ 6465113 w 7289801"/>
              <a:gd name="connsiteY4374" fmla="*/ 4758579 h 8519503"/>
              <a:gd name="connsiteX4375" fmla="*/ 6455498 w 7289801"/>
              <a:gd name="connsiteY4375" fmla="*/ 4760113 h 8519503"/>
              <a:gd name="connsiteX4376" fmla="*/ 6466593 w 7289801"/>
              <a:gd name="connsiteY4376" fmla="*/ 4747841 h 8519503"/>
              <a:gd name="connsiteX4377" fmla="*/ 1664663 w 7289801"/>
              <a:gd name="connsiteY4377" fmla="*/ 4746033 h 8519503"/>
              <a:gd name="connsiteX4378" fmla="*/ 1648884 w 7289801"/>
              <a:gd name="connsiteY4378" fmla="*/ 4767400 h 8519503"/>
              <a:gd name="connsiteX4379" fmla="*/ 1664663 w 7289801"/>
              <a:gd name="connsiteY4379" fmla="*/ 4746033 h 8519503"/>
              <a:gd name="connsiteX4380" fmla="*/ 6514668 w 7289801"/>
              <a:gd name="connsiteY4380" fmla="*/ 4745868 h 8519503"/>
              <a:gd name="connsiteX4381" fmla="*/ 6500862 w 7289801"/>
              <a:gd name="connsiteY4381" fmla="*/ 4754321 h 8519503"/>
              <a:gd name="connsiteX4382" fmla="*/ 6514668 w 7289801"/>
              <a:gd name="connsiteY4382" fmla="*/ 4745868 h 8519503"/>
              <a:gd name="connsiteX4383" fmla="*/ 1911439 w 7289801"/>
              <a:gd name="connsiteY4383" fmla="*/ 4745868 h 8519503"/>
              <a:gd name="connsiteX4384" fmla="*/ 1915964 w 7289801"/>
              <a:gd name="connsiteY4384" fmla="*/ 4756109 h 8519503"/>
              <a:gd name="connsiteX4385" fmla="*/ 1925014 w 7289801"/>
              <a:gd name="connsiteY4385" fmla="*/ 4752013 h 8519503"/>
              <a:gd name="connsiteX4386" fmla="*/ 1901635 w 7289801"/>
              <a:gd name="connsiteY4386" fmla="*/ 4760205 h 8519503"/>
              <a:gd name="connsiteX4387" fmla="*/ 1899373 w 7289801"/>
              <a:gd name="connsiteY4387" fmla="*/ 4755426 h 8519503"/>
              <a:gd name="connsiteX4388" fmla="*/ 1911439 w 7289801"/>
              <a:gd name="connsiteY4388" fmla="*/ 4745868 h 8519503"/>
              <a:gd name="connsiteX4389" fmla="*/ 1879649 w 7289801"/>
              <a:gd name="connsiteY4389" fmla="*/ 4745868 h 8519503"/>
              <a:gd name="connsiteX4390" fmla="*/ 1820479 w 7289801"/>
              <a:gd name="connsiteY4390" fmla="*/ 4783343 h 8519503"/>
              <a:gd name="connsiteX4391" fmla="*/ 1879649 w 7289801"/>
              <a:gd name="connsiteY4391" fmla="*/ 4745868 h 8519503"/>
              <a:gd name="connsiteX4392" fmla="*/ 1668917 w 7289801"/>
              <a:gd name="connsiteY4392" fmla="*/ 4742282 h 8519503"/>
              <a:gd name="connsiteX4393" fmla="*/ 1669841 w 7289801"/>
              <a:gd name="connsiteY4393" fmla="*/ 4745689 h 8519503"/>
              <a:gd name="connsiteX4394" fmla="*/ 1664663 w 7289801"/>
              <a:gd name="connsiteY4394" fmla="*/ 4750710 h 8519503"/>
              <a:gd name="connsiteX4395" fmla="*/ 1668917 w 7289801"/>
              <a:gd name="connsiteY4395" fmla="*/ 4742282 h 8519503"/>
              <a:gd name="connsiteX4396" fmla="*/ 1698193 w 7289801"/>
              <a:gd name="connsiteY4396" fmla="*/ 4741666 h 8519503"/>
              <a:gd name="connsiteX4397" fmla="*/ 1710027 w 7289801"/>
              <a:gd name="connsiteY4397" fmla="*/ 4771381 h 8519503"/>
              <a:gd name="connsiteX4398" fmla="*/ 1698193 w 7289801"/>
              <a:gd name="connsiteY4398" fmla="*/ 4801095 h 8519503"/>
              <a:gd name="connsiteX4399" fmla="*/ 1694248 w 7289801"/>
              <a:gd name="connsiteY4399" fmla="*/ 4779871 h 8519503"/>
              <a:gd name="connsiteX4400" fmla="*/ 1696879 w 7289801"/>
              <a:gd name="connsiteY4400" fmla="*/ 4775625 h 8519503"/>
              <a:gd name="connsiteX4401" fmla="*/ 1698850 w 7289801"/>
              <a:gd name="connsiteY4401" fmla="*/ 4780577 h 8519503"/>
              <a:gd name="connsiteX4402" fmla="*/ 1700165 w 7289801"/>
              <a:gd name="connsiteY4402" fmla="*/ 4773503 h 8519503"/>
              <a:gd name="connsiteX4403" fmla="*/ 1696220 w 7289801"/>
              <a:gd name="connsiteY4403" fmla="*/ 4759353 h 8519503"/>
              <a:gd name="connsiteX4404" fmla="*/ 1694906 w 7289801"/>
              <a:gd name="connsiteY4404" fmla="*/ 4750157 h 8519503"/>
              <a:gd name="connsiteX4405" fmla="*/ 1698193 w 7289801"/>
              <a:gd name="connsiteY4405" fmla="*/ 4741666 h 8519503"/>
              <a:gd name="connsiteX4406" fmla="*/ 6439720 w 7289801"/>
              <a:gd name="connsiteY4406" fmla="*/ 4739951 h 8519503"/>
              <a:gd name="connsiteX4407" fmla="*/ 6426092 w 7289801"/>
              <a:gd name="connsiteY4407" fmla="*/ 4760948 h 8519503"/>
              <a:gd name="connsiteX4408" fmla="*/ 6416051 w 7289801"/>
              <a:gd name="connsiteY4408" fmla="*/ 4757448 h 8519503"/>
              <a:gd name="connsiteX4409" fmla="*/ 6439720 w 7289801"/>
              <a:gd name="connsiteY4409" fmla="*/ 4739951 h 8519503"/>
              <a:gd name="connsiteX4410" fmla="*/ 1719232 w 7289801"/>
              <a:gd name="connsiteY4410" fmla="*/ 4739951 h 8519503"/>
              <a:gd name="connsiteX4411" fmla="*/ 1710795 w 7289801"/>
              <a:gd name="connsiteY4411" fmla="*/ 4753831 h 8519503"/>
              <a:gd name="connsiteX4412" fmla="*/ 1714630 w 7289801"/>
              <a:gd name="connsiteY4412" fmla="*/ 4742143 h 8519503"/>
              <a:gd name="connsiteX4413" fmla="*/ 1719232 w 7289801"/>
              <a:gd name="connsiteY4413" fmla="*/ 4739951 h 8519503"/>
              <a:gd name="connsiteX4414" fmla="*/ 1464861 w 7289801"/>
              <a:gd name="connsiteY4414" fmla="*/ 4739951 h 8519503"/>
              <a:gd name="connsiteX4415" fmla="*/ 1467838 w 7289801"/>
              <a:gd name="connsiteY4415" fmla="*/ 4746406 h 8519503"/>
              <a:gd name="connsiteX4416" fmla="*/ 1464861 w 7289801"/>
              <a:gd name="connsiteY4416" fmla="*/ 4739951 h 8519503"/>
              <a:gd name="connsiteX4417" fmla="*/ 1327456 w 7289801"/>
              <a:gd name="connsiteY4417" fmla="*/ 4737978 h 8519503"/>
              <a:gd name="connsiteX4418" fmla="*/ 1331013 w 7289801"/>
              <a:gd name="connsiteY4418" fmla="*/ 4746501 h 8519503"/>
              <a:gd name="connsiteX4419" fmla="*/ 1316074 w 7289801"/>
              <a:gd name="connsiteY4419" fmla="*/ 4759675 h 8519503"/>
              <a:gd name="connsiteX4420" fmla="*/ 1291889 w 7289801"/>
              <a:gd name="connsiteY4420" fmla="*/ 4758126 h 8519503"/>
              <a:gd name="connsiteX4421" fmla="*/ 1327456 w 7289801"/>
              <a:gd name="connsiteY4421" fmla="*/ 4737978 h 8519503"/>
              <a:gd name="connsiteX4422" fmla="*/ 1680441 w 7289801"/>
              <a:gd name="connsiteY4422" fmla="*/ 4736163 h 8519503"/>
              <a:gd name="connsiteX4423" fmla="*/ 1671523 w 7289801"/>
              <a:gd name="connsiteY4423" fmla="*/ 4743974 h 8519503"/>
              <a:gd name="connsiteX4424" fmla="*/ 1675639 w 7289801"/>
              <a:gd name="connsiteY4424" fmla="*/ 4739003 h 8519503"/>
              <a:gd name="connsiteX4425" fmla="*/ 1680441 w 7289801"/>
              <a:gd name="connsiteY4425" fmla="*/ 4736163 h 8519503"/>
              <a:gd name="connsiteX4426" fmla="*/ 1325420 w 7289801"/>
              <a:gd name="connsiteY4426" fmla="*/ 4736007 h 8519503"/>
              <a:gd name="connsiteX4427" fmla="*/ 1297776 w 7289801"/>
              <a:gd name="connsiteY4427" fmla="*/ 4750800 h 8519503"/>
              <a:gd name="connsiteX4428" fmla="*/ 1309117 w 7289801"/>
              <a:gd name="connsiteY4428" fmla="*/ 4743403 h 8519503"/>
              <a:gd name="connsiteX4429" fmla="*/ 1282890 w 7289801"/>
              <a:gd name="connsiteY4429" fmla="*/ 4750060 h 8519503"/>
              <a:gd name="connsiteX4430" fmla="*/ 1290687 w 7289801"/>
              <a:gd name="connsiteY4430" fmla="*/ 4747102 h 8519503"/>
              <a:gd name="connsiteX4431" fmla="*/ 1293523 w 7289801"/>
              <a:gd name="connsiteY4431" fmla="*/ 4743403 h 8519503"/>
              <a:gd name="connsiteX4432" fmla="*/ 1325420 w 7289801"/>
              <a:gd name="connsiteY4432" fmla="*/ 4736007 h 8519503"/>
              <a:gd name="connsiteX4433" fmla="*/ 1690304 w 7289801"/>
              <a:gd name="connsiteY4433" fmla="*/ 4732421 h 8519503"/>
              <a:gd name="connsiteX4434" fmla="*/ 1684386 w 7289801"/>
              <a:gd name="connsiteY4434" fmla="*/ 4741744 h 8519503"/>
              <a:gd name="connsiteX4435" fmla="*/ 1690304 w 7289801"/>
              <a:gd name="connsiteY4435" fmla="*/ 4732421 h 8519503"/>
              <a:gd name="connsiteX4436" fmla="*/ 6261813 w 7289801"/>
              <a:gd name="connsiteY4436" fmla="*/ 4730089 h 8519503"/>
              <a:gd name="connsiteX4437" fmla="*/ 6270098 w 7289801"/>
              <a:gd name="connsiteY4437" fmla="*/ 4731543 h 8519503"/>
              <a:gd name="connsiteX4438" fmla="*/ 6256290 w 7289801"/>
              <a:gd name="connsiteY4438" fmla="*/ 4742442 h 8519503"/>
              <a:gd name="connsiteX4439" fmla="*/ 6261813 w 7289801"/>
              <a:gd name="connsiteY4439" fmla="*/ 4730089 h 8519503"/>
              <a:gd name="connsiteX4440" fmla="*/ 1694841 w 7289801"/>
              <a:gd name="connsiteY4440" fmla="*/ 4729714 h 8519503"/>
              <a:gd name="connsiteX4441" fmla="*/ 1698193 w 7289801"/>
              <a:gd name="connsiteY4441" fmla="*/ 4731686 h 8519503"/>
              <a:gd name="connsiteX4442" fmla="*/ 1690304 w 7289801"/>
              <a:gd name="connsiteY4442" fmla="*/ 4738448 h 8519503"/>
              <a:gd name="connsiteX4443" fmla="*/ 1694841 w 7289801"/>
              <a:gd name="connsiteY4443" fmla="*/ 4729714 h 8519503"/>
              <a:gd name="connsiteX4444" fmla="*/ 6520586 w 7289801"/>
              <a:gd name="connsiteY4444" fmla="*/ 4723609 h 8519503"/>
              <a:gd name="connsiteX4445" fmla="*/ 6506779 w 7289801"/>
              <a:gd name="connsiteY4445" fmla="*/ 4732062 h 8519503"/>
              <a:gd name="connsiteX4446" fmla="*/ 6520586 w 7289801"/>
              <a:gd name="connsiteY4446" fmla="*/ 4723609 h 8519503"/>
              <a:gd name="connsiteX4447" fmla="*/ 1413929 w 7289801"/>
              <a:gd name="connsiteY4447" fmla="*/ 4722201 h 8519503"/>
              <a:gd name="connsiteX4448" fmla="*/ 1391545 w 7289801"/>
              <a:gd name="connsiteY4448" fmla="*/ 4751501 h 8519503"/>
              <a:gd name="connsiteX4449" fmla="*/ 1416816 w 7289801"/>
              <a:gd name="connsiteY4449" fmla="*/ 4745783 h 8519503"/>
              <a:gd name="connsiteX4450" fmla="*/ 1377828 w 7289801"/>
              <a:gd name="connsiteY4450" fmla="*/ 4764364 h 8519503"/>
              <a:gd name="connsiteX4451" fmla="*/ 1383604 w 7289801"/>
              <a:gd name="connsiteY4451" fmla="*/ 4755074 h 8519503"/>
              <a:gd name="connsiteX4452" fmla="*/ 1358333 w 7289801"/>
              <a:gd name="connsiteY4452" fmla="*/ 4760076 h 8519503"/>
              <a:gd name="connsiteX4453" fmla="*/ 1395878 w 7289801"/>
              <a:gd name="connsiteY4453" fmla="*/ 4737923 h 8519503"/>
              <a:gd name="connsiteX4454" fmla="*/ 1343170 w 7289801"/>
              <a:gd name="connsiteY4454" fmla="*/ 4738637 h 8519503"/>
              <a:gd name="connsiteX4455" fmla="*/ 1382159 w 7289801"/>
              <a:gd name="connsiteY4455" fmla="*/ 4723630 h 8519503"/>
              <a:gd name="connsiteX4456" fmla="*/ 1374217 w 7289801"/>
              <a:gd name="connsiteY4456" fmla="*/ 4732921 h 8519503"/>
              <a:gd name="connsiteX4457" fmla="*/ 1413929 w 7289801"/>
              <a:gd name="connsiteY4457" fmla="*/ 4722201 h 8519503"/>
              <a:gd name="connsiteX4458" fmla="*/ 5784900 w 7289801"/>
              <a:gd name="connsiteY4458" fmla="*/ 4718255 h 8519503"/>
              <a:gd name="connsiteX4459" fmla="*/ 5756210 w 7289801"/>
              <a:gd name="connsiteY4459" fmla="*/ 4743221 h 8519503"/>
              <a:gd name="connsiteX4460" fmla="*/ 5749756 w 7289801"/>
              <a:gd name="connsiteY4460" fmla="*/ 4731076 h 8519503"/>
              <a:gd name="connsiteX4461" fmla="*/ 5784900 w 7289801"/>
              <a:gd name="connsiteY4461" fmla="*/ 4718255 h 8519503"/>
              <a:gd name="connsiteX4462" fmla="*/ 2686998 w 7289801"/>
              <a:gd name="connsiteY4462" fmla="*/ 4712339 h 8519503"/>
              <a:gd name="connsiteX4463" fmla="*/ 2695435 w 7289801"/>
              <a:gd name="connsiteY4463" fmla="*/ 4716419 h 8519503"/>
              <a:gd name="connsiteX4464" fmla="*/ 2668589 w 7289801"/>
              <a:gd name="connsiteY4464" fmla="*/ 4731381 h 8519503"/>
              <a:gd name="connsiteX4465" fmla="*/ 2686998 w 7289801"/>
              <a:gd name="connsiteY4465" fmla="*/ 4712339 h 8519503"/>
              <a:gd name="connsiteX4466" fmla="*/ 5599498 w 7289801"/>
              <a:gd name="connsiteY4466" fmla="*/ 4702476 h 8519503"/>
              <a:gd name="connsiteX4467" fmla="*/ 5556107 w 7289801"/>
              <a:gd name="connsiteY4467" fmla="*/ 4736007 h 8519503"/>
              <a:gd name="connsiteX4468" fmla="*/ 5599498 w 7289801"/>
              <a:gd name="connsiteY4468" fmla="*/ 4702476 h 8519503"/>
              <a:gd name="connsiteX4469" fmla="*/ 5329288 w 7289801"/>
              <a:gd name="connsiteY4469" fmla="*/ 4698705 h 8519503"/>
              <a:gd name="connsiteX4470" fmla="*/ 5328573 w 7289801"/>
              <a:gd name="connsiteY4470" fmla="*/ 4709431 h 8519503"/>
              <a:gd name="connsiteX4471" fmla="*/ 5272136 w 7289801"/>
              <a:gd name="connsiteY4471" fmla="*/ 4748764 h 8519503"/>
              <a:gd name="connsiteX4472" fmla="*/ 5260706 w 7289801"/>
              <a:gd name="connsiteY4472" fmla="*/ 4748764 h 8519503"/>
              <a:gd name="connsiteX4473" fmla="*/ 5265706 w 7289801"/>
              <a:gd name="connsiteY4473" fmla="*/ 4735176 h 8519503"/>
              <a:gd name="connsiteX4474" fmla="*/ 5252848 w 7289801"/>
              <a:gd name="connsiteY4474" fmla="*/ 4757345 h 8519503"/>
              <a:gd name="connsiteX4475" fmla="*/ 5147832 w 7289801"/>
              <a:gd name="connsiteY4475" fmla="*/ 4815270 h 8519503"/>
              <a:gd name="connsiteX4476" fmla="*/ 5176408 w 7289801"/>
              <a:gd name="connsiteY4476" fmla="*/ 4790955 h 8519503"/>
              <a:gd name="connsiteX4477" fmla="*/ 5209984 w 7289801"/>
              <a:gd name="connsiteY4477" fmla="*/ 4776653 h 8519503"/>
              <a:gd name="connsiteX4478" fmla="*/ 5228558 w 7289801"/>
              <a:gd name="connsiteY4478" fmla="*/ 4741613 h 8519503"/>
              <a:gd name="connsiteX4479" fmla="*/ 5264992 w 7289801"/>
              <a:gd name="connsiteY4479" fmla="*/ 4721588 h 8519503"/>
              <a:gd name="connsiteX4480" fmla="*/ 5329288 w 7289801"/>
              <a:gd name="connsiteY4480" fmla="*/ 4698705 h 8519503"/>
              <a:gd name="connsiteX4481" fmla="*/ 1659985 w 7289801"/>
              <a:gd name="connsiteY4481" fmla="*/ 4694587 h 8519503"/>
              <a:gd name="connsiteX4482" fmla="*/ 1660718 w 7289801"/>
              <a:gd name="connsiteY4482" fmla="*/ 4694587 h 8519503"/>
              <a:gd name="connsiteX4483" fmla="*/ 1629160 w 7289801"/>
              <a:gd name="connsiteY4483" fmla="*/ 4720228 h 8519503"/>
              <a:gd name="connsiteX4484" fmla="*/ 1659985 w 7289801"/>
              <a:gd name="connsiteY4484" fmla="*/ 4694587 h 8519503"/>
              <a:gd name="connsiteX4485" fmla="*/ 1629160 w 7289801"/>
              <a:gd name="connsiteY4485" fmla="*/ 4692615 h 8519503"/>
              <a:gd name="connsiteX4486" fmla="*/ 1607081 w 7289801"/>
              <a:gd name="connsiteY4486" fmla="*/ 4711163 h 8519503"/>
              <a:gd name="connsiteX4487" fmla="*/ 1577879 w 7289801"/>
              <a:gd name="connsiteY4487" fmla="*/ 4726146 h 8519503"/>
              <a:gd name="connsiteX4488" fmla="*/ 1585002 w 7289801"/>
              <a:gd name="connsiteY4488" fmla="*/ 4721865 h 8519503"/>
              <a:gd name="connsiteX4489" fmla="*/ 1585002 w 7289801"/>
              <a:gd name="connsiteY4489" fmla="*/ 4716158 h 8519503"/>
              <a:gd name="connsiteX4490" fmla="*/ 1599246 w 7289801"/>
              <a:gd name="connsiteY4490" fmla="*/ 4710450 h 8519503"/>
              <a:gd name="connsiteX4491" fmla="*/ 1577879 w 7289801"/>
              <a:gd name="connsiteY4491" fmla="*/ 4716871 h 8519503"/>
              <a:gd name="connsiteX4492" fmla="*/ 1629160 w 7289801"/>
              <a:gd name="connsiteY4492" fmla="*/ 4692615 h 8519503"/>
              <a:gd name="connsiteX4493" fmla="*/ 1623335 w 7289801"/>
              <a:gd name="connsiteY4493" fmla="*/ 4692615 h 8519503"/>
              <a:gd name="connsiteX4494" fmla="*/ 1600294 w 7289801"/>
              <a:gd name="connsiteY4494" fmla="*/ 4704449 h 8519503"/>
              <a:gd name="connsiteX4495" fmla="*/ 1616789 w 7289801"/>
              <a:gd name="connsiteY4495" fmla="*/ 4693178 h 8519503"/>
              <a:gd name="connsiteX4496" fmla="*/ 1623335 w 7289801"/>
              <a:gd name="connsiteY4496" fmla="*/ 4692615 h 8519503"/>
              <a:gd name="connsiteX4497" fmla="*/ 5559962 w 7289801"/>
              <a:gd name="connsiteY4497" fmla="*/ 4690845 h 8519503"/>
              <a:gd name="connsiteX4498" fmla="*/ 5565970 w 7289801"/>
              <a:gd name="connsiteY4498" fmla="*/ 4694694 h 8519503"/>
              <a:gd name="connsiteX4499" fmla="*/ 5538356 w 7289801"/>
              <a:gd name="connsiteY4499" fmla="*/ 4710366 h 8519503"/>
              <a:gd name="connsiteX4500" fmla="*/ 5559962 w 7289801"/>
              <a:gd name="connsiteY4500" fmla="*/ 4690845 h 8519503"/>
              <a:gd name="connsiteX4501" fmla="*/ 5221558 w 7289801"/>
              <a:gd name="connsiteY4501" fmla="*/ 4688670 h 8519503"/>
              <a:gd name="connsiteX4502" fmla="*/ 5213704 w 7289801"/>
              <a:gd name="connsiteY4502" fmla="*/ 4696586 h 8519503"/>
              <a:gd name="connsiteX4503" fmla="*/ 5227270 w 7289801"/>
              <a:gd name="connsiteY4503" fmla="*/ 4701624 h 8519503"/>
              <a:gd name="connsiteX4504" fmla="*/ 5130169 w 7289801"/>
              <a:gd name="connsiteY4504" fmla="*/ 4776466 h 8519503"/>
              <a:gd name="connsiteX4505" fmla="*/ 5102324 w 7289801"/>
              <a:gd name="connsiteY4505" fmla="*/ 4790139 h 8519503"/>
              <a:gd name="connsiteX4506" fmla="*/ 5095185 w 7289801"/>
              <a:gd name="connsiteY4506" fmla="*/ 4773588 h 8519503"/>
              <a:gd name="connsiteX4507" fmla="*/ 5085188 w 7289801"/>
              <a:gd name="connsiteY4507" fmla="*/ 4790139 h 8519503"/>
              <a:gd name="connsiteX4508" fmla="*/ 5079477 w 7289801"/>
              <a:gd name="connsiteY4508" fmla="*/ 4790139 h 8519503"/>
              <a:gd name="connsiteX4509" fmla="*/ 5070910 w 7289801"/>
              <a:gd name="connsiteY4509" fmla="*/ 4795177 h 8519503"/>
              <a:gd name="connsiteX4510" fmla="*/ 5143735 w 7289801"/>
              <a:gd name="connsiteY4510" fmla="*/ 4730410 h 8519503"/>
              <a:gd name="connsiteX4511" fmla="*/ 5159442 w 7289801"/>
              <a:gd name="connsiteY4511" fmla="*/ 4727531 h 8519503"/>
              <a:gd name="connsiteX4512" fmla="*/ 5148019 w 7289801"/>
              <a:gd name="connsiteY4512" fmla="*/ 4741204 h 8519503"/>
              <a:gd name="connsiteX4513" fmla="*/ 5171579 w 7289801"/>
              <a:gd name="connsiteY4513" fmla="*/ 4729690 h 8519503"/>
              <a:gd name="connsiteX4514" fmla="*/ 5171579 w 7289801"/>
              <a:gd name="connsiteY4514" fmla="*/ 4716016 h 8519503"/>
              <a:gd name="connsiteX4515" fmla="*/ 5221558 w 7289801"/>
              <a:gd name="connsiteY4515" fmla="*/ 4688670 h 8519503"/>
              <a:gd name="connsiteX4516" fmla="*/ 1781032 w 7289801"/>
              <a:gd name="connsiteY4516" fmla="*/ 4684726 h 8519503"/>
              <a:gd name="connsiteX4517" fmla="*/ 1748130 w 7289801"/>
              <a:gd name="connsiteY4517" fmla="*/ 4708117 h 8519503"/>
              <a:gd name="connsiteX4518" fmla="*/ 1730965 w 7289801"/>
              <a:gd name="connsiteY4518" fmla="*/ 4718749 h 8519503"/>
              <a:gd name="connsiteX4519" fmla="*/ 1723096 w 7289801"/>
              <a:gd name="connsiteY4519" fmla="*/ 4725128 h 8519503"/>
              <a:gd name="connsiteX4520" fmla="*/ 1721666 w 7289801"/>
              <a:gd name="connsiteY4520" fmla="*/ 4727255 h 8519503"/>
              <a:gd name="connsiteX4521" fmla="*/ 1720951 w 7289801"/>
              <a:gd name="connsiteY4521" fmla="*/ 4727963 h 8519503"/>
              <a:gd name="connsiteX4522" fmla="*/ 1720951 w 7289801"/>
              <a:gd name="connsiteY4522" fmla="*/ 4730090 h 8519503"/>
              <a:gd name="connsiteX4523" fmla="*/ 1716659 w 7289801"/>
              <a:gd name="connsiteY4523" fmla="*/ 4722293 h 8519503"/>
              <a:gd name="connsiteX4524" fmla="*/ 1717375 w 7289801"/>
              <a:gd name="connsiteY4524" fmla="*/ 4717332 h 8519503"/>
              <a:gd name="connsiteX4525" fmla="*/ 1717375 w 7289801"/>
              <a:gd name="connsiteY4525" fmla="*/ 4716622 h 8519503"/>
              <a:gd name="connsiteX4526" fmla="*/ 1719521 w 7289801"/>
              <a:gd name="connsiteY4526" fmla="*/ 4715205 h 8519503"/>
              <a:gd name="connsiteX4527" fmla="*/ 1725242 w 7289801"/>
              <a:gd name="connsiteY4527" fmla="*/ 4711660 h 8519503"/>
              <a:gd name="connsiteX4528" fmla="*/ 1738117 w 7289801"/>
              <a:gd name="connsiteY4528" fmla="*/ 4705282 h 8519503"/>
              <a:gd name="connsiteX4529" fmla="*/ 1781032 w 7289801"/>
              <a:gd name="connsiteY4529" fmla="*/ 4684726 h 8519503"/>
              <a:gd name="connsiteX4530" fmla="*/ 1615354 w 7289801"/>
              <a:gd name="connsiteY4530" fmla="*/ 4684726 h 8519503"/>
              <a:gd name="connsiteX4531" fmla="*/ 1587673 w 7289801"/>
              <a:gd name="connsiteY4531" fmla="*/ 4694471 h 8519503"/>
              <a:gd name="connsiteX4532" fmla="*/ 1575907 w 7289801"/>
              <a:gd name="connsiteY4532" fmla="*/ 4695864 h 8519503"/>
              <a:gd name="connsiteX4533" fmla="*/ 1615354 w 7289801"/>
              <a:gd name="connsiteY4533" fmla="*/ 4684726 h 8519503"/>
              <a:gd name="connsiteX4534" fmla="*/ 1633306 w 7289801"/>
              <a:gd name="connsiteY4534" fmla="*/ 4682753 h 8519503"/>
              <a:gd name="connsiteX4535" fmla="*/ 1601862 w 7289801"/>
              <a:gd name="connsiteY4535" fmla="*/ 4697876 h 8519503"/>
              <a:gd name="connsiteX4536" fmla="*/ 1589713 w 7289801"/>
              <a:gd name="connsiteY4536" fmla="*/ 4698533 h 8519503"/>
              <a:gd name="connsiteX4537" fmla="*/ 1621158 w 7289801"/>
              <a:gd name="connsiteY4537" fmla="*/ 4684068 h 8519503"/>
              <a:gd name="connsiteX4538" fmla="*/ 1604006 w 7289801"/>
              <a:gd name="connsiteY4538" fmla="*/ 4693272 h 8519503"/>
              <a:gd name="connsiteX4539" fmla="*/ 1633306 w 7289801"/>
              <a:gd name="connsiteY4539" fmla="*/ 4682753 h 8519503"/>
              <a:gd name="connsiteX4540" fmla="*/ 6597741 w 7289801"/>
              <a:gd name="connsiteY4540" fmla="*/ 4681435 h 8519503"/>
              <a:gd name="connsiteX4541" fmla="*/ 6607368 w 7289801"/>
              <a:gd name="connsiteY4541" fmla="*/ 4692565 h 8519503"/>
              <a:gd name="connsiteX4542" fmla="*/ 6602324 w 7289801"/>
              <a:gd name="connsiteY4542" fmla="*/ 4701754 h 8519503"/>
              <a:gd name="connsiteX4543" fmla="*/ 6595838 w 7289801"/>
              <a:gd name="connsiteY4543" fmla="*/ 4693979 h 8519503"/>
              <a:gd name="connsiteX4544" fmla="*/ 6579262 w 7289801"/>
              <a:gd name="connsiteY4544" fmla="*/ 4709528 h 8519503"/>
              <a:gd name="connsiteX4545" fmla="*/ 6594396 w 7289801"/>
              <a:gd name="connsiteY4545" fmla="*/ 4710942 h 8519503"/>
              <a:gd name="connsiteX4546" fmla="*/ 6559084 w 7289801"/>
              <a:gd name="connsiteY4546" fmla="*/ 4722249 h 8519503"/>
              <a:gd name="connsiteX4547" fmla="*/ 6544670 w 7289801"/>
              <a:gd name="connsiteY4547" fmla="*/ 4731438 h 8519503"/>
              <a:gd name="connsiteX4548" fmla="*/ 6532419 w 7289801"/>
              <a:gd name="connsiteY4548" fmla="*/ 4749814 h 8519503"/>
              <a:gd name="connsiteX4549" fmla="*/ 6535302 w 7289801"/>
              <a:gd name="connsiteY4549" fmla="*/ 4725077 h 8519503"/>
              <a:gd name="connsiteX4550" fmla="*/ 6546832 w 7289801"/>
              <a:gd name="connsiteY4550" fmla="*/ 4726491 h 8519503"/>
              <a:gd name="connsiteX4551" fmla="*/ 6543950 w 7289801"/>
              <a:gd name="connsiteY4551" fmla="*/ 4720837 h 8519503"/>
              <a:gd name="connsiteX4552" fmla="*/ 6554759 w 7289801"/>
              <a:gd name="connsiteY4552" fmla="*/ 4714476 h 8519503"/>
              <a:gd name="connsiteX4553" fmla="*/ 6596558 w 7289801"/>
              <a:gd name="connsiteY4553" fmla="*/ 4691153 h 8519503"/>
              <a:gd name="connsiteX4554" fmla="*/ 6597741 w 7289801"/>
              <a:gd name="connsiteY4554" fmla="*/ 4681435 h 8519503"/>
              <a:gd name="connsiteX4555" fmla="*/ 5524056 w 7289801"/>
              <a:gd name="connsiteY4555" fmla="*/ 4680781 h 8519503"/>
              <a:gd name="connsiteX4556" fmla="*/ 5509264 w 7289801"/>
              <a:gd name="connsiteY4556" fmla="*/ 4700504 h 8519503"/>
              <a:gd name="connsiteX4557" fmla="*/ 5524056 w 7289801"/>
              <a:gd name="connsiteY4557" fmla="*/ 4680781 h 8519503"/>
              <a:gd name="connsiteX4558" fmla="*/ 5670000 w 7289801"/>
              <a:gd name="connsiteY4558" fmla="*/ 4675363 h 8519503"/>
              <a:gd name="connsiteX4559" fmla="*/ 5675928 w 7289801"/>
              <a:gd name="connsiteY4559" fmla="*/ 4690786 h 8519503"/>
              <a:gd name="connsiteX4560" fmla="*/ 5658916 w 7289801"/>
              <a:gd name="connsiteY4560" fmla="*/ 4680684 h 8519503"/>
              <a:gd name="connsiteX4561" fmla="*/ 5670000 w 7289801"/>
              <a:gd name="connsiteY4561" fmla="*/ 4675363 h 8519503"/>
              <a:gd name="connsiteX4562" fmla="*/ 1695271 w 7289801"/>
              <a:gd name="connsiteY4562" fmla="*/ 4662607 h 8519503"/>
              <a:gd name="connsiteX4563" fmla="*/ 1691511 w 7289801"/>
              <a:gd name="connsiteY4563" fmla="*/ 4668650 h 8519503"/>
              <a:gd name="connsiteX4564" fmla="*/ 1693262 w 7289801"/>
              <a:gd name="connsiteY4564" fmla="*/ 4666560 h 8519503"/>
              <a:gd name="connsiteX4565" fmla="*/ 1695503 w 7289801"/>
              <a:gd name="connsiteY4565" fmla="*/ 4663029 h 8519503"/>
              <a:gd name="connsiteX4566" fmla="*/ 1694079 w 7289801"/>
              <a:gd name="connsiteY4566" fmla="*/ 4665586 h 8519503"/>
              <a:gd name="connsiteX4567" fmla="*/ 1696221 w 7289801"/>
              <a:gd name="connsiteY4567" fmla="*/ 4663029 h 8519503"/>
              <a:gd name="connsiteX4568" fmla="*/ 1693858 w 7289801"/>
              <a:gd name="connsiteY4568" fmla="*/ 4665983 h 8519503"/>
              <a:gd name="connsiteX4569" fmla="*/ 1693083 w 7289801"/>
              <a:gd name="connsiteY4569" fmla="*/ 4667374 h 8519503"/>
              <a:gd name="connsiteX4570" fmla="*/ 1691575 w 7289801"/>
              <a:gd name="connsiteY4570" fmla="*/ 4669622 h 8519503"/>
              <a:gd name="connsiteX4571" fmla="*/ 1687967 w 7289801"/>
              <a:gd name="connsiteY4571" fmla="*/ 4675990 h 8519503"/>
              <a:gd name="connsiteX4572" fmla="*/ 1686506 w 7289801"/>
              <a:gd name="connsiteY4572" fmla="*/ 4676695 h 8519503"/>
              <a:gd name="connsiteX4573" fmla="*/ 1690522 w 7289801"/>
              <a:gd name="connsiteY4573" fmla="*/ 4670240 h 8519503"/>
              <a:gd name="connsiteX4574" fmla="*/ 1690797 w 7289801"/>
              <a:gd name="connsiteY4574" fmla="*/ 4670091 h 8519503"/>
              <a:gd name="connsiteX4575" fmla="*/ 1691221 w 7289801"/>
              <a:gd name="connsiteY4575" fmla="*/ 4669778 h 8519503"/>
              <a:gd name="connsiteX4576" fmla="*/ 1692753 w 7289801"/>
              <a:gd name="connsiteY4576" fmla="*/ 4667364 h 8519503"/>
              <a:gd name="connsiteX4577" fmla="*/ 1690770 w 7289801"/>
              <a:gd name="connsiteY4577" fmla="*/ 4669841 h 8519503"/>
              <a:gd name="connsiteX4578" fmla="*/ 1690522 w 7289801"/>
              <a:gd name="connsiteY4578" fmla="*/ 4670240 h 8519503"/>
              <a:gd name="connsiteX4579" fmla="*/ 1690397 w 7289801"/>
              <a:gd name="connsiteY4579" fmla="*/ 4670309 h 8519503"/>
              <a:gd name="connsiteX4580" fmla="*/ 1684251 w 7289801"/>
              <a:gd name="connsiteY4580" fmla="*/ 4677987 h 8519503"/>
              <a:gd name="connsiteX4581" fmla="*/ 1683503 w 7289801"/>
              <a:gd name="connsiteY4581" fmla="*/ 4677987 h 8519503"/>
              <a:gd name="connsiteX4582" fmla="*/ 1689394 w 7289801"/>
              <a:gd name="connsiteY4582" fmla="*/ 4671176 h 8519503"/>
              <a:gd name="connsiteX4583" fmla="*/ 1691091 w 7289801"/>
              <a:gd name="connsiteY4583" fmla="*/ 4669151 h 8519503"/>
              <a:gd name="connsiteX4584" fmla="*/ 5192674 w 7289801"/>
              <a:gd name="connsiteY4584" fmla="*/ 4661142 h 8519503"/>
              <a:gd name="connsiteX4585" fmla="*/ 5194782 w 7289801"/>
              <a:gd name="connsiteY4585" fmla="*/ 4667614 h 8519503"/>
              <a:gd name="connsiteX4586" fmla="*/ 5170248 w 7289801"/>
              <a:gd name="connsiteY4586" fmla="*/ 4676569 h 8519503"/>
              <a:gd name="connsiteX4587" fmla="*/ 5192674 w 7289801"/>
              <a:gd name="connsiteY4587" fmla="*/ 4661142 h 8519503"/>
              <a:gd name="connsiteX4588" fmla="*/ 1592007 w 7289801"/>
              <a:gd name="connsiteY4588" fmla="*/ 4659086 h 8519503"/>
              <a:gd name="connsiteX4589" fmla="*/ 1608639 w 7289801"/>
              <a:gd name="connsiteY4589" fmla="*/ 4661059 h 8519503"/>
              <a:gd name="connsiteX4590" fmla="*/ 1592007 w 7289801"/>
              <a:gd name="connsiteY4590" fmla="*/ 4659086 h 8519503"/>
              <a:gd name="connsiteX4591" fmla="*/ 5524122 w 7289801"/>
              <a:gd name="connsiteY4591" fmla="*/ 4657530 h 8519503"/>
              <a:gd name="connsiteX4592" fmla="*/ 5534412 w 7289801"/>
              <a:gd name="connsiteY4592" fmla="*/ 4665277 h 8519503"/>
              <a:gd name="connsiteX4593" fmla="*/ 5508770 w 7289801"/>
              <a:gd name="connsiteY4593" fmla="*/ 4658866 h 8519503"/>
              <a:gd name="connsiteX4594" fmla="*/ 5524122 w 7289801"/>
              <a:gd name="connsiteY4594" fmla="*/ 4657530 h 8519503"/>
              <a:gd name="connsiteX4595" fmla="*/ 5367574 w 7289801"/>
              <a:gd name="connsiteY4595" fmla="*/ 4657113 h 8519503"/>
              <a:gd name="connsiteX4596" fmla="*/ 5363398 w 7289801"/>
              <a:gd name="connsiteY4596" fmla="*/ 4684726 h 8519503"/>
              <a:gd name="connsiteX4597" fmla="*/ 5367574 w 7289801"/>
              <a:gd name="connsiteY4597" fmla="*/ 4657113 h 8519503"/>
              <a:gd name="connsiteX4598" fmla="*/ 2268411 w 7289801"/>
              <a:gd name="connsiteY4598" fmla="*/ 4652708 h 8519503"/>
              <a:gd name="connsiteX4599" fmla="*/ 2274119 w 7289801"/>
              <a:gd name="connsiteY4599" fmla="*/ 4656754 h 8519503"/>
              <a:gd name="connsiteX4600" fmla="*/ 2248478 w 7289801"/>
              <a:gd name="connsiteY4600" fmla="*/ 4668947 h 8519503"/>
              <a:gd name="connsiteX4601" fmla="*/ 2259964 w 7289801"/>
              <a:gd name="connsiteY4601" fmla="*/ 4655588 h 8519503"/>
              <a:gd name="connsiteX4602" fmla="*/ 2268411 w 7289801"/>
              <a:gd name="connsiteY4602" fmla="*/ 4652708 h 8519503"/>
              <a:gd name="connsiteX4603" fmla="*/ 2777379 w 7289801"/>
              <a:gd name="connsiteY4603" fmla="*/ 4651195 h 8519503"/>
              <a:gd name="connsiteX4604" fmla="*/ 2753399 w 7289801"/>
              <a:gd name="connsiteY4604" fmla="*/ 4668947 h 8519503"/>
              <a:gd name="connsiteX4605" fmla="*/ 2777379 w 7289801"/>
              <a:gd name="connsiteY4605" fmla="*/ 4651195 h 8519503"/>
              <a:gd name="connsiteX4606" fmla="*/ 5726570 w 7289801"/>
              <a:gd name="connsiteY4606" fmla="*/ 4648391 h 8519503"/>
              <a:gd name="connsiteX4607" fmla="*/ 5681764 w 7289801"/>
              <a:gd name="connsiteY4607" fmla="*/ 4686699 h 8519503"/>
              <a:gd name="connsiteX4608" fmla="*/ 5693908 w 7289801"/>
              <a:gd name="connsiteY4608" fmla="*/ 4663819 h 8519503"/>
              <a:gd name="connsiteX4609" fmla="*/ 5726570 w 7289801"/>
              <a:gd name="connsiteY4609" fmla="*/ 4648391 h 8519503"/>
              <a:gd name="connsiteX4610" fmla="*/ 1605322 w 7289801"/>
              <a:gd name="connsiteY4610" fmla="*/ 4645082 h 8519503"/>
              <a:gd name="connsiteX4611" fmla="*/ 1626462 w 7289801"/>
              <a:gd name="connsiteY4611" fmla="*/ 4647449 h 8519503"/>
              <a:gd name="connsiteX4612" fmla="*/ 1610424 w 7289801"/>
              <a:gd name="connsiteY4612" fmla="*/ 4648041 h 8519503"/>
              <a:gd name="connsiteX4613" fmla="*/ 1605322 w 7289801"/>
              <a:gd name="connsiteY4613" fmla="*/ 4645082 h 8519503"/>
              <a:gd name="connsiteX4614" fmla="*/ 5291814 w 7289801"/>
              <a:gd name="connsiteY4614" fmla="*/ 4641334 h 8519503"/>
              <a:gd name="connsiteX4615" fmla="*/ 5226726 w 7289801"/>
              <a:gd name="connsiteY4615" fmla="*/ 4688670 h 8519503"/>
              <a:gd name="connsiteX4616" fmla="*/ 5291814 w 7289801"/>
              <a:gd name="connsiteY4616" fmla="*/ 4641334 h 8519503"/>
              <a:gd name="connsiteX4617" fmla="*/ 1624015 w 7289801"/>
              <a:gd name="connsiteY4617" fmla="*/ 4640472 h 8519503"/>
              <a:gd name="connsiteX4618" fmla="*/ 1637051 w 7289801"/>
              <a:gd name="connsiteY4618" fmla="*/ 4643800 h 8519503"/>
              <a:gd name="connsiteX4619" fmla="*/ 1619299 w 7289801"/>
              <a:gd name="connsiteY4619" fmla="*/ 4641581 h 8519503"/>
              <a:gd name="connsiteX4620" fmla="*/ 1624015 w 7289801"/>
              <a:gd name="connsiteY4620" fmla="*/ 4640472 h 8519503"/>
              <a:gd name="connsiteX4621" fmla="*/ 6108702 w 7289801"/>
              <a:gd name="connsiteY4621" fmla="*/ 4639361 h 8519503"/>
              <a:gd name="connsiteX4622" fmla="*/ 6082725 w 7289801"/>
              <a:gd name="connsiteY4622" fmla="*/ 4661058 h 8519503"/>
              <a:gd name="connsiteX4623" fmla="*/ 6108702 w 7289801"/>
              <a:gd name="connsiteY4623" fmla="*/ 4639361 h 8519503"/>
              <a:gd name="connsiteX4624" fmla="*/ 2236251 w 7289801"/>
              <a:gd name="connsiteY4624" fmla="*/ 4639361 h 8519503"/>
              <a:gd name="connsiteX4625" fmla="*/ 2223233 w 7289801"/>
              <a:gd name="connsiteY4625" fmla="*/ 4657113 h 8519503"/>
              <a:gd name="connsiteX4626" fmla="*/ 2236251 w 7289801"/>
              <a:gd name="connsiteY4626" fmla="*/ 4639361 h 8519503"/>
              <a:gd name="connsiteX4627" fmla="*/ 5637310 w 7289801"/>
              <a:gd name="connsiteY4627" fmla="*/ 4635416 h 8519503"/>
              <a:gd name="connsiteX4628" fmla="*/ 5581748 w 7289801"/>
              <a:gd name="connsiteY4628" fmla="*/ 4678808 h 8519503"/>
              <a:gd name="connsiteX4629" fmla="*/ 5637310 w 7289801"/>
              <a:gd name="connsiteY4629" fmla="*/ 4635416 h 8519503"/>
              <a:gd name="connsiteX4630" fmla="*/ 5769120 w 7289801"/>
              <a:gd name="connsiteY4630" fmla="*/ 4615693 h 8519503"/>
              <a:gd name="connsiteX4631" fmla="*/ 5746482 w 7289801"/>
              <a:gd name="connsiteY4631" fmla="*/ 4639361 h 8519503"/>
              <a:gd name="connsiteX4632" fmla="*/ 5769120 w 7289801"/>
              <a:gd name="connsiteY4632" fmla="*/ 4615693 h 8519503"/>
              <a:gd name="connsiteX4633" fmla="*/ 1646974 w 7289801"/>
              <a:gd name="connsiteY4633" fmla="*/ 4615201 h 8519503"/>
              <a:gd name="connsiteX4634" fmla="*/ 1652830 w 7289801"/>
              <a:gd name="connsiteY4634" fmla="*/ 4618652 h 8519503"/>
              <a:gd name="connsiteX4635" fmla="*/ 1642967 w 7289801"/>
              <a:gd name="connsiteY4635" fmla="*/ 4615892 h 8519503"/>
              <a:gd name="connsiteX4636" fmla="*/ 1646974 w 7289801"/>
              <a:gd name="connsiteY4636" fmla="*/ 4615201 h 8519503"/>
              <a:gd name="connsiteX4637" fmla="*/ 5821142 w 7289801"/>
              <a:gd name="connsiteY4637" fmla="*/ 4612428 h 8519503"/>
              <a:gd name="connsiteX4638" fmla="*/ 5813006 w 7289801"/>
              <a:gd name="connsiteY4638" fmla="*/ 4631472 h 8519503"/>
              <a:gd name="connsiteX4639" fmla="*/ 5821142 w 7289801"/>
              <a:gd name="connsiteY4639" fmla="*/ 4612428 h 8519503"/>
              <a:gd name="connsiteX4640" fmla="*/ 2850619 w 7289801"/>
              <a:gd name="connsiteY4640" fmla="*/ 4607805 h 8519503"/>
              <a:gd name="connsiteX4641" fmla="*/ 2830321 w 7289801"/>
              <a:gd name="connsiteY4641" fmla="*/ 4618782 h 8519503"/>
              <a:gd name="connsiteX4642" fmla="*/ 2850619 w 7289801"/>
              <a:gd name="connsiteY4642" fmla="*/ 4607805 h 8519503"/>
              <a:gd name="connsiteX4643" fmla="*/ 5927351 w 7289801"/>
              <a:gd name="connsiteY4643" fmla="*/ 4607804 h 8519503"/>
              <a:gd name="connsiteX4644" fmla="*/ 5877600 w 7289801"/>
              <a:gd name="connsiteY4644" fmla="*/ 4649223 h 8519503"/>
              <a:gd name="connsiteX4645" fmla="*/ 5927351 w 7289801"/>
              <a:gd name="connsiteY4645" fmla="*/ 4607804 h 8519503"/>
              <a:gd name="connsiteX4646" fmla="*/ 2339648 w 7289801"/>
              <a:gd name="connsiteY4646" fmla="*/ 4605832 h 8519503"/>
              <a:gd name="connsiteX4647" fmla="*/ 2289898 w 7289801"/>
              <a:gd name="connsiteY4647" fmla="*/ 4643307 h 8519503"/>
              <a:gd name="connsiteX4648" fmla="*/ 2339648 w 7289801"/>
              <a:gd name="connsiteY4648" fmla="*/ 4605832 h 8519503"/>
              <a:gd name="connsiteX4649" fmla="*/ 1670939 w 7289801"/>
              <a:gd name="connsiteY4649" fmla="*/ 4595969 h 8519503"/>
              <a:gd name="connsiteX4650" fmla="*/ 1669504 w 7289801"/>
              <a:gd name="connsiteY4650" fmla="*/ 4607330 h 8519503"/>
              <a:gd name="connsiteX4651" fmla="*/ 1658746 w 7289801"/>
              <a:gd name="connsiteY4651" fmla="*/ 4604490 h 8519503"/>
              <a:gd name="connsiteX4652" fmla="*/ 1656594 w 7289801"/>
              <a:gd name="connsiteY4652" fmla="*/ 4613011 h 8519503"/>
              <a:gd name="connsiteX4653" fmla="*/ 1650857 w 7289801"/>
              <a:gd name="connsiteY4653" fmla="*/ 4605910 h 8519503"/>
              <a:gd name="connsiteX4654" fmla="*/ 1670939 w 7289801"/>
              <a:gd name="connsiteY4654" fmla="*/ 4595969 h 8519503"/>
              <a:gd name="connsiteX4655" fmla="*/ 1928987 w 7289801"/>
              <a:gd name="connsiteY4655" fmla="*/ 4590713 h 8519503"/>
              <a:gd name="connsiteX4656" fmla="*/ 1931144 w 7289801"/>
              <a:gd name="connsiteY4656" fmla="*/ 4596782 h 8519503"/>
              <a:gd name="connsiteX4657" fmla="*/ 1907262 w 7289801"/>
              <a:gd name="connsiteY4657" fmla="*/ 4603048 h 8519503"/>
              <a:gd name="connsiteX4658" fmla="*/ 1928987 w 7289801"/>
              <a:gd name="connsiteY4658" fmla="*/ 4590713 h 8519503"/>
              <a:gd name="connsiteX4659" fmla="*/ 1622850 w 7289801"/>
              <a:gd name="connsiteY4659" fmla="*/ 4590710 h 8519503"/>
              <a:gd name="connsiteX4660" fmla="*/ 1624428 w 7289801"/>
              <a:gd name="connsiteY4660" fmla="*/ 4599915 h 8519503"/>
              <a:gd name="connsiteX4661" fmla="*/ 1622850 w 7289801"/>
              <a:gd name="connsiteY4661" fmla="*/ 4590710 h 8519503"/>
              <a:gd name="connsiteX4662" fmla="*/ 5713896 w 7289801"/>
              <a:gd name="connsiteY4662" fmla="*/ 4588080 h 8519503"/>
              <a:gd name="connsiteX4663" fmla="*/ 5644864 w 7289801"/>
              <a:gd name="connsiteY4663" fmla="*/ 4637389 h 8519503"/>
              <a:gd name="connsiteX4664" fmla="*/ 5713896 w 7289801"/>
              <a:gd name="connsiteY4664" fmla="*/ 4588080 h 8519503"/>
              <a:gd name="connsiteX4665" fmla="*/ 5930854 w 7289801"/>
              <a:gd name="connsiteY4665" fmla="*/ 4580191 h 8519503"/>
              <a:gd name="connsiteX4666" fmla="*/ 5899156 w 7289801"/>
              <a:gd name="connsiteY4666" fmla="*/ 4611748 h 8519503"/>
              <a:gd name="connsiteX4667" fmla="*/ 5930854 w 7289801"/>
              <a:gd name="connsiteY4667" fmla="*/ 4580191 h 8519503"/>
              <a:gd name="connsiteX4668" fmla="*/ 6130060 w 7289801"/>
              <a:gd name="connsiteY4668" fmla="*/ 4574274 h 8519503"/>
              <a:gd name="connsiteX4669" fmla="*/ 6103496 w 7289801"/>
              <a:gd name="connsiteY4669" fmla="*/ 4600594 h 8519503"/>
              <a:gd name="connsiteX4670" fmla="*/ 6084620 w 7289801"/>
              <a:gd name="connsiteY4670" fmla="*/ 4611264 h 8519503"/>
              <a:gd name="connsiteX4671" fmla="*/ 6076233 w 7289801"/>
              <a:gd name="connsiteY4671" fmla="*/ 4609841 h 8519503"/>
              <a:gd name="connsiteX4672" fmla="*/ 6130060 w 7289801"/>
              <a:gd name="connsiteY4672" fmla="*/ 4574274 h 8519503"/>
              <a:gd name="connsiteX4673" fmla="*/ 1699291 w 7289801"/>
              <a:gd name="connsiteY4673" fmla="*/ 4573419 h 8519503"/>
              <a:gd name="connsiteX4674" fmla="*/ 1676223 w 7289801"/>
              <a:gd name="connsiteY4674" fmla="*/ 4589330 h 8519503"/>
              <a:gd name="connsiteX4675" fmla="*/ 1699291 w 7289801"/>
              <a:gd name="connsiteY4675" fmla="*/ 4573419 h 8519503"/>
              <a:gd name="connsiteX4676" fmla="*/ 5404237 w 7289801"/>
              <a:gd name="connsiteY4676" fmla="*/ 4564412 h 8519503"/>
              <a:gd name="connsiteX4677" fmla="*/ 5325343 w 7289801"/>
              <a:gd name="connsiteY4677" fmla="*/ 4619638 h 8519503"/>
              <a:gd name="connsiteX4678" fmla="*/ 5404237 w 7289801"/>
              <a:gd name="connsiteY4678" fmla="*/ 4564412 h 8519503"/>
              <a:gd name="connsiteX4679" fmla="*/ 2410210 w 7289801"/>
              <a:gd name="connsiteY4679" fmla="*/ 4564412 h 8519503"/>
              <a:gd name="connsiteX4680" fmla="*/ 2347095 w 7289801"/>
              <a:gd name="connsiteY4680" fmla="*/ 4607804 h 8519503"/>
              <a:gd name="connsiteX4681" fmla="*/ 2410210 w 7289801"/>
              <a:gd name="connsiteY4681" fmla="*/ 4564412 h 8519503"/>
              <a:gd name="connsiteX4682" fmla="*/ 5579247 w 7289801"/>
              <a:gd name="connsiteY4682" fmla="*/ 4563330 h 8519503"/>
              <a:gd name="connsiteX4683" fmla="*/ 5573511 w 7289801"/>
              <a:gd name="connsiteY4683" fmla="*/ 4588365 h 8519503"/>
              <a:gd name="connsiteX4684" fmla="*/ 5567059 w 7289801"/>
              <a:gd name="connsiteY4684" fmla="*/ 4599094 h 8519503"/>
              <a:gd name="connsiteX4685" fmla="*/ 5440877 w 7289801"/>
              <a:gd name="connsiteY4685" fmla="*/ 4664902 h 8519503"/>
              <a:gd name="connsiteX4686" fmla="*/ 5354843 w 7289801"/>
              <a:gd name="connsiteY4686" fmla="*/ 4727848 h 8519503"/>
              <a:gd name="connsiteX4687" fmla="*/ 5291036 w 7289801"/>
              <a:gd name="connsiteY4687" fmla="*/ 4765042 h 8519503"/>
              <a:gd name="connsiteX4688" fmla="*/ 5264509 w 7289801"/>
              <a:gd name="connsiteY4688" fmla="*/ 4795085 h 8519503"/>
              <a:gd name="connsiteX4689" fmla="*/ 5280282 w 7289801"/>
              <a:gd name="connsiteY4689" fmla="*/ 4792224 h 8519503"/>
              <a:gd name="connsiteX4690" fmla="*/ 5253754 w 7289801"/>
              <a:gd name="connsiteY4690" fmla="*/ 4822266 h 8519503"/>
              <a:gd name="connsiteX4691" fmla="*/ 5317563 w 7289801"/>
              <a:gd name="connsiteY4691" fmla="*/ 4772196 h 8519503"/>
              <a:gd name="connsiteX4692" fmla="*/ 5331185 w 7289801"/>
              <a:gd name="connsiteY4692" fmla="*/ 4777203 h 8519503"/>
              <a:gd name="connsiteX4693" fmla="*/ 5339788 w 7289801"/>
              <a:gd name="connsiteY4693" fmla="*/ 4782210 h 8519503"/>
              <a:gd name="connsiteX4694" fmla="*/ 5298204 w 7289801"/>
              <a:gd name="connsiteY4694" fmla="*/ 4818690 h 8519503"/>
              <a:gd name="connsiteX4695" fmla="*/ 5313977 w 7289801"/>
              <a:gd name="connsiteY4695" fmla="*/ 4802238 h 8519503"/>
              <a:gd name="connsiteX4696" fmla="*/ 5278131 w 7289801"/>
              <a:gd name="connsiteY4696" fmla="*/ 4824413 h 8519503"/>
              <a:gd name="connsiteX4697" fmla="*/ 5283149 w 7289801"/>
              <a:gd name="connsiteY4697" fmla="*/ 4835141 h 8519503"/>
              <a:gd name="connsiteX4698" fmla="*/ 5171306 w 7289801"/>
              <a:gd name="connsiteY4698" fmla="*/ 4893796 h 8519503"/>
              <a:gd name="connsiteX4699" fmla="*/ 5160821 w 7289801"/>
              <a:gd name="connsiteY4699" fmla="*/ 4885480 h 8519503"/>
              <a:gd name="connsiteX4700" fmla="*/ 5152048 w 7289801"/>
              <a:gd name="connsiteY4700" fmla="*/ 4888237 h 8519503"/>
              <a:gd name="connsiteX4701" fmla="*/ 5148490 w 7289801"/>
              <a:gd name="connsiteY4701" fmla="*/ 4893151 h 8519503"/>
              <a:gd name="connsiteX4702" fmla="*/ 5164655 w 7289801"/>
              <a:gd name="connsiteY4702" fmla="*/ 4890252 h 8519503"/>
              <a:gd name="connsiteX4703" fmla="*/ 5151428 w 7289801"/>
              <a:gd name="connsiteY4703" fmla="*/ 4912713 h 8519503"/>
              <a:gd name="connsiteX4704" fmla="*/ 5135998 w 7289801"/>
              <a:gd name="connsiteY4704" fmla="*/ 4904018 h 8519503"/>
              <a:gd name="connsiteX4705" fmla="*/ 5151981 w 7289801"/>
              <a:gd name="connsiteY4705" fmla="*/ 4888260 h 8519503"/>
              <a:gd name="connsiteX4706" fmla="*/ 5141194 w 7289801"/>
              <a:gd name="connsiteY4706" fmla="*/ 4891650 h 8519503"/>
              <a:gd name="connsiteX4707" fmla="*/ 5140298 w 7289801"/>
              <a:gd name="connsiteY4707" fmla="*/ 4881993 h 8519503"/>
              <a:gd name="connsiteX4708" fmla="*/ 5141905 w 7289801"/>
              <a:gd name="connsiteY4708" fmla="*/ 4878531 h 8519503"/>
              <a:gd name="connsiteX4709" fmla="*/ 5128693 w 7289801"/>
              <a:gd name="connsiteY4709" fmla="*/ 4887536 h 8519503"/>
              <a:gd name="connsiteX4710" fmla="*/ 5118246 w 7289801"/>
              <a:gd name="connsiteY4710" fmla="*/ 4891823 h 8519503"/>
              <a:gd name="connsiteX4711" fmla="*/ 5119726 w 7289801"/>
              <a:gd name="connsiteY4711" fmla="*/ 4881324 h 8519503"/>
              <a:gd name="connsiteX4712" fmla="*/ 5133778 w 7289801"/>
              <a:gd name="connsiteY4712" fmla="*/ 4872926 h 8519503"/>
              <a:gd name="connsiteX4713" fmla="*/ 5139695 w 7289801"/>
              <a:gd name="connsiteY4713" fmla="*/ 4872926 h 8519503"/>
              <a:gd name="connsiteX4714" fmla="*/ 5141912 w 7289801"/>
              <a:gd name="connsiteY4714" fmla="*/ 4878518 h 8519503"/>
              <a:gd name="connsiteX4715" fmla="*/ 5144779 w 7289801"/>
              <a:gd name="connsiteY4715" fmla="*/ 4872337 h 8519503"/>
              <a:gd name="connsiteX4716" fmla="*/ 5162512 w 7289801"/>
              <a:gd name="connsiteY4716" fmla="*/ 4874069 h 8519503"/>
              <a:gd name="connsiteX4717" fmla="*/ 5176231 w 7289801"/>
              <a:gd name="connsiteY4717" fmla="*/ 4866978 h 8519503"/>
              <a:gd name="connsiteX4718" fmla="*/ 5171846 w 7289801"/>
              <a:gd name="connsiteY4718" fmla="*/ 4866721 h 8519503"/>
              <a:gd name="connsiteX4719" fmla="*/ 5159844 w 7289801"/>
              <a:gd name="connsiteY4719" fmla="*/ 4867027 h 8519503"/>
              <a:gd name="connsiteX4720" fmla="*/ 5164148 w 7289801"/>
              <a:gd name="connsiteY4720" fmla="*/ 4851086 h 8519503"/>
              <a:gd name="connsiteX4721" fmla="*/ 5183512 w 7289801"/>
              <a:gd name="connsiteY4721" fmla="*/ 4842392 h 8519503"/>
              <a:gd name="connsiteX4722" fmla="*/ 5189452 w 7289801"/>
              <a:gd name="connsiteY4722" fmla="*/ 4841588 h 8519503"/>
              <a:gd name="connsiteX4723" fmla="*/ 5189250 w 7289801"/>
              <a:gd name="connsiteY4723" fmla="*/ 4856158 h 8519503"/>
              <a:gd name="connsiteX4724" fmla="*/ 5183512 w 7289801"/>
              <a:gd name="connsiteY4724" fmla="*/ 4856158 h 8519503"/>
              <a:gd name="connsiteX4725" fmla="*/ 5177536 w 7289801"/>
              <a:gd name="connsiteY4725" fmla="*/ 4866221 h 8519503"/>
              <a:gd name="connsiteX4726" fmla="*/ 5188838 w 7289801"/>
              <a:gd name="connsiteY4726" fmla="*/ 4859562 h 8519503"/>
              <a:gd name="connsiteX4727" fmla="*/ 5202134 w 7289801"/>
              <a:gd name="connsiteY4727" fmla="*/ 4860893 h 8519503"/>
              <a:gd name="connsiteX4728" fmla="*/ 5231528 w 7289801"/>
              <a:gd name="connsiteY4728" fmla="*/ 4836572 h 8519503"/>
              <a:gd name="connsiteX4729" fmla="*/ 5212172 w 7289801"/>
              <a:gd name="connsiteY4729" fmla="*/ 4844440 h 8519503"/>
              <a:gd name="connsiteX4730" fmla="*/ 5232246 w 7289801"/>
              <a:gd name="connsiteY4730" fmla="*/ 4825127 h 8519503"/>
              <a:gd name="connsiteX4731" fmla="*/ 5214322 w 7289801"/>
              <a:gd name="connsiteY4731" fmla="*/ 4822981 h 8519503"/>
              <a:gd name="connsiteX4732" fmla="*/ 5204285 w 7289801"/>
              <a:gd name="connsiteY4732" fmla="*/ 4839434 h 8519503"/>
              <a:gd name="connsiteX4733" fmla="*/ 5215756 w 7289801"/>
              <a:gd name="connsiteY4733" fmla="*/ 4801522 h 8519503"/>
              <a:gd name="connsiteX4734" fmla="*/ 5235831 w 7289801"/>
              <a:gd name="connsiteY4734" fmla="*/ 4795800 h 8519503"/>
              <a:gd name="connsiteX4735" fmla="*/ 5339788 w 7289801"/>
              <a:gd name="connsiteY4735" fmla="*/ 4733569 h 8519503"/>
              <a:gd name="connsiteX4736" fmla="*/ 5367031 w 7289801"/>
              <a:gd name="connsiteY4736" fmla="*/ 4716403 h 8519503"/>
              <a:gd name="connsiteX4737" fmla="*/ 5374918 w 7289801"/>
              <a:gd name="connsiteY4737" fmla="*/ 4697805 h 8519503"/>
              <a:gd name="connsiteX4738" fmla="*/ 5422236 w 7289801"/>
              <a:gd name="connsiteY4738" fmla="*/ 4674200 h 8519503"/>
              <a:gd name="connsiteX4739" fmla="*/ 5539098 w 7289801"/>
              <a:gd name="connsiteY4739" fmla="*/ 4590510 h 8519503"/>
              <a:gd name="connsiteX4740" fmla="*/ 5579247 w 7289801"/>
              <a:gd name="connsiteY4740" fmla="*/ 4563330 h 8519503"/>
              <a:gd name="connsiteX4741" fmla="*/ 5615996 w 7289801"/>
              <a:gd name="connsiteY4741" fmla="*/ 4546661 h 8519503"/>
              <a:gd name="connsiteX4742" fmla="*/ 5593044 w 7289801"/>
              <a:gd name="connsiteY4742" fmla="*/ 4570330 h 8519503"/>
              <a:gd name="connsiteX4743" fmla="*/ 5615996 w 7289801"/>
              <a:gd name="connsiteY4743" fmla="*/ 4546661 h 8519503"/>
              <a:gd name="connsiteX4744" fmla="*/ 1733695 w 7289801"/>
              <a:gd name="connsiteY4744" fmla="*/ 4544690 h 8519503"/>
              <a:gd name="connsiteX4745" fmla="*/ 1716684 w 7289801"/>
              <a:gd name="connsiteY4745" fmla="*/ 4566386 h 8519503"/>
              <a:gd name="connsiteX4746" fmla="*/ 1733695 w 7289801"/>
              <a:gd name="connsiteY4746" fmla="*/ 4544690 h 8519503"/>
              <a:gd name="connsiteX4747" fmla="*/ 5899841 w 7289801"/>
              <a:gd name="connsiteY4747" fmla="*/ 4542717 h 8519503"/>
              <a:gd name="connsiteX4748" fmla="*/ 5881988 w 7289801"/>
              <a:gd name="connsiteY4748" fmla="*/ 4566093 h 8519503"/>
              <a:gd name="connsiteX4749" fmla="*/ 5859849 w 7289801"/>
              <a:gd name="connsiteY4749" fmla="*/ 4582164 h 8519503"/>
              <a:gd name="connsiteX4750" fmla="*/ 5899841 w 7289801"/>
              <a:gd name="connsiteY4750" fmla="*/ 4542717 h 8519503"/>
              <a:gd name="connsiteX4751" fmla="*/ 5571886 w 7289801"/>
              <a:gd name="connsiteY4751" fmla="*/ 4540744 h 8519503"/>
              <a:gd name="connsiteX4752" fmla="*/ 5508356 w 7289801"/>
              <a:gd name="connsiteY4752" fmla="*/ 4586108 h 8519503"/>
              <a:gd name="connsiteX4753" fmla="*/ 5509062 w 7289801"/>
              <a:gd name="connsiteY4753" fmla="*/ 4575640 h 8519503"/>
              <a:gd name="connsiteX4754" fmla="*/ 5571886 w 7289801"/>
              <a:gd name="connsiteY4754" fmla="*/ 4540744 h 8519503"/>
              <a:gd name="connsiteX4755" fmla="*/ 5717841 w 7289801"/>
              <a:gd name="connsiteY4755" fmla="*/ 4524965 h 8519503"/>
              <a:gd name="connsiteX4756" fmla="*/ 5687112 w 7289801"/>
              <a:gd name="connsiteY4756" fmla="*/ 4546661 h 8519503"/>
              <a:gd name="connsiteX4757" fmla="*/ 5717841 w 7289801"/>
              <a:gd name="connsiteY4757" fmla="*/ 4524965 h 8519503"/>
              <a:gd name="connsiteX4758" fmla="*/ 5660642 w 7289801"/>
              <a:gd name="connsiteY4758" fmla="*/ 4520491 h 8519503"/>
              <a:gd name="connsiteX4759" fmla="*/ 5652788 w 7289801"/>
              <a:gd name="connsiteY4759" fmla="*/ 4524821 h 8519503"/>
              <a:gd name="connsiteX4760" fmla="*/ 5644218 w 7289801"/>
              <a:gd name="connsiteY4760" fmla="*/ 4544305 h 8519503"/>
              <a:gd name="connsiteX4761" fmla="*/ 5619222 w 7289801"/>
              <a:gd name="connsiteY4761" fmla="*/ 4540697 h 8519503"/>
              <a:gd name="connsiteX4762" fmla="*/ 5660642 w 7289801"/>
              <a:gd name="connsiteY4762" fmla="*/ 4520491 h 8519503"/>
              <a:gd name="connsiteX4763" fmla="*/ 5664587 w 7289801"/>
              <a:gd name="connsiteY4763" fmla="*/ 4519049 h 8519503"/>
              <a:gd name="connsiteX4764" fmla="*/ 5663600 w 7289801"/>
              <a:gd name="connsiteY4764" fmla="*/ 4521021 h 8519503"/>
              <a:gd name="connsiteX4765" fmla="*/ 5660642 w 7289801"/>
              <a:gd name="connsiteY4765" fmla="*/ 4520364 h 8519503"/>
              <a:gd name="connsiteX4766" fmla="*/ 5664587 w 7289801"/>
              <a:gd name="connsiteY4766" fmla="*/ 4519049 h 8519503"/>
              <a:gd name="connsiteX4767" fmla="*/ 5688255 w 7289801"/>
              <a:gd name="connsiteY4767" fmla="*/ 4513131 h 8519503"/>
              <a:gd name="connsiteX4768" fmla="*/ 5683466 w 7289801"/>
              <a:gd name="connsiteY4768" fmla="*/ 4526841 h 8519503"/>
              <a:gd name="connsiteX4769" fmla="*/ 5656778 w 7289801"/>
              <a:gd name="connsiteY4769" fmla="*/ 4542717 h 8519503"/>
              <a:gd name="connsiteX4770" fmla="*/ 5688255 w 7289801"/>
              <a:gd name="connsiteY4770" fmla="*/ 4513131 h 8519503"/>
              <a:gd name="connsiteX4771" fmla="*/ 5877819 w 7289801"/>
              <a:gd name="connsiteY4771" fmla="*/ 4504623 h 8519503"/>
              <a:gd name="connsiteX4772" fmla="*/ 5882805 w 7289801"/>
              <a:gd name="connsiteY4772" fmla="*/ 4509515 h 8519503"/>
              <a:gd name="connsiteX4773" fmla="*/ 5836510 w 7289801"/>
              <a:gd name="connsiteY4773" fmla="*/ 4534827 h 8519503"/>
              <a:gd name="connsiteX4774" fmla="*/ 5832236 w 7289801"/>
              <a:gd name="connsiteY4774" fmla="*/ 4527595 h 8519503"/>
              <a:gd name="connsiteX4775" fmla="*/ 5858589 w 7289801"/>
              <a:gd name="connsiteY4775" fmla="*/ 4508792 h 8519503"/>
              <a:gd name="connsiteX4776" fmla="*/ 5877819 w 7289801"/>
              <a:gd name="connsiteY4776" fmla="*/ 4504623 h 8519503"/>
              <a:gd name="connsiteX4777" fmla="*/ 5638947 w 7289801"/>
              <a:gd name="connsiteY4777" fmla="*/ 4496772 h 8519503"/>
              <a:gd name="connsiteX4778" fmla="*/ 5597527 w 7289801"/>
              <a:gd name="connsiteY4778" fmla="*/ 4530883 h 8519503"/>
              <a:gd name="connsiteX4779" fmla="*/ 5612788 w 7289801"/>
              <a:gd name="connsiteY4779" fmla="*/ 4503037 h 8519503"/>
              <a:gd name="connsiteX4780" fmla="*/ 5638947 w 7289801"/>
              <a:gd name="connsiteY4780" fmla="*/ 4496772 h 8519503"/>
              <a:gd name="connsiteX4781" fmla="*/ 6220789 w 7289801"/>
              <a:gd name="connsiteY4781" fmla="*/ 4483546 h 8519503"/>
              <a:gd name="connsiteX4782" fmla="*/ 6161619 w 7289801"/>
              <a:gd name="connsiteY4782" fmla="*/ 4534827 h 8519503"/>
              <a:gd name="connsiteX4783" fmla="*/ 6220789 w 7289801"/>
              <a:gd name="connsiteY4783" fmla="*/ 4483546 h 8519503"/>
              <a:gd name="connsiteX4784" fmla="*/ 6269032 w 7289801"/>
              <a:gd name="connsiteY4784" fmla="*/ 4481573 h 8519503"/>
              <a:gd name="connsiteX4785" fmla="*/ 6250374 w 7289801"/>
              <a:gd name="connsiteY4785" fmla="*/ 4494394 h 8519503"/>
              <a:gd name="connsiteX4786" fmla="*/ 6269032 w 7289801"/>
              <a:gd name="connsiteY4786" fmla="*/ 4481573 h 8519503"/>
              <a:gd name="connsiteX4787" fmla="*/ 6459177 w 7289801"/>
              <a:gd name="connsiteY4787" fmla="*/ 4471959 h 8519503"/>
              <a:gd name="connsiteX4788" fmla="*/ 6469305 w 7289801"/>
              <a:gd name="connsiteY4788" fmla="*/ 4474156 h 8519503"/>
              <a:gd name="connsiteX4789" fmla="*/ 6453428 w 7289801"/>
              <a:gd name="connsiteY4789" fmla="*/ 4479102 h 8519503"/>
              <a:gd name="connsiteX4790" fmla="*/ 6454808 w 7289801"/>
              <a:gd name="connsiteY4790" fmla="*/ 4492525 h 8519503"/>
              <a:gd name="connsiteX4791" fmla="*/ 6459177 w 7289801"/>
              <a:gd name="connsiteY4791" fmla="*/ 4471959 h 8519503"/>
              <a:gd name="connsiteX4792" fmla="*/ 5954514 w 7289801"/>
              <a:gd name="connsiteY4792" fmla="*/ 4451920 h 8519503"/>
              <a:gd name="connsiteX4793" fmla="*/ 5962412 w 7289801"/>
              <a:gd name="connsiteY4793" fmla="*/ 4452885 h 8519503"/>
              <a:gd name="connsiteX4794" fmla="*/ 5917048 w 7289801"/>
              <a:gd name="connsiteY4794" fmla="*/ 4481573 h 8519503"/>
              <a:gd name="connsiteX4795" fmla="*/ 5954514 w 7289801"/>
              <a:gd name="connsiteY4795" fmla="*/ 4451920 h 8519503"/>
              <a:gd name="connsiteX4796" fmla="*/ 5575188 w 7289801"/>
              <a:gd name="connsiteY4796" fmla="*/ 4450017 h 8519503"/>
              <a:gd name="connsiteX4797" fmla="*/ 5583721 w 7289801"/>
              <a:gd name="connsiteY4797" fmla="*/ 4455154 h 8519503"/>
              <a:gd name="connsiteX4798" fmla="*/ 5560254 w 7289801"/>
              <a:gd name="connsiteY4798" fmla="*/ 4478639 h 8519503"/>
              <a:gd name="connsiteX4799" fmla="*/ 5570210 w 7289801"/>
              <a:gd name="connsiteY4799" fmla="*/ 4464695 h 8519503"/>
              <a:gd name="connsiteX4800" fmla="*/ 5558121 w 7289801"/>
              <a:gd name="connsiteY4800" fmla="*/ 4462493 h 8519503"/>
              <a:gd name="connsiteX4801" fmla="*/ 5538920 w 7289801"/>
              <a:gd name="connsiteY4801" fmla="*/ 4483042 h 8519503"/>
              <a:gd name="connsiteX4802" fmla="*/ 5533232 w 7289801"/>
              <a:gd name="connsiteY4802" fmla="*/ 4507995 h 8519503"/>
              <a:gd name="connsiteX4803" fmla="*/ 5531098 w 7289801"/>
              <a:gd name="connsiteY4803" fmla="*/ 4491849 h 8519503"/>
              <a:gd name="connsiteX4804" fmla="*/ 5489854 w 7289801"/>
              <a:gd name="connsiteY4804" fmla="*/ 4513132 h 8519503"/>
              <a:gd name="connsiteX4805" fmla="*/ 5575188 w 7289801"/>
              <a:gd name="connsiteY4805" fmla="*/ 4450017 h 8519503"/>
              <a:gd name="connsiteX4806" fmla="*/ 1876673 w 7289801"/>
              <a:gd name="connsiteY4806" fmla="*/ 4444076 h 8519503"/>
              <a:gd name="connsiteX4807" fmla="*/ 1887539 w 7289801"/>
              <a:gd name="connsiteY4807" fmla="*/ 4449278 h 8519503"/>
              <a:gd name="connsiteX4808" fmla="*/ 1857606 w 7289801"/>
              <a:gd name="connsiteY4808" fmla="*/ 4473685 h 8519503"/>
              <a:gd name="connsiteX4809" fmla="*/ 1870832 w 7289801"/>
              <a:gd name="connsiteY4809" fmla="*/ 4446318 h 8519503"/>
              <a:gd name="connsiteX4810" fmla="*/ 1876673 w 7289801"/>
              <a:gd name="connsiteY4810" fmla="*/ 4444076 h 8519503"/>
              <a:gd name="connsiteX4811" fmla="*/ 6339130 w 7289801"/>
              <a:gd name="connsiteY4811" fmla="*/ 4430292 h 8519503"/>
              <a:gd name="connsiteX4812" fmla="*/ 6296030 w 7289801"/>
              <a:gd name="connsiteY4812" fmla="*/ 4475731 h 8519503"/>
              <a:gd name="connsiteX4813" fmla="*/ 6282882 w 7289801"/>
              <a:gd name="connsiteY4813" fmla="*/ 4474332 h 8519503"/>
              <a:gd name="connsiteX4814" fmla="*/ 6339130 w 7289801"/>
              <a:gd name="connsiteY4814" fmla="*/ 4430292 h 8519503"/>
              <a:gd name="connsiteX4815" fmla="*/ 6551985 w 7289801"/>
              <a:gd name="connsiteY4815" fmla="*/ 4416486 h 8519503"/>
              <a:gd name="connsiteX4816" fmla="*/ 6560575 w 7289801"/>
              <a:gd name="connsiteY4816" fmla="*/ 4431476 h 8519503"/>
              <a:gd name="connsiteX4817" fmla="*/ 6539816 w 7289801"/>
              <a:gd name="connsiteY4817" fmla="*/ 4451463 h 8519503"/>
              <a:gd name="connsiteX4818" fmla="*/ 6550554 w 7289801"/>
              <a:gd name="connsiteY4818" fmla="*/ 4425052 h 8519503"/>
              <a:gd name="connsiteX4819" fmla="*/ 6484702 w 7289801"/>
              <a:gd name="connsiteY4819" fmla="*/ 4487153 h 8519503"/>
              <a:gd name="connsiteX4820" fmla="*/ 6473966 w 7289801"/>
              <a:gd name="connsiteY4820" fmla="*/ 4491436 h 8519503"/>
              <a:gd name="connsiteX4821" fmla="*/ 6473250 w 7289801"/>
              <a:gd name="connsiteY4821" fmla="*/ 4477873 h 8519503"/>
              <a:gd name="connsiteX4822" fmla="*/ 6551985 w 7289801"/>
              <a:gd name="connsiteY4822" fmla="*/ 4416486 h 8519503"/>
              <a:gd name="connsiteX4823" fmla="*/ 5816458 w 7289801"/>
              <a:gd name="connsiteY4823" fmla="*/ 4416091 h 8519503"/>
              <a:gd name="connsiteX4824" fmla="*/ 5778669 w 7289801"/>
              <a:gd name="connsiteY4824" fmla="*/ 4435263 h 8519503"/>
              <a:gd name="connsiteX4825" fmla="*/ 5664587 w 7289801"/>
              <a:gd name="connsiteY4825" fmla="*/ 4519049 h 8519503"/>
              <a:gd name="connsiteX4826" fmla="*/ 5670291 w 7289801"/>
              <a:gd name="connsiteY4826" fmla="*/ 4499167 h 8519503"/>
              <a:gd name="connsiteX4827" fmla="*/ 5789365 w 7289801"/>
              <a:gd name="connsiteY4827" fmla="*/ 4421062 h 8519503"/>
              <a:gd name="connsiteX4828" fmla="*/ 5816458 w 7289801"/>
              <a:gd name="connsiteY4828" fmla="*/ 4416091 h 8519503"/>
              <a:gd name="connsiteX4829" fmla="*/ 5578020 w 7289801"/>
              <a:gd name="connsiteY4829" fmla="*/ 4414485 h 8519503"/>
              <a:gd name="connsiteX4830" fmla="*/ 5584253 w 7289801"/>
              <a:gd name="connsiteY4830" fmla="*/ 4421066 h 8519503"/>
              <a:gd name="connsiteX4831" fmla="*/ 5541768 w 7289801"/>
              <a:gd name="connsiteY4831" fmla="*/ 4442128 h 8519503"/>
              <a:gd name="connsiteX4832" fmla="*/ 5578020 w 7289801"/>
              <a:gd name="connsiteY4832" fmla="*/ 4414485 h 8519503"/>
              <a:gd name="connsiteX4833" fmla="*/ 3147783 w 7289801"/>
              <a:gd name="connsiteY4833" fmla="*/ 4411950 h 8519503"/>
              <a:gd name="connsiteX4834" fmla="*/ 3153090 w 7289801"/>
              <a:gd name="connsiteY4834" fmla="*/ 4414120 h 8519503"/>
              <a:gd name="connsiteX4835" fmla="*/ 3141952 w 7289801"/>
              <a:gd name="connsiteY4835" fmla="*/ 4420431 h 8519503"/>
              <a:gd name="connsiteX4836" fmla="*/ 3147783 w 7289801"/>
              <a:gd name="connsiteY4836" fmla="*/ 4411950 h 8519503"/>
              <a:gd name="connsiteX4837" fmla="*/ 6044647 w 7289801"/>
              <a:gd name="connsiteY4837" fmla="*/ 4406983 h 8519503"/>
              <a:gd name="connsiteX4838" fmla="*/ 6018564 w 7289801"/>
              <a:gd name="connsiteY4838" fmla="*/ 4426348 h 8519503"/>
              <a:gd name="connsiteX4839" fmla="*/ 6044647 w 7289801"/>
              <a:gd name="connsiteY4839" fmla="*/ 4406983 h 8519503"/>
              <a:gd name="connsiteX4840" fmla="*/ 1941821 w 7289801"/>
              <a:gd name="connsiteY4840" fmla="*/ 4404652 h 8519503"/>
              <a:gd name="connsiteX4841" fmla="*/ 1944737 w 7289801"/>
              <a:gd name="connsiteY4841" fmla="*/ 4423300 h 8519503"/>
              <a:gd name="connsiteX4842" fmla="*/ 1917768 w 7289801"/>
              <a:gd name="connsiteY4842" fmla="*/ 4434058 h 8519503"/>
              <a:gd name="connsiteX4843" fmla="*/ 1911207 w 7289801"/>
              <a:gd name="connsiteY4843" fmla="*/ 4420431 h 8519503"/>
              <a:gd name="connsiteX4844" fmla="*/ 1941821 w 7289801"/>
              <a:gd name="connsiteY4844" fmla="*/ 4404652 h 8519503"/>
              <a:gd name="connsiteX4845" fmla="*/ 6006708 w 7289801"/>
              <a:gd name="connsiteY4845" fmla="*/ 4403526 h 8519503"/>
              <a:gd name="connsiteX4846" fmla="*/ 6006009 w 7289801"/>
              <a:gd name="connsiteY4846" fmla="*/ 4413790 h 8519503"/>
              <a:gd name="connsiteX4847" fmla="*/ 6000420 w 7289801"/>
              <a:gd name="connsiteY4847" fmla="*/ 4424739 h 8519503"/>
              <a:gd name="connsiteX4848" fmla="*/ 5986450 w 7289801"/>
              <a:gd name="connsiteY4848" fmla="*/ 4420634 h 8519503"/>
              <a:gd name="connsiteX4849" fmla="*/ 6006708 w 7289801"/>
              <a:gd name="connsiteY4849" fmla="*/ 4403526 h 8519503"/>
              <a:gd name="connsiteX4850" fmla="*/ 5657177 w 7289801"/>
              <a:gd name="connsiteY4850" fmla="*/ 4397946 h 8519503"/>
              <a:gd name="connsiteX4851" fmla="*/ 5672476 w 7289801"/>
              <a:gd name="connsiteY4851" fmla="*/ 4399295 h 8519503"/>
              <a:gd name="connsiteX4852" fmla="*/ 5637404 w 7289801"/>
              <a:gd name="connsiteY4852" fmla="*/ 4434558 h 8519503"/>
              <a:gd name="connsiteX4853" fmla="*/ 5623804 w 7289801"/>
              <a:gd name="connsiteY4853" fmla="*/ 4419445 h 8519503"/>
              <a:gd name="connsiteX4854" fmla="*/ 5584436 w 7289801"/>
              <a:gd name="connsiteY4854" fmla="*/ 4446072 h 8519503"/>
              <a:gd name="connsiteX4855" fmla="*/ 5631678 w 7289801"/>
              <a:gd name="connsiteY4855" fmla="*/ 4410810 h 8519503"/>
              <a:gd name="connsiteX4856" fmla="*/ 5629530 w 7289801"/>
              <a:gd name="connsiteY4856" fmla="*/ 4418725 h 8519503"/>
              <a:gd name="connsiteX4857" fmla="*/ 5653866 w 7289801"/>
              <a:gd name="connsiteY4857" fmla="*/ 4409370 h 8519503"/>
              <a:gd name="connsiteX4858" fmla="*/ 5635972 w 7289801"/>
              <a:gd name="connsiteY4858" fmla="*/ 4407931 h 8519503"/>
              <a:gd name="connsiteX4859" fmla="*/ 5657177 w 7289801"/>
              <a:gd name="connsiteY4859" fmla="*/ 4397946 h 8519503"/>
              <a:gd name="connsiteX4860" fmla="*/ 6546228 w 7289801"/>
              <a:gd name="connsiteY4860" fmla="*/ 4395687 h 8519503"/>
              <a:gd name="connsiteX4861" fmla="*/ 6498767 w 7289801"/>
              <a:gd name="connsiteY4861" fmla="*/ 4446609 h 8519503"/>
              <a:gd name="connsiteX4862" fmla="*/ 6477194 w 7289801"/>
              <a:gd name="connsiteY4862" fmla="*/ 4463823 h 8519503"/>
              <a:gd name="connsiteX4863" fmla="*/ 6521060 w 7289801"/>
              <a:gd name="connsiteY4863" fmla="*/ 4407880 h 8519503"/>
              <a:gd name="connsiteX4864" fmla="*/ 6546228 w 7289801"/>
              <a:gd name="connsiteY4864" fmla="*/ 4395687 h 8519503"/>
              <a:gd name="connsiteX4865" fmla="*/ 6350964 w 7289801"/>
              <a:gd name="connsiteY4865" fmla="*/ 4394790 h 8519503"/>
              <a:gd name="connsiteX4866" fmla="*/ 6285876 w 7289801"/>
              <a:gd name="connsiteY4866" fmla="*/ 4444099 h 8519503"/>
              <a:gd name="connsiteX4867" fmla="*/ 6350964 w 7289801"/>
              <a:gd name="connsiteY4867" fmla="*/ 4394790 h 8519503"/>
              <a:gd name="connsiteX4868" fmla="*/ 6007776 w 7289801"/>
              <a:gd name="connsiteY4868" fmla="*/ 4380984 h 8519503"/>
              <a:gd name="connsiteX4869" fmla="*/ 5875008 w 7289801"/>
              <a:gd name="connsiteY4869" fmla="*/ 4482916 h 8519503"/>
              <a:gd name="connsiteX4870" fmla="*/ 5717840 w 7289801"/>
              <a:gd name="connsiteY4870" fmla="*/ 4584137 h 8519503"/>
              <a:gd name="connsiteX4871" fmla="*/ 5798936 w 7289801"/>
              <a:gd name="connsiteY4871" fmla="*/ 4521409 h 8519503"/>
              <a:gd name="connsiteX4872" fmla="*/ 5837690 w 7289801"/>
              <a:gd name="connsiteY4872" fmla="*/ 4491470 h 8519503"/>
              <a:gd name="connsiteX4873" fmla="*/ 5837690 w 7289801"/>
              <a:gd name="connsiteY4873" fmla="*/ 4480778 h 8519503"/>
              <a:gd name="connsiteX4874" fmla="*/ 5920220 w 7289801"/>
              <a:gd name="connsiteY4874" fmla="*/ 4419476 h 8519503"/>
              <a:gd name="connsiteX4875" fmla="*/ 5922374 w 7289801"/>
              <a:gd name="connsiteY4875" fmla="*/ 4435158 h 8519503"/>
              <a:gd name="connsiteX4876" fmla="*/ 5939598 w 7289801"/>
              <a:gd name="connsiteY4876" fmla="*/ 4423040 h 8519503"/>
              <a:gd name="connsiteX4877" fmla="*/ 5940316 w 7289801"/>
              <a:gd name="connsiteY4877" fmla="*/ 4412348 h 8519503"/>
              <a:gd name="connsiteX4878" fmla="*/ 6007776 w 7289801"/>
              <a:gd name="connsiteY4878" fmla="*/ 4380984 h 8519503"/>
              <a:gd name="connsiteX4879" fmla="*/ 6505968 w 7289801"/>
              <a:gd name="connsiteY4879" fmla="*/ 4373095 h 8519503"/>
              <a:gd name="connsiteX4880" fmla="*/ 6508752 w 7289801"/>
              <a:gd name="connsiteY4880" fmla="*/ 4378004 h 8519503"/>
              <a:gd name="connsiteX4881" fmla="*/ 6497614 w 7289801"/>
              <a:gd name="connsiteY4881" fmla="*/ 4390627 h 8519503"/>
              <a:gd name="connsiteX4882" fmla="*/ 6473250 w 7289801"/>
              <a:gd name="connsiteY4882" fmla="*/ 4402549 h 8519503"/>
              <a:gd name="connsiteX4883" fmla="*/ 6505968 w 7289801"/>
              <a:gd name="connsiteY4883" fmla="*/ 4373095 h 8519503"/>
              <a:gd name="connsiteX4884" fmla="*/ 6550172 w 7289801"/>
              <a:gd name="connsiteY4884" fmla="*/ 4371122 h 8519503"/>
              <a:gd name="connsiteX4885" fmla="*/ 6516642 w 7289801"/>
              <a:gd name="connsiteY4885" fmla="*/ 4400708 h 8519503"/>
              <a:gd name="connsiteX4886" fmla="*/ 6550172 w 7289801"/>
              <a:gd name="connsiteY4886" fmla="*/ 4371122 h 8519503"/>
              <a:gd name="connsiteX4887" fmla="*/ 5942276 w 7289801"/>
              <a:gd name="connsiteY4887" fmla="*/ 4365732 h 8519503"/>
              <a:gd name="connsiteX4888" fmla="*/ 5946998 w 7289801"/>
              <a:gd name="connsiteY4888" fmla="*/ 4366958 h 8519503"/>
              <a:gd name="connsiteX4889" fmla="*/ 5954522 w 7289801"/>
              <a:gd name="connsiteY4889" fmla="*/ 4373557 h 8519503"/>
              <a:gd name="connsiteX4890" fmla="*/ 5868143 w 7289801"/>
              <a:gd name="connsiteY4890" fmla="*/ 4434910 h 8519503"/>
              <a:gd name="connsiteX4891" fmla="*/ 5872391 w 7289801"/>
              <a:gd name="connsiteY4891" fmla="*/ 4442758 h 8519503"/>
              <a:gd name="connsiteX4892" fmla="*/ 5852567 w 7289801"/>
              <a:gd name="connsiteY4892" fmla="*/ 4449892 h 8519503"/>
              <a:gd name="connsiteX4893" fmla="*/ 5846902 w 7289801"/>
              <a:gd name="connsiteY4893" fmla="*/ 4439904 h 8519503"/>
              <a:gd name="connsiteX4894" fmla="*/ 5838406 w 7289801"/>
              <a:gd name="connsiteY4894" fmla="*/ 4445611 h 8519503"/>
              <a:gd name="connsiteX4895" fmla="*/ 5833450 w 7289801"/>
              <a:gd name="connsiteY4895" fmla="*/ 4459879 h 8519503"/>
              <a:gd name="connsiteX4896" fmla="*/ 5870268 w 7289801"/>
              <a:gd name="connsiteY4896" fmla="*/ 4416361 h 8519503"/>
              <a:gd name="connsiteX4897" fmla="*/ 5870268 w 7289801"/>
              <a:gd name="connsiteY4897" fmla="*/ 4427062 h 8519503"/>
              <a:gd name="connsiteX4898" fmla="*/ 5902836 w 7289801"/>
              <a:gd name="connsiteY4898" fmla="*/ 4410655 h 8519503"/>
              <a:gd name="connsiteX4899" fmla="*/ 5904960 w 7289801"/>
              <a:gd name="connsiteY4899" fmla="*/ 4391392 h 8519503"/>
              <a:gd name="connsiteX4900" fmla="*/ 5934698 w 7289801"/>
              <a:gd name="connsiteY4900" fmla="*/ 4380691 h 8519503"/>
              <a:gd name="connsiteX4901" fmla="*/ 5934698 w 7289801"/>
              <a:gd name="connsiteY4901" fmla="*/ 4369990 h 8519503"/>
              <a:gd name="connsiteX4902" fmla="*/ 5942276 w 7289801"/>
              <a:gd name="connsiteY4902" fmla="*/ 4365732 h 8519503"/>
              <a:gd name="connsiteX4903" fmla="*/ 6645464 w 7289801"/>
              <a:gd name="connsiteY4903" fmla="*/ 4361261 h 8519503"/>
              <a:gd name="connsiteX4904" fmla="*/ 6646816 w 7289801"/>
              <a:gd name="connsiteY4904" fmla="*/ 4375067 h 8519503"/>
              <a:gd name="connsiteX4905" fmla="*/ 6623148 w 7289801"/>
              <a:gd name="connsiteY4905" fmla="*/ 4387420 h 8519503"/>
              <a:gd name="connsiteX4906" fmla="*/ 6645464 w 7289801"/>
              <a:gd name="connsiteY4906" fmla="*/ 4361261 h 8519503"/>
              <a:gd name="connsiteX4907" fmla="*/ 6578880 w 7289801"/>
              <a:gd name="connsiteY4907" fmla="*/ 4345482 h 8519503"/>
              <a:gd name="connsiteX4908" fmla="*/ 6548199 w 7289801"/>
              <a:gd name="connsiteY4908" fmla="*/ 4369658 h 8519503"/>
              <a:gd name="connsiteX4909" fmla="*/ 6578880 w 7289801"/>
              <a:gd name="connsiteY4909" fmla="*/ 4345482 h 8519503"/>
              <a:gd name="connsiteX4910" fmla="*/ 6503110 w 7289801"/>
              <a:gd name="connsiteY4910" fmla="*/ 4343509 h 8519503"/>
              <a:gd name="connsiteX4911" fmla="*/ 6478158 w 7289801"/>
              <a:gd name="connsiteY4911" fmla="*/ 4365205 h 8519503"/>
              <a:gd name="connsiteX4912" fmla="*/ 6503110 w 7289801"/>
              <a:gd name="connsiteY4912" fmla="*/ 4343509 h 8519503"/>
              <a:gd name="connsiteX4913" fmla="*/ 5883402 w 7289801"/>
              <a:gd name="connsiteY4913" fmla="*/ 4339564 h 8519503"/>
              <a:gd name="connsiteX4914" fmla="*/ 5850684 w 7289801"/>
              <a:gd name="connsiteY4914" fmla="*/ 4365205 h 8519503"/>
              <a:gd name="connsiteX4915" fmla="*/ 5883402 w 7289801"/>
              <a:gd name="connsiteY4915" fmla="*/ 4339564 h 8519503"/>
              <a:gd name="connsiteX4916" fmla="*/ 2732296 w 7289801"/>
              <a:gd name="connsiteY4916" fmla="*/ 4339564 h 8519503"/>
              <a:gd name="connsiteX4917" fmla="*/ 2729534 w 7289801"/>
              <a:gd name="connsiteY4917" fmla="*/ 4353371 h 8519503"/>
              <a:gd name="connsiteX4918" fmla="*/ 2732296 w 7289801"/>
              <a:gd name="connsiteY4918" fmla="*/ 4339564 h 8519503"/>
              <a:gd name="connsiteX4919" fmla="*/ 5764908 w 7289801"/>
              <a:gd name="connsiteY4919" fmla="*/ 4327730 h 8519503"/>
              <a:gd name="connsiteX4920" fmla="*/ 5732079 w 7289801"/>
              <a:gd name="connsiteY4920" fmla="*/ 4357316 h 8519503"/>
              <a:gd name="connsiteX4921" fmla="*/ 5764908 w 7289801"/>
              <a:gd name="connsiteY4921" fmla="*/ 4327730 h 8519503"/>
              <a:gd name="connsiteX4922" fmla="*/ 6668512 w 7289801"/>
              <a:gd name="connsiteY4922" fmla="*/ 4323786 h 8519503"/>
              <a:gd name="connsiteX4923" fmla="*/ 6629654 w 7289801"/>
              <a:gd name="connsiteY4923" fmla="*/ 4367177 h 8519503"/>
              <a:gd name="connsiteX4924" fmla="*/ 6646610 w 7289801"/>
              <a:gd name="connsiteY4924" fmla="*/ 4330404 h 8519503"/>
              <a:gd name="connsiteX4925" fmla="*/ 6653674 w 7289801"/>
              <a:gd name="connsiteY4925" fmla="*/ 4331875 h 8519503"/>
              <a:gd name="connsiteX4926" fmla="*/ 6668512 w 7289801"/>
              <a:gd name="connsiteY4926" fmla="*/ 4323786 h 8519503"/>
              <a:gd name="connsiteX4927" fmla="*/ 6004791 w 7289801"/>
              <a:gd name="connsiteY4927" fmla="*/ 4319842 h 8519503"/>
              <a:gd name="connsiteX4928" fmla="*/ 5999835 w 7289801"/>
              <a:gd name="connsiteY4928" fmla="*/ 4354263 h 8519503"/>
              <a:gd name="connsiteX4929" fmla="*/ 5967266 w 7289801"/>
              <a:gd name="connsiteY4929" fmla="*/ 4371123 h 8519503"/>
              <a:gd name="connsiteX4930" fmla="*/ 5989215 w 7289801"/>
              <a:gd name="connsiteY4930" fmla="*/ 4345132 h 8519503"/>
              <a:gd name="connsiteX4931" fmla="*/ 5954522 w 7289801"/>
              <a:gd name="connsiteY4931" fmla="*/ 4359181 h 8519503"/>
              <a:gd name="connsiteX4932" fmla="*/ 6004791 w 7289801"/>
              <a:gd name="connsiteY4932" fmla="*/ 4319842 h 8519503"/>
              <a:gd name="connsiteX4933" fmla="*/ 5964252 w 7289801"/>
              <a:gd name="connsiteY4933" fmla="*/ 4298146 h 8519503"/>
              <a:gd name="connsiteX4934" fmla="*/ 5922138 w 7289801"/>
              <a:gd name="connsiteY4934" fmla="*/ 4343707 h 8519503"/>
              <a:gd name="connsiteX4935" fmla="*/ 5896440 w 7289801"/>
              <a:gd name="connsiteY4935" fmla="*/ 4362511 h 8519503"/>
              <a:gd name="connsiteX4936" fmla="*/ 5883592 w 7289801"/>
              <a:gd name="connsiteY4936" fmla="*/ 4371912 h 8519503"/>
              <a:gd name="connsiteX4937" fmla="*/ 5824346 w 7289801"/>
              <a:gd name="connsiteY4937" fmla="*/ 4406625 h 8519503"/>
              <a:gd name="connsiteX4938" fmla="*/ 5964252 w 7289801"/>
              <a:gd name="connsiteY4938" fmla="*/ 4298146 h 8519503"/>
              <a:gd name="connsiteX4939" fmla="*/ 5751913 w 7289801"/>
              <a:gd name="connsiteY4939" fmla="*/ 4287363 h 8519503"/>
              <a:gd name="connsiteX4940" fmla="*/ 5745004 w 7289801"/>
              <a:gd name="connsiteY4940" fmla="*/ 4299561 h 8519503"/>
              <a:gd name="connsiteX4941" fmla="*/ 5728394 w 7289801"/>
              <a:gd name="connsiteY4941" fmla="*/ 4311953 h 8519503"/>
              <a:gd name="connsiteX4942" fmla="*/ 5745004 w 7289801"/>
              <a:gd name="connsiteY4942" fmla="*/ 4288627 h 8519503"/>
              <a:gd name="connsiteX4943" fmla="*/ 5751913 w 7289801"/>
              <a:gd name="connsiteY4943" fmla="*/ 4287363 h 8519503"/>
              <a:gd name="connsiteX4944" fmla="*/ 5770218 w 7289801"/>
              <a:gd name="connsiteY4944" fmla="*/ 4280394 h 8519503"/>
              <a:gd name="connsiteX4945" fmla="*/ 5750274 w 7289801"/>
              <a:gd name="connsiteY4945" fmla="*/ 4298146 h 8519503"/>
              <a:gd name="connsiteX4946" fmla="*/ 5770218 w 7289801"/>
              <a:gd name="connsiteY4946" fmla="*/ 4280394 h 8519503"/>
              <a:gd name="connsiteX4947" fmla="*/ 5861822 w 7289801"/>
              <a:gd name="connsiteY4947" fmla="*/ 4262643 h 8519503"/>
              <a:gd name="connsiteX4948" fmla="*/ 5841536 w 7289801"/>
              <a:gd name="connsiteY4948" fmla="*/ 4282830 h 8519503"/>
              <a:gd name="connsiteX4949" fmla="*/ 5840784 w 7289801"/>
              <a:gd name="connsiteY4949" fmla="*/ 4280743 h 8519503"/>
              <a:gd name="connsiteX4950" fmla="*/ 5830264 w 7289801"/>
              <a:gd name="connsiteY4950" fmla="*/ 4273782 h 8519503"/>
              <a:gd name="connsiteX4951" fmla="*/ 5861822 w 7289801"/>
              <a:gd name="connsiteY4951" fmla="*/ 4262643 h 8519503"/>
              <a:gd name="connsiteX4952" fmla="*/ 5819416 w 7289801"/>
              <a:gd name="connsiteY4952" fmla="*/ 4261349 h 8519503"/>
              <a:gd name="connsiteX4953" fmla="*/ 5812760 w 7289801"/>
              <a:gd name="connsiteY4953" fmla="*/ 4282367 h 8519503"/>
              <a:gd name="connsiteX4954" fmla="*/ 5819416 w 7289801"/>
              <a:gd name="connsiteY4954" fmla="*/ 4261349 h 8519503"/>
              <a:gd name="connsiteX4955" fmla="*/ 976514 w 7289801"/>
              <a:gd name="connsiteY4955" fmla="*/ 4255343 h 8519503"/>
              <a:gd name="connsiteX4956" fmla="*/ 976583 w 7289801"/>
              <a:gd name="connsiteY4956" fmla="*/ 4255355 h 8519503"/>
              <a:gd name="connsiteX4957" fmla="*/ 976496 w 7289801"/>
              <a:gd name="connsiteY4957" fmla="*/ 4255366 h 8519503"/>
              <a:gd name="connsiteX4958" fmla="*/ 987957 w 7289801"/>
              <a:gd name="connsiteY4958" fmla="*/ 4253922 h 8519503"/>
              <a:gd name="connsiteX4959" fmla="*/ 981430 w 7289801"/>
              <a:gd name="connsiteY4959" fmla="*/ 4256234 h 8519503"/>
              <a:gd name="connsiteX4960" fmla="*/ 976583 w 7289801"/>
              <a:gd name="connsiteY4960" fmla="*/ 4255355 h 8519503"/>
              <a:gd name="connsiteX4961" fmla="*/ 6187260 w 7289801"/>
              <a:gd name="connsiteY4961" fmla="*/ 4244920 h 8519503"/>
              <a:gd name="connsiteX4962" fmla="*/ 6031444 w 7289801"/>
              <a:gd name="connsiteY4962" fmla="*/ 4367177 h 8519503"/>
              <a:gd name="connsiteX4963" fmla="*/ 6034290 w 7289801"/>
              <a:gd name="connsiteY4963" fmla="*/ 4339610 h 8519503"/>
              <a:gd name="connsiteX4964" fmla="*/ 6045673 w 7289801"/>
              <a:gd name="connsiteY4964" fmla="*/ 4349506 h 8519503"/>
              <a:gd name="connsiteX4965" fmla="*/ 6187260 w 7289801"/>
              <a:gd name="connsiteY4965" fmla="*/ 4244920 h 8519503"/>
              <a:gd name="connsiteX4966" fmla="*/ 6534392 w 7289801"/>
              <a:gd name="connsiteY4966" fmla="*/ 4227203 h 8519503"/>
              <a:gd name="connsiteX4967" fmla="*/ 6460474 w 7289801"/>
              <a:gd name="connsiteY4967" fmla="*/ 4292229 h 8519503"/>
              <a:gd name="connsiteX4968" fmla="*/ 6455498 w 7289801"/>
              <a:gd name="connsiteY4968" fmla="*/ 4284447 h 8519503"/>
              <a:gd name="connsiteX4969" fmla="*/ 6534392 w 7289801"/>
              <a:gd name="connsiteY4969" fmla="*/ 4227203 h 8519503"/>
              <a:gd name="connsiteX4970" fmla="*/ 3430216 w 7289801"/>
              <a:gd name="connsiteY4970" fmla="*/ 4223196 h 8519503"/>
              <a:gd name="connsiteX4971" fmla="*/ 3409077 w 7289801"/>
              <a:gd name="connsiteY4971" fmla="*/ 4246866 h 8519503"/>
              <a:gd name="connsiteX4972" fmla="*/ 3430216 w 7289801"/>
              <a:gd name="connsiteY4972" fmla="*/ 4223196 h 8519503"/>
              <a:gd name="connsiteX4973" fmla="*/ 6070890 w 7289801"/>
              <a:gd name="connsiteY4973" fmla="*/ 4221294 h 8519503"/>
              <a:gd name="connsiteX4974" fmla="*/ 5970300 w 7289801"/>
              <a:gd name="connsiteY4974" fmla="*/ 4300117 h 8519503"/>
              <a:gd name="connsiteX4975" fmla="*/ 6070890 w 7289801"/>
              <a:gd name="connsiteY4975" fmla="*/ 4221294 h 8519503"/>
              <a:gd name="connsiteX4976" fmla="*/ 6824282 w 7289801"/>
              <a:gd name="connsiteY4976" fmla="*/ 4214993 h 8519503"/>
              <a:gd name="connsiteX4977" fmla="*/ 6830244 w 7289801"/>
              <a:gd name="connsiteY4977" fmla="*/ 4217186 h 8519503"/>
              <a:gd name="connsiteX4978" fmla="*/ 6815182 w 7289801"/>
              <a:gd name="connsiteY4978" fmla="*/ 4225403 h 8519503"/>
              <a:gd name="connsiteX4979" fmla="*/ 6810162 w 7289801"/>
              <a:gd name="connsiteY4979" fmla="*/ 4237046 h 8519503"/>
              <a:gd name="connsiteX4980" fmla="*/ 6824282 w 7289801"/>
              <a:gd name="connsiteY4980" fmla="*/ 4214993 h 8519503"/>
              <a:gd name="connsiteX4981" fmla="*/ 5917048 w 7289801"/>
              <a:gd name="connsiteY4981" fmla="*/ 4201609 h 8519503"/>
              <a:gd name="connsiteX4982" fmla="*/ 5913647 w 7289801"/>
              <a:gd name="connsiteY4982" fmla="*/ 4228326 h 8519503"/>
              <a:gd name="connsiteX4983" fmla="*/ 5897324 w 7289801"/>
              <a:gd name="connsiteY4983" fmla="*/ 4240983 h 8519503"/>
              <a:gd name="connsiteX4984" fmla="*/ 5917048 w 7289801"/>
              <a:gd name="connsiteY4984" fmla="*/ 4201609 h 8519503"/>
              <a:gd name="connsiteX4985" fmla="*/ 6261122 w 7289801"/>
              <a:gd name="connsiteY4985" fmla="*/ 4191752 h 8519503"/>
              <a:gd name="connsiteX4986" fmla="*/ 6214026 w 7289801"/>
              <a:gd name="connsiteY4986" fmla="*/ 4227203 h 8519503"/>
              <a:gd name="connsiteX4987" fmla="*/ 6234314 w 7289801"/>
              <a:gd name="connsiteY4987" fmla="*/ 4209218 h 8519503"/>
              <a:gd name="connsiteX4988" fmla="*/ 6261122 w 7289801"/>
              <a:gd name="connsiteY4988" fmla="*/ 4191752 h 8519503"/>
              <a:gd name="connsiteX4989" fmla="*/ 6218177 w 7289801"/>
              <a:gd name="connsiteY4989" fmla="*/ 4180628 h 8519503"/>
              <a:gd name="connsiteX4990" fmla="*/ 6222761 w 7289801"/>
              <a:gd name="connsiteY4990" fmla="*/ 4187570 h 8519503"/>
              <a:gd name="connsiteX4991" fmla="*/ 6186714 w 7289801"/>
              <a:gd name="connsiteY4991" fmla="*/ 4220986 h 8519503"/>
              <a:gd name="connsiteX4992" fmla="*/ 6157878 w 7289801"/>
              <a:gd name="connsiteY4992" fmla="*/ 4224539 h 8519503"/>
              <a:gd name="connsiteX4993" fmla="*/ 6105970 w 7289801"/>
              <a:gd name="connsiteY4993" fmla="*/ 4262932 h 8519503"/>
              <a:gd name="connsiteX4994" fmla="*/ 6110296 w 7289801"/>
              <a:gd name="connsiteY4994" fmla="*/ 4270753 h 8519503"/>
              <a:gd name="connsiteX4995" fmla="*/ 6013692 w 7289801"/>
              <a:gd name="connsiteY4995" fmla="*/ 4337593 h 8519503"/>
              <a:gd name="connsiteX4996" fmla="*/ 6042530 w 7289801"/>
              <a:gd name="connsiteY4996" fmla="*/ 4291373 h 8519503"/>
              <a:gd name="connsiteX4997" fmla="*/ 6154274 w 7289801"/>
              <a:gd name="connsiteY4997" fmla="*/ 4206056 h 8519503"/>
              <a:gd name="connsiteX4998" fmla="*/ 6182390 w 7289801"/>
              <a:gd name="connsiteY4998" fmla="*/ 4203211 h 8519503"/>
              <a:gd name="connsiteX4999" fmla="*/ 6188878 w 7289801"/>
              <a:gd name="connsiteY4999" fmla="*/ 4191126 h 8519503"/>
              <a:gd name="connsiteX5000" fmla="*/ 6209874 w 7289801"/>
              <a:gd name="connsiteY5000" fmla="*/ 4181084 h 8519503"/>
              <a:gd name="connsiteX5001" fmla="*/ 6218177 w 7289801"/>
              <a:gd name="connsiteY5001" fmla="*/ 4180628 h 8519503"/>
              <a:gd name="connsiteX5002" fmla="*/ 6231274 w 7289801"/>
              <a:gd name="connsiteY5002" fmla="*/ 4160258 h 8519503"/>
              <a:gd name="connsiteX5003" fmla="*/ 6238540 w 7289801"/>
              <a:gd name="connsiteY5003" fmla="*/ 4173415 h 8519503"/>
              <a:gd name="connsiteX5004" fmla="*/ 6231274 w 7289801"/>
              <a:gd name="connsiteY5004" fmla="*/ 4160258 h 8519503"/>
              <a:gd name="connsiteX5005" fmla="*/ 6936248 w 7289801"/>
              <a:gd name="connsiteY5005" fmla="*/ 4154305 h 8519503"/>
              <a:gd name="connsiteX5006" fmla="*/ 6911992 w 7289801"/>
              <a:gd name="connsiteY5006" fmla="*/ 4179953 h 8519503"/>
              <a:gd name="connsiteX5007" fmla="*/ 6936248 w 7289801"/>
              <a:gd name="connsiteY5007" fmla="*/ 4154305 h 8519503"/>
              <a:gd name="connsiteX5008" fmla="*/ 6160074 w 7289801"/>
              <a:gd name="connsiteY5008" fmla="*/ 4150411 h 8519503"/>
              <a:gd name="connsiteX5009" fmla="*/ 6135834 w 7289801"/>
              <a:gd name="connsiteY5009" fmla="*/ 4183891 h 8519503"/>
              <a:gd name="connsiteX5010" fmla="*/ 6112310 w 7289801"/>
              <a:gd name="connsiteY5010" fmla="*/ 4183891 h 8519503"/>
              <a:gd name="connsiteX5011" fmla="*/ 6160074 w 7289801"/>
              <a:gd name="connsiteY5011" fmla="*/ 4150411 h 8519503"/>
              <a:gd name="connsiteX5012" fmla="*/ 6893361 w 7289801"/>
              <a:gd name="connsiteY5012" fmla="*/ 4148496 h 8519503"/>
              <a:gd name="connsiteX5013" fmla="*/ 6804604 w 7289801"/>
              <a:gd name="connsiteY5013" fmla="*/ 4219326 h 8519503"/>
              <a:gd name="connsiteX5014" fmla="*/ 6893361 w 7289801"/>
              <a:gd name="connsiteY5014" fmla="*/ 4148496 h 8519503"/>
              <a:gd name="connsiteX5015" fmla="*/ 5973684 w 7289801"/>
              <a:gd name="connsiteY5015" fmla="*/ 4146943 h 8519503"/>
              <a:gd name="connsiteX5016" fmla="*/ 5980162 w 7289801"/>
              <a:gd name="connsiteY5016" fmla="*/ 4151702 h 8519503"/>
              <a:gd name="connsiteX5017" fmla="*/ 5967382 w 7289801"/>
              <a:gd name="connsiteY5017" fmla="*/ 4160258 h 8519503"/>
              <a:gd name="connsiteX5018" fmla="*/ 5962411 w 7289801"/>
              <a:gd name="connsiteY5018" fmla="*/ 4151059 h 8519503"/>
              <a:gd name="connsiteX5019" fmla="*/ 5973684 w 7289801"/>
              <a:gd name="connsiteY5019" fmla="*/ 4146943 h 8519503"/>
              <a:gd name="connsiteX5020" fmla="*/ 782836 w 7289801"/>
              <a:gd name="connsiteY5020" fmla="*/ 4144506 h 8519503"/>
              <a:gd name="connsiteX5021" fmla="*/ 794857 w 7289801"/>
              <a:gd name="connsiteY5021" fmla="*/ 4154867 h 8519503"/>
              <a:gd name="connsiteX5022" fmla="*/ 784338 w 7289801"/>
              <a:gd name="connsiteY5022" fmla="*/ 4165948 h 8519503"/>
              <a:gd name="connsiteX5023" fmla="*/ 782836 w 7289801"/>
              <a:gd name="connsiteY5023" fmla="*/ 4144506 h 8519503"/>
              <a:gd name="connsiteX5024" fmla="*/ 6274852 w 7289801"/>
              <a:gd name="connsiteY5024" fmla="*/ 4142823 h 8519503"/>
              <a:gd name="connsiteX5025" fmla="*/ 6279960 w 7289801"/>
              <a:gd name="connsiteY5025" fmla="*/ 4147072 h 8519503"/>
              <a:gd name="connsiteX5026" fmla="*/ 6262049 w 7289801"/>
              <a:gd name="connsiteY5026" fmla="*/ 4160258 h 8519503"/>
              <a:gd name="connsiteX5027" fmla="*/ 6274852 w 7289801"/>
              <a:gd name="connsiteY5027" fmla="*/ 4142823 h 8519503"/>
              <a:gd name="connsiteX5028" fmla="*/ 6810916 w 7289801"/>
              <a:gd name="connsiteY5028" fmla="*/ 4132640 h 8519503"/>
              <a:gd name="connsiteX5029" fmla="*/ 6788194 w 7289801"/>
              <a:gd name="connsiteY5029" fmla="*/ 4158272 h 8519503"/>
              <a:gd name="connsiteX5030" fmla="*/ 6810916 w 7289801"/>
              <a:gd name="connsiteY5030" fmla="*/ 4132640 h 8519503"/>
              <a:gd name="connsiteX5031" fmla="*/ 6147812 w 7289801"/>
              <a:gd name="connsiteY5031" fmla="*/ 4108983 h 8519503"/>
              <a:gd name="connsiteX5032" fmla="*/ 6142074 w 7289801"/>
              <a:gd name="connsiteY5032" fmla="*/ 4130659 h 8519503"/>
              <a:gd name="connsiteX5033" fmla="*/ 6132751 w 7289801"/>
              <a:gd name="connsiteY5033" fmla="*/ 4123662 h 8519503"/>
              <a:gd name="connsiteX5034" fmla="*/ 6147812 w 7289801"/>
              <a:gd name="connsiteY5034" fmla="*/ 4108983 h 8519503"/>
              <a:gd name="connsiteX5035" fmla="*/ 6214721 w 7289801"/>
              <a:gd name="connsiteY5035" fmla="*/ 4108816 h 8519503"/>
              <a:gd name="connsiteX5036" fmla="*/ 6188256 w 7289801"/>
              <a:gd name="connsiteY5036" fmla="*/ 4136940 h 8519503"/>
              <a:gd name="connsiteX5037" fmla="*/ 6188256 w 7289801"/>
              <a:gd name="connsiteY5037" fmla="*/ 4158569 h 8519503"/>
              <a:gd name="connsiteX5038" fmla="*/ 6162507 w 7289801"/>
              <a:gd name="connsiteY5038" fmla="*/ 4145590 h 8519503"/>
              <a:gd name="connsiteX5039" fmla="*/ 6168230 w 7289801"/>
              <a:gd name="connsiteY5039" fmla="*/ 4144868 h 8519503"/>
              <a:gd name="connsiteX5040" fmla="*/ 6214721 w 7289801"/>
              <a:gd name="connsiteY5040" fmla="*/ 4108816 h 8519503"/>
              <a:gd name="connsiteX5041" fmla="*/ 6249308 w 7289801"/>
              <a:gd name="connsiteY5041" fmla="*/ 4105042 h 8519503"/>
              <a:gd name="connsiteX5042" fmla="*/ 6258263 w 7289801"/>
              <a:gd name="connsiteY5042" fmla="*/ 4120365 h 8519503"/>
              <a:gd name="connsiteX5043" fmla="*/ 6249308 w 7289801"/>
              <a:gd name="connsiteY5043" fmla="*/ 4105042 h 8519503"/>
              <a:gd name="connsiteX5044" fmla="*/ 6857146 w 7289801"/>
              <a:gd name="connsiteY5044" fmla="*/ 4092162 h 8519503"/>
              <a:gd name="connsiteX5045" fmla="*/ 6826615 w 7289801"/>
              <a:gd name="connsiteY5045" fmla="*/ 4126713 h 8519503"/>
              <a:gd name="connsiteX5046" fmla="*/ 6822355 w 7289801"/>
              <a:gd name="connsiteY5046" fmla="*/ 4118793 h 8519503"/>
              <a:gd name="connsiteX5047" fmla="*/ 6857146 w 7289801"/>
              <a:gd name="connsiteY5047" fmla="*/ 4092162 h 8519503"/>
              <a:gd name="connsiteX5048" fmla="*/ 6102860 w 7289801"/>
              <a:gd name="connsiteY5048" fmla="*/ 4082122 h 8519503"/>
              <a:gd name="connsiteX5049" fmla="*/ 6114420 w 7289801"/>
              <a:gd name="connsiteY5049" fmla="*/ 4091466 h 8519503"/>
              <a:gd name="connsiteX5050" fmla="*/ 6097802 w 7289801"/>
              <a:gd name="connsiteY5050" fmla="*/ 4093624 h 8519503"/>
              <a:gd name="connsiteX5051" fmla="*/ 6047222 w 7289801"/>
              <a:gd name="connsiteY5051" fmla="*/ 4134610 h 8519503"/>
              <a:gd name="connsiteX5052" fmla="*/ 6102860 w 7289801"/>
              <a:gd name="connsiteY5052" fmla="*/ 4082122 h 8519503"/>
              <a:gd name="connsiteX5053" fmla="*/ 749493 w 7289801"/>
              <a:gd name="connsiteY5053" fmla="*/ 4070289 h 8519503"/>
              <a:gd name="connsiteX5054" fmla="*/ 763300 w 7289801"/>
              <a:gd name="connsiteY5054" fmla="*/ 4078163 h 8519503"/>
              <a:gd name="connsiteX5055" fmla="*/ 749493 w 7289801"/>
              <a:gd name="connsiteY5055" fmla="*/ 4070289 h 8519503"/>
              <a:gd name="connsiteX5056" fmla="*/ 6423910 w 7289801"/>
              <a:gd name="connsiteY5056" fmla="*/ 4063608 h 8519503"/>
              <a:gd name="connsiteX5057" fmla="*/ 6427762 w 7289801"/>
              <a:gd name="connsiteY5057" fmla="*/ 4066796 h 8519503"/>
              <a:gd name="connsiteX5058" fmla="*/ 6407504 w 7289801"/>
              <a:gd name="connsiteY5058" fmla="*/ 4083373 h 8519503"/>
              <a:gd name="connsiteX5059" fmla="*/ 6423910 w 7289801"/>
              <a:gd name="connsiteY5059" fmla="*/ 4063608 h 8519503"/>
              <a:gd name="connsiteX5060" fmla="*/ 333328 w 7289801"/>
              <a:gd name="connsiteY5060" fmla="*/ 4057811 h 8519503"/>
              <a:gd name="connsiteX5061" fmla="*/ 362122 w 7289801"/>
              <a:gd name="connsiteY5061" fmla="*/ 4080123 h 8519503"/>
              <a:gd name="connsiteX5062" fmla="*/ 381083 w 7289801"/>
              <a:gd name="connsiteY5062" fmla="*/ 4094514 h 8519503"/>
              <a:gd name="connsiteX5063" fmla="*/ 426029 w 7289801"/>
              <a:gd name="connsiteY5063" fmla="*/ 4132699 h 8519503"/>
              <a:gd name="connsiteX5064" fmla="*/ 395128 w 7289801"/>
              <a:gd name="connsiteY5064" fmla="*/ 4122590 h 8519503"/>
              <a:gd name="connsiteX5065" fmla="*/ 370548 w 7289801"/>
              <a:gd name="connsiteY5065" fmla="*/ 4103874 h 8519503"/>
              <a:gd name="connsiteX5066" fmla="*/ 333328 w 7289801"/>
              <a:gd name="connsiteY5066" fmla="*/ 4057811 h 8519503"/>
              <a:gd name="connsiteX5067" fmla="*/ 713216 w 7289801"/>
              <a:gd name="connsiteY5067" fmla="*/ 4056334 h 8519503"/>
              <a:gd name="connsiteX5068" fmla="*/ 707510 w 7289801"/>
              <a:gd name="connsiteY5068" fmla="*/ 4079858 h 8519503"/>
              <a:gd name="connsiteX5069" fmla="*/ 696642 w 7289801"/>
              <a:gd name="connsiteY5069" fmla="*/ 4075711 h 8519503"/>
              <a:gd name="connsiteX5070" fmla="*/ 699541 w 7289801"/>
              <a:gd name="connsiteY5070" fmla="*/ 4061200 h 8519503"/>
              <a:gd name="connsiteX5071" fmla="*/ 713216 w 7289801"/>
              <a:gd name="connsiteY5071" fmla="*/ 4056334 h 8519503"/>
              <a:gd name="connsiteX5072" fmla="*/ 6069230 w 7289801"/>
              <a:gd name="connsiteY5072" fmla="*/ 4053793 h 8519503"/>
              <a:gd name="connsiteX5073" fmla="*/ 6055424 w 7289801"/>
              <a:gd name="connsiteY5073" fmla="*/ 4071268 h 8519503"/>
              <a:gd name="connsiteX5074" fmla="*/ 6063416 w 7289801"/>
              <a:gd name="connsiteY5074" fmla="*/ 4085918 h 8519503"/>
              <a:gd name="connsiteX5075" fmla="*/ 6045250 w 7289801"/>
              <a:gd name="connsiteY5075" fmla="*/ 4074755 h 8519503"/>
              <a:gd name="connsiteX5076" fmla="*/ 6069230 w 7289801"/>
              <a:gd name="connsiteY5076" fmla="*/ 4053793 h 8519503"/>
              <a:gd name="connsiteX5077" fmla="*/ 6930835 w 7289801"/>
              <a:gd name="connsiteY5077" fmla="*/ 4051815 h 8519503"/>
              <a:gd name="connsiteX5078" fmla="*/ 6865892 w 7289801"/>
              <a:gd name="connsiteY5078" fmla="*/ 4126713 h 8519503"/>
              <a:gd name="connsiteX5079" fmla="*/ 6930835 w 7289801"/>
              <a:gd name="connsiteY5079" fmla="*/ 4051815 h 8519503"/>
              <a:gd name="connsiteX5080" fmla="*/ 6187258 w 7289801"/>
              <a:gd name="connsiteY5080" fmla="*/ 4026178 h 8519503"/>
              <a:gd name="connsiteX5081" fmla="*/ 6142836 w 7289801"/>
              <a:gd name="connsiteY5081" fmla="*/ 4065645 h 8519503"/>
              <a:gd name="connsiteX5082" fmla="*/ 6155216 w 7289801"/>
              <a:gd name="connsiteY5082" fmla="*/ 4035375 h 8519503"/>
              <a:gd name="connsiteX5083" fmla="*/ 6187258 w 7289801"/>
              <a:gd name="connsiteY5083" fmla="*/ 4026178 h 8519503"/>
              <a:gd name="connsiteX5084" fmla="*/ 6417972 w 7289801"/>
              <a:gd name="connsiteY5084" fmla="*/ 4014320 h 8519503"/>
              <a:gd name="connsiteX5085" fmla="*/ 6419688 w 7289801"/>
              <a:gd name="connsiteY5085" fmla="*/ 4040023 h 8519503"/>
              <a:gd name="connsiteX5086" fmla="*/ 6408162 w 7289801"/>
              <a:gd name="connsiteY5086" fmla="*/ 4020161 h 8519503"/>
              <a:gd name="connsiteX5087" fmla="*/ 6417972 w 7289801"/>
              <a:gd name="connsiteY5087" fmla="*/ 4014320 h 8519503"/>
              <a:gd name="connsiteX5088" fmla="*/ 1077441 w 7289801"/>
              <a:gd name="connsiteY5088" fmla="*/ 3992775 h 8519503"/>
              <a:gd name="connsiteX5089" fmla="*/ 1086765 w 7289801"/>
              <a:gd name="connsiteY5089" fmla="*/ 3993476 h 8519503"/>
              <a:gd name="connsiteX5090" fmla="*/ 1073855 w 7289801"/>
              <a:gd name="connsiteY5090" fmla="*/ 4016396 h 8519503"/>
              <a:gd name="connsiteX5091" fmla="*/ 1077441 w 7289801"/>
              <a:gd name="connsiteY5091" fmla="*/ 3992775 h 8519503"/>
              <a:gd name="connsiteX5092" fmla="*/ 7055094 w 7289801"/>
              <a:gd name="connsiteY5092" fmla="*/ 3989534 h 8519503"/>
              <a:gd name="connsiteX5093" fmla="*/ 7034968 w 7289801"/>
              <a:gd name="connsiteY5093" fmla="*/ 4009733 h 8519503"/>
              <a:gd name="connsiteX5094" fmla="*/ 7034274 w 7289801"/>
              <a:gd name="connsiteY5094" fmla="*/ 3998938 h 8519503"/>
              <a:gd name="connsiteX5095" fmla="*/ 7021782 w 7289801"/>
              <a:gd name="connsiteY5095" fmla="*/ 4010405 h 8519503"/>
              <a:gd name="connsiteX5096" fmla="*/ 7055094 w 7289801"/>
              <a:gd name="connsiteY5096" fmla="*/ 3989534 h 8519503"/>
              <a:gd name="connsiteX5097" fmla="*/ 6619204 w 7289801"/>
              <a:gd name="connsiteY5097" fmla="*/ 3988807 h 8519503"/>
              <a:gd name="connsiteX5098" fmla="*/ 6595149 w 7289801"/>
              <a:gd name="connsiteY5098" fmla="*/ 4012368 h 8519503"/>
              <a:gd name="connsiteX5099" fmla="*/ 6619204 w 7289801"/>
              <a:gd name="connsiteY5099" fmla="*/ 3988807 h 8519503"/>
              <a:gd name="connsiteX5100" fmla="*/ 6419138 w 7289801"/>
              <a:gd name="connsiteY5100" fmla="*/ 3986829 h 8519503"/>
              <a:gd name="connsiteX5101" fmla="*/ 6395772 w 7289801"/>
              <a:gd name="connsiteY5101" fmla="*/ 4008443 h 8519503"/>
              <a:gd name="connsiteX5102" fmla="*/ 6419138 w 7289801"/>
              <a:gd name="connsiteY5102" fmla="*/ 3986829 h 8519503"/>
              <a:gd name="connsiteX5103" fmla="*/ 828387 w 7289801"/>
              <a:gd name="connsiteY5103" fmla="*/ 3980961 h 8519503"/>
              <a:gd name="connsiteX5104" fmla="*/ 812608 w 7289801"/>
              <a:gd name="connsiteY5104" fmla="*/ 3987393 h 8519503"/>
              <a:gd name="connsiteX5105" fmla="*/ 828387 w 7289801"/>
              <a:gd name="connsiteY5105" fmla="*/ 3980961 h 8519503"/>
              <a:gd name="connsiteX5106" fmla="*/ 1117563 w 7289801"/>
              <a:gd name="connsiteY5106" fmla="*/ 3978974 h 8519503"/>
              <a:gd name="connsiteX5107" fmla="*/ 1100116 w 7289801"/>
              <a:gd name="connsiteY5107" fmla="*/ 3994710 h 8519503"/>
              <a:gd name="connsiteX5108" fmla="*/ 1117563 w 7289801"/>
              <a:gd name="connsiteY5108" fmla="*/ 3978974 h 8519503"/>
              <a:gd name="connsiteX5109" fmla="*/ 7092568 w 7289801"/>
              <a:gd name="connsiteY5109" fmla="*/ 3965055 h 8519503"/>
              <a:gd name="connsiteX5110" fmla="*/ 7009728 w 7289801"/>
              <a:gd name="connsiteY5110" fmla="*/ 4057755 h 8519503"/>
              <a:gd name="connsiteX5111" fmla="*/ 7092568 w 7289801"/>
              <a:gd name="connsiteY5111" fmla="*/ 3965055 h 8519503"/>
              <a:gd name="connsiteX5112" fmla="*/ 6487549 w 7289801"/>
              <a:gd name="connsiteY5112" fmla="*/ 3946841 h 8519503"/>
              <a:gd name="connsiteX5113" fmla="*/ 6506779 w 7289801"/>
              <a:gd name="connsiteY5113" fmla="*/ 3956540 h 8519503"/>
              <a:gd name="connsiteX5114" fmla="*/ 6487549 w 7289801"/>
              <a:gd name="connsiteY5114" fmla="*/ 3946841 h 8519503"/>
              <a:gd name="connsiteX5115" fmla="*/ 7045231 w 7289801"/>
              <a:gd name="connsiteY5115" fmla="*/ 3945117 h 8519503"/>
              <a:gd name="connsiteX5116" fmla="*/ 6968309 w 7289801"/>
              <a:gd name="connsiteY5116" fmla="*/ 4025983 h 8519503"/>
              <a:gd name="connsiteX5117" fmla="*/ 7045231 w 7289801"/>
              <a:gd name="connsiteY5117" fmla="*/ 3945117 h 8519503"/>
              <a:gd name="connsiteX5118" fmla="*/ 1150837 w 7289801"/>
              <a:gd name="connsiteY5118" fmla="*/ 3931633 h 8519503"/>
              <a:gd name="connsiteX5119" fmla="*/ 1163686 w 7289801"/>
              <a:gd name="connsiteY5119" fmla="*/ 3947629 h 8519503"/>
              <a:gd name="connsiteX5120" fmla="*/ 1152190 w 7289801"/>
              <a:gd name="connsiteY5120" fmla="*/ 3959237 h 8519503"/>
              <a:gd name="connsiteX5121" fmla="*/ 1158276 w 7289801"/>
              <a:gd name="connsiteY5121" fmla="*/ 3947629 h 8519503"/>
              <a:gd name="connsiteX5122" fmla="*/ 1150837 w 7289801"/>
              <a:gd name="connsiteY5122" fmla="*/ 3931633 h 8519503"/>
              <a:gd name="connsiteX5123" fmla="*/ 1103657 w 7289801"/>
              <a:gd name="connsiteY5123" fmla="*/ 3925721 h 8519503"/>
              <a:gd name="connsiteX5124" fmla="*/ 1100116 w 7289801"/>
              <a:gd name="connsiteY5124" fmla="*/ 3949372 h 8519503"/>
              <a:gd name="connsiteX5125" fmla="*/ 1081708 w 7289801"/>
              <a:gd name="connsiteY5125" fmla="*/ 3948650 h 8519503"/>
              <a:gd name="connsiteX5126" fmla="*/ 1103657 w 7289801"/>
              <a:gd name="connsiteY5126" fmla="*/ 3925721 h 8519503"/>
              <a:gd name="connsiteX5127" fmla="*/ 7028730 w 7289801"/>
              <a:gd name="connsiteY5127" fmla="*/ 3921452 h 8519503"/>
              <a:gd name="connsiteX5128" fmla="*/ 7020072 w 7289801"/>
              <a:gd name="connsiteY5128" fmla="*/ 3929508 h 8519503"/>
              <a:gd name="connsiteX5129" fmla="*/ 7015020 w 7289801"/>
              <a:gd name="connsiteY5129" fmla="*/ 3942697 h 8519503"/>
              <a:gd name="connsiteX5130" fmla="*/ 6999866 w 7289801"/>
              <a:gd name="connsiteY5130" fmla="*/ 3941965 h 8519503"/>
              <a:gd name="connsiteX5131" fmla="*/ 7028730 w 7289801"/>
              <a:gd name="connsiteY5131" fmla="*/ 3921452 h 8519503"/>
              <a:gd name="connsiteX5132" fmla="*/ 889541 w 7289801"/>
              <a:gd name="connsiteY5132" fmla="*/ 3907191 h 8519503"/>
              <a:gd name="connsiteX5133" fmla="*/ 897888 w 7289801"/>
              <a:gd name="connsiteY5133" fmla="*/ 3923751 h 8519503"/>
              <a:gd name="connsiteX5134" fmla="*/ 883612 w 7289801"/>
              <a:gd name="connsiteY5134" fmla="*/ 3908578 h 8519503"/>
              <a:gd name="connsiteX5135" fmla="*/ 889541 w 7289801"/>
              <a:gd name="connsiteY5135" fmla="*/ 3907191 h 8519503"/>
              <a:gd name="connsiteX5136" fmla="*/ 228793 w 7289801"/>
              <a:gd name="connsiteY5136" fmla="*/ 3900111 h 8519503"/>
              <a:gd name="connsiteX5137" fmla="*/ 239360 w 7289801"/>
              <a:gd name="connsiteY5137" fmla="*/ 3900111 h 8519503"/>
              <a:gd name="connsiteX5138" fmla="*/ 244289 w 7289801"/>
              <a:gd name="connsiteY5138" fmla="*/ 3936903 h 8519503"/>
              <a:gd name="connsiteX5139" fmla="*/ 278102 w 7289801"/>
              <a:gd name="connsiteY5139" fmla="*/ 4028217 h 8519503"/>
              <a:gd name="connsiteX5140" fmla="*/ 261901 w 7289801"/>
              <a:gd name="connsiteY5140" fmla="*/ 4009811 h 8519503"/>
              <a:gd name="connsiteX5141" fmla="*/ 243586 w 7289801"/>
              <a:gd name="connsiteY5141" fmla="*/ 3947544 h 8519503"/>
              <a:gd name="connsiteX5142" fmla="*/ 228793 w 7289801"/>
              <a:gd name="connsiteY5142" fmla="*/ 3900111 h 8519503"/>
              <a:gd name="connsiteX5143" fmla="*/ 947833 w 7289801"/>
              <a:gd name="connsiteY5143" fmla="*/ 3898137 h 8519503"/>
              <a:gd name="connsiteX5144" fmla="*/ 935762 w 7289801"/>
              <a:gd name="connsiteY5144" fmla="*/ 3909958 h 8519503"/>
              <a:gd name="connsiteX5145" fmla="*/ 947833 w 7289801"/>
              <a:gd name="connsiteY5145" fmla="*/ 3898137 h 8519503"/>
              <a:gd name="connsiteX5146" fmla="*/ 1153825 w 7289801"/>
              <a:gd name="connsiteY5146" fmla="*/ 3896171 h 8519503"/>
              <a:gd name="connsiteX5147" fmla="*/ 1125542 w 7289801"/>
              <a:gd name="connsiteY5147" fmla="*/ 3925726 h 8519503"/>
              <a:gd name="connsiteX5148" fmla="*/ 1116610 w 7289801"/>
              <a:gd name="connsiteY5148" fmla="*/ 3913469 h 8519503"/>
              <a:gd name="connsiteX5149" fmla="*/ 1127775 w 7289801"/>
              <a:gd name="connsiteY5149" fmla="*/ 3917072 h 8519503"/>
              <a:gd name="connsiteX5150" fmla="*/ 1153825 w 7289801"/>
              <a:gd name="connsiteY5150" fmla="*/ 3896171 h 8519503"/>
              <a:gd name="connsiteX5151" fmla="*/ 1200233 w 7289801"/>
              <a:gd name="connsiteY5151" fmla="*/ 3894194 h 8519503"/>
              <a:gd name="connsiteX5152" fmla="*/ 1205106 w 7289801"/>
              <a:gd name="connsiteY5152" fmla="*/ 3905457 h 8519503"/>
              <a:gd name="connsiteX5153" fmla="*/ 1193272 w 7289801"/>
              <a:gd name="connsiteY5153" fmla="*/ 3898699 h 8519503"/>
              <a:gd name="connsiteX5154" fmla="*/ 1200233 w 7289801"/>
              <a:gd name="connsiteY5154" fmla="*/ 3894194 h 8519503"/>
              <a:gd name="connsiteX5155" fmla="*/ 1093937 w 7289801"/>
              <a:gd name="connsiteY5155" fmla="*/ 3870531 h 8519503"/>
              <a:gd name="connsiteX5156" fmla="*/ 1101109 w 7289801"/>
              <a:gd name="connsiteY5156" fmla="*/ 3879771 h 8519503"/>
              <a:gd name="connsiteX5157" fmla="*/ 1093937 w 7289801"/>
              <a:gd name="connsiteY5157" fmla="*/ 3888249 h 8519503"/>
              <a:gd name="connsiteX5158" fmla="*/ 1093937 w 7289801"/>
              <a:gd name="connsiteY5158" fmla="*/ 3870531 h 8519503"/>
              <a:gd name="connsiteX5159" fmla="*/ 926825 w 7289801"/>
              <a:gd name="connsiteY5159" fmla="*/ 3862626 h 8519503"/>
              <a:gd name="connsiteX5160" fmla="*/ 936866 w 7289801"/>
              <a:gd name="connsiteY5160" fmla="*/ 3883909 h 8519503"/>
              <a:gd name="connsiteX5161" fmla="*/ 926825 w 7289801"/>
              <a:gd name="connsiteY5161" fmla="*/ 3862626 h 8519503"/>
              <a:gd name="connsiteX5162" fmla="*/ 1021677 w 7289801"/>
              <a:gd name="connsiteY5162" fmla="*/ 3846253 h 8519503"/>
              <a:gd name="connsiteX5163" fmla="*/ 1029488 w 7289801"/>
              <a:gd name="connsiteY5163" fmla="*/ 3860674 h 8519503"/>
              <a:gd name="connsiteX5164" fmla="*/ 1021677 w 7289801"/>
              <a:gd name="connsiteY5164" fmla="*/ 3846253 h 8519503"/>
              <a:gd name="connsiteX5165" fmla="*/ 1233987 w 7289801"/>
              <a:gd name="connsiteY5165" fmla="*/ 3844901 h 8519503"/>
              <a:gd name="connsiteX5166" fmla="*/ 1226943 w 7289801"/>
              <a:gd name="connsiteY5166" fmla="*/ 3874488 h 8519503"/>
              <a:gd name="connsiteX5167" fmla="*/ 1224829 w 7289801"/>
              <a:gd name="connsiteY5167" fmla="*/ 3851396 h 8519503"/>
              <a:gd name="connsiteX5168" fmla="*/ 1233987 w 7289801"/>
              <a:gd name="connsiteY5168" fmla="*/ 3844901 h 8519503"/>
              <a:gd name="connsiteX5169" fmla="*/ 1316633 w 7289801"/>
              <a:gd name="connsiteY5169" fmla="*/ 3834323 h 8519503"/>
              <a:gd name="connsiteX5170" fmla="*/ 1306592 w 7289801"/>
              <a:gd name="connsiteY5170" fmla="*/ 3843625 h 8519503"/>
              <a:gd name="connsiteX5171" fmla="*/ 1316633 w 7289801"/>
              <a:gd name="connsiteY5171" fmla="*/ 3834323 h 8519503"/>
              <a:gd name="connsiteX5172" fmla="*/ 1067387 w 7289801"/>
              <a:gd name="connsiteY5172" fmla="*/ 3833484 h 8519503"/>
              <a:gd name="connsiteX5173" fmla="*/ 1078876 w 7289801"/>
              <a:gd name="connsiteY5173" fmla="*/ 3852148 h 8519503"/>
              <a:gd name="connsiteX5174" fmla="*/ 1075128 w 7289801"/>
              <a:gd name="connsiteY5174" fmla="*/ 3851436 h 8519503"/>
              <a:gd name="connsiteX5175" fmla="*/ 1049645 w 7289801"/>
              <a:gd name="connsiteY5175" fmla="*/ 3867861 h 8519503"/>
              <a:gd name="connsiteX5176" fmla="*/ 1063137 w 7289801"/>
              <a:gd name="connsiteY5176" fmla="*/ 3852148 h 8519503"/>
              <a:gd name="connsiteX5177" fmla="*/ 1059388 w 7289801"/>
              <a:gd name="connsiteY5177" fmla="*/ 3833600 h 8519503"/>
              <a:gd name="connsiteX5178" fmla="*/ 1067387 w 7289801"/>
              <a:gd name="connsiteY5178" fmla="*/ 3833484 h 8519503"/>
              <a:gd name="connsiteX5179" fmla="*/ 1279397 w 7289801"/>
              <a:gd name="connsiteY5179" fmla="*/ 3831104 h 8519503"/>
              <a:gd name="connsiteX5180" fmla="*/ 1279397 w 7289801"/>
              <a:gd name="connsiteY5180" fmla="*/ 3848859 h 8519503"/>
              <a:gd name="connsiteX5181" fmla="*/ 1279397 w 7289801"/>
              <a:gd name="connsiteY5181" fmla="*/ 3831104 h 8519503"/>
              <a:gd name="connsiteX5182" fmla="*/ 929280 w 7289801"/>
              <a:gd name="connsiteY5182" fmla="*/ 3831104 h 8519503"/>
              <a:gd name="connsiteX5183" fmla="*/ 917143 w 7289801"/>
              <a:gd name="connsiteY5183" fmla="*/ 3838910 h 8519503"/>
              <a:gd name="connsiteX5184" fmla="*/ 929280 w 7289801"/>
              <a:gd name="connsiteY5184" fmla="*/ 3831104 h 8519503"/>
              <a:gd name="connsiteX5185" fmla="*/ 817137 w 7289801"/>
              <a:gd name="connsiteY5185" fmla="*/ 3831104 h 8519503"/>
              <a:gd name="connsiteX5186" fmla="*/ 804719 w 7289801"/>
              <a:gd name="connsiteY5186" fmla="*/ 3841607 h 8519503"/>
              <a:gd name="connsiteX5187" fmla="*/ 817137 w 7289801"/>
              <a:gd name="connsiteY5187" fmla="*/ 3831104 h 8519503"/>
              <a:gd name="connsiteX5188" fmla="*/ 1329890 w 7289801"/>
              <a:gd name="connsiteY5188" fmla="*/ 3829810 h 8519503"/>
              <a:gd name="connsiteX5189" fmla="*/ 1322658 w 7289801"/>
              <a:gd name="connsiteY5189" fmla="*/ 3844118 h 8519503"/>
              <a:gd name="connsiteX5190" fmla="*/ 1321210 w 7289801"/>
              <a:gd name="connsiteY5190" fmla="*/ 3835276 h 8519503"/>
              <a:gd name="connsiteX5191" fmla="*/ 1329890 w 7289801"/>
              <a:gd name="connsiteY5191" fmla="*/ 3829810 h 8519503"/>
              <a:gd name="connsiteX5192" fmla="*/ 1088894 w 7289801"/>
              <a:gd name="connsiteY5192" fmla="*/ 3827157 h 8519503"/>
              <a:gd name="connsiteX5193" fmla="*/ 1104515 w 7289801"/>
              <a:gd name="connsiteY5193" fmla="*/ 3834389 h 8519503"/>
              <a:gd name="connsiteX5194" fmla="*/ 1078244 w 7289801"/>
              <a:gd name="connsiteY5194" fmla="*/ 3848859 h 8519503"/>
              <a:gd name="connsiteX5195" fmla="*/ 1088894 w 7289801"/>
              <a:gd name="connsiteY5195" fmla="*/ 3827157 h 8519503"/>
              <a:gd name="connsiteX5196" fmla="*/ 1260696 w 7289801"/>
              <a:gd name="connsiteY5196" fmla="*/ 3821997 h 8519503"/>
              <a:gd name="connsiteX5197" fmla="*/ 1262158 w 7289801"/>
              <a:gd name="connsiteY5197" fmla="*/ 3825004 h 8519503"/>
              <a:gd name="connsiteX5198" fmla="*/ 1270193 w 7289801"/>
              <a:gd name="connsiteY5198" fmla="*/ 3834019 h 8519503"/>
              <a:gd name="connsiteX5199" fmla="*/ 1251930 w 7289801"/>
              <a:gd name="connsiteY5199" fmla="*/ 3835518 h 8519503"/>
              <a:gd name="connsiteX5200" fmla="*/ 1260696 w 7289801"/>
              <a:gd name="connsiteY5200" fmla="*/ 3821997 h 8519503"/>
              <a:gd name="connsiteX5201" fmla="*/ 1011277 w 7289801"/>
              <a:gd name="connsiteY5201" fmla="*/ 3809412 h 8519503"/>
              <a:gd name="connsiteX5202" fmla="*/ 1001953 w 7289801"/>
              <a:gd name="connsiteY5202" fmla="*/ 3815333 h 8519503"/>
              <a:gd name="connsiteX5203" fmla="*/ 1011277 w 7289801"/>
              <a:gd name="connsiteY5203" fmla="*/ 3809412 h 8519503"/>
              <a:gd name="connsiteX5204" fmla="*/ 6627113 w 7289801"/>
              <a:gd name="connsiteY5204" fmla="*/ 3807070 h 8519503"/>
              <a:gd name="connsiteX5205" fmla="*/ 6642872 w 7289801"/>
              <a:gd name="connsiteY5205" fmla="*/ 3807987 h 8519503"/>
              <a:gd name="connsiteX5206" fmla="*/ 6617230 w 7289801"/>
              <a:gd name="connsiteY5206" fmla="*/ 3827034 h 8519503"/>
              <a:gd name="connsiteX5207" fmla="*/ 6627113 w 7289801"/>
              <a:gd name="connsiteY5207" fmla="*/ 3807070 h 8519503"/>
              <a:gd name="connsiteX5208" fmla="*/ 1023650 w 7289801"/>
              <a:gd name="connsiteY5208" fmla="*/ 3804371 h 8519503"/>
              <a:gd name="connsiteX5209" fmla="*/ 1030307 w 7289801"/>
              <a:gd name="connsiteY5209" fmla="*/ 3817301 h 8519503"/>
              <a:gd name="connsiteX5210" fmla="*/ 1023650 w 7289801"/>
              <a:gd name="connsiteY5210" fmla="*/ 3804371 h 8519503"/>
              <a:gd name="connsiteX5211" fmla="*/ 1317836 w 7289801"/>
              <a:gd name="connsiteY5211" fmla="*/ 3787696 h 8519503"/>
              <a:gd name="connsiteX5212" fmla="*/ 1303110 w 7289801"/>
              <a:gd name="connsiteY5212" fmla="*/ 3805452 h 8519503"/>
              <a:gd name="connsiteX5213" fmla="*/ 1317836 w 7289801"/>
              <a:gd name="connsiteY5213" fmla="*/ 3787696 h 8519503"/>
              <a:gd name="connsiteX5214" fmla="*/ 1175520 w 7289801"/>
              <a:gd name="connsiteY5214" fmla="*/ 3771964 h 8519503"/>
              <a:gd name="connsiteX5215" fmla="*/ 1124239 w 7289801"/>
              <a:gd name="connsiteY5215" fmla="*/ 3813351 h 8519503"/>
              <a:gd name="connsiteX5216" fmla="*/ 1175520 w 7289801"/>
              <a:gd name="connsiteY5216" fmla="*/ 3771964 h 8519503"/>
              <a:gd name="connsiteX5217" fmla="*/ 1030626 w 7289801"/>
              <a:gd name="connsiteY5217" fmla="*/ 3766044 h 8519503"/>
              <a:gd name="connsiteX5218" fmla="*/ 1020910 w 7289801"/>
              <a:gd name="connsiteY5218" fmla="*/ 3776774 h 8519503"/>
              <a:gd name="connsiteX5219" fmla="*/ 1030626 w 7289801"/>
              <a:gd name="connsiteY5219" fmla="*/ 3766044 h 8519503"/>
              <a:gd name="connsiteX5220" fmla="*/ 1425133 w 7289801"/>
              <a:gd name="connsiteY5220" fmla="*/ 3762103 h 8519503"/>
              <a:gd name="connsiteX5221" fmla="*/ 1402341 w 7289801"/>
              <a:gd name="connsiteY5221" fmla="*/ 3770650 h 8519503"/>
              <a:gd name="connsiteX5222" fmla="*/ 1425133 w 7289801"/>
              <a:gd name="connsiteY5222" fmla="*/ 3762103 h 8519503"/>
              <a:gd name="connsiteX5223" fmla="*/ 1241595 w 7289801"/>
              <a:gd name="connsiteY5223" fmla="*/ 3748311 h 8519503"/>
              <a:gd name="connsiteX5224" fmla="*/ 1224583 w 7289801"/>
              <a:gd name="connsiteY5224" fmla="*/ 3764078 h 8519503"/>
              <a:gd name="connsiteX5225" fmla="*/ 1241595 w 7289801"/>
              <a:gd name="connsiteY5225" fmla="*/ 3748311 h 8519503"/>
              <a:gd name="connsiteX5226" fmla="*/ 1365243 w 7289801"/>
              <a:gd name="connsiteY5226" fmla="*/ 3746332 h 8519503"/>
              <a:gd name="connsiteX5227" fmla="*/ 1376483 w 7289801"/>
              <a:gd name="connsiteY5227" fmla="*/ 3763228 h 8519503"/>
              <a:gd name="connsiteX5228" fmla="*/ 1396152 w 7289801"/>
              <a:gd name="connsiteY5228" fmla="*/ 3749849 h 8519503"/>
              <a:gd name="connsiteX5229" fmla="*/ 1373673 w 7289801"/>
              <a:gd name="connsiteY5229" fmla="*/ 3768160 h 8519503"/>
              <a:gd name="connsiteX5230" fmla="*/ 1372971 w 7289801"/>
              <a:gd name="connsiteY5230" fmla="*/ 3761823 h 8519503"/>
              <a:gd name="connsiteX5231" fmla="*/ 1359624 w 7289801"/>
              <a:gd name="connsiteY5231" fmla="*/ 3763940 h 8519503"/>
              <a:gd name="connsiteX5232" fmla="*/ 1371566 w 7289801"/>
              <a:gd name="connsiteY5232" fmla="*/ 3770271 h 8519503"/>
              <a:gd name="connsiteX5233" fmla="*/ 1349087 w 7289801"/>
              <a:gd name="connsiteY5233" fmla="*/ 3767458 h 8519503"/>
              <a:gd name="connsiteX5234" fmla="*/ 1365243 w 7289801"/>
              <a:gd name="connsiteY5234" fmla="*/ 3746332 h 8519503"/>
              <a:gd name="connsiteX5235" fmla="*/ 1141991 w 7289801"/>
              <a:gd name="connsiteY5235" fmla="*/ 3728575 h 8519503"/>
              <a:gd name="connsiteX5236" fmla="*/ 1130572 w 7289801"/>
              <a:gd name="connsiteY5236" fmla="*/ 3760640 h 8519503"/>
              <a:gd name="connsiteX5237" fmla="*/ 1074190 w 7289801"/>
              <a:gd name="connsiteY5237" fmla="*/ 3802649 h 8519503"/>
              <a:gd name="connsiteX5238" fmla="*/ 1056349 w 7289801"/>
              <a:gd name="connsiteY5238" fmla="*/ 3796959 h 8519503"/>
              <a:gd name="connsiteX5239" fmla="*/ 1054207 w 7289801"/>
              <a:gd name="connsiteY5239" fmla="*/ 3805499 h 8519503"/>
              <a:gd name="connsiteX5240" fmla="*/ 1033511 w 7289801"/>
              <a:gd name="connsiteY5240" fmla="*/ 3798393 h 8519503"/>
              <a:gd name="connsiteX5241" fmla="*/ 1050639 w 7289801"/>
              <a:gd name="connsiteY5241" fmla="*/ 3779848 h 8519503"/>
              <a:gd name="connsiteX5242" fmla="*/ 1068481 w 7289801"/>
              <a:gd name="connsiteY5242" fmla="*/ 3785545 h 8519503"/>
              <a:gd name="connsiteX5243" fmla="*/ 1095601 w 7289801"/>
              <a:gd name="connsiteY5243" fmla="*/ 3767059 h 8519503"/>
              <a:gd name="connsiteX5244" fmla="*/ 1091320 w 7289801"/>
              <a:gd name="connsiteY5244" fmla="*/ 3759218 h 8519503"/>
              <a:gd name="connsiteX5245" fmla="*/ 1141991 w 7289801"/>
              <a:gd name="connsiteY5245" fmla="*/ 3728575 h 8519503"/>
              <a:gd name="connsiteX5246" fmla="*/ 561725 w 7289801"/>
              <a:gd name="connsiteY5246" fmla="*/ 3726600 h 8519503"/>
              <a:gd name="connsiteX5247" fmla="*/ 568826 w 7289801"/>
              <a:gd name="connsiteY5247" fmla="*/ 3730548 h 8519503"/>
              <a:gd name="connsiteX5248" fmla="*/ 575926 w 7289801"/>
              <a:gd name="connsiteY5248" fmla="*/ 3729892 h 8519503"/>
              <a:gd name="connsiteX5249" fmla="*/ 568826 w 7289801"/>
              <a:gd name="connsiteY5249" fmla="*/ 3734504 h 8519503"/>
              <a:gd name="connsiteX5250" fmla="*/ 564881 w 7289801"/>
              <a:gd name="connsiteY5250" fmla="*/ 3737790 h 8519503"/>
              <a:gd name="connsiteX5251" fmla="*/ 561725 w 7289801"/>
              <a:gd name="connsiteY5251" fmla="*/ 3726600 h 8519503"/>
              <a:gd name="connsiteX5252" fmla="*/ 1252442 w 7289801"/>
              <a:gd name="connsiteY5252" fmla="*/ 3720674 h 8519503"/>
              <a:gd name="connsiteX5253" fmla="*/ 1180962 w 7289801"/>
              <a:gd name="connsiteY5253" fmla="*/ 3775935 h 8519503"/>
              <a:gd name="connsiteX5254" fmla="*/ 1200457 w 7289801"/>
              <a:gd name="connsiteY5254" fmla="*/ 3748658 h 8519503"/>
              <a:gd name="connsiteX5255" fmla="*/ 1214174 w 7289801"/>
              <a:gd name="connsiteY5255" fmla="*/ 3740066 h 8519503"/>
              <a:gd name="connsiteX5256" fmla="*/ 1220673 w 7289801"/>
              <a:gd name="connsiteY5256" fmla="*/ 3735044 h 8519503"/>
              <a:gd name="connsiteX5257" fmla="*/ 1252442 w 7289801"/>
              <a:gd name="connsiteY5257" fmla="*/ 3720674 h 8519503"/>
              <a:gd name="connsiteX5258" fmla="*/ 1167452 w 7289801"/>
              <a:gd name="connsiteY5258" fmla="*/ 3712797 h 8519503"/>
              <a:gd name="connsiteX5259" fmla="*/ 1158129 w 7289801"/>
              <a:gd name="connsiteY5259" fmla="*/ 3728533 h 8519503"/>
              <a:gd name="connsiteX5260" fmla="*/ 1177493 w 7289801"/>
              <a:gd name="connsiteY5260" fmla="*/ 3726482 h 8519503"/>
              <a:gd name="connsiteX5261" fmla="*/ 1152390 w 7289801"/>
              <a:gd name="connsiteY5261" fmla="*/ 3746332 h 8519503"/>
              <a:gd name="connsiteX5262" fmla="*/ 1149521 w 7289801"/>
              <a:gd name="connsiteY5262" fmla="*/ 3717574 h 8519503"/>
              <a:gd name="connsiteX5263" fmla="*/ 1167452 w 7289801"/>
              <a:gd name="connsiteY5263" fmla="*/ 3712797 h 8519503"/>
              <a:gd name="connsiteX5264" fmla="*/ 1418745 w 7289801"/>
              <a:gd name="connsiteY5264" fmla="*/ 3706859 h 8519503"/>
              <a:gd name="connsiteX5265" fmla="*/ 1422929 w 7289801"/>
              <a:gd name="connsiteY5265" fmla="*/ 3721968 h 8519503"/>
              <a:gd name="connsiteX5266" fmla="*/ 1445250 w 7289801"/>
              <a:gd name="connsiteY5266" fmla="*/ 3713337 h 8519503"/>
              <a:gd name="connsiteX5267" fmla="*/ 1402701 w 7289801"/>
              <a:gd name="connsiteY5267" fmla="*/ 3746332 h 8519503"/>
              <a:gd name="connsiteX5268" fmla="*/ 1396423 w 7289801"/>
              <a:gd name="connsiteY5268" fmla="*/ 3739894 h 8519503"/>
              <a:gd name="connsiteX5269" fmla="*/ 1407584 w 7289801"/>
              <a:gd name="connsiteY5269" fmla="*/ 3725531 h 8519503"/>
              <a:gd name="connsiteX5270" fmla="*/ 1403398 w 7289801"/>
              <a:gd name="connsiteY5270" fmla="*/ 3734863 h 8519503"/>
              <a:gd name="connsiteX5271" fmla="*/ 1411071 w 7289801"/>
              <a:gd name="connsiteY5271" fmla="*/ 3739894 h 8519503"/>
              <a:gd name="connsiteX5272" fmla="*/ 1419442 w 7289801"/>
              <a:gd name="connsiteY5272" fmla="*/ 3727677 h 8519503"/>
              <a:gd name="connsiteX5273" fmla="*/ 1418745 w 7289801"/>
              <a:gd name="connsiteY5273" fmla="*/ 3706859 h 8519503"/>
              <a:gd name="connsiteX5274" fmla="*/ 558480 w 7289801"/>
              <a:gd name="connsiteY5274" fmla="*/ 3700910 h 8519503"/>
              <a:gd name="connsiteX5275" fmla="*/ 568038 w 7289801"/>
              <a:gd name="connsiteY5275" fmla="*/ 3700910 h 8519503"/>
              <a:gd name="connsiteX5276" fmla="*/ 551652 w 7289801"/>
              <a:gd name="connsiteY5276" fmla="*/ 3708115 h 8519503"/>
              <a:gd name="connsiteX5277" fmla="*/ 550286 w 7289801"/>
              <a:gd name="connsiteY5277" fmla="*/ 3708833 h 8519503"/>
              <a:gd name="connsiteX5278" fmla="*/ 552334 w 7289801"/>
              <a:gd name="connsiteY5278" fmla="*/ 3707395 h 8519503"/>
              <a:gd name="connsiteX5279" fmla="*/ 557113 w 7289801"/>
              <a:gd name="connsiteY5279" fmla="*/ 3703073 h 8519503"/>
              <a:gd name="connsiteX5280" fmla="*/ 558480 w 7289801"/>
              <a:gd name="connsiteY5280" fmla="*/ 3700910 h 8519503"/>
              <a:gd name="connsiteX5281" fmla="*/ 1126075 w 7289801"/>
              <a:gd name="connsiteY5281" fmla="*/ 3697009 h 8519503"/>
              <a:gd name="connsiteX5282" fmla="*/ 1128185 w 7289801"/>
              <a:gd name="connsiteY5282" fmla="*/ 3719771 h 8519503"/>
              <a:gd name="connsiteX5283" fmla="*/ 1119746 w 7289801"/>
              <a:gd name="connsiteY5283" fmla="*/ 3708371 h 8519503"/>
              <a:gd name="connsiteX5284" fmla="*/ 1047318 w 7289801"/>
              <a:gd name="connsiteY5284" fmla="*/ 3758150 h 8519503"/>
              <a:gd name="connsiteX5285" fmla="*/ 1126075 w 7289801"/>
              <a:gd name="connsiteY5285" fmla="*/ 3697009 h 8519503"/>
              <a:gd name="connsiteX5286" fmla="*/ 571983 w 7289801"/>
              <a:gd name="connsiteY5286" fmla="*/ 3683207 h 8519503"/>
              <a:gd name="connsiteX5287" fmla="*/ 557813 w 7289801"/>
              <a:gd name="connsiteY5287" fmla="*/ 3700073 h 8519503"/>
              <a:gd name="connsiteX5288" fmla="*/ 553089 w 7289801"/>
              <a:gd name="connsiteY5288" fmla="*/ 3700772 h 8519503"/>
              <a:gd name="connsiteX5289" fmla="*/ 548365 w 7289801"/>
              <a:gd name="connsiteY5289" fmla="*/ 3702180 h 8519503"/>
              <a:gd name="connsiteX5290" fmla="*/ 547016 w 7289801"/>
              <a:gd name="connsiteY5290" fmla="*/ 3702180 h 8519503"/>
              <a:gd name="connsiteX5291" fmla="*/ 549715 w 7289801"/>
              <a:gd name="connsiteY5291" fmla="*/ 3700073 h 8519503"/>
              <a:gd name="connsiteX5292" fmla="*/ 571983 w 7289801"/>
              <a:gd name="connsiteY5292" fmla="*/ 3683207 h 8519503"/>
              <a:gd name="connsiteX5293" fmla="*/ 541081 w 7289801"/>
              <a:gd name="connsiteY5293" fmla="*/ 3675303 h 8519503"/>
              <a:gd name="connsiteX5294" fmla="*/ 540424 w 7289801"/>
              <a:gd name="connsiteY5294" fmla="*/ 3681888 h 8519503"/>
              <a:gd name="connsiteX5295" fmla="*/ 537795 w 7289801"/>
              <a:gd name="connsiteY5295" fmla="*/ 3682546 h 8519503"/>
              <a:gd name="connsiteX5296" fmla="*/ 536479 w 7289801"/>
              <a:gd name="connsiteY5296" fmla="*/ 3683207 h 8519503"/>
              <a:gd name="connsiteX5297" fmla="*/ 537136 w 7289801"/>
              <a:gd name="connsiteY5297" fmla="*/ 3681229 h 8519503"/>
              <a:gd name="connsiteX5298" fmla="*/ 538452 w 7289801"/>
              <a:gd name="connsiteY5298" fmla="*/ 3676614 h 8519503"/>
              <a:gd name="connsiteX5299" fmla="*/ 541081 w 7289801"/>
              <a:gd name="connsiteY5299" fmla="*/ 3675303 h 8519503"/>
              <a:gd name="connsiteX5300" fmla="*/ 1374728 w 7289801"/>
              <a:gd name="connsiteY5300" fmla="*/ 3671354 h 8519503"/>
              <a:gd name="connsiteX5301" fmla="*/ 1369797 w 7289801"/>
              <a:gd name="connsiteY5301" fmla="*/ 3691016 h 8519503"/>
              <a:gd name="connsiteX5302" fmla="*/ 1355004 w 7289801"/>
              <a:gd name="connsiteY5302" fmla="*/ 3691016 h 8519503"/>
              <a:gd name="connsiteX5303" fmla="*/ 1374728 w 7289801"/>
              <a:gd name="connsiteY5303" fmla="*/ 3671354 h 8519503"/>
              <a:gd name="connsiteX5304" fmla="*/ 1236967 w 7289801"/>
              <a:gd name="connsiteY5304" fmla="*/ 3671354 h 8519503"/>
              <a:gd name="connsiteX5305" fmla="*/ 1221112 w 7289801"/>
              <a:gd name="connsiteY5305" fmla="*/ 3700298 h 8519503"/>
              <a:gd name="connsiteX5306" fmla="*/ 1218950 w 7289801"/>
              <a:gd name="connsiteY5306" fmla="*/ 3690950 h 8519503"/>
              <a:gd name="connsiteX5307" fmla="*/ 1200934 w 7289801"/>
              <a:gd name="connsiteY5307" fmla="*/ 3695998 h 8519503"/>
              <a:gd name="connsiteX5308" fmla="*/ 1203096 w 7289801"/>
              <a:gd name="connsiteY5308" fmla="*/ 3712648 h 8519503"/>
              <a:gd name="connsiteX5309" fmla="*/ 1185079 w 7289801"/>
              <a:gd name="connsiteY5309" fmla="*/ 3714104 h 8519503"/>
              <a:gd name="connsiteX5310" fmla="*/ 1187241 w 7289801"/>
              <a:gd name="connsiteY5310" fmla="*/ 3723506 h 8519503"/>
              <a:gd name="connsiteX5311" fmla="*/ 1173548 w 7289801"/>
              <a:gd name="connsiteY5311" fmla="*/ 3714822 h 8519503"/>
              <a:gd name="connsiteX5312" fmla="*/ 1218950 w 7289801"/>
              <a:gd name="connsiteY5312" fmla="*/ 3683689 h 8519503"/>
              <a:gd name="connsiteX5313" fmla="*/ 1214627 w 7289801"/>
              <a:gd name="connsiteY5313" fmla="*/ 3675704 h 8519503"/>
              <a:gd name="connsiteX5314" fmla="*/ 1226877 w 7289801"/>
              <a:gd name="connsiteY5314" fmla="*/ 3674975 h 8519503"/>
              <a:gd name="connsiteX5315" fmla="*/ 1231922 w 7289801"/>
              <a:gd name="connsiteY5315" fmla="*/ 3685868 h 8519503"/>
              <a:gd name="connsiteX5316" fmla="*/ 1236246 w 7289801"/>
              <a:gd name="connsiteY5316" fmla="*/ 3682228 h 8519503"/>
              <a:gd name="connsiteX5317" fmla="*/ 1236967 w 7289801"/>
              <a:gd name="connsiteY5317" fmla="*/ 3671354 h 8519503"/>
              <a:gd name="connsiteX5318" fmla="*/ 542397 w 7289801"/>
              <a:gd name="connsiteY5318" fmla="*/ 3665429 h 8519503"/>
              <a:gd name="connsiteX5319" fmla="*/ 538604 w 7289801"/>
              <a:gd name="connsiteY5319" fmla="*/ 3676335 h 8519503"/>
              <a:gd name="connsiteX5320" fmla="*/ 534811 w 7289801"/>
              <a:gd name="connsiteY5320" fmla="*/ 3679250 h 8519503"/>
              <a:gd name="connsiteX5321" fmla="*/ 532534 w 7289801"/>
              <a:gd name="connsiteY5321" fmla="*/ 3669773 h 8519503"/>
              <a:gd name="connsiteX5322" fmla="*/ 533292 w 7289801"/>
              <a:gd name="connsiteY5322" fmla="*/ 3669773 h 8519503"/>
              <a:gd name="connsiteX5323" fmla="*/ 542397 w 7289801"/>
              <a:gd name="connsiteY5323" fmla="*/ 3665429 h 8519503"/>
              <a:gd name="connsiteX5324" fmla="*/ 1333308 w 7289801"/>
              <a:gd name="connsiteY5324" fmla="*/ 3663474 h 8519503"/>
              <a:gd name="connsiteX5325" fmla="*/ 1333308 w 7289801"/>
              <a:gd name="connsiteY5325" fmla="*/ 3679603 h 8519503"/>
              <a:gd name="connsiteX5326" fmla="*/ 1271061 w 7289801"/>
              <a:gd name="connsiteY5326" fmla="*/ 3718486 h 8519503"/>
              <a:gd name="connsiteX5327" fmla="*/ 1254414 w 7289801"/>
              <a:gd name="connsiteY5327" fmla="*/ 3715545 h 8519503"/>
              <a:gd name="connsiteX5328" fmla="*/ 1274680 w 7289801"/>
              <a:gd name="connsiteY5328" fmla="*/ 3708203 h 8519503"/>
              <a:gd name="connsiteX5329" fmla="*/ 1333308 w 7289801"/>
              <a:gd name="connsiteY5329" fmla="*/ 3663474 h 8519503"/>
              <a:gd name="connsiteX5330" fmla="*/ 1528571 w 7289801"/>
              <a:gd name="connsiteY5330" fmla="*/ 3659540 h 8519503"/>
              <a:gd name="connsiteX5331" fmla="*/ 1489829 w 7289801"/>
              <a:gd name="connsiteY5331" fmla="*/ 3687166 h 8519503"/>
              <a:gd name="connsiteX5332" fmla="*/ 1528571 w 7289801"/>
              <a:gd name="connsiteY5332" fmla="*/ 3659540 h 8519503"/>
              <a:gd name="connsiteX5333" fmla="*/ 1135781 w 7289801"/>
              <a:gd name="connsiteY5333" fmla="*/ 3655707 h 8519503"/>
              <a:gd name="connsiteX5334" fmla="*/ 1146007 w 7289801"/>
              <a:gd name="connsiteY5334" fmla="*/ 3663405 h 8519503"/>
              <a:gd name="connsiteX5335" fmla="*/ 1135781 w 7289801"/>
              <a:gd name="connsiteY5335" fmla="*/ 3673225 h 8519503"/>
              <a:gd name="connsiteX5336" fmla="*/ 1134320 w 7289801"/>
              <a:gd name="connsiteY5336" fmla="*/ 3664106 h 8519503"/>
              <a:gd name="connsiteX5337" fmla="*/ 1135781 w 7289801"/>
              <a:gd name="connsiteY5337" fmla="*/ 3655707 h 8519503"/>
              <a:gd name="connsiteX5338" fmla="*/ 538452 w 7289801"/>
              <a:gd name="connsiteY5338" fmla="*/ 3655578 h 8519503"/>
              <a:gd name="connsiteX5339" fmla="*/ 528706 w 7289801"/>
              <a:gd name="connsiteY5339" fmla="*/ 3664615 h 8519503"/>
              <a:gd name="connsiteX5340" fmla="*/ 528706 w 7289801"/>
              <a:gd name="connsiteY5340" fmla="*/ 3662988 h 8519503"/>
              <a:gd name="connsiteX5341" fmla="*/ 532187 w 7289801"/>
              <a:gd name="connsiteY5341" fmla="*/ 3659708 h 8519503"/>
              <a:gd name="connsiteX5342" fmla="*/ 538452 w 7289801"/>
              <a:gd name="connsiteY5342" fmla="*/ 3655578 h 8519503"/>
              <a:gd name="connsiteX5343" fmla="*/ 652975 w 7289801"/>
              <a:gd name="connsiteY5343" fmla="*/ 3653621 h 8519503"/>
              <a:gd name="connsiteX5344" fmla="*/ 656793 w 7289801"/>
              <a:gd name="connsiteY5344" fmla="*/ 3661322 h 8519503"/>
              <a:gd name="connsiteX5345" fmla="*/ 636179 w 7289801"/>
              <a:gd name="connsiteY5345" fmla="*/ 3670380 h 8519503"/>
              <a:gd name="connsiteX5346" fmla="*/ 652975 w 7289801"/>
              <a:gd name="connsiteY5346" fmla="*/ 3653621 h 8519503"/>
              <a:gd name="connsiteX5347" fmla="*/ 532536 w 7289801"/>
              <a:gd name="connsiteY5347" fmla="*/ 3653621 h 8519503"/>
              <a:gd name="connsiteX5348" fmla="*/ 532536 w 7289801"/>
              <a:gd name="connsiteY5348" fmla="*/ 3654264 h 8519503"/>
              <a:gd name="connsiteX5349" fmla="*/ 525709 w 7289801"/>
              <a:gd name="connsiteY5349" fmla="*/ 3657571 h 8519503"/>
              <a:gd name="connsiteX5350" fmla="*/ 522673 w 7289801"/>
              <a:gd name="connsiteY5350" fmla="*/ 3658882 h 8519503"/>
              <a:gd name="connsiteX5351" fmla="*/ 526466 w 7289801"/>
              <a:gd name="connsiteY5351" fmla="*/ 3656903 h 8519503"/>
              <a:gd name="connsiteX5352" fmla="*/ 532536 w 7289801"/>
              <a:gd name="connsiteY5352" fmla="*/ 3653621 h 8519503"/>
              <a:gd name="connsiteX5353" fmla="*/ 6753911 w 7289801"/>
              <a:gd name="connsiteY5353" fmla="*/ 3651076 h 8519503"/>
              <a:gd name="connsiteX5354" fmla="*/ 6761213 w 7289801"/>
              <a:gd name="connsiteY5354" fmla="*/ 3659265 h 8519503"/>
              <a:gd name="connsiteX5355" fmla="*/ 6741490 w 7289801"/>
              <a:gd name="connsiteY5355" fmla="*/ 3657740 h 8519503"/>
              <a:gd name="connsiteX5356" fmla="*/ 6753911 w 7289801"/>
              <a:gd name="connsiteY5356" fmla="*/ 3651076 h 8519503"/>
              <a:gd name="connsiteX5357" fmla="*/ 1124043 w 7289801"/>
              <a:gd name="connsiteY5357" fmla="*/ 3650431 h 8519503"/>
              <a:gd name="connsiteX5358" fmla="*/ 1110301 w 7289801"/>
              <a:gd name="connsiteY5358" fmla="*/ 3659369 h 8519503"/>
              <a:gd name="connsiteX5359" fmla="*/ 1124043 w 7289801"/>
              <a:gd name="connsiteY5359" fmla="*/ 3650431 h 8519503"/>
              <a:gd name="connsiteX5360" fmla="*/ 1341197 w 7289801"/>
              <a:gd name="connsiteY5360" fmla="*/ 3647702 h 8519503"/>
              <a:gd name="connsiteX5361" fmla="*/ 1358949 w 7289801"/>
              <a:gd name="connsiteY5361" fmla="*/ 3657227 h 8519503"/>
              <a:gd name="connsiteX5362" fmla="*/ 1335281 w 7289801"/>
              <a:gd name="connsiteY5362" fmla="*/ 3663339 h 8519503"/>
              <a:gd name="connsiteX5363" fmla="*/ 1339719 w 7289801"/>
              <a:gd name="connsiteY5363" fmla="*/ 3661985 h 8519503"/>
              <a:gd name="connsiteX5364" fmla="*/ 1341197 w 7289801"/>
              <a:gd name="connsiteY5364" fmla="*/ 3647702 h 8519503"/>
              <a:gd name="connsiteX5365" fmla="*/ 1334737 w 7289801"/>
              <a:gd name="connsiteY5365" fmla="*/ 3645738 h 8519503"/>
              <a:gd name="connsiteX5366" fmla="*/ 1319025 w 7289801"/>
              <a:gd name="connsiteY5366" fmla="*/ 3661514 h 8519503"/>
              <a:gd name="connsiteX5367" fmla="*/ 1319773 w 7289801"/>
              <a:gd name="connsiteY5367" fmla="*/ 3651627 h 8519503"/>
              <a:gd name="connsiteX5368" fmla="*/ 1334737 w 7289801"/>
              <a:gd name="connsiteY5368" fmla="*/ 3645738 h 8519503"/>
              <a:gd name="connsiteX5369" fmla="*/ 1419327 w 7289801"/>
              <a:gd name="connsiteY5369" fmla="*/ 3643782 h 8519503"/>
              <a:gd name="connsiteX5370" fmla="*/ 1421380 w 7289801"/>
              <a:gd name="connsiteY5370" fmla="*/ 3653277 h 8519503"/>
              <a:gd name="connsiteX5371" fmla="*/ 1388534 w 7289801"/>
              <a:gd name="connsiteY5371" fmla="*/ 3669353 h 8519503"/>
              <a:gd name="connsiteX5372" fmla="*/ 1419327 w 7289801"/>
              <a:gd name="connsiteY5372" fmla="*/ 3643782 h 8519503"/>
              <a:gd name="connsiteX5373" fmla="*/ 1615824 w 7289801"/>
              <a:gd name="connsiteY5373" fmla="*/ 3642073 h 8519503"/>
              <a:gd name="connsiteX5374" fmla="*/ 1601547 w 7289801"/>
              <a:gd name="connsiteY5374" fmla="*/ 3644197 h 8519503"/>
              <a:gd name="connsiteX5375" fmla="*/ 1615824 w 7289801"/>
              <a:gd name="connsiteY5375" fmla="*/ 3642073 h 8519503"/>
              <a:gd name="connsiteX5376" fmla="*/ 6803705 w 7289801"/>
              <a:gd name="connsiteY5376" fmla="*/ 3641895 h 8519503"/>
              <a:gd name="connsiteX5377" fmla="*/ 6809142 w 7289801"/>
              <a:gd name="connsiteY5377" fmla="*/ 3658800 h 8519503"/>
              <a:gd name="connsiteX5378" fmla="*/ 6797406 w 7289801"/>
              <a:gd name="connsiteY5378" fmla="*/ 3642725 h 8519503"/>
              <a:gd name="connsiteX5379" fmla="*/ 6803705 w 7289801"/>
              <a:gd name="connsiteY5379" fmla="*/ 3641895 h 8519503"/>
              <a:gd name="connsiteX5380" fmla="*/ 542397 w 7289801"/>
              <a:gd name="connsiteY5380" fmla="*/ 3641786 h 8519503"/>
              <a:gd name="connsiteX5381" fmla="*/ 541655 w 7289801"/>
              <a:gd name="connsiteY5381" fmla="*/ 3649729 h 8519503"/>
              <a:gd name="connsiteX5382" fmla="*/ 542049 w 7289801"/>
              <a:gd name="connsiteY5382" fmla="*/ 3649014 h 8519503"/>
              <a:gd name="connsiteX5383" fmla="*/ 552839 w 7289801"/>
              <a:gd name="connsiteY5383" fmla="*/ 3646386 h 8519503"/>
              <a:gd name="connsiteX5384" fmla="*/ 599595 w 7289801"/>
              <a:gd name="connsiteY5384" fmla="*/ 3649014 h 8519503"/>
              <a:gd name="connsiteX5385" fmla="*/ 544207 w 7289801"/>
              <a:gd name="connsiteY5385" fmla="*/ 3652976 h 8519503"/>
              <a:gd name="connsiteX5386" fmla="*/ 538452 w 7289801"/>
              <a:gd name="connsiteY5386" fmla="*/ 3655578 h 8519503"/>
              <a:gd name="connsiteX5387" fmla="*/ 541531 w 7289801"/>
              <a:gd name="connsiteY5387" fmla="*/ 3649957 h 8519503"/>
              <a:gd name="connsiteX5388" fmla="*/ 532534 w 7289801"/>
              <a:gd name="connsiteY5388" fmla="*/ 3653621 h 8519503"/>
              <a:gd name="connsiteX5389" fmla="*/ 542397 w 7289801"/>
              <a:gd name="connsiteY5389" fmla="*/ 3641786 h 8519503"/>
              <a:gd name="connsiteX5390" fmla="*/ 673229 w 7289801"/>
              <a:gd name="connsiteY5390" fmla="*/ 3639811 h 8519503"/>
              <a:gd name="connsiteX5391" fmla="*/ 662380 w 7289801"/>
              <a:gd name="connsiteY5391" fmla="*/ 3653530 h 8519503"/>
              <a:gd name="connsiteX5392" fmla="*/ 673229 w 7289801"/>
              <a:gd name="connsiteY5392" fmla="*/ 3639811 h 8519503"/>
              <a:gd name="connsiteX5393" fmla="*/ 626829 w 7289801"/>
              <a:gd name="connsiteY5393" fmla="*/ 3639811 h 8519503"/>
              <a:gd name="connsiteX5394" fmla="*/ 593678 w 7289801"/>
              <a:gd name="connsiteY5394" fmla="*/ 3677273 h 8519503"/>
              <a:gd name="connsiteX5395" fmla="*/ 626829 w 7289801"/>
              <a:gd name="connsiteY5395" fmla="*/ 3639811 h 8519503"/>
              <a:gd name="connsiteX5396" fmla="*/ 1369720 w 7289801"/>
              <a:gd name="connsiteY5396" fmla="*/ 3635874 h 8519503"/>
              <a:gd name="connsiteX5397" fmla="*/ 1359099 w 7289801"/>
              <a:gd name="connsiteY5397" fmla="*/ 3653621 h 8519503"/>
              <a:gd name="connsiteX5398" fmla="*/ 1369720 w 7289801"/>
              <a:gd name="connsiteY5398" fmla="*/ 3635874 h 8519503"/>
              <a:gd name="connsiteX5399" fmla="*/ 1313874 w 7289801"/>
              <a:gd name="connsiteY5399" fmla="*/ 3634979 h 8519503"/>
              <a:gd name="connsiteX5400" fmla="*/ 1297998 w 7289801"/>
              <a:gd name="connsiteY5400" fmla="*/ 3645022 h 8519503"/>
              <a:gd name="connsiteX5401" fmla="*/ 1313874 w 7289801"/>
              <a:gd name="connsiteY5401" fmla="*/ 3634979 h 8519503"/>
              <a:gd name="connsiteX5402" fmla="*/ 863623 w 7289801"/>
              <a:gd name="connsiteY5402" fmla="*/ 3633908 h 8519503"/>
              <a:gd name="connsiteX5403" fmla="*/ 867835 w 7289801"/>
              <a:gd name="connsiteY5403" fmla="*/ 3641915 h 8519503"/>
              <a:gd name="connsiteX5404" fmla="*/ 826415 w 7289801"/>
              <a:gd name="connsiteY5404" fmla="*/ 3667378 h 8519503"/>
              <a:gd name="connsiteX5405" fmla="*/ 863623 w 7289801"/>
              <a:gd name="connsiteY5405" fmla="*/ 3633908 h 8519503"/>
              <a:gd name="connsiteX5406" fmla="*/ 1179465 w 7289801"/>
              <a:gd name="connsiteY5406" fmla="*/ 3629969 h 8519503"/>
              <a:gd name="connsiteX5407" fmla="*/ 1155797 w 7289801"/>
              <a:gd name="connsiteY5407" fmla="*/ 3642162 h 8519503"/>
              <a:gd name="connsiteX5408" fmla="*/ 1179465 w 7289801"/>
              <a:gd name="connsiteY5408" fmla="*/ 3629969 h 8519503"/>
              <a:gd name="connsiteX5409" fmla="*/ 1577879 w 7289801"/>
              <a:gd name="connsiteY5409" fmla="*/ 3620114 h 8519503"/>
              <a:gd name="connsiteX5410" fmla="*/ 1546322 w 7289801"/>
              <a:gd name="connsiteY5410" fmla="*/ 3645738 h 8519503"/>
              <a:gd name="connsiteX5411" fmla="*/ 1577879 w 7289801"/>
              <a:gd name="connsiteY5411" fmla="*/ 3620114 h 8519503"/>
              <a:gd name="connsiteX5412" fmla="*/ 1222473 w 7289801"/>
              <a:gd name="connsiteY5412" fmla="*/ 3605305 h 8519503"/>
              <a:gd name="connsiteX5413" fmla="*/ 1226802 w 7289801"/>
              <a:gd name="connsiteY5413" fmla="*/ 3613056 h 8519503"/>
              <a:gd name="connsiteX5414" fmla="*/ 1213092 w 7289801"/>
              <a:gd name="connsiteY5414" fmla="*/ 3622229 h 8519503"/>
              <a:gd name="connsiteX5415" fmla="*/ 1197217 w 7289801"/>
              <a:gd name="connsiteY5415" fmla="*/ 3615176 h 8519503"/>
              <a:gd name="connsiteX5416" fmla="*/ 1222473 w 7289801"/>
              <a:gd name="connsiteY5416" fmla="*/ 3605305 h 8519503"/>
              <a:gd name="connsiteX5417" fmla="*/ 1493726 w 7289801"/>
              <a:gd name="connsiteY5417" fmla="*/ 3592477 h 8519503"/>
              <a:gd name="connsiteX5418" fmla="*/ 1495698 w 7289801"/>
              <a:gd name="connsiteY5418" fmla="*/ 3614188 h 8519503"/>
              <a:gd name="connsiteX5419" fmla="*/ 1493726 w 7289801"/>
              <a:gd name="connsiteY5419" fmla="*/ 3592477 h 8519503"/>
              <a:gd name="connsiteX5420" fmla="*/ 1287233 w 7289801"/>
              <a:gd name="connsiteY5420" fmla="*/ 3592477 h 8519503"/>
              <a:gd name="connsiteX5421" fmla="*/ 1247407 w 7289801"/>
              <a:gd name="connsiteY5421" fmla="*/ 3626514 h 8519503"/>
              <a:gd name="connsiteX5422" fmla="*/ 1228205 w 7289801"/>
              <a:gd name="connsiteY5422" fmla="*/ 3642415 h 8519503"/>
              <a:gd name="connsiteX5423" fmla="*/ 1229628 w 7289801"/>
              <a:gd name="connsiteY5423" fmla="*/ 3651801 h 8519503"/>
              <a:gd name="connsiteX5424" fmla="*/ 1189090 w 7289801"/>
              <a:gd name="connsiteY5424" fmla="*/ 3684391 h 8519503"/>
              <a:gd name="connsiteX5425" fmla="*/ 1184822 w 7289801"/>
              <a:gd name="connsiteY5425" fmla="*/ 3669135 h 8519503"/>
              <a:gd name="connsiteX5426" fmla="*/ 1175577 w 7289801"/>
              <a:gd name="connsiteY5426" fmla="*/ 3675685 h 8519503"/>
              <a:gd name="connsiteX5427" fmla="*/ 1177710 w 7289801"/>
              <a:gd name="connsiteY5427" fmla="*/ 3685119 h 8519503"/>
              <a:gd name="connsiteX5428" fmla="*/ 1140018 w 7289801"/>
              <a:gd name="connsiteY5428" fmla="*/ 3693103 h 8519503"/>
              <a:gd name="connsiteX5429" fmla="*/ 1206158 w 7289801"/>
              <a:gd name="connsiteY5429" fmla="*/ 3640244 h 8519503"/>
              <a:gd name="connsiteX5430" fmla="*/ 1287233 w 7289801"/>
              <a:gd name="connsiteY5430" fmla="*/ 3592477 h 8519503"/>
              <a:gd name="connsiteX5431" fmla="*/ 652161 w 7289801"/>
              <a:gd name="connsiteY5431" fmla="*/ 3582609 h 8519503"/>
              <a:gd name="connsiteX5432" fmla="*/ 607484 w 7289801"/>
              <a:gd name="connsiteY5432" fmla="*/ 3611551 h 8519503"/>
              <a:gd name="connsiteX5433" fmla="*/ 652161 w 7289801"/>
              <a:gd name="connsiteY5433" fmla="*/ 3582609 h 8519503"/>
              <a:gd name="connsiteX5434" fmla="*/ 589462 w 7289801"/>
              <a:gd name="connsiteY5434" fmla="*/ 3577052 h 8519503"/>
              <a:gd name="connsiteX5435" fmla="*/ 576742 w 7289801"/>
              <a:gd name="connsiteY5435" fmla="*/ 3588534 h 8519503"/>
              <a:gd name="connsiteX5436" fmla="*/ 589462 w 7289801"/>
              <a:gd name="connsiteY5436" fmla="*/ 3577052 h 8519503"/>
              <a:gd name="connsiteX5437" fmla="*/ 841436 w 7289801"/>
              <a:gd name="connsiteY5437" fmla="*/ 3566173 h 8519503"/>
              <a:gd name="connsiteX5438" fmla="*/ 829829 w 7289801"/>
              <a:gd name="connsiteY5438" fmla="*/ 3576693 h 8519503"/>
              <a:gd name="connsiteX5439" fmla="*/ 841436 w 7289801"/>
              <a:gd name="connsiteY5439" fmla="*/ 3566173 h 8519503"/>
              <a:gd name="connsiteX5440" fmla="*/ 1394003 w 7289801"/>
              <a:gd name="connsiteY5440" fmla="*/ 3565995 h 8519503"/>
              <a:gd name="connsiteX5441" fmla="*/ 1406285 w 7289801"/>
              <a:gd name="connsiteY5441" fmla="*/ 3578668 h 8519503"/>
              <a:gd name="connsiteX5442" fmla="*/ 1388534 w 7289801"/>
              <a:gd name="connsiteY5442" fmla="*/ 3567486 h 8519503"/>
              <a:gd name="connsiteX5443" fmla="*/ 1394003 w 7289801"/>
              <a:gd name="connsiteY5443" fmla="*/ 3565995 h 8519503"/>
              <a:gd name="connsiteX5444" fmla="*/ 647425 w 7289801"/>
              <a:gd name="connsiteY5444" fmla="*/ 3564858 h 8519503"/>
              <a:gd name="connsiteX5445" fmla="*/ 637069 w 7289801"/>
              <a:gd name="connsiteY5445" fmla="*/ 3574982 h 8519503"/>
              <a:gd name="connsiteX5446" fmla="*/ 645206 w 7289801"/>
              <a:gd name="connsiteY5446" fmla="*/ 3572811 h 8519503"/>
              <a:gd name="connsiteX5447" fmla="*/ 647425 w 7289801"/>
              <a:gd name="connsiteY5447" fmla="*/ 3564858 h 8519503"/>
              <a:gd name="connsiteX5448" fmla="*/ 6722259 w 7289801"/>
              <a:gd name="connsiteY5448" fmla="*/ 3562742 h 8519503"/>
              <a:gd name="connsiteX5449" fmla="*/ 6721520 w 7289801"/>
              <a:gd name="connsiteY5449" fmla="*/ 3587457 h 8519503"/>
              <a:gd name="connsiteX5450" fmla="*/ 6705987 w 7289801"/>
              <a:gd name="connsiteY5450" fmla="*/ 3582368 h 8519503"/>
              <a:gd name="connsiteX5451" fmla="*/ 6722259 w 7289801"/>
              <a:gd name="connsiteY5451" fmla="*/ 3562742 h 8519503"/>
              <a:gd name="connsiteX5452" fmla="*/ 1199189 w 7289801"/>
              <a:gd name="connsiteY5452" fmla="*/ 3558937 h 8519503"/>
              <a:gd name="connsiteX5453" fmla="*/ 1180992 w 7289801"/>
              <a:gd name="connsiteY5453" fmla="*/ 3580636 h 8519503"/>
              <a:gd name="connsiteX5454" fmla="*/ 1187992 w 7289801"/>
              <a:gd name="connsiteY5454" fmla="*/ 3565718 h 8519503"/>
              <a:gd name="connsiteX5455" fmla="*/ 1199189 w 7289801"/>
              <a:gd name="connsiteY5455" fmla="*/ 3558937 h 8519503"/>
              <a:gd name="connsiteX5456" fmla="*/ 952645 w 7289801"/>
              <a:gd name="connsiteY5456" fmla="*/ 3556966 h 8519503"/>
              <a:gd name="connsiteX5457" fmla="*/ 917143 w 7289801"/>
              <a:gd name="connsiteY5457" fmla="*/ 3579923 h 8519503"/>
              <a:gd name="connsiteX5458" fmla="*/ 952645 w 7289801"/>
              <a:gd name="connsiteY5458" fmla="*/ 3556966 h 8519503"/>
              <a:gd name="connsiteX5459" fmla="*/ 1636797 w 7289801"/>
              <a:gd name="connsiteY5459" fmla="*/ 3555701 h 8519503"/>
              <a:gd name="connsiteX5460" fmla="*/ 1644586 w 7289801"/>
              <a:gd name="connsiteY5460" fmla="*/ 3571446 h 8519503"/>
              <a:gd name="connsiteX5461" fmla="*/ 1647418 w 7289801"/>
              <a:gd name="connsiteY5461" fmla="*/ 3559281 h 8519503"/>
              <a:gd name="connsiteX5462" fmla="*/ 1650959 w 7289801"/>
              <a:gd name="connsiteY5462" fmla="*/ 3560714 h 8519503"/>
              <a:gd name="connsiteX5463" fmla="*/ 1655206 w 7289801"/>
              <a:gd name="connsiteY5463" fmla="*/ 3557132 h 8519503"/>
              <a:gd name="connsiteX5464" fmla="*/ 1622638 w 7289801"/>
              <a:gd name="connsiteY5464" fmla="*/ 3600065 h 8519503"/>
              <a:gd name="connsiteX5465" fmla="*/ 1613432 w 7289801"/>
              <a:gd name="connsiteY5465" fmla="*/ 3599347 h 8519503"/>
              <a:gd name="connsiteX5466" fmla="*/ 1617682 w 7289801"/>
              <a:gd name="connsiteY5466" fmla="*/ 3589343 h 8519503"/>
              <a:gd name="connsiteX5467" fmla="*/ 1604937 w 7289801"/>
              <a:gd name="connsiteY5467" fmla="*/ 3594344 h 8519503"/>
              <a:gd name="connsiteX5468" fmla="*/ 1607768 w 7289801"/>
              <a:gd name="connsiteY5468" fmla="*/ 3606510 h 8519503"/>
              <a:gd name="connsiteX5469" fmla="*/ 1582280 w 7289801"/>
              <a:gd name="connsiteY5469" fmla="*/ 3620114 h 8519503"/>
              <a:gd name="connsiteX5470" fmla="*/ 1585113 w 7289801"/>
              <a:gd name="connsiteY5470" fmla="*/ 3614380 h 8519503"/>
              <a:gd name="connsiteX5471" fmla="*/ 1575907 w 7289801"/>
              <a:gd name="connsiteY5471" fmla="*/ 3607222 h 8519503"/>
              <a:gd name="connsiteX5472" fmla="*/ 1621929 w 7289801"/>
              <a:gd name="connsiteY5472" fmla="*/ 3562142 h 8519503"/>
              <a:gd name="connsiteX5473" fmla="*/ 1636797 w 7289801"/>
              <a:gd name="connsiteY5473" fmla="*/ 3555701 h 8519503"/>
              <a:gd name="connsiteX5474" fmla="*/ 1717280 w 7289801"/>
              <a:gd name="connsiteY5474" fmla="*/ 3551042 h 8519503"/>
              <a:gd name="connsiteX5475" fmla="*/ 1724979 w 7289801"/>
              <a:gd name="connsiteY5475" fmla="*/ 3555917 h 8519503"/>
              <a:gd name="connsiteX5476" fmla="*/ 1684386 w 7289801"/>
              <a:gd name="connsiteY5476" fmla="*/ 3586556 h 8519503"/>
              <a:gd name="connsiteX5477" fmla="*/ 1717280 w 7289801"/>
              <a:gd name="connsiteY5477" fmla="*/ 3551042 h 8519503"/>
              <a:gd name="connsiteX5478" fmla="*/ 1356977 w 7289801"/>
              <a:gd name="connsiteY5478" fmla="*/ 3543147 h 8519503"/>
              <a:gd name="connsiteX5479" fmla="*/ 1330007 w 7289801"/>
              <a:gd name="connsiteY5479" fmla="*/ 3568801 h 8519503"/>
              <a:gd name="connsiteX5480" fmla="*/ 1356977 w 7289801"/>
              <a:gd name="connsiteY5480" fmla="*/ 3543147 h 8519503"/>
              <a:gd name="connsiteX5481" fmla="*/ 783651 w 7289801"/>
              <a:gd name="connsiteY5481" fmla="*/ 3539317 h 8519503"/>
              <a:gd name="connsiteX5482" fmla="*/ 796112 w 7289801"/>
              <a:gd name="connsiteY5482" fmla="*/ 3540140 h 8519503"/>
              <a:gd name="connsiteX5483" fmla="*/ 780333 w 7289801"/>
              <a:gd name="connsiteY5483" fmla="*/ 3551048 h 8519503"/>
              <a:gd name="connsiteX5484" fmla="*/ 783651 w 7289801"/>
              <a:gd name="connsiteY5484" fmla="*/ 3539317 h 8519503"/>
              <a:gd name="connsiteX5485" fmla="*/ 1260635 w 7289801"/>
              <a:gd name="connsiteY5485" fmla="*/ 3537231 h 8519503"/>
              <a:gd name="connsiteX5486" fmla="*/ 1249255 w 7289801"/>
              <a:gd name="connsiteY5486" fmla="*/ 3551048 h 8519503"/>
              <a:gd name="connsiteX5487" fmla="*/ 1260635 w 7289801"/>
              <a:gd name="connsiteY5487" fmla="*/ 3537231 h 8519503"/>
              <a:gd name="connsiteX5488" fmla="*/ 833512 w 7289801"/>
              <a:gd name="connsiteY5488" fmla="*/ 3536409 h 8519503"/>
              <a:gd name="connsiteX5489" fmla="*/ 838249 w 7289801"/>
              <a:gd name="connsiteY5489" fmla="*/ 3536754 h 8519503"/>
              <a:gd name="connsiteX5490" fmla="*/ 821448 w 7289801"/>
              <a:gd name="connsiteY5490" fmla="*/ 3550358 h 8519503"/>
              <a:gd name="connsiteX5491" fmla="*/ 818526 w 7289801"/>
              <a:gd name="connsiteY5491" fmla="*/ 3545592 h 8519503"/>
              <a:gd name="connsiteX5492" fmla="*/ 824370 w 7289801"/>
              <a:gd name="connsiteY5492" fmla="*/ 3538791 h 8519503"/>
              <a:gd name="connsiteX5493" fmla="*/ 833512 w 7289801"/>
              <a:gd name="connsiteY5493" fmla="*/ 3536409 h 8519503"/>
              <a:gd name="connsiteX5494" fmla="*/ 1379926 w 7289801"/>
              <a:gd name="connsiteY5494" fmla="*/ 3528735 h 8519503"/>
              <a:gd name="connsiteX5495" fmla="*/ 1364866 w 7289801"/>
              <a:gd name="connsiteY5495" fmla="*/ 3534880 h 8519503"/>
              <a:gd name="connsiteX5496" fmla="*/ 1379926 w 7289801"/>
              <a:gd name="connsiteY5496" fmla="*/ 3528735 h 8519503"/>
              <a:gd name="connsiteX5497" fmla="*/ 1220227 w 7289801"/>
              <a:gd name="connsiteY5497" fmla="*/ 3527368 h 8519503"/>
              <a:gd name="connsiteX5498" fmla="*/ 1217925 w 7289801"/>
              <a:gd name="connsiteY5498" fmla="*/ 3541175 h 8519503"/>
              <a:gd name="connsiteX5499" fmla="*/ 1220227 w 7289801"/>
              <a:gd name="connsiteY5499" fmla="*/ 3527368 h 8519503"/>
              <a:gd name="connsiteX5500" fmla="*/ 939825 w 7289801"/>
              <a:gd name="connsiteY5500" fmla="*/ 3526668 h 8519503"/>
              <a:gd name="connsiteX5501" fmla="*/ 948701 w 7289801"/>
              <a:gd name="connsiteY5501" fmla="*/ 3531152 h 8519503"/>
              <a:gd name="connsiteX5502" fmla="*/ 919115 w 7289801"/>
              <a:gd name="connsiteY5502" fmla="*/ 3554990 h 8519503"/>
              <a:gd name="connsiteX5503" fmla="*/ 939825 w 7289801"/>
              <a:gd name="connsiteY5503" fmla="*/ 3526668 h 8519503"/>
              <a:gd name="connsiteX5504" fmla="*/ 810636 w 7289801"/>
              <a:gd name="connsiteY5504" fmla="*/ 3522865 h 8519503"/>
              <a:gd name="connsiteX5505" fmla="*/ 794857 w 7289801"/>
              <a:gd name="connsiteY5505" fmla="*/ 3537073 h 8519503"/>
              <a:gd name="connsiteX5506" fmla="*/ 810636 w 7289801"/>
              <a:gd name="connsiteY5506" fmla="*/ 3522865 h 8519503"/>
              <a:gd name="connsiteX5507" fmla="*/ 1590039 w 7289801"/>
              <a:gd name="connsiteY5507" fmla="*/ 3522107 h 8519503"/>
              <a:gd name="connsiteX5508" fmla="*/ 1603520 w 7289801"/>
              <a:gd name="connsiteY5508" fmla="*/ 3522154 h 8519503"/>
              <a:gd name="connsiteX5509" fmla="*/ 1589972 w 7289801"/>
              <a:gd name="connsiteY5509" fmla="*/ 3537948 h 8519503"/>
              <a:gd name="connsiteX5510" fmla="*/ 1571432 w 7289801"/>
              <a:gd name="connsiteY5510" fmla="*/ 3542969 h 8519503"/>
              <a:gd name="connsiteX5511" fmla="*/ 1567153 w 7289801"/>
              <a:gd name="connsiteY5511" fmla="*/ 3570231 h 8519503"/>
              <a:gd name="connsiteX5512" fmla="*/ 1547899 w 7289801"/>
              <a:gd name="connsiteY5512" fmla="*/ 3580277 h 8519503"/>
              <a:gd name="connsiteX5513" fmla="*/ 1512246 w 7289801"/>
              <a:gd name="connsiteY5513" fmla="*/ 3586026 h 8519503"/>
              <a:gd name="connsiteX5514" fmla="*/ 1510819 w 7289801"/>
              <a:gd name="connsiteY5514" fmla="*/ 3576693 h 8519503"/>
              <a:gd name="connsiteX5515" fmla="*/ 1538630 w 7289801"/>
              <a:gd name="connsiteY5515" fmla="*/ 3554448 h 8519503"/>
              <a:gd name="connsiteX5516" fmla="*/ 1545761 w 7289801"/>
              <a:gd name="connsiteY5516" fmla="*/ 3556600 h 8519503"/>
              <a:gd name="connsiteX5517" fmla="*/ 1545048 w 7289801"/>
              <a:gd name="connsiteY5517" fmla="*/ 3568091 h 8519503"/>
              <a:gd name="connsiteX5518" fmla="*/ 1549326 w 7289801"/>
              <a:gd name="connsiteY5518" fmla="*/ 3551581 h 8519503"/>
              <a:gd name="connsiteX5519" fmla="*/ 1590039 w 7289801"/>
              <a:gd name="connsiteY5519" fmla="*/ 3522107 h 8519503"/>
              <a:gd name="connsiteX5520" fmla="*/ 1169012 w 7289801"/>
              <a:gd name="connsiteY5520" fmla="*/ 3521434 h 8519503"/>
              <a:gd name="connsiteX5521" fmla="*/ 1153825 w 7289801"/>
              <a:gd name="connsiteY5521" fmla="*/ 3539204 h 8519503"/>
              <a:gd name="connsiteX5522" fmla="*/ 1169012 w 7289801"/>
              <a:gd name="connsiteY5522" fmla="*/ 3521434 h 8519503"/>
              <a:gd name="connsiteX5523" fmla="*/ 6808888 w 7289801"/>
              <a:gd name="connsiteY5523" fmla="*/ 3521311 h 8519503"/>
              <a:gd name="connsiteX5524" fmla="*/ 6808208 w 7289801"/>
              <a:gd name="connsiteY5524" fmla="*/ 3546956 h 8519503"/>
              <a:gd name="connsiteX5525" fmla="*/ 6808888 w 7289801"/>
              <a:gd name="connsiteY5525" fmla="*/ 3521311 h 8519503"/>
              <a:gd name="connsiteX5526" fmla="*/ 956411 w 7289801"/>
              <a:gd name="connsiteY5526" fmla="*/ 3518401 h 8519503"/>
              <a:gd name="connsiteX5527" fmla="*/ 964479 w 7289801"/>
              <a:gd name="connsiteY5527" fmla="*/ 3522949 h 8519503"/>
              <a:gd name="connsiteX5528" fmla="*/ 955873 w 7289801"/>
              <a:gd name="connsiteY5528" fmla="*/ 3529343 h 8519503"/>
              <a:gd name="connsiteX5529" fmla="*/ 956411 w 7289801"/>
              <a:gd name="connsiteY5529" fmla="*/ 3518401 h 8519503"/>
              <a:gd name="connsiteX5530" fmla="*/ 744343 w 7289801"/>
              <a:gd name="connsiteY5530" fmla="*/ 3517499 h 8519503"/>
              <a:gd name="connsiteX5531" fmla="*/ 738645 w 7289801"/>
              <a:gd name="connsiteY5531" fmla="*/ 3541765 h 8519503"/>
              <a:gd name="connsiteX5532" fmla="*/ 733659 w 7289801"/>
              <a:gd name="connsiteY5532" fmla="*/ 3538299 h 8519503"/>
              <a:gd name="connsiteX5533" fmla="*/ 725825 w 7289801"/>
              <a:gd name="connsiteY5533" fmla="*/ 3540376 h 8519503"/>
              <a:gd name="connsiteX5534" fmla="*/ 744343 w 7289801"/>
              <a:gd name="connsiteY5534" fmla="*/ 3517499 h 8519503"/>
              <a:gd name="connsiteX5535" fmla="*/ 1479037 w 7289801"/>
              <a:gd name="connsiteY5535" fmla="*/ 3513556 h 8519503"/>
              <a:gd name="connsiteX5536" fmla="*/ 1485799 w 7289801"/>
              <a:gd name="connsiteY5536" fmla="*/ 3515851 h 8519503"/>
              <a:gd name="connsiteX5537" fmla="*/ 1472950 w 7289801"/>
              <a:gd name="connsiteY5537" fmla="*/ 3532526 h 8519503"/>
              <a:gd name="connsiteX5538" fmla="*/ 1479037 w 7289801"/>
              <a:gd name="connsiteY5538" fmla="*/ 3513556 h 8519503"/>
              <a:gd name="connsiteX5539" fmla="*/ 1015760 w 7289801"/>
              <a:gd name="connsiteY5539" fmla="*/ 3513556 h 8519503"/>
              <a:gd name="connsiteX5540" fmla="*/ 986175 w 7289801"/>
              <a:gd name="connsiteY5540" fmla="*/ 3541175 h 8519503"/>
              <a:gd name="connsiteX5541" fmla="*/ 1015760 w 7289801"/>
              <a:gd name="connsiteY5541" fmla="*/ 3513556 h 8519503"/>
              <a:gd name="connsiteX5542" fmla="*/ 1293420 w 7289801"/>
              <a:gd name="connsiteY5542" fmla="*/ 3511584 h 8519503"/>
              <a:gd name="connsiteX5543" fmla="*/ 1289181 w 7289801"/>
              <a:gd name="connsiteY5543" fmla="*/ 3529343 h 8519503"/>
              <a:gd name="connsiteX5544" fmla="*/ 1293420 w 7289801"/>
              <a:gd name="connsiteY5544" fmla="*/ 3511584 h 8519503"/>
              <a:gd name="connsiteX5545" fmla="*/ 1295834 w 7289801"/>
              <a:gd name="connsiteY5545" fmla="*/ 3511053 h 8519503"/>
              <a:gd name="connsiteX5546" fmla="*/ 1307668 w 7289801"/>
              <a:gd name="connsiteY5546" fmla="*/ 3524075 h 8519503"/>
              <a:gd name="connsiteX5547" fmla="*/ 1295834 w 7289801"/>
              <a:gd name="connsiteY5547" fmla="*/ 3511053 h 8519503"/>
              <a:gd name="connsiteX5548" fmla="*/ 1748007 w 7289801"/>
              <a:gd name="connsiteY5548" fmla="*/ 3509590 h 8519503"/>
              <a:gd name="connsiteX5549" fmla="*/ 1737732 w 7289801"/>
              <a:gd name="connsiteY5549" fmla="*/ 3526002 h 8519503"/>
              <a:gd name="connsiteX5550" fmla="*/ 1723788 w 7289801"/>
              <a:gd name="connsiteY5550" fmla="*/ 3535259 h 8519503"/>
              <a:gd name="connsiteX5551" fmla="*/ 1748007 w 7289801"/>
              <a:gd name="connsiteY5551" fmla="*/ 3509590 h 8519503"/>
              <a:gd name="connsiteX5552" fmla="*/ 1696220 w 7289801"/>
              <a:gd name="connsiteY5552" fmla="*/ 3509590 h 8519503"/>
              <a:gd name="connsiteX5553" fmla="*/ 1660718 w 7289801"/>
              <a:gd name="connsiteY5553" fmla="*/ 3539204 h 8519503"/>
              <a:gd name="connsiteX5554" fmla="*/ 1696220 w 7289801"/>
              <a:gd name="connsiteY5554" fmla="*/ 3509590 h 8519503"/>
              <a:gd name="connsiteX5555" fmla="*/ 1362894 w 7289801"/>
              <a:gd name="connsiteY5555" fmla="*/ 3501710 h 8519503"/>
              <a:gd name="connsiteX5556" fmla="*/ 1341197 w 7289801"/>
              <a:gd name="connsiteY5556" fmla="*/ 3519468 h 8519503"/>
              <a:gd name="connsiteX5557" fmla="*/ 1362894 w 7289801"/>
              <a:gd name="connsiteY5557" fmla="*/ 3501710 h 8519503"/>
              <a:gd name="connsiteX5558" fmla="*/ 1588817 w 7289801"/>
              <a:gd name="connsiteY5558" fmla="*/ 3500651 h 8519503"/>
              <a:gd name="connsiteX5559" fmla="*/ 1591686 w 7289801"/>
              <a:gd name="connsiteY5559" fmla="*/ 3505962 h 8519503"/>
              <a:gd name="connsiteX5560" fmla="*/ 1585949 w 7289801"/>
              <a:gd name="connsiteY5560" fmla="*/ 3513556 h 8519503"/>
              <a:gd name="connsiteX5561" fmla="*/ 1580928 w 7289801"/>
              <a:gd name="connsiteY5561" fmla="*/ 3502166 h 8519503"/>
              <a:gd name="connsiteX5562" fmla="*/ 1576626 w 7289801"/>
              <a:gd name="connsiteY5562" fmla="*/ 3505962 h 8519503"/>
              <a:gd name="connsiteX5563" fmla="*/ 1588817 w 7289801"/>
              <a:gd name="connsiteY5563" fmla="*/ 3500651 h 8519503"/>
              <a:gd name="connsiteX5564" fmla="*/ 738918 w 7289801"/>
              <a:gd name="connsiteY5564" fmla="*/ 3499820 h 8519503"/>
              <a:gd name="connsiteX5565" fmla="*/ 745549 w 7289801"/>
              <a:gd name="connsiteY5565" fmla="*/ 3500912 h 8519503"/>
              <a:gd name="connsiteX5566" fmla="*/ 734648 w 7289801"/>
              <a:gd name="connsiteY5566" fmla="*/ 3515549 h 8519503"/>
              <a:gd name="connsiteX5567" fmla="*/ 731742 w 7289801"/>
              <a:gd name="connsiteY5567" fmla="*/ 3503103 h 8519503"/>
              <a:gd name="connsiteX5568" fmla="*/ 738918 w 7289801"/>
              <a:gd name="connsiteY5568" fmla="*/ 3499820 h 8519503"/>
              <a:gd name="connsiteX5569" fmla="*/ 1175341 w 7289801"/>
              <a:gd name="connsiteY5569" fmla="*/ 3493817 h 8519503"/>
              <a:gd name="connsiteX5570" fmla="*/ 1150239 w 7289801"/>
              <a:gd name="connsiteY5570" fmla="*/ 3517499 h 8519503"/>
              <a:gd name="connsiteX5571" fmla="*/ 1175341 w 7289801"/>
              <a:gd name="connsiteY5571" fmla="*/ 3493817 h 8519503"/>
              <a:gd name="connsiteX5572" fmla="*/ 1819014 w 7289801"/>
              <a:gd name="connsiteY5572" fmla="*/ 3491840 h 8519503"/>
              <a:gd name="connsiteX5573" fmla="*/ 1794838 w 7289801"/>
              <a:gd name="connsiteY5573" fmla="*/ 3509590 h 8519503"/>
              <a:gd name="connsiteX5574" fmla="*/ 1819014 w 7289801"/>
              <a:gd name="connsiteY5574" fmla="*/ 3491840 h 8519503"/>
              <a:gd name="connsiteX5575" fmla="*/ 1639023 w 7289801"/>
              <a:gd name="connsiteY5575" fmla="*/ 3491840 h 8519503"/>
              <a:gd name="connsiteX5576" fmla="*/ 1605492 w 7289801"/>
              <a:gd name="connsiteY5576" fmla="*/ 3517499 h 8519503"/>
              <a:gd name="connsiteX5577" fmla="*/ 1639023 w 7289801"/>
              <a:gd name="connsiteY5577" fmla="*/ 3491840 h 8519503"/>
              <a:gd name="connsiteX5578" fmla="*/ 1719890 w 7289801"/>
              <a:gd name="connsiteY5578" fmla="*/ 3490836 h 8519503"/>
              <a:gd name="connsiteX5579" fmla="*/ 1724491 w 7289801"/>
              <a:gd name="connsiteY5579" fmla="*/ 3501335 h 8519503"/>
              <a:gd name="connsiteX5580" fmla="*/ 1711999 w 7289801"/>
              <a:gd name="connsiteY5580" fmla="*/ 3496435 h 8519503"/>
              <a:gd name="connsiteX5581" fmla="*/ 1719890 w 7289801"/>
              <a:gd name="connsiteY5581" fmla="*/ 3490836 h 8519503"/>
              <a:gd name="connsiteX5582" fmla="*/ 996036 w 7289801"/>
              <a:gd name="connsiteY5582" fmla="*/ 3484224 h 8519503"/>
              <a:gd name="connsiteX5583" fmla="*/ 1003531 w 7289801"/>
              <a:gd name="connsiteY5583" fmla="*/ 3484224 h 8519503"/>
              <a:gd name="connsiteX5584" fmla="*/ 994853 w 7289801"/>
              <a:gd name="connsiteY5584" fmla="*/ 3493206 h 8519503"/>
              <a:gd name="connsiteX5585" fmla="*/ 990119 w 7289801"/>
              <a:gd name="connsiteY5585" fmla="*/ 3503692 h 8519503"/>
              <a:gd name="connsiteX5586" fmla="*/ 988541 w 7289801"/>
              <a:gd name="connsiteY5586" fmla="*/ 3486521 h 8519503"/>
              <a:gd name="connsiteX5587" fmla="*/ 996036 w 7289801"/>
              <a:gd name="connsiteY5587" fmla="*/ 3484224 h 8519503"/>
              <a:gd name="connsiteX5588" fmla="*/ 825547 w 7289801"/>
              <a:gd name="connsiteY5588" fmla="*/ 3481994 h 8519503"/>
              <a:gd name="connsiteX5589" fmla="*/ 806375 w 7289801"/>
              <a:gd name="connsiteY5589" fmla="*/ 3516267 h 8519503"/>
              <a:gd name="connsiteX5590" fmla="*/ 792884 w 7289801"/>
              <a:gd name="connsiteY5590" fmla="*/ 3518401 h 8519503"/>
              <a:gd name="connsiteX5591" fmla="*/ 814186 w 7289801"/>
              <a:gd name="connsiteY5591" fmla="*/ 3489865 h 8519503"/>
              <a:gd name="connsiteX5592" fmla="*/ 825547 w 7289801"/>
              <a:gd name="connsiteY5592" fmla="*/ 3481994 h 8519503"/>
              <a:gd name="connsiteX5593" fmla="*/ 1841753 w 7289801"/>
              <a:gd name="connsiteY5593" fmla="*/ 3478064 h 8519503"/>
              <a:gd name="connsiteX5594" fmla="*/ 1828368 w 7289801"/>
              <a:gd name="connsiteY5594" fmla="*/ 3491840 h 8519503"/>
              <a:gd name="connsiteX5595" fmla="*/ 1841753 w 7289801"/>
              <a:gd name="connsiteY5595" fmla="*/ 3478064 h 8519503"/>
              <a:gd name="connsiteX5596" fmla="*/ 1805686 w 7289801"/>
              <a:gd name="connsiteY5596" fmla="*/ 3476786 h 8519503"/>
              <a:gd name="connsiteX5597" fmla="*/ 1796811 w 7289801"/>
              <a:gd name="connsiteY5597" fmla="*/ 3483081 h 8519503"/>
              <a:gd name="connsiteX5598" fmla="*/ 1805686 w 7289801"/>
              <a:gd name="connsiteY5598" fmla="*/ 3476786 h 8519503"/>
              <a:gd name="connsiteX5599" fmla="*/ 1009186 w 7289801"/>
              <a:gd name="connsiteY5599" fmla="*/ 3472408 h 8519503"/>
              <a:gd name="connsiteX5600" fmla="*/ 1019705 w 7289801"/>
              <a:gd name="connsiteY5600" fmla="*/ 3479938 h 8519503"/>
              <a:gd name="connsiteX5601" fmla="*/ 1006180 w 7289801"/>
              <a:gd name="connsiteY5601" fmla="*/ 3485170 h 8519503"/>
              <a:gd name="connsiteX5602" fmla="*/ 1009186 w 7289801"/>
              <a:gd name="connsiteY5602" fmla="*/ 3472408 h 8519503"/>
              <a:gd name="connsiteX5603" fmla="*/ 1688331 w 7289801"/>
              <a:gd name="connsiteY5603" fmla="*/ 3472119 h 8519503"/>
              <a:gd name="connsiteX5604" fmla="*/ 1668607 w 7289801"/>
              <a:gd name="connsiteY5604" fmla="*/ 3487929 h 8519503"/>
              <a:gd name="connsiteX5605" fmla="*/ 1688331 w 7289801"/>
              <a:gd name="connsiteY5605" fmla="*/ 3472119 h 8519503"/>
              <a:gd name="connsiteX5606" fmla="*/ 1575063 w 7289801"/>
              <a:gd name="connsiteY5606" fmla="*/ 3471570 h 8519503"/>
              <a:gd name="connsiteX5607" fmla="*/ 1585628 w 7289801"/>
              <a:gd name="connsiteY5607" fmla="*/ 3475151 h 8519503"/>
              <a:gd name="connsiteX5608" fmla="*/ 1585628 w 7289801"/>
              <a:gd name="connsiteY5608" fmla="*/ 3488717 h 8519503"/>
              <a:gd name="connsiteX5609" fmla="*/ 1575767 w 7289801"/>
              <a:gd name="connsiteY5609" fmla="*/ 3492219 h 8519503"/>
              <a:gd name="connsiteX5610" fmla="*/ 1569427 w 7289801"/>
              <a:gd name="connsiteY5610" fmla="*/ 3478714 h 8519503"/>
              <a:gd name="connsiteX5611" fmla="*/ 1572949 w 7289801"/>
              <a:gd name="connsiteY5611" fmla="*/ 3480128 h 8519503"/>
              <a:gd name="connsiteX5612" fmla="*/ 1575063 w 7289801"/>
              <a:gd name="connsiteY5612" fmla="*/ 3471570 h 8519503"/>
              <a:gd name="connsiteX5613" fmla="*/ 6804604 w 7289801"/>
              <a:gd name="connsiteY5613" fmla="*/ 3468043 h 8519503"/>
              <a:gd name="connsiteX5614" fmla="*/ 6812494 w 7289801"/>
              <a:gd name="connsiteY5614" fmla="*/ 3475305 h 8519503"/>
              <a:gd name="connsiteX5615" fmla="*/ 6792412 w 7289801"/>
              <a:gd name="connsiteY5615" fmla="*/ 3489775 h 8519503"/>
              <a:gd name="connsiteX5616" fmla="*/ 6788826 w 7289801"/>
              <a:gd name="connsiteY5616" fmla="*/ 3481236 h 8519503"/>
              <a:gd name="connsiteX5617" fmla="*/ 6799584 w 7289801"/>
              <a:gd name="connsiteY5617" fmla="*/ 3476625 h 8519503"/>
              <a:gd name="connsiteX5618" fmla="*/ 6804604 w 7289801"/>
              <a:gd name="connsiteY5618" fmla="*/ 3468043 h 8519503"/>
              <a:gd name="connsiteX5619" fmla="*/ 836659 w 7289801"/>
              <a:gd name="connsiteY5619" fmla="*/ 3465098 h 8519503"/>
              <a:gd name="connsiteX5620" fmla="*/ 830360 w 7289801"/>
              <a:gd name="connsiteY5620" fmla="*/ 3476626 h 8519503"/>
              <a:gd name="connsiteX5621" fmla="*/ 839458 w 7289801"/>
              <a:gd name="connsiteY5621" fmla="*/ 3477345 h 8519503"/>
              <a:gd name="connsiteX5622" fmla="*/ 836659 w 7289801"/>
              <a:gd name="connsiteY5622" fmla="*/ 3465098 h 8519503"/>
              <a:gd name="connsiteX5623" fmla="*/ 1367824 w 7289801"/>
              <a:gd name="connsiteY5623" fmla="*/ 3462238 h 8519503"/>
              <a:gd name="connsiteX5624" fmla="*/ 1374728 w 7289801"/>
              <a:gd name="connsiteY5624" fmla="*/ 3464383 h 8519503"/>
              <a:gd name="connsiteX5625" fmla="*/ 1360921 w 7289801"/>
              <a:gd name="connsiteY5625" fmla="*/ 3478064 h 8519503"/>
              <a:gd name="connsiteX5626" fmla="*/ 1367824 w 7289801"/>
              <a:gd name="connsiteY5626" fmla="*/ 3462238 h 8519503"/>
              <a:gd name="connsiteX5627" fmla="*/ 823556 w 7289801"/>
              <a:gd name="connsiteY5627" fmla="*/ 3458307 h 8519503"/>
              <a:gd name="connsiteX5628" fmla="*/ 826415 w 7289801"/>
              <a:gd name="connsiteY5628" fmla="*/ 3470502 h 8519503"/>
              <a:gd name="connsiteX5629" fmla="*/ 785681 w 7289801"/>
              <a:gd name="connsiteY5629" fmla="*/ 3497777 h 8519503"/>
              <a:gd name="connsiteX5630" fmla="*/ 777820 w 7289801"/>
              <a:gd name="connsiteY5630" fmla="*/ 3482718 h 8519503"/>
              <a:gd name="connsiteX5631" fmla="*/ 787825 w 7289801"/>
              <a:gd name="connsiteY5631" fmla="*/ 3471943 h 8519503"/>
              <a:gd name="connsiteX5632" fmla="*/ 785681 w 7289801"/>
              <a:gd name="connsiteY5632" fmla="*/ 3491306 h 8519503"/>
              <a:gd name="connsiteX5633" fmla="*/ 817840 w 7289801"/>
              <a:gd name="connsiteY5633" fmla="*/ 3459024 h 8519503"/>
              <a:gd name="connsiteX5634" fmla="*/ 823556 w 7289801"/>
              <a:gd name="connsiteY5634" fmla="*/ 3458307 h 8519503"/>
              <a:gd name="connsiteX5635" fmla="*/ 1777615 w 7289801"/>
              <a:gd name="connsiteY5635" fmla="*/ 3452700 h 8519503"/>
              <a:gd name="connsiteX5636" fmla="*/ 1788567 w 7289801"/>
              <a:gd name="connsiteY5636" fmla="*/ 3465507 h 8519503"/>
              <a:gd name="connsiteX5637" fmla="*/ 1783611 w 7289801"/>
              <a:gd name="connsiteY5637" fmla="*/ 3472738 h 8519503"/>
              <a:gd name="connsiteX5638" fmla="*/ 1776530 w 7289801"/>
              <a:gd name="connsiteY5638" fmla="*/ 3470570 h 8519503"/>
              <a:gd name="connsiteX5639" fmla="*/ 1774406 w 7289801"/>
              <a:gd name="connsiteY5639" fmla="*/ 3478520 h 8519503"/>
              <a:gd name="connsiteX5640" fmla="*/ 1792107 w 7289801"/>
              <a:gd name="connsiteY5640" fmla="*/ 3484948 h 8519503"/>
              <a:gd name="connsiteX5641" fmla="*/ 1797771 w 7289801"/>
              <a:gd name="connsiteY5641" fmla="*/ 3491446 h 8519503"/>
              <a:gd name="connsiteX5642" fmla="*/ 1789275 w 7289801"/>
              <a:gd name="connsiteY5642" fmla="*/ 3503692 h 8519503"/>
              <a:gd name="connsiteX5643" fmla="*/ 1750334 w 7289801"/>
              <a:gd name="connsiteY5643" fmla="*/ 3490739 h 8519503"/>
              <a:gd name="connsiteX5644" fmla="*/ 1770866 w 7289801"/>
              <a:gd name="connsiteY5644" fmla="*/ 3453315 h 8519503"/>
              <a:gd name="connsiteX5645" fmla="*/ 1777615 w 7289801"/>
              <a:gd name="connsiteY5645" fmla="*/ 3452700 h 8519503"/>
              <a:gd name="connsiteX5646" fmla="*/ 1042988 w 7289801"/>
              <a:gd name="connsiteY5646" fmla="*/ 3450449 h 8519503"/>
              <a:gd name="connsiteX5647" fmla="*/ 1047318 w 7289801"/>
              <a:gd name="connsiteY5647" fmla="*/ 3458015 h 8519503"/>
              <a:gd name="connsiteX5648" fmla="*/ 1021340 w 7289801"/>
              <a:gd name="connsiteY5648" fmla="*/ 3478064 h 8519503"/>
              <a:gd name="connsiteX5649" fmla="*/ 1042988 w 7289801"/>
              <a:gd name="connsiteY5649" fmla="*/ 3450449 h 8519503"/>
              <a:gd name="connsiteX5650" fmla="*/ 1849768 w 7289801"/>
              <a:gd name="connsiteY5650" fmla="*/ 3450067 h 8519503"/>
              <a:gd name="connsiteX5651" fmla="*/ 1855981 w 7289801"/>
              <a:gd name="connsiteY5651" fmla="*/ 3453382 h 8519503"/>
              <a:gd name="connsiteX5652" fmla="*/ 1843888 w 7289801"/>
              <a:gd name="connsiteY5652" fmla="*/ 3464718 h 8519503"/>
              <a:gd name="connsiteX5653" fmla="*/ 1833219 w 7289801"/>
              <a:gd name="connsiteY5653" fmla="*/ 3461172 h 8519503"/>
              <a:gd name="connsiteX5654" fmla="*/ 1834641 w 7289801"/>
              <a:gd name="connsiteY5654" fmla="*/ 3471148 h 8519503"/>
              <a:gd name="connsiteX5655" fmla="*/ 1825394 w 7289801"/>
              <a:gd name="connsiteY5655" fmla="*/ 3469718 h 8519503"/>
              <a:gd name="connsiteX5656" fmla="*/ 1814724 w 7289801"/>
              <a:gd name="connsiteY5656" fmla="*/ 3483960 h 8519503"/>
              <a:gd name="connsiteX5657" fmla="*/ 1823259 w 7289801"/>
              <a:gd name="connsiteY5657" fmla="*/ 3471148 h 8519503"/>
              <a:gd name="connsiteX5658" fmla="*/ 1814724 w 7289801"/>
              <a:gd name="connsiteY5658" fmla="*/ 3459758 h 8519503"/>
              <a:gd name="connsiteX5659" fmla="*/ 1823259 w 7289801"/>
              <a:gd name="connsiteY5659" fmla="*/ 3458341 h 8519503"/>
              <a:gd name="connsiteX5660" fmla="*/ 1849768 w 7289801"/>
              <a:gd name="connsiteY5660" fmla="*/ 3450067 h 8519503"/>
              <a:gd name="connsiteX5661" fmla="*/ 1572676 w 7289801"/>
              <a:gd name="connsiteY5661" fmla="*/ 3448482 h 8519503"/>
              <a:gd name="connsiteX5662" fmla="*/ 1591194 w 7289801"/>
              <a:gd name="connsiteY5662" fmla="*/ 3456994 h 8519503"/>
              <a:gd name="connsiteX5663" fmla="*/ 1594133 w 7289801"/>
              <a:gd name="connsiteY5663" fmla="*/ 3465688 h 8519503"/>
              <a:gd name="connsiteX5664" fmla="*/ 1593660 w 7289801"/>
              <a:gd name="connsiteY5664" fmla="*/ 3470218 h 8519503"/>
              <a:gd name="connsiteX5665" fmla="*/ 1600370 w 7289801"/>
              <a:gd name="connsiteY5665" fmla="*/ 3464168 h 8519503"/>
              <a:gd name="connsiteX5666" fmla="*/ 1605931 w 7289801"/>
              <a:gd name="connsiteY5666" fmla="*/ 3462396 h 8519503"/>
              <a:gd name="connsiteX5667" fmla="*/ 1607465 w 7289801"/>
              <a:gd name="connsiteY5667" fmla="*/ 3471647 h 8519503"/>
              <a:gd name="connsiteX5668" fmla="*/ 1600562 w 7289801"/>
              <a:gd name="connsiteY5668" fmla="*/ 3476640 h 8519503"/>
              <a:gd name="connsiteX5669" fmla="*/ 1596727 w 7289801"/>
              <a:gd name="connsiteY5669" fmla="*/ 3475215 h 8519503"/>
              <a:gd name="connsiteX5670" fmla="*/ 1593660 w 7289801"/>
              <a:gd name="connsiteY5670" fmla="*/ 3470221 h 8519503"/>
              <a:gd name="connsiteX5671" fmla="*/ 1593331 w 7289801"/>
              <a:gd name="connsiteY5671" fmla="*/ 3473382 h 8519503"/>
              <a:gd name="connsiteX5672" fmla="*/ 1559855 w 7289801"/>
              <a:gd name="connsiteY5672" fmla="*/ 3471237 h 8519503"/>
              <a:gd name="connsiteX5673" fmla="*/ 1546323 w 7289801"/>
              <a:gd name="connsiteY5673" fmla="*/ 3486963 h 8519503"/>
              <a:gd name="connsiteX5674" fmla="*/ 1557006 w 7289801"/>
              <a:gd name="connsiteY5674" fmla="*/ 3483358 h 8519503"/>
              <a:gd name="connsiteX5675" fmla="*/ 1547748 w 7289801"/>
              <a:gd name="connsiteY5675" fmla="*/ 3496168 h 8519503"/>
              <a:gd name="connsiteX5676" fmla="*/ 1559855 w 7289801"/>
              <a:gd name="connsiteY5676" fmla="*/ 3501848 h 8519503"/>
              <a:gd name="connsiteX5677" fmla="*/ 1562704 w 7289801"/>
              <a:gd name="connsiteY5677" fmla="*/ 3489780 h 8519503"/>
              <a:gd name="connsiteX5678" fmla="*/ 1562704 w 7289801"/>
              <a:gd name="connsiteY5678" fmla="*/ 3521091 h 8519503"/>
              <a:gd name="connsiteX5679" fmla="*/ 1551309 w 7289801"/>
              <a:gd name="connsiteY5679" fmla="*/ 3521802 h 8519503"/>
              <a:gd name="connsiteX5680" fmla="*/ 1498603 w 7289801"/>
              <a:gd name="connsiteY5680" fmla="*/ 3553149 h 8519503"/>
              <a:gd name="connsiteX5681" fmla="*/ 1485070 w 7289801"/>
              <a:gd name="connsiteY5681" fmla="*/ 3562412 h 8519503"/>
              <a:gd name="connsiteX5682" fmla="*/ 1483646 w 7289801"/>
              <a:gd name="connsiteY5682" fmla="*/ 3577371 h 8519503"/>
              <a:gd name="connsiteX5683" fmla="*/ 1458717 w 7289801"/>
              <a:gd name="connsiteY5683" fmla="*/ 3586627 h 8519503"/>
              <a:gd name="connsiteX5684" fmla="*/ 1400313 w 7289801"/>
              <a:gd name="connsiteY5684" fmla="*/ 3632210 h 8519503"/>
              <a:gd name="connsiteX5685" fmla="*/ 1380371 w 7289801"/>
              <a:gd name="connsiteY5685" fmla="*/ 3645738 h 8519503"/>
              <a:gd name="connsiteX5686" fmla="*/ 1378946 w 7289801"/>
              <a:gd name="connsiteY5686" fmla="*/ 3625106 h 8519503"/>
              <a:gd name="connsiteX5687" fmla="*/ 1381083 w 7289801"/>
              <a:gd name="connsiteY5687" fmla="*/ 3617262 h 8519503"/>
              <a:gd name="connsiteX5688" fmla="*/ 1448033 w 7289801"/>
              <a:gd name="connsiteY5688" fmla="*/ 3590190 h 8519503"/>
              <a:gd name="connsiteX5689" fmla="*/ 1490768 w 7289801"/>
              <a:gd name="connsiteY5689" fmla="*/ 3555282 h 8519503"/>
              <a:gd name="connsiteX5690" fmla="*/ 1523532 w 7289801"/>
              <a:gd name="connsiteY5690" fmla="*/ 3536767 h 8519503"/>
              <a:gd name="connsiteX5691" fmla="*/ 1533502 w 7289801"/>
              <a:gd name="connsiteY5691" fmla="*/ 3516114 h 8519503"/>
              <a:gd name="connsiteX5692" fmla="*/ 1524244 w 7289801"/>
              <a:gd name="connsiteY5692" fmla="*/ 3515414 h 8519503"/>
              <a:gd name="connsiteX5693" fmla="*/ 1534927 w 7289801"/>
              <a:gd name="connsiteY5693" fmla="*/ 3494026 h 8519503"/>
              <a:gd name="connsiteX5694" fmla="*/ 1505013 w 7289801"/>
              <a:gd name="connsiteY5694" fmla="*/ 3524657 h 8519503"/>
              <a:gd name="connsiteX5695" fmla="*/ 1495754 w 7289801"/>
              <a:gd name="connsiteY5695" fmla="*/ 3516811 h 8519503"/>
              <a:gd name="connsiteX5696" fmla="*/ 1489344 w 7289801"/>
              <a:gd name="connsiteY5696" fmla="*/ 3510402 h 8519503"/>
              <a:gd name="connsiteX5697" fmla="*/ 1508574 w 7289801"/>
              <a:gd name="connsiteY5697" fmla="*/ 3487646 h 8519503"/>
              <a:gd name="connsiteX5698" fmla="*/ 1502165 w 7289801"/>
              <a:gd name="connsiteY5698" fmla="*/ 3499022 h 8519503"/>
              <a:gd name="connsiteX5699" fmla="*/ 1519970 w 7289801"/>
              <a:gd name="connsiteY5699" fmla="*/ 3486963 h 8519503"/>
              <a:gd name="connsiteX5700" fmla="*/ 1514984 w 7289801"/>
              <a:gd name="connsiteY5700" fmla="*/ 3476243 h 8519503"/>
              <a:gd name="connsiteX5701" fmla="*/ 1572676 w 7289801"/>
              <a:gd name="connsiteY5701" fmla="*/ 3448482 h 8519503"/>
              <a:gd name="connsiteX5702" fmla="*/ 1235607 w 7289801"/>
              <a:gd name="connsiteY5702" fmla="*/ 3442572 h 8519503"/>
              <a:gd name="connsiteX5703" fmla="*/ 1242581 w 7289801"/>
              <a:gd name="connsiteY5703" fmla="*/ 3456165 h 8519503"/>
              <a:gd name="connsiteX5704" fmla="*/ 1220885 w 7289801"/>
              <a:gd name="connsiteY5704" fmla="*/ 3458307 h 8519503"/>
              <a:gd name="connsiteX5705" fmla="*/ 1235607 w 7289801"/>
              <a:gd name="connsiteY5705" fmla="*/ 3442572 h 8519503"/>
              <a:gd name="connsiteX5706" fmla="*/ 1882245 w 7289801"/>
              <a:gd name="connsiteY5706" fmla="*/ 3442298 h 8519503"/>
              <a:gd name="connsiteX5707" fmla="*/ 1893456 w 7289801"/>
              <a:gd name="connsiteY5707" fmla="*/ 3447056 h 8519503"/>
              <a:gd name="connsiteX5708" fmla="*/ 1880790 w 7289801"/>
              <a:gd name="connsiteY5708" fmla="*/ 3458489 h 8519503"/>
              <a:gd name="connsiteX5709" fmla="*/ 1859926 w 7289801"/>
              <a:gd name="connsiteY5709" fmla="*/ 3472119 h 8519503"/>
              <a:gd name="connsiteX5710" fmla="*/ 1882245 w 7289801"/>
              <a:gd name="connsiteY5710" fmla="*/ 3442298 h 8519503"/>
              <a:gd name="connsiteX5711" fmla="*/ 1403080 w 7289801"/>
              <a:gd name="connsiteY5711" fmla="*/ 3437751 h 8519503"/>
              <a:gd name="connsiteX5712" fmla="*/ 1420093 w 7289801"/>
              <a:gd name="connsiteY5712" fmla="*/ 3439445 h 8519503"/>
              <a:gd name="connsiteX5713" fmla="*/ 1390507 w 7289801"/>
              <a:gd name="connsiteY5713" fmla="*/ 3448609 h 8519503"/>
              <a:gd name="connsiteX5714" fmla="*/ 1403080 w 7289801"/>
              <a:gd name="connsiteY5714" fmla="*/ 3437751 h 8519503"/>
              <a:gd name="connsiteX5715" fmla="*/ 1584161 w 7289801"/>
              <a:gd name="connsiteY5715" fmla="*/ 3436109 h 8519503"/>
              <a:gd name="connsiteX5716" fmla="*/ 1591686 w 7289801"/>
              <a:gd name="connsiteY5716" fmla="*/ 3445988 h 8519503"/>
              <a:gd name="connsiteX5717" fmla="*/ 1585177 w 7289801"/>
              <a:gd name="connsiteY5717" fmla="*/ 3456341 h 8519503"/>
              <a:gd name="connsiteX5718" fmla="*/ 1585900 w 7289801"/>
              <a:gd name="connsiteY5718" fmla="*/ 3452893 h 8519503"/>
              <a:gd name="connsiteX5719" fmla="*/ 1576499 w 7289801"/>
              <a:gd name="connsiteY5719" fmla="*/ 3452202 h 8519503"/>
              <a:gd name="connsiteX5720" fmla="*/ 1580839 w 7289801"/>
              <a:gd name="connsiteY5720" fmla="*/ 3436248 h 8519503"/>
              <a:gd name="connsiteX5721" fmla="*/ 1584161 w 7289801"/>
              <a:gd name="connsiteY5721" fmla="*/ 3436109 h 8519503"/>
              <a:gd name="connsiteX5722" fmla="*/ 1070986 w 7289801"/>
              <a:gd name="connsiteY5722" fmla="*/ 3434666 h 8519503"/>
              <a:gd name="connsiteX5723" fmla="*/ 1050736 w 7289801"/>
              <a:gd name="connsiteY5723" fmla="*/ 3454381 h 8519503"/>
              <a:gd name="connsiteX5724" fmla="*/ 1070986 w 7289801"/>
              <a:gd name="connsiteY5724" fmla="*/ 3434666 h 8519503"/>
              <a:gd name="connsiteX5725" fmla="*/ 1911566 w 7289801"/>
              <a:gd name="connsiteY5725" fmla="*/ 3430733 h 8519503"/>
              <a:gd name="connsiteX5726" fmla="*/ 1899373 w 7289801"/>
              <a:gd name="connsiteY5726" fmla="*/ 3442368 h 8519503"/>
              <a:gd name="connsiteX5727" fmla="*/ 1911566 w 7289801"/>
              <a:gd name="connsiteY5727" fmla="*/ 3430733 h 8519503"/>
              <a:gd name="connsiteX5728" fmla="*/ 1865138 w 7289801"/>
              <a:gd name="connsiteY5728" fmla="*/ 3430733 h 8519503"/>
              <a:gd name="connsiteX5729" fmla="*/ 1836962 w 7289801"/>
              <a:gd name="connsiteY5729" fmla="*/ 3452413 h 8519503"/>
              <a:gd name="connsiteX5730" fmla="*/ 1843301 w 7289801"/>
              <a:gd name="connsiteY5730" fmla="*/ 3440866 h 8519503"/>
              <a:gd name="connsiteX5731" fmla="*/ 1865138 w 7289801"/>
              <a:gd name="connsiteY5731" fmla="*/ 3430733 h 8519503"/>
              <a:gd name="connsiteX5732" fmla="*/ 1822962 w 7289801"/>
              <a:gd name="connsiteY5732" fmla="*/ 3430733 h 8519503"/>
              <a:gd name="connsiteX5733" fmla="*/ 1822232 w 7289801"/>
              <a:gd name="connsiteY5733" fmla="*/ 3434941 h 8519503"/>
              <a:gd name="connsiteX5734" fmla="*/ 1820040 w 7289801"/>
              <a:gd name="connsiteY5734" fmla="*/ 3448965 h 8519503"/>
              <a:gd name="connsiteX5735" fmla="*/ 1793743 w 7289801"/>
              <a:gd name="connsiteY5735" fmla="*/ 3462238 h 8519503"/>
              <a:gd name="connsiteX5736" fmla="*/ 1784976 w 7289801"/>
              <a:gd name="connsiteY5736" fmla="*/ 3451061 h 8519503"/>
              <a:gd name="connsiteX5737" fmla="*/ 1822962 w 7289801"/>
              <a:gd name="connsiteY5737" fmla="*/ 3430733 h 8519503"/>
              <a:gd name="connsiteX5738" fmla="*/ 1747501 w 7289801"/>
              <a:gd name="connsiteY5738" fmla="*/ 3428883 h 8519503"/>
              <a:gd name="connsiteX5739" fmla="*/ 1738034 w 7289801"/>
              <a:gd name="connsiteY5739" fmla="*/ 3440587 h 8519503"/>
              <a:gd name="connsiteX5740" fmla="*/ 1747501 w 7289801"/>
              <a:gd name="connsiteY5740" fmla="*/ 3428883 h 8519503"/>
              <a:gd name="connsiteX5741" fmla="*/ 1043373 w 7289801"/>
              <a:gd name="connsiteY5741" fmla="*/ 3428266 h 8519503"/>
              <a:gd name="connsiteX5742" fmla="*/ 1032705 w 7289801"/>
              <a:gd name="connsiteY5742" fmla="*/ 3440587 h 8519503"/>
              <a:gd name="connsiteX5743" fmla="*/ 1043373 w 7289801"/>
              <a:gd name="connsiteY5743" fmla="*/ 3428266 h 8519503"/>
              <a:gd name="connsiteX5744" fmla="*/ 867835 w 7289801"/>
              <a:gd name="connsiteY5744" fmla="*/ 3422924 h 8519503"/>
              <a:gd name="connsiteX5745" fmla="*/ 827228 w 7289801"/>
              <a:gd name="connsiteY5745" fmla="*/ 3452413 h 8519503"/>
              <a:gd name="connsiteX5746" fmla="*/ 867835 w 7289801"/>
              <a:gd name="connsiteY5746" fmla="*/ 3422924 h 8519503"/>
              <a:gd name="connsiteX5747" fmla="*/ 1294898 w 7289801"/>
              <a:gd name="connsiteY5747" fmla="*/ 3407077 h 8519503"/>
              <a:gd name="connsiteX5748" fmla="*/ 1270193 w 7289801"/>
              <a:gd name="connsiteY5748" fmla="*/ 3430733 h 8519503"/>
              <a:gd name="connsiteX5749" fmla="*/ 1294898 w 7289801"/>
              <a:gd name="connsiteY5749" fmla="*/ 3407077 h 8519503"/>
              <a:gd name="connsiteX5750" fmla="*/ 928038 w 7289801"/>
              <a:gd name="connsiteY5750" fmla="*/ 3401838 h 8519503"/>
              <a:gd name="connsiteX5751" fmla="*/ 940811 w 7289801"/>
              <a:gd name="connsiteY5751" fmla="*/ 3408248 h 8519503"/>
              <a:gd name="connsiteX5752" fmla="*/ 930292 w 7289801"/>
              <a:gd name="connsiteY5752" fmla="*/ 3418146 h 8519503"/>
              <a:gd name="connsiteX5753" fmla="*/ 934049 w 7289801"/>
              <a:gd name="connsiteY5753" fmla="*/ 3412484 h 8519503"/>
              <a:gd name="connsiteX5754" fmla="*/ 928038 w 7289801"/>
              <a:gd name="connsiteY5754" fmla="*/ 3401838 h 8519503"/>
              <a:gd name="connsiteX5755" fmla="*/ 1946709 w 7289801"/>
              <a:gd name="connsiteY5755" fmla="*/ 3399182 h 8519503"/>
              <a:gd name="connsiteX5756" fmla="*/ 1915151 w 7289801"/>
              <a:gd name="connsiteY5756" fmla="*/ 3432687 h 8519503"/>
              <a:gd name="connsiteX5757" fmla="*/ 1946709 w 7289801"/>
              <a:gd name="connsiteY5757" fmla="*/ 3399182 h 8519503"/>
              <a:gd name="connsiteX5758" fmla="*/ 844930 w 7289801"/>
              <a:gd name="connsiteY5758" fmla="*/ 3393239 h 8519503"/>
              <a:gd name="connsiteX5759" fmla="*/ 845629 w 7289801"/>
              <a:gd name="connsiteY5759" fmla="*/ 3418874 h 8519503"/>
              <a:gd name="connsiteX5760" fmla="*/ 842129 w 7289801"/>
              <a:gd name="connsiteY5760" fmla="*/ 3411952 h 8519503"/>
              <a:gd name="connsiteX5761" fmla="*/ 837930 w 7289801"/>
              <a:gd name="connsiteY5761" fmla="*/ 3397406 h 8519503"/>
              <a:gd name="connsiteX5762" fmla="*/ 844930 w 7289801"/>
              <a:gd name="connsiteY5762" fmla="*/ 3393239 h 8519503"/>
              <a:gd name="connsiteX5763" fmla="*/ 1555277 w 7289801"/>
              <a:gd name="connsiteY5763" fmla="*/ 3391261 h 8519503"/>
              <a:gd name="connsiteX5764" fmla="*/ 1528643 w 7289801"/>
              <a:gd name="connsiteY5764" fmla="*/ 3430281 h 8519503"/>
              <a:gd name="connsiteX5765" fmla="*/ 1459538 w 7289801"/>
              <a:gd name="connsiteY5765" fmla="*/ 3461992 h 8519503"/>
              <a:gd name="connsiteX5766" fmla="*/ 1555277 w 7289801"/>
              <a:gd name="connsiteY5766" fmla="*/ 3391261 h 8519503"/>
              <a:gd name="connsiteX5767" fmla="*/ 913198 w 7289801"/>
              <a:gd name="connsiteY5767" fmla="*/ 3383410 h 8519503"/>
              <a:gd name="connsiteX5768" fmla="*/ 899815 w 7289801"/>
              <a:gd name="connsiteY5768" fmla="*/ 3399182 h 8519503"/>
              <a:gd name="connsiteX5769" fmla="*/ 913198 w 7289801"/>
              <a:gd name="connsiteY5769" fmla="*/ 3383410 h 8519503"/>
              <a:gd name="connsiteX5770" fmla="*/ 1829355 w 7289801"/>
              <a:gd name="connsiteY5770" fmla="*/ 3381436 h 8519503"/>
              <a:gd name="connsiteX5771" fmla="*/ 1830720 w 7289801"/>
              <a:gd name="connsiteY5771" fmla="*/ 3397189 h 8519503"/>
              <a:gd name="connsiteX5772" fmla="*/ 1829355 w 7289801"/>
              <a:gd name="connsiteY5772" fmla="*/ 3381436 h 8519503"/>
              <a:gd name="connsiteX5773" fmla="*/ 1145935 w 7289801"/>
              <a:gd name="connsiteY5773" fmla="*/ 3381436 h 8519503"/>
              <a:gd name="connsiteX5774" fmla="*/ 1122267 w 7289801"/>
              <a:gd name="connsiteY5774" fmla="*/ 3396938 h 8519503"/>
              <a:gd name="connsiteX5775" fmla="*/ 1145935 w 7289801"/>
              <a:gd name="connsiteY5775" fmla="*/ 3381436 h 8519503"/>
              <a:gd name="connsiteX5776" fmla="*/ 1523076 w 7289801"/>
              <a:gd name="connsiteY5776" fmla="*/ 3377494 h 8519503"/>
              <a:gd name="connsiteX5777" fmla="*/ 1526598 w 7289801"/>
              <a:gd name="connsiteY5777" fmla="*/ 3385521 h 8519503"/>
              <a:gd name="connsiteX5778" fmla="*/ 1506875 w 7289801"/>
              <a:gd name="connsiteY5778" fmla="*/ 3388432 h 8519503"/>
              <a:gd name="connsiteX5779" fmla="*/ 1523076 w 7289801"/>
              <a:gd name="connsiteY5779" fmla="*/ 3377494 h 8519503"/>
              <a:gd name="connsiteX5780" fmla="*/ 1591686 w 7289801"/>
              <a:gd name="connsiteY5780" fmla="*/ 3371070 h 8519503"/>
              <a:gd name="connsiteX5781" fmla="*/ 1576665 w 7289801"/>
              <a:gd name="connsiteY5781" fmla="*/ 3381436 h 8519503"/>
              <a:gd name="connsiteX5782" fmla="*/ 1591686 w 7289801"/>
              <a:gd name="connsiteY5782" fmla="*/ 3371070 h 8519503"/>
              <a:gd name="connsiteX5783" fmla="*/ 1717917 w 7289801"/>
              <a:gd name="connsiteY5783" fmla="*/ 3367616 h 8519503"/>
              <a:gd name="connsiteX5784" fmla="*/ 1692275 w 7289801"/>
              <a:gd name="connsiteY5784" fmla="*/ 3382722 h 8519503"/>
              <a:gd name="connsiteX5785" fmla="*/ 1717917 w 7289801"/>
              <a:gd name="connsiteY5785" fmla="*/ 3367616 h 8519503"/>
              <a:gd name="connsiteX5786" fmla="*/ 1168846 w 7289801"/>
              <a:gd name="connsiteY5786" fmla="*/ 3365201 h 8519503"/>
              <a:gd name="connsiteX5787" fmla="*/ 1157239 w 7289801"/>
              <a:gd name="connsiteY5787" fmla="*/ 3377495 h 8519503"/>
              <a:gd name="connsiteX5788" fmla="*/ 1168846 w 7289801"/>
              <a:gd name="connsiteY5788" fmla="*/ 3365201 h 8519503"/>
              <a:gd name="connsiteX5789" fmla="*/ 1835829 w 7289801"/>
              <a:gd name="connsiteY5789" fmla="*/ 3359721 h 8519503"/>
              <a:gd name="connsiteX5790" fmla="*/ 1810317 w 7289801"/>
              <a:gd name="connsiteY5790" fmla="*/ 3383410 h 8519503"/>
              <a:gd name="connsiteX5791" fmla="*/ 1835829 w 7289801"/>
              <a:gd name="connsiteY5791" fmla="*/ 3359721 h 8519503"/>
              <a:gd name="connsiteX5792" fmla="*/ 994911 w 7289801"/>
              <a:gd name="connsiteY5792" fmla="*/ 3359721 h 8519503"/>
              <a:gd name="connsiteX5793" fmla="*/ 1001955 w 7289801"/>
              <a:gd name="connsiteY5793" fmla="*/ 3368277 h 8519503"/>
              <a:gd name="connsiteX5794" fmla="*/ 977300 w 7289801"/>
              <a:gd name="connsiteY5794" fmla="*/ 3385383 h 8519503"/>
              <a:gd name="connsiteX5795" fmla="*/ 994911 w 7289801"/>
              <a:gd name="connsiteY5795" fmla="*/ 3359721 h 8519503"/>
              <a:gd name="connsiteX5796" fmla="*/ 1864766 w 7289801"/>
              <a:gd name="connsiteY5796" fmla="*/ 3355760 h 8519503"/>
              <a:gd name="connsiteX5797" fmla="*/ 1869787 w 7289801"/>
              <a:gd name="connsiteY5797" fmla="*/ 3372699 h 8519503"/>
              <a:gd name="connsiteX5798" fmla="*/ 1838229 w 7289801"/>
              <a:gd name="connsiteY5798" fmla="*/ 3369173 h 8519503"/>
              <a:gd name="connsiteX5799" fmla="*/ 1864766 w 7289801"/>
              <a:gd name="connsiteY5799" fmla="*/ 3355760 h 8519503"/>
              <a:gd name="connsiteX5800" fmla="*/ 982230 w 7289801"/>
              <a:gd name="connsiteY5800" fmla="*/ 3351265 h 8519503"/>
              <a:gd name="connsiteX5801" fmla="*/ 966451 w 7289801"/>
              <a:gd name="connsiteY5801" fmla="*/ 3366192 h 8519503"/>
              <a:gd name="connsiteX5802" fmla="*/ 982230 w 7289801"/>
              <a:gd name="connsiteY5802" fmla="*/ 3351265 h 8519503"/>
              <a:gd name="connsiteX5803" fmla="*/ 1917467 w 7289801"/>
              <a:gd name="connsiteY5803" fmla="*/ 3347862 h 8519503"/>
              <a:gd name="connsiteX5804" fmla="*/ 1930523 w 7289801"/>
              <a:gd name="connsiteY5804" fmla="*/ 3357287 h 8519503"/>
              <a:gd name="connsiteX5805" fmla="*/ 1934875 w 7289801"/>
              <a:gd name="connsiteY5805" fmla="*/ 3365263 h 8519503"/>
              <a:gd name="connsiteX5806" fmla="*/ 1919644 w 7289801"/>
              <a:gd name="connsiteY5806" fmla="*/ 3378307 h 8519503"/>
              <a:gd name="connsiteX5807" fmla="*/ 1925446 w 7289801"/>
              <a:gd name="connsiteY5807" fmla="*/ 3371062 h 8519503"/>
              <a:gd name="connsiteX5808" fmla="*/ 1885553 w 7289801"/>
              <a:gd name="connsiteY5808" fmla="*/ 3400733 h 8519503"/>
              <a:gd name="connsiteX5809" fmla="*/ 1888454 w 7289801"/>
              <a:gd name="connsiteY5809" fmla="*/ 3387702 h 8519503"/>
              <a:gd name="connsiteX5810" fmla="*/ 1873949 w 7289801"/>
              <a:gd name="connsiteY5810" fmla="*/ 3407970 h 8519503"/>
              <a:gd name="connsiteX5811" fmla="*/ 1865970 w 7289801"/>
              <a:gd name="connsiteY5811" fmla="*/ 3416594 h 8519503"/>
              <a:gd name="connsiteX5812" fmla="*/ 1822450 w 7289801"/>
              <a:gd name="connsiteY5812" fmla="*/ 3426830 h 8519503"/>
              <a:gd name="connsiteX5813" fmla="*/ 1838408 w 7289801"/>
              <a:gd name="connsiteY5813" fmla="*/ 3402895 h 8519503"/>
              <a:gd name="connsiteX5814" fmla="*/ 1847111 w 7289801"/>
              <a:gd name="connsiteY5814" fmla="*/ 3407970 h 8519503"/>
              <a:gd name="connsiteX5815" fmla="*/ 1885553 w 7289801"/>
              <a:gd name="connsiteY5815" fmla="*/ 3375414 h 8519503"/>
              <a:gd name="connsiteX5816" fmla="*/ 1897884 w 7289801"/>
              <a:gd name="connsiteY5816" fmla="*/ 3364540 h 8519503"/>
              <a:gd name="connsiteX5817" fmla="*/ 1905863 w 7289801"/>
              <a:gd name="connsiteY5817" fmla="*/ 3348591 h 8519503"/>
              <a:gd name="connsiteX5818" fmla="*/ 1917467 w 7289801"/>
              <a:gd name="connsiteY5818" fmla="*/ 3347862 h 8519503"/>
              <a:gd name="connsiteX5819" fmla="*/ 1128184 w 7289801"/>
              <a:gd name="connsiteY5819" fmla="*/ 3339950 h 8519503"/>
              <a:gd name="connsiteX5820" fmla="*/ 1096626 w 7289801"/>
              <a:gd name="connsiteY5820" fmla="*/ 3361442 h 8519503"/>
              <a:gd name="connsiteX5821" fmla="*/ 1128184 w 7289801"/>
              <a:gd name="connsiteY5821" fmla="*/ 3339950 h 8519503"/>
              <a:gd name="connsiteX5822" fmla="*/ 982230 w 7289801"/>
              <a:gd name="connsiteY5822" fmla="*/ 3337964 h 8519503"/>
              <a:gd name="connsiteX5823" fmla="*/ 934894 w 7289801"/>
              <a:gd name="connsiteY5823" fmla="*/ 3373548 h 8519503"/>
              <a:gd name="connsiteX5824" fmla="*/ 982230 w 7289801"/>
              <a:gd name="connsiteY5824" fmla="*/ 3337964 h 8519503"/>
              <a:gd name="connsiteX5825" fmla="*/ 936751 w 7289801"/>
              <a:gd name="connsiteY5825" fmla="*/ 3337964 h 8519503"/>
              <a:gd name="connsiteX5826" fmla="*/ 940811 w 7289801"/>
              <a:gd name="connsiteY5826" fmla="*/ 3345691 h 8519503"/>
              <a:gd name="connsiteX5827" fmla="*/ 935126 w 7289801"/>
              <a:gd name="connsiteY5827" fmla="*/ 3359721 h 8519503"/>
              <a:gd name="connsiteX5828" fmla="*/ 936751 w 7289801"/>
              <a:gd name="connsiteY5828" fmla="*/ 3337964 h 8519503"/>
              <a:gd name="connsiteX5829" fmla="*/ 1041400 w 7289801"/>
              <a:gd name="connsiteY5829" fmla="*/ 3335984 h 8519503"/>
              <a:gd name="connsiteX5830" fmla="*/ 1021677 w 7289801"/>
              <a:gd name="connsiteY5830" fmla="*/ 3345542 h 8519503"/>
              <a:gd name="connsiteX5831" fmla="*/ 1041400 w 7289801"/>
              <a:gd name="connsiteY5831" fmla="*/ 3335984 h 8519503"/>
              <a:gd name="connsiteX5832" fmla="*/ 1811732 w 7289801"/>
              <a:gd name="connsiteY5832" fmla="*/ 3334003 h 8519503"/>
              <a:gd name="connsiteX5833" fmla="*/ 1816534 w 7289801"/>
              <a:gd name="connsiteY5833" fmla="*/ 3343906 h 8519503"/>
              <a:gd name="connsiteX5834" fmla="*/ 1802128 w 7289801"/>
              <a:gd name="connsiteY5834" fmla="*/ 3349845 h 8519503"/>
              <a:gd name="connsiteX5835" fmla="*/ 1811732 w 7289801"/>
              <a:gd name="connsiteY5835" fmla="*/ 3334003 h 8519503"/>
              <a:gd name="connsiteX5836" fmla="*/ 1670852 w 7289801"/>
              <a:gd name="connsiteY5836" fmla="*/ 3330822 h 8519503"/>
              <a:gd name="connsiteX5837" fmla="*/ 1662691 w 7289801"/>
              <a:gd name="connsiteY5837" fmla="*/ 3337709 h 8519503"/>
              <a:gd name="connsiteX5838" fmla="*/ 1670852 w 7289801"/>
              <a:gd name="connsiteY5838" fmla="*/ 3330822 h 8519503"/>
              <a:gd name="connsiteX5839" fmla="*/ 2009824 w 7289801"/>
              <a:gd name="connsiteY5839" fmla="*/ 3326107 h 8519503"/>
              <a:gd name="connsiteX5840" fmla="*/ 1993475 w 7289801"/>
              <a:gd name="connsiteY5840" fmla="*/ 3347580 h 8519503"/>
              <a:gd name="connsiteX5841" fmla="*/ 2003427 w 7289801"/>
              <a:gd name="connsiteY5841" fmla="*/ 3343994 h 8519503"/>
              <a:gd name="connsiteX5842" fmla="*/ 1931631 w 7289801"/>
              <a:gd name="connsiteY5842" fmla="*/ 3397559 h 8519503"/>
              <a:gd name="connsiteX5843" fmla="*/ 1921679 w 7289801"/>
              <a:gd name="connsiteY5843" fmla="*/ 3394001 h 8519503"/>
              <a:gd name="connsiteX5844" fmla="*/ 1869787 w 7289801"/>
              <a:gd name="connsiteY5844" fmla="*/ 3434666 h 8519503"/>
              <a:gd name="connsiteX5845" fmla="*/ 1958644 w 7289801"/>
              <a:gd name="connsiteY5845" fmla="*/ 3373313 h 8519503"/>
              <a:gd name="connsiteX5846" fmla="*/ 1961486 w 7289801"/>
              <a:gd name="connsiteY5846" fmla="*/ 3347580 h 8519503"/>
              <a:gd name="connsiteX5847" fmla="*/ 2009824 w 7289801"/>
              <a:gd name="connsiteY5847" fmla="*/ 3326107 h 8519503"/>
              <a:gd name="connsiteX5848" fmla="*/ 993527 w 7289801"/>
              <a:gd name="connsiteY5848" fmla="*/ 3326107 h 8519503"/>
              <a:gd name="connsiteX5849" fmla="*/ 984203 w 7289801"/>
              <a:gd name="connsiteY5849" fmla="*/ 3339950 h 8519503"/>
              <a:gd name="connsiteX5850" fmla="*/ 993527 w 7289801"/>
              <a:gd name="connsiteY5850" fmla="*/ 3326107 h 8519503"/>
              <a:gd name="connsiteX5851" fmla="*/ 1585023 w 7289801"/>
              <a:gd name="connsiteY5851" fmla="*/ 3320177 h 8519503"/>
              <a:gd name="connsiteX5852" fmla="*/ 1585769 w 7289801"/>
              <a:gd name="connsiteY5852" fmla="*/ 3333647 h 8519503"/>
              <a:gd name="connsiteX5853" fmla="*/ 1574574 w 7289801"/>
              <a:gd name="connsiteY5853" fmla="*/ 3347862 h 8519503"/>
              <a:gd name="connsiteX5854" fmla="*/ 1558156 w 7289801"/>
              <a:gd name="connsiteY5854" fmla="*/ 3340757 h 8519503"/>
              <a:gd name="connsiteX5855" fmla="*/ 1585023 w 7289801"/>
              <a:gd name="connsiteY5855" fmla="*/ 3320177 h 8519503"/>
              <a:gd name="connsiteX5856" fmla="*/ 2028147 w 7289801"/>
              <a:gd name="connsiteY5856" fmla="*/ 3313269 h 8519503"/>
              <a:gd name="connsiteX5857" fmla="*/ 2045326 w 7289801"/>
              <a:gd name="connsiteY5857" fmla="*/ 3336047 h 8519503"/>
              <a:gd name="connsiteX5858" fmla="*/ 1996017 w 7289801"/>
              <a:gd name="connsiteY5858" fmla="*/ 3373548 h 8519503"/>
              <a:gd name="connsiteX5859" fmla="*/ 2022512 w 7289801"/>
              <a:gd name="connsiteY5859" fmla="*/ 3315535 h 8519503"/>
              <a:gd name="connsiteX5860" fmla="*/ 2028147 w 7289801"/>
              <a:gd name="connsiteY5860" fmla="*/ 3313269 h 8519503"/>
              <a:gd name="connsiteX5861" fmla="*/ 1993443 w 7289801"/>
              <a:gd name="connsiteY5861" fmla="*/ 3302837 h 8519503"/>
              <a:gd name="connsiteX5862" fmla="*/ 2001989 w 7289801"/>
              <a:gd name="connsiteY5862" fmla="*/ 3308324 h 8519503"/>
              <a:gd name="connsiteX5863" fmla="*/ 1988457 w 7289801"/>
              <a:gd name="connsiteY5863" fmla="*/ 3310690 h 8519503"/>
              <a:gd name="connsiteX5864" fmla="*/ 1993443 w 7289801"/>
              <a:gd name="connsiteY5864" fmla="*/ 3302837 h 8519503"/>
              <a:gd name="connsiteX5865" fmla="*/ 2045646 w 7289801"/>
              <a:gd name="connsiteY5865" fmla="*/ 3296515 h 8519503"/>
              <a:gd name="connsiteX5866" fmla="*/ 2037247 w 7289801"/>
              <a:gd name="connsiteY5866" fmla="*/ 3316225 h 8519503"/>
              <a:gd name="connsiteX5867" fmla="*/ 2045646 w 7289801"/>
              <a:gd name="connsiteY5867" fmla="*/ 3296515 h 8519503"/>
              <a:gd name="connsiteX5868" fmla="*/ 1983338 w 7289801"/>
              <a:gd name="connsiteY5868" fmla="*/ 3296515 h 8519503"/>
              <a:gd name="connsiteX5869" fmla="*/ 1986156 w 7289801"/>
              <a:gd name="connsiteY5869" fmla="*/ 3314771 h 8519503"/>
              <a:gd name="connsiteX5870" fmla="*/ 1955867 w 7289801"/>
              <a:gd name="connsiteY5870" fmla="*/ 3323928 h 8519503"/>
              <a:gd name="connsiteX5871" fmla="*/ 1962910 w 7289801"/>
              <a:gd name="connsiteY5871" fmla="*/ 3326742 h 8519503"/>
              <a:gd name="connsiteX5872" fmla="*/ 1950231 w 7289801"/>
              <a:gd name="connsiteY5872" fmla="*/ 3330970 h 8519503"/>
              <a:gd name="connsiteX5873" fmla="*/ 1924872 w 7289801"/>
              <a:gd name="connsiteY5873" fmla="*/ 3357743 h 8519503"/>
              <a:gd name="connsiteX5874" fmla="*/ 1922054 w 7289801"/>
              <a:gd name="connsiteY5874" fmla="*/ 3339425 h 8519503"/>
              <a:gd name="connsiteX5875" fmla="*/ 1929803 w 7289801"/>
              <a:gd name="connsiteY5875" fmla="*/ 3330970 h 8519503"/>
              <a:gd name="connsiteX5876" fmla="*/ 1933326 w 7289801"/>
              <a:gd name="connsiteY5876" fmla="*/ 3338718 h 8519503"/>
              <a:gd name="connsiteX5877" fmla="*/ 1936142 w 7289801"/>
              <a:gd name="connsiteY5877" fmla="*/ 3326742 h 8519503"/>
              <a:gd name="connsiteX5878" fmla="*/ 1943187 w 7289801"/>
              <a:gd name="connsiteY5878" fmla="*/ 3328853 h 8519503"/>
              <a:gd name="connsiteX5879" fmla="*/ 1969250 w 7289801"/>
              <a:gd name="connsiteY5879" fmla="*/ 3315474 h 8519503"/>
              <a:gd name="connsiteX5880" fmla="*/ 1983338 w 7289801"/>
              <a:gd name="connsiteY5880" fmla="*/ 3296515 h 8519503"/>
              <a:gd name="connsiteX5881" fmla="*/ 2064765 w 7289801"/>
              <a:gd name="connsiteY5881" fmla="*/ 3290207 h 8519503"/>
              <a:gd name="connsiteX5882" fmla="*/ 2068995 w 7289801"/>
              <a:gd name="connsiteY5882" fmla="*/ 3294938 h 8519503"/>
              <a:gd name="connsiteX5883" fmla="*/ 2051243 w 7289801"/>
              <a:gd name="connsiteY5883" fmla="*/ 3302430 h 8519503"/>
              <a:gd name="connsiteX5884" fmla="*/ 2059565 w 7289801"/>
              <a:gd name="connsiteY5884" fmla="*/ 3292066 h 8519503"/>
              <a:gd name="connsiteX5885" fmla="*/ 2064765 w 7289801"/>
              <a:gd name="connsiteY5885" fmla="*/ 3290207 h 8519503"/>
              <a:gd name="connsiteX5886" fmla="*/ 1704110 w 7289801"/>
              <a:gd name="connsiteY5886" fmla="*/ 3290051 h 8519503"/>
              <a:gd name="connsiteX5887" fmla="*/ 1719888 w 7289801"/>
              <a:gd name="connsiteY5887" fmla="*/ 3304108 h 8519503"/>
              <a:gd name="connsiteX5888" fmla="*/ 1687614 w 7289801"/>
              <a:gd name="connsiteY5888" fmla="*/ 3324555 h 8519503"/>
              <a:gd name="connsiteX5889" fmla="*/ 1704110 w 7289801"/>
              <a:gd name="connsiteY5889" fmla="*/ 3290051 h 8519503"/>
              <a:gd name="connsiteX5890" fmla="*/ 1569991 w 7289801"/>
              <a:gd name="connsiteY5890" fmla="*/ 3288122 h 8519503"/>
              <a:gd name="connsiteX5891" fmla="*/ 1558769 w 7289801"/>
              <a:gd name="connsiteY5891" fmla="*/ 3302430 h 8519503"/>
              <a:gd name="connsiteX5892" fmla="*/ 1569991 w 7289801"/>
              <a:gd name="connsiteY5892" fmla="*/ 3288122 h 8519503"/>
              <a:gd name="connsiteX5893" fmla="*/ 1885029 w 7289801"/>
              <a:gd name="connsiteY5893" fmla="*/ 3282750 h 8519503"/>
              <a:gd name="connsiteX5894" fmla="*/ 1870684 w 7289801"/>
              <a:gd name="connsiteY5894" fmla="*/ 3296515 h 8519503"/>
              <a:gd name="connsiteX5895" fmla="*/ 1885029 w 7289801"/>
              <a:gd name="connsiteY5895" fmla="*/ 3282750 h 8519503"/>
              <a:gd name="connsiteX5896" fmla="*/ 1212995 w 7289801"/>
              <a:gd name="connsiteY5896" fmla="*/ 3280780 h 8519503"/>
              <a:gd name="connsiteX5897" fmla="*/ 1198084 w 7289801"/>
              <a:gd name="connsiteY5897" fmla="*/ 3298483 h 8519503"/>
              <a:gd name="connsiteX5898" fmla="*/ 1212995 w 7289801"/>
              <a:gd name="connsiteY5898" fmla="*/ 3280780 h 8519503"/>
              <a:gd name="connsiteX5899" fmla="*/ 1061533 w 7289801"/>
              <a:gd name="connsiteY5899" fmla="*/ 3280780 h 8519503"/>
              <a:gd name="connsiteX5900" fmla="*/ 1050311 w 7289801"/>
              <a:gd name="connsiteY5900" fmla="*/ 3294538 h 8519503"/>
              <a:gd name="connsiteX5901" fmla="*/ 1061533 w 7289801"/>
              <a:gd name="connsiteY5901" fmla="*/ 3280780 h 8519503"/>
              <a:gd name="connsiteX5902" fmla="*/ 1130157 w 7289801"/>
              <a:gd name="connsiteY5902" fmla="*/ 3276833 h 8519503"/>
              <a:gd name="connsiteX5903" fmla="*/ 1090710 w 7289801"/>
              <a:gd name="connsiteY5903" fmla="*/ 3295867 h 8519503"/>
              <a:gd name="connsiteX5904" fmla="*/ 1130157 w 7289801"/>
              <a:gd name="connsiteY5904" fmla="*/ 3276833 h 8519503"/>
              <a:gd name="connsiteX5905" fmla="*/ 2033388 w 7289801"/>
              <a:gd name="connsiteY5905" fmla="*/ 3274858 h 8519503"/>
              <a:gd name="connsiteX5906" fmla="*/ 2039203 w 7289801"/>
              <a:gd name="connsiteY5906" fmla="*/ 3280780 h 8519503"/>
              <a:gd name="connsiteX5907" fmla="*/ 2029755 w 7289801"/>
              <a:gd name="connsiteY5907" fmla="*/ 3286024 h 8519503"/>
              <a:gd name="connsiteX5908" fmla="*/ 2027575 w 7289801"/>
              <a:gd name="connsiteY5908" fmla="*/ 3281432 h 8519503"/>
              <a:gd name="connsiteX5909" fmla="*/ 2033388 w 7289801"/>
              <a:gd name="connsiteY5909" fmla="*/ 3274858 h 8519503"/>
              <a:gd name="connsiteX5910" fmla="*/ 1591530 w 7289801"/>
              <a:gd name="connsiteY5910" fmla="*/ 3270911 h 8519503"/>
              <a:gd name="connsiteX5911" fmla="*/ 1577328 w 7289801"/>
              <a:gd name="connsiteY5911" fmla="*/ 3282750 h 8519503"/>
              <a:gd name="connsiteX5912" fmla="*/ 1591530 w 7289801"/>
              <a:gd name="connsiteY5912" fmla="*/ 3270911 h 8519503"/>
              <a:gd name="connsiteX5913" fmla="*/ 1828873 w 7289801"/>
              <a:gd name="connsiteY5913" fmla="*/ 3266977 h 8519503"/>
              <a:gd name="connsiteX5914" fmla="*/ 1850275 w 7289801"/>
              <a:gd name="connsiteY5914" fmla="*/ 3287790 h 8519503"/>
              <a:gd name="connsiteX5915" fmla="*/ 1817457 w 7289801"/>
              <a:gd name="connsiteY5915" fmla="*/ 3312885 h 8519503"/>
              <a:gd name="connsiteX5916" fmla="*/ 1844567 w 7289801"/>
              <a:gd name="connsiteY5916" fmla="*/ 3294938 h 8519503"/>
              <a:gd name="connsiteX5917" fmla="*/ 1855981 w 7289801"/>
              <a:gd name="connsiteY5917" fmla="*/ 3312160 h 8519503"/>
              <a:gd name="connsiteX5918" fmla="*/ 1824591 w 7289801"/>
              <a:gd name="connsiteY5918" fmla="*/ 3339527 h 8519503"/>
              <a:gd name="connsiteX5919" fmla="*/ 1812464 w 7289801"/>
              <a:gd name="connsiteY5919" fmla="*/ 3308570 h 8519503"/>
              <a:gd name="connsiteX5920" fmla="*/ 1740411 w 7289801"/>
              <a:gd name="connsiteY5920" fmla="*/ 3356089 h 8519503"/>
              <a:gd name="connsiteX5921" fmla="*/ 1721861 w 7289801"/>
              <a:gd name="connsiteY5921" fmla="*/ 3361134 h 8519503"/>
              <a:gd name="connsiteX5922" fmla="*/ 1797483 w 7289801"/>
              <a:gd name="connsiteY5922" fmla="*/ 3294938 h 8519503"/>
              <a:gd name="connsiteX5923" fmla="*/ 1803189 w 7289801"/>
              <a:gd name="connsiteY5923" fmla="*/ 3301409 h 8519503"/>
              <a:gd name="connsiteX5924" fmla="*/ 1803902 w 7289801"/>
              <a:gd name="connsiteY5924" fmla="*/ 3289935 h 8519503"/>
              <a:gd name="connsiteX5925" fmla="*/ 1829586 w 7289801"/>
              <a:gd name="connsiteY5925" fmla="*/ 3294229 h 8519503"/>
              <a:gd name="connsiteX5926" fmla="*/ 1833153 w 7289801"/>
              <a:gd name="connsiteY5926" fmla="*/ 3288501 h 8519503"/>
              <a:gd name="connsiteX5927" fmla="*/ 1828873 w 7289801"/>
              <a:gd name="connsiteY5927" fmla="*/ 3266977 h 8519503"/>
              <a:gd name="connsiteX5928" fmla="*/ 1548295 w 7289801"/>
              <a:gd name="connsiteY5928" fmla="*/ 3266977 h 8519503"/>
              <a:gd name="connsiteX5929" fmla="*/ 1547637 w 7289801"/>
              <a:gd name="connsiteY5929" fmla="*/ 3284717 h 8519503"/>
              <a:gd name="connsiteX5930" fmla="*/ 1548295 w 7289801"/>
              <a:gd name="connsiteY5930" fmla="*/ 3266977 h 8519503"/>
              <a:gd name="connsiteX5931" fmla="*/ 2025164 w 7289801"/>
              <a:gd name="connsiteY5931" fmla="*/ 3259107 h 8519503"/>
              <a:gd name="connsiteX5932" fmla="*/ 2029548 w 7289801"/>
              <a:gd name="connsiteY5932" fmla="*/ 3272961 h 8519503"/>
              <a:gd name="connsiteX5933" fmla="*/ 2009824 w 7289801"/>
              <a:gd name="connsiteY5933" fmla="*/ 3295117 h 8519503"/>
              <a:gd name="connsiteX5934" fmla="*/ 2004712 w 7289801"/>
              <a:gd name="connsiteY5934" fmla="*/ 3271570 h 8519503"/>
              <a:gd name="connsiteX5935" fmla="*/ 1990101 w 7289801"/>
              <a:gd name="connsiteY5935" fmla="*/ 3273653 h 8519503"/>
              <a:gd name="connsiteX5936" fmla="*/ 2025164 w 7289801"/>
              <a:gd name="connsiteY5936" fmla="*/ 3259107 h 8519503"/>
              <a:gd name="connsiteX5937" fmla="*/ 1560166 w 7289801"/>
              <a:gd name="connsiteY5937" fmla="*/ 3256398 h 8519503"/>
              <a:gd name="connsiteX5938" fmla="*/ 1568018 w 7289801"/>
              <a:gd name="connsiteY5938" fmla="*/ 3265820 h 8519503"/>
              <a:gd name="connsiteX5939" fmla="*/ 1555395 w 7289801"/>
              <a:gd name="connsiteY5939" fmla="*/ 3272889 h 8519503"/>
              <a:gd name="connsiteX5940" fmla="*/ 1557861 w 7289801"/>
              <a:gd name="connsiteY5940" fmla="*/ 3256639 h 8519503"/>
              <a:gd name="connsiteX5941" fmla="*/ 1560166 w 7289801"/>
              <a:gd name="connsiteY5941" fmla="*/ 3256398 h 8519503"/>
              <a:gd name="connsiteX5942" fmla="*/ 1246102 w 7289801"/>
              <a:gd name="connsiteY5942" fmla="*/ 3255176 h 8519503"/>
              <a:gd name="connsiteX5943" fmla="*/ 1234128 w 7289801"/>
              <a:gd name="connsiteY5943" fmla="*/ 3274858 h 8519503"/>
              <a:gd name="connsiteX5944" fmla="*/ 1246102 w 7289801"/>
              <a:gd name="connsiteY5944" fmla="*/ 3255176 h 8519503"/>
              <a:gd name="connsiteX5945" fmla="*/ 2113009 w 7289801"/>
              <a:gd name="connsiteY5945" fmla="*/ 3252372 h 8519503"/>
              <a:gd name="connsiteX5946" fmla="*/ 2124220 w 7289801"/>
              <a:gd name="connsiteY5946" fmla="*/ 3256851 h 8519503"/>
              <a:gd name="connsiteX5947" fmla="*/ 2113709 w 7289801"/>
              <a:gd name="connsiteY5947" fmla="*/ 3269928 h 8519503"/>
              <a:gd name="connsiteX5948" fmla="*/ 2107404 w 7289801"/>
              <a:gd name="connsiteY5948" fmla="*/ 3263734 h 8519503"/>
              <a:gd name="connsiteX5949" fmla="*/ 2070966 w 7289801"/>
              <a:gd name="connsiteY5949" fmla="*/ 3290609 h 8519503"/>
              <a:gd name="connsiteX5950" fmla="*/ 2108806 w 7289801"/>
              <a:gd name="connsiteY5950" fmla="*/ 3259604 h 8519503"/>
              <a:gd name="connsiteX5951" fmla="*/ 2103901 w 7289801"/>
              <a:gd name="connsiteY5951" fmla="*/ 3256161 h 8519503"/>
              <a:gd name="connsiteX5952" fmla="*/ 2113009 w 7289801"/>
              <a:gd name="connsiteY5952" fmla="*/ 3252372 h 8519503"/>
              <a:gd name="connsiteX5953" fmla="*/ 1614278 w 7289801"/>
              <a:gd name="connsiteY5953" fmla="*/ 3247304 h 8519503"/>
              <a:gd name="connsiteX5954" fmla="*/ 1614997 w 7289801"/>
              <a:gd name="connsiteY5954" fmla="*/ 3261076 h 8519503"/>
              <a:gd name="connsiteX5955" fmla="*/ 1595631 w 7289801"/>
              <a:gd name="connsiteY5955" fmla="*/ 3263249 h 8519503"/>
              <a:gd name="connsiteX5956" fmla="*/ 1614278 w 7289801"/>
              <a:gd name="connsiteY5956" fmla="*/ 3247304 h 8519503"/>
              <a:gd name="connsiteX5957" fmla="*/ 1871345 w 7289801"/>
              <a:gd name="connsiteY5957" fmla="*/ 3239432 h 8519503"/>
              <a:gd name="connsiteX5958" fmla="*/ 1889510 w 7289801"/>
              <a:gd name="connsiteY5958" fmla="*/ 3246079 h 8519503"/>
              <a:gd name="connsiteX5959" fmla="*/ 1875704 w 7289801"/>
              <a:gd name="connsiteY5959" fmla="*/ 3268947 h 8519503"/>
              <a:gd name="connsiteX5960" fmla="*/ 1864805 w 7289801"/>
              <a:gd name="connsiteY5960" fmla="*/ 3258617 h 8519503"/>
              <a:gd name="connsiteX5961" fmla="*/ 1871345 w 7289801"/>
              <a:gd name="connsiteY5961" fmla="*/ 3239432 h 8519503"/>
              <a:gd name="connsiteX5962" fmla="*/ 2033295 w 7289801"/>
              <a:gd name="connsiteY5962" fmla="*/ 3237842 h 8519503"/>
              <a:gd name="connsiteX5963" fmla="*/ 2041382 w 7289801"/>
              <a:gd name="connsiteY5963" fmla="*/ 3247799 h 8519503"/>
              <a:gd name="connsiteX5964" fmla="*/ 2033492 w 7289801"/>
              <a:gd name="connsiteY5964" fmla="*/ 3245586 h 8519503"/>
              <a:gd name="connsiteX5965" fmla="*/ 2032703 w 7289801"/>
              <a:gd name="connsiteY5965" fmla="*/ 3250011 h 8519503"/>
              <a:gd name="connsiteX5966" fmla="*/ 2026392 w 7289801"/>
              <a:gd name="connsiteY5966" fmla="*/ 3243369 h 8519503"/>
              <a:gd name="connsiteX5967" fmla="*/ 2033295 w 7289801"/>
              <a:gd name="connsiteY5967" fmla="*/ 3237842 h 8519503"/>
              <a:gd name="connsiteX5968" fmla="*/ 1437279 w 7289801"/>
              <a:gd name="connsiteY5968" fmla="*/ 3229586 h 8519503"/>
              <a:gd name="connsiteX5969" fmla="*/ 1441788 w 7289801"/>
              <a:gd name="connsiteY5969" fmla="*/ 3257145 h 8519503"/>
              <a:gd name="connsiteX5970" fmla="*/ 1437279 w 7289801"/>
              <a:gd name="connsiteY5970" fmla="*/ 3229586 h 8519503"/>
              <a:gd name="connsiteX5971" fmla="*/ 5533956 w 7289801"/>
              <a:gd name="connsiteY5971" fmla="*/ 3227197 h 8519503"/>
              <a:gd name="connsiteX5972" fmla="*/ 5525460 w 7289801"/>
              <a:gd name="connsiteY5972" fmla="*/ 3243900 h 8519503"/>
              <a:gd name="connsiteX5973" fmla="*/ 5512716 w 7289801"/>
              <a:gd name="connsiteY5973" fmla="*/ 3242508 h 8519503"/>
              <a:gd name="connsiteX5974" fmla="*/ 5533956 w 7289801"/>
              <a:gd name="connsiteY5974" fmla="*/ 3227197 h 8519503"/>
              <a:gd name="connsiteX5975" fmla="*/ 2011797 w 7289801"/>
              <a:gd name="connsiteY5975" fmla="*/ 3224507 h 8519503"/>
              <a:gd name="connsiteX5976" fmla="*/ 2005257 w 7289801"/>
              <a:gd name="connsiteY5976" fmla="*/ 3237465 h 8519503"/>
              <a:gd name="connsiteX5977" fmla="*/ 2000171 w 7289801"/>
              <a:gd name="connsiteY5977" fmla="*/ 3232601 h 8519503"/>
              <a:gd name="connsiteX5978" fmla="*/ 2011797 w 7289801"/>
              <a:gd name="connsiteY5978" fmla="*/ 3224507 h 8519503"/>
              <a:gd name="connsiteX5979" fmla="*/ 1917721 w 7289801"/>
              <a:gd name="connsiteY5979" fmla="*/ 3219759 h 8519503"/>
              <a:gd name="connsiteX5980" fmla="*/ 1919096 w 7289801"/>
              <a:gd name="connsiteY5980" fmla="*/ 3229752 h 8519503"/>
              <a:gd name="connsiteX5981" fmla="*/ 1895703 w 7289801"/>
              <a:gd name="connsiteY5981" fmla="*/ 3241940 h 8519503"/>
              <a:gd name="connsiteX5982" fmla="*/ 1898456 w 7289801"/>
              <a:gd name="connsiteY5982" fmla="*/ 3222632 h 8519503"/>
              <a:gd name="connsiteX5983" fmla="*/ 1917721 w 7289801"/>
              <a:gd name="connsiteY5983" fmla="*/ 3219759 h 8519503"/>
              <a:gd name="connsiteX5984" fmla="*/ 2058766 w 7289801"/>
              <a:gd name="connsiteY5984" fmla="*/ 3215820 h 8519503"/>
              <a:gd name="connsiteX5985" fmla="*/ 2069774 w 7289801"/>
              <a:gd name="connsiteY5985" fmla="*/ 3239717 h 8519503"/>
              <a:gd name="connsiteX5986" fmla="*/ 2050692 w 7289801"/>
              <a:gd name="connsiteY5986" fmla="*/ 3255176 h 8519503"/>
              <a:gd name="connsiteX5987" fmla="*/ 2061702 w 7289801"/>
              <a:gd name="connsiteY5987" fmla="*/ 3241114 h 8519503"/>
              <a:gd name="connsiteX5988" fmla="*/ 2047757 w 7289801"/>
              <a:gd name="connsiteY5988" fmla="*/ 3243216 h 8519503"/>
              <a:gd name="connsiteX5989" fmla="*/ 2056564 w 7289801"/>
              <a:gd name="connsiteY5989" fmla="*/ 3230580 h 8519503"/>
              <a:gd name="connsiteX5990" fmla="*/ 2047024 w 7289801"/>
              <a:gd name="connsiteY5990" fmla="*/ 3229853 h 8519503"/>
              <a:gd name="connsiteX5991" fmla="*/ 2058766 w 7289801"/>
              <a:gd name="connsiteY5991" fmla="*/ 3215820 h 8519503"/>
              <a:gd name="connsiteX5992" fmla="*/ 1534489 w 7289801"/>
              <a:gd name="connsiteY5992" fmla="*/ 3215820 h 8519503"/>
              <a:gd name="connsiteX5993" fmla="*/ 1523990 w 7289801"/>
              <a:gd name="connsiteY5993" fmla="*/ 3231560 h 8519503"/>
              <a:gd name="connsiteX5994" fmla="*/ 1534489 w 7289801"/>
              <a:gd name="connsiteY5994" fmla="*/ 3215820 h 8519503"/>
              <a:gd name="connsiteX5995" fmla="*/ 2018309 w 7289801"/>
              <a:gd name="connsiteY5995" fmla="*/ 3212304 h 8519503"/>
              <a:gd name="connsiteX5996" fmla="*/ 2022209 w 7289801"/>
              <a:gd name="connsiteY5996" fmla="*/ 3214564 h 8519503"/>
              <a:gd name="connsiteX5997" fmla="*/ 2031217 w 7289801"/>
              <a:gd name="connsiteY5997" fmla="*/ 3219759 h 8519503"/>
              <a:gd name="connsiteX5998" fmla="*/ 2019079 w 7289801"/>
              <a:gd name="connsiteY5998" fmla="*/ 3226894 h 8519503"/>
              <a:gd name="connsiteX5999" fmla="*/ 2022872 w 7289801"/>
              <a:gd name="connsiteY5999" fmla="*/ 3221911 h 8519503"/>
              <a:gd name="connsiteX6000" fmla="*/ 2013769 w 7289801"/>
              <a:gd name="connsiteY6000" fmla="*/ 3216894 h 8519503"/>
              <a:gd name="connsiteX6001" fmla="*/ 2018309 w 7289801"/>
              <a:gd name="connsiteY6001" fmla="*/ 3212304 h 8519503"/>
              <a:gd name="connsiteX6002" fmla="*/ 1986720 w 7289801"/>
              <a:gd name="connsiteY6002" fmla="*/ 3207949 h 8519503"/>
              <a:gd name="connsiteX6003" fmla="*/ 1997990 w 7289801"/>
              <a:gd name="connsiteY6003" fmla="*/ 3218215 h 8519503"/>
              <a:gd name="connsiteX6004" fmla="*/ 1988222 w 7289801"/>
              <a:gd name="connsiteY6004" fmla="*/ 3223703 h 8519503"/>
              <a:gd name="connsiteX6005" fmla="*/ 1986720 w 7289801"/>
              <a:gd name="connsiteY6005" fmla="*/ 3207949 h 8519503"/>
              <a:gd name="connsiteX6006" fmla="*/ 1893455 w 7289801"/>
              <a:gd name="connsiteY6006" fmla="*/ 3207949 h 8519503"/>
              <a:gd name="connsiteX6007" fmla="*/ 1872055 w 7289801"/>
              <a:gd name="connsiteY6007" fmla="*/ 3229586 h 8519503"/>
              <a:gd name="connsiteX6008" fmla="*/ 1865842 w 7289801"/>
              <a:gd name="connsiteY6008" fmla="*/ 3216607 h 8519503"/>
              <a:gd name="connsiteX6009" fmla="*/ 1893455 w 7289801"/>
              <a:gd name="connsiteY6009" fmla="*/ 3207949 h 8519503"/>
              <a:gd name="connsiteX6010" fmla="*/ 1604836 w 7289801"/>
              <a:gd name="connsiteY6010" fmla="*/ 3201517 h 8519503"/>
              <a:gd name="connsiteX6011" fmla="*/ 1600234 w 7289801"/>
              <a:gd name="connsiteY6011" fmla="*/ 3215099 h 8519503"/>
              <a:gd name="connsiteX6012" fmla="*/ 1591686 w 7289801"/>
              <a:gd name="connsiteY6012" fmla="*/ 3207949 h 8519503"/>
              <a:gd name="connsiteX6013" fmla="*/ 1604836 w 7289801"/>
              <a:gd name="connsiteY6013" fmla="*/ 3201517 h 8519503"/>
              <a:gd name="connsiteX6014" fmla="*/ 1505082 w 7289801"/>
              <a:gd name="connsiteY6014" fmla="*/ 3198125 h 8519503"/>
              <a:gd name="connsiteX6015" fmla="*/ 1495759 w 7289801"/>
              <a:gd name="connsiteY6015" fmla="*/ 3214402 h 8519503"/>
              <a:gd name="connsiteX6016" fmla="*/ 1498627 w 7289801"/>
              <a:gd name="connsiteY6016" fmla="*/ 3208733 h 8519503"/>
              <a:gd name="connsiteX6017" fmla="*/ 1497192 w 7289801"/>
              <a:gd name="connsiteY6017" fmla="*/ 3199534 h 8519503"/>
              <a:gd name="connsiteX6018" fmla="*/ 1505082 w 7289801"/>
              <a:gd name="connsiteY6018" fmla="*/ 3198125 h 8519503"/>
              <a:gd name="connsiteX6019" fmla="*/ 1348410 w 7289801"/>
              <a:gd name="connsiteY6019" fmla="*/ 3198125 h 8519503"/>
              <a:gd name="connsiteX6020" fmla="*/ 1333493 w 7289801"/>
              <a:gd name="connsiteY6020" fmla="*/ 3215820 h 8519503"/>
              <a:gd name="connsiteX6021" fmla="*/ 1348410 w 7289801"/>
              <a:gd name="connsiteY6021" fmla="*/ 3198125 h 8519503"/>
              <a:gd name="connsiteX6022" fmla="*/ 2040149 w 7289801"/>
              <a:gd name="connsiteY6022" fmla="*/ 3196138 h 8519503"/>
              <a:gd name="connsiteX6023" fmla="*/ 2043107 w 7289801"/>
              <a:gd name="connsiteY6023" fmla="*/ 3216457 h 8519503"/>
              <a:gd name="connsiteX6024" fmla="*/ 2032753 w 7289801"/>
              <a:gd name="connsiteY6024" fmla="*/ 3212688 h 8519503"/>
              <a:gd name="connsiteX6025" fmla="*/ 2040149 w 7289801"/>
              <a:gd name="connsiteY6025" fmla="*/ 3196138 h 8519503"/>
              <a:gd name="connsiteX6026" fmla="*/ 1587569 w 7289801"/>
              <a:gd name="connsiteY6026" fmla="*/ 3196138 h 8519503"/>
              <a:gd name="connsiteX6027" fmla="*/ 1589000 w 7289801"/>
              <a:gd name="connsiteY6027" fmla="*/ 3212374 h 8519503"/>
              <a:gd name="connsiteX6028" fmla="*/ 1539647 w 7289801"/>
              <a:gd name="connsiteY6028" fmla="*/ 3251241 h 8519503"/>
              <a:gd name="connsiteX6029" fmla="*/ 1566827 w 7289801"/>
              <a:gd name="connsiteY6029" fmla="*/ 3227213 h 8519503"/>
              <a:gd name="connsiteX6030" fmla="*/ 1525342 w 7289801"/>
              <a:gd name="connsiteY6030" fmla="*/ 3247002 h 8519503"/>
              <a:gd name="connsiteX6031" fmla="*/ 1528918 w 7289801"/>
              <a:gd name="connsiteY6031" fmla="*/ 3241358 h 8519503"/>
              <a:gd name="connsiteX6032" fmla="*/ 1529633 w 7289801"/>
              <a:gd name="connsiteY6032" fmla="*/ 3230753 h 8519503"/>
              <a:gd name="connsiteX6033" fmla="*/ 1587569 w 7289801"/>
              <a:gd name="connsiteY6033" fmla="*/ 3196138 h 8519503"/>
              <a:gd name="connsiteX6034" fmla="*/ 2095580 w 7289801"/>
              <a:gd name="connsiteY6034" fmla="*/ 3194418 h 8519503"/>
              <a:gd name="connsiteX6035" fmla="*/ 2106470 w 7289801"/>
              <a:gd name="connsiteY6035" fmla="*/ 3198785 h 8519503"/>
              <a:gd name="connsiteX6036" fmla="*/ 2102899 w 7289801"/>
              <a:gd name="connsiteY6036" fmla="*/ 3198060 h 8519503"/>
              <a:gd name="connsiteX6037" fmla="*/ 2097186 w 7289801"/>
              <a:gd name="connsiteY6037" fmla="*/ 3211740 h 8519503"/>
              <a:gd name="connsiteX6038" fmla="*/ 2090759 w 7289801"/>
              <a:gd name="connsiteY6038" fmla="*/ 3209576 h 8519503"/>
              <a:gd name="connsiteX6039" fmla="*/ 2095758 w 7289801"/>
              <a:gd name="connsiteY6039" fmla="*/ 3219696 h 8519503"/>
              <a:gd name="connsiteX6040" fmla="*/ 2082189 w 7289801"/>
              <a:gd name="connsiteY6040" fmla="*/ 3211028 h 8519503"/>
              <a:gd name="connsiteX6041" fmla="*/ 2065050 w 7289801"/>
              <a:gd name="connsiteY6041" fmla="*/ 3218973 h 8519503"/>
              <a:gd name="connsiteX6042" fmla="*/ 2095580 w 7289801"/>
              <a:gd name="connsiteY6042" fmla="*/ 3194418 h 8519503"/>
              <a:gd name="connsiteX6043" fmla="*/ 2001907 w 7289801"/>
              <a:gd name="connsiteY6043" fmla="*/ 3188447 h 8519503"/>
              <a:gd name="connsiteX6044" fmla="*/ 2007997 w 7289801"/>
              <a:gd name="connsiteY6044" fmla="*/ 3188583 h 8519503"/>
              <a:gd name="connsiteX6045" fmla="*/ 2019687 w 7289801"/>
              <a:gd name="connsiteY6045" fmla="*/ 3202829 h 8519503"/>
              <a:gd name="connsiteX6046" fmla="*/ 2000235 w 7289801"/>
              <a:gd name="connsiteY6046" fmla="*/ 3194070 h 8519503"/>
              <a:gd name="connsiteX6047" fmla="*/ 2001907 w 7289801"/>
              <a:gd name="connsiteY6047" fmla="*/ 3188447 h 8519503"/>
              <a:gd name="connsiteX6048" fmla="*/ 2027396 w 7289801"/>
              <a:gd name="connsiteY6048" fmla="*/ 3181416 h 8519503"/>
              <a:gd name="connsiteX6049" fmla="*/ 2027396 w 7289801"/>
              <a:gd name="connsiteY6049" fmla="*/ 3194854 h 8519503"/>
              <a:gd name="connsiteX6050" fmla="*/ 2015921 w 7289801"/>
              <a:gd name="connsiteY6050" fmla="*/ 3188884 h 8519503"/>
              <a:gd name="connsiteX6051" fmla="*/ 2027396 w 7289801"/>
              <a:gd name="connsiteY6051" fmla="*/ 3181416 h 8519503"/>
              <a:gd name="connsiteX6052" fmla="*/ 2064251 w 7289801"/>
              <a:gd name="connsiteY6052" fmla="*/ 3180402 h 8519503"/>
              <a:gd name="connsiteX6053" fmla="*/ 2065638 w 7289801"/>
              <a:gd name="connsiteY6053" fmla="*/ 3190085 h 8519503"/>
              <a:gd name="connsiteX6054" fmla="*/ 2044847 w 7289801"/>
              <a:gd name="connsiteY6054" fmla="*/ 3207949 h 8519503"/>
              <a:gd name="connsiteX6055" fmla="*/ 2043462 w 7289801"/>
              <a:gd name="connsiteY6055" fmla="*/ 3190827 h 8519503"/>
              <a:gd name="connsiteX6056" fmla="*/ 2064251 w 7289801"/>
              <a:gd name="connsiteY6056" fmla="*/ 3180402 h 8519503"/>
              <a:gd name="connsiteX6057" fmla="*/ 2045574 w 7289801"/>
              <a:gd name="connsiteY6057" fmla="*/ 3177166 h 8519503"/>
              <a:gd name="connsiteX6058" fmla="*/ 2042614 w 7289801"/>
              <a:gd name="connsiteY6058" fmla="*/ 3181930 h 8519503"/>
              <a:gd name="connsiteX6059" fmla="*/ 2042614 w 7289801"/>
              <a:gd name="connsiteY6059" fmla="*/ 3188786 h 8519503"/>
              <a:gd name="connsiteX6060" fmla="*/ 2031519 w 7289801"/>
              <a:gd name="connsiteY6060" fmla="*/ 3185361 h 8519503"/>
              <a:gd name="connsiteX6061" fmla="*/ 2045574 w 7289801"/>
              <a:gd name="connsiteY6061" fmla="*/ 3177166 h 8519503"/>
              <a:gd name="connsiteX6062" fmla="*/ 1624132 w 7289801"/>
              <a:gd name="connsiteY6062" fmla="*/ 3172532 h 8519503"/>
              <a:gd name="connsiteX6063" fmla="*/ 1625513 w 7289801"/>
              <a:gd name="connsiteY6063" fmla="*/ 3181873 h 8519503"/>
              <a:gd name="connsiteX6064" fmla="*/ 1633106 w 7289801"/>
              <a:gd name="connsiteY6064" fmla="*/ 3180445 h 8519503"/>
              <a:gd name="connsiteX6065" fmla="*/ 1594448 w 7289801"/>
              <a:gd name="connsiteY6065" fmla="*/ 3195563 h 8519503"/>
              <a:gd name="connsiteX6066" fmla="*/ 1624132 w 7289801"/>
              <a:gd name="connsiteY6066" fmla="*/ 3172532 h 8519503"/>
              <a:gd name="connsiteX6067" fmla="*/ 1391598 w 7289801"/>
              <a:gd name="connsiteY6067" fmla="*/ 3166614 h 8519503"/>
              <a:gd name="connsiteX6068" fmla="*/ 1394451 w 7289801"/>
              <a:gd name="connsiteY6068" fmla="*/ 3178588 h 8519503"/>
              <a:gd name="connsiteX6069" fmla="*/ 1360921 w 7289801"/>
              <a:gd name="connsiteY6069" fmla="*/ 3196138 h 8519503"/>
              <a:gd name="connsiteX6070" fmla="*/ 1391598 w 7289801"/>
              <a:gd name="connsiteY6070" fmla="*/ 3166614 h 8519503"/>
              <a:gd name="connsiteX6071" fmla="*/ 1220885 w 7289801"/>
              <a:gd name="connsiteY6071" fmla="*/ 3154512 h 8519503"/>
              <a:gd name="connsiteX6072" fmla="*/ 1240608 w 7289801"/>
              <a:gd name="connsiteY6072" fmla="*/ 3158897 h 8519503"/>
              <a:gd name="connsiteX6073" fmla="*/ 1224407 w 7289801"/>
              <a:gd name="connsiteY6073" fmla="*/ 3169816 h 8519503"/>
              <a:gd name="connsiteX6074" fmla="*/ 1220885 w 7289801"/>
              <a:gd name="connsiteY6074" fmla="*/ 3154512 h 8519503"/>
              <a:gd name="connsiteX6075" fmla="*/ 1413719 w 7289801"/>
              <a:gd name="connsiteY6075" fmla="*/ 3150857 h 8519503"/>
              <a:gd name="connsiteX6076" fmla="*/ 1400065 w 7289801"/>
              <a:gd name="connsiteY6076" fmla="*/ 3166913 h 8519503"/>
              <a:gd name="connsiteX6077" fmla="*/ 1413719 w 7289801"/>
              <a:gd name="connsiteY6077" fmla="*/ 3150857 h 8519503"/>
              <a:gd name="connsiteX6078" fmla="*/ 1269536 w 7289801"/>
              <a:gd name="connsiteY6078" fmla="*/ 3145681 h 8519503"/>
              <a:gd name="connsiteX6079" fmla="*/ 1258359 w 7289801"/>
              <a:gd name="connsiteY6079" fmla="*/ 3150857 h 8519503"/>
              <a:gd name="connsiteX6080" fmla="*/ 1269536 w 7289801"/>
              <a:gd name="connsiteY6080" fmla="*/ 3145681 h 8519503"/>
              <a:gd name="connsiteX6081" fmla="*/ 1834286 w 7289801"/>
              <a:gd name="connsiteY6081" fmla="*/ 3143716 h 8519503"/>
              <a:gd name="connsiteX6082" fmla="*/ 1818753 w 7289801"/>
              <a:gd name="connsiteY6082" fmla="*/ 3157024 h 8519503"/>
              <a:gd name="connsiteX6083" fmla="*/ 1834286 w 7289801"/>
              <a:gd name="connsiteY6083" fmla="*/ 3143716 h 8519503"/>
              <a:gd name="connsiteX6084" fmla="*/ 1427046 w 7289801"/>
              <a:gd name="connsiteY6084" fmla="*/ 3142963 h 8519503"/>
              <a:gd name="connsiteX6085" fmla="*/ 1429227 w 7289801"/>
              <a:gd name="connsiteY6085" fmla="*/ 3151513 h 8519503"/>
              <a:gd name="connsiteX6086" fmla="*/ 1416147 w 7289801"/>
              <a:gd name="connsiteY6086" fmla="*/ 3150201 h 8519503"/>
              <a:gd name="connsiteX6087" fmla="*/ 1427046 w 7289801"/>
              <a:gd name="connsiteY6087" fmla="*/ 3142963 h 8519503"/>
              <a:gd name="connsiteX6088" fmla="*/ 2116402 w 7289801"/>
              <a:gd name="connsiteY6088" fmla="*/ 3136998 h 8519503"/>
              <a:gd name="connsiteX6089" fmla="*/ 2120276 w 7289801"/>
              <a:gd name="connsiteY6089" fmla="*/ 3145353 h 8519503"/>
              <a:gd name="connsiteX6090" fmla="*/ 2100130 w 7289801"/>
              <a:gd name="connsiteY6090" fmla="*/ 3162676 h 8519503"/>
              <a:gd name="connsiteX6091" fmla="*/ 2105553 w 7289801"/>
              <a:gd name="connsiteY6091" fmla="*/ 3155152 h 8519503"/>
              <a:gd name="connsiteX6092" fmla="*/ 2101679 w 7289801"/>
              <a:gd name="connsiteY6092" fmla="*/ 3153644 h 8519503"/>
              <a:gd name="connsiteX6093" fmla="*/ 2116402 w 7289801"/>
              <a:gd name="connsiteY6093" fmla="*/ 3136998 h 8519503"/>
              <a:gd name="connsiteX6094" fmla="*/ 1347726 w 7289801"/>
              <a:gd name="connsiteY6094" fmla="*/ 3132999 h 8519503"/>
              <a:gd name="connsiteX6095" fmla="*/ 1342489 w 7289801"/>
              <a:gd name="connsiteY6095" fmla="*/ 3152830 h 8519503"/>
              <a:gd name="connsiteX6096" fmla="*/ 1347726 w 7289801"/>
              <a:gd name="connsiteY6096" fmla="*/ 3132999 h 8519503"/>
              <a:gd name="connsiteX6097" fmla="*/ 1461511 w 7289801"/>
              <a:gd name="connsiteY6097" fmla="*/ 3121249 h 8519503"/>
              <a:gd name="connsiteX6098" fmla="*/ 1429954 w 7289801"/>
              <a:gd name="connsiteY6098" fmla="*/ 3143503 h 8519503"/>
              <a:gd name="connsiteX6099" fmla="*/ 1461511 w 7289801"/>
              <a:gd name="connsiteY6099" fmla="*/ 3121249 h 8519503"/>
              <a:gd name="connsiteX6100" fmla="*/ 1582011 w 7289801"/>
              <a:gd name="connsiteY6100" fmla="*/ 3120171 h 8519503"/>
              <a:gd name="connsiteX6101" fmla="*/ 1585769 w 7289801"/>
              <a:gd name="connsiteY6101" fmla="*/ 3127936 h 8519503"/>
              <a:gd name="connsiteX6102" fmla="*/ 1578256 w 7289801"/>
              <a:gd name="connsiteY6102" fmla="*/ 3132999 h 8519503"/>
              <a:gd name="connsiteX6103" fmla="*/ 1576752 w 7289801"/>
              <a:gd name="connsiteY6103" fmla="*/ 3123725 h 8519503"/>
              <a:gd name="connsiteX6104" fmla="*/ 1572245 w 7289801"/>
              <a:gd name="connsiteY6104" fmla="*/ 3126561 h 8519503"/>
              <a:gd name="connsiteX6105" fmla="*/ 1582011 w 7289801"/>
              <a:gd name="connsiteY6105" fmla="*/ 3120171 h 8519503"/>
              <a:gd name="connsiteX6106" fmla="*/ 2177474 w 7289801"/>
              <a:gd name="connsiteY6106" fmla="*/ 3117304 h 8519503"/>
              <a:gd name="connsiteX6107" fmla="*/ 2163667 w 7289801"/>
              <a:gd name="connsiteY6107" fmla="*/ 3131153 h 8519503"/>
              <a:gd name="connsiteX6108" fmla="*/ 2177474 w 7289801"/>
              <a:gd name="connsiteY6108" fmla="*/ 3117304 h 8519503"/>
              <a:gd name="connsiteX6109" fmla="*/ 1308026 w 7289801"/>
              <a:gd name="connsiteY6109" fmla="*/ 3113374 h 8519503"/>
              <a:gd name="connsiteX6110" fmla="*/ 1311613 w 7289801"/>
              <a:gd name="connsiteY6110" fmla="*/ 3121249 h 8519503"/>
              <a:gd name="connsiteX6111" fmla="*/ 1272166 w 7289801"/>
              <a:gd name="connsiteY6111" fmla="*/ 3144240 h 8519503"/>
              <a:gd name="connsiteX6112" fmla="*/ 1308026 w 7289801"/>
              <a:gd name="connsiteY6112" fmla="*/ 3113374 h 8519503"/>
              <a:gd name="connsiteX6113" fmla="*/ 1741585 w 7289801"/>
              <a:gd name="connsiteY6113" fmla="*/ 3099687 h 8519503"/>
              <a:gd name="connsiteX6114" fmla="*/ 1723222 w 7289801"/>
              <a:gd name="connsiteY6114" fmla="*/ 3115337 h 8519503"/>
              <a:gd name="connsiteX6115" fmla="*/ 1741585 w 7289801"/>
              <a:gd name="connsiteY6115" fmla="*/ 3099687 h 8519503"/>
              <a:gd name="connsiteX6116" fmla="*/ 1337535 w 7289801"/>
              <a:gd name="connsiteY6116" fmla="*/ 3097720 h 8519503"/>
              <a:gd name="connsiteX6117" fmla="*/ 1323447 w 7289801"/>
              <a:gd name="connsiteY6117" fmla="*/ 3099787 h 8519503"/>
              <a:gd name="connsiteX6118" fmla="*/ 1337535 w 7289801"/>
              <a:gd name="connsiteY6118" fmla="*/ 3097720 h 8519503"/>
              <a:gd name="connsiteX6119" fmla="*/ 1411611 w 7289801"/>
              <a:gd name="connsiteY6119" fmla="*/ 3091632 h 8519503"/>
              <a:gd name="connsiteX6120" fmla="*/ 1396423 w 7289801"/>
              <a:gd name="connsiteY6120" fmla="*/ 3096888 h 8519503"/>
              <a:gd name="connsiteX6121" fmla="*/ 1411611 w 7289801"/>
              <a:gd name="connsiteY6121" fmla="*/ 3091632 h 8519503"/>
              <a:gd name="connsiteX6122" fmla="*/ 1391060 w 7289801"/>
              <a:gd name="connsiteY6122" fmla="*/ 3087713 h 8519503"/>
              <a:gd name="connsiteX6123" fmla="*/ 1376148 w 7289801"/>
              <a:gd name="connsiteY6123" fmla="*/ 3099525 h 8519503"/>
              <a:gd name="connsiteX6124" fmla="*/ 1391060 w 7289801"/>
              <a:gd name="connsiteY6124" fmla="*/ 3087713 h 8519503"/>
              <a:gd name="connsiteX6125" fmla="*/ 1456132 w 7289801"/>
              <a:gd name="connsiteY6125" fmla="*/ 3065392 h 8519503"/>
              <a:gd name="connsiteX6126" fmla="*/ 1471910 w 7289801"/>
              <a:gd name="connsiteY6126" fmla="*/ 3072526 h 8519503"/>
              <a:gd name="connsiteX6127" fmla="*/ 1461869 w 7289801"/>
              <a:gd name="connsiteY6127" fmla="*/ 3089671 h 8519503"/>
              <a:gd name="connsiteX6128" fmla="*/ 1464021 w 7289801"/>
              <a:gd name="connsiteY6128" fmla="*/ 3081095 h 8519503"/>
              <a:gd name="connsiteX6129" fmla="*/ 1453263 w 7289801"/>
              <a:gd name="connsiteY6129" fmla="*/ 3078238 h 8519503"/>
              <a:gd name="connsiteX6130" fmla="*/ 1456132 w 7289801"/>
              <a:gd name="connsiteY6130" fmla="*/ 3065392 h 8519503"/>
              <a:gd name="connsiteX6131" fmla="*/ 5771094 w 7289801"/>
              <a:gd name="connsiteY6131" fmla="*/ 3061857 h 8519503"/>
              <a:gd name="connsiteX6132" fmla="*/ 5771094 w 7289801"/>
              <a:gd name="connsiteY6132" fmla="*/ 3061857 h 8519503"/>
              <a:gd name="connsiteX6133" fmla="*/ 1663431 w 7289801"/>
              <a:gd name="connsiteY6133" fmla="*/ 3055728 h 8519503"/>
              <a:gd name="connsiteX6134" fmla="*/ 1668608 w 7289801"/>
              <a:gd name="connsiteY6134" fmla="*/ 3060660 h 8519503"/>
              <a:gd name="connsiteX6135" fmla="*/ 1658436 w 7289801"/>
              <a:gd name="connsiteY6135" fmla="*/ 3069887 h 8519503"/>
              <a:gd name="connsiteX6136" fmla="*/ 1655528 w 7289801"/>
              <a:gd name="connsiteY6136" fmla="*/ 3058692 h 8519503"/>
              <a:gd name="connsiteX6137" fmla="*/ 1663431 w 7289801"/>
              <a:gd name="connsiteY6137" fmla="*/ 3055728 h 8519503"/>
              <a:gd name="connsiteX6138" fmla="*/ 1448888 w 7289801"/>
              <a:gd name="connsiteY6138" fmla="*/ 3043669 h 8519503"/>
              <a:gd name="connsiteX6139" fmla="*/ 1437843 w 7289801"/>
              <a:gd name="connsiteY6139" fmla="*/ 3058033 h 8519503"/>
              <a:gd name="connsiteX6140" fmla="*/ 1448888 w 7289801"/>
              <a:gd name="connsiteY6140" fmla="*/ 3043669 h 8519503"/>
              <a:gd name="connsiteX6141" fmla="*/ 1680441 w 7289801"/>
              <a:gd name="connsiteY6141" fmla="*/ 3032657 h 8519503"/>
              <a:gd name="connsiteX6142" fmla="*/ 1668607 w 7289801"/>
              <a:gd name="connsiteY6142" fmla="*/ 3040310 h 8519503"/>
              <a:gd name="connsiteX6143" fmla="*/ 1680441 w 7289801"/>
              <a:gd name="connsiteY6143" fmla="*/ 3032657 h 8519503"/>
              <a:gd name="connsiteX6144" fmla="*/ 1536382 w 7289801"/>
              <a:gd name="connsiteY6144" fmla="*/ 3025212 h 8519503"/>
              <a:gd name="connsiteX6145" fmla="*/ 1517645 w 7289801"/>
              <a:gd name="connsiteY6145" fmla="*/ 3045403 h 8519503"/>
              <a:gd name="connsiteX6146" fmla="*/ 1536382 w 7289801"/>
              <a:gd name="connsiteY6146" fmla="*/ 3025212 h 8519503"/>
              <a:gd name="connsiteX6147" fmla="*/ 1937565 w 7289801"/>
              <a:gd name="connsiteY6147" fmla="*/ 3000714 h 8519503"/>
              <a:gd name="connsiteX6148" fmla="*/ 1944736 w 7289801"/>
              <a:gd name="connsiteY6148" fmla="*/ 3009699 h 8519503"/>
              <a:gd name="connsiteX6149" fmla="*/ 1923937 w 7289801"/>
              <a:gd name="connsiteY6149" fmla="*/ 3015939 h 8519503"/>
              <a:gd name="connsiteX6150" fmla="*/ 1917482 w 7289801"/>
              <a:gd name="connsiteY6150" fmla="*/ 3027005 h 8519503"/>
              <a:gd name="connsiteX6151" fmla="*/ 1937565 w 7289801"/>
              <a:gd name="connsiteY6151" fmla="*/ 3000714 h 8519503"/>
              <a:gd name="connsiteX6152" fmla="*/ 1587161 w 7289801"/>
              <a:gd name="connsiteY6152" fmla="*/ 2995635 h 8519503"/>
              <a:gd name="connsiteX6153" fmla="*/ 1597603 w 7289801"/>
              <a:gd name="connsiteY6153" fmla="*/ 3005511 h 8519503"/>
              <a:gd name="connsiteX6154" fmla="*/ 1587161 w 7289801"/>
              <a:gd name="connsiteY6154" fmla="*/ 2995635 h 8519503"/>
              <a:gd name="connsiteX6155" fmla="*/ 1664945 w 7289801"/>
              <a:gd name="connsiteY6155" fmla="*/ 2990837 h 8519503"/>
              <a:gd name="connsiteX6156" fmla="*/ 1640994 w 7289801"/>
              <a:gd name="connsiteY6156" fmla="*/ 3002756 h 8519503"/>
              <a:gd name="connsiteX6157" fmla="*/ 1664945 w 7289801"/>
              <a:gd name="connsiteY6157" fmla="*/ 2990837 h 8519503"/>
              <a:gd name="connsiteX6158" fmla="*/ 1968763 w 7289801"/>
              <a:gd name="connsiteY6158" fmla="*/ 2979465 h 8519503"/>
              <a:gd name="connsiteX6159" fmla="*/ 1976833 w 7289801"/>
              <a:gd name="connsiteY6159" fmla="*/ 2993485 h 8519503"/>
              <a:gd name="connsiteX6160" fmla="*/ 1976115 w 7289801"/>
              <a:gd name="connsiteY6160" fmla="*/ 2997823 h 8519503"/>
              <a:gd name="connsiteX6161" fmla="*/ 1967508 w 7289801"/>
              <a:gd name="connsiteY6161" fmla="*/ 2999270 h 8519503"/>
              <a:gd name="connsiteX6162" fmla="*/ 1962488 w 7289801"/>
              <a:gd name="connsiteY6162" fmla="*/ 2981926 h 8519503"/>
              <a:gd name="connsiteX6163" fmla="*/ 1968763 w 7289801"/>
              <a:gd name="connsiteY6163" fmla="*/ 2979465 h 8519503"/>
              <a:gd name="connsiteX6164" fmla="*/ 1886458 w 7289801"/>
              <a:gd name="connsiteY6164" fmla="*/ 2978984 h 8519503"/>
              <a:gd name="connsiteX6165" fmla="*/ 1874560 w 7289801"/>
              <a:gd name="connsiteY6165" fmla="*/ 2990142 h 8519503"/>
              <a:gd name="connsiteX6166" fmla="*/ 1886458 w 7289801"/>
              <a:gd name="connsiteY6166" fmla="*/ 2978984 h 8519503"/>
              <a:gd name="connsiteX6167" fmla="*/ 1650857 w 7289801"/>
              <a:gd name="connsiteY6167" fmla="*/ 2961484 h 8519503"/>
              <a:gd name="connsiteX6168" fmla="*/ 1610705 w 7289801"/>
              <a:gd name="connsiteY6168" fmla="*/ 2994791 h 8519503"/>
              <a:gd name="connsiteX6169" fmla="*/ 1601547 w 7289801"/>
              <a:gd name="connsiteY6169" fmla="*/ 2976371 h 8519503"/>
              <a:gd name="connsiteX6170" fmla="*/ 1610705 w 7289801"/>
              <a:gd name="connsiteY6170" fmla="*/ 2964312 h 8519503"/>
              <a:gd name="connsiteX6171" fmla="*/ 1622680 w 7289801"/>
              <a:gd name="connsiteY6171" fmla="*/ 2977082 h 8519503"/>
              <a:gd name="connsiteX6172" fmla="*/ 1650857 w 7289801"/>
              <a:gd name="connsiteY6172" fmla="*/ 2961484 h 8519503"/>
              <a:gd name="connsiteX6173" fmla="*/ 1747783 w 7289801"/>
              <a:gd name="connsiteY6173" fmla="*/ 2960660 h 8519503"/>
              <a:gd name="connsiteX6174" fmla="*/ 1732991 w 7289801"/>
              <a:gd name="connsiteY6174" fmla="*/ 2980241 h 8519503"/>
              <a:gd name="connsiteX6175" fmla="*/ 1727355 w 7289801"/>
              <a:gd name="connsiteY6175" fmla="*/ 2980966 h 8519503"/>
              <a:gd name="connsiteX6176" fmla="*/ 1723833 w 7289801"/>
              <a:gd name="connsiteY6176" fmla="*/ 2979517 h 8519503"/>
              <a:gd name="connsiteX6177" fmla="*/ 1747783 w 7289801"/>
              <a:gd name="connsiteY6177" fmla="*/ 2960660 h 8519503"/>
              <a:gd name="connsiteX6178" fmla="*/ 1594822 w 7289801"/>
              <a:gd name="connsiteY6178" fmla="*/ 2959264 h 8519503"/>
              <a:gd name="connsiteX6179" fmla="*/ 1604036 w 7289801"/>
              <a:gd name="connsiteY6179" fmla="*/ 2960515 h 8519503"/>
              <a:gd name="connsiteX6180" fmla="*/ 1605493 w 7289801"/>
              <a:gd name="connsiteY6180" fmla="*/ 2959793 h 8519503"/>
              <a:gd name="connsiteX6181" fmla="*/ 1571963 w 7289801"/>
              <a:gd name="connsiteY6181" fmla="*/ 2977878 h 8519503"/>
              <a:gd name="connsiteX6182" fmla="*/ 1594822 w 7289801"/>
              <a:gd name="connsiteY6182" fmla="*/ 2959264 h 8519503"/>
              <a:gd name="connsiteX6183" fmla="*/ 2099394 w 7289801"/>
              <a:gd name="connsiteY6183" fmla="*/ 2955257 h 8519503"/>
              <a:gd name="connsiteX6184" fmla="*/ 2100853 w 7289801"/>
              <a:gd name="connsiteY6184" fmla="*/ 2971406 h 8519503"/>
              <a:gd name="connsiteX6185" fmla="*/ 2075340 w 7289801"/>
              <a:gd name="connsiteY6185" fmla="*/ 2980966 h 8519503"/>
              <a:gd name="connsiteX6186" fmla="*/ 2099394 w 7289801"/>
              <a:gd name="connsiteY6186" fmla="*/ 2955257 h 8519503"/>
              <a:gd name="connsiteX6187" fmla="*/ 1994988 w 7289801"/>
              <a:gd name="connsiteY6187" fmla="*/ 2950052 h 8519503"/>
              <a:gd name="connsiteX6188" fmla="*/ 2003907 w 7289801"/>
              <a:gd name="connsiteY6188" fmla="*/ 2957297 h 8519503"/>
              <a:gd name="connsiteX6189" fmla="*/ 1990186 w 7289801"/>
              <a:gd name="connsiteY6189" fmla="*/ 2971067 h 8519503"/>
              <a:gd name="connsiteX6190" fmla="*/ 1994988 w 7289801"/>
              <a:gd name="connsiteY6190" fmla="*/ 2950052 h 8519503"/>
              <a:gd name="connsiteX6191" fmla="*/ 1722317 w 7289801"/>
              <a:gd name="connsiteY6191" fmla="*/ 2941439 h 8519503"/>
              <a:gd name="connsiteX6192" fmla="*/ 1725806 w 7289801"/>
              <a:gd name="connsiteY6192" fmla="*/ 2949297 h 8519503"/>
              <a:gd name="connsiteX6193" fmla="*/ 1680441 w 7289801"/>
              <a:gd name="connsiteY6193" fmla="*/ 2982941 h 8519503"/>
              <a:gd name="connsiteX6194" fmla="*/ 1722317 w 7289801"/>
              <a:gd name="connsiteY6194" fmla="*/ 2941439 h 8519503"/>
              <a:gd name="connsiteX6195" fmla="*/ 1674598 w 7289801"/>
              <a:gd name="connsiteY6195" fmla="*/ 2935559 h 8519503"/>
              <a:gd name="connsiteX6196" fmla="*/ 1660718 w 7289801"/>
              <a:gd name="connsiteY6196" fmla="*/ 2944478 h 8519503"/>
              <a:gd name="connsiteX6197" fmla="*/ 1651252 w 7289801"/>
              <a:gd name="connsiteY6197" fmla="*/ 2935559 h 8519503"/>
              <a:gd name="connsiteX6198" fmla="*/ 1639890 w 7289801"/>
              <a:gd name="connsiteY6198" fmla="*/ 2949867 h 8519503"/>
              <a:gd name="connsiteX6199" fmla="*/ 1651252 w 7289801"/>
              <a:gd name="connsiteY6199" fmla="*/ 2935559 h 8519503"/>
              <a:gd name="connsiteX6200" fmla="*/ 1627763 w 7289801"/>
              <a:gd name="connsiteY6200" fmla="*/ 2934996 h 8519503"/>
              <a:gd name="connsiteX6201" fmla="*/ 1612365 w 7289801"/>
              <a:gd name="connsiteY6201" fmla="*/ 2959217 h 8519503"/>
              <a:gd name="connsiteX6202" fmla="*/ 1607465 w 7289801"/>
              <a:gd name="connsiteY6202" fmla="*/ 2948506 h 8519503"/>
              <a:gd name="connsiteX6203" fmla="*/ 1627763 w 7289801"/>
              <a:gd name="connsiteY6203" fmla="*/ 2934996 h 8519503"/>
              <a:gd name="connsiteX6204" fmla="*/ 1779060 w 7289801"/>
              <a:gd name="connsiteY6204" fmla="*/ 2933566 h 8519503"/>
              <a:gd name="connsiteX6205" fmla="*/ 1756268 w 7289801"/>
              <a:gd name="connsiteY6205" fmla="*/ 2955542 h 8519503"/>
              <a:gd name="connsiteX6206" fmla="*/ 1779060 w 7289801"/>
              <a:gd name="connsiteY6206" fmla="*/ 2933566 h 8519503"/>
              <a:gd name="connsiteX6207" fmla="*/ 2113654 w 7289801"/>
              <a:gd name="connsiteY6207" fmla="*/ 2920507 h 8519503"/>
              <a:gd name="connsiteX6208" fmla="*/ 2107315 w 7289801"/>
              <a:gd name="connsiteY6208" fmla="*/ 2924590 h 8519503"/>
              <a:gd name="connsiteX6209" fmla="*/ 2100975 w 7289801"/>
              <a:gd name="connsiteY6209" fmla="*/ 2935559 h 8519503"/>
              <a:gd name="connsiteX6210" fmla="*/ 2096748 w 7289801"/>
              <a:gd name="connsiteY6210" fmla="*/ 2921187 h 8519503"/>
              <a:gd name="connsiteX6211" fmla="*/ 2113654 w 7289801"/>
              <a:gd name="connsiteY6211" fmla="*/ 2920507 h 8519503"/>
              <a:gd name="connsiteX6212" fmla="*/ 1999963 w 7289801"/>
              <a:gd name="connsiteY6212" fmla="*/ 2917927 h 8519503"/>
              <a:gd name="connsiteX6213" fmla="*/ 1974322 w 7289801"/>
              <a:gd name="connsiteY6213" fmla="*/ 2935827 h 8519503"/>
              <a:gd name="connsiteX6214" fmla="*/ 1999963 w 7289801"/>
              <a:gd name="connsiteY6214" fmla="*/ 2917927 h 8519503"/>
              <a:gd name="connsiteX6215" fmla="*/ 1981964 w 7289801"/>
              <a:gd name="connsiteY6215" fmla="*/ 2917274 h 8519503"/>
              <a:gd name="connsiteX6216" fmla="*/ 1984183 w 7289801"/>
              <a:gd name="connsiteY6216" fmla="*/ 2922755 h 8519503"/>
              <a:gd name="connsiteX6217" fmla="*/ 1975307 w 7289801"/>
              <a:gd name="connsiteY6217" fmla="*/ 2928304 h 8519503"/>
              <a:gd name="connsiteX6218" fmla="*/ 1972349 w 7289801"/>
              <a:gd name="connsiteY6218" fmla="*/ 2922755 h 8519503"/>
              <a:gd name="connsiteX6219" fmla="*/ 1981964 w 7289801"/>
              <a:gd name="connsiteY6219" fmla="*/ 2917274 h 8519503"/>
              <a:gd name="connsiteX6220" fmla="*/ 1704111 w 7289801"/>
              <a:gd name="connsiteY6220" fmla="*/ 2915965 h 8519503"/>
              <a:gd name="connsiteX6221" fmla="*/ 1689646 w 7289801"/>
              <a:gd name="connsiteY6221" fmla="*/ 2933566 h 8519503"/>
              <a:gd name="connsiteX6222" fmla="*/ 1704111 w 7289801"/>
              <a:gd name="connsiteY6222" fmla="*/ 2915965 h 8519503"/>
              <a:gd name="connsiteX6223" fmla="*/ 1767225 w 7289801"/>
              <a:gd name="connsiteY6223" fmla="*/ 2909951 h 8519503"/>
              <a:gd name="connsiteX6224" fmla="*/ 1736595 w 7289801"/>
              <a:gd name="connsiteY6224" fmla="*/ 2943439 h 8519503"/>
              <a:gd name="connsiteX6225" fmla="*/ 1731722 w 7289801"/>
              <a:gd name="connsiteY6225" fmla="*/ 2932947 h 8519503"/>
              <a:gd name="connsiteX6226" fmla="*/ 1767225 w 7289801"/>
              <a:gd name="connsiteY6226" fmla="*/ 2909951 h 8519503"/>
              <a:gd name="connsiteX6227" fmla="*/ 1733695 w 7289801"/>
              <a:gd name="connsiteY6227" fmla="*/ 2896385 h 8519503"/>
              <a:gd name="connsiteX6228" fmla="*/ 1719888 w 7289801"/>
              <a:gd name="connsiteY6228" fmla="*/ 2909707 h 8519503"/>
              <a:gd name="connsiteX6229" fmla="*/ 1733695 w 7289801"/>
              <a:gd name="connsiteY6229" fmla="*/ 2896385 h 8519503"/>
              <a:gd name="connsiteX6230" fmla="*/ 1926986 w 7289801"/>
              <a:gd name="connsiteY6230" fmla="*/ 2890193 h 8519503"/>
              <a:gd name="connsiteX6231" fmla="*/ 1916466 w 7289801"/>
              <a:gd name="connsiteY6231" fmla="*/ 2904042 h 8519503"/>
              <a:gd name="connsiteX6232" fmla="*/ 1926986 w 7289801"/>
              <a:gd name="connsiteY6232" fmla="*/ 2890193 h 8519503"/>
              <a:gd name="connsiteX6233" fmla="*/ 1956375 w 7289801"/>
              <a:gd name="connsiteY6233" fmla="*/ 2881226 h 8519503"/>
              <a:gd name="connsiteX6234" fmla="*/ 1968404 w 7289801"/>
              <a:gd name="connsiteY6234" fmla="*/ 2884065 h 8519503"/>
              <a:gd name="connsiteX6235" fmla="*/ 1960656 w 7289801"/>
              <a:gd name="connsiteY6235" fmla="*/ 2892720 h 8519503"/>
              <a:gd name="connsiteX6236" fmla="*/ 1950090 w 7289801"/>
              <a:gd name="connsiteY6236" fmla="*/ 2889110 h 8519503"/>
              <a:gd name="connsiteX6237" fmla="*/ 1933888 w 7289801"/>
              <a:gd name="connsiteY6237" fmla="*/ 2909951 h 8519503"/>
              <a:gd name="connsiteX6238" fmla="*/ 1956375 w 7289801"/>
              <a:gd name="connsiteY6238" fmla="*/ 2881226 h 8519503"/>
              <a:gd name="connsiteX6239" fmla="*/ 1889152 w 7289801"/>
              <a:gd name="connsiteY6239" fmla="*/ 2862523 h 8519503"/>
              <a:gd name="connsiteX6240" fmla="*/ 1893455 w 7289801"/>
              <a:gd name="connsiteY6240" fmla="*/ 2877770 h 8519503"/>
              <a:gd name="connsiteX6241" fmla="*/ 1846119 w 7289801"/>
              <a:gd name="connsiteY6241" fmla="*/ 2911914 h 8519503"/>
              <a:gd name="connsiteX6242" fmla="*/ 1861181 w 7289801"/>
              <a:gd name="connsiteY6242" fmla="*/ 2898880 h 8519503"/>
              <a:gd name="connsiteX6243" fmla="*/ 1860464 w 7289801"/>
              <a:gd name="connsiteY6243" fmla="*/ 2885028 h 8519503"/>
              <a:gd name="connsiteX6244" fmla="*/ 1889152 w 7289801"/>
              <a:gd name="connsiteY6244" fmla="*/ 2862523 h 8519503"/>
              <a:gd name="connsiteX6245" fmla="*/ 1960172 w 7289801"/>
              <a:gd name="connsiteY6245" fmla="*/ 2843432 h 8519503"/>
              <a:gd name="connsiteX6246" fmla="*/ 1965661 w 7289801"/>
              <a:gd name="connsiteY6246" fmla="*/ 2843432 h 8519503"/>
              <a:gd name="connsiteX6247" fmla="*/ 1967033 w 7289801"/>
              <a:gd name="connsiteY6247" fmla="*/ 2853144 h 8519503"/>
              <a:gd name="connsiteX6248" fmla="*/ 1962916 w 7289801"/>
              <a:gd name="connsiteY6248" fmla="*/ 2849425 h 8519503"/>
              <a:gd name="connsiteX6249" fmla="*/ 1956056 w 7289801"/>
              <a:gd name="connsiteY6249" fmla="*/ 2860583 h 8519503"/>
              <a:gd name="connsiteX6250" fmla="*/ 1952625 w 7289801"/>
              <a:gd name="connsiteY6250" fmla="*/ 2852412 h 8519503"/>
              <a:gd name="connsiteX6251" fmla="*/ 1960172 w 7289801"/>
              <a:gd name="connsiteY6251" fmla="*/ 2843432 h 8519503"/>
              <a:gd name="connsiteX6252" fmla="*/ 1827597 w 7289801"/>
              <a:gd name="connsiteY6252" fmla="*/ 2836971 h 8519503"/>
              <a:gd name="connsiteX6253" fmla="*/ 1826224 w 7289801"/>
              <a:gd name="connsiteY6253" fmla="*/ 2841083 h 8519503"/>
              <a:gd name="connsiteX6254" fmla="*/ 1826909 w 7289801"/>
              <a:gd name="connsiteY6254" fmla="*/ 2847566 h 8519503"/>
              <a:gd name="connsiteX6255" fmla="*/ 1815934 w 7289801"/>
              <a:gd name="connsiteY6255" fmla="*/ 2837638 h 8519503"/>
              <a:gd name="connsiteX6256" fmla="*/ 1827597 w 7289801"/>
              <a:gd name="connsiteY6256" fmla="*/ 2836971 h 8519503"/>
              <a:gd name="connsiteX6257" fmla="*/ 1917193 w 7289801"/>
              <a:gd name="connsiteY6257" fmla="*/ 2836847 h 8519503"/>
              <a:gd name="connsiteX6258" fmla="*/ 1932903 w 7289801"/>
              <a:gd name="connsiteY6258" fmla="*/ 2851106 h 8519503"/>
              <a:gd name="connsiteX6259" fmla="*/ 1917193 w 7289801"/>
              <a:gd name="connsiteY6259" fmla="*/ 2861105 h 8519503"/>
              <a:gd name="connsiteX6260" fmla="*/ 1922905 w 7289801"/>
              <a:gd name="connsiteY6260" fmla="*/ 2861105 h 8519503"/>
              <a:gd name="connsiteX6261" fmla="*/ 1915764 w 7289801"/>
              <a:gd name="connsiteY6261" fmla="*/ 2872489 h 8519503"/>
              <a:gd name="connsiteX6262" fmla="*/ 1907908 w 7289801"/>
              <a:gd name="connsiteY6262" fmla="*/ 2860361 h 8519503"/>
              <a:gd name="connsiteX6263" fmla="*/ 1902910 w 7289801"/>
              <a:gd name="connsiteY6263" fmla="*/ 2863211 h 8519503"/>
              <a:gd name="connsiteX6264" fmla="*/ 1904339 w 7289801"/>
              <a:gd name="connsiteY6264" fmla="*/ 2872489 h 8519503"/>
              <a:gd name="connsiteX6265" fmla="*/ 1895768 w 7289801"/>
              <a:gd name="connsiteY6265" fmla="*/ 2853934 h 8519503"/>
              <a:gd name="connsiteX6266" fmla="*/ 1917193 w 7289801"/>
              <a:gd name="connsiteY6266" fmla="*/ 2836847 h 8519503"/>
              <a:gd name="connsiteX6267" fmla="*/ 1190436 w 7289801"/>
              <a:gd name="connsiteY6267" fmla="*/ 2835569 h 8519503"/>
              <a:gd name="connsiteX6268" fmla="*/ 1197217 w 7289801"/>
              <a:gd name="connsiteY6268" fmla="*/ 2836739 h 8519503"/>
              <a:gd name="connsiteX6269" fmla="*/ 1193694 w 7289801"/>
              <a:gd name="connsiteY6269" fmla="*/ 2846699 h 8519503"/>
              <a:gd name="connsiteX6270" fmla="*/ 1187354 w 7289801"/>
              <a:gd name="connsiteY6270" fmla="*/ 2842790 h 8519503"/>
              <a:gd name="connsiteX6271" fmla="*/ 1190436 w 7289801"/>
              <a:gd name="connsiteY6271" fmla="*/ 2835569 h 8519503"/>
              <a:gd name="connsiteX6272" fmla="*/ 2015741 w 7289801"/>
              <a:gd name="connsiteY6272" fmla="*/ 2829990 h 8519503"/>
              <a:gd name="connsiteX6273" fmla="*/ 2036874 w 7289801"/>
              <a:gd name="connsiteY6273" fmla="*/ 2844171 h 8519503"/>
              <a:gd name="connsiteX6274" fmla="*/ 2039251 w 7289801"/>
              <a:gd name="connsiteY6274" fmla="*/ 2850789 h 8519503"/>
              <a:gd name="connsiteX6275" fmla="*/ 2030875 w 7289801"/>
              <a:gd name="connsiteY6275" fmla="*/ 2854971 h 8519503"/>
              <a:gd name="connsiteX6276" fmla="*/ 2030902 w 7289801"/>
              <a:gd name="connsiteY6276" fmla="*/ 2855028 h 8519503"/>
              <a:gd name="connsiteX6277" fmla="*/ 2035465 w 7289801"/>
              <a:gd name="connsiteY6277" fmla="*/ 2864397 h 8519503"/>
              <a:gd name="connsiteX6278" fmla="*/ 2025034 w 7289801"/>
              <a:gd name="connsiteY6278" fmla="*/ 2874404 h 8519503"/>
              <a:gd name="connsiteX6279" fmla="*/ 2002680 w 7289801"/>
              <a:gd name="connsiteY6279" fmla="*/ 2853682 h 8519503"/>
              <a:gd name="connsiteX6280" fmla="*/ 2022799 w 7289801"/>
              <a:gd name="connsiteY6280" fmla="*/ 2851573 h 8519503"/>
              <a:gd name="connsiteX6281" fmla="*/ 2025034 w 7289801"/>
              <a:gd name="connsiteY6281" fmla="*/ 2867992 h 8519503"/>
              <a:gd name="connsiteX6282" fmla="*/ 2026187 w 7289801"/>
              <a:gd name="connsiteY6282" fmla="*/ 2856539 h 8519503"/>
              <a:gd name="connsiteX6283" fmla="*/ 2029655 w 7289801"/>
              <a:gd name="connsiteY6283" fmla="*/ 2854099 h 8519503"/>
              <a:gd name="connsiteX6284" fmla="*/ 2021816 w 7289801"/>
              <a:gd name="connsiteY6284" fmla="*/ 2844823 h 8519503"/>
              <a:gd name="connsiteX6285" fmla="*/ 2015741 w 7289801"/>
              <a:gd name="connsiteY6285" fmla="*/ 2829990 h 8519503"/>
              <a:gd name="connsiteX6286" fmla="*/ 1204650 w 7289801"/>
              <a:gd name="connsiteY6286" fmla="*/ 2829308 h 8519503"/>
              <a:gd name="connsiteX6287" fmla="*/ 1212995 w 7289801"/>
              <a:gd name="connsiteY6287" fmla="*/ 2842688 h 8519503"/>
              <a:gd name="connsiteX6288" fmla="*/ 1203133 w 7289801"/>
              <a:gd name="connsiteY6288" fmla="*/ 2837359 h 8519503"/>
              <a:gd name="connsiteX6289" fmla="*/ 1204650 w 7289801"/>
              <a:gd name="connsiteY6289" fmla="*/ 2829308 h 8519503"/>
              <a:gd name="connsiteX6290" fmla="*/ 1953921 w 7289801"/>
              <a:gd name="connsiteY6290" fmla="*/ 2821272 h 8519503"/>
              <a:gd name="connsiteX6291" fmla="*/ 1954598 w 7289801"/>
              <a:gd name="connsiteY6291" fmla="*/ 2840747 h 8519503"/>
              <a:gd name="connsiteX6292" fmla="*/ 1938326 w 7289801"/>
              <a:gd name="connsiteY6292" fmla="*/ 2848684 h 8519503"/>
              <a:gd name="connsiteX6293" fmla="*/ 1953921 w 7289801"/>
              <a:gd name="connsiteY6293" fmla="*/ 2821272 h 8519503"/>
              <a:gd name="connsiteX6294" fmla="*/ 2031767 w 7289801"/>
              <a:gd name="connsiteY6294" fmla="*/ 2820084 h 8519503"/>
              <a:gd name="connsiteX6295" fmla="*/ 2045079 w 7289801"/>
              <a:gd name="connsiteY6295" fmla="*/ 2822134 h 8519503"/>
              <a:gd name="connsiteX6296" fmla="*/ 2046559 w 7289801"/>
              <a:gd name="connsiteY6296" fmla="*/ 2831015 h 8519503"/>
              <a:gd name="connsiteX6297" fmla="*/ 2031026 w 7289801"/>
              <a:gd name="connsiteY6297" fmla="*/ 2836847 h 8519503"/>
              <a:gd name="connsiteX6298" fmla="*/ 2031767 w 7289801"/>
              <a:gd name="connsiteY6298" fmla="*/ 2820084 h 8519503"/>
              <a:gd name="connsiteX6299" fmla="*/ 1983462 w 7289801"/>
              <a:gd name="connsiteY6299" fmla="*/ 2801500 h 8519503"/>
              <a:gd name="connsiteX6300" fmla="*/ 1986156 w 7289801"/>
              <a:gd name="connsiteY6300" fmla="*/ 2819762 h 8519503"/>
              <a:gd name="connsiteX6301" fmla="*/ 1961238 w 7289801"/>
              <a:gd name="connsiteY6301" fmla="*/ 2833077 h 8519503"/>
              <a:gd name="connsiteX6302" fmla="*/ 1964605 w 7289801"/>
              <a:gd name="connsiteY6302" fmla="*/ 2821176 h 8519503"/>
              <a:gd name="connsiteX6303" fmla="*/ 1962585 w 7289801"/>
              <a:gd name="connsiteY6303" fmla="*/ 2819056 h 8519503"/>
              <a:gd name="connsiteX6304" fmla="*/ 1983462 w 7289801"/>
              <a:gd name="connsiteY6304" fmla="*/ 2801500 h 8519503"/>
              <a:gd name="connsiteX6305" fmla="*/ 1932035 w 7289801"/>
              <a:gd name="connsiteY6305" fmla="*/ 2799516 h 8519503"/>
              <a:gd name="connsiteX6306" fmla="*/ 1934875 w 7289801"/>
              <a:gd name="connsiteY6306" fmla="*/ 2804871 h 8519503"/>
              <a:gd name="connsiteX6307" fmla="*/ 1933455 w 7289801"/>
              <a:gd name="connsiteY6307" fmla="*/ 2809503 h 8519503"/>
              <a:gd name="connsiteX6308" fmla="*/ 1929195 w 7289801"/>
              <a:gd name="connsiteY6308" fmla="*/ 2805663 h 8519503"/>
              <a:gd name="connsiteX6309" fmla="*/ 1919963 w 7289801"/>
              <a:gd name="connsiteY6309" fmla="*/ 2811803 h 8519503"/>
              <a:gd name="connsiteX6310" fmla="*/ 1932035 w 7289801"/>
              <a:gd name="connsiteY6310" fmla="*/ 2799516 h 8519503"/>
              <a:gd name="connsiteX6311" fmla="*/ 1874819 w 7289801"/>
              <a:gd name="connsiteY6311" fmla="*/ 2798661 h 8519503"/>
              <a:gd name="connsiteX6312" fmla="*/ 1876249 w 7289801"/>
              <a:gd name="connsiteY6312" fmla="*/ 2808052 h 8519503"/>
              <a:gd name="connsiteX6313" fmla="*/ 1828368 w 7289801"/>
              <a:gd name="connsiteY6313" fmla="*/ 2832642 h 8519503"/>
              <a:gd name="connsiteX6314" fmla="*/ 1874819 w 7289801"/>
              <a:gd name="connsiteY6314" fmla="*/ 2798661 h 8519503"/>
              <a:gd name="connsiteX6315" fmla="*/ 2002066 w 7289801"/>
              <a:gd name="connsiteY6315" fmla="*/ 2783742 h 8519503"/>
              <a:gd name="connsiteX6316" fmla="*/ 1997595 w 7289801"/>
              <a:gd name="connsiteY6316" fmla="*/ 2799437 h 8519503"/>
              <a:gd name="connsiteX6317" fmla="*/ 2005047 w 7289801"/>
              <a:gd name="connsiteY6317" fmla="*/ 2801500 h 8519503"/>
              <a:gd name="connsiteX6318" fmla="*/ 2005047 w 7289801"/>
              <a:gd name="connsiteY6318" fmla="*/ 2795314 h 8519503"/>
              <a:gd name="connsiteX6319" fmla="*/ 2013989 w 7289801"/>
              <a:gd name="connsiteY6319" fmla="*/ 2819280 h 8519503"/>
              <a:gd name="connsiteX6320" fmla="*/ 1984183 w 7289801"/>
              <a:gd name="connsiteY6320" fmla="*/ 2797405 h 8519503"/>
              <a:gd name="connsiteX6321" fmla="*/ 2002066 w 7289801"/>
              <a:gd name="connsiteY6321" fmla="*/ 2783742 h 8519503"/>
              <a:gd name="connsiteX6322" fmla="*/ 1016377 w 7289801"/>
              <a:gd name="connsiteY6322" fmla="*/ 2776501 h 8519503"/>
              <a:gd name="connsiteX6323" fmla="*/ 1019114 w 7289801"/>
              <a:gd name="connsiteY6323" fmla="*/ 2778194 h 8519503"/>
              <a:gd name="connsiteX6324" fmla="*/ 1014970 w 7289801"/>
              <a:gd name="connsiteY6324" fmla="*/ 2778194 h 8519503"/>
              <a:gd name="connsiteX6325" fmla="*/ 1016377 w 7289801"/>
              <a:gd name="connsiteY6325" fmla="*/ 2776501 h 8519503"/>
              <a:gd name="connsiteX6326" fmla="*/ 1070986 w 7289801"/>
              <a:gd name="connsiteY6326" fmla="*/ 2775814 h 8519503"/>
              <a:gd name="connsiteX6327" fmla="*/ 1078876 w 7289801"/>
              <a:gd name="connsiteY6327" fmla="*/ 2782314 h 8519503"/>
              <a:gd name="connsiteX6328" fmla="*/ 1063097 w 7289801"/>
              <a:gd name="connsiteY6328" fmla="*/ 2791654 h 8519503"/>
              <a:gd name="connsiteX6329" fmla="*/ 1070986 w 7289801"/>
              <a:gd name="connsiteY6329" fmla="*/ 2775814 h 8519503"/>
              <a:gd name="connsiteX6330" fmla="*/ 1834285 w 7289801"/>
              <a:gd name="connsiteY6330" fmla="*/ 2768031 h 8519503"/>
              <a:gd name="connsiteX6331" fmla="*/ 1826395 w 7289801"/>
              <a:gd name="connsiteY6331" fmla="*/ 2785699 h 8519503"/>
              <a:gd name="connsiteX6332" fmla="*/ 1834285 w 7289801"/>
              <a:gd name="connsiteY6332" fmla="*/ 2768031 h 8519503"/>
              <a:gd name="connsiteX6333" fmla="*/ 1042117 w 7289801"/>
              <a:gd name="connsiteY6333" fmla="*/ 2767524 h 8519503"/>
              <a:gd name="connsiteX6334" fmla="*/ 1049290 w 7289801"/>
              <a:gd name="connsiteY6334" fmla="*/ 2768282 h 8519503"/>
              <a:gd name="connsiteX6335" fmla="*/ 1042835 w 7289801"/>
              <a:gd name="connsiteY6335" fmla="*/ 2776268 h 8519503"/>
              <a:gd name="connsiteX6336" fmla="*/ 1042117 w 7289801"/>
              <a:gd name="connsiteY6336" fmla="*/ 2767524 h 8519503"/>
              <a:gd name="connsiteX6337" fmla="*/ 1012473 w 7289801"/>
              <a:gd name="connsiteY6337" fmla="*/ 2760604 h 8519503"/>
              <a:gd name="connsiteX6338" fmla="*/ 1017732 w 7289801"/>
              <a:gd name="connsiteY6338" fmla="*/ 2761707 h 8519503"/>
              <a:gd name="connsiteX6339" fmla="*/ 1014445 w 7289801"/>
              <a:gd name="connsiteY6339" fmla="*/ 2763437 h 8519503"/>
              <a:gd name="connsiteX6340" fmla="*/ 1011157 w 7289801"/>
              <a:gd name="connsiteY6340" fmla="*/ 2763437 h 8519503"/>
              <a:gd name="connsiteX6341" fmla="*/ 1012473 w 7289801"/>
              <a:gd name="connsiteY6341" fmla="*/ 2760604 h 8519503"/>
              <a:gd name="connsiteX6342" fmla="*/ 998229 w 7289801"/>
              <a:gd name="connsiteY6342" fmla="*/ 2756155 h 8519503"/>
              <a:gd name="connsiteX6343" fmla="*/ 1003926 w 7289801"/>
              <a:gd name="connsiteY6343" fmla="*/ 2771535 h 8519503"/>
              <a:gd name="connsiteX6344" fmla="*/ 994667 w 7289801"/>
              <a:gd name="connsiteY6344" fmla="*/ 2768093 h 8519503"/>
              <a:gd name="connsiteX6345" fmla="*/ 998941 w 7289801"/>
              <a:gd name="connsiteY6345" fmla="*/ 2771535 h 8519503"/>
              <a:gd name="connsiteX6346" fmla="*/ 992531 w 7289801"/>
              <a:gd name="connsiteY6346" fmla="*/ 2771535 h 8519503"/>
              <a:gd name="connsiteX6347" fmla="*/ 964753 w 7289801"/>
              <a:gd name="connsiteY6347" fmla="*/ 2775697 h 8519503"/>
              <a:gd name="connsiteX6348" fmla="*/ 965466 w 7289801"/>
              <a:gd name="connsiteY6348" fmla="*/ 2777136 h 8519503"/>
              <a:gd name="connsiteX6349" fmla="*/ 959768 w 7289801"/>
              <a:gd name="connsiteY6349" fmla="*/ 2776354 h 8519503"/>
              <a:gd name="connsiteX6350" fmla="*/ 956918 w 7289801"/>
              <a:gd name="connsiteY6350" fmla="*/ 2776354 h 8519503"/>
              <a:gd name="connsiteX6351" fmla="*/ 954782 w 7289801"/>
              <a:gd name="connsiteY6351" fmla="*/ 2777136 h 8519503"/>
              <a:gd name="connsiteX6352" fmla="*/ 954070 w 7289801"/>
              <a:gd name="connsiteY6352" fmla="*/ 2777136 h 8519503"/>
              <a:gd name="connsiteX6353" fmla="*/ 953357 w 7289801"/>
              <a:gd name="connsiteY6353" fmla="*/ 2777136 h 8519503"/>
              <a:gd name="connsiteX6354" fmla="*/ 953357 w 7289801"/>
              <a:gd name="connsiteY6354" fmla="*/ 2776354 h 8519503"/>
              <a:gd name="connsiteX6355" fmla="*/ 954070 w 7289801"/>
              <a:gd name="connsiteY6355" fmla="*/ 2775053 h 8519503"/>
              <a:gd name="connsiteX6356" fmla="*/ 964041 w 7289801"/>
              <a:gd name="connsiteY6356" fmla="*/ 2775697 h 8519503"/>
              <a:gd name="connsiteX6357" fmla="*/ 973301 w 7289801"/>
              <a:gd name="connsiteY6357" fmla="*/ 2770853 h 8519503"/>
              <a:gd name="connsiteX6358" fmla="*/ 957631 w 7289801"/>
              <a:gd name="connsiteY6358" fmla="*/ 2771535 h 8519503"/>
              <a:gd name="connsiteX6359" fmla="*/ 986120 w 7289801"/>
              <a:gd name="connsiteY6359" fmla="*/ 2767390 h 8519503"/>
              <a:gd name="connsiteX6360" fmla="*/ 993955 w 7289801"/>
              <a:gd name="connsiteY6360" fmla="*/ 2765242 h 8519503"/>
              <a:gd name="connsiteX6361" fmla="*/ 998229 w 7289801"/>
              <a:gd name="connsiteY6361" fmla="*/ 2756155 h 8519503"/>
              <a:gd name="connsiteX6362" fmla="*/ 1934875 w 7289801"/>
              <a:gd name="connsiteY6362" fmla="*/ 2754159 h 8519503"/>
              <a:gd name="connsiteX6363" fmla="*/ 1883594 w 7289801"/>
              <a:gd name="connsiteY6363" fmla="*/ 2793590 h 8519503"/>
              <a:gd name="connsiteX6364" fmla="*/ 1934875 w 7289801"/>
              <a:gd name="connsiteY6364" fmla="*/ 2754159 h 8519503"/>
              <a:gd name="connsiteX6365" fmla="*/ 1026279 w 7289801"/>
              <a:gd name="connsiteY6365" fmla="*/ 2753476 h 8519503"/>
              <a:gd name="connsiteX6366" fmla="*/ 1033511 w 7289801"/>
              <a:gd name="connsiteY6366" fmla="*/ 2757450 h 8519503"/>
              <a:gd name="connsiteX6367" fmla="*/ 1025622 w 7289801"/>
              <a:gd name="connsiteY6367" fmla="*/ 2756780 h 8519503"/>
              <a:gd name="connsiteX6368" fmla="*/ 1026279 w 7289801"/>
              <a:gd name="connsiteY6368" fmla="*/ 2753476 h 8519503"/>
              <a:gd name="connsiteX6369" fmla="*/ 1107803 w 7289801"/>
              <a:gd name="connsiteY6369" fmla="*/ 2752730 h 8519503"/>
              <a:gd name="connsiteX6370" fmla="*/ 1100571 w 7289801"/>
              <a:gd name="connsiteY6370" fmla="*/ 2758014 h 8519503"/>
              <a:gd name="connsiteX6371" fmla="*/ 1107803 w 7289801"/>
              <a:gd name="connsiteY6371" fmla="*/ 2752730 h 8519503"/>
              <a:gd name="connsiteX6372" fmla="*/ 1118159 w 7289801"/>
              <a:gd name="connsiteY6372" fmla="*/ 2749548 h 8519503"/>
              <a:gd name="connsiteX6373" fmla="*/ 1122267 w 7289801"/>
              <a:gd name="connsiteY6373" fmla="*/ 2752173 h 8519503"/>
              <a:gd name="connsiteX6374" fmla="*/ 1120953 w 7289801"/>
              <a:gd name="connsiteY6374" fmla="*/ 2758099 h 8519503"/>
              <a:gd name="connsiteX6375" fmla="*/ 1115035 w 7289801"/>
              <a:gd name="connsiteY6375" fmla="*/ 2754800 h 8519503"/>
              <a:gd name="connsiteX6376" fmla="*/ 1118159 w 7289801"/>
              <a:gd name="connsiteY6376" fmla="*/ 2749548 h 8519503"/>
              <a:gd name="connsiteX6377" fmla="*/ 6184336 w 7289801"/>
              <a:gd name="connsiteY6377" fmla="*/ 2736358 h 8519503"/>
              <a:gd name="connsiteX6378" fmla="*/ 6187258 w 7289801"/>
              <a:gd name="connsiteY6378" fmla="*/ 2749308 h 8519503"/>
              <a:gd name="connsiteX6379" fmla="*/ 6184336 w 7289801"/>
              <a:gd name="connsiteY6379" fmla="*/ 2736358 h 8519503"/>
              <a:gd name="connsiteX6380" fmla="*/ 1951697 w 7289801"/>
              <a:gd name="connsiteY6380" fmla="*/ 2732486 h 8519503"/>
              <a:gd name="connsiteX6381" fmla="*/ 1956570 w 7289801"/>
              <a:gd name="connsiteY6381" fmla="*/ 2742753 h 8519503"/>
              <a:gd name="connsiteX6382" fmla="*/ 1947520 w 7289801"/>
              <a:gd name="connsiteY6382" fmla="*/ 2748235 h 8519503"/>
              <a:gd name="connsiteX6383" fmla="*/ 1951697 w 7289801"/>
              <a:gd name="connsiteY6383" fmla="*/ 2732486 h 8519503"/>
              <a:gd name="connsiteX6384" fmla="*/ 1552239 w 7289801"/>
              <a:gd name="connsiteY6384" fmla="*/ 2708871 h 8519503"/>
              <a:gd name="connsiteX6385" fmla="*/ 1530543 w 7289801"/>
              <a:gd name="connsiteY6385" fmla="*/ 2720680 h 8519503"/>
              <a:gd name="connsiteX6386" fmla="*/ 1552239 w 7289801"/>
              <a:gd name="connsiteY6386" fmla="*/ 2708871 h 8519503"/>
              <a:gd name="connsiteX6387" fmla="*/ 1116351 w 7289801"/>
              <a:gd name="connsiteY6387" fmla="*/ 2699021 h 8519503"/>
              <a:gd name="connsiteX6388" fmla="*/ 1109306 w 7289801"/>
              <a:gd name="connsiteY6388" fmla="*/ 2708871 h 8519503"/>
              <a:gd name="connsiteX6389" fmla="*/ 1116351 w 7289801"/>
              <a:gd name="connsiteY6389" fmla="*/ 2699021 h 8519503"/>
              <a:gd name="connsiteX6390" fmla="*/ 4582485 w 7289801"/>
              <a:gd name="connsiteY6390" fmla="*/ 2694758 h 8519503"/>
              <a:gd name="connsiteX6391" fmla="*/ 4589656 w 7289801"/>
              <a:gd name="connsiteY6391" fmla="*/ 2707434 h 8519503"/>
              <a:gd name="connsiteX6392" fmla="*/ 4572444 w 7289801"/>
              <a:gd name="connsiteY6392" fmla="*/ 2716740 h 8519503"/>
              <a:gd name="connsiteX6393" fmla="*/ 4565988 w 7289801"/>
              <a:gd name="connsiteY6393" fmla="*/ 2699666 h 8519503"/>
              <a:gd name="connsiteX6394" fmla="*/ 4582485 w 7289801"/>
              <a:gd name="connsiteY6394" fmla="*/ 2694758 h 8519503"/>
              <a:gd name="connsiteX6395" fmla="*/ 1149176 w 7289801"/>
              <a:gd name="connsiteY6395" fmla="*/ 2687214 h 8519503"/>
              <a:gd name="connsiteX6396" fmla="*/ 1140018 w 7289801"/>
              <a:gd name="connsiteY6396" fmla="*/ 2694014 h 8519503"/>
              <a:gd name="connsiteX6397" fmla="*/ 1149176 w 7289801"/>
              <a:gd name="connsiteY6397" fmla="*/ 2687214 h 8519503"/>
              <a:gd name="connsiteX6398" fmla="*/ 2018102 w 7289801"/>
              <a:gd name="connsiteY6398" fmla="*/ 2683251 h 8519503"/>
              <a:gd name="connsiteX6399" fmla="*/ 2021658 w 7289801"/>
              <a:gd name="connsiteY6399" fmla="*/ 2691107 h 8519503"/>
              <a:gd name="connsiteX6400" fmla="*/ 1978267 w 7289801"/>
              <a:gd name="connsiteY6400" fmla="*/ 2718713 h 8519503"/>
              <a:gd name="connsiteX6401" fmla="*/ 2018102 w 7289801"/>
              <a:gd name="connsiteY6401" fmla="*/ 2683251 h 8519503"/>
              <a:gd name="connsiteX6402" fmla="*/ 2069892 w 7289801"/>
              <a:gd name="connsiteY6402" fmla="*/ 2674969 h 8519503"/>
              <a:gd name="connsiteX6403" fmla="*/ 2072939 w 7289801"/>
              <a:gd name="connsiteY6403" fmla="*/ 2679072 h 8519503"/>
              <a:gd name="connsiteX6404" fmla="*/ 2069287 w 7289801"/>
              <a:gd name="connsiteY6404" fmla="*/ 2678340 h 8519503"/>
              <a:gd name="connsiteX6405" fmla="*/ 2067827 w 7289801"/>
              <a:gd name="connsiteY6405" fmla="*/ 2693689 h 8519503"/>
              <a:gd name="connsiteX6406" fmla="*/ 2055407 w 7289801"/>
              <a:gd name="connsiteY6406" fmla="*/ 2679801 h 8519503"/>
              <a:gd name="connsiteX6407" fmla="*/ 2064995 w 7289801"/>
              <a:gd name="connsiteY6407" fmla="*/ 2676969 h 8519503"/>
              <a:gd name="connsiteX6408" fmla="*/ 2069892 w 7289801"/>
              <a:gd name="connsiteY6408" fmla="*/ 2674969 h 8519503"/>
              <a:gd name="connsiteX6409" fmla="*/ 4616193 w 7289801"/>
              <a:gd name="connsiteY6409" fmla="*/ 2669352 h 8519503"/>
              <a:gd name="connsiteX6410" fmla="*/ 4611172 w 7289801"/>
              <a:gd name="connsiteY6410" fmla="*/ 2689715 h 8519503"/>
              <a:gd name="connsiteX6411" fmla="*/ 4598980 w 7289801"/>
              <a:gd name="connsiteY6411" fmla="*/ 2684967 h 8519503"/>
              <a:gd name="connsiteX6412" fmla="*/ 4616193 w 7289801"/>
              <a:gd name="connsiteY6412" fmla="*/ 2669352 h 8519503"/>
              <a:gd name="connsiteX6413" fmla="*/ 2043458 w 7289801"/>
              <a:gd name="connsiteY6413" fmla="*/ 2667375 h 8519503"/>
              <a:gd name="connsiteX6414" fmla="*/ 2048544 w 7289801"/>
              <a:gd name="connsiteY6414" fmla="*/ 2671344 h 8519503"/>
              <a:gd name="connsiteX6415" fmla="*/ 2046365 w 7289801"/>
              <a:gd name="connsiteY6415" fmla="*/ 2672668 h 8519503"/>
              <a:gd name="connsiteX6416" fmla="*/ 2041277 w 7289801"/>
              <a:gd name="connsiteY6416" fmla="*/ 2681264 h 8519503"/>
              <a:gd name="connsiteX6417" fmla="*/ 2036191 w 7289801"/>
              <a:gd name="connsiteY6417" fmla="*/ 2671344 h 8519503"/>
              <a:gd name="connsiteX6418" fmla="*/ 2043458 w 7289801"/>
              <a:gd name="connsiteY6418" fmla="*/ 2667375 h 8519503"/>
              <a:gd name="connsiteX6419" fmla="*/ 1149880 w 7289801"/>
              <a:gd name="connsiteY6419" fmla="*/ 2647556 h 8519503"/>
              <a:gd name="connsiteX6420" fmla="*/ 1163687 w 7289801"/>
              <a:gd name="connsiteY6420" fmla="*/ 2654028 h 8519503"/>
              <a:gd name="connsiteX6421" fmla="*/ 1149880 w 7289801"/>
              <a:gd name="connsiteY6421" fmla="*/ 2647556 h 8519503"/>
              <a:gd name="connsiteX6422" fmla="*/ 1211024 w 7289801"/>
              <a:gd name="connsiteY6422" fmla="*/ 2635833 h 8519503"/>
              <a:gd name="connsiteX6423" fmla="*/ 1201763 w 7289801"/>
              <a:gd name="connsiteY6423" fmla="*/ 2643632 h 8519503"/>
              <a:gd name="connsiteX6424" fmla="*/ 1195588 w 7289801"/>
              <a:gd name="connsiteY6424" fmla="*/ 2636541 h 8519503"/>
              <a:gd name="connsiteX6425" fmla="*/ 1211024 w 7289801"/>
              <a:gd name="connsiteY6425" fmla="*/ 2635833 h 8519503"/>
              <a:gd name="connsiteX6426" fmla="*/ 2144749 w 7289801"/>
              <a:gd name="connsiteY6426" fmla="*/ 2624139 h 8519503"/>
              <a:gd name="connsiteX6427" fmla="*/ 2138372 w 7289801"/>
              <a:gd name="connsiteY6427" fmla="*/ 2635400 h 8519503"/>
              <a:gd name="connsiteX6428" fmla="*/ 2151833 w 7289801"/>
              <a:gd name="connsiteY6428" fmla="*/ 2633287 h 8519503"/>
              <a:gd name="connsiteX6429" fmla="*/ 2112865 w 7289801"/>
              <a:gd name="connsiteY6429" fmla="*/ 2668866 h 8519503"/>
              <a:gd name="connsiteX6430" fmla="*/ 2107905 w 7289801"/>
              <a:gd name="connsiteY6430" fmla="*/ 2658118 h 8519503"/>
              <a:gd name="connsiteX6431" fmla="*/ 2078856 w 7289801"/>
              <a:gd name="connsiteY6431" fmla="*/ 2665996 h 8519503"/>
              <a:gd name="connsiteX6432" fmla="*/ 2144749 w 7289801"/>
              <a:gd name="connsiteY6432" fmla="*/ 2624139 h 8519503"/>
              <a:gd name="connsiteX6433" fmla="*/ 1257701 w 7289801"/>
              <a:gd name="connsiteY6433" fmla="*/ 2615762 h 8519503"/>
              <a:gd name="connsiteX6434" fmla="*/ 1259674 w 7289801"/>
              <a:gd name="connsiteY6434" fmla="*/ 2618020 h 8519503"/>
              <a:gd name="connsiteX6435" fmla="*/ 1257044 w 7289801"/>
              <a:gd name="connsiteY6435" fmla="*/ 2626087 h 8519503"/>
              <a:gd name="connsiteX6436" fmla="*/ 1253757 w 7289801"/>
              <a:gd name="connsiteY6436" fmla="*/ 2617196 h 8519503"/>
              <a:gd name="connsiteX6437" fmla="*/ 1257701 w 7289801"/>
              <a:gd name="connsiteY6437" fmla="*/ 2615762 h 8519503"/>
              <a:gd name="connsiteX6438" fmla="*/ 2084877 w 7289801"/>
              <a:gd name="connsiteY6438" fmla="*/ 2610298 h 8519503"/>
              <a:gd name="connsiteX6439" fmla="*/ 2063077 w 7289801"/>
              <a:gd name="connsiteY6439" fmla="*/ 2633887 h 8519503"/>
              <a:gd name="connsiteX6440" fmla="*/ 2084877 w 7289801"/>
              <a:gd name="connsiteY6440" fmla="*/ 2610298 h 8519503"/>
              <a:gd name="connsiteX6441" fmla="*/ 4695506 w 7289801"/>
              <a:gd name="connsiteY6441" fmla="*/ 2606350 h 8519503"/>
              <a:gd name="connsiteX6442" fmla="*/ 4688931 w 7289801"/>
              <a:gd name="connsiteY6442" fmla="*/ 2622172 h 8519503"/>
              <a:gd name="connsiteX6443" fmla="*/ 4695506 w 7289801"/>
              <a:gd name="connsiteY6443" fmla="*/ 2606350 h 8519503"/>
              <a:gd name="connsiteX6444" fmla="*/ 2169585 w 7289801"/>
              <a:gd name="connsiteY6444" fmla="*/ 2600452 h 8519503"/>
              <a:gd name="connsiteX6445" fmla="*/ 2155496 w 7289801"/>
              <a:gd name="connsiteY6445" fmla="*/ 2620239 h 8519503"/>
              <a:gd name="connsiteX6446" fmla="*/ 2169585 w 7289801"/>
              <a:gd name="connsiteY6446" fmla="*/ 2600452 h 8519503"/>
              <a:gd name="connsiteX6447" fmla="*/ 1186893 w 7289801"/>
              <a:gd name="connsiteY6447" fmla="*/ 2593815 h 8519503"/>
              <a:gd name="connsiteX6448" fmla="*/ 1193272 w 7289801"/>
              <a:gd name="connsiteY6448" fmla="*/ 2598945 h 8519503"/>
              <a:gd name="connsiteX6449" fmla="*/ 1182177 w 7289801"/>
              <a:gd name="connsiteY6449" fmla="*/ 2597555 h 8519503"/>
              <a:gd name="connsiteX6450" fmla="*/ 1186893 w 7289801"/>
              <a:gd name="connsiteY6450" fmla="*/ 2593815 h 8519503"/>
              <a:gd name="connsiteX6451" fmla="*/ 4719831 w 7289801"/>
              <a:gd name="connsiteY6451" fmla="*/ 2592518 h 8519503"/>
              <a:gd name="connsiteX6452" fmla="*/ 4705908 w 7289801"/>
              <a:gd name="connsiteY6452" fmla="*/ 2602553 h 8519503"/>
              <a:gd name="connsiteX6453" fmla="*/ 4719831 w 7289801"/>
              <a:gd name="connsiteY6453" fmla="*/ 2592518 h 8519503"/>
              <a:gd name="connsiteX6454" fmla="*/ 2111612 w 7289801"/>
              <a:gd name="connsiteY6454" fmla="*/ 2590601 h 8519503"/>
              <a:gd name="connsiteX6455" fmla="*/ 2093014 w 7289801"/>
              <a:gd name="connsiteY6455" fmla="*/ 2610298 h 8519503"/>
              <a:gd name="connsiteX6456" fmla="*/ 2111612 w 7289801"/>
              <a:gd name="connsiteY6456" fmla="*/ 2590601 h 8519503"/>
              <a:gd name="connsiteX6457" fmla="*/ 1222463 w 7289801"/>
              <a:gd name="connsiteY6457" fmla="*/ 2584684 h 8519503"/>
              <a:gd name="connsiteX6458" fmla="*/ 1227196 w 7289801"/>
              <a:gd name="connsiteY6458" fmla="*/ 2590944 h 8519503"/>
              <a:gd name="connsiteX6459" fmla="*/ 1228774 w 7289801"/>
              <a:gd name="connsiteY6459" fmla="*/ 2591638 h 8519503"/>
              <a:gd name="connsiteX6460" fmla="*/ 1222463 w 7289801"/>
              <a:gd name="connsiteY6460" fmla="*/ 2595118 h 8519503"/>
              <a:gd name="connsiteX6461" fmla="*/ 1222463 w 7289801"/>
              <a:gd name="connsiteY6461" fmla="*/ 2584684 h 8519503"/>
              <a:gd name="connsiteX6462" fmla="*/ 1141709 w 7289801"/>
              <a:gd name="connsiteY6462" fmla="*/ 2570882 h 8519503"/>
              <a:gd name="connsiteX6463" fmla="*/ 1150161 w 7289801"/>
              <a:gd name="connsiteY6463" fmla="*/ 2580633 h 8519503"/>
              <a:gd name="connsiteX6464" fmla="*/ 1140018 w 7289801"/>
              <a:gd name="connsiteY6464" fmla="*/ 2579241 h 8519503"/>
              <a:gd name="connsiteX6465" fmla="*/ 1141709 w 7289801"/>
              <a:gd name="connsiteY6465" fmla="*/ 2570882 h 8519503"/>
              <a:gd name="connsiteX6466" fmla="*/ 1157355 w 7289801"/>
              <a:gd name="connsiteY6466" fmla="*/ 2566441 h 8519503"/>
              <a:gd name="connsiteX6467" fmla="*/ 1160987 w 7289801"/>
              <a:gd name="connsiteY6467" fmla="*/ 2576804 h 8519503"/>
              <a:gd name="connsiteX6468" fmla="*/ 1151540 w 7289801"/>
              <a:gd name="connsiteY6468" fmla="*/ 2572360 h 8519503"/>
              <a:gd name="connsiteX6469" fmla="*/ 1157355 w 7289801"/>
              <a:gd name="connsiteY6469" fmla="*/ 2566441 h 8519503"/>
              <a:gd name="connsiteX6470" fmla="*/ 2220209 w 7289801"/>
              <a:gd name="connsiteY6470" fmla="*/ 2562992 h 8519503"/>
              <a:gd name="connsiteX6471" fmla="*/ 2207586 w 7289801"/>
              <a:gd name="connsiteY6471" fmla="*/ 2580746 h 8519503"/>
              <a:gd name="connsiteX6472" fmla="*/ 2220209 w 7289801"/>
              <a:gd name="connsiteY6472" fmla="*/ 2562992 h 8519503"/>
              <a:gd name="connsiteX6473" fmla="*/ 4766542 w 7289801"/>
              <a:gd name="connsiteY6473" fmla="*/ 2545638 h 8519503"/>
              <a:gd name="connsiteX6474" fmla="*/ 4770737 w 7289801"/>
              <a:gd name="connsiteY6474" fmla="*/ 2553685 h 8519503"/>
              <a:gd name="connsiteX6475" fmla="*/ 4723900 w 7289801"/>
              <a:gd name="connsiteY6475" fmla="*/ 2586605 h 8519503"/>
              <a:gd name="connsiteX6476" fmla="*/ 4733686 w 7289801"/>
              <a:gd name="connsiteY6476" fmla="*/ 2568316 h 8519503"/>
              <a:gd name="connsiteX6477" fmla="*/ 4753261 w 7289801"/>
              <a:gd name="connsiteY6477" fmla="*/ 2563194 h 8519503"/>
              <a:gd name="connsiteX6478" fmla="*/ 4766542 w 7289801"/>
              <a:gd name="connsiteY6478" fmla="*/ 2545638 h 8519503"/>
              <a:gd name="connsiteX6479" fmla="*/ 1188925 w 7289801"/>
              <a:gd name="connsiteY6479" fmla="*/ 2544749 h 8519503"/>
              <a:gd name="connsiteX6480" fmla="*/ 1191098 w 7289801"/>
              <a:gd name="connsiteY6480" fmla="*/ 2561760 h 8519503"/>
              <a:gd name="connsiteX6481" fmla="*/ 1165015 w 7289801"/>
              <a:gd name="connsiteY6481" fmla="*/ 2570636 h 8519503"/>
              <a:gd name="connsiteX6482" fmla="*/ 1162841 w 7289801"/>
              <a:gd name="connsiteY6482" fmla="*/ 2571376 h 8519503"/>
              <a:gd name="connsiteX6483" fmla="*/ 1160668 w 7289801"/>
              <a:gd name="connsiteY6483" fmla="*/ 2561760 h 8519503"/>
              <a:gd name="connsiteX6484" fmla="*/ 1170811 w 7289801"/>
              <a:gd name="connsiteY6484" fmla="*/ 2564717 h 8519503"/>
              <a:gd name="connsiteX6485" fmla="*/ 1175883 w 7289801"/>
              <a:gd name="connsiteY6485" fmla="*/ 2549190 h 8519503"/>
              <a:gd name="connsiteX6486" fmla="*/ 1183853 w 7289801"/>
              <a:gd name="connsiteY6486" fmla="*/ 2553627 h 8519503"/>
              <a:gd name="connsiteX6487" fmla="*/ 1188925 w 7289801"/>
              <a:gd name="connsiteY6487" fmla="*/ 2544749 h 8519503"/>
              <a:gd name="connsiteX6488" fmla="*/ 1236663 w 7289801"/>
              <a:gd name="connsiteY6488" fmla="*/ 2537911 h 8519503"/>
              <a:gd name="connsiteX6489" fmla="*/ 1226801 w 7289801"/>
              <a:gd name="connsiteY6489" fmla="*/ 2549183 h 8519503"/>
              <a:gd name="connsiteX6490" fmla="*/ 1236663 w 7289801"/>
              <a:gd name="connsiteY6490" fmla="*/ 2537911 h 8519503"/>
              <a:gd name="connsiteX6491" fmla="*/ 1223942 w 7289801"/>
              <a:gd name="connsiteY6491" fmla="*/ 2534125 h 8519503"/>
              <a:gd name="connsiteX6492" fmla="*/ 1228774 w 7289801"/>
              <a:gd name="connsiteY6492" fmla="*/ 2536293 h 8519503"/>
              <a:gd name="connsiteX6493" fmla="*/ 1202542 w 7289801"/>
              <a:gd name="connsiteY6493" fmla="*/ 2562989 h 8519503"/>
              <a:gd name="connsiteX6494" fmla="*/ 1205994 w 7289801"/>
              <a:gd name="connsiteY6494" fmla="*/ 2541344 h 8519503"/>
              <a:gd name="connsiteX6495" fmla="*/ 1219109 w 7289801"/>
              <a:gd name="connsiteY6495" fmla="*/ 2542063 h 8519503"/>
              <a:gd name="connsiteX6496" fmla="*/ 1223942 w 7289801"/>
              <a:gd name="connsiteY6496" fmla="*/ 2534125 h 8519503"/>
              <a:gd name="connsiteX6497" fmla="*/ 2274119 w 7289801"/>
              <a:gd name="connsiteY6497" fmla="*/ 2529465 h 8519503"/>
              <a:gd name="connsiteX6498" fmla="*/ 2252248 w 7289801"/>
              <a:gd name="connsiteY6498" fmla="*/ 2549186 h 8519503"/>
              <a:gd name="connsiteX6499" fmla="*/ 2254511 w 7289801"/>
              <a:gd name="connsiteY6499" fmla="*/ 2534395 h 8519503"/>
              <a:gd name="connsiteX6500" fmla="*/ 2274119 w 7289801"/>
              <a:gd name="connsiteY6500" fmla="*/ 2529465 h 8519503"/>
              <a:gd name="connsiteX6501" fmla="*/ 1249535 w 7289801"/>
              <a:gd name="connsiteY6501" fmla="*/ 2521110 h 8519503"/>
              <a:gd name="connsiteX6502" fmla="*/ 1252442 w 7289801"/>
              <a:gd name="connsiteY6502" fmla="*/ 2526678 h 8519503"/>
              <a:gd name="connsiteX6503" fmla="*/ 1238635 w 7289801"/>
              <a:gd name="connsiteY6503" fmla="*/ 2534335 h 8519503"/>
              <a:gd name="connsiteX6504" fmla="*/ 1249535 w 7289801"/>
              <a:gd name="connsiteY6504" fmla="*/ 2521110 h 8519503"/>
              <a:gd name="connsiteX6505" fmla="*/ 4800836 w 7289801"/>
              <a:gd name="connsiteY6505" fmla="*/ 2519274 h 8519503"/>
              <a:gd name="connsiteX6506" fmla="*/ 4806614 w 7289801"/>
              <a:gd name="connsiteY6506" fmla="*/ 2523464 h 8519503"/>
              <a:gd name="connsiteX6507" fmla="*/ 4782946 w 7289801"/>
              <a:gd name="connsiteY6507" fmla="*/ 2529701 h 8519503"/>
              <a:gd name="connsiteX6508" fmla="*/ 4795890 w 7289801"/>
              <a:gd name="connsiteY6508" fmla="*/ 2521644 h 8519503"/>
              <a:gd name="connsiteX6509" fmla="*/ 4800836 w 7289801"/>
              <a:gd name="connsiteY6509" fmla="*/ 2519274 h 8519503"/>
              <a:gd name="connsiteX6510" fmla="*/ 4938762 w 7289801"/>
              <a:gd name="connsiteY6510" fmla="*/ 2485580 h 8519503"/>
              <a:gd name="connsiteX6511" fmla="*/ 4935728 w 7289801"/>
              <a:gd name="connsiteY6511" fmla="*/ 2495931 h 8519503"/>
              <a:gd name="connsiteX6512" fmla="*/ 4928900 w 7289801"/>
              <a:gd name="connsiteY6512" fmla="*/ 2487799 h 8519503"/>
              <a:gd name="connsiteX6513" fmla="*/ 4938762 w 7289801"/>
              <a:gd name="connsiteY6513" fmla="*/ 2485580 h 8519503"/>
              <a:gd name="connsiteX6514" fmla="*/ 6373120 w 7289801"/>
              <a:gd name="connsiteY6514" fmla="*/ 2481434 h 8519503"/>
              <a:gd name="connsiteX6515" fmla="*/ 6377122 w 7289801"/>
              <a:gd name="connsiteY6515" fmla="*/ 2495775 h 8519503"/>
              <a:gd name="connsiteX6516" fmla="*/ 6360050 w 7289801"/>
              <a:gd name="connsiteY6516" fmla="*/ 2495058 h 8519503"/>
              <a:gd name="connsiteX6517" fmla="*/ 6373120 w 7289801"/>
              <a:gd name="connsiteY6517" fmla="*/ 2481434 h 8519503"/>
              <a:gd name="connsiteX6518" fmla="*/ 1390507 w 7289801"/>
              <a:gd name="connsiteY6518" fmla="*/ 2470306 h 8519503"/>
              <a:gd name="connsiteX6519" fmla="*/ 1382758 w 7289801"/>
              <a:gd name="connsiteY6519" fmla="*/ 2482792 h 8519503"/>
              <a:gd name="connsiteX6520" fmla="*/ 1390507 w 7289801"/>
              <a:gd name="connsiteY6520" fmla="*/ 2470306 h 8519503"/>
              <a:gd name="connsiteX6521" fmla="*/ 2318760 w 7289801"/>
              <a:gd name="connsiteY6521" fmla="*/ 2466361 h 8519503"/>
              <a:gd name="connsiteX6522" fmla="*/ 2297787 w 7289801"/>
              <a:gd name="connsiteY6522" fmla="*/ 2486606 h 8519503"/>
              <a:gd name="connsiteX6523" fmla="*/ 2318760 w 7289801"/>
              <a:gd name="connsiteY6523" fmla="*/ 2466361 h 8519503"/>
              <a:gd name="connsiteX6524" fmla="*/ 4964372 w 7289801"/>
              <a:gd name="connsiteY6524" fmla="*/ 2434791 h 8519503"/>
              <a:gd name="connsiteX6525" fmla="*/ 4967905 w 7289801"/>
              <a:gd name="connsiteY6525" fmla="*/ 2445265 h 8519503"/>
              <a:gd name="connsiteX6526" fmla="*/ 4970024 w 7289801"/>
              <a:gd name="connsiteY6526" fmla="*/ 2445265 h 8519503"/>
              <a:gd name="connsiteX6527" fmla="*/ 4963666 w 7289801"/>
              <a:gd name="connsiteY6527" fmla="*/ 2459915 h 8519503"/>
              <a:gd name="connsiteX6528" fmla="*/ 4955188 w 7289801"/>
              <a:gd name="connsiteY6528" fmla="*/ 2457125 h 8519503"/>
              <a:gd name="connsiteX6529" fmla="*/ 4933286 w 7289801"/>
              <a:gd name="connsiteY6529" fmla="*/ 2480156 h 8519503"/>
              <a:gd name="connsiteX6530" fmla="*/ 4931874 w 7289801"/>
              <a:gd name="connsiteY6530" fmla="*/ 2470383 h 8519503"/>
              <a:gd name="connsiteX6531" fmla="*/ 4949536 w 7289801"/>
              <a:gd name="connsiteY6531" fmla="*/ 2446657 h 8519503"/>
              <a:gd name="connsiteX6532" fmla="*/ 4964372 w 7289801"/>
              <a:gd name="connsiteY6532" fmla="*/ 2434791 h 8519503"/>
              <a:gd name="connsiteX6533" fmla="*/ 6403936 w 7289801"/>
              <a:gd name="connsiteY6533" fmla="*/ 2427415 h 8519503"/>
              <a:gd name="connsiteX6534" fmla="*/ 6406190 w 7289801"/>
              <a:gd name="connsiteY6534" fmla="*/ 2438589 h 8519503"/>
              <a:gd name="connsiteX6535" fmla="*/ 6390411 w 7289801"/>
              <a:gd name="connsiteY6535" fmla="*/ 2435303 h 8519503"/>
              <a:gd name="connsiteX6536" fmla="*/ 6403936 w 7289801"/>
              <a:gd name="connsiteY6536" fmla="*/ 2427415 h 8519503"/>
              <a:gd name="connsiteX6537" fmla="*/ 4910977 w 7289801"/>
              <a:gd name="connsiteY6537" fmla="*/ 2424060 h 8519503"/>
              <a:gd name="connsiteX6538" fmla="*/ 4921011 w 7289801"/>
              <a:gd name="connsiteY6538" fmla="*/ 2425860 h 8519503"/>
              <a:gd name="connsiteX6539" fmla="*/ 4899314 w 7289801"/>
              <a:gd name="connsiteY6539" fmla="*/ 2427916 h 8519503"/>
              <a:gd name="connsiteX6540" fmla="*/ 4910977 w 7289801"/>
              <a:gd name="connsiteY6540" fmla="*/ 2424060 h 8519503"/>
              <a:gd name="connsiteX6541" fmla="*/ 1059152 w 7289801"/>
              <a:gd name="connsiteY6541" fmla="*/ 2420542 h 8519503"/>
              <a:gd name="connsiteX6542" fmla="*/ 1045345 w 7289801"/>
              <a:gd name="connsiteY6542" fmla="*/ 2424716 h 8519503"/>
              <a:gd name="connsiteX6543" fmla="*/ 1059152 w 7289801"/>
              <a:gd name="connsiteY6543" fmla="*/ 2420542 h 8519503"/>
              <a:gd name="connsiteX6544" fmla="*/ 5005821 w 7289801"/>
              <a:gd name="connsiteY6544" fmla="*/ 2419026 h 8519503"/>
              <a:gd name="connsiteX6545" fmla="*/ 4986098 w 7289801"/>
              <a:gd name="connsiteY6545" fmla="*/ 2433218 h 8519503"/>
              <a:gd name="connsiteX6546" fmla="*/ 5005821 w 7289801"/>
              <a:gd name="connsiteY6546" fmla="*/ 2419026 h 8519503"/>
              <a:gd name="connsiteX6547" fmla="*/ 962687 w 7289801"/>
              <a:gd name="connsiteY6547" fmla="*/ 2409836 h 8519503"/>
              <a:gd name="connsiteX6548" fmla="*/ 967707 w 7289801"/>
              <a:gd name="connsiteY6548" fmla="*/ 2412461 h 8519503"/>
              <a:gd name="connsiteX6549" fmla="*/ 960535 w 7289801"/>
              <a:gd name="connsiteY6549" fmla="*/ 2421004 h 8519503"/>
              <a:gd name="connsiteX6550" fmla="*/ 962687 w 7289801"/>
              <a:gd name="connsiteY6550" fmla="*/ 2409836 h 8519503"/>
              <a:gd name="connsiteX6551" fmla="*/ 1439690 w 7289801"/>
              <a:gd name="connsiteY6551" fmla="*/ 2405011 h 8519503"/>
              <a:gd name="connsiteX6552" fmla="*/ 1440729 w 7289801"/>
              <a:gd name="connsiteY6552" fmla="*/ 2408926 h 8519503"/>
              <a:gd name="connsiteX6553" fmla="*/ 1432145 w 7289801"/>
              <a:gd name="connsiteY6553" fmla="*/ 2408926 h 8519503"/>
              <a:gd name="connsiteX6554" fmla="*/ 1437778 w 7289801"/>
              <a:gd name="connsiteY6554" fmla="*/ 2405982 h 8519503"/>
              <a:gd name="connsiteX6555" fmla="*/ 1439690 w 7289801"/>
              <a:gd name="connsiteY6555" fmla="*/ 2405011 h 8519503"/>
              <a:gd name="connsiteX6556" fmla="*/ 5009659 w 7289801"/>
              <a:gd name="connsiteY6556" fmla="*/ 2400904 h 8519503"/>
              <a:gd name="connsiteX6557" fmla="*/ 5015684 w 7289801"/>
              <a:gd name="connsiteY6557" fmla="*/ 2407830 h 8519503"/>
              <a:gd name="connsiteX6558" fmla="*/ 4997254 w 7289801"/>
              <a:gd name="connsiteY6558" fmla="*/ 2408540 h 8519503"/>
              <a:gd name="connsiteX6559" fmla="*/ 4994420 w 7289801"/>
              <a:gd name="connsiteY6559" fmla="*/ 2426278 h 8519503"/>
              <a:gd name="connsiteX6560" fmla="*/ 4971736 w 7289801"/>
              <a:gd name="connsiteY6560" fmla="*/ 2422022 h 8519503"/>
              <a:gd name="connsiteX6561" fmla="*/ 4997254 w 7289801"/>
              <a:gd name="connsiteY6561" fmla="*/ 2401434 h 8519503"/>
              <a:gd name="connsiteX6562" fmla="*/ 5009659 w 7289801"/>
              <a:gd name="connsiteY6562" fmla="*/ 2400904 h 8519503"/>
              <a:gd name="connsiteX6563" fmla="*/ 4960705 w 7289801"/>
              <a:gd name="connsiteY6563" fmla="*/ 2395522 h 8519503"/>
              <a:gd name="connsiteX6564" fmla="*/ 4949610 w 7289801"/>
              <a:gd name="connsiteY6564" fmla="*/ 2410581 h 8519503"/>
              <a:gd name="connsiteX6565" fmla="*/ 4934816 w 7289801"/>
              <a:gd name="connsiteY6565" fmla="*/ 2403409 h 8519503"/>
              <a:gd name="connsiteX6566" fmla="*/ 4960705 w 7289801"/>
              <a:gd name="connsiteY6566" fmla="*/ 2395522 h 8519503"/>
              <a:gd name="connsiteX6567" fmla="*/ 5043202 w 7289801"/>
              <a:gd name="connsiteY6567" fmla="*/ 2393393 h 8519503"/>
              <a:gd name="connsiteX6568" fmla="*/ 5047710 w 7289801"/>
              <a:gd name="connsiteY6568" fmla="*/ 2401670 h 8519503"/>
              <a:gd name="connsiteX6569" fmla="*/ 5033434 w 7289801"/>
              <a:gd name="connsiteY6569" fmla="*/ 2403058 h 8519503"/>
              <a:gd name="connsiteX6570" fmla="*/ 5043202 w 7289801"/>
              <a:gd name="connsiteY6570" fmla="*/ 2393393 h 8519503"/>
              <a:gd name="connsiteX6571" fmla="*/ 1504602 w 7289801"/>
              <a:gd name="connsiteY6571" fmla="*/ 2385413 h 8519503"/>
              <a:gd name="connsiteX6572" fmla="*/ 1504658 w 7289801"/>
              <a:gd name="connsiteY6572" fmla="*/ 2385632 h 8519503"/>
              <a:gd name="connsiteX6573" fmla="*/ 1500813 w 7289801"/>
              <a:gd name="connsiteY6573" fmla="*/ 2386793 h 8519503"/>
              <a:gd name="connsiteX6574" fmla="*/ 5053159 w 7289801"/>
              <a:gd name="connsiteY6574" fmla="*/ 2363813 h 8519503"/>
              <a:gd name="connsiteX6575" fmla="*/ 5046160 w 7289801"/>
              <a:gd name="connsiteY6575" fmla="*/ 2373042 h 8519503"/>
              <a:gd name="connsiteX6576" fmla="*/ 5044060 w 7289801"/>
              <a:gd name="connsiteY6576" fmla="*/ 2380853 h 8519503"/>
              <a:gd name="connsiteX6577" fmla="*/ 5034262 w 7289801"/>
              <a:gd name="connsiteY6577" fmla="*/ 2375176 h 8519503"/>
              <a:gd name="connsiteX6578" fmla="*/ 5053159 w 7289801"/>
              <a:gd name="connsiteY6578" fmla="*/ 2363813 h 8519503"/>
              <a:gd name="connsiteX6579" fmla="*/ 5082744 w 7289801"/>
              <a:gd name="connsiteY6579" fmla="*/ 2342117 h 8519503"/>
              <a:gd name="connsiteX6580" fmla="*/ 5079959 w 7289801"/>
              <a:gd name="connsiteY6580" fmla="*/ 2351981 h 8519503"/>
              <a:gd name="connsiteX6581" fmla="*/ 5070910 w 7289801"/>
              <a:gd name="connsiteY6581" fmla="*/ 2351275 h 8519503"/>
              <a:gd name="connsiteX6582" fmla="*/ 5082744 w 7289801"/>
              <a:gd name="connsiteY6582" fmla="*/ 2342117 h 8519503"/>
              <a:gd name="connsiteX6583" fmla="*/ 5019924 w 7289801"/>
              <a:gd name="connsiteY6583" fmla="*/ 2338148 h 8519503"/>
              <a:gd name="connsiteX6584" fmla="*/ 5018544 w 7289801"/>
              <a:gd name="connsiteY6584" fmla="*/ 2353928 h 8519503"/>
              <a:gd name="connsiteX6585" fmla="*/ 5019924 w 7289801"/>
              <a:gd name="connsiteY6585" fmla="*/ 2338148 h 8519503"/>
              <a:gd name="connsiteX6586" fmla="*/ 5225616 w 7289801"/>
              <a:gd name="connsiteY6586" fmla="*/ 2338038 h 8519503"/>
              <a:gd name="connsiteX6587" fmla="*/ 5230352 w 7289801"/>
              <a:gd name="connsiteY6587" fmla="*/ 2340498 h 8519503"/>
              <a:gd name="connsiteX6588" fmla="*/ 5218900 w 7289801"/>
              <a:gd name="connsiteY6588" fmla="*/ 2344641 h 8519503"/>
              <a:gd name="connsiteX6589" fmla="*/ 5228061 w 7289801"/>
              <a:gd name="connsiteY6589" fmla="*/ 2352925 h 8519503"/>
              <a:gd name="connsiteX6590" fmla="*/ 5223480 w 7289801"/>
              <a:gd name="connsiteY6590" fmla="*/ 2352236 h 8519503"/>
              <a:gd name="connsiteX6591" fmla="*/ 5218900 w 7289801"/>
              <a:gd name="connsiteY6591" fmla="*/ 2355687 h 8519503"/>
              <a:gd name="connsiteX6592" fmla="*/ 5208974 w 7289801"/>
              <a:gd name="connsiteY6592" fmla="*/ 2344641 h 8519503"/>
              <a:gd name="connsiteX6593" fmla="*/ 5219950 w 7289801"/>
              <a:gd name="connsiteY6593" fmla="*/ 2340498 h 8519503"/>
              <a:gd name="connsiteX6594" fmla="*/ 5225616 w 7289801"/>
              <a:gd name="connsiteY6594" fmla="*/ 2338038 h 8519503"/>
              <a:gd name="connsiteX6595" fmla="*/ 6531376 w 7289801"/>
              <a:gd name="connsiteY6595" fmla="*/ 2330303 h 8519503"/>
              <a:gd name="connsiteX6596" fmla="*/ 6529938 w 7289801"/>
              <a:gd name="connsiteY6596" fmla="*/ 2331026 h 8519503"/>
              <a:gd name="connsiteX6597" fmla="*/ 6530298 w 7289801"/>
              <a:gd name="connsiteY6597" fmla="*/ 2330665 h 8519503"/>
              <a:gd name="connsiteX6598" fmla="*/ 6534972 w 7289801"/>
              <a:gd name="connsiteY6598" fmla="*/ 2328858 h 8519503"/>
              <a:gd name="connsiteX6599" fmla="*/ 6533534 w 7289801"/>
              <a:gd name="connsiteY6599" fmla="*/ 2329581 h 8519503"/>
              <a:gd name="connsiteX6600" fmla="*/ 6534013 w 7289801"/>
              <a:gd name="connsiteY6600" fmla="*/ 2329099 h 8519503"/>
              <a:gd name="connsiteX6601" fmla="*/ 5101378 w 7289801"/>
              <a:gd name="connsiteY6601" fmla="*/ 2326623 h 8519503"/>
              <a:gd name="connsiteX6602" fmla="*/ 5106412 w 7289801"/>
              <a:gd name="connsiteY6602" fmla="*/ 2329128 h 8519503"/>
              <a:gd name="connsiteX6603" fmla="*/ 5086688 w 7289801"/>
              <a:gd name="connsiteY6603" fmla="*/ 2343376 h 8519503"/>
              <a:gd name="connsiteX6604" fmla="*/ 5086688 w 7289801"/>
              <a:gd name="connsiteY6604" fmla="*/ 2335537 h 8519503"/>
              <a:gd name="connsiteX6605" fmla="*/ 5101378 w 7289801"/>
              <a:gd name="connsiteY6605" fmla="*/ 2326623 h 8519503"/>
              <a:gd name="connsiteX6606" fmla="*/ 6552802 w 7289801"/>
              <a:gd name="connsiteY6606" fmla="*/ 2324204 h 8519503"/>
              <a:gd name="connsiteX6607" fmla="*/ 6548856 w 7289801"/>
              <a:gd name="connsiteY6607" fmla="*/ 2326177 h 8519503"/>
              <a:gd name="connsiteX6608" fmla="*/ 6544912 w 7289801"/>
              <a:gd name="connsiteY6608" fmla="*/ 2326177 h 8519503"/>
              <a:gd name="connsiteX6609" fmla="*/ 6552802 w 7289801"/>
              <a:gd name="connsiteY6609" fmla="*/ 2324204 h 8519503"/>
              <a:gd name="connsiteX6610" fmla="*/ 6563780 w 7289801"/>
              <a:gd name="connsiteY6610" fmla="*/ 2322877 h 8519503"/>
              <a:gd name="connsiteX6611" fmla="*/ 6566542 w 7289801"/>
              <a:gd name="connsiteY6611" fmla="*/ 2322877 h 8519503"/>
              <a:gd name="connsiteX6612" fmla="*/ 6554116 w 7289801"/>
              <a:gd name="connsiteY6612" fmla="*/ 2327810 h 8519503"/>
              <a:gd name="connsiteX6613" fmla="*/ 6554116 w 7289801"/>
              <a:gd name="connsiteY6613" fmla="*/ 2325837 h 8519503"/>
              <a:gd name="connsiteX6614" fmla="*/ 6554116 w 7289801"/>
              <a:gd name="connsiteY6614" fmla="*/ 2324850 h 8519503"/>
              <a:gd name="connsiteX6615" fmla="*/ 6563780 w 7289801"/>
              <a:gd name="connsiteY6615" fmla="*/ 2322877 h 8519503"/>
              <a:gd name="connsiteX6616" fmla="*/ 5244476 w 7289801"/>
              <a:gd name="connsiteY6616" fmla="*/ 2309278 h 8519503"/>
              <a:gd name="connsiteX6617" fmla="*/ 5238284 w 7289801"/>
              <a:gd name="connsiteY6617" fmla="*/ 2333691 h 8519503"/>
              <a:gd name="connsiteX6618" fmla="*/ 5214890 w 7289801"/>
              <a:gd name="connsiteY6618" fmla="*/ 2338129 h 8519503"/>
              <a:gd name="connsiteX6619" fmla="*/ 5244476 w 7289801"/>
              <a:gd name="connsiteY6619" fmla="*/ 2309278 h 8519503"/>
              <a:gd name="connsiteX6620" fmla="*/ 5313508 w 7289801"/>
              <a:gd name="connsiteY6620" fmla="*/ 2308557 h 8519503"/>
              <a:gd name="connsiteX6621" fmla="*/ 5281950 w 7289801"/>
              <a:gd name="connsiteY6621" fmla="*/ 2350509 h 8519503"/>
              <a:gd name="connsiteX6622" fmla="*/ 5262586 w 7289801"/>
              <a:gd name="connsiteY6622" fmla="*/ 2350509 h 8519503"/>
              <a:gd name="connsiteX6623" fmla="*/ 5266890 w 7289801"/>
              <a:gd name="connsiteY6623" fmla="*/ 2358201 h 8519503"/>
              <a:gd name="connsiteX6624" fmla="*/ 5250392 w 7289801"/>
              <a:gd name="connsiteY6624" fmla="*/ 2352607 h 8519503"/>
              <a:gd name="connsiteX6625" fmla="*/ 5276212 w 7289801"/>
              <a:gd name="connsiteY6625" fmla="*/ 2329534 h 8519503"/>
              <a:gd name="connsiteX6626" fmla="*/ 5276212 w 7289801"/>
              <a:gd name="connsiteY6626" fmla="*/ 2340721 h 8519503"/>
              <a:gd name="connsiteX6627" fmla="*/ 5313508 w 7289801"/>
              <a:gd name="connsiteY6627" fmla="*/ 2308557 h 8519503"/>
              <a:gd name="connsiteX6628" fmla="*/ 5125346 w 7289801"/>
              <a:gd name="connsiteY6628" fmla="*/ 2301447 h 8519503"/>
              <a:gd name="connsiteX6629" fmla="*/ 5131658 w 7289801"/>
              <a:gd name="connsiteY6629" fmla="*/ 2312829 h 8519503"/>
              <a:gd name="connsiteX6630" fmla="*/ 5118246 w 7289801"/>
              <a:gd name="connsiteY6630" fmla="*/ 2317382 h 8519503"/>
              <a:gd name="connsiteX6631" fmla="*/ 5125346 w 7289801"/>
              <a:gd name="connsiteY6631" fmla="*/ 2301447 h 8519503"/>
              <a:gd name="connsiteX6632" fmla="*/ 6545765 w 7289801"/>
              <a:gd name="connsiteY6632" fmla="*/ 2299946 h 8519503"/>
              <a:gd name="connsiteX6633" fmla="*/ 6550172 w 7289801"/>
              <a:gd name="connsiteY6633" fmla="*/ 2302309 h 8519503"/>
              <a:gd name="connsiteX6634" fmla="*/ 6536431 w 7289801"/>
              <a:gd name="connsiteY6634" fmla="*/ 2310593 h 8519503"/>
              <a:gd name="connsiteX6635" fmla="*/ 6539324 w 7289801"/>
              <a:gd name="connsiteY6635" fmla="*/ 2316117 h 8519503"/>
              <a:gd name="connsiteX6636" fmla="*/ 6531368 w 7289801"/>
              <a:gd name="connsiteY6636" fmla="*/ 2319570 h 8519503"/>
              <a:gd name="connsiteX6637" fmla="*/ 6528476 w 7289801"/>
              <a:gd name="connsiteY6637" fmla="*/ 2312664 h 8519503"/>
              <a:gd name="connsiteX6638" fmla="*/ 6545765 w 7289801"/>
              <a:gd name="connsiteY6638" fmla="*/ 2299946 h 8519503"/>
              <a:gd name="connsiteX6639" fmla="*/ 5324474 w 7289801"/>
              <a:gd name="connsiteY6639" fmla="*/ 2293463 h 8519503"/>
              <a:gd name="connsiteX6640" fmla="*/ 5328196 w 7289801"/>
              <a:gd name="connsiteY6640" fmla="*/ 2296242 h 8519503"/>
              <a:gd name="connsiteX6641" fmla="*/ 5335767 w 7289801"/>
              <a:gd name="connsiteY6641" fmla="*/ 2301737 h 8519503"/>
              <a:gd name="connsiteX6642" fmla="*/ 5328019 w 7289801"/>
              <a:gd name="connsiteY6642" fmla="*/ 2310529 h 8519503"/>
              <a:gd name="connsiteX6643" fmla="*/ 5319566 w 7289801"/>
              <a:gd name="connsiteY6643" fmla="*/ 2296327 h 8519503"/>
              <a:gd name="connsiteX6644" fmla="*/ 5324474 w 7289801"/>
              <a:gd name="connsiteY6644" fmla="*/ 2293463 h 8519503"/>
              <a:gd name="connsiteX6645" fmla="*/ 5282844 w 7289801"/>
              <a:gd name="connsiteY6645" fmla="*/ 2267113 h 8519503"/>
              <a:gd name="connsiteX6646" fmla="*/ 5297022 w 7289801"/>
              <a:gd name="connsiteY6646" fmla="*/ 2280605 h 8519503"/>
              <a:gd name="connsiteX6647" fmla="*/ 5277884 w 7289801"/>
              <a:gd name="connsiteY6647" fmla="*/ 2299071 h 8519503"/>
              <a:gd name="connsiteX6648" fmla="*/ 5282136 w 7289801"/>
              <a:gd name="connsiteY6648" fmla="*/ 2289128 h 8519503"/>
              <a:gd name="connsiteX6649" fmla="*/ 5264416 w 7289801"/>
              <a:gd name="connsiteY6649" fmla="*/ 2302622 h 8519503"/>
              <a:gd name="connsiteX6650" fmla="*/ 5273630 w 7289801"/>
              <a:gd name="connsiteY6650" fmla="*/ 2320376 h 8519503"/>
              <a:gd name="connsiteX6651" fmla="*/ 5252366 w 7289801"/>
              <a:gd name="connsiteY6651" fmla="*/ 2304753 h 8519503"/>
              <a:gd name="connsiteX6652" fmla="*/ 5269378 w 7289801"/>
              <a:gd name="connsiteY6652" fmla="*/ 2277054 h 8519503"/>
              <a:gd name="connsiteX6653" fmla="*/ 5282844 w 7289801"/>
              <a:gd name="connsiteY6653" fmla="*/ 2267113 h 8519503"/>
              <a:gd name="connsiteX6654" fmla="*/ 6635858 w 7289801"/>
              <a:gd name="connsiteY6654" fmla="*/ 2261661 h 8519503"/>
              <a:gd name="connsiteX6655" fmla="*/ 6642872 w 7289801"/>
              <a:gd name="connsiteY6655" fmla="*/ 2273945 h 8519503"/>
              <a:gd name="connsiteX6656" fmla="*/ 6601151 w 7289801"/>
              <a:gd name="connsiteY6656" fmla="*/ 2297789 h 8519503"/>
              <a:gd name="connsiteX6657" fmla="*/ 6592519 w 7289801"/>
              <a:gd name="connsiteY6657" fmla="*/ 2298511 h 8519503"/>
              <a:gd name="connsiteX6658" fmla="*/ 6563026 w 7289801"/>
              <a:gd name="connsiteY6658" fmla="*/ 2316575 h 8519503"/>
              <a:gd name="connsiteX6659" fmla="*/ 6540727 w 7289801"/>
              <a:gd name="connsiteY6659" fmla="*/ 2326690 h 8519503"/>
              <a:gd name="connsiteX6660" fmla="*/ 6537130 w 7289801"/>
              <a:gd name="connsiteY6660" fmla="*/ 2328135 h 8519503"/>
              <a:gd name="connsiteX6661" fmla="*/ 6537850 w 7289801"/>
              <a:gd name="connsiteY6661" fmla="*/ 2328135 h 8519503"/>
              <a:gd name="connsiteX6662" fmla="*/ 6538569 w 7289801"/>
              <a:gd name="connsiteY6662" fmla="*/ 2328135 h 8519503"/>
              <a:gd name="connsiteX6663" fmla="*/ 6539288 w 7289801"/>
              <a:gd name="connsiteY6663" fmla="*/ 2328135 h 8519503"/>
              <a:gd name="connsiteX6664" fmla="*/ 6548640 w 7289801"/>
              <a:gd name="connsiteY6664" fmla="*/ 2326690 h 8519503"/>
              <a:gd name="connsiteX6665" fmla="*/ 6534253 w 7289801"/>
              <a:gd name="connsiteY6665" fmla="*/ 2328858 h 8519503"/>
              <a:gd name="connsiteX6666" fmla="*/ 6534013 w 7289801"/>
              <a:gd name="connsiteY6666" fmla="*/ 2329099 h 8519503"/>
              <a:gd name="connsiteX6667" fmla="*/ 6532096 w 7289801"/>
              <a:gd name="connsiteY6667" fmla="*/ 2329581 h 8519503"/>
              <a:gd name="connsiteX6668" fmla="*/ 6531376 w 7289801"/>
              <a:gd name="connsiteY6668" fmla="*/ 2330303 h 8519503"/>
              <a:gd name="connsiteX6669" fmla="*/ 6530658 w 7289801"/>
              <a:gd name="connsiteY6669" fmla="*/ 2330303 h 8519503"/>
              <a:gd name="connsiteX6670" fmla="*/ 6530298 w 7289801"/>
              <a:gd name="connsiteY6670" fmla="*/ 2330665 h 8519503"/>
              <a:gd name="connsiteX6671" fmla="*/ 6529218 w 7289801"/>
              <a:gd name="connsiteY6671" fmla="*/ 2331026 h 8519503"/>
              <a:gd name="connsiteX6672" fmla="*/ 6527060 w 7289801"/>
              <a:gd name="connsiteY6672" fmla="*/ 2331748 h 8519503"/>
              <a:gd name="connsiteX6673" fmla="*/ 6526341 w 7289801"/>
              <a:gd name="connsiteY6673" fmla="*/ 2331748 h 8519503"/>
              <a:gd name="connsiteX6674" fmla="*/ 6527060 w 7289801"/>
              <a:gd name="connsiteY6674" fmla="*/ 2329581 h 8519503"/>
              <a:gd name="connsiteX6675" fmla="*/ 6528499 w 7289801"/>
              <a:gd name="connsiteY6675" fmla="*/ 2328858 h 8519503"/>
              <a:gd name="connsiteX6676" fmla="*/ 6534972 w 7289801"/>
              <a:gd name="connsiteY6676" fmla="*/ 2327414 h 8519503"/>
              <a:gd name="connsiteX6677" fmla="*/ 6544324 w 7289801"/>
              <a:gd name="connsiteY6677" fmla="*/ 2320911 h 8519503"/>
              <a:gd name="connsiteX6678" fmla="*/ 6553676 w 7289801"/>
              <a:gd name="connsiteY6678" fmla="*/ 2315853 h 8519503"/>
              <a:gd name="connsiteX6679" fmla="*/ 6554395 w 7289801"/>
              <a:gd name="connsiteY6679" fmla="*/ 2310795 h 8519503"/>
              <a:gd name="connsiteX6680" fmla="*/ 6561588 w 7289801"/>
              <a:gd name="connsiteY6680" fmla="*/ 2305014 h 8519503"/>
              <a:gd name="connsiteX6681" fmla="*/ 6565184 w 7289801"/>
              <a:gd name="connsiteY6681" fmla="*/ 2296343 h 8519503"/>
              <a:gd name="connsiteX6682" fmla="*/ 6577414 w 7289801"/>
              <a:gd name="connsiteY6682" fmla="*/ 2296343 h 8519503"/>
              <a:gd name="connsiteX6683" fmla="*/ 6589642 w 7289801"/>
              <a:gd name="connsiteY6683" fmla="*/ 2284782 h 8519503"/>
              <a:gd name="connsiteX6684" fmla="*/ 6604748 w 7289801"/>
              <a:gd name="connsiteY6684" fmla="*/ 2279002 h 8519503"/>
              <a:gd name="connsiteX6685" fmla="*/ 6625608 w 7289801"/>
              <a:gd name="connsiteY6685" fmla="*/ 2262384 h 8519503"/>
              <a:gd name="connsiteX6686" fmla="*/ 6635858 w 7289801"/>
              <a:gd name="connsiteY6686" fmla="*/ 2261661 h 8519503"/>
              <a:gd name="connsiteX6687" fmla="*/ 5197140 w 7289801"/>
              <a:gd name="connsiteY6687" fmla="*/ 2251375 h 8519503"/>
              <a:gd name="connsiteX6688" fmla="*/ 5193688 w 7289801"/>
              <a:gd name="connsiteY6688" fmla="*/ 2265613 h 8519503"/>
              <a:gd name="connsiteX6689" fmla="*/ 5184024 w 7289801"/>
              <a:gd name="connsiteY6689" fmla="*/ 2266967 h 8519503"/>
              <a:gd name="connsiteX6690" fmla="*/ 5197140 w 7289801"/>
              <a:gd name="connsiteY6690" fmla="*/ 2251375 h 8519503"/>
              <a:gd name="connsiteX6691" fmla="*/ 5207987 w 7289801"/>
              <a:gd name="connsiteY6691" fmla="*/ 2245377 h 8519503"/>
              <a:gd name="connsiteX6692" fmla="*/ 5216863 w 7289801"/>
              <a:gd name="connsiteY6692" fmla="*/ 2246516 h 8519503"/>
              <a:gd name="connsiteX6693" fmla="*/ 5199112 w 7289801"/>
              <a:gd name="connsiteY6693" fmla="*/ 2253347 h 8519503"/>
              <a:gd name="connsiteX6694" fmla="*/ 5207987 w 7289801"/>
              <a:gd name="connsiteY6694" fmla="*/ 2245377 h 8519503"/>
              <a:gd name="connsiteX6695" fmla="*/ 5253514 w 7289801"/>
              <a:gd name="connsiteY6695" fmla="*/ 2241689 h 8519503"/>
              <a:gd name="connsiteX6696" fmla="*/ 5274404 w 7289801"/>
              <a:gd name="connsiteY6696" fmla="*/ 2243864 h 8519503"/>
              <a:gd name="connsiteX6697" fmla="*/ 5258556 w 7289801"/>
              <a:gd name="connsiteY6697" fmla="*/ 2256190 h 8519503"/>
              <a:gd name="connsiteX6698" fmla="*/ 5259277 w 7289801"/>
              <a:gd name="connsiteY6698" fmla="*/ 2269965 h 8519503"/>
              <a:gd name="connsiteX6699" fmla="*/ 5228302 w 7289801"/>
              <a:gd name="connsiteY6699" fmla="*/ 2279389 h 8519503"/>
              <a:gd name="connsiteX6700" fmla="*/ 5217498 w 7289801"/>
              <a:gd name="connsiteY6700" fmla="*/ 2324340 h 8519503"/>
              <a:gd name="connsiteX6701" fmla="*/ 5196608 w 7289801"/>
              <a:gd name="connsiteY6701" fmla="*/ 2322891 h 8519503"/>
              <a:gd name="connsiteX6702" fmla="*/ 5212455 w 7289801"/>
              <a:gd name="connsiteY6702" fmla="*/ 2309839 h 8519503"/>
              <a:gd name="connsiteX6703" fmla="*/ 5199489 w 7289801"/>
              <a:gd name="connsiteY6703" fmla="*/ 2298239 h 8519503"/>
              <a:gd name="connsiteX6704" fmla="*/ 5254954 w 7289801"/>
              <a:gd name="connsiteY6704" fmla="*/ 2255465 h 8519503"/>
              <a:gd name="connsiteX6705" fmla="*/ 5253514 w 7289801"/>
              <a:gd name="connsiteY6705" fmla="*/ 2241689 h 8519503"/>
              <a:gd name="connsiteX6706" fmla="*/ 5378272 w 7289801"/>
              <a:gd name="connsiteY6706" fmla="*/ 2238687 h 8519503"/>
              <a:gd name="connsiteX6707" fmla="*/ 5390989 w 7289801"/>
              <a:gd name="connsiteY6707" fmla="*/ 2248948 h 8519503"/>
              <a:gd name="connsiteX6708" fmla="*/ 5388870 w 7289801"/>
              <a:gd name="connsiteY6708" fmla="*/ 2251096 h 8519503"/>
              <a:gd name="connsiteX6709" fmla="*/ 5390989 w 7289801"/>
              <a:gd name="connsiteY6709" fmla="*/ 2260393 h 8519503"/>
              <a:gd name="connsiteX6710" fmla="*/ 5355663 w 7289801"/>
              <a:gd name="connsiteY6710" fmla="*/ 2291155 h 8519503"/>
              <a:gd name="connsiteX6711" fmla="*/ 5345065 w 7289801"/>
              <a:gd name="connsiteY6711" fmla="*/ 2277562 h 8519503"/>
              <a:gd name="connsiteX6712" fmla="*/ 5364142 w 7289801"/>
              <a:gd name="connsiteY6712" fmla="*/ 2258963 h 8519503"/>
              <a:gd name="connsiteX6713" fmla="*/ 5368380 w 7289801"/>
              <a:gd name="connsiteY6713" fmla="*/ 2266831 h 8519503"/>
              <a:gd name="connsiteX6714" fmla="*/ 5379684 w 7289801"/>
              <a:gd name="connsiteY6714" fmla="*/ 2246800 h 8519503"/>
              <a:gd name="connsiteX6715" fmla="*/ 5371207 w 7289801"/>
              <a:gd name="connsiteY6715" fmla="*/ 2243224 h 8519503"/>
              <a:gd name="connsiteX6716" fmla="*/ 5378272 w 7289801"/>
              <a:gd name="connsiteY6716" fmla="*/ 2238687 h 8519503"/>
              <a:gd name="connsiteX6717" fmla="*/ 6666047 w 7289801"/>
              <a:gd name="connsiteY6717" fmla="*/ 2229517 h 8519503"/>
              <a:gd name="connsiteX6718" fmla="*/ 6658650 w 7289801"/>
              <a:gd name="connsiteY6718" fmla="*/ 2253188 h 8519503"/>
              <a:gd name="connsiteX6719" fmla="*/ 6661609 w 7289801"/>
              <a:gd name="connsiteY6719" fmla="*/ 2241352 h 8519503"/>
              <a:gd name="connsiteX6720" fmla="*/ 6666047 w 7289801"/>
              <a:gd name="connsiteY6720" fmla="*/ 2229517 h 8519503"/>
              <a:gd name="connsiteX6721" fmla="*/ 5211604 w 7289801"/>
              <a:gd name="connsiteY6721" fmla="*/ 2225729 h 8519503"/>
              <a:gd name="connsiteX6722" fmla="*/ 5218836 w 7289801"/>
              <a:gd name="connsiteY6722" fmla="*/ 2229427 h 8519503"/>
              <a:gd name="connsiteX6723" fmla="*/ 5216864 w 7289801"/>
              <a:gd name="connsiteY6723" fmla="*/ 2236825 h 8519503"/>
              <a:gd name="connsiteX6724" fmla="*/ 5209631 w 7289801"/>
              <a:gd name="connsiteY6724" fmla="*/ 2233866 h 8519503"/>
              <a:gd name="connsiteX6725" fmla="*/ 5211604 w 7289801"/>
              <a:gd name="connsiteY6725" fmla="*/ 2225729 h 8519503"/>
              <a:gd name="connsiteX6726" fmla="*/ 6671189 w 7289801"/>
              <a:gd name="connsiteY6726" fmla="*/ 2222453 h 8519503"/>
              <a:gd name="connsiteX6727" fmla="*/ 6683868 w 7289801"/>
              <a:gd name="connsiteY6727" fmla="*/ 2225953 h 8519503"/>
              <a:gd name="connsiteX6728" fmla="*/ 6690208 w 7289801"/>
              <a:gd name="connsiteY6728" fmla="*/ 2239253 h 8519503"/>
              <a:gd name="connsiteX6729" fmla="*/ 6671189 w 7289801"/>
              <a:gd name="connsiteY6729" fmla="*/ 2222453 h 8519503"/>
              <a:gd name="connsiteX6730" fmla="*/ 5412095 w 7289801"/>
              <a:gd name="connsiteY6730" fmla="*/ 2222233 h 8519503"/>
              <a:gd name="connsiteX6731" fmla="*/ 5416071 w 7289801"/>
              <a:gd name="connsiteY6731" fmla="*/ 2229237 h 8519503"/>
              <a:gd name="connsiteX6732" fmla="*/ 5421248 w 7289801"/>
              <a:gd name="connsiteY6732" fmla="*/ 2225291 h 8519503"/>
              <a:gd name="connsiteX6733" fmla="*/ 5406454 w 7289801"/>
              <a:gd name="connsiteY6733" fmla="*/ 2230027 h 8519503"/>
              <a:gd name="connsiteX6734" fmla="*/ 5412095 w 7289801"/>
              <a:gd name="connsiteY6734" fmla="*/ 2222233 h 8519503"/>
              <a:gd name="connsiteX6735" fmla="*/ 5222780 w 7289801"/>
              <a:gd name="connsiteY6735" fmla="*/ 2220467 h 8519503"/>
              <a:gd name="connsiteX6736" fmla="*/ 5226067 w 7289801"/>
              <a:gd name="connsiteY6736" fmla="*/ 2229674 h 8519503"/>
              <a:gd name="connsiteX6737" fmla="*/ 5218835 w 7289801"/>
              <a:gd name="connsiteY6737" fmla="*/ 2227042 h 8519503"/>
              <a:gd name="connsiteX6738" fmla="*/ 5222780 w 7289801"/>
              <a:gd name="connsiteY6738" fmla="*/ 2220467 h 8519503"/>
              <a:gd name="connsiteX6739" fmla="*/ 5351750 w 7289801"/>
              <a:gd name="connsiteY6739" fmla="*/ 2217546 h 8519503"/>
              <a:gd name="connsiteX6740" fmla="*/ 5351553 w 7289801"/>
              <a:gd name="connsiteY6740" fmla="*/ 2217932 h 8519503"/>
              <a:gd name="connsiteX6741" fmla="*/ 5351486 w 7289801"/>
              <a:gd name="connsiteY6741" fmla="*/ 2217643 h 8519503"/>
              <a:gd name="connsiteX6742" fmla="*/ 1134101 w 7289801"/>
              <a:gd name="connsiteY6742" fmla="*/ 2210773 h 8519503"/>
              <a:gd name="connsiteX6743" fmla="*/ 1131066 w 7289801"/>
              <a:gd name="connsiteY6743" fmla="*/ 2218992 h 8519503"/>
              <a:gd name="connsiteX6744" fmla="*/ 1125756 w 7289801"/>
              <a:gd name="connsiteY6744" fmla="*/ 2214061 h 8519503"/>
              <a:gd name="connsiteX6745" fmla="*/ 1124239 w 7289801"/>
              <a:gd name="connsiteY6745" fmla="*/ 2212416 h 8519503"/>
              <a:gd name="connsiteX6746" fmla="*/ 1134101 w 7289801"/>
              <a:gd name="connsiteY6746" fmla="*/ 2210773 h 8519503"/>
              <a:gd name="connsiteX6747" fmla="*/ 6707818 w 7289801"/>
              <a:gd name="connsiteY6747" fmla="*/ 2205843 h 8519503"/>
              <a:gd name="connsiteX6748" fmla="*/ 6699366 w 7289801"/>
              <a:gd name="connsiteY6748" fmla="*/ 2225571 h 8519503"/>
              <a:gd name="connsiteX6749" fmla="*/ 6692322 w 7289801"/>
              <a:gd name="connsiteY6749" fmla="*/ 2221344 h 8519503"/>
              <a:gd name="connsiteX6750" fmla="*/ 6707818 w 7289801"/>
              <a:gd name="connsiteY6750" fmla="*/ 2205843 h 8519503"/>
              <a:gd name="connsiteX6751" fmla="*/ 1510111 w 7289801"/>
              <a:gd name="connsiteY6751" fmla="*/ 2201813 h 8519503"/>
              <a:gd name="connsiteX6752" fmla="*/ 1512972 w 7289801"/>
              <a:gd name="connsiteY6752" fmla="*/ 2205384 h 8519503"/>
              <a:gd name="connsiteX6753" fmla="*/ 1512610 w 7289801"/>
              <a:gd name="connsiteY6753" fmla="*/ 2205668 h 8519503"/>
              <a:gd name="connsiteX6754" fmla="*/ 1159741 w 7289801"/>
              <a:gd name="connsiteY6754" fmla="*/ 2200090 h 8519503"/>
              <a:gd name="connsiteX6755" fmla="*/ 1150126 w 7289801"/>
              <a:gd name="connsiteY6755" fmla="*/ 2213175 h 8519503"/>
              <a:gd name="connsiteX6756" fmla="*/ 1159741 w 7289801"/>
              <a:gd name="connsiteY6756" fmla="*/ 2200090 h 8519503"/>
              <a:gd name="connsiteX6757" fmla="*/ 5242241 w 7289801"/>
              <a:gd name="connsiteY6757" fmla="*/ 2198108 h 8519503"/>
              <a:gd name="connsiteX6758" fmla="*/ 5252366 w 7289801"/>
              <a:gd name="connsiteY6758" fmla="*/ 2203371 h 8519503"/>
              <a:gd name="connsiteX6759" fmla="*/ 5230669 w 7289801"/>
              <a:gd name="connsiteY6759" fmla="*/ 2213894 h 8519503"/>
              <a:gd name="connsiteX6760" fmla="*/ 5242241 w 7289801"/>
              <a:gd name="connsiteY6760" fmla="*/ 2198108 h 8519503"/>
              <a:gd name="connsiteX6761" fmla="*/ 1258890 w 7289801"/>
              <a:gd name="connsiteY6761" fmla="*/ 2194919 h 8519503"/>
              <a:gd name="connsiteX6762" fmla="*/ 1254111 w 7289801"/>
              <a:gd name="connsiteY6762" fmla="*/ 2203150 h 8519503"/>
              <a:gd name="connsiteX6763" fmla="*/ 1259574 w 7289801"/>
              <a:gd name="connsiteY6763" fmla="*/ 2212879 h 8519503"/>
              <a:gd name="connsiteX6764" fmla="*/ 1244553 w 7289801"/>
              <a:gd name="connsiteY6764" fmla="*/ 2213628 h 8519503"/>
              <a:gd name="connsiteX6765" fmla="*/ 1252063 w 7289801"/>
              <a:gd name="connsiteY6765" fmla="*/ 2197164 h 8519503"/>
              <a:gd name="connsiteX6766" fmla="*/ 1258890 w 7289801"/>
              <a:gd name="connsiteY6766" fmla="*/ 2194919 h 8519503"/>
              <a:gd name="connsiteX6767" fmla="*/ 1256387 w 7289801"/>
              <a:gd name="connsiteY6767" fmla="*/ 2187002 h 8519503"/>
              <a:gd name="connsiteX6768" fmla="*/ 1236663 w 7289801"/>
              <a:gd name="connsiteY6768" fmla="*/ 2194998 h 8519503"/>
              <a:gd name="connsiteX6769" fmla="*/ 1248801 w 7289801"/>
              <a:gd name="connsiteY6769" fmla="*/ 2187731 h 8519503"/>
              <a:gd name="connsiteX6770" fmla="*/ 1256387 w 7289801"/>
              <a:gd name="connsiteY6770" fmla="*/ 2187002 h 8519503"/>
              <a:gd name="connsiteX6771" fmla="*/ 5193195 w 7289801"/>
              <a:gd name="connsiteY6771" fmla="*/ 2184041 h 8519503"/>
              <a:gd name="connsiteX6772" fmla="*/ 5212918 w 7289801"/>
              <a:gd name="connsiteY6772" fmla="*/ 2184041 h 8519503"/>
              <a:gd name="connsiteX6773" fmla="*/ 5206580 w 7289801"/>
              <a:gd name="connsiteY6773" fmla="*/ 2196114 h 8519503"/>
              <a:gd name="connsiteX6774" fmla="*/ 5193195 w 7289801"/>
              <a:gd name="connsiteY6774" fmla="*/ 2184041 h 8519503"/>
              <a:gd name="connsiteX6775" fmla="*/ 5266171 w 7289801"/>
              <a:gd name="connsiteY6775" fmla="*/ 2178383 h 8519503"/>
              <a:gd name="connsiteX6776" fmla="*/ 5257155 w 7289801"/>
              <a:gd name="connsiteY6776" fmla="*/ 2194160 h 8519503"/>
              <a:gd name="connsiteX6777" fmla="*/ 5250392 w 7289801"/>
              <a:gd name="connsiteY6777" fmla="*/ 2193412 h 8519503"/>
              <a:gd name="connsiteX6778" fmla="*/ 5266171 w 7289801"/>
              <a:gd name="connsiteY6778" fmla="*/ 2178383 h 8519503"/>
              <a:gd name="connsiteX6779" fmla="*/ 1294811 w 7289801"/>
              <a:gd name="connsiteY6779" fmla="*/ 2176613 h 8519503"/>
              <a:gd name="connsiteX6780" fmla="*/ 1311613 w 7289801"/>
              <a:gd name="connsiteY6780" fmla="*/ 2185289 h 8519503"/>
              <a:gd name="connsiteX6781" fmla="*/ 1297002 w 7289801"/>
              <a:gd name="connsiteY6781" fmla="*/ 2186736 h 8519503"/>
              <a:gd name="connsiteX6782" fmla="*/ 1294811 w 7289801"/>
              <a:gd name="connsiteY6782" fmla="*/ 2176613 h 8519503"/>
              <a:gd name="connsiteX6783" fmla="*/ 5285809 w 7289801"/>
              <a:gd name="connsiteY6783" fmla="*/ 2173129 h 8519503"/>
              <a:gd name="connsiteX6784" fmla="*/ 5294750 w 7289801"/>
              <a:gd name="connsiteY6784" fmla="*/ 2173815 h 8519503"/>
              <a:gd name="connsiteX6785" fmla="*/ 5291769 w 7289801"/>
              <a:gd name="connsiteY6785" fmla="*/ 2183420 h 8519503"/>
              <a:gd name="connsiteX6786" fmla="*/ 5284318 w 7289801"/>
              <a:gd name="connsiteY6786" fmla="*/ 2186849 h 8519503"/>
              <a:gd name="connsiteX6787" fmla="*/ 5273141 w 7289801"/>
              <a:gd name="connsiteY6787" fmla="*/ 2199887 h 8519503"/>
              <a:gd name="connsiteX6788" fmla="*/ 5272396 w 7289801"/>
              <a:gd name="connsiteY6788" fmla="*/ 2201946 h 8519503"/>
              <a:gd name="connsiteX6789" fmla="*/ 5268671 w 7289801"/>
              <a:gd name="connsiteY6789" fmla="*/ 2201259 h 8519503"/>
              <a:gd name="connsiteX6790" fmla="*/ 5264200 w 7289801"/>
              <a:gd name="connsiteY6790" fmla="*/ 2204005 h 8519503"/>
              <a:gd name="connsiteX6791" fmla="*/ 5265690 w 7289801"/>
              <a:gd name="connsiteY6791" fmla="*/ 2201259 h 8519503"/>
              <a:gd name="connsiteX6792" fmla="*/ 5264945 w 7289801"/>
              <a:gd name="connsiteY6792" fmla="*/ 2201259 h 8519503"/>
              <a:gd name="connsiteX6793" fmla="*/ 5267926 w 7289801"/>
              <a:gd name="connsiteY6793" fmla="*/ 2184106 h 8519503"/>
              <a:gd name="connsiteX6794" fmla="*/ 5276122 w 7289801"/>
              <a:gd name="connsiteY6794" fmla="*/ 2187535 h 8519503"/>
              <a:gd name="connsiteX6795" fmla="*/ 5273886 w 7289801"/>
              <a:gd name="connsiteY6795" fmla="*/ 2191654 h 8519503"/>
              <a:gd name="connsiteX6796" fmla="*/ 5281338 w 7289801"/>
              <a:gd name="connsiteY6796" fmla="*/ 2186849 h 8519503"/>
              <a:gd name="connsiteX6797" fmla="*/ 5285809 w 7289801"/>
              <a:gd name="connsiteY6797" fmla="*/ 2173129 h 8519503"/>
              <a:gd name="connsiteX6798" fmla="*/ 5466993 w 7289801"/>
              <a:gd name="connsiteY6798" fmla="*/ 2172424 h 8519503"/>
              <a:gd name="connsiteX6799" fmla="*/ 5439021 w 7289801"/>
              <a:gd name="connsiteY6799" fmla="*/ 2215400 h 8519503"/>
              <a:gd name="connsiteX6800" fmla="*/ 5423959 w 7289801"/>
              <a:gd name="connsiteY6800" fmla="*/ 2211878 h 8519503"/>
              <a:gd name="connsiteX6801" fmla="*/ 5466993 w 7289801"/>
              <a:gd name="connsiteY6801" fmla="*/ 2172424 h 8519503"/>
              <a:gd name="connsiteX6802" fmla="*/ 5354417 w 7289801"/>
              <a:gd name="connsiteY6802" fmla="*/ 2171885 h 8519503"/>
              <a:gd name="connsiteX6803" fmla="*/ 5355848 w 7289801"/>
              <a:gd name="connsiteY6803" fmla="*/ 2185345 h 8519503"/>
              <a:gd name="connsiteX6804" fmla="*/ 5344394 w 7289801"/>
              <a:gd name="connsiteY6804" fmla="*/ 2194555 h 8519503"/>
              <a:gd name="connsiteX6805" fmla="*/ 5334372 w 7289801"/>
              <a:gd name="connsiteY6805" fmla="*/ 2216515 h 8519503"/>
              <a:gd name="connsiteX6806" fmla="*/ 5349674 w 7289801"/>
              <a:gd name="connsiteY6806" fmla="*/ 2209841 h 8519503"/>
              <a:gd name="connsiteX6807" fmla="*/ 5351486 w 7289801"/>
              <a:gd name="connsiteY6807" fmla="*/ 2217643 h 8519503"/>
              <a:gd name="connsiteX6808" fmla="*/ 5342962 w 7289801"/>
              <a:gd name="connsiteY6808" fmla="*/ 2220765 h 8519503"/>
              <a:gd name="connsiteX6809" fmla="*/ 5346541 w 7289801"/>
              <a:gd name="connsiteY6809" fmla="*/ 2232098 h 8519503"/>
              <a:gd name="connsiteX6810" fmla="*/ 5311462 w 7289801"/>
              <a:gd name="connsiteY6810" fmla="*/ 2251935 h 8519503"/>
              <a:gd name="connsiteX6811" fmla="*/ 5300008 w 7289801"/>
              <a:gd name="connsiteY6811" fmla="*/ 2271061 h 8519503"/>
              <a:gd name="connsiteX6812" fmla="*/ 5305736 w 7289801"/>
              <a:gd name="connsiteY6812" fmla="*/ 2241307 h 8519503"/>
              <a:gd name="connsiteX6813" fmla="*/ 5332940 w 7289801"/>
              <a:gd name="connsiteY6813" fmla="*/ 2220765 h 8519503"/>
              <a:gd name="connsiteX6814" fmla="*/ 5317190 w 7289801"/>
              <a:gd name="connsiteY6814" fmla="*/ 2222180 h 8519503"/>
              <a:gd name="connsiteX6815" fmla="*/ 5317906 w 7289801"/>
              <a:gd name="connsiteY6815" fmla="*/ 2210849 h 8519503"/>
              <a:gd name="connsiteX6816" fmla="*/ 5310747 w 7289801"/>
              <a:gd name="connsiteY6816" fmla="*/ 2227140 h 8519503"/>
              <a:gd name="connsiteX6817" fmla="*/ 5291418 w 7289801"/>
              <a:gd name="connsiteY6817" fmla="*/ 2245559 h 8519503"/>
              <a:gd name="connsiteX6818" fmla="*/ 5274952 w 7289801"/>
              <a:gd name="connsiteY6818" fmla="*/ 2239891 h 8519503"/>
              <a:gd name="connsiteX6819" fmla="*/ 5275668 w 7289801"/>
              <a:gd name="connsiteY6819" fmla="*/ 2228556 h 8519503"/>
              <a:gd name="connsiteX6820" fmla="*/ 5284976 w 7289801"/>
              <a:gd name="connsiteY6820" fmla="*/ 2222180 h 8519503"/>
              <a:gd name="connsiteX6821" fmla="*/ 5306452 w 7289801"/>
              <a:gd name="connsiteY6821" fmla="*/ 2220057 h 8519503"/>
              <a:gd name="connsiteX6822" fmla="*/ 5318622 w 7289801"/>
              <a:gd name="connsiteY6822" fmla="*/ 2206598 h 8519503"/>
              <a:gd name="connsiteX6823" fmla="*/ 5317190 w 7289801"/>
              <a:gd name="connsiteY6823" fmla="*/ 2193138 h 8519503"/>
              <a:gd name="connsiteX6824" fmla="*/ 5354417 w 7289801"/>
              <a:gd name="connsiteY6824" fmla="*/ 2171885 h 8519503"/>
              <a:gd name="connsiteX6825" fmla="*/ 1312270 w 7289801"/>
              <a:gd name="connsiteY6825" fmla="*/ 2166554 h 8519503"/>
              <a:gd name="connsiteX6826" fmla="*/ 1299779 w 7289801"/>
              <a:gd name="connsiteY6826" fmla="*/ 2174148 h 8519503"/>
              <a:gd name="connsiteX6827" fmla="*/ 1312270 w 7289801"/>
              <a:gd name="connsiteY6827" fmla="*/ 2166554 h 8519503"/>
              <a:gd name="connsiteX6828" fmla="*/ 5310809 w 7289801"/>
              <a:gd name="connsiteY6828" fmla="*/ 2158615 h 8519503"/>
              <a:gd name="connsiteX6829" fmla="*/ 5325342 w 7289801"/>
              <a:gd name="connsiteY6829" fmla="*/ 2183999 h 8519503"/>
              <a:gd name="connsiteX6830" fmla="*/ 5297729 w 7289801"/>
              <a:gd name="connsiteY6830" fmla="*/ 2194153 h 8519503"/>
              <a:gd name="connsiteX6831" fmla="*/ 5310082 w 7289801"/>
              <a:gd name="connsiteY6831" fmla="*/ 2191977 h 8519503"/>
              <a:gd name="connsiteX6832" fmla="*/ 5318076 w 7289801"/>
              <a:gd name="connsiteY6832" fmla="*/ 2170946 h 8519503"/>
              <a:gd name="connsiteX6833" fmla="*/ 5302088 w 7289801"/>
              <a:gd name="connsiteY6833" fmla="*/ 2172395 h 8519503"/>
              <a:gd name="connsiteX6834" fmla="*/ 5310809 w 7289801"/>
              <a:gd name="connsiteY6834" fmla="*/ 2158615 h 8519503"/>
              <a:gd name="connsiteX6835" fmla="*/ 6763184 w 7289801"/>
              <a:gd name="connsiteY6835" fmla="*/ 2156528 h 8519503"/>
              <a:gd name="connsiteX6836" fmla="*/ 6775864 w 7289801"/>
              <a:gd name="connsiteY6836" fmla="*/ 2168273 h 8519503"/>
              <a:gd name="connsiteX6837" fmla="*/ 6782908 w 7289801"/>
              <a:gd name="connsiteY6837" fmla="*/ 2188092 h 8519503"/>
              <a:gd name="connsiteX6838" fmla="*/ 6770934 w 7289801"/>
              <a:gd name="connsiteY6838" fmla="*/ 2174145 h 8519503"/>
              <a:gd name="connsiteX6839" fmla="*/ 6763184 w 7289801"/>
              <a:gd name="connsiteY6839" fmla="*/ 2156528 h 8519503"/>
              <a:gd name="connsiteX6840" fmla="*/ 5372680 w 7289801"/>
              <a:gd name="connsiteY6840" fmla="*/ 2154689 h 8519503"/>
              <a:gd name="connsiteX6841" fmla="*/ 5364790 w 7289801"/>
              <a:gd name="connsiteY6841" fmla="*/ 2178361 h 8519503"/>
              <a:gd name="connsiteX6842" fmla="*/ 5372680 w 7289801"/>
              <a:gd name="connsiteY6842" fmla="*/ 2154689 h 8519503"/>
              <a:gd name="connsiteX6843" fmla="*/ 5455372 w 7289801"/>
              <a:gd name="connsiteY6843" fmla="*/ 2140879 h 8519503"/>
              <a:gd name="connsiteX6844" fmla="*/ 5448066 w 7289801"/>
              <a:gd name="connsiteY6844" fmla="*/ 2157154 h 8519503"/>
              <a:gd name="connsiteX6845" fmla="*/ 5455372 w 7289801"/>
              <a:gd name="connsiteY6845" fmla="*/ 2140879 h 8519503"/>
              <a:gd name="connsiteX6846" fmla="*/ 6995922 w 7289801"/>
              <a:gd name="connsiteY6846" fmla="*/ 2140747 h 8519503"/>
              <a:gd name="connsiteX6847" fmla="*/ 7017618 w 7289801"/>
              <a:gd name="connsiteY6847" fmla="*/ 2173819 h 8519503"/>
              <a:gd name="connsiteX6848" fmla="*/ 6995922 w 7289801"/>
              <a:gd name="connsiteY6848" fmla="*/ 2140747 h 8519503"/>
              <a:gd name="connsiteX6849" fmla="*/ 6786764 w 7289801"/>
              <a:gd name="connsiteY6849" fmla="*/ 2140747 h 8519503"/>
              <a:gd name="connsiteX6850" fmla="*/ 6816438 w 7289801"/>
              <a:gd name="connsiteY6850" fmla="*/ 2182096 h 8519503"/>
              <a:gd name="connsiteX6851" fmla="*/ 6791710 w 7289801"/>
              <a:gd name="connsiteY6851" fmla="*/ 2163174 h 8519503"/>
              <a:gd name="connsiteX6852" fmla="*/ 6793123 w 7289801"/>
              <a:gd name="connsiteY6852" fmla="*/ 2194010 h 8519503"/>
              <a:gd name="connsiteX6853" fmla="*/ 6769102 w 7289801"/>
              <a:gd name="connsiteY6853" fmla="*/ 2152660 h 8519503"/>
              <a:gd name="connsiteX6854" fmla="*/ 6786764 w 7289801"/>
              <a:gd name="connsiteY6854" fmla="*/ 2140747 h 8519503"/>
              <a:gd name="connsiteX6855" fmla="*/ 5395430 w 7289801"/>
              <a:gd name="connsiteY6855" fmla="*/ 2134943 h 8519503"/>
              <a:gd name="connsiteX6856" fmla="*/ 5404236 w 7289801"/>
              <a:gd name="connsiteY6856" fmla="*/ 2138396 h 8519503"/>
              <a:gd name="connsiteX6857" fmla="*/ 5396896 w 7289801"/>
              <a:gd name="connsiteY6857" fmla="*/ 2154277 h 8519503"/>
              <a:gd name="connsiteX6858" fmla="*/ 5381486 w 7289801"/>
              <a:gd name="connsiteY6858" fmla="*/ 2144609 h 8519503"/>
              <a:gd name="connsiteX6859" fmla="*/ 5395430 w 7289801"/>
              <a:gd name="connsiteY6859" fmla="*/ 2134943 h 8519503"/>
              <a:gd name="connsiteX6860" fmla="*/ 5264200 w 7289801"/>
              <a:gd name="connsiteY6860" fmla="*/ 2132972 h 8519503"/>
              <a:gd name="connsiteX6861" fmla="*/ 5243950 w 7289801"/>
              <a:gd name="connsiteY6861" fmla="*/ 2156117 h 8519503"/>
              <a:gd name="connsiteX6862" fmla="*/ 5199112 w 7289801"/>
              <a:gd name="connsiteY6862" fmla="*/ 2176369 h 8519503"/>
              <a:gd name="connsiteX6863" fmla="*/ 5238888 w 7289801"/>
              <a:gd name="connsiteY6863" fmla="*/ 2152501 h 8519503"/>
              <a:gd name="connsiteX6864" fmla="*/ 5217191 w 7289801"/>
              <a:gd name="connsiteY6864" fmla="*/ 2154670 h 8519503"/>
              <a:gd name="connsiteX6865" fmla="*/ 5264200 w 7289801"/>
              <a:gd name="connsiteY6865" fmla="*/ 2132972 h 8519503"/>
              <a:gd name="connsiteX6866" fmla="*/ 5347638 w 7289801"/>
              <a:gd name="connsiteY6866" fmla="*/ 2125819 h 8519503"/>
              <a:gd name="connsiteX6867" fmla="*/ 5346181 w 7289801"/>
              <a:gd name="connsiteY6867" fmla="*/ 2132307 h 8519503"/>
              <a:gd name="connsiteX6868" fmla="*/ 5354928 w 7289801"/>
              <a:gd name="connsiteY6868" fmla="*/ 2131586 h 8519503"/>
              <a:gd name="connsiteX6869" fmla="*/ 5351284 w 7289801"/>
              <a:gd name="connsiteY6869" fmla="*/ 2138072 h 8519503"/>
              <a:gd name="connsiteX6870" fmla="*/ 5354928 w 7289801"/>
              <a:gd name="connsiteY6870" fmla="*/ 2141676 h 8519503"/>
              <a:gd name="connsiteX6871" fmla="*/ 5346910 w 7289801"/>
              <a:gd name="connsiteY6871" fmla="*/ 2143117 h 8519503"/>
              <a:gd name="connsiteX6872" fmla="*/ 5341808 w 7289801"/>
              <a:gd name="connsiteY6872" fmla="*/ 2146001 h 8519503"/>
              <a:gd name="connsiteX6873" fmla="*/ 5333789 w 7289801"/>
              <a:gd name="connsiteY6873" fmla="*/ 2158255 h 8519503"/>
              <a:gd name="connsiteX6874" fmla="*/ 5321397 w 7289801"/>
              <a:gd name="connsiteY6874" fmla="*/ 2162580 h 8519503"/>
              <a:gd name="connsiteX6875" fmla="*/ 5337434 w 7289801"/>
              <a:gd name="connsiteY6875" fmla="*/ 2146001 h 8519503"/>
              <a:gd name="connsiteX6876" fmla="*/ 5335976 w 7289801"/>
              <a:gd name="connsiteY6876" fmla="*/ 2146001 h 8519503"/>
              <a:gd name="connsiteX6877" fmla="*/ 5335976 w 7289801"/>
              <a:gd name="connsiteY6877" fmla="*/ 2140954 h 8519503"/>
              <a:gd name="connsiteX6878" fmla="*/ 5329416 w 7289801"/>
              <a:gd name="connsiteY6878" fmla="*/ 2142397 h 8519503"/>
              <a:gd name="connsiteX6879" fmla="*/ 5334906 w 7289801"/>
              <a:gd name="connsiteY6879" fmla="*/ 2132374 h 8519503"/>
              <a:gd name="connsiteX6880" fmla="*/ 5335246 w 7289801"/>
              <a:gd name="connsiteY6880" fmla="*/ 2137351 h 8519503"/>
              <a:gd name="connsiteX6881" fmla="*/ 5338162 w 7289801"/>
              <a:gd name="connsiteY6881" fmla="*/ 2136629 h 8519503"/>
              <a:gd name="connsiteX6882" fmla="*/ 5340349 w 7289801"/>
              <a:gd name="connsiteY6882" fmla="*/ 2135188 h 8519503"/>
              <a:gd name="connsiteX6883" fmla="*/ 5347638 w 7289801"/>
              <a:gd name="connsiteY6883" fmla="*/ 2125819 h 8519503"/>
              <a:gd name="connsiteX6884" fmla="*/ 5403608 w 7289801"/>
              <a:gd name="connsiteY6884" fmla="*/ 2125187 h 8519503"/>
              <a:gd name="connsiteX6885" fmla="*/ 5412125 w 7289801"/>
              <a:gd name="connsiteY6885" fmla="*/ 2129044 h 8519503"/>
              <a:gd name="connsiteX6886" fmla="*/ 5397781 w 7289801"/>
              <a:gd name="connsiteY6886" fmla="*/ 2132630 h 8519503"/>
              <a:gd name="connsiteX6887" fmla="*/ 5403608 w 7289801"/>
              <a:gd name="connsiteY6887" fmla="*/ 2125187 h 8519503"/>
              <a:gd name="connsiteX6888" fmla="*/ 5338892 w 7289801"/>
              <a:gd name="connsiteY6888" fmla="*/ 2125098 h 8519503"/>
              <a:gd name="connsiteX6889" fmla="*/ 5334906 w 7289801"/>
              <a:gd name="connsiteY6889" fmla="*/ 2132374 h 8519503"/>
              <a:gd name="connsiteX6890" fmla="*/ 5334882 w 7289801"/>
              <a:gd name="connsiteY6890" fmla="*/ 2132036 h 8519503"/>
              <a:gd name="connsiteX6891" fmla="*/ 5338892 w 7289801"/>
              <a:gd name="connsiteY6891" fmla="*/ 2125098 h 8519503"/>
              <a:gd name="connsiteX6892" fmla="*/ 5419298 w 7289801"/>
              <a:gd name="connsiteY6892" fmla="*/ 2122623 h 8519503"/>
              <a:gd name="connsiteX6893" fmla="*/ 5415712 w 7289801"/>
              <a:gd name="connsiteY6893" fmla="*/ 2139765 h 8519503"/>
              <a:gd name="connsiteX6894" fmla="*/ 5419298 w 7289801"/>
              <a:gd name="connsiteY6894" fmla="*/ 2140512 h 8519503"/>
              <a:gd name="connsiteX6895" fmla="*/ 5419298 w 7289801"/>
              <a:gd name="connsiteY6895" fmla="*/ 2122623 h 8519503"/>
              <a:gd name="connsiteX6896" fmla="*/ 5456789 w 7289801"/>
              <a:gd name="connsiteY6896" fmla="*/ 2115925 h 8519503"/>
              <a:gd name="connsiteX6897" fmla="*/ 5465379 w 7289801"/>
              <a:gd name="connsiteY6897" fmla="*/ 2130802 h 8519503"/>
              <a:gd name="connsiteX6898" fmla="*/ 5398086 w 7289801"/>
              <a:gd name="connsiteY6898" fmla="*/ 2178971 h 8519503"/>
              <a:gd name="connsiteX6899" fmla="*/ 5375356 w 7289801"/>
              <a:gd name="connsiteY6899" fmla="*/ 2208900 h 8519503"/>
              <a:gd name="connsiteX6900" fmla="*/ 5351750 w 7289801"/>
              <a:gd name="connsiteY6900" fmla="*/ 2217546 h 8519503"/>
              <a:gd name="connsiteX6901" fmla="*/ 5354596 w 7289801"/>
              <a:gd name="connsiteY6901" fmla="*/ 2212000 h 8519503"/>
              <a:gd name="connsiteX6902" fmla="*/ 5350120 w 7289801"/>
              <a:gd name="connsiteY6902" fmla="*/ 2204473 h 8519503"/>
              <a:gd name="connsiteX6903" fmla="*/ 5398801 w 7289801"/>
              <a:gd name="connsiteY6903" fmla="*/ 2174721 h 8519503"/>
              <a:gd name="connsiteX6904" fmla="*/ 5395222 w 7289801"/>
              <a:gd name="connsiteY6904" fmla="*/ 2162682 h 8519503"/>
              <a:gd name="connsiteX6905" fmla="*/ 5408108 w 7289801"/>
              <a:gd name="connsiteY6905" fmla="*/ 2167636 h 8519503"/>
              <a:gd name="connsiteX6906" fmla="*/ 5439608 w 7289801"/>
              <a:gd name="connsiteY6906" fmla="*/ 2142845 h 8519503"/>
              <a:gd name="connsiteX6907" fmla="*/ 5429585 w 7289801"/>
              <a:gd name="connsiteY6907" fmla="*/ 2118759 h 8519503"/>
              <a:gd name="connsiteX6908" fmla="*/ 5441038 w 7289801"/>
              <a:gd name="connsiteY6908" fmla="*/ 2116633 h 8519503"/>
              <a:gd name="connsiteX6909" fmla="*/ 5448914 w 7289801"/>
              <a:gd name="connsiteY6909" fmla="*/ 2135761 h 8519503"/>
              <a:gd name="connsiteX6910" fmla="*/ 5456789 w 7289801"/>
              <a:gd name="connsiteY6910" fmla="*/ 2115925 h 8519503"/>
              <a:gd name="connsiteX6911" fmla="*/ 5287876 w 7289801"/>
              <a:gd name="connsiteY6911" fmla="*/ 2107258 h 8519503"/>
              <a:gd name="connsiteX6912" fmla="*/ 5293786 w 7289801"/>
              <a:gd name="connsiteY6912" fmla="*/ 2110106 h 8519503"/>
              <a:gd name="connsiteX6913" fmla="*/ 5268144 w 7289801"/>
              <a:gd name="connsiteY6913" fmla="*/ 2123125 h 8519503"/>
              <a:gd name="connsiteX6914" fmla="*/ 5279629 w 7289801"/>
              <a:gd name="connsiteY6914" fmla="*/ 2110106 h 8519503"/>
              <a:gd name="connsiteX6915" fmla="*/ 5287876 w 7289801"/>
              <a:gd name="connsiteY6915" fmla="*/ 2107258 h 8519503"/>
              <a:gd name="connsiteX6916" fmla="*/ 5437766 w 7289801"/>
              <a:gd name="connsiteY6916" fmla="*/ 2097480 h 8519503"/>
              <a:gd name="connsiteX6917" fmla="*/ 5422270 w 7289801"/>
              <a:gd name="connsiteY6917" fmla="*/ 2117207 h 8519503"/>
              <a:gd name="connsiteX6918" fmla="*/ 5437766 w 7289801"/>
              <a:gd name="connsiteY6918" fmla="*/ 2097480 h 8519503"/>
              <a:gd name="connsiteX6919" fmla="*/ 5459810 w 7289801"/>
              <a:gd name="connsiteY6919" fmla="*/ 2079726 h 8519503"/>
              <a:gd name="connsiteX6920" fmla="*/ 5443104 w 7289801"/>
              <a:gd name="connsiteY6920" fmla="*/ 2097482 h 8519503"/>
              <a:gd name="connsiteX6921" fmla="*/ 5459810 w 7289801"/>
              <a:gd name="connsiteY6921" fmla="*/ 2079726 h 8519503"/>
              <a:gd name="connsiteX6922" fmla="*/ 5442150 w 7289801"/>
              <a:gd name="connsiteY6922" fmla="*/ 2071837 h 8519503"/>
              <a:gd name="connsiteX6923" fmla="*/ 5444955 w 7289801"/>
              <a:gd name="connsiteY6923" fmla="*/ 2087824 h 8519503"/>
              <a:gd name="connsiteX6924" fmla="*/ 5425318 w 7289801"/>
              <a:gd name="connsiteY6924" fmla="*/ 2099455 h 8519503"/>
              <a:gd name="connsiteX6925" fmla="*/ 5430929 w 7289801"/>
              <a:gd name="connsiteY6925" fmla="*/ 2080557 h 8519503"/>
              <a:gd name="connsiteX6926" fmla="*/ 5442150 w 7289801"/>
              <a:gd name="connsiteY6926" fmla="*/ 2071837 h 8519503"/>
              <a:gd name="connsiteX6927" fmla="*/ 5348174 w 7289801"/>
              <a:gd name="connsiteY6927" fmla="*/ 2063926 h 8519503"/>
              <a:gd name="connsiteX6928" fmla="*/ 5347470 w 7289801"/>
              <a:gd name="connsiteY6928" fmla="*/ 2079580 h 8519503"/>
              <a:gd name="connsiteX6929" fmla="*/ 5346066 w 7289801"/>
              <a:gd name="connsiteY6929" fmla="*/ 2076733 h 8519503"/>
              <a:gd name="connsiteX6930" fmla="*/ 5323586 w 7289801"/>
              <a:gd name="connsiteY6930" fmla="*/ 2094520 h 8519503"/>
              <a:gd name="connsiteX6931" fmla="*/ 5324992 w 7289801"/>
              <a:gd name="connsiteY6931" fmla="*/ 2085983 h 8519503"/>
              <a:gd name="connsiteX6932" fmla="*/ 5311644 w 7289801"/>
              <a:gd name="connsiteY6932" fmla="*/ 2107327 h 8519503"/>
              <a:gd name="connsiteX6933" fmla="*/ 5299702 w 7289801"/>
              <a:gd name="connsiteY6933" fmla="*/ 2091674 h 8519503"/>
              <a:gd name="connsiteX6934" fmla="*/ 5348174 w 7289801"/>
              <a:gd name="connsiteY6934" fmla="*/ 2063926 h 8519503"/>
              <a:gd name="connsiteX6935" fmla="*/ 5427904 w 7289801"/>
              <a:gd name="connsiteY6935" fmla="*/ 2061996 h 8519503"/>
              <a:gd name="connsiteX6936" fmla="*/ 5396346 w 7289801"/>
              <a:gd name="connsiteY6936" fmla="*/ 2083137 h 8519503"/>
              <a:gd name="connsiteX6937" fmla="*/ 5427904 w 7289801"/>
              <a:gd name="connsiteY6937" fmla="*/ 2061996 h 8519503"/>
              <a:gd name="connsiteX6938" fmla="*/ 5597527 w 7289801"/>
              <a:gd name="connsiteY6938" fmla="*/ 2052106 h 8519503"/>
              <a:gd name="connsiteX6939" fmla="*/ 5583720 w 7289801"/>
              <a:gd name="connsiteY6939" fmla="*/ 2065918 h 8519503"/>
              <a:gd name="connsiteX6940" fmla="*/ 5597527 w 7289801"/>
              <a:gd name="connsiteY6940" fmla="*/ 2052106 h 8519503"/>
              <a:gd name="connsiteX6941" fmla="*/ 5489047 w 7289801"/>
              <a:gd name="connsiteY6941" fmla="*/ 2049627 h 8519503"/>
              <a:gd name="connsiteX6942" fmla="*/ 5458208 w 7289801"/>
              <a:gd name="connsiteY6942" fmla="*/ 2070878 h 8519503"/>
              <a:gd name="connsiteX6943" fmla="*/ 5474704 w 7289801"/>
              <a:gd name="connsiteY6943" fmla="*/ 2065017 h 8519503"/>
              <a:gd name="connsiteX6944" fmla="*/ 5489047 w 7289801"/>
              <a:gd name="connsiteY6944" fmla="*/ 2049627 h 8519503"/>
              <a:gd name="connsiteX6945" fmla="*/ 5485314 w 7289801"/>
              <a:gd name="connsiteY6945" fmla="*/ 2035890 h 8519503"/>
              <a:gd name="connsiteX6946" fmla="*/ 5489047 w 7289801"/>
              <a:gd name="connsiteY6946" fmla="*/ 2037362 h 8519503"/>
              <a:gd name="connsiteX6947" fmla="*/ 5481537 w 7289801"/>
              <a:gd name="connsiteY6947" fmla="*/ 2049835 h 8519503"/>
              <a:gd name="connsiteX6948" fmla="*/ 5471296 w 7289801"/>
              <a:gd name="connsiteY6948" fmla="*/ 2049142 h 8519503"/>
              <a:gd name="connsiteX6949" fmla="*/ 5485314 w 7289801"/>
              <a:gd name="connsiteY6949" fmla="*/ 2035890 h 8519503"/>
              <a:gd name="connsiteX6950" fmla="*/ 5479185 w 7289801"/>
              <a:gd name="connsiteY6950" fmla="*/ 2026493 h 8519503"/>
              <a:gd name="connsiteX6951" fmla="*/ 5474946 w 7289801"/>
              <a:gd name="connsiteY6951" fmla="*/ 2042108 h 8519503"/>
              <a:gd name="connsiteX6952" fmla="*/ 5465054 w 7289801"/>
              <a:gd name="connsiteY6952" fmla="*/ 2036429 h 8519503"/>
              <a:gd name="connsiteX6953" fmla="*/ 5450924 w 7289801"/>
              <a:gd name="connsiteY6953" fmla="*/ 2055601 h 8519503"/>
              <a:gd name="connsiteX6954" fmla="*/ 5431848 w 7289801"/>
              <a:gd name="connsiteY6954" fmla="*/ 2059154 h 8519503"/>
              <a:gd name="connsiteX6955" fmla="*/ 5479185 w 7289801"/>
              <a:gd name="connsiteY6955" fmla="*/ 2026493 h 8519503"/>
              <a:gd name="connsiteX6956" fmla="*/ 6891044 w 7289801"/>
              <a:gd name="connsiteY6956" fmla="*/ 2025526 h 8519503"/>
              <a:gd name="connsiteX6957" fmla="*/ 6909138 w 7289801"/>
              <a:gd name="connsiteY6957" fmla="*/ 2044983 h 8519503"/>
              <a:gd name="connsiteX6958" fmla="*/ 6877580 w 7289801"/>
              <a:gd name="connsiteY6958" fmla="*/ 2031354 h 8519503"/>
              <a:gd name="connsiteX6959" fmla="*/ 6891044 w 7289801"/>
              <a:gd name="connsiteY6959" fmla="*/ 2025526 h 8519503"/>
              <a:gd name="connsiteX6960" fmla="*/ 1506547 w 7289801"/>
              <a:gd name="connsiteY6960" fmla="*/ 2016801 h 8519503"/>
              <a:gd name="connsiteX6961" fmla="*/ 1513944 w 7289801"/>
              <a:gd name="connsiteY6961" fmla="*/ 2020347 h 8519503"/>
              <a:gd name="connsiteX6962" fmla="*/ 1514765 w 7289801"/>
              <a:gd name="connsiteY6962" fmla="*/ 2026736 h 8519503"/>
              <a:gd name="connsiteX6963" fmla="*/ 1513944 w 7289801"/>
              <a:gd name="connsiteY6963" fmla="*/ 2032416 h 8519503"/>
              <a:gd name="connsiteX6964" fmla="*/ 1504903 w 7289801"/>
              <a:gd name="connsiteY6964" fmla="*/ 2024606 h 8519503"/>
              <a:gd name="connsiteX6965" fmla="*/ 1506547 w 7289801"/>
              <a:gd name="connsiteY6965" fmla="*/ 2016801 h 8519503"/>
              <a:gd name="connsiteX6966" fmla="*/ 5661254 w 7289801"/>
              <a:gd name="connsiteY6966" fmla="*/ 2012645 h 8519503"/>
              <a:gd name="connsiteX6967" fmla="*/ 5655813 w 7289801"/>
              <a:gd name="connsiteY6967" fmla="*/ 2020266 h 8519503"/>
              <a:gd name="connsiteX6968" fmla="*/ 5659214 w 7289801"/>
              <a:gd name="connsiteY6968" fmla="*/ 2020961 h 8519503"/>
              <a:gd name="connsiteX6969" fmla="*/ 5646972 w 7289801"/>
              <a:gd name="connsiteY6969" fmla="*/ 2038283 h 8519503"/>
              <a:gd name="connsiteX6970" fmla="*/ 5642890 w 7289801"/>
              <a:gd name="connsiteY6970" fmla="*/ 2030662 h 8519503"/>
              <a:gd name="connsiteX6971" fmla="*/ 5661254 w 7289801"/>
              <a:gd name="connsiteY6971" fmla="*/ 2012645 h 8519503"/>
              <a:gd name="connsiteX6972" fmla="*/ 5496936 w 7289801"/>
              <a:gd name="connsiteY6972" fmla="*/ 2010941 h 8519503"/>
              <a:gd name="connsiteX6973" fmla="*/ 5487887 w 7289801"/>
              <a:gd name="connsiteY6973" fmla="*/ 2028466 h 8519503"/>
              <a:gd name="connsiteX6974" fmla="*/ 5496936 w 7289801"/>
              <a:gd name="connsiteY6974" fmla="*/ 2010941 h 8519503"/>
              <a:gd name="connsiteX6975" fmla="*/ 5532439 w 7289801"/>
              <a:gd name="connsiteY6975" fmla="*/ 2010692 h 8519503"/>
              <a:gd name="connsiteX6976" fmla="*/ 5512588 w 7289801"/>
              <a:gd name="connsiteY6976" fmla="*/ 2036330 h 8519503"/>
              <a:gd name="connsiteX6977" fmla="*/ 5532439 w 7289801"/>
              <a:gd name="connsiteY6977" fmla="*/ 2010692 h 8519503"/>
              <a:gd name="connsiteX6978" fmla="*/ 1695369 w 7289801"/>
              <a:gd name="connsiteY6978" fmla="*/ 1978253 h 8519503"/>
              <a:gd name="connsiteX6979" fmla="*/ 1698230 w 7289801"/>
              <a:gd name="connsiteY6979" fmla="*/ 1981823 h 8519503"/>
              <a:gd name="connsiteX6980" fmla="*/ 1697010 w 7289801"/>
              <a:gd name="connsiteY6980" fmla="*/ 1984261 h 8519503"/>
              <a:gd name="connsiteX6981" fmla="*/ 5720552 w 7289801"/>
              <a:gd name="connsiteY6981" fmla="*/ 1977147 h 8519503"/>
              <a:gd name="connsiteX6982" fmla="*/ 5731646 w 7289801"/>
              <a:gd name="connsiteY6982" fmla="*/ 1979120 h 8519503"/>
              <a:gd name="connsiteX6983" fmla="*/ 5717594 w 7289801"/>
              <a:gd name="connsiteY6983" fmla="*/ 1988986 h 8519503"/>
              <a:gd name="connsiteX6984" fmla="*/ 5721292 w 7289801"/>
              <a:gd name="connsiteY6984" fmla="*/ 1983724 h 8519503"/>
              <a:gd name="connsiteX6985" fmla="*/ 5720552 w 7289801"/>
              <a:gd name="connsiteY6985" fmla="*/ 1977147 h 8519503"/>
              <a:gd name="connsiteX6986" fmla="*/ 5738853 w 7289801"/>
              <a:gd name="connsiteY6986" fmla="*/ 1968987 h 8519503"/>
              <a:gd name="connsiteX6987" fmla="*/ 5749056 w 7289801"/>
              <a:gd name="connsiteY6987" fmla="*/ 1973462 h 8519503"/>
              <a:gd name="connsiteX6988" fmla="*/ 5736706 w 7289801"/>
              <a:gd name="connsiteY6988" fmla="*/ 1982868 h 8519503"/>
              <a:gd name="connsiteX6989" fmla="*/ 5735163 w 7289801"/>
              <a:gd name="connsiteY6989" fmla="*/ 1969122 h 8519503"/>
              <a:gd name="connsiteX6990" fmla="*/ 5738853 w 7289801"/>
              <a:gd name="connsiteY6990" fmla="*/ 1968987 h 8519503"/>
              <a:gd name="connsiteX6991" fmla="*/ 5558790 w 7289801"/>
              <a:gd name="connsiteY6991" fmla="*/ 1961549 h 8519503"/>
              <a:gd name="connsiteX6992" fmla="*/ 5555950 w 7289801"/>
              <a:gd name="connsiteY6992" fmla="*/ 1967345 h 8519503"/>
              <a:gd name="connsiteX6993" fmla="*/ 5557370 w 7289801"/>
              <a:gd name="connsiteY6993" fmla="*/ 1968070 h 8519503"/>
              <a:gd name="connsiteX6994" fmla="*/ 5559500 w 7289801"/>
              <a:gd name="connsiteY6994" fmla="*/ 1967345 h 8519503"/>
              <a:gd name="connsiteX6995" fmla="*/ 5558080 w 7289801"/>
              <a:gd name="connsiteY6995" fmla="*/ 1968070 h 8519503"/>
              <a:gd name="connsiteX6996" fmla="*/ 5572990 w 7289801"/>
              <a:gd name="connsiteY6996" fmla="*/ 1968795 h 8519503"/>
              <a:gd name="connsiteX6997" fmla="*/ 5560210 w 7289801"/>
              <a:gd name="connsiteY6997" fmla="*/ 1975318 h 8519503"/>
              <a:gd name="connsiteX6998" fmla="*/ 5575830 w 7289801"/>
              <a:gd name="connsiteY6998" fmla="*/ 1991984 h 8519503"/>
              <a:gd name="connsiteX6999" fmla="*/ 5568020 w 7289801"/>
              <a:gd name="connsiteY6999" fmla="*/ 1994886 h 8519503"/>
              <a:gd name="connsiteX7000" fmla="*/ 5550980 w 7289801"/>
              <a:gd name="connsiteY7000" fmla="*/ 1982565 h 8519503"/>
              <a:gd name="connsiteX7001" fmla="*/ 5554529 w 7289801"/>
              <a:gd name="connsiteY7001" fmla="*/ 1972417 h 8519503"/>
              <a:gd name="connsiteX7002" fmla="*/ 5540328 w 7289801"/>
              <a:gd name="connsiteY7002" fmla="*/ 1978941 h 8519503"/>
              <a:gd name="connsiteX7003" fmla="*/ 5553820 w 7289801"/>
              <a:gd name="connsiteY7003" fmla="*/ 1970243 h 8519503"/>
              <a:gd name="connsiteX7004" fmla="*/ 5558790 w 7289801"/>
              <a:gd name="connsiteY7004" fmla="*/ 1961549 h 8519503"/>
              <a:gd name="connsiteX7005" fmla="*/ 5748449 w 7289801"/>
              <a:gd name="connsiteY7005" fmla="*/ 1958790 h 8519503"/>
              <a:gd name="connsiteX7006" fmla="*/ 5762464 w 7289801"/>
              <a:gd name="connsiteY7006" fmla="*/ 1965649 h 8519503"/>
              <a:gd name="connsiteX7007" fmla="*/ 5743480 w 7289801"/>
              <a:gd name="connsiteY7007" fmla="*/ 1959194 h 8519503"/>
              <a:gd name="connsiteX7008" fmla="*/ 5748449 w 7289801"/>
              <a:gd name="connsiteY7008" fmla="*/ 1958790 h 8519503"/>
              <a:gd name="connsiteX7009" fmla="*/ 5715656 w 7289801"/>
              <a:gd name="connsiteY7009" fmla="*/ 1957420 h 8519503"/>
              <a:gd name="connsiteX7010" fmla="*/ 5718428 w 7289801"/>
              <a:gd name="connsiteY7010" fmla="*/ 1974703 h 8519503"/>
              <a:gd name="connsiteX7011" fmla="*/ 5696944 w 7289801"/>
              <a:gd name="connsiteY7011" fmla="*/ 1988986 h 8519503"/>
              <a:gd name="connsiteX7012" fmla="*/ 5694865 w 7289801"/>
              <a:gd name="connsiteY7012" fmla="*/ 1979214 h 8519503"/>
              <a:gd name="connsiteX7013" fmla="*/ 5715656 w 7289801"/>
              <a:gd name="connsiteY7013" fmla="*/ 1957420 h 8519503"/>
              <a:gd name="connsiteX7014" fmla="*/ 5594821 w 7289801"/>
              <a:gd name="connsiteY7014" fmla="*/ 1949699 h 8519503"/>
              <a:gd name="connsiteX7015" fmla="*/ 5597526 w 7289801"/>
              <a:gd name="connsiteY7015" fmla="*/ 1953474 h 8519503"/>
              <a:gd name="connsiteX7016" fmla="*/ 5580620 w 7289801"/>
              <a:gd name="connsiteY7016" fmla="*/ 1963222 h 8519503"/>
              <a:gd name="connsiteX7017" fmla="*/ 5588736 w 7289801"/>
              <a:gd name="connsiteY7017" fmla="*/ 1949991 h 8519503"/>
              <a:gd name="connsiteX7018" fmla="*/ 5594821 w 7289801"/>
              <a:gd name="connsiteY7018" fmla="*/ 1949699 h 8519503"/>
              <a:gd name="connsiteX7019" fmla="*/ 5694172 w 7289801"/>
              <a:gd name="connsiteY7019" fmla="*/ 1949448 h 8519503"/>
              <a:gd name="connsiteX7020" fmla="*/ 5652752 w 7289801"/>
              <a:gd name="connsiteY7020" fmla="*/ 1975793 h 8519503"/>
              <a:gd name="connsiteX7021" fmla="*/ 5656322 w 7289801"/>
              <a:gd name="connsiteY7021" fmla="*/ 1976524 h 8519503"/>
              <a:gd name="connsiteX7022" fmla="*/ 5661322 w 7289801"/>
              <a:gd name="connsiteY7022" fmla="*/ 1961156 h 8519503"/>
              <a:gd name="connsiteX7023" fmla="*/ 5668463 w 7289801"/>
              <a:gd name="connsiteY7023" fmla="*/ 1962619 h 8519503"/>
              <a:gd name="connsiteX7024" fmla="*/ 5662750 w 7289801"/>
              <a:gd name="connsiteY7024" fmla="*/ 1952374 h 8519503"/>
              <a:gd name="connsiteX7025" fmla="*/ 5677032 w 7289801"/>
              <a:gd name="connsiteY7025" fmla="*/ 1959692 h 8519503"/>
              <a:gd name="connsiteX7026" fmla="*/ 5694172 w 7289801"/>
              <a:gd name="connsiteY7026" fmla="*/ 1949448 h 8519503"/>
              <a:gd name="connsiteX7027" fmla="*/ 5721957 w 7289801"/>
              <a:gd name="connsiteY7027" fmla="*/ 1949002 h 8519503"/>
              <a:gd name="connsiteX7028" fmla="*/ 5729278 w 7289801"/>
              <a:gd name="connsiteY7028" fmla="*/ 1952401 h 8519503"/>
              <a:gd name="connsiteX7029" fmla="*/ 5721390 w 7289801"/>
              <a:gd name="connsiteY7029" fmla="*/ 1969254 h 8519503"/>
              <a:gd name="connsiteX7030" fmla="*/ 5716656 w 7289801"/>
              <a:gd name="connsiteY7030" fmla="*/ 1950204 h 8519503"/>
              <a:gd name="connsiteX7031" fmla="*/ 5721957 w 7289801"/>
              <a:gd name="connsiteY7031" fmla="*/ 1949002 h 8519503"/>
              <a:gd name="connsiteX7032" fmla="*/ 5478529 w 7289801"/>
              <a:gd name="connsiteY7032" fmla="*/ 1941638 h 8519503"/>
              <a:gd name="connsiteX7033" fmla="*/ 5481596 w 7289801"/>
              <a:gd name="connsiteY7033" fmla="*/ 1957262 h 8519503"/>
              <a:gd name="connsiteX7034" fmla="*/ 5469324 w 7289801"/>
              <a:gd name="connsiteY7034" fmla="*/ 1948743 h 8519503"/>
              <a:gd name="connsiteX7035" fmla="*/ 5478529 w 7289801"/>
              <a:gd name="connsiteY7035" fmla="*/ 1941638 h 8519503"/>
              <a:gd name="connsiteX7036" fmla="*/ 6356880 w 7289801"/>
              <a:gd name="connsiteY7036" fmla="*/ 1939223 h 8519503"/>
              <a:gd name="connsiteX7037" fmla="*/ 6325323 w 7289801"/>
              <a:gd name="connsiteY7037" fmla="*/ 1967277 h 8519503"/>
              <a:gd name="connsiteX7038" fmla="*/ 6356880 w 7289801"/>
              <a:gd name="connsiteY7038" fmla="*/ 1939223 h 8519503"/>
              <a:gd name="connsiteX7039" fmla="*/ 1625217 w 7289801"/>
              <a:gd name="connsiteY7039" fmla="*/ 1935748 h 8519503"/>
              <a:gd name="connsiteX7040" fmla="*/ 1615115 w 7289801"/>
              <a:gd name="connsiteY7040" fmla="*/ 1953195 h 8519503"/>
              <a:gd name="connsiteX7041" fmla="*/ 1595631 w 7289801"/>
              <a:gd name="connsiteY7041" fmla="*/ 1950165 h 8519503"/>
              <a:gd name="connsiteX7042" fmla="*/ 1609342 w 7289801"/>
              <a:gd name="connsiteY7042" fmla="*/ 1945612 h 8519503"/>
              <a:gd name="connsiteX7043" fmla="*/ 1625217 w 7289801"/>
              <a:gd name="connsiteY7043" fmla="*/ 1935748 h 8519503"/>
              <a:gd name="connsiteX7044" fmla="*/ 5741790 w 7289801"/>
              <a:gd name="connsiteY7044" fmla="*/ 1934442 h 8519503"/>
              <a:gd name="connsiteX7045" fmla="*/ 5738972 w 7289801"/>
              <a:gd name="connsiteY7045" fmla="*/ 1940013 h 8519503"/>
              <a:gd name="connsiteX7046" fmla="*/ 5747424 w 7289801"/>
              <a:gd name="connsiteY7046" fmla="*/ 1944190 h 8519503"/>
              <a:gd name="connsiteX7047" fmla="*/ 5730518 w 7289801"/>
              <a:gd name="connsiteY7047" fmla="*/ 1942798 h 8519503"/>
              <a:gd name="connsiteX7048" fmla="*/ 5741790 w 7289801"/>
              <a:gd name="connsiteY7048" fmla="*/ 1934442 h 8519503"/>
              <a:gd name="connsiteX7049" fmla="*/ 5774500 w 7289801"/>
              <a:gd name="connsiteY7049" fmla="*/ 1933745 h 8519503"/>
              <a:gd name="connsiteX7050" fmla="*/ 5777369 w 7289801"/>
              <a:gd name="connsiteY7050" fmla="*/ 1949529 h 8519503"/>
              <a:gd name="connsiteX7051" fmla="*/ 5765176 w 7289801"/>
              <a:gd name="connsiteY7051" fmla="*/ 1940606 h 8519503"/>
              <a:gd name="connsiteX7052" fmla="*/ 5774500 w 7289801"/>
              <a:gd name="connsiteY7052" fmla="*/ 1933745 h 8519503"/>
              <a:gd name="connsiteX7053" fmla="*/ 6365756 w 7289801"/>
              <a:gd name="connsiteY7053" fmla="*/ 1927396 h 8519503"/>
              <a:gd name="connsiteX7054" fmla="*/ 6372660 w 7289801"/>
              <a:gd name="connsiteY7054" fmla="*/ 1930741 h 8519503"/>
              <a:gd name="connsiteX7055" fmla="*/ 6360036 w 7289801"/>
              <a:gd name="connsiteY7055" fmla="*/ 1939659 h 8519503"/>
              <a:gd name="connsiteX7056" fmla="*/ 6357670 w 7289801"/>
              <a:gd name="connsiteY7056" fmla="*/ 1930741 h 8519503"/>
              <a:gd name="connsiteX7057" fmla="*/ 6365756 w 7289801"/>
              <a:gd name="connsiteY7057" fmla="*/ 1927396 h 8519503"/>
              <a:gd name="connsiteX7058" fmla="*/ 5755610 w 7289801"/>
              <a:gd name="connsiteY7058" fmla="*/ 1923882 h 8519503"/>
              <a:gd name="connsiteX7059" fmla="*/ 5760444 w 7289801"/>
              <a:gd name="connsiteY7059" fmla="*/ 1926667 h 8519503"/>
              <a:gd name="connsiteX7060" fmla="*/ 5749397 w 7289801"/>
              <a:gd name="connsiteY7060" fmla="*/ 1935718 h 8519503"/>
              <a:gd name="connsiteX7061" fmla="*/ 5755610 w 7289801"/>
              <a:gd name="connsiteY7061" fmla="*/ 1923882 h 8519503"/>
              <a:gd name="connsiteX7062" fmla="*/ 6520585 w 7289801"/>
              <a:gd name="connsiteY7062" fmla="*/ 1915990 h 8519503"/>
              <a:gd name="connsiteX7063" fmla="*/ 6485442 w 7289801"/>
              <a:gd name="connsiteY7063" fmla="*/ 1953469 h 8519503"/>
              <a:gd name="connsiteX7064" fmla="*/ 6481138 w 7289801"/>
              <a:gd name="connsiteY7064" fmla="*/ 1945972 h 8519503"/>
              <a:gd name="connsiteX7065" fmla="*/ 6520585 w 7289801"/>
              <a:gd name="connsiteY7065" fmla="*/ 1915990 h 8519503"/>
              <a:gd name="connsiteX7066" fmla="*/ 1658283 w 7289801"/>
              <a:gd name="connsiteY7066" fmla="*/ 1914050 h 8519503"/>
              <a:gd name="connsiteX7067" fmla="*/ 1662691 w 7289801"/>
              <a:gd name="connsiteY7067" fmla="*/ 1921183 h 8519503"/>
              <a:gd name="connsiteX7068" fmla="*/ 1641382 w 7289801"/>
              <a:gd name="connsiteY7068" fmla="*/ 1938307 h 8519503"/>
              <a:gd name="connsiteX7069" fmla="*/ 1625216 w 7289801"/>
              <a:gd name="connsiteY7069" fmla="*/ 1947586 h 8519503"/>
              <a:gd name="connsiteX7070" fmla="*/ 1631829 w 7289801"/>
              <a:gd name="connsiteY7070" fmla="*/ 1937593 h 8519503"/>
              <a:gd name="connsiteX7071" fmla="*/ 1625951 w 7289801"/>
              <a:gd name="connsiteY7071" fmla="*/ 1932600 h 8519503"/>
              <a:gd name="connsiteX7072" fmla="*/ 1644320 w 7289801"/>
              <a:gd name="connsiteY7072" fmla="*/ 1920470 h 8519503"/>
              <a:gd name="connsiteX7073" fmla="*/ 1658283 w 7289801"/>
              <a:gd name="connsiteY7073" fmla="*/ 1914050 h 8519503"/>
              <a:gd name="connsiteX7074" fmla="*/ 5729497 w 7289801"/>
              <a:gd name="connsiteY7074" fmla="*/ 1913224 h 8519503"/>
              <a:gd name="connsiteX7075" fmla="*/ 5733618 w 7289801"/>
              <a:gd name="connsiteY7075" fmla="*/ 1919613 h 8519503"/>
              <a:gd name="connsiteX7076" fmla="*/ 5717840 w 7289801"/>
              <a:gd name="connsiteY7076" fmla="*/ 1916900 h 8519503"/>
              <a:gd name="connsiteX7077" fmla="*/ 5726106 w 7289801"/>
              <a:gd name="connsiteY7077" fmla="*/ 1918256 h 8519503"/>
              <a:gd name="connsiteX7078" fmla="*/ 5726856 w 7289801"/>
              <a:gd name="connsiteY7078" fmla="*/ 1914188 h 8519503"/>
              <a:gd name="connsiteX7079" fmla="*/ 5729497 w 7289801"/>
              <a:gd name="connsiteY7079" fmla="*/ 1913224 h 8519503"/>
              <a:gd name="connsiteX7080" fmla="*/ 1633106 w 7289801"/>
              <a:gd name="connsiteY7080" fmla="*/ 1912077 h 8519503"/>
              <a:gd name="connsiteX7081" fmla="*/ 1599576 w 7289801"/>
              <a:gd name="connsiteY7081" fmla="*/ 1921402 h 8519503"/>
              <a:gd name="connsiteX7082" fmla="*/ 1633106 w 7289801"/>
              <a:gd name="connsiteY7082" fmla="*/ 1912077 h 8519503"/>
              <a:gd name="connsiteX7083" fmla="*/ 6386960 w 7289801"/>
              <a:gd name="connsiteY7083" fmla="*/ 1911093 h 8519503"/>
              <a:gd name="connsiteX7084" fmla="*/ 6373646 w 7289801"/>
              <a:gd name="connsiteY7084" fmla="*/ 1929797 h 8519503"/>
              <a:gd name="connsiteX7085" fmla="*/ 6386960 w 7289801"/>
              <a:gd name="connsiteY7085" fmla="*/ 1911093 h 8519503"/>
              <a:gd name="connsiteX7086" fmla="*/ 5707800 w 7289801"/>
              <a:gd name="connsiteY7086" fmla="*/ 1910052 h 8519503"/>
              <a:gd name="connsiteX7087" fmla="*/ 5697714 w 7289801"/>
              <a:gd name="connsiteY7087" fmla="*/ 1926041 h 8519503"/>
              <a:gd name="connsiteX7088" fmla="*/ 5711162 w 7289801"/>
              <a:gd name="connsiteY7088" fmla="*/ 1921680 h 8519503"/>
              <a:gd name="connsiteX7089" fmla="*/ 5703092 w 7289801"/>
              <a:gd name="connsiteY7089" fmla="*/ 1936217 h 8519503"/>
              <a:gd name="connsiteX7090" fmla="*/ 5711834 w 7289801"/>
              <a:gd name="connsiteY7090" fmla="*/ 1935490 h 8519503"/>
              <a:gd name="connsiteX7091" fmla="*/ 5701748 w 7289801"/>
              <a:gd name="connsiteY7091" fmla="*/ 1951478 h 8519503"/>
              <a:gd name="connsiteX7092" fmla="*/ 5689644 w 7289801"/>
              <a:gd name="connsiteY7092" fmla="*/ 1928948 h 8519503"/>
              <a:gd name="connsiteX7093" fmla="*/ 5707800 w 7289801"/>
              <a:gd name="connsiteY7093" fmla="*/ 1910052 h 8519503"/>
              <a:gd name="connsiteX7094" fmla="*/ 1692275 w 7289801"/>
              <a:gd name="connsiteY7094" fmla="*/ 1908135 h 8519503"/>
              <a:gd name="connsiteX7095" fmla="*/ 1663654 w 7289801"/>
              <a:gd name="connsiteY7095" fmla="*/ 1937721 h 8519503"/>
              <a:gd name="connsiteX7096" fmla="*/ 1660718 w 7289801"/>
              <a:gd name="connsiteY7096" fmla="*/ 1934022 h 8519503"/>
              <a:gd name="connsiteX7097" fmla="*/ 1667324 w 7289801"/>
              <a:gd name="connsiteY7097" fmla="*/ 1926626 h 8519503"/>
              <a:gd name="connsiteX7098" fmla="*/ 1662919 w 7289801"/>
              <a:gd name="connsiteY7098" fmla="*/ 1922188 h 8519503"/>
              <a:gd name="connsiteX7099" fmla="*/ 1692275 w 7289801"/>
              <a:gd name="connsiteY7099" fmla="*/ 1908135 h 8519503"/>
              <a:gd name="connsiteX7100" fmla="*/ 5587240 w 7289801"/>
              <a:gd name="connsiteY7100" fmla="*/ 1907564 h 8519503"/>
              <a:gd name="connsiteX7101" fmla="*/ 5590882 w 7289801"/>
              <a:gd name="connsiteY7101" fmla="*/ 1910381 h 8519503"/>
              <a:gd name="connsiteX7102" fmla="*/ 5580686 w 7289801"/>
              <a:gd name="connsiteY7102" fmla="*/ 1922359 h 8519503"/>
              <a:gd name="connsiteX7103" fmla="*/ 5587240 w 7289801"/>
              <a:gd name="connsiteY7103" fmla="*/ 1925176 h 8519503"/>
              <a:gd name="connsiteX7104" fmla="*/ 5544273 w 7289801"/>
              <a:gd name="connsiteY7104" fmla="*/ 1955469 h 8519503"/>
              <a:gd name="connsiteX7105" fmla="*/ 5587240 w 7289801"/>
              <a:gd name="connsiteY7105" fmla="*/ 1907564 h 8519503"/>
              <a:gd name="connsiteX7106" fmla="*/ 6532190 w 7289801"/>
              <a:gd name="connsiteY7106" fmla="*/ 1902832 h 8519503"/>
              <a:gd name="connsiteX7107" fmla="*/ 6536365 w 7289801"/>
              <a:gd name="connsiteY7107" fmla="*/ 1907626 h 8519503"/>
              <a:gd name="connsiteX7108" fmla="*/ 6523938 w 7289801"/>
              <a:gd name="connsiteY7108" fmla="*/ 1914017 h 8519503"/>
              <a:gd name="connsiteX7109" fmla="*/ 6527822 w 7289801"/>
              <a:gd name="connsiteY7109" fmla="*/ 1903897 h 8519503"/>
              <a:gd name="connsiteX7110" fmla="*/ 6532190 w 7289801"/>
              <a:gd name="connsiteY7110" fmla="*/ 1902832 h 8519503"/>
              <a:gd name="connsiteX7111" fmla="*/ 1687345 w 7289801"/>
              <a:gd name="connsiteY7111" fmla="*/ 1888777 h 8519503"/>
              <a:gd name="connsiteX7112" fmla="*/ 1694248 w 7289801"/>
              <a:gd name="connsiteY7112" fmla="*/ 1890098 h 8519503"/>
              <a:gd name="connsiteX7113" fmla="*/ 1680441 w 7289801"/>
              <a:gd name="connsiteY7113" fmla="*/ 1894326 h 8519503"/>
              <a:gd name="connsiteX7114" fmla="*/ 1687345 w 7289801"/>
              <a:gd name="connsiteY7114" fmla="*/ 1888777 h 8519503"/>
              <a:gd name="connsiteX7115" fmla="*/ 6569078 w 7289801"/>
              <a:gd name="connsiteY7115" fmla="*/ 1884412 h 8519503"/>
              <a:gd name="connsiteX7116" fmla="*/ 6573839 w 7289801"/>
              <a:gd name="connsiteY7116" fmla="*/ 1899025 h 8519503"/>
              <a:gd name="connsiteX7117" fmla="*/ 6554116 w 7289801"/>
              <a:gd name="connsiteY7117" fmla="*/ 1897563 h 8519503"/>
              <a:gd name="connsiteX7118" fmla="*/ 6569078 w 7289801"/>
              <a:gd name="connsiteY7118" fmla="*/ 1884412 h 8519503"/>
              <a:gd name="connsiteX7119" fmla="*/ 5686282 w 7289801"/>
              <a:gd name="connsiteY7119" fmla="*/ 1876524 h 8519503"/>
              <a:gd name="connsiteX7120" fmla="*/ 5675382 w 7289801"/>
              <a:gd name="connsiteY7120" fmla="*/ 1890444 h 8519503"/>
              <a:gd name="connsiteX7121" fmla="*/ 5677562 w 7289801"/>
              <a:gd name="connsiteY7121" fmla="*/ 1891910 h 8519503"/>
              <a:gd name="connsiteX7122" fmla="*/ 5674656 w 7289801"/>
              <a:gd name="connsiteY7122" fmla="*/ 1891179 h 8519503"/>
              <a:gd name="connsiteX7123" fmla="*/ 5647770 w 7289801"/>
              <a:gd name="connsiteY7123" fmla="*/ 1914624 h 8519503"/>
              <a:gd name="connsiteX7124" fmla="*/ 5652856 w 7289801"/>
              <a:gd name="connsiteY7124" fmla="*/ 1918287 h 8519503"/>
              <a:gd name="connsiteX7125" fmla="*/ 5631056 w 7289801"/>
              <a:gd name="connsiteY7125" fmla="*/ 1920485 h 8519503"/>
              <a:gd name="connsiteX7126" fmla="*/ 5641956 w 7289801"/>
              <a:gd name="connsiteY7126" fmla="*/ 1905099 h 8519503"/>
              <a:gd name="connsiteX7127" fmla="*/ 5641956 w 7289801"/>
              <a:gd name="connsiteY7127" fmla="*/ 1904367 h 8519503"/>
              <a:gd name="connsiteX7128" fmla="*/ 5643410 w 7289801"/>
              <a:gd name="connsiteY7128" fmla="*/ 1904367 h 8519503"/>
              <a:gd name="connsiteX7129" fmla="*/ 5662304 w 7289801"/>
              <a:gd name="connsiteY7129" fmla="*/ 1891179 h 8519503"/>
              <a:gd name="connsiteX7130" fmla="*/ 5686282 w 7289801"/>
              <a:gd name="connsiteY7130" fmla="*/ 1876524 h 8519503"/>
              <a:gd name="connsiteX7131" fmla="*/ 5728640 w 7289801"/>
              <a:gd name="connsiteY7131" fmla="*/ 1875951 h 8519503"/>
              <a:gd name="connsiteX7132" fmla="*/ 5731646 w 7289801"/>
              <a:gd name="connsiteY7132" fmla="*/ 1880783 h 8519503"/>
              <a:gd name="connsiteX7133" fmla="*/ 5725634 w 7289801"/>
              <a:gd name="connsiteY7133" fmla="*/ 1888379 h 8519503"/>
              <a:gd name="connsiteX7134" fmla="*/ 5718872 w 7289801"/>
              <a:gd name="connsiteY7134" fmla="*/ 1882856 h 8519503"/>
              <a:gd name="connsiteX7135" fmla="*/ 5728640 w 7289801"/>
              <a:gd name="connsiteY7135" fmla="*/ 1875951 h 8519503"/>
              <a:gd name="connsiteX7136" fmla="*/ 5642890 w 7289801"/>
              <a:gd name="connsiteY7136" fmla="*/ 1874595 h 8519503"/>
              <a:gd name="connsiteX7137" fmla="*/ 5632240 w 7289801"/>
              <a:gd name="connsiteY7137" fmla="*/ 1889799 h 8519503"/>
              <a:gd name="connsiteX7138" fmla="*/ 5640050 w 7289801"/>
              <a:gd name="connsiteY7138" fmla="*/ 1892694 h 8519503"/>
              <a:gd name="connsiteX7139" fmla="*/ 5613778 w 7289801"/>
              <a:gd name="connsiteY7139" fmla="*/ 1917315 h 8519503"/>
              <a:gd name="connsiteX7140" fmla="*/ 5594608 w 7289801"/>
              <a:gd name="connsiteY7140" fmla="*/ 1931797 h 8519503"/>
              <a:gd name="connsiteX7141" fmla="*/ 5589636 w 7289801"/>
              <a:gd name="connsiteY7141" fmla="*/ 1926004 h 8519503"/>
              <a:gd name="connsiteX7142" fmla="*/ 5620169 w 7289801"/>
              <a:gd name="connsiteY7142" fmla="*/ 1894144 h 8519503"/>
              <a:gd name="connsiteX7143" fmla="*/ 5642890 w 7289801"/>
              <a:gd name="connsiteY7143" fmla="*/ 1874595 h 8519503"/>
              <a:gd name="connsiteX7144" fmla="*/ 6427172 w 7289801"/>
              <a:gd name="connsiteY7144" fmla="*/ 1874567 h 8519503"/>
              <a:gd name="connsiteX7145" fmla="*/ 6397922 w 7289801"/>
              <a:gd name="connsiteY7145" fmla="*/ 1910073 h 8519503"/>
              <a:gd name="connsiteX7146" fmla="*/ 6394354 w 7289801"/>
              <a:gd name="connsiteY7146" fmla="*/ 1898479 h 8519503"/>
              <a:gd name="connsiteX7147" fmla="*/ 6427172 w 7289801"/>
              <a:gd name="connsiteY7147" fmla="*/ 1874567 h 8519503"/>
              <a:gd name="connsiteX7148" fmla="*/ 1731230 w 7289801"/>
              <a:gd name="connsiteY7148" fmla="*/ 1866712 h 8519503"/>
              <a:gd name="connsiteX7149" fmla="*/ 1723833 w 7289801"/>
              <a:gd name="connsiteY7149" fmla="*/ 1879286 h 8519503"/>
              <a:gd name="connsiteX7150" fmla="*/ 1731230 w 7289801"/>
              <a:gd name="connsiteY7150" fmla="*/ 1866712 h 8519503"/>
              <a:gd name="connsiteX7151" fmla="*/ 5747988 w 7289801"/>
              <a:gd name="connsiteY7151" fmla="*/ 1864707 h 8519503"/>
              <a:gd name="connsiteX7152" fmla="*/ 5755033 w 7289801"/>
              <a:gd name="connsiteY7152" fmla="*/ 1888376 h 8519503"/>
              <a:gd name="connsiteX7153" fmla="*/ 5769120 w 7289801"/>
              <a:gd name="connsiteY7153" fmla="*/ 1884073 h 8519503"/>
              <a:gd name="connsiteX7154" fmla="*/ 5734605 w 7289801"/>
              <a:gd name="connsiteY7154" fmla="*/ 1904158 h 8519503"/>
              <a:gd name="connsiteX7155" fmla="*/ 5729674 w 7289801"/>
              <a:gd name="connsiteY7155" fmla="*/ 1889812 h 8519503"/>
              <a:gd name="connsiteX7156" fmla="*/ 5747988 w 7289801"/>
              <a:gd name="connsiteY7156" fmla="*/ 1864707 h 8519503"/>
              <a:gd name="connsiteX7157" fmla="*/ 5704034 w 7289801"/>
              <a:gd name="connsiteY7157" fmla="*/ 1862738 h 8519503"/>
              <a:gd name="connsiteX7158" fmla="*/ 5686282 w 7289801"/>
              <a:gd name="connsiteY7158" fmla="*/ 1873094 h 8519503"/>
              <a:gd name="connsiteX7159" fmla="*/ 5704034 w 7289801"/>
              <a:gd name="connsiteY7159" fmla="*/ 1862738 h 8519503"/>
              <a:gd name="connsiteX7160" fmla="*/ 5686282 w 7289801"/>
              <a:gd name="connsiteY7160" fmla="*/ 1856343 h 8519503"/>
              <a:gd name="connsiteX7161" fmla="*/ 5667161 w 7289801"/>
              <a:gd name="connsiteY7161" fmla="*/ 1868721 h 8519503"/>
              <a:gd name="connsiteX7162" fmla="*/ 5642890 w 7289801"/>
              <a:gd name="connsiteY7162" fmla="*/ 1888402 h 8519503"/>
              <a:gd name="connsiteX7163" fmla="*/ 5659070 w 7289801"/>
              <a:gd name="connsiteY7163" fmla="*/ 1862890 h 8519503"/>
              <a:gd name="connsiteX7164" fmla="*/ 5686282 w 7289801"/>
              <a:gd name="connsiteY7164" fmla="*/ 1856343 h 8519503"/>
              <a:gd name="connsiteX7165" fmla="*/ 6454243 w 7289801"/>
              <a:gd name="connsiteY7165" fmla="*/ 1854849 h 8519503"/>
              <a:gd name="connsiteX7166" fmla="*/ 6439182 w 7289801"/>
              <a:gd name="connsiteY7166" fmla="*/ 1872594 h 8519503"/>
              <a:gd name="connsiteX7167" fmla="*/ 6454243 w 7289801"/>
              <a:gd name="connsiteY7167" fmla="*/ 1854849 h 8519503"/>
              <a:gd name="connsiteX7168" fmla="*/ 1755874 w 7289801"/>
              <a:gd name="connsiteY7168" fmla="*/ 1853927 h 8519503"/>
              <a:gd name="connsiteX7169" fmla="*/ 1769198 w 7289801"/>
              <a:gd name="connsiteY7169" fmla="*/ 1856925 h 8519503"/>
              <a:gd name="connsiteX7170" fmla="*/ 1737640 w 7289801"/>
              <a:gd name="connsiteY7170" fmla="*/ 1870385 h 8519503"/>
              <a:gd name="connsiteX7171" fmla="*/ 1739745 w 7289801"/>
              <a:gd name="connsiteY7171" fmla="*/ 1858413 h 8519503"/>
              <a:gd name="connsiteX7172" fmla="*/ 1746757 w 7289801"/>
              <a:gd name="connsiteY7172" fmla="*/ 1866642 h 8519503"/>
              <a:gd name="connsiteX7173" fmla="*/ 1755874 w 7289801"/>
              <a:gd name="connsiteY7173" fmla="*/ 1853927 h 8519503"/>
              <a:gd name="connsiteX7174" fmla="*/ 1734353 w 7289801"/>
              <a:gd name="connsiteY7174" fmla="*/ 1849120 h 8519503"/>
              <a:gd name="connsiteX7175" fmla="*/ 1741585 w 7289801"/>
              <a:gd name="connsiteY7175" fmla="*/ 1853378 h 8519503"/>
              <a:gd name="connsiteX7176" fmla="*/ 1729751 w 7289801"/>
              <a:gd name="connsiteY7176" fmla="*/ 1856934 h 8519503"/>
              <a:gd name="connsiteX7177" fmla="*/ 1734353 w 7289801"/>
              <a:gd name="connsiteY7177" fmla="*/ 1849120 h 8519503"/>
              <a:gd name="connsiteX7178" fmla="*/ 5718825 w 7289801"/>
              <a:gd name="connsiteY7178" fmla="*/ 1846958 h 8519503"/>
              <a:gd name="connsiteX7179" fmla="*/ 5710690 w 7289801"/>
              <a:gd name="connsiteY7179" fmla="*/ 1868655 h 8519503"/>
              <a:gd name="connsiteX7180" fmla="*/ 5718825 w 7289801"/>
              <a:gd name="connsiteY7180" fmla="*/ 1846958 h 8519503"/>
              <a:gd name="connsiteX7181" fmla="*/ 5770081 w 7289801"/>
              <a:gd name="connsiteY7181" fmla="*/ 1846544 h 8519503"/>
              <a:gd name="connsiteX7182" fmla="*/ 5764417 w 7289801"/>
              <a:gd name="connsiteY7182" fmla="*/ 1855227 h 8519503"/>
              <a:gd name="connsiteX7183" fmla="*/ 5755921 w 7289801"/>
              <a:gd name="connsiteY7183" fmla="*/ 1850505 h 8519503"/>
              <a:gd name="connsiteX7184" fmla="*/ 5770081 w 7289801"/>
              <a:gd name="connsiteY7184" fmla="*/ 1846544 h 8519503"/>
              <a:gd name="connsiteX7185" fmla="*/ 5891688 w 7289801"/>
              <a:gd name="connsiteY7185" fmla="*/ 1844982 h 8519503"/>
              <a:gd name="connsiteX7186" fmla="*/ 5877036 w 7289801"/>
              <a:gd name="connsiteY7186" fmla="*/ 1860771 h 8519503"/>
              <a:gd name="connsiteX7187" fmla="*/ 5891688 w 7289801"/>
              <a:gd name="connsiteY7187" fmla="*/ 1844982 h 8519503"/>
              <a:gd name="connsiteX7188" fmla="*/ 1787060 w 7289801"/>
              <a:gd name="connsiteY7188" fmla="*/ 1842548 h 8519503"/>
              <a:gd name="connsiteX7189" fmla="*/ 1794838 w 7289801"/>
              <a:gd name="connsiteY7189" fmla="*/ 1848963 h 8519503"/>
              <a:gd name="connsiteX7190" fmla="*/ 1771169 w 7289801"/>
              <a:gd name="connsiteY7190" fmla="*/ 1856858 h 8519503"/>
              <a:gd name="connsiteX7191" fmla="*/ 1780714 w 7289801"/>
              <a:gd name="connsiteY7191" fmla="*/ 1844303 h 8519503"/>
              <a:gd name="connsiteX7192" fmla="*/ 1787060 w 7289801"/>
              <a:gd name="connsiteY7192" fmla="*/ 1842548 h 8519503"/>
              <a:gd name="connsiteX7193" fmla="*/ 5614075 w 7289801"/>
              <a:gd name="connsiteY7193" fmla="*/ 1815508 h 8519503"/>
              <a:gd name="connsiteX7194" fmla="*/ 5619222 w 7289801"/>
              <a:gd name="connsiteY7194" fmla="*/ 1819207 h 8519503"/>
              <a:gd name="connsiteX7195" fmla="*/ 5605730 w 7289801"/>
              <a:gd name="connsiteY7195" fmla="*/ 1829803 h 8519503"/>
              <a:gd name="connsiteX7196" fmla="*/ 5607862 w 7289801"/>
              <a:gd name="connsiteY7196" fmla="*/ 1817089 h 8519503"/>
              <a:gd name="connsiteX7197" fmla="*/ 5614075 w 7289801"/>
              <a:gd name="connsiteY7197" fmla="*/ 1815508 h 8519503"/>
              <a:gd name="connsiteX7198" fmla="*/ 1834985 w 7289801"/>
              <a:gd name="connsiteY7198" fmla="*/ 1803627 h 8519503"/>
              <a:gd name="connsiteX7199" fmla="*/ 1844147 w 7289801"/>
              <a:gd name="connsiteY7199" fmla="*/ 1804317 h 8519503"/>
              <a:gd name="connsiteX7200" fmla="*/ 1832695 w 7289801"/>
              <a:gd name="connsiteY7200" fmla="*/ 1815334 h 8519503"/>
              <a:gd name="connsiteX7201" fmla="*/ 1839566 w 7289801"/>
              <a:gd name="connsiteY7201" fmla="*/ 1818093 h 8519503"/>
              <a:gd name="connsiteX7202" fmla="*/ 1833458 w 7289801"/>
              <a:gd name="connsiteY7202" fmla="*/ 1829862 h 8519503"/>
              <a:gd name="connsiteX7203" fmla="*/ 1834985 w 7289801"/>
              <a:gd name="connsiteY7203" fmla="*/ 1820864 h 8519503"/>
              <a:gd name="connsiteX7204" fmla="*/ 1826586 w 7289801"/>
              <a:gd name="connsiteY7204" fmla="*/ 1827074 h 8519503"/>
              <a:gd name="connsiteX7205" fmla="*/ 1820479 w 7289801"/>
              <a:gd name="connsiteY7205" fmla="*/ 1811199 h 8519503"/>
              <a:gd name="connsiteX7206" fmla="*/ 1834985 w 7289801"/>
              <a:gd name="connsiteY7206" fmla="*/ 1803627 h 8519503"/>
              <a:gd name="connsiteX7207" fmla="*/ 1889230 w 7289801"/>
              <a:gd name="connsiteY7207" fmla="*/ 1797687 h 8519503"/>
              <a:gd name="connsiteX7208" fmla="*/ 1893456 w 7289801"/>
              <a:gd name="connsiteY7208" fmla="*/ 1799796 h 8519503"/>
              <a:gd name="connsiteX7209" fmla="*/ 1883594 w 7289801"/>
              <a:gd name="connsiteY7209" fmla="*/ 1807577 h 8519503"/>
              <a:gd name="connsiteX7210" fmla="*/ 1889230 w 7289801"/>
              <a:gd name="connsiteY7210" fmla="*/ 1797687 h 8519503"/>
              <a:gd name="connsiteX7211" fmla="*/ 1871064 w 7289801"/>
              <a:gd name="connsiteY7211" fmla="*/ 1794656 h 8519503"/>
              <a:gd name="connsiteX7212" fmla="*/ 1868976 w 7289801"/>
              <a:gd name="connsiteY7212" fmla="*/ 1806869 h 8519503"/>
              <a:gd name="connsiteX7213" fmla="*/ 1862710 w 7289801"/>
              <a:gd name="connsiteY7213" fmla="*/ 1803267 h 8519503"/>
              <a:gd name="connsiteX7214" fmla="*/ 1864103 w 7289801"/>
              <a:gd name="connsiteY7214" fmla="*/ 1795363 h 8519503"/>
              <a:gd name="connsiteX7215" fmla="*/ 1871064 w 7289801"/>
              <a:gd name="connsiteY7215" fmla="*/ 1794656 h 8519503"/>
              <a:gd name="connsiteX7216" fmla="*/ 5832774 w 7289801"/>
              <a:gd name="connsiteY7216" fmla="*/ 1789758 h 8519503"/>
              <a:gd name="connsiteX7217" fmla="*/ 5837076 w 7289801"/>
              <a:gd name="connsiteY7217" fmla="*/ 1808233 h 8519503"/>
              <a:gd name="connsiteX7218" fmla="*/ 5829905 w 7289801"/>
              <a:gd name="connsiteY7218" fmla="*/ 1817431 h 8519503"/>
              <a:gd name="connsiteX7219" fmla="*/ 5825602 w 7289801"/>
              <a:gd name="connsiteY7219" fmla="*/ 1810349 h 8519503"/>
              <a:gd name="connsiteX7220" fmla="*/ 5822732 w 7289801"/>
              <a:gd name="connsiteY7220" fmla="*/ 1823126 h 8519503"/>
              <a:gd name="connsiteX7221" fmla="*/ 5815560 w 7289801"/>
              <a:gd name="connsiteY7221" fmla="*/ 1821703 h 8519503"/>
              <a:gd name="connsiteX7222" fmla="*/ 5789023 w 7289801"/>
              <a:gd name="connsiteY7222" fmla="*/ 1838742 h 8519503"/>
              <a:gd name="connsiteX7223" fmla="*/ 5775396 w 7289801"/>
              <a:gd name="connsiteY7223" fmla="*/ 1860754 h 8519503"/>
              <a:gd name="connsiteX7224" fmla="*/ 5771092 w 7289801"/>
              <a:gd name="connsiteY7224" fmla="*/ 1841585 h 8519503"/>
              <a:gd name="connsiteX7225" fmla="*/ 5802650 w 7289801"/>
              <a:gd name="connsiteY7225" fmla="*/ 1828100 h 8519503"/>
              <a:gd name="connsiteX7226" fmla="*/ 5795479 w 7289801"/>
              <a:gd name="connsiteY7226" fmla="*/ 1826664 h 8519503"/>
              <a:gd name="connsiteX7227" fmla="*/ 5807670 w 7289801"/>
              <a:gd name="connsiteY7227" fmla="*/ 1820280 h 8519503"/>
              <a:gd name="connsiteX7228" fmla="*/ 5832774 w 7289801"/>
              <a:gd name="connsiteY7228" fmla="*/ 1789758 h 8519503"/>
              <a:gd name="connsiteX7229" fmla="*/ 1907262 w 7289801"/>
              <a:gd name="connsiteY7229" fmla="*/ 1786599 h 8519503"/>
              <a:gd name="connsiteX7230" fmla="*/ 1898997 w 7289801"/>
              <a:gd name="connsiteY7230" fmla="*/ 1797690 h 8519503"/>
              <a:gd name="connsiteX7231" fmla="*/ 1891483 w 7289801"/>
              <a:gd name="connsiteY7231" fmla="*/ 1789564 h 8519503"/>
              <a:gd name="connsiteX7232" fmla="*/ 1907262 w 7289801"/>
              <a:gd name="connsiteY7232" fmla="*/ 1786599 h 8519503"/>
              <a:gd name="connsiteX7233" fmla="*/ 1877480 w 7289801"/>
              <a:gd name="connsiteY7233" fmla="*/ 1783880 h 8519503"/>
              <a:gd name="connsiteX7234" fmla="*/ 1881622 w 7289801"/>
              <a:gd name="connsiteY7234" fmla="*/ 1786845 h 8519503"/>
              <a:gd name="connsiteX7235" fmla="*/ 1881031 w 7289801"/>
              <a:gd name="connsiteY7235" fmla="*/ 1801642 h 8519503"/>
              <a:gd name="connsiteX7236" fmla="*/ 1875704 w 7289801"/>
              <a:gd name="connsiteY7236" fmla="*/ 1796444 h 8519503"/>
              <a:gd name="connsiteX7237" fmla="*/ 1875704 w 7289801"/>
              <a:gd name="connsiteY7237" fmla="*/ 1786845 h 8519503"/>
              <a:gd name="connsiteX7238" fmla="*/ 1877480 w 7289801"/>
              <a:gd name="connsiteY7238" fmla="*/ 1783880 h 8519503"/>
              <a:gd name="connsiteX7239" fmla="*/ 5756570 w 7289801"/>
              <a:gd name="connsiteY7239" fmla="*/ 1783829 h 8519503"/>
              <a:gd name="connsiteX7240" fmla="*/ 5733618 w 7289801"/>
              <a:gd name="connsiteY7240" fmla="*/ 1846066 h 8519503"/>
              <a:gd name="connsiteX7241" fmla="*/ 5709950 w 7289801"/>
              <a:gd name="connsiteY7241" fmla="*/ 1828200 h 8519503"/>
              <a:gd name="connsiteX7242" fmla="*/ 5756570 w 7289801"/>
              <a:gd name="connsiteY7242" fmla="*/ 1783829 h 8519503"/>
              <a:gd name="connsiteX7243" fmla="*/ 5960192 w 7289801"/>
              <a:gd name="connsiteY7243" fmla="*/ 1779895 h 8519503"/>
              <a:gd name="connsiteX7244" fmla="*/ 5950577 w 7289801"/>
              <a:gd name="connsiteY7244" fmla="*/ 1799623 h 8519503"/>
              <a:gd name="connsiteX7245" fmla="*/ 5944659 w 7289801"/>
              <a:gd name="connsiteY7245" fmla="*/ 1789016 h 8519503"/>
              <a:gd name="connsiteX7246" fmla="*/ 5960192 w 7289801"/>
              <a:gd name="connsiteY7246" fmla="*/ 1779895 h 8519503"/>
              <a:gd name="connsiteX7247" fmla="*/ 6553844 w 7289801"/>
              <a:gd name="connsiteY7247" fmla="*/ 1779892 h 8519503"/>
              <a:gd name="connsiteX7248" fmla="*/ 6541874 w 7289801"/>
              <a:gd name="connsiteY7248" fmla="*/ 1799621 h 8519503"/>
              <a:gd name="connsiteX7249" fmla="*/ 6553844 w 7289801"/>
              <a:gd name="connsiteY7249" fmla="*/ 1779892 h 8519503"/>
              <a:gd name="connsiteX7250" fmla="*/ 1908840 w 7289801"/>
              <a:gd name="connsiteY7250" fmla="*/ 1774017 h 8519503"/>
              <a:gd name="connsiteX7251" fmla="*/ 1915151 w 7289801"/>
              <a:gd name="connsiteY7251" fmla="*/ 1780326 h 8519503"/>
              <a:gd name="connsiteX7252" fmla="*/ 1911996 w 7289801"/>
              <a:gd name="connsiteY7252" fmla="*/ 1785857 h 8519503"/>
              <a:gd name="connsiteX7253" fmla="*/ 1908840 w 7289801"/>
              <a:gd name="connsiteY7253" fmla="*/ 1774017 h 8519503"/>
              <a:gd name="connsiteX7254" fmla="*/ 1914756 w 7289801"/>
              <a:gd name="connsiteY7254" fmla="*/ 1772036 h 8519503"/>
              <a:gd name="connsiteX7255" fmla="*/ 1921068 w 7289801"/>
              <a:gd name="connsiteY7255" fmla="*/ 1776642 h 8519503"/>
              <a:gd name="connsiteX7256" fmla="*/ 1920279 w 7289801"/>
              <a:gd name="connsiteY7256" fmla="*/ 1781906 h 8519503"/>
              <a:gd name="connsiteX7257" fmla="*/ 1913178 w 7289801"/>
              <a:gd name="connsiteY7257" fmla="*/ 1777300 h 8519503"/>
              <a:gd name="connsiteX7258" fmla="*/ 1914756 w 7289801"/>
              <a:gd name="connsiteY7258" fmla="*/ 1772036 h 8519503"/>
              <a:gd name="connsiteX7259" fmla="*/ 5676421 w 7289801"/>
              <a:gd name="connsiteY7259" fmla="*/ 1764120 h 8519503"/>
              <a:gd name="connsiteX7260" fmla="*/ 5658669 w 7289801"/>
              <a:gd name="connsiteY7260" fmla="*/ 1783849 h 8519503"/>
              <a:gd name="connsiteX7261" fmla="*/ 5676421 w 7289801"/>
              <a:gd name="connsiteY7261" fmla="*/ 1764120 h 8519503"/>
              <a:gd name="connsiteX7262" fmla="*/ 1915151 w 7289801"/>
              <a:gd name="connsiteY7262" fmla="*/ 1762846 h 8519503"/>
              <a:gd name="connsiteX7263" fmla="*/ 1926986 w 7289801"/>
              <a:gd name="connsiteY7263" fmla="*/ 1762846 h 8519503"/>
              <a:gd name="connsiteX7264" fmla="*/ 1915151 w 7289801"/>
              <a:gd name="connsiteY7264" fmla="*/ 1762846 h 8519503"/>
              <a:gd name="connsiteX7265" fmla="*/ 5914548 w 7289801"/>
              <a:gd name="connsiteY7265" fmla="*/ 1761646 h 8519503"/>
              <a:gd name="connsiteX7266" fmla="*/ 5922964 w 7289801"/>
              <a:gd name="connsiteY7266" fmla="*/ 1766337 h 8519503"/>
              <a:gd name="connsiteX7267" fmla="*/ 5895994 w 7289801"/>
              <a:gd name="connsiteY7267" fmla="*/ 1783848 h 8519503"/>
              <a:gd name="connsiteX7268" fmla="*/ 5889434 w 7289801"/>
              <a:gd name="connsiteY7268" fmla="*/ 1766337 h 8519503"/>
              <a:gd name="connsiteX7269" fmla="*/ 5914548 w 7289801"/>
              <a:gd name="connsiteY7269" fmla="*/ 1761646 h 8519503"/>
              <a:gd name="connsiteX7270" fmla="*/ 1934420 w 7289801"/>
              <a:gd name="connsiteY7270" fmla="*/ 1753502 h 8519503"/>
              <a:gd name="connsiteX7271" fmla="*/ 1936240 w 7289801"/>
              <a:gd name="connsiteY7271" fmla="*/ 1755645 h 8519503"/>
              <a:gd name="connsiteX7272" fmla="*/ 1928957 w 7289801"/>
              <a:gd name="connsiteY7272" fmla="*/ 1766111 h 8519503"/>
              <a:gd name="connsiteX7273" fmla="*/ 1930779 w 7289801"/>
              <a:gd name="connsiteY7273" fmla="*/ 1754155 h 8519503"/>
              <a:gd name="connsiteX7274" fmla="*/ 1934420 w 7289801"/>
              <a:gd name="connsiteY7274" fmla="*/ 1753502 h 8519503"/>
              <a:gd name="connsiteX7275" fmla="*/ 5949344 w 7289801"/>
              <a:gd name="connsiteY7275" fmla="*/ 1750387 h 8519503"/>
              <a:gd name="connsiteX7276" fmla="*/ 5924196 w 7289801"/>
              <a:gd name="connsiteY7276" fmla="*/ 1775954 h 8519503"/>
              <a:gd name="connsiteX7277" fmla="*/ 5949344 w 7289801"/>
              <a:gd name="connsiteY7277" fmla="*/ 1750387 h 8519503"/>
              <a:gd name="connsiteX7278" fmla="*/ 6590148 w 7289801"/>
              <a:gd name="connsiteY7278" fmla="*/ 1750385 h 8519503"/>
              <a:gd name="connsiteX7279" fmla="*/ 6575811 w 7289801"/>
              <a:gd name="connsiteY7279" fmla="*/ 1770016 h 8519503"/>
              <a:gd name="connsiteX7280" fmla="*/ 6590148 w 7289801"/>
              <a:gd name="connsiteY7280" fmla="*/ 1750385 h 8519503"/>
              <a:gd name="connsiteX7281" fmla="*/ 5928296 w 7289801"/>
              <a:gd name="connsiteY7281" fmla="*/ 1736547 h 8519503"/>
              <a:gd name="connsiteX7282" fmla="*/ 5931218 w 7289801"/>
              <a:gd name="connsiteY7282" fmla="*/ 1752351 h 8519503"/>
              <a:gd name="connsiteX7283" fmla="*/ 5928296 w 7289801"/>
              <a:gd name="connsiteY7283" fmla="*/ 1736547 h 8519503"/>
              <a:gd name="connsiteX7284" fmla="*/ 6690212 w 7289801"/>
              <a:gd name="connsiteY7284" fmla="*/ 1735892 h 8519503"/>
              <a:gd name="connsiteX7285" fmla="*/ 6700070 w 7289801"/>
              <a:gd name="connsiteY7285" fmla="*/ 1737550 h 8519503"/>
              <a:gd name="connsiteX7286" fmla="*/ 6662594 w 7289801"/>
              <a:gd name="connsiteY7286" fmla="*/ 1762152 h 8519503"/>
              <a:gd name="connsiteX7287" fmla="*/ 6690212 w 7289801"/>
              <a:gd name="connsiteY7287" fmla="*/ 1735892 h 8519503"/>
              <a:gd name="connsiteX7288" fmla="*/ 5725729 w 7289801"/>
              <a:gd name="connsiteY7288" fmla="*/ 1734905 h 8519503"/>
              <a:gd name="connsiteX7289" fmla="*/ 5690376 w 7289801"/>
              <a:gd name="connsiteY7289" fmla="*/ 1764120 h 8519503"/>
              <a:gd name="connsiteX7290" fmla="*/ 5688254 w 7289801"/>
              <a:gd name="connsiteY7290" fmla="*/ 1754186 h 8519503"/>
              <a:gd name="connsiteX7291" fmla="*/ 5725729 w 7289801"/>
              <a:gd name="connsiteY7291" fmla="*/ 1734905 h 8519503"/>
              <a:gd name="connsiteX7292" fmla="*/ 6741818 w 7289801"/>
              <a:gd name="connsiteY7292" fmla="*/ 1734561 h 8519503"/>
              <a:gd name="connsiteX7293" fmla="*/ 6730970 w 7289801"/>
              <a:gd name="connsiteY7293" fmla="*/ 1750382 h 8519503"/>
              <a:gd name="connsiteX7294" fmla="*/ 6741818 w 7289801"/>
              <a:gd name="connsiteY7294" fmla="*/ 1734561 h 8519503"/>
              <a:gd name="connsiteX7295" fmla="*/ 1973108 w 7289801"/>
              <a:gd name="connsiteY7295" fmla="*/ 1733942 h 8519503"/>
              <a:gd name="connsiteX7296" fmla="*/ 1982211 w 7289801"/>
              <a:gd name="connsiteY7296" fmla="*/ 1733942 h 8519503"/>
              <a:gd name="connsiteX7297" fmla="*/ 1978418 w 7289801"/>
              <a:gd name="connsiteY7297" fmla="*/ 1744469 h 8519503"/>
              <a:gd name="connsiteX7298" fmla="*/ 1973108 w 7289801"/>
              <a:gd name="connsiteY7298" fmla="*/ 1733942 h 8519503"/>
              <a:gd name="connsiteX7299" fmla="*/ 6072117 w 7289801"/>
              <a:gd name="connsiteY7299" fmla="*/ 1732587 h 8519503"/>
              <a:gd name="connsiteX7300" fmla="*/ 6045996 w 7289801"/>
              <a:gd name="connsiteY7300" fmla="*/ 1752350 h 8519503"/>
              <a:gd name="connsiteX7301" fmla="*/ 6072117 w 7289801"/>
              <a:gd name="connsiteY7301" fmla="*/ 1732587 h 8519503"/>
              <a:gd name="connsiteX7302" fmla="*/ 5633792 w 7289801"/>
              <a:gd name="connsiteY7302" fmla="*/ 1723266 h 8519503"/>
              <a:gd name="connsiteX7303" fmla="*/ 5628592 w 7289801"/>
              <a:gd name="connsiteY7303" fmla="*/ 1738553 h 8519503"/>
              <a:gd name="connsiteX7304" fmla="*/ 5627852 w 7289801"/>
              <a:gd name="connsiteY7304" fmla="*/ 1725503 h 8519503"/>
              <a:gd name="connsiteX7305" fmla="*/ 5633792 w 7289801"/>
              <a:gd name="connsiteY7305" fmla="*/ 1723266 h 8519503"/>
              <a:gd name="connsiteX7306" fmla="*/ 2003908 w 7289801"/>
              <a:gd name="connsiteY7306" fmla="*/ 1721270 h 8519503"/>
              <a:gd name="connsiteX7307" fmla="*/ 2003908 w 7289801"/>
              <a:gd name="connsiteY7307" fmla="*/ 1728660 h 8519503"/>
              <a:gd name="connsiteX7308" fmla="*/ 1990101 w 7289801"/>
              <a:gd name="connsiteY7308" fmla="*/ 1727917 h 8519503"/>
              <a:gd name="connsiteX7309" fmla="*/ 2003908 w 7289801"/>
              <a:gd name="connsiteY7309" fmla="*/ 1721270 h 8519503"/>
              <a:gd name="connsiteX7310" fmla="*/ 5652753 w 7289801"/>
              <a:gd name="connsiteY7310" fmla="*/ 1716833 h 8519503"/>
              <a:gd name="connsiteX7311" fmla="*/ 5654068 w 7289801"/>
              <a:gd name="connsiteY7311" fmla="*/ 1727913 h 8519503"/>
              <a:gd name="connsiteX7312" fmla="*/ 5656698 w 7289801"/>
              <a:gd name="connsiteY7312" fmla="*/ 1727913 h 8519503"/>
              <a:gd name="connsiteX7313" fmla="*/ 5653410 w 7289801"/>
              <a:gd name="connsiteY7313" fmla="*/ 1733109 h 8519503"/>
              <a:gd name="connsiteX7314" fmla="*/ 5652753 w 7289801"/>
              <a:gd name="connsiteY7314" fmla="*/ 1716833 h 8519503"/>
              <a:gd name="connsiteX7315" fmla="*/ 2009286 w 7289801"/>
              <a:gd name="connsiteY7315" fmla="*/ 1714817 h 8519503"/>
              <a:gd name="connsiteX7316" fmla="*/ 2015741 w 7289801"/>
              <a:gd name="connsiteY7316" fmla="*/ 1717929 h 8519503"/>
              <a:gd name="connsiteX7317" fmla="*/ 2007851 w 7289801"/>
              <a:gd name="connsiteY7317" fmla="*/ 1723198 h 8519503"/>
              <a:gd name="connsiteX7318" fmla="*/ 2009286 w 7289801"/>
              <a:gd name="connsiteY7318" fmla="*/ 1714817 h 8519503"/>
              <a:gd name="connsiteX7319" fmla="*/ 5838152 w 7289801"/>
              <a:gd name="connsiteY7319" fmla="*/ 1712312 h 8519503"/>
              <a:gd name="connsiteX7320" fmla="*/ 5808030 w 7289801"/>
              <a:gd name="connsiteY7320" fmla="*/ 1750414 h 8519503"/>
              <a:gd name="connsiteX7321" fmla="*/ 5815919 w 7289801"/>
              <a:gd name="connsiteY7321" fmla="*/ 1729222 h 8519503"/>
              <a:gd name="connsiteX7322" fmla="*/ 5808030 w 7289801"/>
              <a:gd name="connsiteY7322" fmla="*/ 1729222 h 8519503"/>
              <a:gd name="connsiteX7323" fmla="*/ 5808030 w 7289801"/>
              <a:gd name="connsiteY7323" fmla="*/ 1722178 h 8519503"/>
              <a:gd name="connsiteX7324" fmla="*/ 5809464 w 7289801"/>
              <a:gd name="connsiteY7324" fmla="*/ 1714403 h 8519503"/>
              <a:gd name="connsiteX7325" fmla="*/ 5819505 w 7289801"/>
              <a:gd name="connsiteY7325" fmla="*/ 1720076 h 8519503"/>
              <a:gd name="connsiteX7326" fmla="*/ 5816636 w 7289801"/>
              <a:gd name="connsiteY7326" fmla="*/ 1728515 h 8519503"/>
              <a:gd name="connsiteX7327" fmla="*/ 5838152 w 7289801"/>
              <a:gd name="connsiteY7327" fmla="*/ 1712312 h 8519503"/>
              <a:gd name="connsiteX7328" fmla="*/ 5934078 w 7289801"/>
              <a:gd name="connsiteY7328" fmla="*/ 1706930 h 8519503"/>
              <a:gd name="connsiteX7329" fmla="*/ 5919664 w 7289801"/>
              <a:gd name="connsiteY7329" fmla="*/ 1732644 h 8519503"/>
              <a:gd name="connsiteX7330" fmla="*/ 5910296 w 7289801"/>
              <a:gd name="connsiteY7330" fmla="*/ 1729060 h 8519503"/>
              <a:gd name="connsiteX7331" fmla="*/ 5872100 w 7289801"/>
              <a:gd name="connsiteY7331" fmla="*/ 1766183 h 8519503"/>
              <a:gd name="connsiteX7332" fmla="*/ 5859849 w 7289801"/>
              <a:gd name="connsiteY7332" fmla="*/ 1779049 h 8519503"/>
              <a:gd name="connsiteX7333" fmla="*/ 5853362 w 7289801"/>
              <a:gd name="connsiteY7333" fmla="*/ 1795493 h 8519503"/>
              <a:gd name="connsiteX7334" fmla="*/ 5841112 w 7289801"/>
              <a:gd name="connsiteY7334" fmla="*/ 1797636 h 8519503"/>
              <a:gd name="connsiteX7335" fmla="*/ 5826698 w 7289801"/>
              <a:gd name="connsiteY7335" fmla="*/ 1790501 h 8519503"/>
              <a:gd name="connsiteX7336" fmla="*/ 5822374 w 7289801"/>
              <a:gd name="connsiteY7336" fmla="*/ 1783344 h 8519503"/>
              <a:gd name="connsiteX7337" fmla="*/ 5836787 w 7289801"/>
              <a:gd name="connsiteY7337" fmla="*/ 1768315 h 8519503"/>
              <a:gd name="connsiteX7338" fmla="*/ 5831742 w 7289801"/>
              <a:gd name="connsiteY7338" fmla="*/ 1776191 h 8519503"/>
              <a:gd name="connsiteX7339" fmla="*/ 5871380 w 7289801"/>
              <a:gd name="connsiteY7339" fmla="*/ 1741239 h 8519503"/>
              <a:gd name="connsiteX7340" fmla="*/ 5868498 w 7289801"/>
              <a:gd name="connsiteY7340" fmla="*/ 1754106 h 8519503"/>
              <a:gd name="connsiteX7341" fmla="*/ 5882190 w 7289801"/>
              <a:gd name="connsiteY7341" fmla="*/ 1732644 h 8519503"/>
              <a:gd name="connsiteX7342" fmla="*/ 5890116 w 7289801"/>
              <a:gd name="connsiteY7342" fmla="*/ 1722634 h 8519503"/>
              <a:gd name="connsiteX7343" fmla="*/ 5934078 w 7289801"/>
              <a:gd name="connsiteY7343" fmla="*/ 1706930 h 8519503"/>
              <a:gd name="connsiteX7344" fmla="*/ 5885490 w 7289801"/>
              <a:gd name="connsiteY7344" fmla="*/ 1704958 h 8519503"/>
              <a:gd name="connsiteX7345" fmla="*/ 5797345 w 7289801"/>
              <a:gd name="connsiteY7345" fmla="*/ 1778590 h 8519503"/>
              <a:gd name="connsiteX7346" fmla="*/ 5795924 w 7289801"/>
              <a:gd name="connsiteY7346" fmla="*/ 1804824 h 8519503"/>
              <a:gd name="connsiteX7347" fmla="*/ 5746875 w 7289801"/>
              <a:gd name="connsiteY7347" fmla="*/ 1833131 h 8519503"/>
              <a:gd name="connsiteX7348" fmla="*/ 5762514 w 7289801"/>
              <a:gd name="connsiteY7348" fmla="*/ 1809077 h 8519503"/>
              <a:gd name="connsiteX7349" fmla="*/ 5751851 w 7289801"/>
              <a:gd name="connsiteY7349" fmla="*/ 1813997 h 8519503"/>
              <a:gd name="connsiteX7350" fmla="*/ 5823646 w 7289801"/>
              <a:gd name="connsiteY7350" fmla="*/ 1750337 h 8519503"/>
              <a:gd name="connsiteX7351" fmla="*/ 5834310 w 7289801"/>
              <a:gd name="connsiteY7351" fmla="*/ 1752452 h 8519503"/>
              <a:gd name="connsiteX7352" fmla="*/ 5885490 w 7289801"/>
              <a:gd name="connsiteY7352" fmla="*/ 1704958 h 8519503"/>
              <a:gd name="connsiteX7353" fmla="*/ 2032059 w 7289801"/>
              <a:gd name="connsiteY7353" fmla="*/ 1701068 h 8519503"/>
              <a:gd name="connsiteX7354" fmla="*/ 2039230 w 7289801"/>
              <a:gd name="connsiteY7354" fmla="*/ 1710018 h 8519503"/>
              <a:gd name="connsiteX7355" fmla="*/ 2026321 w 7289801"/>
              <a:gd name="connsiteY7355" fmla="*/ 1714817 h 8519503"/>
              <a:gd name="connsiteX7356" fmla="*/ 2031340 w 7289801"/>
              <a:gd name="connsiteY7356" fmla="*/ 1707561 h 8519503"/>
              <a:gd name="connsiteX7357" fmla="*/ 2032059 w 7289801"/>
              <a:gd name="connsiteY7357" fmla="*/ 1701068 h 8519503"/>
              <a:gd name="connsiteX7358" fmla="*/ 5853246 w 7289801"/>
              <a:gd name="connsiteY7358" fmla="*/ 1700447 h 8519503"/>
              <a:gd name="connsiteX7359" fmla="*/ 5841582 w 7289801"/>
              <a:gd name="connsiteY7359" fmla="*/ 1712840 h 8519503"/>
              <a:gd name="connsiteX7360" fmla="*/ 5853246 w 7289801"/>
              <a:gd name="connsiteY7360" fmla="*/ 1700447 h 8519503"/>
              <a:gd name="connsiteX7361" fmla="*/ 2035054 w 7289801"/>
              <a:gd name="connsiteY7361" fmla="*/ 1682360 h 8519503"/>
              <a:gd name="connsiteX7362" fmla="*/ 2039410 w 7289801"/>
              <a:gd name="connsiteY7362" fmla="*/ 1685784 h 8519503"/>
              <a:gd name="connsiteX7363" fmla="*/ 2033492 w 7289801"/>
              <a:gd name="connsiteY7363" fmla="*/ 1691705 h 8519503"/>
              <a:gd name="connsiteX7364" fmla="*/ 2030205 w 7289801"/>
              <a:gd name="connsiteY7364" fmla="*/ 1682824 h 8519503"/>
              <a:gd name="connsiteX7365" fmla="*/ 2035054 w 7289801"/>
              <a:gd name="connsiteY7365" fmla="*/ 1682360 h 8519503"/>
              <a:gd name="connsiteX7366" fmla="*/ 6021582 w 7289801"/>
              <a:gd name="connsiteY7366" fmla="*/ 1681308 h 8519503"/>
              <a:gd name="connsiteX7367" fmla="*/ 6013692 w 7289801"/>
              <a:gd name="connsiteY7367" fmla="*/ 1695596 h 8519503"/>
              <a:gd name="connsiteX7368" fmla="*/ 6021582 w 7289801"/>
              <a:gd name="connsiteY7368" fmla="*/ 1681308 h 8519503"/>
              <a:gd name="connsiteX7369" fmla="*/ 6807862 w 7289801"/>
              <a:gd name="connsiteY7369" fmla="*/ 1681302 h 8519503"/>
              <a:gd name="connsiteX7370" fmla="*/ 6799630 w 7289801"/>
              <a:gd name="connsiteY7370" fmla="*/ 1695120 h 8519503"/>
              <a:gd name="connsiteX7371" fmla="*/ 6807862 w 7289801"/>
              <a:gd name="connsiteY7371" fmla="*/ 1681302 h 8519503"/>
              <a:gd name="connsiteX7372" fmla="*/ 5919620 w 7289801"/>
              <a:gd name="connsiteY7372" fmla="*/ 1681290 h 8519503"/>
              <a:gd name="connsiteX7373" fmla="*/ 5913303 w 7289801"/>
              <a:gd name="connsiteY7373" fmla="*/ 1693408 h 8519503"/>
              <a:gd name="connsiteX7374" fmla="*/ 5891540 w 7289801"/>
              <a:gd name="connsiteY7374" fmla="*/ 1706932 h 8519503"/>
              <a:gd name="connsiteX7375" fmla="*/ 5919620 w 7289801"/>
              <a:gd name="connsiteY7375" fmla="*/ 1681290 h 8519503"/>
              <a:gd name="connsiteX7376" fmla="*/ 2065588 w 7289801"/>
              <a:gd name="connsiteY7376" fmla="*/ 1679370 h 8519503"/>
              <a:gd name="connsiteX7377" fmla="*/ 2082800 w 7289801"/>
              <a:gd name="connsiteY7377" fmla="*/ 1689898 h 8519503"/>
              <a:gd name="connsiteX7378" fmla="*/ 2064870 w 7289801"/>
              <a:gd name="connsiteY7378" fmla="*/ 1699102 h 8519503"/>
              <a:gd name="connsiteX7379" fmla="*/ 2051243 w 7289801"/>
              <a:gd name="connsiteY7379" fmla="*/ 1687923 h 8519503"/>
              <a:gd name="connsiteX7380" fmla="*/ 2064870 w 7289801"/>
              <a:gd name="connsiteY7380" fmla="*/ 1692529 h 8519503"/>
              <a:gd name="connsiteX7381" fmla="*/ 2065588 w 7289801"/>
              <a:gd name="connsiteY7381" fmla="*/ 1679370 h 8519503"/>
              <a:gd name="connsiteX7382" fmla="*/ 6763451 w 7289801"/>
              <a:gd name="connsiteY7382" fmla="*/ 1674205 h 8519503"/>
              <a:gd name="connsiteX7383" fmla="*/ 6769101 w 7289801"/>
              <a:gd name="connsiteY7383" fmla="*/ 1677848 h 8519503"/>
              <a:gd name="connsiteX7384" fmla="*/ 6749378 w 7289801"/>
              <a:gd name="connsiteY7384" fmla="*/ 1691172 h 8519503"/>
              <a:gd name="connsiteX7385" fmla="*/ 6757870 w 7289801"/>
              <a:gd name="connsiteY7385" fmla="*/ 1677016 h 8519503"/>
              <a:gd name="connsiteX7386" fmla="*/ 6763451 w 7289801"/>
              <a:gd name="connsiteY7386" fmla="*/ 1674205 h 8519503"/>
              <a:gd name="connsiteX7387" fmla="*/ 2063201 w 7289801"/>
              <a:gd name="connsiteY7387" fmla="*/ 1673501 h 8519503"/>
              <a:gd name="connsiteX7388" fmla="*/ 2070968 w 7289801"/>
              <a:gd name="connsiteY7388" fmla="*/ 1675704 h 8519503"/>
              <a:gd name="connsiteX7389" fmla="*/ 2057161 w 7289801"/>
              <a:gd name="connsiteY7389" fmla="*/ 1681343 h 8519503"/>
              <a:gd name="connsiteX7390" fmla="*/ 2063201 w 7289801"/>
              <a:gd name="connsiteY7390" fmla="*/ 1673501 h 8519503"/>
              <a:gd name="connsiteX7391" fmla="*/ 6681141 w 7289801"/>
              <a:gd name="connsiteY7391" fmla="*/ 1671385 h 8519503"/>
              <a:gd name="connsiteX7392" fmla="*/ 6690207 w 7289801"/>
              <a:gd name="connsiteY7392" fmla="*/ 1672224 h 8519503"/>
              <a:gd name="connsiteX7393" fmla="*/ 6658650 w 7289801"/>
              <a:gd name="connsiteY7393" fmla="*/ 1699063 h 8519503"/>
              <a:gd name="connsiteX7394" fmla="*/ 6681141 w 7289801"/>
              <a:gd name="connsiteY7394" fmla="*/ 1671385 h 8519503"/>
              <a:gd name="connsiteX7395" fmla="*/ 5748608 w 7289801"/>
              <a:gd name="connsiteY7395" fmla="*/ 1667522 h 8519503"/>
              <a:gd name="connsiteX7396" fmla="*/ 5744664 w 7289801"/>
              <a:gd name="connsiteY7396" fmla="*/ 1680549 h 8519503"/>
              <a:gd name="connsiteX7397" fmla="*/ 5748608 w 7289801"/>
              <a:gd name="connsiteY7397" fmla="*/ 1667522 h 8519503"/>
              <a:gd name="connsiteX7398" fmla="*/ 5962231 w 7289801"/>
              <a:gd name="connsiteY7398" fmla="*/ 1665517 h 8519503"/>
              <a:gd name="connsiteX7399" fmla="*/ 5972272 w 7289801"/>
              <a:gd name="connsiteY7399" fmla="*/ 1676337 h 8519503"/>
              <a:gd name="connsiteX7400" fmla="*/ 5934260 w 7289801"/>
              <a:gd name="connsiteY7400" fmla="*/ 1703004 h 8519503"/>
              <a:gd name="connsiteX7401" fmla="*/ 5934977 w 7289801"/>
              <a:gd name="connsiteY7401" fmla="*/ 1698687 h 8519503"/>
              <a:gd name="connsiteX7402" fmla="*/ 5936412 w 7289801"/>
              <a:gd name="connsiteY7402" fmla="*/ 1682828 h 8519503"/>
              <a:gd name="connsiteX7403" fmla="*/ 5962231 w 7289801"/>
              <a:gd name="connsiteY7403" fmla="*/ 1665517 h 8519503"/>
              <a:gd name="connsiteX7404" fmla="*/ 6626653 w 7289801"/>
              <a:gd name="connsiteY7404" fmla="*/ 1665512 h 8519503"/>
              <a:gd name="connsiteX7405" fmla="*/ 6614235 w 7289801"/>
              <a:gd name="connsiteY7405" fmla="*/ 1679724 h 8519503"/>
              <a:gd name="connsiteX7406" fmla="*/ 6626653 w 7289801"/>
              <a:gd name="connsiteY7406" fmla="*/ 1665512 h 8519503"/>
              <a:gd name="connsiteX7407" fmla="*/ 5892652 w 7289801"/>
              <a:gd name="connsiteY7407" fmla="*/ 1665500 h 8519503"/>
              <a:gd name="connsiteX7408" fmla="*/ 5859849 w 7289801"/>
              <a:gd name="connsiteY7408" fmla="*/ 1694305 h 8519503"/>
              <a:gd name="connsiteX7409" fmla="*/ 5872240 w 7289801"/>
              <a:gd name="connsiteY7409" fmla="*/ 1681659 h 8519503"/>
              <a:gd name="connsiteX7410" fmla="*/ 5892652 w 7289801"/>
              <a:gd name="connsiteY7410" fmla="*/ 1665500 h 8519503"/>
              <a:gd name="connsiteX7411" fmla="*/ 6858350 w 7289801"/>
              <a:gd name="connsiteY7411" fmla="*/ 1651691 h 8519503"/>
              <a:gd name="connsiteX7412" fmla="*/ 6858350 w 7289801"/>
              <a:gd name="connsiteY7412" fmla="*/ 1675378 h 8519503"/>
              <a:gd name="connsiteX7413" fmla="*/ 6853912 w 7289801"/>
              <a:gd name="connsiteY7413" fmla="*/ 1667738 h 8519503"/>
              <a:gd name="connsiteX7414" fmla="*/ 6858350 w 7289801"/>
              <a:gd name="connsiteY7414" fmla="*/ 1651691 h 8519503"/>
              <a:gd name="connsiteX7415" fmla="*/ 6826300 w 7289801"/>
              <a:gd name="connsiteY7415" fmla="*/ 1650402 h 8519503"/>
              <a:gd name="connsiteX7416" fmla="*/ 6810521 w 7289801"/>
              <a:gd name="connsiteY7416" fmla="*/ 1666802 h 8519503"/>
              <a:gd name="connsiteX7417" fmla="*/ 6826300 w 7289801"/>
              <a:gd name="connsiteY7417" fmla="*/ 1650402 h 8519503"/>
              <a:gd name="connsiteX7418" fmla="*/ 2077871 w 7289801"/>
              <a:gd name="connsiteY7418" fmla="*/ 1649761 h 8519503"/>
              <a:gd name="connsiteX7419" fmla="*/ 2082097 w 7289801"/>
              <a:gd name="connsiteY7419" fmla="*/ 1663576 h 8519503"/>
              <a:gd name="connsiteX7420" fmla="*/ 2075053 w 7289801"/>
              <a:gd name="connsiteY7420" fmla="*/ 1662123 h 8519503"/>
              <a:gd name="connsiteX7421" fmla="*/ 2072939 w 7289801"/>
              <a:gd name="connsiteY7421" fmla="*/ 1656304 h 8519503"/>
              <a:gd name="connsiteX7422" fmla="*/ 2077871 w 7289801"/>
              <a:gd name="connsiteY7422" fmla="*/ 1649761 h 8519503"/>
              <a:gd name="connsiteX7423" fmla="*/ 2107284 w 7289801"/>
              <a:gd name="connsiteY7423" fmla="*/ 1649757 h 8519503"/>
              <a:gd name="connsiteX7424" fmla="*/ 2109470 w 7289801"/>
              <a:gd name="connsiteY7424" fmla="*/ 1660039 h 8519503"/>
              <a:gd name="connsiteX7425" fmla="*/ 2097080 w 7289801"/>
              <a:gd name="connsiteY7425" fmla="*/ 1675464 h 8519503"/>
              <a:gd name="connsiteX7426" fmla="*/ 2086874 w 7289801"/>
              <a:gd name="connsiteY7426" fmla="*/ 1681339 h 8519503"/>
              <a:gd name="connsiteX7427" fmla="*/ 2083958 w 7289801"/>
              <a:gd name="connsiteY7427" fmla="*/ 1671056 h 8519503"/>
              <a:gd name="connsiteX7428" fmla="*/ 2081772 w 7289801"/>
              <a:gd name="connsiteY7428" fmla="*/ 1669588 h 8519503"/>
              <a:gd name="connsiteX7429" fmla="*/ 2086145 w 7289801"/>
              <a:gd name="connsiteY7429" fmla="*/ 1658571 h 8519503"/>
              <a:gd name="connsiteX7430" fmla="*/ 2091977 w 7289801"/>
              <a:gd name="connsiteY7430" fmla="*/ 1664445 h 8519503"/>
              <a:gd name="connsiteX7431" fmla="*/ 2107284 w 7289801"/>
              <a:gd name="connsiteY7431" fmla="*/ 1649757 h 8519503"/>
              <a:gd name="connsiteX7432" fmla="*/ 5939087 w 7289801"/>
              <a:gd name="connsiteY7432" fmla="*/ 1647734 h 8519503"/>
              <a:gd name="connsiteX7433" fmla="*/ 5931166 w 7289801"/>
              <a:gd name="connsiteY7433" fmla="*/ 1662037 h 8519503"/>
              <a:gd name="connsiteX7434" fmla="*/ 5940528 w 7289801"/>
              <a:gd name="connsiteY7434" fmla="*/ 1672767 h 8519503"/>
              <a:gd name="connsiteX7435" fmla="*/ 5931887 w 7289801"/>
              <a:gd name="connsiteY7435" fmla="*/ 1675627 h 8519503"/>
              <a:gd name="connsiteX7436" fmla="*/ 5897323 w 7289801"/>
              <a:gd name="connsiteY7436" fmla="*/ 1684209 h 8519503"/>
              <a:gd name="connsiteX7437" fmla="*/ 5909564 w 7289801"/>
              <a:gd name="connsiteY7437" fmla="*/ 1671335 h 8519503"/>
              <a:gd name="connsiteX7438" fmla="*/ 5921086 w 7289801"/>
              <a:gd name="connsiteY7438" fmla="*/ 1673481 h 8519503"/>
              <a:gd name="connsiteX7439" fmla="*/ 5918925 w 7289801"/>
              <a:gd name="connsiteY7439" fmla="*/ 1664184 h 8519503"/>
              <a:gd name="connsiteX7440" fmla="*/ 5928286 w 7289801"/>
              <a:gd name="connsiteY7440" fmla="*/ 1663467 h 8519503"/>
              <a:gd name="connsiteX7441" fmla="*/ 5939087 w 7289801"/>
              <a:gd name="connsiteY7441" fmla="*/ 1647734 h 8519503"/>
              <a:gd name="connsiteX7442" fmla="*/ 5953696 w 7289801"/>
              <a:gd name="connsiteY7442" fmla="*/ 1641997 h 8519503"/>
              <a:gd name="connsiteX7443" fmla="*/ 5958466 w 7289801"/>
              <a:gd name="connsiteY7443" fmla="*/ 1647032 h 8519503"/>
              <a:gd name="connsiteX7444" fmla="*/ 5948970 w 7289801"/>
              <a:gd name="connsiteY7444" fmla="*/ 1654211 h 8519503"/>
              <a:gd name="connsiteX7445" fmla="*/ 5953696 w 7289801"/>
              <a:gd name="connsiteY7445" fmla="*/ 1641997 h 8519503"/>
              <a:gd name="connsiteX7446" fmla="*/ 5924937 w 7289801"/>
              <a:gd name="connsiteY7446" fmla="*/ 1639856 h 8519503"/>
              <a:gd name="connsiteX7447" fmla="*/ 5911470 w 7289801"/>
              <a:gd name="connsiteY7447" fmla="*/ 1657623 h 8519503"/>
              <a:gd name="connsiteX7448" fmla="*/ 5924937 w 7289801"/>
              <a:gd name="connsiteY7448" fmla="*/ 1639856 h 8519503"/>
              <a:gd name="connsiteX7449" fmla="*/ 6857857 w 7289801"/>
              <a:gd name="connsiteY7449" fmla="*/ 1639849 h 8519503"/>
              <a:gd name="connsiteX7450" fmla="*/ 6810521 w 7289801"/>
              <a:gd name="connsiteY7450" fmla="*/ 1681301 h 8519503"/>
              <a:gd name="connsiteX7451" fmla="*/ 6857857 w 7289801"/>
              <a:gd name="connsiteY7451" fmla="*/ 1639849 h 8519503"/>
              <a:gd name="connsiteX7452" fmla="*/ 6657092 w 7289801"/>
              <a:gd name="connsiteY7452" fmla="*/ 1637585 h 8519503"/>
              <a:gd name="connsiteX7453" fmla="*/ 6662594 w 7289801"/>
              <a:gd name="connsiteY7453" fmla="*/ 1641644 h 8519503"/>
              <a:gd name="connsiteX7454" fmla="*/ 6639643 w 7289801"/>
              <a:gd name="connsiteY7454" fmla="*/ 1659590 h 8519503"/>
              <a:gd name="connsiteX7455" fmla="*/ 6657092 w 7289801"/>
              <a:gd name="connsiteY7455" fmla="*/ 1637585 h 8519503"/>
              <a:gd name="connsiteX7456" fmla="*/ 2105813 w 7289801"/>
              <a:gd name="connsiteY7456" fmla="*/ 1635945 h 8519503"/>
              <a:gd name="connsiteX7457" fmla="*/ 2110415 w 7289801"/>
              <a:gd name="connsiteY7457" fmla="*/ 1646207 h 8519503"/>
              <a:gd name="connsiteX7458" fmla="*/ 2104497 w 7289801"/>
              <a:gd name="connsiteY7458" fmla="*/ 1644628 h 8519503"/>
              <a:gd name="connsiteX7459" fmla="*/ 2105813 w 7289801"/>
              <a:gd name="connsiteY7459" fmla="*/ 1635945 h 8519503"/>
              <a:gd name="connsiteX7460" fmla="*/ 6811956 w 7289801"/>
              <a:gd name="connsiteY7460" fmla="*/ 1631954 h 8519503"/>
              <a:gd name="connsiteX7461" fmla="*/ 6795459 w 7289801"/>
              <a:gd name="connsiteY7461" fmla="*/ 1659587 h 8519503"/>
              <a:gd name="connsiteX7462" fmla="*/ 6786852 w 7289801"/>
              <a:gd name="connsiteY7462" fmla="*/ 1651988 h 8519503"/>
              <a:gd name="connsiteX7463" fmla="*/ 6811956 w 7289801"/>
              <a:gd name="connsiteY7463" fmla="*/ 1631954 h 8519503"/>
              <a:gd name="connsiteX7464" fmla="*/ 6162241 w 7289801"/>
              <a:gd name="connsiteY7464" fmla="*/ 1625485 h 8519503"/>
              <a:gd name="connsiteX7465" fmla="*/ 6165876 w 7289801"/>
              <a:gd name="connsiteY7465" fmla="*/ 1626196 h 8519503"/>
              <a:gd name="connsiteX7466" fmla="*/ 6169508 w 7289801"/>
              <a:gd name="connsiteY7466" fmla="*/ 1631170 h 8519503"/>
              <a:gd name="connsiteX7467" fmla="*/ 6157882 w 7289801"/>
              <a:gd name="connsiteY7467" fmla="*/ 1640408 h 8519503"/>
              <a:gd name="connsiteX7468" fmla="*/ 6155701 w 7289801"/>
              <a:gd name="connsiteY7468" fmla="*/ 1631170 h 8519503"/>
              <a:gd name="connsiteX7469" fmla="*/ 6162241 w 7289801"/>
              <a:gd name="connsiteY7469" fmla="*/ 1625485 h 8519503"/>
              <a:gd name="connsiteX7470" fmla="*/ 5964287 w 7289801"/>
              <a:gd name="connsiteY7470" fmla="*/ 1624048 h 8519503"/>
              <a:gd name="connsiteX7471" fmla="*/ 6006140 w 7289801"/>
              <a:gd name="connsiteY7471" fmla="*/ 1631969 h 8519503"/>
              <a:gd name="connsiteX7472" fmla="*/ 5986657 w 7289801"/>
              <a:gd name="connsiteY7472" fmla="*/ 1673021 h 8519503"/>
              <a:gd name="connsiteX7473" fmla="*/ 5967173 w 7289801"/>
              <a:gd name="connsiteY7473" fmla="*/ 1662217 h 8519503"/>
              <a:gd name="connsiteX7474" fmla="*/ 5972225 w 7289801"/>
              <a:gd name="connsiteY7474" fmla="*/ 1654297 h 8519503"/>
              <a:gd name="connsiteX7475" fmla="*/ 5980162 w 7289801"/>
              <a:gd name="connsiteY7475" fmla="*/ 1655736 h 8519503"/>
              <a:gd name="connsiteX7476" fmla="*/ 5981605 w 7289801"/>
              <a:gd name="connsiteY7476" fmla="*/ 1647093 h 8519503"/>
              <a:gd name="connsiteX7477" fmla="*/ 5962844 w 7289801"/>
              <a:gd name="connsiteY7477" fmla="*/ 1643491 h 8519503"/>
              <a:gd name="connsiteX7478" fmla="*/ 5956350 w 7289801"/>
              <a:gd name="connsiteY7478" fmla="*/ 1637732 h 8519503"/>
              <a:gd name="connsiteX7479" fmla="*/ 5964287 w 7289801"/>
              <a:gd name="connsiteY7479" fmla="*/ 1624048 h 8519503"/>
              <a:gd name="connsiteX7480" fmla="*/ 6089882 w 7289801"/>
              <a:gd name="connsiteY7480" fmla="*/ 1622091 h 8519503"/>
              <a:gd name="connsiteX7481" fmla="*/ 6070890 w 7289801"/>
              <a:gd name="connsiteY7481" fmla="*/ 1641829 h 8519503"/>
              <a:gd name="connsiteX7482" fmla="*/ 6089882 w 7289801"/>
              <a:gd name="connsiteY7482" fmla="*/ 1622091 h 8519503"/>
              <a:gd name="connsiteX7483" fmla="*/ 5957754 w 7289801"/>
              <a:gd name="connsiteY7483" fmla="*/ 1618144 h 8519503"/>
              <a:gd name="connsiteX7484" fmla="*/ 5934250 w 7289801"/>
              <a:gd name="connsiteY7484" fmla="*/ 1639857 h 8519503"/>
              <a:gd name="connsiteX7485" fmla="*/ 5957754 w 7289801"/>
              <a:gd name="connsiteY7485" fmla="*/ 1618144 h 8519503"/>
              <a:gd name="connsiteX7486" fmla="*/ 6039780 w 7289801"/>
              <a:gd name="connsiteY7486" fmla="*/ 1614605 h 8519503"/>
              <a:gd name="connsiteX7487" fmla="*/ 6046504 w 7289801"/>
              <a:gd name="connsiteY7487" fmla="*/ 1620735 h 8519503"/>
              <a:gd name="connsiteX7488" fmla="*/ 6037180 w 7289801"/>
              <a:gd name="connsiteY7488" fmla="*/ 1627740 h 8519503"/>
              <a:gd name="connsiteX7489" fmla="*/ 6031442 w 7289801"/>
              <a:gd name="connsiteY7489" fmla="*/ 1617934 h 8519503"/>
              <a:gd name="connsiteX7490" fmla="*/ 6039780 w 7289801"/>
              <a:gd name="connsiteY7490" fmla="*/ 1614605 h 8519503"/>
              <a:gd name="connsiteX7491" fmla="*/ 6891048 w 7289801"/>
              <a:gd name="connsiteY7491" fmla="*/ 1606307 h 8519503"/>
              <a:gd name="connsiteX7492" fmla="*/ 6877580 w 7289801"/>
              <a:gd name="connsiteY7492" fmla="*/ 1624059 h 8519503"/>
              <a:gd name="connsiteX7493" fmla="*/ 6891048 w 7289801"/>
              <a:gd name="connsiteY7493" fmla="*/ 1606307 h 8519503"/>
              <a:gd name="connsiteX7494" fmla="*/ 5853438 w 7289801"/>
              <a:gd name="connsiteY7494" fmla="*/ 1602405 h 8519503"/>
              <a:gd name="connsiteX7495" fmla="*/ 5854178 w 7289801"/>
              <a:gd name="connsiteY7495" fmla="*/ 1614962 h 8519503"/>
              <a:gd name="connsiteX7496" fmla="*/ 5846042 w 7289801"/>
              <a:gd name="connsiteY7496" fmla="*/ 1620144 h 8519503"/>
              <a:gd name="connsiteX7497" fmla="*/ 5853438 w 7289801"/>
              <a:gd name="connsiteY7497" fmla="*/ 1602405 h 8519503"/>
              <a:gd name="connsiteX7498" fmla="*/ 2317614 w 7289801"/>
              <a:gd name="connsiteY7498" fmla="*/ 1600316 h 8519503"/>
              <a:gd name="connsiteX7499" fmla="*/ 2323427 w 7289801"/>
              <a:gd name="connsiteY7499" fmla="*/ 1604079 h 8519503"/>
              <a:gd name="connsiteX7500" fmla="*/ 2296541 w 7289801"/>
              <a:gd name="connsiteY7500" fmla="*/ 1621285 h 8519503"/>
              <a:gd name="connsiteX7501" fmla="*/ 2304535 w 7289801"/>
              <a:gd name="connsiteY7501" fmla="*/ 1614107 h 8519503"/>
              <a:gd name="connsiteX7502" fmla="*/ 2309621 w 7289801"/>
              <a:gd name="connsiteY7502" fmla="*/ 1601931 h 8519503"/>
              <a:gd name="connsiteX7503" fmla="*/ 2317614 w 7289801"/>
              <a:gd name="connsiteY7503" fmla="*/ 1600316 h 8519503"/>
              <a:gd name="connsiteX7504" fmla="*/ 6859736 w 7289801"/>
              <a:gd name="connsiteY7504" fmla="*/ 1591916 h 8519503"/>
              <a:gd name="connsiteX7505" fmla="*/ 6856730 w 7289801"/>
              <a:gd name="connsiteY7505" fmla="*/ 1598269 h 8519503"/>
              <a:gd name="connsiteX7506" fmla="*/ 6862741 w 7289801"/>
              <a:gd name="connsiteY7506" fmla="*/ 1608113 h 8519503"/>
              <a:gd name="connsiteX7507" fmla="*/ 6849968 w 7289801"/>
              <a:gd name="connsiteY7507" fmla="*/ 1603900 h 8519503"/>
              <a:gd name="connsiteX7508" fmla="*/ 6859736 w 7289801"/>
              <a:gd name="connsiteY7508" fmla="*/ 1591916 h 8519503"/>
              <a:gd name="connsiteX7509" fmla="*/ 6174686 w 7289801"/>
              <a:gd name="connsiteY7509" fmla="*/ 1586556 h 8519503"/>
              <a:gd name="connsiteX7510" fmla="*/ 6181342 w 7289801"/>
              <a:gd name="connsiteY7510" fmla="*/ 1596189 h 8519503"/>
              <a:gd name="connsiteX7511" fmla="*/ 6185780 w 7289801"/>
              <a:gd name="connsiteY7511" fmla="*/ 1592485 h 8519503"/>
              <a:gd name="connsiteX7512" fmla="*/ 6172466 w 7289801"/>
              <a:gd name="connsiteY7512" fmla="*/ 1599894 h 8519503"/>
              <a:gd name="connsiteX7513" fmla="*/ 6169507 w 7289801"/>
              <a:gd name="connsiteY7513" fmla="*/ 1594706 h 8519503"/>
              <a:gd name="connsiteX7514" fmla="*/ 6174686 w 7289801"/>
              <a:gd name="connsiteY7514" fmla="*/ 1586556 h 8519503"/>
              <a:gd name="connsiteX7515" fmla="*/ 5864870 w 7289801"/>
              <a:gd name="connsiteY7515" fmla="*/ 1584630 h 8519503"/>
              <a:gd name="connsiteX7516" fmla="*/ 5867738 w 7289801"/>
              <a:gd name="connsiteY7516" fmla="*/ 1590652 h 8519503"/>
              <a:gd name="connsiteX7517" fmla="*/ 5851960 w 7289801"/>
              <a:gd name="connsiteY7517" fmla="*/ 1600437 h 8519503"/>
              <a:gd name="connsiteX7518" fmla="*/ 5864870 w 7289801"/>
              <a:gd name="connsiteY7518" fmla="*/ 1584630 h 8519503"/>
              <a:gd name="connsiteX7519" fmla="*/ 6153728 w 7289801"/>
              <a:gd name="connsiteY7519" fmla="*/ 1584598 h 8519503"/>
              <a:gd name="connsiteX7520" fmla="*/ 6122170 w 7289801"/>
              <a:gd name="connsiteY7520" fmla="*/ 1614194 h 8519503"/>
              <a:gd name="connsiteX7521" fmla="*/ 6153728 w 7289801"/>
              <a:gd name="connsiteY7521" fmla="*/ 1584598 h 8519503"/>
              <a:gd name="connsiteX7522" fmla="*/ 6753409 w 7289801"/>
              <a:gd name="connsiteY7522" fmla="*/ 1584593 h 8519503"/>
              <a:gd name="connsiteX7523" fmla="*/ 6740288 w 7289801"/>
              <a:gd name="connsiteY7523" fmla="*/ 1597734 h 8519503"/>
              <a:gd name="connsiteX7524" fmla="*/ 6753409 w 7289801"/>
              <a:gd name="connsiteY7524" fmla="*/ 1584593 h 8519503"/>
              <a:gd name="connsiteX7525" fmla="*/ 5826740 w 7289801"/>
              <a:gd name="connsiteY7525" fmla="*/ 1582652 h 8519503"/>
              <a:gd name="connsiteX7526" fmla="*/ 5826740 w 7289801"/>
              <a:gd name="connsiteY7526" fmla="*/ 1600437 h 8519503"/>
              <a:gd name="connsiteX7527" fmla="*/ 5826740 w 7289801"/>
              <a:gd name="connsiteY7527" fmla="*/ 1582652 h 8519503"/>
              <a:gd name="connsiteX7528" fmla="*/ 6030906 w 7289801"/>
              <a:gd name="connsiteY7528" fmla="*/ 1582605 h 8519503"/>
              <a:gd name="connsiteX7529" fmla="*/ 6007954 w 7289801"/>
              <a:gd name="connsiteY7529" fmla="*/ 1612204 h 8519503"/>
              <a:gd name="connsiteX7530" fmla="*/ 6017279 w 7289801"/>
              <a:gd name="connsiteY7530" fmla="*/ 1593449 h 8519503"/>
              <a:gd name="connsiteX7531" fmla="*/ 6030906 w 7289801"/>
              <a:gd name="connsiteY7531" fmla="*/ 1582605 h 8519503"/>
              <a:gd name="connsiteX7532" fmla="*/ 5895351 w 7289801"/>
              <a:gd name="connsiteY7532" fmla="*/ 1580677 h 8519503"/>
              <a:gd name="connsiteX7533" fmla="*/ 5876455 w 7289801"/>
              <a:gd name="connsiteY7533" fmla="*/ 1602408 h 8519503"/>
              <a:gd name="connsiteX7534" fmla="*/ 5895351 w 7289801"/>
              <a:gd name="connsiteY7534" fmla="*/ 1580677 h 8519503"/>
              <a:gd name="connsiteX7535" fmla="*/ 6947329 w 7289801"/>
              <a:gd name="connsiteY7535" fmla="*/ 1580636 h 8519503"/>
              <a:gd name="connsiteX7536" fmla="*/ 6951633 w 7289801"/>
              <a:gd name="connsiteY7536" fmla="*/ 1587919 h 8519503"/>
              <a:gd name="connsiteX7537" fmla="*/ 6957370 w 7289801"/>
              <a:gd name="connsiteY7537" fmla="*/ 1602469 h 8519503"/>
              <a:gd name="connsiteX7538" fmla="*/ 6950198 w 7289801"/>
              <a:gd name="connsiteY7538" fmla="*/ 1608266 h 8519503"/>
              <a:gd name="connsiteX7539" fmla="*/ 6947329 w 7289801"/>
              <a:gd name="connsiteY7539" fmla="*/ 1580636 h 8519503"/>
              <a:gd name="connsiteX7540" fmla="*/ 5874313 w 7289801"/>
              <a:gd name="connsiteY7540" fmla="*/ 1574751 h 8519503"/>
              <a:gd name="connsiteX7541" fmla="*/ 5876944 w 7289801"/>
              <a:gd name="connsiteY7541" fmla="*/ 1588583 h 8519503"/>
              <a:gd name="connsiteX7542" fmla="*/ 5874313 w 7289801"/>
              <a:gd name="connsiteY7542" fmla="*/ 1574751 h 8519503"/>
              <a:gd name="connsiteX7543" fmla="*/ 6731430 w 7289801"/>
              <a:gd name="connsiteY7543" fmla="*/ 1572738 h 8519503"/>
              <a:gd name="connsiteX7544" fmla="*/ 6711904 w 7289801"/>
              <a:gd name="connsiteY7544" fmla="*/ 1596448 h 8519503"/>
              <a:gd name="connsiteX7545" fmla="*/ 6731430 w 7289801"/>
              <a:gd name="connsiteY7545" fmla="*/ 1572738 h 8519503"/>
              <a:gd name="connsiteX7546" fmla="*/ 2256547 w 7289801"/>
              <a:gd name="connsiteY7546" fmla="*/ 1568835 h 8519503"/>
              <a:gd name="connsiteX7547" fmla="*/ 2262285 w 7289801"/>
              <a:gd name="connsiteY7547" fmla="*/ 1575147 h 8519503"/>
              <a:gd name="connsiteX7548" fmla="*/ 2246506 w 7289801"/>
              <a:gd name="connsiteY7548" fmla="*/ 1584630 h 8519503"/>
              <a:gd name="connsiteX7549" fmla="*/ 2256547 w 7289801"/>
              <a:gd name="connsiteY7549" fmla="*/ 1568835 h 8519503"/>
              <a:gd name="connsiteX7550" fmla="*/ 6094559 w 7289801"/>
              <a:gd name="connsiteY7550" fmla="*/ 1568804 h 8519503"/>
              <a:gd name="connsiteX7551" fmla="*/ 6061028 w 7289801"/>
              <a:gd name="connsiteY7551" fmla="*/ 1606313 h 8519503"/>
              <a:gd name="connsiteX7552" fmla="*/ 6094559 w 7289801"/>
              <a:gd name="connsiteY7552" fmla="*/ 1568804 h 8519503"/>
              <a:gd name="connsiteX7553" fmla="*/ 5913998 w 7289801"/>
              <a:gd name="connsiteY7553" fmla="*/ 1559746 h 8519503"/>
              <a:gd name="connsiteX7554" fmla="*/ 5919019 w 7289801"/>
              <a:gd name="connsiteY7554" fmla="*/ 1564518 h 8519503"/>
              <a:gd name="connsiteX7555" fmla="*/ 5923323 w 7289801"/>
              <a:gd name="connsiteY7555" fmla="*/ 1564518 h 8519503"/>
              <a:gd name="connsiteX7556" fmla="*/ 5911848 w 7289801"/>
              <a:gd name="connsiteY7556" fmla="*/ 1574065 h 8519503"/>
              <a:gd name="connsiteX7557" fmla="*/ 5903958 w 7289801"/>
              <a:gd name="connsiteY7557" fmla="*/ 1571329 h 8519503"/>
              <a:gd name="connsiteX7558" fmla="*/ 5905392 w 7289801"/>
              <a:gd name="connsiteY7558" fmla="*/ 1563836 h 8519503"/>
              <a:gd name="connsiteX7559" fmla="*/ 5913998 w 7289801"/>
              <a:gd name="connsiteY7559" fmla="*/ 1559746 h 8519503"/>
              <a:gd name="connsiteX7560" fmla="*/ 5897323 w 7289801"/>
              <a:gd name="connsiteY7560" fmla="*/ 1556640 h 8519503"/>
              <a:gd name="connsiteX7561" fmla="*/ 5881746 w 7289801"/>
              <a:gd name="connsiteY7561" fmla="*/ 1573707 h 8519503"/>
              <a:gd name="connsiteX7562" fmla="*/ 5871126 w 7289801"/>
              <a:gd name="connsiteY7562" fmla="*/ 1570856 h 8519503"/>
              <a:gd name="connsiteX7563" fmla="*/ 5897323 w 7289801"/>
              <a:gd name="connsiteY7563" fmla="*/ 1556640 h 8519503"/>
              <a:gd name="connsiteX7564" fmla="*/ 6290972 w 7289801"/>
              <a:gd name="connsiteY7564" fmla="*/ 1551817 h 8519503"/>
              <a:gd name="connsiteX7565" fmla="*/ 6285986 w 7289801"/>
              <a:gd name="connsiteY7565" fmla="*/ 1570770 h 8519503"/>
              <a:gd name="connsiteX7566" fmla="*/ 6278150 w 7289801"/>
              <a:gd name="connsiteY7566" fmla="*/ 1569311 h 8519503"/>
              <a:gd name="connsiteX7567" fmla="*/ 6290972 w 7289801"/>
              <a:gd name="connsiteY7567" fmla="*/ 1551817 h 8519503"/>
              <a:gd name="connsiteX7568" fmla="*/ 6427885 w 7289801"/>
              <a:gd name="connsiteY7568" fmla="*/ 1547153 h 8519503"/>
              <a:gd name="connsiteX7569" fmla="*/ 6406189 w 7289801"/>
              <a:gd name="connsiteY7569" fmla="*/ 1566834 h 8519503"/>
              <a:gd name="connsiteX7570" fmla="*/ 6427885 w 7289801"/>
              <a:gd name="connsiteY7570" fmla="*/ 1547153 h 8519503"/>
              <a:gd name="connsiteX7571" fmla="*/ 6762198 w 7289801"/>
              <a:gd name="connsiteY7571" fmla="*/ 1543208 h 8519503"/>
              <a:gd name="connsiteX7572" fmla="*/ 6741770 w 7289801"/>
              <a:gd name="connsiteY7572" fmla="*/ 1576690 h 8519503"/>
              <a:gd name="connsiteX7573" fmla="*/ 6737544 w 7289801"/>
              <a:gd name="connsiteY7573" fmla="*/ 1568491 h 8519503"/>
              <a:gd name="connsiteX7574" fmla="*/ 6762198 w 7289801"/>
              <a:gd name="connsiteY7574" fmla="*/ 1543208 h 8519503"/>
              <a:gd name="connsiteX7575" fmla="*/ 6963507 w 7289801"/>
              <a:gd name="connsiteY7575" fmla="*/ 1543193 h 8519503"/>
              <a:gd name="connsiteX7576" fmla="*/ 6924917 w 7289801"/>
              <a:gd name="connsiteY7576" fmla="*/ 1578648 h 8519503"/>
              <a:gd name="connsiteX7577" fmla="*/ 6963507 w 7289801"/>
              <a:gd name="connsiteY7577" fmla="*/ 1543193 h 8519503"/>
              <a:gd name="connsiteX7578" fmla="*/ 5958466 w 7289801"/>
              <a:gd name="connsiteY7578" fmla="*/ 1541481 h 8519503"/>
              <a:gd name="connsiteX7579" fmla="*/ 5954267 w 7289801"/>
              <a:gd name="connsiteY7579" fmla="*/ 1549098 h 8519503"/>
              <a:gd name="connsiteX7580" fmla="*/ 5935371 w 7289801"/>
              <a:gd name="connsiteY7580" fmla="*/ 1562929 h 8519503"/>
              <a:gd name="connsiteX7581" fmla="*/ 5915074 w 7289801"/>
              <a:gd name="connsiteY7581" fmla="*/ 1547026 h 8519503"/>
              <a:gd name="connsiteX7582" fmla="*/ 5938170 w 7289801"/>
              <a:gd name="connsiteY7582" fmla="*/ 1550479 h 8519503"/>
              <a:gd name="connsiteX7583" fmla="*/ 5958466 w 7289801"/>
              <a:gd name="connsiteY7583" fmla="*/ 1541481 h 8519503"/>
              <a:gd name="connsiteX7584" fmla="*/ 6776094 w 7289801"/>
              <a:gd name="connsiteY7584" fmla="*/ 1535335 h 8519503"/>
              <a:gd name="connsiteX7585" fmla="*/ 6773942 w 7289801"/>
              <a:gd name="connsiteY7585" fmla="*/ 1548934 h 8519503"/>
              <a:gd name="connsiteX7586" fmla="*/ 6763184 w 7289801"/>
              <a:gd name="connsiteY7586" fmla="*/ 1542491 h 8519503"/>
              <a:gd name="connsiteX7587" fmla="*/ 6776094 w 7289801"/>
              <a:gd name="connsiteY7587" fmla="*/ 1535335 h 8519503"/>
              <a:gd name="connsiteX7588" fmla="*/ 2290749 w 7289801"/>
              <a:gd name="connsiteY7588" fmla="*/ 1535265 h 8519503"/>
              <a:gd name="connsiteX7589" fmla="*/ 2291484 w 7289801"/>
              <a:gd name="connsiteY7589" fmla="*/ 1546090 h 8519503"/>
              <a:gd name="connsiteX7590" fmla="*/ 2303976 w 7289801"/>
              <a:gd name="connsiteY7590" fmla="*/ 1535265 h 8519503"/>
              <a:gd name="connsiteX7591" fmla="*/ 2270174 w 7289801"/>
              <a:gd name="connsiteY7591" fmla="*/ 1554028 h 8519503"/>
              <a:gd name="connsiteX7592" fmla="*/ 6469428 w 7289801"/>
              <a:gd name="connsiteY7592" fmla="*/ 1534944 h 8519503"/>
              <a:gd name="connsiteX7593" fmla="*/ 6472471 w 7289801"/>
              <a:gd name="connsiteY7593" fmla="*/ 1537379 h 8519503"/>
              <a:gd name="connsiteX7594" fmla="*/ 6477194 w 7289801"/>
              <a:gd name="connsiteY7594" fmla="*/ 1548990 h 8519503"/>
              <a:gd name="connsiteX7595" fmla="*/ 6463388 w 7289801"/>
              <a:gd name="connsiteY7595" fmla="*/ 1537813 h 8519503"/>
              <a:gd name="connsiteX7596" fmla="*/ 6469428 w 7289801"/>
              <a:gd name="connsiteY7596" fmla="*/ 1534944 h 8519503"/>
              <a:gd name="connsiteX7597" fmla="*/ 6398863 w 7289801"/>
              <a:gd name="connsiteY7597" fmla="*/ 1529773 h 8519503"/>
              <a:gd name="connsiteX7598" fmla="*/ 6404217 w 7289801"/>
              <a:gd name="connsiteY7598" fmla="*/ 1533735 h 8519503"/>
              <a:gd name="connsiteX7599" fmla="*/ 6388010 w 7289801"/>
              <a:gd name="connsiteY7599" fmla="*/ 1542480 h 8519503"/>
              <a:gd name="connsiteX7600" fmla="*/ 6393219 w 7289801"/>
              <a:gd name="connsiteY7600" fmla="*/ 1531549 h 8519503"/>
              <a:gd name="connsiteX7601" fmla="*/ 6398863 w 7289801"/>
              <a:gd name="connsiteY7601" fmla="*/ 1529773 h 8519503"/>
              <a:gd name="connsiteX7602" fmla="*/ 5963657 w 7289801"/>
              <a:gd name="connsiteY7602" fmla="*/ 1526845 h 8519503"/>
              <a:gd name="connsiteX7603" fmla="*/ 5950577 w 7289801"/>
              <a:gd name="connsiteY7603" fmla="*/ 1533405 h 8519503"/>
              <a:gd name="connsiteX7604" fmla="*/ 5963657 w 7289801"/>
              <a:gd name="connsiteY7604" fmla="*/ 1526845 h 8519503"/>
              <a:gd name="connsiteX7605" fmla="*/ 6068918 w 7289801"/>
              <a:gd name="connsiteY7605" fmla="*/ 1525502 h 8519503"/>
              <a:gd name="connsiteX7606" fmla="*/ 6035992 w 7289801"/>
              <a:gd name="connsiteY7606" fmla="*/ 1566836 h 8519503"/>
              <a:gd name="connsiteX7607" fmla="*/ 6027212 w 7289801"/>
              <a:gd name="connsiteY7607" fmla="*/ 1562485 h 8519503"/>
              <a:gd name="connsiteX7608" fmla="*/ 6068918 w 7289801"/>
              <a:gd name="connsiteY7608" fmla="*/ 1525502 h 8519503"/>
              <a:gd name="connsiteX7609" fmla="*/ 2353013 w 7289801"/>
              <a:gd name="connsiteY7609" fmla="*/ 1525418 h 8519503"/>
              <a:gd name="connsiteX7610" fmla="*/ 2282008 w 7289801"/>
              <a:gd name="connsiteY7610" fmla="*/ 1598344 h 8519503"/>
              <a:gd name="connsiteX7611" fmla="*/ 2353013 w 7289801"/>
              <a:gd name="connsiteY7611" fmla="*/ 1525418 h 8519503"/>
              <a:gd name="connsiteX7612" fmla="*/ 6500342 w 7289801"/>
              <a:gd name="connsiteY7612" fmla="*/ 1523133 h 8519503"/>
              <a:gd name="connsiteX7613" fmla="*/ 6479138 w 7289801"/>
              <a:gd name="connsiteY7613" fmla="*/ 1547151 h 8519503"/>
              <a:gd name="connsiteX7614" fmla="*/ 6481996 w 7289801"/>
              <a:gd name="connsiteY7614" fmla="*/ 1530417 h 8519503"/>
              <a:gd name="connsiteX7615" fmla="*/ 6500342 w 7289801"/>
              <a:gd name="connsiteY7615" fmla="*/ 1523133 h 8519503"/>
              <a:gd name="connsiteX7616" fmla="*/ 6953146 w 7289801"/>
              <a:gd name="connsiteY7616" fmla="*/ 1515890 h 8519503"/>
              <a:gd name="connsiteX7617" fmla="*/ 6960420 w 7289801"/>
              <a:gd name="connsiteY7617" fmla="*/ 1520207 h 8519503"/>
              <a:gd name="connsiteX7618" fmla="*/ 6950620 w 7289801"/>
              <a:gd name="connsiteY7618" fmla="*/ 1520919 h 8519503"/>
              <a:gd name="connsiteX7619" fmla="*/ 6954820 w 7289801"/>
              <a:gd name="connsiteY7619" fmla="*/ 1532307 h 8519503"/>
              <a:gd name="connsiteX7620" fmla="*/ 6953146 w 7289801"/>
              <a:gd name="connsiteY7620" fmla="*/ 1515890 h 8519503"/>
              <a:gd name="connsiteX7621" fmla="*/ 6372244 w 7289801"/>
              <a:gd name="connsiteY7621" fmla="*/ 1515662 h 8519503"/>
              <a:gd name="connsiteX7622" fmla="*/ 6367158 w 7289801"/>
              <a:gd name="connsiteY7622" fmla="*/ 1529437 h 8519503"/>
              <a:gd name="connsiteX7623" fmla="*/ 6372244 w 7289801"/>
              <a:gd name="connsiteY7623" fmla="*/ 1515662 h 8519503"/>
              <a:gd name="connsiteX7624" fmla="*/ 6792455 w 7289801"/>
              <a:gd name="connsiteY7624" fmla="*/ 1515657 h 8519503"/>
              <a:gd name="connsiteX7625" fmla="*/ 6795295 w 7289801"/>
              <a:gd name="connsiteY7625" fmla="*/ 1530584 h 8519503"/>
              <a:gd name="connsiteX7626" fmla="*/ 6781094 w 7289801"/>
              <a:gd name="connsiteY7626" fmla="*/ 1534658 h 8519503"/>
              <a:gd name="connsiteX7627" fmla="*/ 6788904 w 7289801"/>
              <a:gd name="connsiteY7627" fmla="*/ 1525156 h 8519503"/>
              <a:gd name="connsiteX7628" fmla="*/ 6792455 w 7289801"/>
              <a:gd name="connsiteY7628" fmla="*/ 1515657 h 8519503"/>
              <a:gd name="connsiteX7629" fmla="*/ 2359588 w 7289801"/>
              <a:gd name="connsiteY7629" fmla="*/ 1511761 h 8519503"/>
              <a:gd name="connsiteX7630" fmla="*/ 2347095 w 7289801"/>
              <a:gd name="connsiteY7630" fmla="*/ 1517668 h 8519503"/>
              <a:gd name="connsiteX7631" fmla="*/ 2359588 w 7289801"/>
              <a:gd name="connsiteY7631" fmla="*/ 1511761 h 8519503"/>
              <a:gd name="connsiteX7632" fmla="*/ 5982134 w 7289801"/>
              <a:gd name="connsiteY7632" fmla="*/ 1503878 h 8519503"/>
              <a:gd name="connsiteX7633" fmla="*/ 5980162 w 7289801"/>
              <a:gd name="connsiteY7633" fmla="*/ 1514909 h 8519503"/>
              <a:gd name="connsiteX7634" fmla="*/ 5972272 w 7289801"/>
              <a:gd name="connsiteY7634" fmla="*/ 1511761 h 8519503"/>
              <a:gd name="connsiteX7635" fmla="*/ 5982134 w 7289801"/>
              <a:gd name="connsiteY7635" fmla="*/ 1503878 h 8519503"/>
              <a:gd name="connsiteX7636" fmla="*/ 6248218 w 7289801"/>
              <a:gd name="connsiteY7636" fmla="*/ 1502806 h 8519503"/>
              <a:gd name="connsiteX7637" fmla="*/ 6250374 w 7289801"/>
              <a:gd name="connsiteY7637" fmla="*/ 1511899 h 8519503"/>
              <a:gd name="connsiteX7638" fmla="*/ 6223066 w 7289801"/>
              <a:gd name="connsiteY7638" fmla="*/ 1537038 h 8519503"/>
              <a:gd name="connsiteX7639" fmla="*/ 6215162 w 7289801"/>
              <a:gd name="connsiteY7639" fmla="*/ 1536340 h 8519503"/>
              <a:gd name="connsiteX7640" fmla="*/ 6215162 w 7289801"/>
              <a:gd name="connsiteY7640" fmla="*/ 1525168 h 8519503"/>
              <a:gd name="connsiteX7641" fmla="*/ 6212288 w 7289801"/>
              <a:gd name="connsiteY7641" fmla="*/ 1541927 h 8519503"/>
              <a:gd name="connsiteX7642" fmla="*/ 6157673 w 7289801"/>
              <a:gd name="connsiteY7642" fmla="*/ 1578269 h 8519503"/>
              <a:gd name="connsiteX7643" fmla="*/ 6169890 w 7289801"/>
              <a:gd name="connsiteY7643" fmla="*/ 1560786 h 8519503"/>
              <a:gd name="connsiteX7644" fmla="*/ 6189292 w 7289801"/>
              <a:gd name="connsiteY7644" fmla="*/ 1553101 h 8519503"/>
              <a:gd name="connsiteX7645" fmla="*/ 6192166 w 7289801"/>
              <a:gd name="connsiteY7645" fmla="*/ 1525168 h 8519503"/>
              <a:gd name="connsiteX7646" fmla="*/ 6211569 w 7289801"/>
              <a:gd name="connsiteY7646" fmla="*/ 1513995 h 8519503"/>
              <a:gd name="connsiteX7647" fmla="*/ 6248218 w 7289801"/>
              <a:gd name="connsiteY7647" fmla="*/ 1502806 h 8519503"/>
              <a:gd name="connsiteX7648" fmla="*/ 6521097 w 7289801"/>
              <a:gd name="connsiteY7648" fmla="*/ 1501863 h 8519503"/>
              <a:gd name="connsiteX7649" fmla="*/ 6510140 w 7289801"/>
              <a:gd name="connsiteY7649" fmla="*/ 1517629 h 8519503"/>
              <a:gd name="connsiteX7650" fmla="*/ 6521097 w 7289801"/>
              <a:gd name="connsiteY7650" fmla="*/ 1501863 h 8519503"/>
              <a:gd name="connsiteX7651" fmla="*/ 6438503 w 7289801"/>
              <a:gd name="connsiteY7651" fmla="*/ 1495934 h 8519503"/>
              <a:gd name="connsiteX7652" fmla="*/ 6412106 w 7289801"/>
              <a:gd name="connsiteY7652" fmla="*/ 1523533 h 8519503"/>
              <a:gd name="connsiteX7653" fmla="*/ 6438503 w 7289801"/>
              <a:gd name="connsiteY7653" fmla="*/ 1495934 h 8519503"/>
              <a:gd name="connsiteX7654" fmla="*/ 6356880 w 7289801"/>
              <a:gd name="connsiteY7654" fmla="*/ 1494883 h 8519503"/>
              <a:gd name="connsiteX7655" fmla="*/ 6376604 w 7289801"/>
              <a:gd name="connsiteY7655" fmla="*/ 1505030 h 8519503"/>
              <a:gd name="connsiteX7656" fmla="*/ 6356880 w 7289801"/>
              <a:gd name="connsiteY7656" fmla="*/ 1494883 h 8519503"/>
              <a:gd name="connsiteX7657" fmla="*/ 7003950 w 7289801"/>
              <a:gd name="connsiteY7657" fmla="*/ 1491982 h 8519503"/>
              <a:gd name="connsiteX7658" fmla="*/ 7012979 w 7289801"/>
              <a:gd name="connsiteY7658" fmla="*/ 1506406 h 8519503"/>
              <a:gd name="connsiteX7659" fmla="*/ 7003256 w 7289801"/>
              <a:gd name="connsiteY7659" fmla="*/ 1518624 h 8519503"/>
              <a:gd name="connsiteX7660" fmla="*/ 7004644 w 7289801"/>
              <a:gd name="connsiteY7660" fmla="*/ 1498466 h 8519503"/>
              <a:gd name="connsiteX7661" fmla="*/ 6974088 w 7289801"/>
              <a:gd name="connsiteY7661" fmla="*/ 1535864 h 8519503"/>
              <a:gd name="connsiteX7662" fmla="*/ 6967836 w 7289801"/>
              <a:gd name="connsiteY7662" fmla="*/ 1537303 h 8519503"/>
              <a:gd name="connsiteX7663" fmla="*/ 6964364 w 7289801"/>
              <a:gd name="connsiteY7663" fmla="*/ 1525805 h 8519503"/>
              <a:gd name="connsiteX7664" fmla="*/ 7003950 w 7289801"/>
              <a:gd name="connsiteY7664" fmla="*/ 1491982 h 8519503"/>
              <a:gd name="connsiteX7665" fmla="*/ 2313566 w 7289801"/>
              <a:gd name="connsiteY7665" fmla="*/ 1491910 h 8519503"/>
              <a:gd name="connsiteX7666" fmla="*/ 2236644 w 7289801"/>
              <a:gd name="connsiteY7666" fmla="*/ 1572665 h 8519503"/>
              <a:gd name="connsiteX7667" fmla="*/ 2313566 w 7289801"/>
              <a:gd name="connsiteY7667" fmla="*/ 1491910 h 8519503"/>
              <a:gd name="connsiteX7668" fmla="*/ 6826642 w 7289801"/>
              <a:gd name="connsiteY7668" fmla="*/ 1484079 h 8519503"/>
              <a:gd name="connsiteX7669" fmla="*/ 6818410 w 7289801"/>
              <a:gd name="connsiteY7669" fmla="*/ 1491194 h 8519503"/>
              <a:gd name="connsiteX7670" fmla="*/ 6826642 w 7289801"/>
              <a:gd name="connsiteY7670" fmla="*/ 1484079 h 8519503"/>
              <a:gd name="connsiteX7671" fmla="*/ 5707220 w 7289801"/>
              <a:gd name="connsiteY7671" fmla="*/ 1482142 h 8519503"/>
              <a:gd name="connsiteX7672" fmla="*/ 5698116 w 7289801"/>
              <a:gd name="connsiteY7672" fmla="*/ 1489389 h 8519503"/>
              <a:gd name="connsiteX7673" fmla="*/ 5707220 w 7289801"/>
              <a:gd name="connsiteY7673" fmla="*/ 1482142 h 8519503"/>
              <a:gd name="connsiteX7674" fmla="*/ 2454730 w 7289801"/>
              <a:gd name="connsiteY7674" fmla="*/ 1478197 h 8519503"/>
              <a:gd name="connsiteX7675" fmla="*/ 2457548 w 7289801"/>
              <a:gd name="connsiteY7675" fmla="*/ 1492028 h 8519503"/>
              <a:gd name="connsiteX7676" fmla="*/ 2454026 w 7289801"/>
              <a:gd name="connsiteY7676" fmla="*/ 1482803 h 8519503"/>
              <a:gd name="connsiteX7677" fmla="*/ 2447686 w 7289801"/>
              <a:gd name="connsiteY7677" fmla="*/ 1485876 h 8519503"/>
              <a:gd name="connsiteX7678" fmla="*/ 2454730 w 7289801"/>
              <a:gd name="connsiteY7678" fmla="*/ 1478197 h 8519503"/>
              <a:gd name="connsiteX7679" fmla="*/ 6173502 w 7289801"/>
              <a:gd name="connsiteY7679" fmla="*/ 1478146 h 8519503"/>
              <a:gd name="connsiteX7680" fmla="*/ 6170652 w 7289801"/>
              <a:gd name="connsiteY7680" fmla="*/ 1483819 h 8519503"/>
              <a:gd name="connsiteX7681" fmla="*/ 6181342 w 7289801"/>
              <a:gd name="connsiteY7681" fmla="*/ 1490207 h 8519503"/>
              <a:gd name="connsiteX7682" fmla="*/ 6135729 w 7289801"/>
              <a:gd name="connsiteY7682" fmla="*/ 1541879 h 8519503"/>
              <a:gd name="connsiteX7683" fmla="*/ 6120763 w 7289801"/>
              <a:gd name="connsiteY7683" fmla="*/ 1549659 h 8519503"/>
              <a:gd name="connsiteX7684" fmla="*/ 6111498 w 7289801"/>
              <a:gd name="connsiteY7684" fmla="*/ 1535516 h 8519503"/>
              <a:gd name="connsiteX7685" fmla="*/ 6109360 w 7289801"/>
              <a:gd name="connsiteY7685" fmla="*/ 1548245 h 8519503"/>
              <a:gd name="connsiteX7686" fmla="*/ 6105796 w 7289801"/>
              <a:gd name="connsiteY7686" fmla="*/ 1547537 h 8519503"/>
              <a:gd name="connsiteX7687" fmla="*/ 6101520 w 7289801"/>
              <a:gd name="connsiteY7687" fmla="*/ 1551073 h 8519503"/>
              <a:gd name="connsiteX7688" fmla="*/ 6132879 w 7289801"/>
              <a:gd name="connsiteY7688" fmla="*/ 1503693 h 8519503"/>
              <a:gd name="connsiteX7689" fmla="*/ 6142144 w 7289801"/>
              <a:gd name="connsiteY7689" fmla="*/ 1502981 h 8519503"/>
              <a:gd name="connsiteX7690" fmla="*/ 6138580 w 7289801"/>
              <a:gd name="connsiteY7690" fmla="*/ 1513602 h 8519503"/>
              <a:gd name="connsiteX7691" fmla="*/ 6151408 w 7289801"/>
              <a:gd name="connsiteY7691" fmla="*/ 1507239 h 8519503"/>
              <a:gd name="connsiteX7692" fmla="*/ 6147845 w 7289801"/>
              <a:gd name="connsiteY7692" fmla="*/ 1495171 h 8519503"/>
              <a:gd name="connsiteX7693" fmla="*/ 6173502 w 7289801"/>
              <a:gd name="connsiteY7693" fmla="*/ 1478146 h 8519503"/>
              <a:gd name="connsiteX7694" fmla="*/ 6794742 w 7289801"/>
              <a:gd name="connsiteY7694" fmla="*/ 1476189 h 8519503"/>
              <a:gd name="connsiteX7695" fmla="*/ 6767129 w 7289801"/>
              <a:gd name="connsiteY7695" fmla="*/ 1507784 h 8519503"/>
              <a:gd name="connsiteX7696" fmla="*/ 6794742 w 7289801"/>
              <a:gd name="connsiteY7696" fmla="*/ 1476189 h 8519503"/>
              <a:gd name="connsiteX7697" fmla="*/ 6995922 w 7289801"/>
              <a:gd name="connsiteY7697" fmla="*/ 1472534 h 8519503"/>
              <a:gd name="connsiteX7698" fmla="*/ 6975331 w 7289801"/>
              <a:gd name="connsiteY7698" fmla="*/ 1504472 h 8519503"/>
              <a:gd name="connsiteX7699" fmla="*/ 6963970 w 7289801"/>
              <a:gd name="connsiteY7699" fmla="*/ 1513676 h 8519503"/>
              <a:gd name="connsiteX7700" fmla="*/ 6981720 w 7289801"/>
              <a:gd name="connsiteY7700" fmla="*/ 1476786 h 8519503"/>
              <a:gd name="connsiteX7701" fmla="*/ 6995922 w 7289801"/>
              <a:gd name="connsiteY7701" fmla="*/ 1472534 h 8519503"/>
              <a:gd name="connsiteX7702" fmla="*/ 6039333 w 7289801"/>
              <a:gd name="connsiteY7702" fmla="*/ 1472281 h 8519503"/>
              <a:gd name="connsiteX7703" fmla="*/ 6025526 w 7289801"/>
              <a:gd name="connsiteY7703" fmla="*/ 1484118 h 8519503"/>
              <a:gd name="connsiteX7704" fmla="*/ 6039333 w 7289801"/>
              <a:gd name="connsiteY7704" fmla="*/ 1472281 h 8519503"/>
              <a:gd name="connsiteX7705" fmla="*/ 6264102 w 7289801"/>
              <a:gd name="connsiteY7705" fmla="*/ 1472248 h 8519503"/>
              <a:gd name="connsiteX7706" fmla="*/ 6267652 w 7289801"/>
              <a:gd name="connsiteY7706" fmla="*/ 1493966 h 8519503"/>
              <a:gd name="connsiteX7707" fmla="*/ 6264102 w 7289801"/>
              <a:gd name="connsiteY7707" fmla="*/ 1472248 h 8519503"/>
              <a:gd name="connsiteX7708" fmla="*/ 6477194 w 7289801"/>
              <a:gd name="connsiteY7708" fmla="*/ 1466327 h 8519503"/>
              <a:gd name="connsiteX7709" fmla="*/ 6443664 w 7289801"/>
              <a:gd name="connsiteY7709" fmla="*/ 1497904 h 8519503"/>
              <a:gd name="connsiteX7710" fmla="*/ 6477194 w 7289801"/>
              <a:gd name="connsiteY7710" fmla="*/ 1466327 h 8519503"/>
              <a:gd name="connsiteX7711" fmla="*/ 7057252 w 7289801"/>
              <a:gd name="connsiteY7711" fmla="*/ 1466319 h 8519503"/>
              <a:gd name="connsiteX7712" fmla="*/ 7061008 w 7289801"/>
              <a:gd name="connsiteY7712" fmla="*/ 1478006 h 8519503"/>
              <a:gd name="connsiteX7713" fmla="*/ 7045982 w 7289801"/>
              <a:gd name="connsiteY7713" fmla="*/ 1482393 h 8519503"/>
              <a:gd name="connsiteX7714" fmla="*/ 7057252 w 7289801"/>
              <a:gd name="connsiteY7714" fmla="*/ 1466319 h 8519503"/>
              <a:gd name="connsiteX7715" fmla="*/ 6591919 w 7289801"/>
              <a:gd name="connsiteY7715" fmla="*/ 1462361 h 8519503"/>
              <a:gd name="connsiteX7716" fmla="*/ 6585411 w 7289801"/>
              <a:gd name="connsiteY7716" fmla="*/ 1478997 h 8519503"/>
              <a:gd name="connsiteX7717" fmla="*/ 6573839 w 7289801"/>
              <a:gd name="connsiteY7717" fmla="*/ 1488021 h 8519503"/>
              <a:gd name="connsiteX7718" fmla="*/ 6591919 w 7289801"/>
              <a:gd name="connsiteY7718" fmla="*/ 1462361 h 8519503"/>
              <a:gd name="connsiteX7719" fmla="*/ 6861802 w 7289801"/>
              <a:gd name="connsiteY7719" fmla="*/ 1452502 h 8519503"/>
              <a:gd name="connsiteX7720" fmla="*/ 6842685 w 7289801"/>
              <a:gd name="connsiteY7720" fmla="*/ 1483999 h 8519503"/>
              <a:gd name="connsiteX7721" fmla="*/ 6834189 w 7289801"/>
              <a:gd name="connsiteY7721" fmla="*/ 1480247 h 8519503"/>
              <a:gd name="connsiteX7722" fmla="*/ 6861802 w 7289801"/>
              <a:gd name="connsiteY7722" fmla="*/ 1452502 h 8519503"/>
              <a:gd name="connsiteX7723" fmla="*/ 6993948 w 7289801"/>
              <a:gd name="connsiteY7723" fmla="*/ 1451266 h 8519503"/>
              <a:gd name="connsiteX7724" fmla="*/ 6978170 w 7289801"/>
              <a:gd name="connsiteY7724" fmla="*/ 1469526 h 8519503"/>
              <a:gd name="connsiteX7725" fmla="*/ 6993948 w 7289801"/>
              <a:gd name="connsiteY7725" fmla="*/ 1451266 h 8519503"/>
              <a:gd name="connsiteX7726" fmla="*/ 6147050 w 7289801"/>
              <a:gd name="connsiteY7726" fmla="*/ 1450292 h 8519503"/>
              <a:gd name="connsiteX7727" fmla="*/ 6149784 w 7289801"/>
              <a:gd name="connsiteY7727" fmla="*/ 1456115 h 8519503"/>
              <a:gd name="connsiteX7728" fmla="*/ 6136156 w 7289801"/>
              <a:gd name="connsiteY7728" fmla="*/ 1460610 h 8519503"/>
              <a:gd name="connsiteX7729" fmla="*/ 6141894 w 7289801"/>
              <a:gd name="connsiteY7729" fmla="*/ 1451070 h 8519503"/>
              <a:gd name="connsiteX7730" fmla="*/ 6147050 w 7289801"/>
              <a:gd name="connsiteY7730" fmla="*/ 1450292 h 8519503"/>
              <a:gd name="connsiteX7731" fmla="*/ 6208954 w 7289801"/>
              <a:gd name="connsiteY7731" fmla="*/ 1446580 h 8519503"/>
              <a:gd name="connsiteX7732" fmla="*/ 6177396 w 7289801"/>
              <a:gd name="connsiteY7732" fmla="*/ 1478144 h 8519503"/>
              <a:gd name="connsiteX7733" fmla="*/ 6208954 w 7289801"/>
              <a:gd name="connsiteY7733" fmla="*/ 1446580 h 8519503"/>
              <a:gd name="connsiteX7734" fmla="*/ 6963707 w 7289801"/>
              <a:gd name="connsiteY7734" fmla="*/ 1443376 h 8519503"/>
              <a:gd name="connsiteX7735" fmla="*/ 6966337 w 7289801"/>
              <a:gd name="connsiteY7735" fmla="*/ 1448558 h 8519503"/>
              <a:gd name="connsiteX7736" fmla="*/ 6961735 w 7289801"/>
              <a:gd name="connsiteY7736" fmla="*/ 1456693 h 8519503"/>
              <a:gd name="connsiteX7737" fmla="*/ 6948586 w 7289801"/>
              <a:gd name="connsiteY7737" fmla="*/ 1461137 h 8519503"/>
              <a:gd name="connsiteX7738" fmla="*/ 6963707 w 7289801"/>
              <a:gd name="connsiteY7738" fmla="*/ 1443376 h 8519503"/>
              <a:gd name="connsiteX7739" fmla="*/ 2486639 w 7289801"/>
              <a:gd name="connsiteY7739" fmla="*/ 1442568 h 8519503"/>
              <a:gd name="connsiteX7740" fmla="*/ 2491077 w 7289801"/>
              <a:gd name="connsiteY7740" fmla="*/ 1449590 h 8519503"/>
              <a:gd name="connsiteX7741" fmla="*/ 2465190 w 7289801"/>
              <a:gd name="connsiteY7741" fmla="*/ 1469956 h 8519503"/>
              <a:gd name="connsiteX7742" fmla="*/ 2471847 w 7289801"/>
              <a:gd name="connsiteY7742" fmla="*/ 1469956 h 8519503"/>
              <a:gd name="connsiteX7743" fmla="*/ 2458533 w 7289801"/>
              <a:gd name="connsiteY7743" fmla="*/ 1482601 h 8519503"/>
              <a:gd name="connsiteX7744" fmla="*/ 2455575 w 7289801"/>
              <a:gd name="connsiteY7744" fmla="*/ 1469956 h 8519503"/>
              <a:gd name="connsiteX7745" fmla="*/ 2457055 w 7289801"/>
              <a:gd name="connsiteY7745" fmla="*/ 1469956 h 8519503"/>
              <a:gd name="connsiteX7746" fmla="*/ 2486639 w 7289801"/>
              <a:gd name="connsiteY7746" fmla="*/ 1442568 h 8519503"/>
              <a:gd name="connsiteX7747" fmla="*/ 7051422 w 7289801"/>
              <a:gd name="connsiteY7747" fmla="*/ 1442077 h 8519503"/>
              <a:gd name="connsiteX7748" fmla="*/ 7056408 w 7289801"/>
              <a:gd name="connsiteY7748" fmla="*/ 1445623 h 8519503"/>
              <a:gd name="connsiteX7749" fmla="*/ 7064954 w 7289801"/>
              <a:gd name="connsiteY7749" fmla="*/ 1442077 h 8519503"/>
              <a:gd name="connsiteX7750" fmla="*/ 7047148 w 7289801"/>
              <a:gd name="connsiteY7750" fmla="*/ 1468292 h 8519503"/>
              <a:gd name="connsiteX7751" fmla="*/ 7051422 w 7289801"/>
              <a:gd name="connsiteY7751" fmla="*/ 1442077 h 8519503"/>
              <a:gd name="connsiteX7752" fmla="*/ 2449503 w 7289801"/>
              <a:gd name="connsiteY7752" fmla="*/ 1438625 h 8519503"/>
              <a:gd name="connsiteX7753" fmla="*/ 2388515 w 7289801"/>
              <a:gd name="connsiteY7753" fmla="*/ 1503765 h 8519503"/>
              <a:gd name="connsiteX7754" fmla="*/ 2449503 w 7289801"/>
              <a:gd name="connsiteY7754" fmla="*/ 1438625 h 8519503"/>
              <a:gd name="connsiteX7755" fmla="*/ 7007531 w 7289801"/>
              <a:gd name="connsiteY7755" fmla="*/ 1436733 h 8519503"/>
              <a:gd name="connsiteX7756" fmla="*/ 6992653 w 7289801"/>
              <a:gd name="connsiteY7756" fmla="*/ 1449631 h 8519503"/>
              <a:gd name="connsiteX7757" fmla="*/ 7007531 w 7289801"/>
              <a:gd name="connsiteY7757" fmla="*/ 1436733 h 8519503"/>
              <a:gd name="connsiteX7758" fmla="*/ 6118455 w 7289801"/>
              <a:gd name="connsiteY7758" fmla="*/ 1430040 h 8519503"/>
              <a:gd name="connsiteX7759" fmla="*/ 6124144 w 7289801"/>
              <a:gd name="connsiteY7759" fmla="*/ 1431384 h 8519503"/>
              <a:gd name="connsiteX7760" fmla="*/ 6104652 w 7289801"/>
              <a:gd name="connsiteY7760" fmla="*/ 1448594 h 8519503"/>
              <a:gd name="connsiteX7761" fmla="*/ 6118455 w 7289801"/>
              <a:gd name="connsiteY7761" fmla="*/ 1430040 h 8519503"/>
              <a:gd name="connsiteX7762" fmla="*/ 6863775 w 7289801"/>
              <a:gd name="connsiteY7762" fmla="*/ 1426867 h 8519503"/>
              <a:gd name="connsiteX7763" fmla="*/ 6830244 w 7289801"/>
              <a:gd name="connsiteY7763" fmla="*/ 1454474 h 8519503"/>
              <a:gd name="connsiteX7764" fmla="*/ 6863775 w 7289801"/>
              <a:gd name="connsiteY7764" fmla="*/ 1426867 h 8519503"/>
              <a:gd name="connsiteX7765" fmla="*/ 6567448 w 7289801"/>
              <a:gd name="connsiteY7765" fmla="*/ 1424769 h 8519503"/>
              <a:gd name="connsiteX7766" fmla="*/ 6571868 w 7289801"/>
              <a:gd name="connsiteY7766" fmla="*/ 1429377 h 8519503"/>
              <a:gd name="connsiteX7767" fmla="*/ 6546612 w 7289801"/>
              <a:gd name="connsiteY7767" fmla="*/ 1443002 h 8519503"/>
              <a:gd name="connsiteX7768" fmla="*/ 6542282 w 7289801"/>
              <a:gd name="connsiteY7768" fmla="*/ 1435838 h 8519503"/>
              <a:gd name="connsiteX7769" fmla="*/ 6555270 w 7289801"/>
              <a:gd name="connsiteY7769" fmla="*/ 1425073 h 8519503"/>
              <a:gd name="connsiteX7770" fmla="*/ 6567448 w 7289801"/>
              <a:gd name="connsiteY7770" fmla="*/ 1424769 h 8519503"/>
              <a:gd name="connsiteX7771" fmla="*/ 6380812 w 7289801"/>
              <a:gd name="connsiteY7771" fmla="*/ 1422904 h 8519503"/>
              <a:gd name="connsiteX7772" fmla="*/ 6382950 w 7289801"/>
              <a:gd name="connsiteY7772" fmla="*/ 1443653 h 8519503"/>
              <a:gd name="connsiteX7773" fmla="*/ 6381526 w 7289801"/>
              <a:gd name="connsiteY7773" fmla="*/ 1452246 h 8519503"/>
              <a:gd name="connsiteX7774" fmla="*/ 6313102 w 7289801"/>
              <a:gd name="connsiteY7774" fmla="*/ 1488762 h 8519503"/>
              <a:gd name="connsiteX7775" fmla="*/ 6271762 w 7289801"/>
              <a:gd name="connsiteY7775" fmla="*/ 1530240 h 8519503"/>
              <a:gd name="connsiteX7776" fmla="*/ 6238262 w 7289801"/>
              <a:gd name="connsiteY7776" fmla="*/ 1553088 h 8519503"/>
              <a:gd name="connsiteX7777" fmla="*/ 6228996 w 7289801"/>
              <a:gd name="connsiteY7777" fmla="*/ 1575952 h 8519503"/>
              <a:gd name="connsiteX7778" fmla="*/ 6238262 w 7289801"/>
              <a:gd name="connsiteY7778" fmla="*/ 1575236 h 8519503"/>
              <a:gd name="connsiteX7779" fmla="*/ 6228285 w 7289801"/>
              <a:gd name="connsiteY7779" fmla="*/ 1598175 h 8519503"/>
              <a:gd name="connsiteX7780" fmla="*/ 6257506 w 7289801"/>
              <a:gd name="connsiteY7780" fmla="*/ 1563086 h 8519503"/>
              <a:gd name="connsiteX7781" fmla="*/ 6268199 w 7289801"/>
              <a:gd name="connsiteY7781" fmla="*/ 1569513 h 8519503"/>
              <a:gd name="connsiteX7782" fmla="*/ 6274614 w 7289801"/>
              <a:gd name="connsiteY7782" fmla="*/ 1575236 h 8519503"/>
              <a:gd name="connsiteX7783" fmla="*/ 6256794 w 7289801"/>
              <a:gd name="connsiteY7783" fmla="*/ 1601043 h 8519503"/>
              <a:gd name="connsiteX7784" fmla="*/ 6262496 w 7289801"/>
              <a:gd name="connsiteY7784" fmla="*/ 1588858 h 8519503"/>
              <a:gd name="connsiteX7785" fmla="*/ 6244678 w 7289801"/>
              <a:gd name="connsiteY7785" fmla="*/ 1603176 h 8519503"/>
              <a:gd name="connsiteX7786" fmla="*/ 6250380 w 7289801"/>
              <a:gd name="connsiteY7786" fmla="*/ 1613186 h 8519503"/>
              <a:gd name="connsiteX7787" fmla="*/ 6192647 w 7289801"/>
              <a:gd name="connsiteY7787" fmla="*/ 1649709 h 8519503"/>
              <a:gd name="connsiteX7788" fmla="*/ 6183470 w 7289801"/>
              <a:gd name="connsiteY7788" fmla="*/ 1640935 h 8519503"/>
              <a:gd name="connsiteX7789" fmla="*/ 6178028 w 7289801"/>
              <a:gd name="connsiteY7789" fmla="*/ 1642473 h 8519503"/>
              <a:gd name="connsiteX7790" fmla="*/ 6177398 w 7289801"/>
              <a:gd name="connsiteY7790" fmla="*/ 1646191 h 8519503"/>
              <a:gd name="connsiteX7791" fmla="*/ 6187012 w 7289801"/>
              <a:gd name="connsiteY7791" fmla="*/ 1645464 h 8519503"/>
              <a:gd name="connsiteX7792" fmla="*/ 6184054 w 7289801"/>
              <a:gd name="connsiteY7792" fmla="*/ 1663646 h 8519503"/>
              <a:gd name="connsiteX7793" fmla="*/ 6172220 w 7289801"/>
              <a:gd name="connsiteY7793" fmla="*/ 1654191 h 8519503"/>
              <a:gd name="connsiteX7794" fmla="*/ 6177799 w 7289801"/>
              <a:gd name="connsiteY7794" fmla="*/ 1642537 h 8519503"/>
              <a:gd name="connsiteX7795" fmla="*/ 6172690 w 7289801"/>
              <a:gd name="connsiteY7795" fmla="*/ 1643979 h 8519503"/>
              <a:gd name="connsiteX7796" fmla="*/ 6169838 w 7289801"/>
              <a:gd name="connsiteY7796" fmla="*/ 1627510 h 8519503"/>
              <a:gd name="connsiteX7797" fmla="*/ 6189439 w 7289801"/>
              <a:gd name="connsiteY7797" fmla="*/ 1626972 h 8519503"/>
              <a:gd name="connsiteX7798" fmla="*/ 6189468 w 7289801"/>
              <a:gd name="connsiteY7798" fmla="*/ 1626951 h 8519503"/>
              <a:gd name="connsiteX7799" fmla="*/ 6184934 w 7289801"/>
              <a:gd name="connsiteY7799" fmla="*/ 1622236 h 8519503"/>
              <a:gd name="connsiteX7800" fmla="*/ 6178242 w 7289801"/>
              <a:gd name="connsiteY7800" fmla="*/ 1624757 h 8519503"/>
              <a:gd name="connsiteX7801" fmla="*/ 6176834 w 7289801"/>
              <a:gd name="connsiteY7801" fmla="*/ 1610571 h 8519503"/>
              <a:gd name="connsiteX7802" fmla="*/ 6187400 w 7289801"/>
              <a:gd name="connsiteY7802" fmla="*/ 1605352 h 8519503"/>
              <a:gd name="connsiteX7803" fmla="*/ 6194444 w 7289801"/>
              <a:gd name="connsiteY7803" fmla="*/ 1618782 h 8519503"/>
              <a:gd name="connsiteX7804" fmla="*/ 6190922 w 7289801"/>
              <a:gd name="connsiteY7804" fmla="*/ 1618035 h 8519503"/>
              <a:gd name="connsiteX7805" fmla="*/ 6189528 w 7289801"/>
              <a:gd name="connsiteY7805" fmla="*/ 1626905 h 8519503"/>
              <a:gd name="connsiteX7806" fmla="*/ 6195698 w 7289801"/>
              <a:gd name="connsiteY7806" fmla="*/ 1622272 h 8519503"/>
              <a:gd name="connsiteX7807" fmla="*/ 6204763 w 7289801"/>
              <a:gd name="connsiteY7807" fmla="*/ 1625361 h 8519503"/>
              <a:gd name="connsiteX7808" fmla="*/ 6217594 w 7289801"/>
              <a:gd name="connsiteY7808" fmla="*/ 1607470 h 8519503"/>
              <a:gd name="connsiteX7809" fmla="*/ 6206902 w 7289801"/>
              <a:gd name="connsiteY7809" fmla="*/ 1611756 h 8519503"/>
              <a:gd name="connsiteX7810" fmla="*/ 6215456 w 7289801"/>
              <a:gd name="connsiteY7810" fmla="*/ 1598175 h 8519503"/>
              <a:gd name="connsiteX7811" fmla="*/ 6202625 w 7289801"/>
              <a:gd name="connsiteY7811" fmla="*/ 1593875 h 8519503"/>
              <a:gd name="connsiteX7812" fmla="*/ 6200487 w 7289801"/>
              <a:gd name="connsiteY7812" fmla="*/ 1606754 h 8519503"/>
              <a:gd name="connsiteX7813" fmla="*/ 6198348 w 7289801"/>
              <a:gd name="connsiteY7813" fmla="*/ 1575236 h 8519503"/>
              <a:gd name="connsiteX7814" fmla="*/ 6210466 w 7289801"/>
              <a:gd name="connsiteY7814" fmla="*/ 1572370 h 8519503"/>
              <a:gd name="connsiteX7815" fmla="*/ 6263210 w 7289801"/>
              <a:gd name="connsiteY7815" fmla="*/ 1533096 h 8519503"/>
              <a:gd name="connsiteX7816" fmla="*/ 6276752 w 7289801"/>
              <a:gd name="connsiteY7816" fmla="*/ 1522387 h 8519503"/>
              <a:gd name="connsiteX7817" fmla="*/ 6277464 w 7289801"/>
              <a:gd name="connsiteY7817" fmla="*/ 1506681 h 8519503"/>
              <a:gd name="connsiteX7818" fmla="*/ 6303124 w 7289801"/>
              <a:gd name="connsiteY7818" fmla="*/ 1493777 h 8519503"/>
              <a:gd name="connsiteX7819" fmla="*/ 6360144 w 7289801"/>
              <a:gd name="connsiteY7819" fmla="*/ 1439359 h 8519503"/>
              <a:gd name="connsiteX7820" fmla="*/ 6380812 w 7289801"/>
              <a:gd name="connsiteY7820" fmla="*/ 1422904 h 8519503"/>
              <a:gd name="connsiteX7821" fmla="*/ 6955034 w 7289801"/>
              <a:gd name="connsiteY7821" fmla="*/ 1416998 h 8519503"/>
              <a:gd name="connsiteX7822" fmla="*/ 6943426 w 7289801"/>
              <a:gd name="connsiteY7822" fmla="*/ 1431990 h 8519503"/>
              <a:gd name="connsiteX7823" fmla="*/ 6955034 w 7289801"/>
              <a:gd name="connsiteY7823" fmla="*/ 1416998 h 8519503"/>
              <a:gd name="connsiteX7824" fmla="*/ 6127769 w 7289801"/>
              <a:gd name="connsiteY7824" fmla="*/ 1415561 h 8519503"/>
              <a:gd name="connsiteX7825" fmla="*/ 6129848 w 7289801"/>
              <a:gd name="connsiteY7825" fmla="*/ 1426661 h 8519503"/>
              <a:gd name="connsiteX7826" fmla="*/ 6108364 w 7289801"/>
              <a:gd name="connsiteY7826" fmla="*/ 1425918 h 8519503"/>
              <a:gd name="connsiteX7827" fmla="*/ 6127769 w 7289801"/>
              <a:gd name="connsiteY7827" fmla="*/ 1415561 h 8519503"/>
              <a:gd name="connsiteX7828" fmla="*/ 6401823 w 7289801"/>
              <a:gd name="connsiteY7828" fmla="*/ 1415033 h 8519503"/>
              <a:gd name="connsiteX7829" fmla="*/ 6392665 w 7289801"/>
              <a:gd name="connsiteY7829" fmla="*/ 1432789 h 8519503"/>
              <a:gd name="connsiteX7830" fmla="*/ 6401823 w 7289801"/>
              <a:gd name="connsiteY7830" fmla="*/ 1415033 h 8519503"/>
              <a:gd name="connsiteX7831" fmla="*/ 6466435 w 7289801"/>
              <a:gd name="connsiteY7831" fmla="*/ 1415032 h 8519503"/>
              <a:gd name="connsiteX7832" fmla="*/ 6450656 w 7289801"/>
              <a:gd name="connsiteY7832" fmla="*/ 1426872 h 8519503"/>
              <a:gd name="connsiteX7833" fmla="*/ 6466435 w 7289801"/>
              <a:gd name="connsiteY7833" fmla="*/ 1415032 h 8519503"/>
              <a:gd name="connsiteX7834" fmla="*/ 2521778 w 7289801"/>
              <a:gd name="connsiteY7834" fmla="*/ 1414956 h 8519503"/>
              <a:gd name="connsiteX7835" fmla="*/ 2499910 w 7289801"/>
              <a:gd name="connsiteY7835" fmla="*/ 1436664 h 8519503"/>
              <a:gd name="connsiteX7836" fmla="*/ 2521778 w 7289801"/>
              <a:gd name="connsiteY7836" fmla="*/ 1414956 h 8519503"/>
              <a:gd name="connsiteX7837" fmla="*/ 5849914 w 7289801"/>
              <a:gd name="connsiteY7837" fmla="*/ 1406031 h 8519503"/>
              <a:gd name="connsiteX7838" fmla="*/ 5853288 w 7289801"/>
              <a:gd name="connsiteY7838" fmla="*/ 1409091 h 8519503"/>
              <a:gd name="connsiteX7839" fmla="*/ 5849710 w 7289801"/>
              <a:gd name="connsiteY7839" fmla="*/ 1406234 h 8519503"/>
              <a:gd name="connsiteX7840" fmla="*/ 6370688 w 7289801"/>
              <a:gd name="connsiteY7840" fmla="*/ 1401226 h 8519503"/>
              <a:gd name="connsiteX7841" fmla="*/ 6339894 w 7289801"/>
              <a:gd name="connsiteY7841" fmla="*/ 1432789 h 8519503"/>
              <a:gd name="connsiteX7842" fmla="*/ 6337842 w 7289801"/>
              <a:gd name="connsiteY7842" fmla="*/ 1423015 h 8519503"/>
              <a:gd name="connsiteX7843" fmla="*/ 6370688 w 7289801"/>
              <a:gd name="connsiteY7843" fmla="*/ 1401226 h 8519503"/>
              <a:gd name="connsiteX7844" fmla="*/ 6442984 w 7289801"/>
              <a:gd name="connsiteY7844" fmla="*/ 1399252 h 8519503"/>
              <a:gd name="connsiteX7845" fmla="*/ 6442984 w 7289801"/>
              <a:gd name="connsiteY7845" fmla="*/ 1410208 h 8519503"/>
              <a:gd name="connsiteX7846" fmla="*/ 6428702 w 7289801"/>
              <a:gd name="connsiteY7846" fmla="*/ 1418976 h 8519503"/>
              <a:gd name="connsiteX7847" fmla="*/ 6442984 w 7289801"/>
              <a:gd name="connsiteY7847" fmla="*/ 1399252 h 8519503"/>
              <a:gd name="connsiteX7848" fmla="*/ 6427885 w 7289801"/>
              <a:gd name="connsiteY7848" fmla="*/ 1399235 h 8519503"/>
              <a:gd name="connsiteX7849" fmla="*/ 6427885 w 7289801"/>
              <a:gd name="connsiteY7849" fmla="*/ 1401209 h 8519503"/>
              <a:gd name="connsiteX7850" fmla="*/ 6425912 w 7289801"/>
              <a:gd name="connsiteY7850" fmla="*/ 1400225 h 8519503"/>
              <a:gd name="connsiteX7851" fmla="*/ 6427885 w 7289801"/>
              <a:gd name="connsiteY7851" fmla="*/ 1399235 h 8519503"/>
              <a:gd name="connsiteX7852" fmla="*/ 6425912 w 7289801"/>
              <a:gd name="connsiteY7852" fmla="*/ 1399031 h 8519503"/>
              <a:gd name="connsiteX7853" fmla="*/ 6421474 w 7289801"/>
              <a:gd name="connsiteY7853" fmla="*/ 1401277 h 8519503"/>
              <a:gd name="connsiteX7854" fmla="*/ 6420735 w 7289801"/>
              <a:gd name="connsiteY7854" fmla="*/ 1416989 h 8519503"/>
              <a:gd name="connsiteX7855" fmla="*/ 6402244 w 7289801"/>
              <a:gd name="connsiteY7855" fmla="*/ 1409506 h 8519503"/>
              <a:gd name="connsiteX7856" fmla="*/ 6425912 w 7289801"/>
              <a:gd name="connsiteY7856" fmla="*/ 1399031 h 8519503"/>
              <a:gd name="connsiteX7857" fmla="*/ 2547496 w 7289801"/>
              <a:gd name="connsiteY7857" fmla="*/ 1396829 h 8519503"/>
              <a:gd name="connsiteX7858" fmla="*/ 2552221 w 7289801"/>
              <a:gd name="connsiteY7858" fmla="*/ 1399784 h 8519503"/>
              <a:gd name="connsiteX7859" fmla="*/ 2544002 w 7289801"/>
              <a:gd name="connsiteY7859" fmla="*/ 1402743 h 8519503"/>
              <a:gd name="connsiteX7860" fmla="*/ 2547496 w 7289801"/>
              <a:gd name="connsiteY7860" fmla="*/ 1396829 h 8519503"/>
              <a:gd name="connsiteX7861" fmla="*/ 6264076 w 7289801"/>
              <a:gd name="connsiteY7861" fmla="*/ 1395309 h 8519503"/>
              <a:gd name="connsiteX7862" fmla="*/ 6226706 w 7289801"/>
              <a:gd name="connsiteY7862" fmla="*/ 1430813 h 8519503"/>
              <a:gd name="connsiteX7863" fmla="*/ 6264076 w 7289801"/>
              <a:gd name="connsiteY7863" fmla="*/ 1395309 h 8519503"/>
              <a:gd name="connsiteX7864" fmla="*/ 6607924 w 7289801"/>
              <a:gd name="connsiteY7864" fmla="*/ 1394928 h 8519503"/>
              <a:gd name="connsiteX7865" fmla="*/ 6613286 w 7289801"/>
              <a:gd name="connsiteY7865" fmla="*/ 1397387 h 8519503"/>
              <a:gd name="connsiteX7866" fmla="*/ 6589618 w 7289801"/>
              <a:gd name="connsiteY7866" fmla="*/ 1413058 h 8519503"/>
              <a:gd name="connsiteX7867" fmla="*/ 6607924 w 7289801"/>
              <a:gd name="connsiteY7867" fmla="*/ 1394928 h 8519503"/>
              <a:gd name="connsiteX7868" fmla="*/ 7149260 w 7289801"/>
              <a:gd name="connsiteY7868" fmla="*/ 1388791 h 8519503"/>
              <a:gd name="connsiteX7869" fmla="*/ 7153710 w 7289801"/>
              <a:gd name="connsiteY7869" fmla="*/ 1392331 h 8519503"/>
              <a:gd name="connsiteX7870" fmla="*/ 7145189 w 7289801"/>
              <a:gd name="connsiteY7870" fmla="*/ 1395053 h 8519503"/>
              <a:gd name="connsiteX7871" fmla="*/ 7143769 w 7289801"/>
              <a:gd name="connsiteY7871" fmla="*/ 1403188 h 8519503"/>
              <a:gd name="connsiteX7872" fmla="*/ 7149260 w 7289801"/>
              <a:gd name="connsiteY7872" fmla="*/ 1388791 h 8519503"/>
              <a:gd name="connsiteX7873" fmla="*/ 2403397 w 7289801"/>
              <a:gd name="connsiteY7873" fmla="*/ 1383398 h 8519503"/>
              <a:gd name="connsiteX7874" fmla="*/ 2380446 w 7289801"/>
              <a:gd name="connsiteY7874" fmla="*/ 1405092 h 8519503"/>
              <a:gd name="connsiteX7875" fmla="*/ 2403397 w 7289801"/>
              <a:gd name="connsiteY7875" fmla="*/ 1383398 h 8519503"/>
              <a:gd name="connsiteX7876" fmla="*/ 6406189 w 7289801"/>
              <a:gd name="connsiteY7876" fmla="*/ 1375108 h 8519503"/>
              <a:gd name="connsiteX7877" fmla="*/ 6386466 w 7289801"/>
              <a:gd name="connsiteY7877" fmla="*/ 1397282 h 8519503"/>
              <a:gd name="connsiteX7878" fmla="*/ 6390692 w 7289801"/>
              <a:gd name="connsiteY7878" fmla="*/ 1376491 h 8519503"/>
              <a:gd name="connsiteX7879" fmla="*/ 6406189 w 7289801"/>
              <a:gd name="connsiteY7879" fmla="*/ 1375108 h 8519503"/>
              <a:gd name="connsiteX7880" fmla="*/ 6659142 w 7289801"/>
              <a:gd name="connsiteY7880" fmla="*/ 1373975 h 8519503"/>
              <a:gd name="connsiteX7881" fmla="*/ 6645090 w 7289801"/>
              <a:gd name="connsiteY7881" fmla="*/ 1385441 h 8519503"/>
              <a:gd name="connsiteX7882" fmla="*/ 6659142 w 7289801"/>
              <a:gd name="connsiteY7882" fmla="*/ 1373975 h 8519503"/>
              <a:gd name="connsiteX7883" fmla="*/ 6208684 w 7289801"/>
              <a:gd name="connsiteY7883" fmla="*/ 1371730 h 8519503"/>
              <a:gd name="connsiteX7884" fmla="*/ 6212190 w 7289801"/>
              <a:gd name="connsiteY7884" fmla="*/ 1372607 h 8519503"/>
              <a:gd name="connsiteX7885" fmla="*/ 6195198 w 7289801"/>
              <a:gd name="connsiteY7885" fmla="*/ 1387219 h 8519503"/>
              <a:gd name="connsiteX7886" fmla="*/ 6185286 w 7289801"/>
              <a:gd name="connsiteY7886" fmla="*/ 1391391 h 8519503"/>
              <a:gd name="connsiteX7887" fmla="*/ 6208684 w 7289801"/>
              <a:gd name="connsiteY7887" fmla="*/ 1371730 h 8519503"/>
              <a:gd name="connsiteX7888" fmla="*/ 7215744 w 7289801"/>
              <a:gd name="connsiteY7888" fmla="*/ 1369675 h 8519503"/>
              <a:gd name="connsiteX7889" fmla="*/ 7203845 w 7289801"/>
              <a:gd name="connsiteY7889" fmla="*/ 1383934 h 8519503"/>
              <a:gd name="connsiteX7890" fmla="*/ 7215744 w 7289801"/>
              <a:gd name="connsiteY7890" fmla="*/ 1369675 h 8519503"/>
              <a:gd name="connsiteX7891" fmla="*/ 6633213 w 7289801"/>
              <a:gd name="connsiteY7891" fmla="*/ 1362637 h 8519503"/>
              <a:gd name="connsiteX7892" fmla="*/ 6635458 w 7289801"/>
              <a:gd name="connsiteY7892" fmla="*/ 1371987 h 8519503"/>
              <a:gd name="connsiteX7893" fmla="*/ 6633961 w 7289801"/>
              <a:gd name="connsiteY7893" fmla="*/ 1380590 h 8519503"/>
              <a:gd name="connsiteX7894" fmla="*/ 6622740 w 7289801"/>
              <a:gd name="connsiteY7894" fmla="*/ 1374138 h 8519503"/>
              <a:gd name="connsiteX7895" fmla="*/ 6633213 w 7289801"/>
              <a:gd name="connsiteY7895" fmla="*/ 1362637 h 8519503"/>
              <a:gd name="connsiteX7896" fmla="*/ 3750306 w 7289801"/>
              <a:gd name="connsiteY7896" fmla="*/ 1358555 h 8519503"/>
              <a:gd name="connsiteX7897" fmla="*/ 3760640 w 7289801"/>
              <a:gd name="connsiteY7897" fmla="*/ 1373661 h 8519503"/>
              <a:gd name="connsiteX7898" fmla="*/ 3747799 w 7289801"/>
              <a:gd name="connsiteY7898" fmla="*/ 1364598 h 8519503"/>
              <a:gd name="connsiteX7899" fmla="*/ 3750306 w 7289801"/>
              <a:gd name="connsiteY7899" fmla="*/ 1358555 h 8519503"/>
              <a:gd name="connsiteX7900" fmla="*/ 6203038 w 7289801"/>
              <a:gd name="connsiteY7900" fmla="*/ 1353911 h 8519503"/>
              <a:gd name="connsiteX7901" fmla="*/ 6191566 w 7289801"/>
              <a:gd name="connsiteY7901" fmla="*/ 1377218 h 8519503"/>
              <a:gd name="connsiteX7902" fmla="*/ 6181446 w 7289801"/>
              <a:gd name="connsiteY7902" fmla="*/ 1385480 h 8519503"/>
              <a:gd name="connsiteX7903" fmla="*/ 6188193 w 7289801"/>
              <a:gd name="connsiteY7903" fmla="*/ 1371965 h 8519503"/>
              <a:gd name="connsiteX7904" fmla="*/ 6182120 w 7289801"/>
              <a:gd name="connsiteY7904" fmla="*/ 1363680 h 8519503"/>
              <a:gd name="connsiteX7905" fmla="*/ 6203038 w 7289801"/>
              <a:gd name="connsiteY7905" fmla="*/ 1353911 h 8519503"/>
              <a:gd name="connsiteX7906" fmla="*/ 2504884 w 7289801"/>
              <a:gd name="connsiteY7906" fmla="*/ 1353798 h 8519503"/>
              <a:gd name="connsiteX7907" fmla="*/ 2424017 w 7289801"/>
              <a:gd name="connsiteY7907" fmla="*/ 1415230 h 8519503"/>
              <a:gd name="connsiteX7908" fmla="*/ 2504884 w 7289801"/>
              <a:gd name="connsiteY7908" fmla="*/ 1353798 h 8519503"/>
              <a:gd name="connsiteX7909" fmla="*/ 7170766 w 7289801"/>
              <a:gd name="connsiteY7909" fmla="*/ 1352647 h 8519503"/>
              <a:gd name="connsiteX7910" fmla="*/ 7183294 w 7289801"/>
              <a:gd name="connsiteY7910" fmla="*/ 1353287 h 8519503"/>
              <a:gd name="connsiteX7911" fmla="*/ 7136674 w 7289801"/>
              <a:gd name="connsiteY7911" fmla="*/ 1387406 h 8519503"/>
              <a:gd name="connsiteX7912" fmla="*/ 7170766 w 7289801"/>
              <a:gd name="connsiteY7912" fmla="*/ 1352647 h 8519503"/>
              <a:gd name="connsiteX7913" fmla="*/ 2658727 w 7289801"/>
              <a:gd name="connsiteY7913" fmla="*/ 1348003 h 8519503"/>
              <a:gd name="connsiteX7914" fmla="*/ 2648865 w 7289801"/>
              <a:gd name="connsiteY7914" fmla="*/ 1354263 h 8519503"/>
              <a:gd name="connsiteX7915" fmla="*/ 2658727 w 7289801"/>
              <a:gd name="connsiteY7915" fmla="*/ 1348003 h 8519503"/>
              <a:gd name="connsiteX7916" fmla="*/ 6627092 w 7289801"/>
              <a:gd name="connsiteY7916" fmla="*/ 1343998 h 8519503"/>
              <a:gd name="connsiteX7917" fmla="*/ 6561108 w 7289801"/>
              <a:gd name="connsiteY7917" fmla="*/ 1405946 h 8519503"/>
              <a:gd name="connsiteX7918" fmla="*/ 6478628 w 7289801"/>
              <a:gd name="connsiteY7918" fmla="*/ 1464336 h 8519503"/>
              <a:gd name="connsiteX7919" fmla="*/ 6518792 w 7289801"/>
              <a:gd name="connsiteY7919" fmla="*/ 1425173 h 8519503"/>
              <a:gd name="connsiteX7920" fmla="*/ 6537440 w 7289801"/>
              <a:gd name="connsiteY7920" fmla="*/ 1406657 h 8519503"/>
              <a:gd name="connsiteX7921" fmla="*/ 6535288 w 7289801"/>
              <a:gd name="connsiteY7921" fmla="*/ 1397403 h 8519503"/>
              <a:gd name="connsiteX7922" fmla="*/ 6576886 w 7289801"/>
              <a:gd name="connsiteY7922" fmla="*/ 1359645 h 8519503"/>
              <a:gd name="connsiteX7923" fmla="*/ 6581908 w 7289801"/>
              <a:gd name="connsiteY7923" fmla="*/ 1373918 h 8519503"/>
              <a:gd name="connsiteX7924" fmla="*/ 6590514 w 7289801"/>
              <a:gd name="connsiteY7924" fmla="*/ 1366799 h 8519503"/>
              <a:gd name="connsiteX7925" fmla="*/ 6588362 w 7289801"/>
              <a:gd name="connsiteY7925" fmla="*/ 1357519 h 8519503"/>
              <a:gd name="connsiteX7926" fmla="*/ 6627092 w 7289801"/>
              <a:gd name="connsiteY7926" fmla="*/ 1343998 h 8519503"/>
              <a:gd name="connsiteX7927" fmla="*/ 2500446 w 7289801"/>
              <a:gd name="connsiteY7927" fmla="*/ 1336061 h 8519503"/>
              <a:gd name="connsiteX7928" fmla="*/ 2481215 w 7289801"/>
              <a:gd name="connsiteY7928" fmla="*/ 1355126 h 8519503"/>
              <a:gd name="connsiteX7929" fmla="*/ 2494529 w 7289801"/>
              <a:gd name="connsiteY7929" fmla="*/ 1347793 h 8519503"/>
              <a:gd name="connsiteX7930" fmla="*/ 2500446 w 7289801"/>
              <a:gd name="connsiteY7930" fmla="*/ 1336061 h 8519503"/>
              <a:gd name="connsiteX7931" fmla="*/ 6499583 w 7289801"/>
              <a:gd name="connsiteY7931" fmla="*/ 1334522 h 8519503"/>
              <a:gd name="connsiteX7932" fmla="*/ 6506779 w 7289801"/>
              <a:gd name="connsiteY7932" fmla="*/ 1336501 h 8519503"/>
              <a:gd name="connsiteX7933" fmla="*/ 6485456 w 7289801"/>
              <a:gd name="connsiteY7933" fmla="*/ 1345866 h 8519503"/>
              <a:gd name="connsiteX7934" fmla="*/ 6428596 w 7289801"/>
              <a:gd name="connsiteY7934" fmla="*/ 1399235 h 8519503"/>
              <a:gd name="connsiteX7935" fmla="*/ 6427885 w 7289801"/>
              <a:gd name="connsiteY7935" fmla="*/ 1382652 h 8519503"/>
              <a:gd name="connsiteX7936" fmla="*/ 6489722 w 7289801"/>
              <a:gd name="connsiteY7936" fmla="*/ 1335782 h 8519503"/>
              <a:gd name="connsiteX7937" fmla="*/ 6499583 w 7289801"/>
              <a:gd name="connsiteY7937" fmla="*/ 1334522 h 8519503"/>
              <a:gd name="connsiteX7938" fmla="*/ 3786824 w 7289801"/>
              <a:gd name="connsiteY7938" fmla="*/ 1331063 h 8519503"/>
              <a:gd name="connsiteX7939" fmla="*/ 3792132 w 7289801"/>
              <a:gd name="connsiteY7939" fmla="*/ 1332159 h 8519503"/>
              <a:gd name="connsiteX7940" fmla="*/ 3790739 w 7289801"/>
              <a:gd name="connsiteY7940" fmla="*/ 1343109 h 8519503"/>
              <a:gd name="connsiteX7941" fmla="*/ 3780993 w 7289801"/>
              <a:gd name="connsiteY7941" fmla="*/ 1332159 h 8519503"/>
              <a:gd name="connsiteX7942" fmla="*/ 3786824 w 7289801"/>
              <a:gd name="connsiteY7942" fmla="*/ 1331063 h 8519503"/>
              <a:gd name="connsiteX7943" fmla="*/ 6954503 w 7289801"/>
              <a:gd name="connsiteY7943" fmla="*/ 1326271 h 8519503"/>
              <a:gd name="connsiteX7944" fmla="*/ 6917368 w 7289801"/>
              <a:gd name="connsiteY7944" fmla="*/ 1365718 h 8519503"/>
              <a:gd name="connsiteX7945" fmla="*/ 6913083 w 7289801"/>
              <a:gd name="connsiteY7945" fmla="*/ 1357662 h 8519503"/>
              <a:gd name="connsiteX7946" fmla="*/ 6954503 w 7289801"/>
              <a:gd name="connsiteY7946" fmla="*/ 1326271 h 8519503"/>
              <a:gd name="connsiteX7947" fmla="*/ 6353547 w 7289801"/>
              <a:gd name="connsiteY7947" fmla="*/ 1326261 h 8519503"/>
              <a:gd name="connsiteX7948" fmla="*/ 6360098 w 7289801"/>
              <a:gd name="connsiteY7948" fmla="*/ 1331971 h 8519503"/>
              <a:gd name="connsiteX7949" fmla="*/ 6349179 w 7289801"/>
              <a:gd name="connsiteY7949" fmla="*/ 1347674 h 8519503"/>
              <a:gd name="connsiteX7950" fmla="*/ 6353547 w 7289801"/>
              <a:gd name="connsiteY7950" fmla="*/ 1336969 h 8519503"/>
              <a:gd name="connsiteX7951" fmla="*/ 6344084 w 7289801"/>
              <a:gd name="connsiteY7951" fmla="*/ 1333404 h 8519503"/>
              <a:gd name="connsiteX7952" fmla="*/ 6336078 w 7289801"/>
              <a:gd name="connsiteY7952" fmla="*/ 1347674 h 8519503"/>
              <a:gd name="connsiteX7953" fmla="*/ 6338260 w 7289801"/>
              <a:gd name="connsiteY7953" fmla="*/ 1367693 h 8519503"/>
              <a:gd name="connsiteX7954" fmla="*/ 6332437 w 7289801"/>
              <a:gd name="connsiteY7954" fmla="*/ 1353383 h 8519503"/>
              <a:gd name="connsiteX7955" fmla="*/ 6309146 w 7289801"/>
              <a:gd name="connsiteY7955" fmla="*/ 1364817 h 8519503"/>
              <a:gd name="connsiteX7956" fmla="*/ 6353547 w 7289801"/>
              <a:gd name="connsiteY7956" fmla="*/ 1326261 h 8519503"/>
              <a:gd name="connsiteX7957" fmla="*/ 6576286 w 7289801"/>
              <a:gd name="connsiteY7957" fmla="*/ 1318866 h 8519503"/>
              <a:gd name="connsiteX7958" fmla="*/ 6589618 w 7289801"/>
              <a:gd name="connsiteY7958" fmla="*/ 1325325 h 8519503"/>
              <a:gd name="connsiteX7959" fmla="*/ 6546112 w 7289801"/>
              <a:gd name="connsiteY7959" fmla="*/ 1362498 h 8519503"/>
              <a:gd name="connsiteX7960" fmla="*/ 6550322 w 7289801"/>
              <a:gd name="connsiteY7960" fmla="*/ 1369689 h 8519503"/>
              <a:gd name="connsiteX7961" fmla="*/ 6538392 w 7289801"/>
              <a:gd name="connsiteY7961" fmla="*/ 1372538 h 8519503"/>
              <a:gd name="connsiteX7962" fmla="*/ 6532780 w 7289801"/>
              <a:gd name="connsiteY7962" fmla="*/ 1362498 h 8519503"/>
              <a:gd name="connsiteX7963" fmla="*/ 6528569 w 7289801"/>
              <a:gd name="connsiteY7963" fmla="*/ 1366099 h 8519503"/>
              <a:gd name="connsiteX7964" fmla="*/ 6528569 w 7289801"/>
              <a:gd name="connsiteY7964" fmla="*/ 1377538 h 8519503"/>
              <a:gd name="connsiteX7965" fmla="*/ 6543305 w 7289801"/>
              <a:gd name="connsiteY7965" fmla="*/ 1346775 h 8519503"/>
              <a:gd name="connsiteX7966" fmla="*/ 6545410 w 7289801"/>
              <a:gd name="connsiteY7966" fmla="*/ 1356068 h 8519503"/>
              <a:gd name="connsiteX7967" fmla="*/ 6563655 w 7289801"/>
              <a:gd name="connsiteY7967" fmla="*/ 1347491 h 8519503"/>
              <a:gd name="connsiteX7968" fmla="*/ 6560848 w 7289801"/>
              <a:gd name="connsiteY7968" fmla="*/ 1331762 h 8519503"/>
              <a:gd name="connsiteX7969" fmla="*/ 6578390 w 7289801"/>
              <a:gd name="connsiteY7969" fmla="*/ 1328194 h 8519503"/>
              <a:gd name="connsiteX7970" fmla="*/ 6576286 w 7289801"/>
              <a:gd name="connsiteY7970" fmla="*/ 1318866 h 8519503"/>
              <a:gd name="connsiteX7971" fmla="*/ 7124454 w 7289801"/>
              <a:gd name="connsiteY7971" fmla="*/ 1317701 h 8519503"/>
              <a:gd name="connsiteX7972" fmla="*/ 7113606 w 7289801"/>
              <a:gd name="connsiteY7972" fmla="*/ 1332181 h 8519503"/>
              <a:gd name="connsiteX7973" fmla="*/ 7124454 w 7289801"/>
              <a:gd name="connsiteY7973" fmla="*/ 1317701 h 8519503"/>
              <a:gd name="connsiteX7974" fmla="*/ 2706791 w 7289801"/>
              <a:gd name="connsiteY7974" fmla="*/ 1310540 h 8519503"/>
              <a:gd name="connsiteX7975" fmla="*/ 2698070 w 7289801"/>
              <a:gd name="connsiteY7975" fmla="*/ 1328300 h 8519503"/>
              <a:gd name="connsiteX7976" fmla="*/ 2706791 w 7289801"/>
              <a:gd name="connsiteY7976" fmla="*/ 1310540 h 8519503"/>
              <a:gd name="connsiteX7977" fmla="*/ 6220788 w 7289801"/>
              <a:gd name="connsiteY7977" fmla="*/ 1297322 h 8519503"/>
              <a:gd name="connsiteX7978" fmla="*/ 6216486 w 7289801"/>
              <a:gd name="connsiteY7978" fmla="*/ 1307177 h 8519503"/>
              <a:gd name="connsiteX7979" fmla="*/ 6208596 w 7289801"/>
              <a:gd name="connsiteY7979" fmla="*/ 1301498 h 8519503"/>
              <a:gd name="connsiteX7980" fmla="*/ 6220788 w 7289801"/>
              <a:gd name="connsiteY7980" fmla="*/ 1297322 h 8519503"/>
              <a:gd name="connsiteX7981" fmla="*/ 7150124 w 7289801"/>
              <a:gd name="connsiteY7981" fmla="*/ 1296823 h 8519503"/>
              <a:gd name="connsiteX7982" fmla="*/ 7135062 w 7289801"/>
              <a:gd name="connsiteY7982" fmla="*/ 1316386 h 8519503"/>
              <a:gd name="connsiteX7983" fmla="*/ 7130042 w 7289801"/>
              <a:gd name="connsiteY7983" fmla="*/ 1308753 h 8519503"/>
              <a:gd name="connsiteX7984" fmla="*/ 7150124 w 7289801"/>
              <a:gd name="connsiteY7984" fmla="*/ 1296823 h 8519503"/>
              <a:gd name="connsiteX7985" fmla="*/ 6345520 w 7289801"/>
              <a:gd name="connsiteY7985" fmla="*/ 1293578 h 8519503"/>
              <a:gd name="connsiteX7986" fmla="*/ 6350963 w 7289801"/>
              <a:gd name="connsiteY7986" fmla="*/ 1300570 h 8519503"/>
              <a:gd name="connsiteX7987" fmla="*/ 6337512 w 7289801"/>
              <a:gd name="connsiteY7987" fmla="*/ 1304372 h 8519503"/>
              <a:gd name="connsiteX7988" fmla="*/ 6323350 w 7289801"/>
              <a:gd name="connsiteY7988" fmla="*/ 1324338 h 8519503"/>
              <a:gd name="connsiteX7989" fmla="*/ 6327598 w 7289801"/>
              <a:gd name="connsiteY7989" fmla="*/ 1312501 h 8519503"/>
              <a:gd name="connsiteX7990" fmla="*/ 6345520 w 7289801"/>
              <a:gd name="connsiteY7990" fmla="*/ 1293578 h 8519503"/>
              <a:gd name="connsiteX7991" fmla="*/ 6395628 w 7289801"/>
              <a:gd name="connsiteY7991" fmla="*/ 1293562 h 8519503"/>
              <a:gd name="connsiteX7992" fmla="*/ 6406190 w 7289801"/>
              <a:gd name="connsiteY7992" fmla="*/ 1297680 h 8519503"/>
              <a:gd name="connsiteX7993" fmla="*/ 6390569 w 7289801"/>
              <a:gd name="connsiteY7993" fmla="*/ 1321598 h 8519503"/>
              <a:gd name="connsiteX7994" fmla="*/ 6377788 w 7289801"/>
              <a:gd name="connsiteY7994" fmla="*/ 1306190 h 8519503"/>
              <a:gd name="connsiteX7995" fmla="*/ 6357907 w 7289801"/>
              <a:gd name="connsiteY7995" fmla="*/ 1322303 h 8519503"/>
              <a:gd name="connsiteX7996" fmla="*/ 6380628 w 7289801"/>
              <a:gd name="connsiteY7996" fmla="*/ 1299785 h 8519503"/>
              <a:gd name="connsiteX7997" fmla="*/ 6381339 w 7289801"/>
              <a:gd name="connsiteY7997" fmla="*/ 1306890 h 8519503"/>
              <a:gd name="connsiteX7998" fmla="*/ 6395540 w 7289801"/>
              <a:gd name="connsiteY7998" fmla="*/ 1302589 h 8519503"/>
              <a:gd name="connsiteX7999" fmla="*/ 6383468 w 7289801"/>
              <a:gd name="connsiteY7999" fmla="*/ 1298382 h 8519503"/>
              <a:gd name="connsiteX8000" fmla="*/ 6395628 w 7289801"/>
              <a:gd name="connsiteY8000" fmla="*/ 1293562 h 8519503"/>
              <a:gd name="connsiteX8001" fmla="*/ 6612497 w 7289801"/>
              <a:gd name="connsiteY8001" fmla="*/ 1290668 h 8519503"/>
              <a:gd name="connsiteX8002" fmla="*/ 6616968 w 7289801"/>
              <a:gd name="connsiteY8002" fmla="*/ 1320284 h 8519503"/>
              <a:gd name="connsiteX8003" fmla="*/ 6597596 w 7289801"/>
              <a:gd name="connsiteY8003" fmla="*/ 1328238 h 8519503"/>
              <a:gd name="connsiteX8004" fmla="*/ 6606537 w 7289801"/>
              <a:gd name="connsiteY8004" fmla="*/ 1309497 h 8519503"/>
              <a:gd name="connsiteX8005" fmla="*/ 6585673 w 7289801"/>
              <a:gd name="connsiteY8005" fmla="*/ 1315243 h 8519503"/>
              <a:gd name="connsiteX8006" fmla="*/ 6612497 w 7289801"/>
              <a:gd name="connsiteY8006" fmla="*/ 1290668 h 8519503"/>
              <a:gd name="connsiteX8007" fmla="*/ 6364770 w 7289801"/>
              <a:gd name="connsiteY8007" fmla="*/ 1286759 h 8519503"/>
              <a:gd name="connsiteX8008" fmla="*/ 6370688 w 7289801"/>
              <a:gd name="connsiteY8008" fmla="*/ 1289578 h 8519503"/>
              <a:gd name="connsiteX8009" fmla="*/ 6372660 w 7289801"/>
              <a:gd name="connsiteY8009" fmla="*/ 1289578 h 8519503"/>
              <a:gd name="connsiteX8010" fmla="*/ 6360826 w 7289801"/>
              <a:gd name="connsiteY8010" fmla="*/ 1296623 h 8519503"/>
              <a:gd name="connsiteX8011" fmla="*/ 6364770 w 7289801"/>
              <a:gd name="connsiteY8011" fmla="*/ 1286759 h 8519503"/>
              <a:gd name="connsiteX8012" fmla="*/ 6534160 w 7289801"/>
              <a:gd name="connsiteY8012" fmla="*/ 1284763 h 8519503"/>
              <a:gd name="connsiteX8013" fmla="*/ 6518148 w 7289801"/>
              <a:gd name="connsiteY8013" fmla="*/ 1300540 h 8519503"/>
              <a:gd name="connsiteX8014" fmla="*/ 6534160 w 7289801"/>
              <a:gd name="connsiteY8014" fmla="*/ 1284763 h 8519503"/>
              <a:gd name="connsiteX8015" fmla="*/ 7193156 w 7289801"/>
              <a:gd name="connsiteY8015" fmla="*/ 1284757 h 8519503"/>
              <a:gd name="connsiteX8016" fmla="*/ 7162527 w 7289801"/>
              <a:gd name="connsiteY8016" fmla="*/ 1326268 h 8519503"/>
              <a:gd name="connsiteX8017" fmla="*/ 7193156 w 7289801"/>
              <a:gd name="connsiteY8017" fmla="*/ 1284757 h 8519503"/>
              <a:gd name="connsiteX8018" fmla="*/ 7254554 w 7289801"/>
              <a:gd name="connsiteY8018" fmla="*/ 1270377 h 8519503"/>
              <a:gd name="connsiteX8019" fmla="*/ 7268106 w 7289801"/>
              <a:gd name="connsiteY8019" fmla="*/ 1273581 h 8519503"/>
              <a:gd name="connsiteX8020" fmla="*/ 7257116 w 7289801"/>
              <a:gd name="connsiteY8020" fmla="*/ 1282785 h 8519503"/>
              <a:gd name="connsiteX8021" fmla="*/ 7254187 w 7289801"/>
              <a:gd name="connsiteY8021" fmla="*/ 1274238 h 8519503"/>
              <a:gd name="connsiteX8022" fmla="*/ 7247594 w 7289801"/>
              <a:gd name="connsiteY8022" fmla="*/ 1279497 h 8519503"/>
              <a:gd name="connsiteX8023" fmla="*/ 7254554 w 7289801"/>
              <a:gd name="connsiteY8023" fmla="*/ 1270377 h 8519503"/>
              <a:gd name="connsiteX8024" fmla="*/ 7289801 w 7289801"/>
              <a:gd name="connsiteY8024" fmla="*/ 1267007 h 8519503"/>
              <a:gd name="connsiteX8025" fmla="*/ 7248578 w 7289801"/>
              <a:gd name="connsiteY8025" fmla="*/ 1312455 h 8519503"/>
              <a:gd name="connsiteX8026" fmla="*/ 7289801 w 7289801"/>
              <a:gd name="connsiteY8026" fmla="*/ 1267007 h 8519503"/>
              <a:gd name="connsiteX8027" fmla="*/ 6719793 w 7289801"/>
              <a:gd name="connsiteY8027" fmla="*/ 1265038 h 8519503"/>
              <a:gd name="connsiteX8028" fmla="*/ 6640494 w 7289801"/>
              <a:gd name="connsiteY8028" fmla="*/ 1336133 h 8519503"/>
              <a:gd name="connsiteX8029" fmla="*/ 6636954 w 7289801"/>
              <a:gd name="connsiteY8029" fmla="*/ 1313848 h 8519503"/>
              <a:gd name="connsiteX8030" fmla="*/ 6646158 w 7289801"/>
              <a:gd name="connsiteY8030" fmla="*/ 1324295 h 8519503"/>
              <a:gd name="connsiteX8031" fmla="*/ 6719793 w 7289801"/>
              <a:gd name="connsiteY8031" fmla="*/ 1265038 h 8519503"/>
              <a:gd name="connsiteX8032" fmla="*/ 6579599 w 7289801"/>
              <a:gd name="connsiteY8032" fmla="*/ 1265029 h 8519503"/>
              <a:gd name="connsiteX8033" fmla="*/ 6560992 w 7289801"/>
              <a:gd name="connsiteY8033" fmla="*/ 1294742 h 8519503"/>
              <a:gd name="connsiteX8034" fmla="*/ 6547396 w 7289801"/>
              <a:gd name="connsiteY8034" fmla="*/ 1306155 h 8519503"/>
              <a:gd name="connsiteX8035" fmla="*/ 6540954 w 7289801"/>
              <a:gd name="connsiteY8035" fmla="*/ 1311805 h 8519503"/>
              <a:gd name="connsiteX8036" fmla="*/ 6508751 w 7289801"/>
              <a:gd name="connsiteY8036" fmla="*/ 1330204 h 8519503"/>
              <a:gd name="connsiteX8037" fmla="*/ 6579599 w 7289801"/>
              <a:gd name="connsiteY8037" fmla="*/ 1265029 h 8519503"/>
              <a:gd name="connsiteX8038" fmla="*/ 6451725 w 7289801"/>
              <a:gd name="connsiteY8038" fmla="*/ 1251235 h 8519503"/>
              <a:gd name="connsiteX8039" fmla="*/ 6437319 w 7289801"/>
              <a:gd name="connsiteY8039" fmla="*/ 1270957 h 8519503"/>
              <a:gd name="connsiteX8040" fmla="*/ 6451725 w 7289801"/>
              <a:gd name="connsiteY8040" fmla="*/ 1251235 h 8519503"/>
              <a:gd name="connsiteX8041" fmla="*/ 2811154 w 7289801"/>
              <a:gd name="connsiteY8041" fmla="*/ 1241319 h 8519503"/>
              <a:gd name="connsiteX8042" fmla="*/ 2798410 w 7289801"/>
              <a:gd name="connsiteY8042" fmla="*/ 1254786 h 8519503"/>
              <a:gd name="connsiteX8043" fmla="*/ 2800533 w 7289801"/>
              <a:gd name="connsiteY8043" fmla="*/ 1257029 h 8519503"/>
              <a:gd name="connsiteX8044" fmla="*/ 2789204 w 7289801"/>
              <a:gd name="connsiteY8044" fmla="*/ 1261518 h 8519503"/>
              <a:gd name="connsiteX8045" fmla="*/ 2788497 w 7289801"/>
              <a:gd name="connsiteY8045" fmla="*/ 1262266 h 8519503"/>
              <a:gd name="connsiteX8046" fmla="*/ 2811154 w 7289801"/>
              <a:gd name="connsiteY8046" fmla="*/ 1241319 h 8519503"/>
              <a:gd name="connsiteX8047" fmla="*/ 2830870 w 7289801"/>
              <a:gd name="connsiteY8047" fmla="*/ 1237459 h 8519503"/>
              <a:gd name="connsiteX8048" fmla="*/ 2833938 w 7289801"/>
              <a:gd name="connsiteY8048" fmla="*/ 1238852 h 8519503"/>
              <a:gd name="connsiteX8049" fmla="*/ 2835472 w 7289801"/>
              <a:gd name="connsiteY8049" fmla="*/ 1241636 h 8519503"/>
              <a:gd name="connsiteX8050" fmla="*/ 2822432 w 7289801"/>
              <a:gd name="connsiteY8050" fmla="*/ 1241636 h 8519503"/>
              <a:gd name="connsiteX8051" fmla="*/ 2830870 w 7289801"/>
              <a:gd name="connsiteY8051" fmla="*/ 1237459 h 8519503"/>
              <a:gd name="connsiteX8052" fmla="*/ 6759867 w 7289801"/>
              <a:gd name="connsiteY8052" fmla="*/ 1233618 h 8519503"/>
              <a:gd name="connsiteX8053" fmla="*/ 6736108 w 7289801"/>
              <a:gd name="connsiteY8053" fmla="*/ 1255177 h 8519503"/>
              <a:gd name="connsiteX8054" fmla="*/ 6745432 w 7289801"/>
              <a:gd name="connsiteY8054" fmla="*/ 1243435 h 8519503"/>
              <a:gd name="connsiteX8055" fmla="*/ 6759867 w 7289801"/>
              <a:gd name="connsiteY8055" fmla="*/ 1233618 h 8519503"/>
              <a:gd name="connsiteX8056" fmla="*/ 7254298 w 7289801"/>
              <a:gd name="connsiteY8056" fmla="*/ 1233472 h 8519503"/>
              <a:gd name="connsiteX8057" fmla="*/ 7214852 w 7289801"/>
              <a:gd name="connsiteY8057" fmla="*/ 1274891 h 8519503"/>
              <a:gd name="connsiteX8058" fmla="*/ 7254298 w 7289801"/>
              <a:gd name="connsiteY8058" fmla="*/ 1233472 h 8519503"/>
              <a:gd name="connsiteX8059" fmla="*/ 2745511 w 7289801"/>
              <a:gd name="connsiteY8059" fmla="*/ 1232857 h 8519503"/>
              <a:gd name="connsiteX8060" fmla="*/ 2716853 w 7289801"/>
              <a:gd name="connsiteY8060" fmla="*/ 1253152 h 8519503"/>
              <a:gd name="connsiteX8061" fmla="*/ 2745511 w 7289801"/>
              <a:gd name="connsiteY8061" fmla="*/ 1232857 h 8519503"/>
              <a:gd name="connsiteX8062" fmla="*/ 2668780 w 7289801"/>
              <a:gd name="connsiteY8062" fmla="*/ 1227512 h 8519503"/>
              <a:gd name="connsiteX8063" fmla="*/ 2653383 w 7289801"/>
              <a:gd name="connsiteY8063" fmla="*/ 1260662 h 8519503"/>
              <a:gd name="connsiteX8064" fmla="*/ 2646384 w 7289801"/>
              <a:gd name="connsiteY8064" fmla="*/ 1258500 h 8519503"/>
              <a:gd name="connsiteX8065" fmla="*/ 2633086 w 7289801"/>
              <a:gd name="connsiteY8065" fmla="*/ 1264986 h 8519503"/>
              <a:gd name="connsiteX8066" fmla="*/ 2668780 w 7289801"/>
              <a:gd name="connsiteY8066" fmla="*/ 1227512 h 8519503"/>
              <a:gd name="connsiteX8067" fmla="*/ 4013817 w 7289801"/>
              <a:gd name="connsiteY8067" fmla="*/ 1225787 h 8519503"/>
              <a:gd name="connsiteX8068" fmla="*/ 4019648 w 7289801"/>
              <a:gd name="connsiteY8068" fmla="*/ 1239731 h 8519503"/>
              <a:gd name="connsiteX8069" fmla="*/ 3989763 w 7289801"/>
              <a:gd name="connsiteY8069" fmla="*/ 1255142 h 8519503"/>
              <a:gd name="connsiteX8070" fmla="*/ 3986118 w 7289801"/>
              <a:gd name="connsiteY8070" fmla="*/ 1236061 h 8519503"/>
              <a:gd name="connsiteX8071" fmla="*/ 4013817 w 7289801"/>
              <a:gd name="connsiteY8071" fmla="*/ 1225787 h 8519503"/>
              <a:gd name="connsiteX8072" fmla="*/ 6636954 w 7289801"/>
              <a:gd name="connsiteY8072" fmla="*/ 1219677 h 8519503"/>
              <a:gd name="connsiteX8073" fmla="*/ 6585673 w 7289801"/>
              <a:gd name="connsiteY8073" fmla="*/ 1267012 h 8519503"/>
              <a:gd name="connsiteX8074" fmla="*/ 6636954 w 7289801"/>
              <a:gd name="connsiteY8074" fmla="*/ 1219677 h 8519503"/>
              <a:gd name="connsiteX8075" fmla="*/ 6430646 w 7289801"/>
              <a:gd name="connsiteY8075" fmla="*/ 1214145 h 8519503"/>
              <a:gd name="connsiteX8076" fmla="*/ 6432816 w 7289801"/>
              <a:gd name="connsiteY8076" fmla="*/ 1223546 h 8519503"/>
              <a:gd name="connsiteX8077" fmla="*/ 6423414 w 7289801"/>
              <a:gd name="connsiteY8077" fmla="*/ 1231501 h 8519503"/>
              <a:gd name="connsiteX8078" fmla="*/ 6430646 w 7289801"/>
              <a:gd name="connsiteY8078" fmla="*/ 1214145 h 8519503"/>
              <a:gd name="connsiteX8079" fmla="*/ 6502086 w 7289801"/>
              <a:gd name="connsiteY8079" fmla="*/ 1213749 h 8519503"/>
              <a:gd name="connsiteX8080" fmla="*/ 6494604 w 7289801"/>
              <a:gd name="connsiteY8080" fmla="*/ 1228093 h 8519503"/>
              <a:gd name="connsiteX8081" fmla="*/ 6493244 w 7289801"/>
              <a:gd name="connsiteY8081" fmla="*/ 1225225 h 8519503"/>
              <a:gd name="connsiteX8082" fmla="*/ 6485082 w 7289801"/>
              <a:gd name="connsiteY8082" fmla="*/ 1217336 h 8519503"/>
              <a:gd name="connsiteX8083" fmla="*/ 6502086 w 7289801"/>
              <a:gd name="connsiteY8083" fmla="*/ 1213749 h 8519503"/>
              <a:gd name="connsiteX8084" fmla="*/ 6721636 w 7289801"/>
              <a:gd name="connsiteY8084" fmla="*/ 1213490 h 8519503"/>
              <a:gd name="connsiteX8085" fmla="*/ 6731627 w 7289801"/>
              <a:gd name="connsiteY8085" fmla="*/ 1221482 h 8519503"/>
              <a:gd name="connsiteX8086" fmla="*/ 6714499 w 7289801"/>
              <a:gd name="connsiteY8086" fmla="*/ 1243037 h 8519503"/>
              <a:gd name="connsiteX8087" fmla="*/ 6695944 w 7289801"/>
              <a:gd name="connsiteY8087" fmla="*/ 1240162 h 8519503"/>
              <a:gd name="connsiteX8088" fmla="*/ 6669537 w 7289801"/>
              <a:gd name="connsiteY8088" fmla="*/ 1262435 h 8519503"/>
              <a:gd name="connsiteX8089" fmla="*/ 6673818 w 7289801"/>
              <a:gd name="connsiteY8089" fmla="*/ 1269620 h 8519503"/>
              <a:gd name="connsiteX8090" fmla="*/ 6623147 w 7289801"/>
              <a:gd name="connsiteY8090" fmla="*/ 1308512 h 8519503"/>
              <a:gd name="connsiteX8091" fmla="*/ 6633138 w 7289801"/>
              <a:gd name="connsiteY8091" fmla="*/ 1273931 h 8519503"/>
              <a:gd name="connsiteX8092" fmla="*/ 6689520 w 7289801"/>
              <a:gd name="connsiteY8092" fmla="*/ 1223638 h 8519503"/>
              <a:gd name="connsiteX8093" fmla="*/ 6708076 w 7289801"/>
              <a:gd name="connsiteY8093" fmla="*/ 1226512 h 8519503"/>
              <a:gd name="connsiteX8094" fmla="*/ 6709503 w 7289801"/>
              <a:gd name="connsiteY8094" fmla="*/ 1217891 h 8519503"/>
              <a:gd name="connsiteX8095" fmla="*/ 6721636 w 7289801"/>
              <a:gd name="connsiteY8095" fmla="*/ 1213490 h 8519503"/>
              <a:gd name="connsiteX8096" fmla="*/ 6444178 w 7289801"/>
              <a:gd name="connsiteY8096" fmla="*/ 1213171 h 8519503"/>
              <a:gd name="connsiteX8097" fmla="*/ 6435260 w 7289801"/>
              <a:gd name="connsiteY8097" fmla="*/ 1224216 h 8519503"/>
              <a:gd name="connsiteX8098" fmla="*/ 6444178 w 7289801"/>
              <a:gd name="connsiteY8098" fmla="*/ 1213171 h 8519503"/>
              <a:gd name="connsiteX8099" fmla="*/ 2897874 w 7289801"/>
              <a:gd name="connsiteY8099" fmla="*/ 1211824 h 8519503"/>
              <a:gd name="connsiteX8100" fmla="*/ 2899354 w 7289801"/>
              <a:gd name="connsiteY8100" fmla="*/ 1223658 h 8519503"/>
              <a:gd name="connsiteX8101" fmla="*/ 2893436 w 7289801"/>
              <a:gd name="connsiteY8101" fmla="*/ 1218481 h 8519503"/>
              <a:gd name="connsiteX8102" fmla="*/ 2897874 w 7289801"/>
              <a:gd name="connsiteY8102" fmla="*/ 1211824 h 8519503"/>
              <a:gd name="connsiteX8103" fmla="*/ 7239073 w 7289801"/>
              <a:gd name="connsiteY8103" fmla="*/ 1208621 h 8519503"/>
              <a:gd name="connsiteX8104" fmla="*/ 7234102 w 7289801"/>
              <a:gd name="connsiteY8104" fmla="*/ 1213355 h 8519503"/>
              <a:gd name="connsiteX8105" fmla="*/ 7232682 w 7289801"/>
              <a:gd name="connsiteY8105" fmla="*/ 1222822 h 8519503"/>
              <a:gd name="connsiteX8106" fmla="*/ 7222741 w 7289801"/>
              <a:gd name="connsiteY8106" fmla="*/ 1216510 h 8519503"/>
              <a:gd name="connsiteX8107" fmla="*/ 7239073 w 7289801"/>
              <a:gd name="connsiteY8107" fmla="*/ 1208621 h 8519503"/>
              <a:gd name="connsiteX8108" fmla="*/ 2674506 w 7289801"/>
              <a:gd name="connsiteY8108" fmla="*/ 1208016 h 8519503"/>
              <a:gd name="connsiteX8109" fmla="*/ 2654167 w 7289801"/>
              <a:gd name="connsiteY8109" fmla="*/ 1231458 h 8519503"/>
              <a:gd name="connsiteX8110" fmla="*/ 2652810 w 7289801"/>
              <a:gd name="connsiteY8110" fmla="*/ 1218272 h 8519503"/>
              <a:gd name="connsiteX8111" fmla="*/ 2674506 w 7289801"/>
              <a:gd name="connsiteY8111" fmla="*/ 1208016 h 8519503"/>
              <a:gd name="connsiteX8112" fmla="*/ 2814542 w 7289801"/>
              <a:gd name="connsiteY8112" fmla="*/ 1207453 h 8519503"/>
              <a:gd name="connsiteX8113" fmla="*/ 2783866 w 7289801"/>
              <a:gd name="connsiteY8113" fmla="*/ 1233430 h 8519503"/>
              <a:gd name="connsiteX8114" fmla="*/ 2781012 w 7289801"/>
              <a:gd name="connsiteY8114" fmla="*/ 1228379 h 8519503"/>
              <a:gd name="connsiteX8115" fmla="*/ 2791713 w 7289801"/>
              <a:gd name="connsiteY8115" fmla="*/ 1216833 h 8519503"/>
              <a:gd name="connsiteX8116" fmla="*/ 2814542 w 7289801"/>
              <a:gd name="connsiteY8116" fmla="*/ 1207453 h 8519503"/>
              <a:gd name="connsiteX8117" fmla="*/ 6473353 w 7289801"/>
              <a:gd name="connsiteY8117" fmla="*/ 1203900 h 8519503"/>
              <a:gd name="connsiteX8118" fmla="*/ 6474080 w 7289801"/>
              <a:gd name="connsiteY8118" fmla="*/ 1223623 h 8519503"/>
              <a:gd name="connsiteX8119" fmla="*/ 6473353 w 7289801"/>
              <a:gd name="connsiteY8119" fmla="*/ 1203900 h 8519503"/>
              <a:gd name="connsiteX8120" fmla="*/ 2775095 w 7289801"/>
              <a:gd name="connsiteY8120" fmla="*/ 1203845 h 8519503"/>
              <a:gd name="connsiteX8121" fmla="*/ 2743538 w 7289801"/>
              <a:gd name="connsiteY8121" fmla="*/ 1229486 h 8519503"/>
              <a:gd name="connsiteX8122" fmla="*/ 2775095 w 7289801"/>
              <a:gd name="connsiteY8122" fmla="*/ 1203845 h 8519503"/>
              <a:gd name="connsiteX8123" fmla="*/ 6732006 w 7289801"/>
              <a:gd name="connsiteY8123" fmla="*/ 1201924 h 8519503"/>
              <a:gd name="connsiteX8124" fmla="*/ 6739516 w 7289801"/>
              <a:gd name="connsiteY8124" fmla="*/ 1214273 h 8519503"/>
              <a:gd name="connsiteX8125" fmla="*/ 6732006 w 7289801"/>
              <a:gd name="connsiteY8125" fmla="*/ 1201924 h 8519503"/>
              <a:gd name="connsiteX8126" fmla="*/ 6757116 w 7289801"/>
              <a:gd name="connsiteY8126" fmla="*/ 1194973 h 8519503"/>
              <a:gd name="connsiteX8127" fmla="*/ 6761212 w 7289801"/>
              <a:gd name="connsiteY8127" fmla="*/ 1199952 h 8519503"/>
              <a:gd name="connsiteX8128" fmla="*/ 6752294 w 7289801"/>
              <a:gd name="connsiteY8128" fmla="*/ 1207842 h 8519503"/>
              <a:gd name="connsiteX8129" fmla="*/ 6752636 w 7289801"/>
              <a:gd name="connsiteY8129" fmla="*/ 1196205 h 8519503"/>
              <a:gd name="connsiteX8130" fmla="*/ 6757116 w 7289801"/>
              <a:gd name="connsiteY8130" fmla="*/ 1194973 h 8519503"/>
              <a:gd name="connsiteX8131" fmla="*/ 4073944 w 7289801"/>
              <a:gd name="connsiteY8131" fmla="*/ 1188086 h 8519503"/>
              <a:gd name="connsiteX8132" fmla="*/ 4060022 w 7289801"/>
              <a:gd name="connsiteY8132" fmla="*/ 1213930 h 8519503"/>
              <a:gd name="connsiteX8133" fmla="*/ 4043315 w 7289801"/>
              <a:gd name="connsiteY8133" fmla="*/ 1211137 h 8519503"/>
              <a:gd name="connsiteX8134" fmla="*/ 4073944 w 7289801"/>
              <a:gd name="connsiteY8134" fmla="*/ 1188086 h 8519503"/>
              <a:gd name="connsiteX8135" fmla="*/ 2990082 w 7289801"/>
              <a:gd name="connsiteY8135" fmla="*/ 1184124 h 8519503"/>
              <a:gd name="connsiteX8136" fmla="*/ 2928939 w 7289801"/>
              <a:gd name="connsiteY8136" fmla="*/ 1225541 h 8519503"/>
              <a:gd name="connsiteX8137" fmla="*/ 2990082 w 7289801"/>
              <a:gd name="connsiteY8137" fmla="*/ 1184124 h 8519503"/>
              <a:gd name="connsiteX8138" fmla="*/ 6681158 w 7289801"/>
              <a:gd name="connsiteY8138" fmla="*/ 1178259 h 8519503"/>
              <a:gd name="connsiteX8139" fmla="*/ 6671606 w 7289801"/>
              <a:gd name="connsiteY8139" fmla="*/ 1199954 h 8519503"/>
              <a:gd name="connsiteX8140" fmla="*/ 6654704 w 7289801"/>
              <a:gd name="connsiteY8140" fmla="*/ 1195209 h 8519503"/>
              <a:gd name="connsiteX8141" fmla="*/ 6681158 w 7289801"/>
              <a:gd name="connsiteY8141" fmla="*/ 1178259 h 8519503"/>
              <a:gd name="connsiteX8142" fmla="*/ 5883330 w 7289801"/>
              <a:gd name="connsiteY8142" fmla="*/ 1177656 h 8519503"/>
              <a:gd name="connsiteX8143" fmla="*/ 5877978 w 7289801"/>
              <a:gd name="connsiteY8143" fmla="*/ 1181106 h 8519503"/>
              <a:gd name="connsiteX8144" fmla="*/ 5877964 w 7289801"/>
              <a:gd name="connsiteY8144" fmla="*/ 1181048 h 8519503"/>
              <a:gd name="connsiteX8145" fmla="*/ 5883330 w 7289801"/>
              <a:gd name="connsiteY8145" fmla="*/ 1177656 h 8519503"/>
              <a:gd name="connsiteX8146" fmla="*/ 6526748 w 7289801"/>
              <a:gd name="connsiteY8146" fmla="*/ 1172343 h 8519503"/>
              <a:gd name="connsiteX8147" fmla="*/ 6530448 w 7289801"/>
              <a:gd name="connsiteY8147" fmla="*/ 1194883 h 8519503"/>
              <a:gd name="connsiteX8148" fmla="*/ 6520832 w 7289801"/>
              <a:gd name="connsiteY8148" fmla="*/ 1201928 h 8519503"/>
              <a:gd name="connsiteX8149" fmla="*/ 6526748 w 7289801"/>
              <a:gd name="connsiteY8149" fmla="*/ 1172343 h 8519503"/>
              <a:gd name="connsiteX8150" fmla="*/ 6844422 w 7289801"/>
              <a:gd name="connsiteY8150" fmla="*/ 1161435 h 8519503"/>
              <a:gd name="connsiteX8151" fmla="*/ 6847995 w 7289801"/>
              <a:gd name="connsiteY8151" fmla="*/ 1165156 h 8519503"/>
              <a:gd name="connsiteX8152" fmla="*/ 6836308 w 7289801"/>
              <a:gd name="connsiteY8152" fmla="*/ 1174313 h 8519503"/>
              <a:gd name="connsiteX8153" fmla="*/ 6838590 w 7289801"/>
              <a:gd name="connsiteY8153" fmla="*/ 1163922 h 8519503"/>
              <a:gd name="connsiteX8154" fmla="*/ 6844422 w 7289801"/>
              <a:gd name="connsiteY8154" fmla="*/ 1161435 h 8519503"/>
              <a:gd name="connsiteX8155" fmla="*/ 6731991 w 7289801"/>
              <a:gd name="connsiteY8155" fmla="*/ 1156563 h 8519503"/>
              <a:gd name="connsiteX8156" fmla="*/ 6741488 w 7289801"/>
              <a:gd name="connsiteY8156" fmla="*/ 1172095 h 8519503"/>
              <a:gd name="connsiteX8157" fmla="*/ 6731991 w 7289801"/>
              <a:gd name="connsiteY8157" fmla="*/ 1156563 h 8519503"/>
              <a:gd name="connsiteX8158" fmla="*/ 6710163 w 7289801"/>
              <a:gd name="connsiteY8158" fmla="*/ 1152610 h 8519503"/>
              <a:gd name="connsiteX8159" fmla="*/ 6697632 w 7289801"/>
              <a:gd name="connsiteY8159" fmla="*/ 1170610 h 8519503"/>
              <a:gd name="connsiteX8160" fmla="*/ 6701808 w 7289801"/>
              <a:gd name="connsiteY8160" fmla="*/ 1189332 h 8519503"/>
              <a:gd name="connsiteX8161" fmla="*/ 6682318 w 7289801"/>
              <a:gd name="connsiteY8161" fmla="*/ 1172771 h 8519503"/>
              <a:gd name="connsiteX8162" fmla="*/ 6685798 w 7289801"/>
              <a:gd name="connsiteY8162" fmla="*/ 1173491 h 8519503"/>
              <a:gd name="connsiteX8163" fmla="*/ 6710163 w 7289801"/>
              <a:gd name="connsiteY8163" fmla="*/ 1152610 h 8519503"/>
              <a:gd name="connsiteX8164" fmla="*/ 2986200 w 7289801"/>
              <a:gd name="connsiteY8164" fmla="*/ 1149184 h 8519503"/>
              <a:gd name="connsiteX8165" fmla="*/ 2991224 w 7289801"/>
              <a:gd name="connsiteY8165" fmla="*/ 1154262 h 8519503"/>
              <a:gd name="connsiteX8166" fmla="*/ 2940773 w 7289801"/>
              <a:gd name="connsiteY8166" fmla="*/ 1193985 h 8519503"/>
              <a:gd name="connsiteX8167" fmla="*/ 2979313 w 7289801"/>
              <a:gd name="connsiteY8167" fmla="*/ 1152096 h 8519503"/>
              <a:gd name="connsiteX8168" fmla="*/ 2986200 w 7289801"/>
              <a:gd name="connsiteY8168" fmla="*/ 1149184 h 8519503"/>
              <a:gd name="connsiteX8169" fmla="*/ 2810598 w 7289801"/>
              <a:gd name="connsiteY8169" fmla="*/ 1146642 h 8519503"/>
              <a:gd name="connsiteX8170" fmla="*/ 2770175 w 7289801"/>
              <a:gd name="connsiteY8170" fmla="*/ 1196282 h 8519503"/>
              <a:gd name="connsiteX8171" fmla="*/ 2747483 w 7289801"/>
              <a:gd name="connsiteY8171" fmla="*/ 1206209 h 8519503"/>
              <a:gd name="connsiteX8172" fmla="*/ 2790032 w 7289801"/>
              <a:gd name="connsiteY8172" fmla="*/ 1160825 h 8519503"/>
              <a:gd name="connsiteX8173" fmla="*/ 2810598 w 7289801"/>
              <a:gd name="connsiteY8173" fmla="*/ 1146642 h 8519503"/>
              <a:gd name="connsiteX8174" fmla="*/ 6964364 w 7289801"/>
              <a:gd name="connsiteY8174" fmla="*/ 1145517 h 8519503"/>
              <a:gd name="connsiteX8175" fmla="*/ 6952390 w 7289801"/>
              <a:gd name="connsiteY8175" fmla="*/ 1160507 h 8519503"/>
              <a:gd name="connsiteX8176" fmla="*/ 6964364 w 7289801"/>
              <a:gd name="connsiteY8176" fmla="*/ 1145517 h 8519503"/>
              <a:gd name="connsiteX8177" fmla="*/ 6664910 w 7289801"/>
              <a:gd name="connsiteY8177" fmla="*/ 1138813 h 8519503"/>
              <a:gd name="connsiteX8178" fmla="*/ 6665596 w 7289801"/>
              <a:gd name="connsiteY8178" fmla="*/ 1156563 h 8519503"/>
              <a:gd name="connsiteX8179" fmla="*/ 6658050 w 7289801"/>
              <a:gd name="connsiteY8179" fmla="*/ 1148753 h 8519503"/>
              <a:gd name="connsiteX8180" fmla="*/ 6664910 w 7289801"/>
              <a:gd name="connsiteY8180" fmla="*/ 1138813 h 8519503"/>
              <a:gd name="connsiteX8181" fmla="*/ 6552666 w 7289801"/>
              <a:gd name="connsiteY8181" fmla="*/ 1136514 h 8519503"/>
              <a:gd name="connsiteX8182" fmla="*/ 6558060 w 7289801"/>
              <a:gd name="connsiteY8182" fmla="*/ 1141444 h 8519503"/>
              <a:gd name="connsiteX8183" fmla="*/ 6551794 w 7289801"/>
              <a:gd name="connsiteY8183" fmla="*/ 1146703 h 8519503"/>
              <a:gd name="connsiteX8184" fmla="*/ 6546226 w 7289801"/>
              <a:gd name="connsiteY8184" fmla="*/ 1137500 h 8519503"/>
              <a:gd name="connsiteX8185" fmla="*/ 6552666 w 7289801"/>
              <a:gd name="connsiteY8185" fmla="*/ 1136514 h 8519503"/>
              <a:gd name="connsiteX8186" fmla="*/ 3017179 w 7289801"/>
              <a:gd name="connsiteY8186" fmla="*/ 1132688 h 8519503"/>
              <a:gd name="connsiteX8187" fmla="*/ 3021638 w 7289801"/>
              <a:gd name="connsiteY8187" fmla="*/ 1137148 h 8519503"/>
              <a:gd name="connsiteX8188" fmla="*/ 3005627 w 7289801"/>
              <a:gd name="connsiteY8188" fmla="*/ 1148623 h 8519503"/>
              <a:gd name="connsiteX8189" fmla="*/ 3017179 w 7289801"/>
              <a:gd name="connsiteY8189" fmla="*/ 1132688 h 8519503"/>
              <a:gd name="connsiteX8190" fmla="*/ 2831872 w 7289801"/>
              <a:gd name="connsiteY8190" fmla="*/ 1121101 h 8519503"/>
              <a:gd name="connsiteX8191" fmla="*/ 2818487 w 7289801"/>
              <a:gd name="connsiteY8191" fmla="*/ 1137461 h 8519503"/>
              <a:gd name="connsiteX8192" fmla="*/ 2833279 w 7289801"/>
              <a:gd name="connsiteY8192" fmla="*/ 1134616 h 8519503"/>
              <a:gd name="connsiteX8193" fmla="*/ 2831872 w 7289801"/>
              <a:gd name="connsiteY8193" fmla="*/ 1121101 h 8519503"/>
              <a:gd name="connsiteX8194" fmla="*/ 6830306 w 7289801"/>
              <a:gd name="connsiteY8194" fmla="*/ 1119596 h 8519503"/>
              <a:gd name="connsiteX8195" fmla="*/ 6836398 w 7289801"/>
              <a:gd name="connsiteY8195" fmla="*/ 1140785 h 8519503"/>
              <a:gd name="connsiteX8196" fmla="*/ 6824326 w 7289801"/>
              <a:gd name="connsiteY8196" fmla="*/ 1122208 h 8519503"/>
              <a:gd name="connsiteX8197" fmla="*/ 6830306 w 7289801"/>
              <a:gd name="connsiteY8197" fmla="*/ 1119596 h 8519503"/>
              <a:gd name="connsiteX8198" fmla="*/ 2813127 w 7289801"/>
              <a:gd name="connsiteY8198" fmla="*/ 1119040 h 8519503"/>
              <a:gd name="connsiteX8199" fmla="*/ 2814542 w 7289801"/>
              <a:gd name="connsiteY8199" fmla="*/ 1131912 h 8519503"/>
              <a:gd name="connsiteX8200" fmla="*/ 2741616 w 7289801"/>
              <a:gd name="connsiteY8200" fmla="*/ 1184124 h 8519503"/>
              <a:gd name="connsiteX8201" fmla="*/ 2733828 w 7289801"/>
              <a:gd name="connsiteY8201" fmla="*/ 1169104 h 8519503"/>
              <a:gd name="connsiteX8202" fmla="*/ 2752237 w 7289801"/>
              <a:gd name="connsiteY8202" fmla="*/ 1151939 h 8519503"/>
              <a:gd name="connsiteX8203" fmla="*/ 2743032 w 7289801"/>
              <a:gd name="connsiteY8203" fmla="*/ 1176257 h 8519503"/>
              <a:gd name="connsiteX8204" fmla="*/ 2803214 w 7289801"/>
              <a:gd name="connsiteY8204" fmla="*/ 1121900 h 8519503"/>
              <a:gd name="connsiteX8205" fmla="*/ 2813127 w 7289801"/>
              <a:gd name="connsiteY8205" fmla="*/ 1119040 h 8519503"/>
              <a:gd name="connsiteX8206" fmla="*/ 5986269 w 7289801"/>
              <a:gd name="connsiteY8206" fmla="*/ 1111879 h 8519503"/>
              <a:gd name="connsiteX8207" fmla="*/ 5978460 w 7289801"/>
              <a:gd name="connsiteY8207" fmla="*/ 1118295 h 8519503"/>
              <a:gd name="connsiteX8208" fmla="*/ 5974169 w 7289801"/>
              <a:gd name="connsiteY8208" fmla="*/ 1116242 h 8519503"/>
              <a:gd name="connsiteX8209" fmla="*/ 5987044 w 7289801"/>
              <a:gd name="connsiteY8209" fmla="*/ 1111243 h 8519503"/>
              <a:gd name="connsiteX8210" fmla="*/ 5986784 w 7289801"/>
              <a:gd name="connsiteY8210" fmla="*/ 1111694 h 8519503"/>
              <a:gd name="connsiteX8211" fmla="*/ 5986269 w 7289801"/>
              <a:gd name="connsiteY8211" fmla="*/ 1111879 h 8519503"/>
              <a:gd name="connsiteX8212" fmla="*/ 6627614 w 7289801"/>
              <a:gd name="connsiteY8212" fmla="*/ 1107258 h 8519503"/>
              <a:gd name="connsiteX8213" fmla="*/ 6636806 w 7289801"/>
              <a:gd name="connsiteY8213" fmla="*/ 1117462 h 8519503"/>
              <a:gd name="connsiteX8214" fmla="*/ 6626200 w 7289801"/>
              <a:gd name="connsiteY8214" fmla="*/ 1116004 h 8519503"/>
              <a:gd name="connsiteX8215" fmla="*/ 6601452 w 7289801"/>
              <a:gd name="connsiteY8215" fmla="*/ 1140787 h 8519503"/>
              <a:gd name="connsiteX8216" fmla="*/ 6627614 w 7289801"/>
              <a:gd name="connsiteY8216" fmla="*/ 1107258 h 8519503"/>
              <a:gd name="connsiteX8217" fmla="*/ 3104477 w 7289801"/>
              <a:gd name="connsiteY8217" fmla="*/ 1105232 h 8519503"/>
              <a:gd name="connsiteX8218" fmla="*/ 3049251 w 7289801"/>
              <a:gd name="connsiteY8218" fmla="*/ 1150596 h 8519503"/>
              <a:gd name="connsiteX8219" fmla="*/ 3104477 w 7289801"/>
              <a:gd name="connsiteY8219" fmla="*/ 1105232 h 8519503"/>
              <a:gd name="connsiteX8220" fmla="*/ 6824858 w 7289801"/>
              <a:gd name="connsiteY8220" fmla="*/ 1095422 h 8519503"/>
              <a:gd name="connsiteX8221" fmla="*/ 6813935 w 7289801"/>
              <a:gd name="connsiteY8221" fmla="*/ 1109228 h 8519503"/>
              <a:gd name="connsiteX8222" fmla="*/ 6824858 w 7289801"/>
              <a:gd name="connsiteY8222" fmla="*/ 1095422 h 8519503"/>
              <a:gd name="connsiteX8223" fmla="*/ 4214048 w 7289801"/>
              <a:gd name="connsiteY8223" fmla="*/ 1093417 h 8519503"/>
              <a:gd name="connsiteX8224" fmla="*/ 4199131 w 7289801"/>
              <a:gd name="connsiteY8224" fmla="*/ 1115112 h 8519503"/>
              <a:gd name="connsiteX8225" fmla="*/ 4214048 w 7289801"/>
              <a:gd name="connsiteY8225" fmla="*/ 1093417 h 8519503"/>
              <a:gd name="connsiteX8226" fmla="*/ 3108587 w 7289801"/>
              <a:gd name="connsiteY8226" fmla="*/ 1079685 h 8519503"/>
              <a:gd name="connsiteX8227" fmla="*/ 3113518 w 7289801"/>
              <a:gd name="connsiteY8227" fmla="*/ 1093492 h 8519503"/>
              <a:gd name="connsiteX8228" fmla="*/ 3108587 w 7289801"/>
              <a:gd name="connsiteY8228" fmla="*/ 1079685 h 8519503"/>
              <a:gd name="connsiteX8229" fmla="*/ 6354191 w 7289801"/>
              <a:gd name="connsiteY8229" fmla="*/ 1077705 h 8519503"/>
              <a:gd name="connsiteX8230" fmla="*/ 6349170 w 7289801"/>
              <a:gd name="connsiteY8230" fmla="*/ 1095457 h 8519503"/>
              <a:gd name="connsiteX8231" fmla="*/ 6354191 w 7289801"/>
              <a:gd name="connsiteY8231" fmla="*/ 1077705 h 8519503"/>
              <a:gd name="connsiteX8232" fmla="*/ 6674044 w 7289801"/>
              <a:gd name="connsiteY8232" fmla="*/ 1077673 h 8519503"/>
              <a:gd name="connsiteX8233" fmla="*/ 6652396 w 7289801"/>
              <a:gd name="connsiteY8233" fmla="*/ 1101341 h 8519503"/>
              <a:gd name="connsiteX8234" fmla="*/ 6654560 w 7289801"/>
              <a:gd name="connsiteY8234" fmla="*/ 1078350 h 8519503"/>
              <a:gd name="connsiteX8235" fmla="*/ 6674044 w 7289801"/>
              <a:gd name="connsiteY8235" fmla="*/ 1077673 h 8519503"/>
              <a:gd name="connsiteX8236" fmla="*/ 6864490 w 7289801"/>
              <a:gd name="connsiteY8236" fmla="*/ 1076423 h 8519503"/>
              <a:gd name="connsiteX8237" fmla="*/ 6879552 w 7289801"/>
              <a:gd name="connsiteY8237" fmla="*/ 1090163 h 8519503"/>
              <a:gd name="connsiteX8238" fmla="*/ 6864490 w 7289801"/>
              <a:gd name="connsiteY8238" fmla="*/ 1076423 h 8519503"/>
              <a:gd name="connsiteX8239" fmla="*/ 6599367 w 7289801"/>
              <a:gd name="connsiteY8239" fmla="*/ 1075701 h 8519503"/>
              <a:gd name="connsiteX8240" fmla="*/ 6593506 w 7289801"/>
              <a:gd name="connsiteY8240" fmla="*/ 1088054 h 8519503"/>
              <a:gd name="connsiteX8241" fmla="*/ 6602297 w 7289801"/>
              <a:gd name="connsiteY8241" fmla="*/ 1103313 h 8519503"/>
              <a:gd name="connsiteX8242" fmla="*/ 6587645 w 7289801"/>
              <a:gd name="connsiteY8242" fmla="*/ 1089507 h 8519503"/>
              <a:gd name="connsiteX8243" fmla="*/ 6599367 w 7289801"/>
              <a:gd name="connsiteY8243" fmla="*/ 1075701 h 8519503"/>
              <a:gd name="connsiteX8244" fmla="*/ 4255980 w 7289801"/>
              <a:gd name="connsiteY8244" fmla="*/ 1069730 h 8519503"/>
              <a:gd name="connsiteX8245" fmla="*/ 4231362 w 7289801"/>
              <a:gd name="connsiteY8245" fmla="*/ 1085640 h 8519503"/>
              <a:gd name="connsiteX8246" fmla="*/ 4255980 w 7289801"/>
              <a:gd name="connsiteY8246" fmla="*/ 1069730 h 8519503"/>
              <a:gd name="connsiteX8247" fmla="*/ 4307073 w 7289801"/>
              <a:gd name="connsiteY8247" fmla="*/ 1059887 h 8519503"/>
              <a:gd name="connsiteX8248" fmla="*/ 4307790 w 7289801"/>
              <a:gd name="connsiteY8248" fmla="*/ 1070933 h 8519503"/>
              <a:gd name="connsiteX8249" fmla="*/ 4307073 w 7289801"/>
              <a:gd name="connsiteY8249" fmla="*/ 1059887 h 8519503"/>
              <a:gd name="connsiteX8250" fmla="*/ 4022865 w 7289801"/>
              <a:gd name="connsiteY8250" fmla="*/ 1056825 h 8519503"/>
              <a:gd name="connsiteX8251" fmla="*/ 4000338 w 7289801"/>
              <a:gd name="connsiteY8251" fmla="*/ 1062563 h 8519503"/>
              <a:gd name="connsiteX8252" fmla="*/ 4022865 w 7289801"/>
              <a:gd name="connsiteY8252" fmla="*/ 1056825 h 8519503"/>
              <a:gd name="connsiteX8253" fmla="*/ 3115654 w 7289801"/>
              <a:gd name="connsiteY8253" fmla="*/ 1056543 h 8519503"/>
              <a:gd name="connsiteX8254" fmla="*/ 3120256 w 7289801"/>
              <a:gd name="connsiteY8254" fmla="*/ 1063569 h 8519503"/>
              <a:gd name="connsiteX8255" fmla="*/ 3099015 w 7289801"/>
              <a:gd name="connsiteY8255" fmla="*/ 1074663 h 8519503"/>
              <a:gd name="connsiteX8256" fmla="*/ 3098307 w 7289801"/>
              <a:gd name="connsiteY8256" fmla="*/ 1077622 h 8519503"/>
              <a:gd name="connsiteX8257" fmla="*/ 3094462 w 7289801"/>
              <a:gd name="connsiteY8257" fmla="*/ 1073604 h 8519503"/>
              <a:gd name="connsiteX8258" fmla="*/ 3090671 w 7289801"/>
              <a:gd name="connsiteY8258" fmla="*/ 1081687 h 8519503"/>
              <a:gd name="connsiteX8259" fmla="*/ 3078837 w 7289801"/>
              <a:gd name="connsiteY8259" fmla="*/ 1087327 h 8519503"/>
              <a:gd name="connsiteX8260" fmla="*/ 3068319 w 7289801"/>
              <a:gd name="connsiteY8260" fmla="*/ 1101379 h 8519503"/>
              <a:gd name="connsiteX8261" fmla="*/ 3069821 w 7289801"/>
              <a:gd name="connsiteY8261" fmla="*/ 1088066 h 8519503"/>
              <a:gd name="connsiteX8262" fmla="*/ 3063058 w 7289801"/>
              <a:gd name="connsiteY8262" fmla="*/ 1082889 h 8519503"/>
              <a:gd name="connsiteX8263" fmla="*/ 3084098 w 7289801"/>
              <a:gd name="connsiteY8263" fmla="*/ 1071795 h 8519503"/>
              <a:gd name="connsiteX8264" fmla="*/ 3078085 w 7289801"/>
              <a:gd name="connsiteY8264" fmla="*/ 1078451 h 8519503"/>
              <a:gd name="connsiteX8265" fmla="*/ 3094254 w 7289801"/>
              <a:gd name="connsiteY8265" fmla="*/ 1073388 h 8519503"/>
              <a:gd name="connsiteX8266" fmla="*/ 3092643 w 7289801"/>
              <a:gd name="connsiteY8266" fmla="*/ 1071705 h 8519503"/>
              <a:gd name="connsiteX8267" fmla="*/ 3099015 w 7289801"/>
              <a:gd name="connsiteY8267" fmla="*/ 1066527 h 8519503"/>
              <a:gd name="connsiteX8268" fmla="*/ 3099724 w 7289801"/>
              <a:gd name="connsiteY8268" fmla="*/ 1070965 h 8519503"/>
              <a:gd name="connsiteX8269" fmla="*/ 3106804 w 7289801"/>
              <a:gd name="connsiteY8269" fmla="*/ 1058392 h 8519503"/>
              <a:gd name="connsiteX8270" fmla="*/ 3115654 w 7289801"/>
              <a:gd name="connsiteY8270" fmla="*/ 1056543 h 8519503"/>
              <a:gd name="connsiteX8271" fmla="*/ 2893436 w 7289801"/>
              <a:gd name="connsiteY8271" fmla="*/ 1055918 h 8519503"/>
              <a:gd name="connsiteX8272" fmla="*/ 2820682 w 7289801"/>
              <a:gd name="connsiteY8272" fmla="*/ 1111143 h 8519503"/>
              <a:gd name="connsiteX8273" fmla="*/ 2893436 w 7289801"/>
              <a:gd name="connsiteY8273" fmla="*/ 1055918 h 8519503"/>
              <a:gd name="connsiteX8274" fmla="*/ 4274260 w 7289801"/>
              <a:gd name="connsiteY8274" fmla="*/ 1046803 h 8519503"/>
              <a:gd name="connsiteX8275" fmla="*/ 4279997 w 7289801"/>
              <a:gd name="connsiteY8275" fmla="*/ 1054199 h 8519503"/>
              <a:gd name="connsiteX8276" fmla="*/ 4259916 w 7289801"/>
              <a:gd name="connsiteY8276" fmla="*/ 1063814 h 8519503"/>
              <a:gd name="connsiteX8277" fmla="*/ 4261350 w 7289801"/>
              <a:gd name="connsiteY8277" fmla="*/ 1051980 h 8519503"/>
              <a:gd name="connsiteX8278" fmla="*/ 4272108 w 7289801"/>
              <a:gd name="connsiteY8278" fmla="*/ 1055677 h 8519503"/>
              <a:gd name="connsiteX8279" fmla="*/ 4274260 w 7289801"/>
              <a:gd name="connsiteY8279" fmla="*/ 1046803 h 8519503"/>
              <a:gd name="connsiteX8280" fmla="*/ 5201310 w 7289801"/>
              <a:gd name="connsiteY8280" fmla="*/ 1044109 h 8519503"/>
              <a:gd name="connsiteX8281" fmla="*/ 5163609 w 7289801"/>
              <a:gd name="connsiteY8281" fmla="*/ 1079251 h 8519503"/>
              <a:gd name="connsiteX8282" fmla="*/ 5155074 w 7289801"/>
              <a:gd name="connsiteY8282" fmla="*/ 1095029 h 8519503"/>
              <a:gd name="connsiteX8283" fmla="*/ 5130888 w 7289801"/>
              <a:gd name="connsiteY8283" fmla="*/ 1115110 h 8519503"/>
              <a:gd name="connsiteX8284" fmla="*/ 5120218 w 7289801"/>
              <a:gd name="connsiteY8284" fmla="*/ 1113676 h 8519503"/>
              <a:gd name="connsiteX8285" fmla="*/ 5152228 w 7289801"/>
              <a:gd name="connsiteY8285" fmla="*/ 1077817 h 8519503"/>
              <a:gd name="connsiteX8286" fmla="*/ 5175702 w 7289801"/>
              <a:gd name="connsiteY8286" fmla="*/ 1070645 h 8519503"/>
              <a:gd name="connsiteX8287" fmla="*/ 5181393 w 7289801"/>
              <a:gd name="connsiteY8287" fmla="*/ 1051998 h 8519503"/>
              <a:gd name="connsiteX8288" fmla="*/ 5201310 w 7289801"/>
              <a:gd name="connsiteY8288" fmla="*/ 1044109 h 8519503"/>
              <a:gd name="connsiteX8289" fmla="*/ 4280925 w 7289801"/>
              <a:gd name="connsiteY8289" fmla="*/ 1040542 h 8519503"/>
              <a:gd name="connsiteX8290" fmla="*/ 4289859 w 7289801"/>
              <a:gd name="connsiteY8290" fmla="*/ 1045519 h 8519503"/>
              <a:gd name="connsiteX8291" fmla="*/ 4276864 w 7289801"/>
              <a:gd name="connsiteY8291" fmla="*/ 1041762 h 8519503"/>
              <a:gd name="connsiteX8292" fmla="*/ 4280925 w 7289801"/>
              <a:gd name="connsiteY8292" fmla="*/ 1040542 h 8519503"/>
              <a:gd name="connsiteX8293" fmla="*/ 3970339 w 7289801"/>
              <a:gd name="connsiteY8293" fmla="*/ 1040141 h 8519503"/>
              <a:gd name="connsiteX8294" fmla="*/ 3911168 w 7289801"/>
              <a:gd name="connsiteY8294" fmla="*/ 1079586 h 8519503"/>
              <a:gd name="connsiteX8295" fmla="*/ 3970339 w 7289801"/>
              <a:gd name="connsiteY8295" fmla="*/ 1040141 h 8519503"/>
              <a:gd name="connsiteX8296" fmla="*/ 6649396 w 7289801"/>
              <a:gd name="connsiteY8296" fmla="*/ 1032311 h 8519503"/>
              <a:gd name="connsiteX8297" fmla="*/ 6633693 w 7289801"/>
              <a:gd name="connsiteY8297" fmla="*/ 1050062 h 8519503"/>
              <a:gd name="connsiteX8298" fmla="*/ 6649396 w 7289801"/>
              <a:gd name="connsiteY8298" fmla="*/ 1032311 h 8519503"/>
              <a:gd name="connsiteX8299" fmla="*/ 2867416 w 7289801"/>
              <a:gd name="connsiteY8299" fmla="*/ 1028314 h 8519503"/>
              <a:gd name="connsiteX8300" fmla="*/ 2861955 w 7289801"/>
              <a:gd name="connsiteY8300" fmla="*/ 1061843 h 8519503"/>
              <a:gd name="connsiteX8301" fmla="*/ 2857858 w 7289801"/>
              <a:gd name="connsiteY8301" fmla="*/ 1053648 h 8519503"/>
              <a:gd name="connsiteX8302" fmla="*/ 2855811 w 7289801"/>
              <a:gd name="connsiteY8302" fmla="*/ 1037256 h 8519503"/>
              <a:gd name="connsiteX8303" fmla="*/ 2867416 w 7289801"/>
              <a:gd name="connsiteY8303" fmla="*/ 1028314 h 8519503"/>
              <a:gd name="connsiteX8304" fmla="*/ 6443664 w 7289801"/>
              <a:gd name="connsiteY8304" fmla="*/ 1024453 h 8519503"/>
              <a:gd name="connsiteX8305" fmla="*/ 6427885 w 7289801"/>
              <a:gd name="connsiteY8305" fmla="*/ 1042204 h 8519503"/>
              <a:gd name="connsiteX8306" fmla="*/ 6433146 w 7289801"/>
              <a:gd name="connsiteY8306" fmla="*/ 1029424 h 8519503"/>
              <a:gd name="connsiteX8307" fmla="*/ 6429388 w 7289801"/>
              <a:gd name="connsiteY8307" fmla="*/ 1026583 h 8519503"/>
              <a:gd name="connsiteX8308" fmla="*/ 6443664 w 7289801"/>
              <a:gd name="connsiteY8308" fmla="*/ 1024453 h 8519503"/>
              <a:gd name="connsiteX8309" fmla="*/ 3168057 w 7289801"/>
              <a:gd name="connsiteY8309" fmla="*/ 1018454 h 8519503"/>
              <a:gd name="connsiteX8310" fmla="*/ 3171537 w 7289801"/>
              <a:gd name="connsiteY8310" fmla="*/ 1026048 h 8519503"/>
              <a:gd name="connsiteX8311" fmla="*/ 3124898 w 7289801"/>
              <a:gd name="connsiteY8311" fmla="*/ 1059872 h 8519503"/>
              <a:gd name="connsiteX8312" fmla="*/ 3168057 w 7289801"/>
              <a:gd name="connsiteY8312" fmla="*/ 1018454 h 8519503"/>
              <a:gd name="connsiteX8313" fmla="*/ 4300550 w 7289801"/>
              <a:gd name="connsiteY8313" fmla="*/ 1015913 h 8519503"/>
              <a:gd name="connsiteX8314" fmla="*/ 4311556 w 7289801"/>
              <a:gd name="connsiteY8314" fmla="*/ 1017485 h 8519503"/>
              <a:gd name="connsiteX8315" fmla="*/ 4293804 w 7289801"/>
              <a:gd name="connsiteY8315" fmla="*/ 1016005 h 8519503"/>
              <a:gd name="connsiteX8316" fmla="*/ 4300550 w 7289801"/>
              <a:gd name="connsiteY8316" fmla="*/ 1015913 h 8519503"/>
              <a:gd name="connsiteX8317" fmla="*/ 4309497 w 7289801"/>
              <a:gd name="connsiteY8317" fmla="*/ 1011156 h 8519503"/>
              <a:gd name="connsiteX8318" fmla="*/ 4321160 w 7289801"/>
              <a:gd name="connsiteY8318" fmla="*/ 1011240 h 8519503"/>
              <a:gd name="connsiteX8319" fmla="*/ 4325533 w 7289801"/>
              <a:gd name="connsiteY8319" fmla="*/ 1015184 h 8519503"/>
              <a:gd name="connsiteX8320" fmla="*/ 4304394 w 7289801"/>
              <a:gd name="connsiteY8320" fmla="*/ 1012554 h 8519503"/>
              <a:gd name="connsiteX8321" fmla="*/ 4309497 w 7289801"/>
              <a:gd name="connsiteY8321" fmla="*/ 1011156 h 8519503"/>
              <a:gd name="connsiteX8322" fmla="*/ 6677388 w 7289801"/>
              <a:gd name="connsiteY8322" fmla="*/ 1006672 h 8519503"/>
              <a:gd name="connsiteX8323" fmla="*/ 6675352 w 7289801"/>
              <a:gd name="connsiteY8323" fmla="*/ 1029663 h 8519503"/>
              <a:gd name="connsiteX8324" fmla="*/ 6666539 w 7289801"/>
              <a:gd name="connsiteY8324" fmla="*/ 1030339 h 8519503"/>
              <a:gd name="connsiteX8325" fmla="*/ 6677388 w 7289801"/>
              <a:gd name="connsiteY8325" fmla="*/ 1006672 h 8519503"/>
              <a:gd name="connsiteX8326" fmla="*/ 3009397 w 7289801"/>
              <a:gd name="connsiteY8326" fmla="*/ 1003207 h 8519503"/>
              <a:gd name="connsiteX8327" fmla="*/ 3015722 w 7289801"/>
              <a:gd name="connsiteY8327" fmla="*/ 1007625 h 8519503"/>
              <a:gd name="connsiteX8328" fmla="*/ 2998179 w 7289801"/>
              <a:gd name="connsiteY8328" fmla="*/ 1023564 h 8519503"/>
              <a:gd name="connsiteX8329" fmla="*/ 3004251 w 7289801"/>
              <a:gd name="connsiteY8329" fmla="*/ 1015247 h 8519503"/>
              <a:gd name="connsiteX8330" fmla="*/ 2999528 w 7289801"/>
              <a:gd name="connsiteY8330" fmla="*/ 1005547 h 8519503"/>
              <a:gd name="connsiteX8331" fmla="*/ 3009397 w 7289801"/>
              <a:gd name="connsiteY8331" fmla="*/ 1003207 h 8519503"/>
              <a:gd name="connsiteX8332" fmla="*/ 4321524 w 7289801"/>
              <a:gd name="connsiteY8332" fmla="*/ 998748 h 8519503"/>
              <a:gd name="connsiteX8333" fmla="*/ 4338154 w 7289801"/>
              <a:gd name="connsiteY8333" fmla="*/ 1000721 h 8519503"/>
              <a:gd name="connsiteX8334" fmla="*/ 4321524 w 7289801"/>
              <a:gd name="connsiteY8334" fmla="*/ 998748 h 8519503"/>
              <a:gd name="connsiteX8335" fmla="*/ 6500862 w 7289801"/>
              <a:gd name="connsiteY8335" fmla="*/ 994354 h 8519503"/>
              <a:gd name="connsiteX8336" fmla="*/ 6483111 w 7289801"/>
              <a:gd name="connsiteY8336" fmla="*/ 1006707 h 8519503"/>
              <a:gd name="connsiteX8337" fmla="*/ 6500862 w 7289801"/>
              <a:gd name="connsiteY8337" fmla="*/ 994354 h 8519503"/>
              <a:gd name="connsiteX8338" fmla="*/ 6936751 w 7289801"/>
              <a:gd name="connsiteY8338" fmla="*/ 994039 h 8519503"/>
              <a:gd name="connsiteX8339" fmla="*/ 6948586 w 7289801"/>
              <a:gd name="connsiteY8339" fmla="*/ 998781 h 8519503"/>
              <a:gd name="connsiteX8340" fmla="*/ 6932806 w 7289801"/>
              <a:gd name="connsiteY8340" fmla="*/ 1008643 h 8519503"/>
              <a:gd name="connsiteX8341" fmla="*/ 6936751 w 7289801"/>
              <a:gd name="connsiteY8341" fmla="*/ 994039 h 8519503"/>
              <a:gd name="connsiteX8342" fmla="*/ 3177454 w 7289801"/>
              <a:gd name="connsiteY8342" fmla="*/ 990843 h 8519503"/>
              <a:gd name="connsiteX8343" fmla="*/ 3155278 w 7289801"/>
              <a:gd name="connsiteY8343" fmla="*/ 1010565 h 8519503"/>
              <a:gd name="connsiteX8344" fmla="*/ 3177454 w 7289801"/>
              <a:gd name="connsiteY8344" fmla="*/ 990843 h 8519503"/>
              <a:gd name="connsiteX8345" fmla="*/ 4240039 w 7289801"/>
              <a:gd name="connsiteY8345" fmla="*/ 989185 h 8519503"/>
              <a:gd name="connsiteX8346" fmla="*/ 4239514 w 7289801"/>
              <a:gd name="connsiteY8346" fmla="*/ 989916 h 8519503"/>
              <a:gd name="connsiteX8347" fmla="*/ 4239310 w 7289801"/>
              <a:gd name="connsiteY8347" fmla="*/ 990246 h 8519503"/>
              <a:gd name="connsiteX8348" fmla="*/ 4239962 w 7289801"/>
              <a:gd name="connsiteY8348" fmla="*/ 989356 h 8519503"/>
              <a:gd name="connsiteX8349" fmla="*/ 2980220 w 7289801"/>
              <a:gd name="connsiteY8349" fmla="*/ 988870 h 8519503"/>
              <a:gd name="connsiteX8350" fmla="*/ 2954374 w 7289801"/>
              <a:gd name="connsiteY8350" fmla="*/ 1014511 h 8519503"/>
              <a:gd name="connsiteX8351" fmla="*/ 2980220 w 7289801"/>
              <a:gd name="connsiteY8351" fmla="*/ 988870 h 8519503"/>
              <a:gd name="connsiteX8352" fmla="*/ 3218874 w 7289801"/>
              <a:gd name="connsiteY8352" fmla="*/ 986898 h 8519503"/>
              <a:gd name="connsiteX8353" fmla="*/ 3181399 w 7289801"/>
              <a:gd name="connsiteY8353" fmla="*/ 1020427 h 8519503"/>
              <a:gd name="connsiteX8354" fmla="*/ 3218874 w 7289801"/>
              <a:gd name="connsiteY8354" fmla="*/ 986898 h 8519503"/>
              <a:gd name="connsiteX8355" fmla="*/ 4250896 w 7289801"/>
              <a:gd name="connsiteY8355" fmla="*/ 977718 h 8519503"/>
              <a:gd name="connsiteX8356" fmla="*/ 4247652 w 7289801"/>
              <a:gd name="connsiteY8356" fmla="*/ 981814 h 8519503"/>
              <a:gd name="connsiteX8357" fmla="*/ 4242770 w 7289801"/>
              <a:gd name="connsiteY8357" fmla="*/ 987422 h 8519503"/>
              <a:gd name="connsiteX8358" fmla="*/ 4242008 w 7289801"/>
              <a:gd name="connsiteY8358" fmla="*/ 988226 h 8519503"/>
              <a:gd name="connsiteX8359" fmla="*/ 4246928 w 7289801"/>
              <a:gd name="connsiteY8359" fmla="*/ 982526 h 8519503"/>
              <a:gd name="connsiteX8360" fmla="*/ 4249732 w 7289801"/>
              <a:gd name="connsiteY8360" fmla="*/ 978965 h 8519503"/>
              <a:gd name="connsiteX8361" fmla="*/ 4250896 w 7289801"/>
              <a:gd name="connsiteY8361" fmla="*/ 977718 h 8519503"/>
              <a:gd name="connsiteX8362" fmla="*/ 4248022 w 7289801"/>
              <a:gd name="connsiteY8362" fmla="*/ 977116 h 8519503"/>
              <a:gd name="connsiteX8363" fmla="*/ 4244798 w 7289801"/>
              <a:gd name="connsiteY8363" fmla="*/ 983104 h 8519503"/>
              <a:gd name="connsiteX8364" fmla="*/ 4235310 w 7289801"/>
              <a:gd name="connsiteY8364" fmla="*/ 995981 h 8519503"/>
              <a:gd name="connsiteX8365" fmla="*/ 4241346 w 7289801"/>
              <a:gd name="connsiteY8365" fmla="*/ 988924 h 8519503"/>
              <a:gd name="connsiteX8366" fmla="*/ 4242008 w 7289801"/>
              <a:gd name="connsiteY8366" fmla="*/ 988226 h 8519503"/>
              <a:gd name="connsiteX8367" fmla="*/ 4235274 w 7289801"/>
              <a:gd name="connsiteY8367" fmla="*/ 996029 h 8519503"/>
              <a:gd name="connsiteX8368" fmla="*/ 4234936 w 7289801"/>
              <a:gd name="connsiteY8368" fmla="*/ 996487 h 8519503"/>
              <a:gd name="connsiteX8369" fmla="*/ 4235165 w 7289801"/>
              <a:gd name="connsiteY8369" fmla="*/ 996155 h 8519503"/>
              <a:gd name="connsiteX8370" fmla="*/ 4234634 w 7289801"/>
              <a:gd name="connsiteY8370" fmla="*/ 996770 h 8519503"/>
              <a:gd name="connsiteX8371" fmla="*/ 4235184 w 7289801"/>
              <a:gd name="connsiteY8371" fmla="*/ 996128 h 8519503"/>
              <a:gd name="connsiteX8372" fmla="*/ 4238232 w 7289801"/>
              <a:gd name="connsiteY8372" fmla="*/ 991700 h 8519503"/>
              <a:gd name="connsiteX8373" fmla="*/ 4237682 w 7289801"/>
              <a:gd name="connsiteY8373" fmla="*/ 992465 h 8519503"/>
              <a:gd name="connsiteX8374" fmla="*/ 4234634 w 7289801"/>
              <a:gd name="connsiteY8374" fmla="*/ 996051 h 8519503"/>
              <a:gd name="connsiteX8375" fmla="*/ 4244136 w 7289801"/>
              <a:gd name="connsiteY8375" fmla="*/ 982515 h 8519503"/>
              <a:gd name="connsiteX8376" fmla="*/ 4243922 w 7289801"/>
              <a:gd name="connsiteY8376" fmla="*/ 982904 h 8519503"/>
              <a:gd name="connsiteX8377" fmla="*/ 4352393 w 7289801"/>
              <a:gd name="connsiteY8377" fmla="*/ 963904 h 8519503"/>
              <a:gd name="connsiteX8378" fmla="*/ 4354946 w 7289801"/>
              <a:gd name="connsiteY8378" fmla="*/ 963904 h 8519503"/>
              <a:gd name="connsiteX8379" fmla="*/ 4315499 w 7289801"/>
              <a:gd name="connsiteY8379" fmla="*/ 975080 h 8519503"/>
              <a:gd name="connsiteX8380" fmla="*/ 4342972 w 7289801"/>
              <a:gd name="connsiteY8380" fmla="*/ 965876 h 8519503"/>
              <a:gd name="connsiteX8381" fmla="*/ 4352393 w 7289801"/>
              <a:gd name="connsiteY8381" fmla="*/ 963904 h 8519503"/>
              <a:gd name="connsiteX8382" fmla="*/ 4341140 w 7289801"/>
              <a:gd name="connsiteY8382" fmla="*/ 961255 h 8519503"/>
              <a:gd name="connsiteX8383" fmla="*/ 4309697 w 7289801"/>
              <a:gd name="connsiteY8383" fmla="*/ 976595 h 8519503"/>
              <a:gd name="connsiteX8384" fmla="*/ 4326848 w 7289801"/>
              <a:gd name="connsiteY8384" fmla="*/ 966369 h 8519503"/>
              <a:gd name="connsiteX8385" fmla="*/ 4298263 w 7289801"/>
              <a:gd name="connsiteY8385" fmla="*/ 978056 h 8519503"/>
              <a:gd name="connsiteX8386" fmla="*/ 4328992 w 7289801"/>
              <a:gd name="connsiteY8386" fmla="*/ 961986 h 8519503"/>
              <a:gd name="connsiteX8387" fmla="*/ 4341140 w 7289801"/>
              <a:gd name="connsiteY8387" fmla="*/ 961255 h 8519503"/>
              <a:gd name="connsiteX8388" fmla="*/ 4329844 w 7289801"/>
              <a:gd name="connsiteY8388" fmla="*/ 955356 h 8519503"/>
              <a:gd name="connsiteX8389" fmla="*/ 4314066 w 7289801"/>
              <a:gd name="connsiteY8389" fmla="*/ 965875 h 8519503"/>
              <a:gd name="connsiteX8390" fmla="*/ 4329844 w 7289801"/>
              <a:gd name="connsiteY8390" fmla="*/ 955356 h 8519503"/>
              <a:gd name="connsiteX8391" fmla="*/ 6621176 w 7289801"/>
              <a:gd name="connsiteY8391" fmla="*/ 951480 h 8519503"/>
              <a:gd name="connsiteX8392" fmla="*/ 6617230 w 7289801"/>
              <a:gd name="connsiteY8392" fmla="*/ 967409 h 8519503"/>
              <a:gd name="connsiteX8393" fmla="*/ 6609342 w 7289801"/>
              <a:gd name="connsiteY8393" fmla="*/ 967409 h 8519503"/>
              <a:gd name="connsiteX8394" fmla="*/ 6621176 w 7289801"/>
              <a:gd name="connsiteY8394" fmla="*/ 951480 h 8519503"/>
              <a:gd name="connsiteX8395" fmla="*/ 4114320 w 7289801"/>
              <a:gd name="connsiteY8395" fmla="*/ 949418 h 8519503"/>
              <a:gd name="connsiteX8396" fmla="*/ 4047067 w 7289801"/>
              <a:gd name="connsiteY8396" fmla="*/ 1006567 h 8519503"/>
              <a:gd name="connsiteX8397" fmla="*/ 4032757 w 7289801"/>
              <a:gd name="connsiteY8397" fmla="*/ 1007996 h 8519503"/>
              <a:gd name="connsiteX8398" fmla="*/ 4042773 w 7289801"/>
              <a:gd name="connsiteY8398" fmla="*/ 995851 h 8519503"/>
              <a:gd name="connsiteX8399" fmla="*/ 4021310 w 7289801"/>
              <a:gd name="connsiteY8399" fmla="*/ 1004424 h 8519503"/>
              <a:gd name="connsiteX8400" fmla="*/ 4021310 w 7289801"/>
              <a:gd name="connsiteY8400" fmla="*/ 1017281 h 8519503"/>
              <a:gd name="connsiteX8401" fmla="*/ 3975521 w 7289801"/>
              <a:gd name="connsiteY8401" fmla="*/ 1040142 h 8519503"/>
              <a:gd name="connsiteX8402" fmla="*/ 3982675 w 7289801"/>
              <a:gd name="connsiteY8402" fmla="*/ 1032998 h 8519503"/>
              <a:gd name="connsiteX8403" fmla="*/ 3969797 w 7289801"/>
              <a:gd name="connsiteY8403" fmla="*/ 1026568 h 8519503"/>
              <a:gd name="connsiteX8404" fmla="*/ 4059229 w 7289801"/>
              <a:gd name="connsiteY8404" fmla="*/ 962990 h 8519503"/>
              <a:gd name="connsiteX8405" fmla="*/ 4084986 w 7289801"/>
              <a:gd name="connsiteY8405" fmla="*/ 952274 h 8519503"/>
              <a:gd name="connsiteX8406" fmla="*/ 4092141 w 7289801"/>
              <a:gd name="connsiteY8406" fmla="*/ 968705 h 8519503"/>
              <a:gd name="connsiteX8407" fmla="*/ 4100726 w 7289801"/>
              <a:gd name="connsiteY8407" fmla="*/ 953703 h 8519503"/>
              <a:gd name="connsiteX8408" fmla="*/ 4106450 w 7289801"/>
              <a:gd name="connsiteY8408" fmla="*/ 953703 h 8519503"/>
              <a:gd name="connsiteX8409" fmla="*/ 4114320 w 7289801"/>
              <a:gd name="connsiteY8409" fmla="*/ 949418 h 8519503"/>
              <a:gd name="connsiteX8410" fmla="*/ 4301694 w 7289801"/>
              <a:gd name="connsiteY8410" fmla="*/ 939577 h 8519503"/>
              <a:gd name="connsiteX8411" fmla="*/ 4272812 w 7289801"/>
              <a:gd name="connsiteY8411" fmla="*/ 967188 h 8519503"/>
              <a:gd name="connsiteX8412" fmla="*/ 4272108 w 7289801"/>
              <a:gd name="connsiteY8412" fmla="*/ 966441 h 8519503"/>
              <a:gd name="connsiteX8413" fmla="*/ 4301694 w 7289801"/>
              <a:gd name="connsiteY8413" fmla="*/ 939577 h 8519503"/>
              <a:gd name="connsiteX8414" fmla="*/ 4352974 w 7289801"/>
              <a:gd name="connsiteY8414" fmla="*/ 933643 h 8519503"/>
              <a:gd name="connsiteX8415" fmla="*/ 4345852 w 7289801"/>
              <a:gd name="connsiteY8415" fmla="*/ 938016 h 8519503"/>
              <a:gd name="connsiteX8416" fmla="*/ 4345852 w 7289801"/>
              <a:gd name="connsiteY8416" fmla="*/ 943119 h 8519503"/>
              <a:gd name="connsiteX8417" fmla="*/ 4330895 w 7289801"/>
              <a:gd name="connsiteY8417" fmla="*/ 949679 h 8519503"/>
              <a:gd name="connsiteX8418" fmla="*/ 4352974 w 7289801"/>
              <a:gd name="connsiteY8418" fmla="*/ 943119 h 8519503"/>
              <a:gd name="connsiteX8419" fmla="*/ 4301694 w 7289801"/>
              <a:gd name="connsiteY8419" fmla="*/ 967172 h 8519503"/>
              <a:gd name="connsiteX8420" fmla="*/ 4323060 w 7289801"/>
              <a:gd name="connsiteY8420" fmla="*/ 948220 h 8519503"/>
              <a:gd name="connsiteX8421" fmla="*/ 4352974 w 7289801"/>
              <a:gd name="connsiteY8421" fmla="*/ 933643 h 8519503"/>
              <a:gd name="connsiteX8422" fmla="*/ 6500204 w 7289801"/>
              <a:gd name="connsiteY8422" fmla="*/ 931760 h 8519503"/>
              <a:gd name="connsiteX8423" fmla="*/ 6508752 w 7289801"/>
              <a:gd name="connsiteY8423" fmla="*/ 938993 h 8519503"/>
              <a:gd name="connsiteX8424" fmla="*/ 6501520 w 7289801"/>
              <a:gd name="connsiteY8424" fmla="*/ 943595 h 8519503"/>
              <a:gd name="connsiteX8425" fmla="*/ 6500204 w 7289801"/>
              <a:gd name="connsiteY8425" fmla="*/ 931760 h 8519503"/>
              <a:gd name="connsiteX8426" fmla="*/ 4209903 w 7289801"/>
              <a:gd name="connsiteY8426" fmla="*/ 931678 h 8519503"/>
              <a:gd name="connsiteX8427" fmla="*/ 4214196 w 7289801"/>
              <a:gd name="connsiteY8427" fmla="*/ 938880 h 8519503"/>
              <a:gd name="connsiteX8428" fmla="*/ 4214196 w 7289801"/>
              <a:gd name="connsiteY8428" fmla="*/ 944639 h 8519503"/>
              <a:gd name="connsiteX8429" fmla="*/ 4214196 w 7289801"/>
              <a:gd name="connsiteY8429" fmla="*/ 945359 h 8519503"/>
              <a:gd name="connsiteX8430" fmla="*/ 4211334 w 7289801"/>
              <a:gd name="connsiteY8430" fmla="*/ 946799 h 8519503"/>
              <a:gd name="connsiteX8431" fmla="*/ 4205612 w 7289801"/>
              <a:gd name="connsiteY8431" fmla="*/ 949680 h 8519503"/>
              <a:gd name="connsiteX8432" fmla="*/ 4193452 w 7289801"/>
              <a:gd name="connsiteY8432" fmla="*/ 956880 h 8519503"/>
              <a:gd name="connsiteX8433" fmla="*/ 4149822 w 7289801"/>
              <a:gd name="connsiteY8433" fmla="*/ 977042 h 8519503"/>
              <a:gd name="connsiteX8434" fmla="*/ 4182724 w 7289801"/>
              <a:gd name="connsiteY8434" fmla="*/ 954000 h 8519503"/>
              <a:gd name="connsiteX8435" fmla="*/ 4200604 w 7289801"/>
              <a:gd name="connsiteY8435" fmla="*/ 942479 h 8519503"/>
              <a:gd name="connsiteX8436" fmla="*/ 4208473 w 7289801"/>
              <a:gd name="connsiteY8436" fmla="*/ 935998 h 8519503"/>
              <a:gd name="connsiteX8437" fmla="*/ 4209903 w 7289801"/>
              <a:gd name="connsiteY8437" fmla="*/ 934558 h 8519503"/>
              <a:gd name="connsiteX8438" fmla="*/ 4209903 w 7289801"/>
              <a:gd name="connsiteY8438" fmla="*/ 933839 h 8519503"/>
              <a:gd name="connsiteX8439" fmla="*/ 4209903 w 7289801"/>
              <a:gd name="connsiteY8439" fmla="*/ 931678 h 8519503"/>
              <a:gd name="connsiteX8440" fmla="*/ 3120692 w 7289801"/>
              <a:gd name="connsiteY8440" fmla="*/ 927730 h 8519503"/>
              <a:gd name="connsiteX8441" fmla="*/ 3130118 w 7289801"/>
              <a:gd name="connsiteY8441" fmla="*/ 935918 h 8519503"/>
              <a:gd name="connsiteX8442" fmla="*/ 3083710 w 7289801"/>
              <a:gd name="connsiteY8442" fmla="*/ 967176 h 8519503"/>
              <a:gd name="connsiteX8443" fmla="*/ 3120692 w 7289801"/>
              <a:gd name="connsiteY8443" fmla="*/ 927730 h 8519503"/>
              <a:gd name="connsiteX8444" fmla="*/ 3031143 w 7289801"/>
              <a:gd name="connsiteY8444" fmla="*/ 925758 h 8519503"/>
              <a:gd name="connsiteX8445" fmla="*/ 3035445 w 7289801"/>
              <a:gd name="connsiteY8445" fmla="*/ 933351 h 8519503"/>
              <a:gd name="connsiteX8446" fmla="*/ 3022535 w 7289801"/>
              <a:gd name="connsiteY8446" fmla="*/ 951990 h 8519503"/>
              <a:gd name="connsiteX8447" fmla="*/ 3031143 w 7289801"/>
              <a:gd name="connsiteY8447" fmla="*/ 925758 h 8519503"/>
              <a:gd name="connsiteX8448" fmla="*/ 3102505 w 7289801"/>
              <a:gd name="connsiteY8448" fmla="*/ 923785 h 8519503"/>
              <a:gd name="connsiteX8449" fmla="*/ 3068975 w 7289801"/>
              <a:gd name="connsiteY8449" fmla="*/ 947452 h 8519503"/>
              <a:gd name="connsiteX8450" fmla="*/ 3102505 w 7289801"/>
              <a:gd name="connsiteY8450" fmla="*/ 923785 h 8519503"/>
              <a:gd name="connsiteX8451" fmla="*/ 6520585 w 7289801"/>
              <a:gd name="connsiteY8451" fmla="*/ 923369 h 8519503"/>
              <a:gd name="connsiteX8452" fmla="*/ 6526502 w 7289801"/>
              <a:gd name="connsiteY8452" fmla="*/ 924346 h 8519503"/>
              <a:gd name="connsiteX8453" fmla="*/ 6514668 w 7289801"/>
              <a:gd name="connsiteY8453" fmla="*/ 931446 h 8519503"/>
              <a:gd name="connsiteX8454" fmla="*/ 6520585 w 7289801"/>
              <a:gd name="connsiteY8454" fmla="*/ 923369 h 8519503"/>
              <a:gd name="connsiteX8455" fmla="*/ 4240550 w 7289801"/>
              <a:gd name="connsiteY8455" fmla="*/ 921281 h 8519503"/>
              <a:gd name="connsiteX8456" fmla="*/ 4232660 w 7289801"/>
              <a:gd name="connsiteY8456" fmla="*/ 928453 h 8519503"/>
              <a:gd name="connsiteX8457" fmla="*/ 4240550 w 7289801"/>
              <a:gd name="connsiteY8457" fmla="*/ 921281 h 8519503"/>
              <a:gd name="connsiteX8458" fmla="*/ 4246468 w 7289801"/>
              <a:gd name="connsiteY8458" fmla="*/ 919757 h 8519503"/>
              <a:gd name="connsiteX8459" fmla="*/ 4242523 w 7289801"/>
              <a:gd name="connsiteY8459" fmla="*/ 927915 h 8519503"/>
              <a:gd name="connsiteX8460" fmla="*/ 4246468 w 7289801"/>
              <a:gd name="connsiteY8460" fmla="*/ 919757 h 8519503"/>
              <a:gd name="connsiteX8461" fmla="*/ 6518614 w 7289801"/>
              <a:gd name="connsiteY8461" fmla="*/ 916640 h 8519503"/>
              <a:gd name="connsiteX8462" fmla="*/ 6502834 w 7289801"/>
              <a:gd name="connsiteY8462" fmla="*/ 925844 h 8519503"/>
              <a:gd name="connsiteX8463" fmla="*/ 6518614 w 7289801"/>
              <a:gd name="connsiteY8463" fmla="*/ 916640 h 8519503"/>
              <a:gd name="connsiteX8464" fmla="*/ 4633788 w 7289801"/>
              <a:gd name="connsiteY8464" fmla="*/ 910223 h 8519503"/>
              <a:gd name="connsiteX8465" fmla="*/ 4621738 w 7289801"/>
              <a:gd name="connsiteY8465" fmla="*/ 918358 h 8519503"/>
              <a:gd name="connsiteX8466" fmla="*/ 4647964 w 7289801"/>
              <a:gd name="connsiteY8466" fmla="*/ 910962 h 8519503"/>
              <a:gd name="connsiteX8467" fmla="*/ 4640168 w 7289801"/>
              <a:gd name="connsiteY8467" fmla="*/ 914661 h 8519503"/>
              <a:gd name="connsiteX8468" fmla="*/ 4637332 w 7289801"/>
              <a:gd name="connsiteY8468" fmla="*/ 917619 h 8519503"/>
              <a:gd name="connsiteX8469" fmla="*/ 4605435 w 7289801"/>
              <a:gd name="connsiteY8469" fmla="*/ 925755 h 8519503"/>
              <a:gd name="connsiteX8470" fmla="*/ 4633788 w 7289801"/>
              <a:gd name="connsiteY8470" fmla="*/ 910223 h 8519503"/>
              <a:gd name="connsiteX8471" fmla="*/ 4475688 w 7289801"/>
              <a:gd name="connsiteY8471" fmla="*/ 909456 h 8519503"/>
              <a:gd name="connsiteX8472" fmla="*/ 4466441 w 7289801"/>
              <a:gd name="connsiteY8472" fmla="*/ 919139 h 8519503"/>
              <a:gd name="connsiteX8473" fmla="*/ 4464319 w 7289801"/>
              <a:gd name="connsiteY8473" fmla="*/ 912684 h 8519503"/>
              <a:gd name="connsiteX8474" fmla="*/ 4475688 w 7289801"/>
              <a:gd name="connsiteY8474" fmla="*/ 909456 h 8519503"/>
              <a:gd name="connsiteX8475" fmla="*/ 4264876 w 7289801"/>
              <a:gd name="connsiteY8475" fmla="*/ 908425 h 8519503"/>
              <a:gd name="connsiteX8476" fmla="*/ 4266191 w 7289801"/>
              <a:gd name="connsiteY8476" fmla="*/ 909987 h 8519503"/>
              <a:gd name="connsiteX8477" fmla="*/ 4261589 w 7289801"/>
              <a:gd name="connsiteY8477" fmla="*/ 915246 h 8519503"/>
              <a:gd name="connsiteX8478" fmla="*/ 4264876 w 7289801"/>
              <a:gd name="connsiteY8478" fmla="*/ 908425 h 8519503"/>
              <a:gd name="connsiteX8479" fmla="*/ 4219374 w 7289801"/>
              <a:gd name="connsiteY8479" fmla="*/ 906686 h 8519503"/>
              <a:gd name="connsiteX8480" fmla="*/ 4216468 w 7289801"/>
              <a:gd name="connsiteY8480" fmla="*/ 917204 h 8519503"/>
              <a:gd name="connsiteX8481" fmla="*/ 4212108 w 7289801"/>
              <a:gd name="connsiteY8481" fmla="*/ 919834 h 8519503"/>
              <a:gd name="connsiteX8482" fmla="*/ 4219374 w 7289801"/>
              <a:gd name="connsiteY8482" fmla="*/ 906686 h 8519503"/>
              <a:gd name="connsiteX8483" fmla="*/ 3104478 w 7289801"/>
              <a:gd name="connsiteY8483" fmla="*/ 906036 h 8519503"/>
              <a:gd name="connsiteX8484" fmla="*/ 3019667 w 7289801"/>
              <a:gd name="connsiteY8484" fmla="*/ 967176 h 8519503"/>
              <a:gd name="connsiteX8485" fmla="*/ 3104478 w 7289801"/>
              <a:gd name="connsiteY8485" fmla="*/ 906036 h 8519503"/>
              <a:gd name="connsiteX8486" fmla="*/ 7035368 w 7289801"/>
              <a:gd name="connsiteY8486" fmla="*/ 904402 h 8519503"/>
              <a:gd name="connsiteX8487" fmla="*/ 7045231 w 7289801"/>
              <a:gd name="connsiteY8487" fmla="*/ 922501 h 8519503"/>
              <a:gd name="connsiteX8488" fmla="*/ 7035368 w 7289801"/>
              <a:gd name="connsiteY8488" fmla="*/ 904402 h 8519503"/>
              <a:gd name="connsiteX8489" fmla="*/ 4259330 w 7289801"/>
              <a:gd name="connsiteY8489" fmla="*/ 903383 h 8519503"/>
              <a:gd name="connsiteX8490" fmla="*/ 4260018 w 7289801"/>
              <a:gd name="connsiteY8490" fmla="*/ 916702 h 8519503"/>
              <a:gd name="connsiteX8491" fmla="*/ 4255214 w 7289801"/>
              <a:gd name="connsiteY8491" fmla="*/ 922580 h 8519503"/>
              <a:gd name="connsiteX8492" fmla="*/ 4250412 w 7289801"/>
              <a:gd name="connsiteY8492" fmla="*/ 924784 h 8519503"/>
              <a:gd name="connsiteX8493" fmla="*/ 4259330 w 7289801"/>
              <a:gd name="connsiteY8493" fmla="*/ 903383 h 8519503"/>
              <a:gd name="connsiteX8494" fmla="*/ 4614376 w 7289801"/>
              <a:gd name="connsiteY8494" fmla="*/ 902088 h 8519503"/>
              <a:gd name="connsiteX8495" fmla="*/ 4638964 w 7289801"/>
              <a:gd name="connsiteY8495" fmla="*/ 903496 h 8519503"/>
              <a:gd name="connsiteX8496" fmla="*/ 4603528 w 7289801"/>
              <a:gd name="connsiteY8496" fmla="*/ 921810 h 8519503"/>
              <a:gd name="connsiteX8497" fmla="*/ 4599912 w 7289801"/>
              <a:gd name="connsiteY8497" fmla="*/ 914062 h 8519503"/>
              <a:gd name="connsiteX8498" fmla="*/ 4614376 w 7289801"/>
              <a:gd name="connsiteY8498" fmla="*/ 902088 h 8519503"/>
              <a:gd name="connsiteX8499" fmla="*/ 4240156 w 7289801"/>
              <a:gd name="connsiteY8499" fmla="*/ 899679 h 8519503"/>
              <a:gd name="connsiteX8500" fmla="*/ 4236212 w 7289801"/>
              <a:gd name="connsiteY8500" fmla="*/ 901079 h 8519503"/>
              <a:gd name="connsiteX8501" fmla="*/ 4240156 w 7289801"/>
              <a:gd name="connsiteY8501" fmla="*/ 899679 h 8519503"/>
              <a:gd name="connsiteX8502" fmla="*/ 4028696 w 7289801"/>
              <a:gd name="connsiteY8502" fmla="*/ 899579 h 8519503"/>
              <a:gd name="connsiteX8503" fmla="*/ 4031481 w 7289801"/>
              <a:gd name="connsiteY8503" fmla="*/ 905041 h 8519503"/>
              <a:gd name="connsiteX8504" fmla="*/ 4020344 w 7289801"/>
              <a:gd name="connsiteY8504" fmla="*/ 913917 h 8519503"/>
              <a:gd name="connsiteX8505" fmla="*/ 4016167 w 7289801"/>
              <a:gd name="connsiteY8505" fmla="*/ 903675 h 8519503"/>
              <a:gd name="connsiteX8506" fmla="*/ 4007813 w 7289801"/>
              <a:gd name="connsiteY8506" fmla="*/ 908454 h 8519503"/>
              <a:gd name="connsiteX8507" fmla="*/ 4028696 w 7289801"/>
              <a:gd name="connsiteY8507" fmla="*/ 899579 h 8519503"/>
              <a:gd name="connsiteX8508" fmla="*/ 7003602 w 7289801"/>
              <a:gd name="connsiteY8508" fmla="*/ 899041 h 8519503"/>
              <a:gd name="connsiteX8509" fmla="*/ 7009728 w 7289801"/>
              <a:gd name="connsiteY8509" fmla="*/ 907775 h 8519503"/>
              <a:gd name="connsiteX8510" fmla="*/ 6995922 w 7289801"/>
              <a:gd name="connsiteY8510" fmla="*/ 901013 h 8519503"/>
              <a:gd name="connsiteX8511" fmla="*/ 7003602 w 7289801"/>
              <a:gd name="connsiteY8511" fmla="*/ 899041 h 8519503"/>
              <a:gd name="connsiteX8512" fmla="*/ 3354966 w 7289801"/>
              <a:gd name="connsiteY8512" fmla="*/ 898148 h 8519503"/>
              <a:gd name="connsiteX8513" fmla="*/ 3313546 w 7289801"/>
              <a:gd name="connsiteY8513" fmla="*/ 923752 h 8519503"/>
              <a:gd name="connsiteX8514" fmla="*/ 3354966 w 7289801"/>
              <a:gd name="connsiteY8514" fmla="*/ 898148 h 8519503"/>
              <a:gd name="connsiteX8515" fmla="*/ 3320697 w 7289801"/>
              <a:gd name="connsiteY8515" fmla="*/ 896264 h 8519503"/>
              <a:gd name="connsiteX8516" fmla="*/ 3316259 w 7289801"/>
              <a:gd name="connsiteY8516" fmla="*/ 907359 h 8519503"/>
              <a:gd name="connsiteX8517" fmla="*/ 3315519 w 7289801"/>
              <a:gd name="connsiteY8517" fmla="*/ 902182 h 8519503"/>
              <a:gd name="connsiteX8518" fmla="*/ 3320697 w 7289801"/>
              <a:gd name="connsiteY8518" fmla="*/ 896264 h 8519503"/>
              <a:gd name="connsiteX8519" fmla="*/ 4566746 w 7289801"/>
              <a:gd name="connsiteY8519" fmla="*/ 893121 h 8519503"/>
              <a:gd name="connsiteX8520" fmla="*/ 4547251 w 7289801"/>
              <a:gd name="connsiteY8520" fmla="*/ 905206 h 8519503"/>
              <a:gd name="connsiteX8521" fmla="*/ 4573244 w 7289801"/>
              <a:gd name="connsiteY8521" fmla="*/ 900276 h 8519503"/>
              <a:gd name="connsiteX8522" fmla="*/ 4535699 w 7289801"/>
              <a:gd name="connsiteY8522" fmla="*/ 921407 h 8519503"/>
              <a:gd name="connsiteX8523" fmla="*/ 4587684 w 7289801"/>
              <a:gd name="connsiteY8523" fmla="*/ 921407 h 8519503"/>
              <a:gd name="connsiteX8524" fmla="*/ 4549418 w 7289801"/>
              <a:gd name="connsiteY8524" fmla="*/ 935495 h 8519503"/>
              <a:gd name="connsiteX8525" fmla="*/ 4557360 w 7289801"/>
              <a:gd name="connsiteY8525" fmla="*/ 927042 h 8519503"/>
              <a:gd name="connsiteX8526" fmla="*/ 4516926 w 7289801"/>
              <a:gd name="connsiteY8526" fmla="*/ 936904 h 8519503"/>
              <a:gd name="connsiteX8527" fmla="*/ 4540032 w 7289801"/>
              <a:gd name="connsiteY8527" fmla="*/ 908728 h 8519503"/>
              <a:gd name="connsiteX8528" fmla="*/ 4514038 w 7289801"/>
              <a:gd name="connsiteY8528" fmla="*/ 913660 h 8519503"/>
              <a:gd name="connsiteX8529" fmla="*/ 4553750 w 7289801"/>
              <a:gd name="connsiteY8529" fmla="*/ 896049 h 8519503"/>
              <a:gd name="connsiteX8530" fmla="*/ 4566746 w 7289801"/>
              <a:gd name="connsiteY8530" fmla="*/ 893121 h 8519503"/>
              <a:gd name="connsiteX8531" fmla="*/ 4283942 w 7289801"/>
              <a:gd name="connsiteY8531" fmla="*/ 893114 h 8519503"/>
              <a:gd name="connsiteX8532" fmla="*/ 4266191 w 7289801"/>
              <a:gd name="connsiteY8532" fmla="*/ 913768 h 8519503"/>
              <a:gd name="connsiteX8533" fmla="*/ 4283942 w 7289801"/>
              <a:gd name="connsiteY8533" fmla="*/ 893114 h 8519503"/>
              <a:gd name="connsiteX8534" fmla="*/ 3127720 w 7289801"/>
              <a:gd name="connsiteY8534" fmla="*/ 888286 h 8519503"/>
              <a:gd name="connsiteX8535" fmla="*/ 3110394 w 7289801"/>
              <a:gd name="connsiteY8535" fmla="*/ 906036 h 8519503"/>
              <a:gd name="connsiteX8536" fmla="*/ 3127720 w 7289801"/>
              <a:gd name="connsiteY8536" fmla="*/ 888286 h 8519503"/>
              <a:gd name="connsiteX8537" fmla="*/ 4245521 w 7289801"/>
              <a:gd name="connsiteY8537" fmla="*/ 887094 h 8519503"/>
              <a:gd name="connsiteX8538" fmla="*/ 4248361 w 7289801"/>
              <a:gd name="connsiteY8538" fmla="*/ 889164 h 8519503"/>
              <a:gd name="connsiteX8539" fmla="*/ 4254752 w 7289801"/>
              <a:gd name="connsiteY8539" fmla="*/ 902280 h 8519503"/>
              <a:gd name="connsiteX8540" fmla="*/ 4249781 w 7289801"/>
              <a:gd name="connsiteY8540" fmla="*/ 907803 h 8519503"/>
              <a:gd name="connsiteX8541" fmla="*/ 4249070 w 7289801"/>
              <a:gd name="connsiteY8541" fmla="*/ 898138 h 8519503"/>
              <a:gd name="connsiteX8542" fmla="*/ 4246941 w 7289801"/>
              <a:gd name="connsiteY8542" fmla="*/ 909183 h 8519503"/>
              <a:gd name="connsiteX8543" fmla="*/ 4245521 w 7289801"/>
              <a:gd name="connsiteY8543" fmla="*/ 902971 h 8519503"/>
              <a:gd name="connsiteX8544" fmla="*/ 4240550 w 7289801"/>
              <a:gd name="connsiteY8544" fmla="*/ 911944 h 8519503"/>
              <a:gd name="connsiteX8545" fmla="*/ 4244810 w 7289801"/>
              <a:gd name="connsiteY8545" fmla="*/ 903661 h 8519503"/>
              <a:gd name="connsiteX8546" fmla="*/ 4245521 w 7289801"/>
              <a:gd name="connsiteY8546" fmla="*/ 887094 h 8519503"/>
              <a:gd name="connsiteX8547" fmla="*/ 4191780 w 7289801"/>
              <a:gd name="connsiteY8547" fmla="*/ 886318 h 8519503"/>
              <a:gd name="connsiteX8548" fmla="*/ 4193214 w 7289801"/>
              <a:gd name="connsiteY8548" fmla="*/ 886318 h 8519503"/>
              <a:gd name="connsiteX8549" fmla="*/ 4191780 w 7289801"/>
              <a:gd name="connsiteY8549" fmla="*/ 891495 h 8519503"/>
              <a:gd name="connsiteX8550" fmla="*/ 4184607 w 7289801"/>
              <a:gd name="connsiteY8550" fmla="*/ 898152 h 8519503"/>
              <a:gd name="connsiteX8551" fmla="*/ 4166676 w 7289801"/>
              <a:gd name="connsiteY8551" fmla="*/ 910724 h 8519503"/>
              <a:gd name="connsiteX8552" fmla="*/ 4130098 w 7289801"/>
              <a:gd name="connsiteY8552" fmla="*/ 927735 h 8519503"/>
              <a:gd name="connsiteX8553" fmla="*/ 4158070 w 7289801"/>
              <a:gd name="connsiteY8553" fmla="*/ 904807 h 8519503"/>
              <a:gd name="connsiteX8554" fmla="*/ 4177435 w 7289801"/>
              <a:gd name="connsiteY8554" fmla="*/ 894453 h 8519503"/>
              <a:gd name="connsiteX8555" fmla="*/ 4187476 w 7289801"/>
              <a:gd name="connsiteY8555" fmla="*/ 888535 h 8519503"/>
              <a:gd name="connsiteX8556" fmla="*/ 4191780 w 7289801"/>
              <a:gd name="connsiteY8556" fmla="*/ 886318 h 8519503"/>
              <a:gd name="connsiteX8557" fmla="*/ 3201123 w 7289801"/>
              <a:gd name="connsiteY8557" fmla="*/ 882369 h 8519503"/>
              <a:gd name="connsiteX8558" fmla="*/ 3167592 w 7289801"/>
              <a:gd name="connsiteY8558" fmla="*/ 901130 h 8519503"/>
              <a:gd name="connsiteX8559" fmla="*/ 3201123 w 7289801"/>
              <a:gd name="connsiteY8559" fmla="*/ 882369 h 8519503"/>
              <a:gd name="connsiteX8560" fmla="*/ 4264218 w 7289801"/>
              <a:gd name="connsiteY8560" fmla="*/ 879882 h 8519503"/>
              <a:gd name="connsiteX8561" fmla="*/ 4253041 w 7289801"/>
              <a:gd name="connsiteY8561" fmla="*/ 889405 h 8519503"/>
              <a:gd name="connsiteX8562" fmla="*/ 4257644 w 7289801"/>
              <a:gd name="connsiteY8562" fmla="*/ 880614 h 8519503"/>
              <a:gd name="connsiteX8563" fmla="*/ 4264218 w 7289801"/>
              <a:gd name="connsiteY8563" fmla="*/ 879882 h 8519503"/>
              <a:gd name="connsiteX8564" fmla="*/ 4471444 w 7289801"/>
              <a:gd name="connsiteY8564" fmla="*/ 879335 h 8519503"/>
              <a:gd name="connsiteX8565" fmla="*/ 4470734 w 7289801"/>
              <a:gd name="connsiteY8565" fmla="*/ 888658 h 8519503"/>
              <a:gd name="connsiteX8566" fmla="*/ 4471444 w 7289801"/>
              <a:gd name="connsiteY8566" fmla="*/ 879335 h 8519503"/>
              <a:gd name="connsiteX8567" fmla="*/ 4110376 w 7289801"/>
              <a:gd name="connsiteY8567" fmla="*/ 878427 h 8519503"/>
              <a:gd name="connsiteX8568" fmla="*/ 4049232 w 7289801"/>
              <a:gd name="connsiteY8568" fmla="*/ 913928 h 8519503"/>
              <a:gd name="connsiteX8569" fmla="*/ 4110376 w 7289801"/>
              <a:gd name="connsiteY8569" fmla="*/ 878427 h 8519503"/>
              <a:gd name="connsiteX8570" fmla="*/ 4527705 w 7289801"/>
              <a:gd name="connsiteY8570" fmla="*/ 876447 h 8519503"/>
              <a:gd name="connsiteX8571" fmla="*/ 4500884 w 7289801"/>
              <a:gd name="connsiteY8571" fmla="*/ 897027 h 8519503"/>
              <a:gd name="connsiteX8572" fmla="*/ 4517557 w 7289801"/>
              <a:gd name="connsiteY8572" fmla="*/ 886736 h 8519503"/>
              <a:gd name="connsiteX8573" fmla="*/ 4490736 w 7289801"/>
              <a:gd name="connsiteY8573" fmla="*/ 890852 h 8519503"/>
              <a:gd name="connsiteX8574" fmla="*/ 4466815 w 7289801"/>
              <a:gd name="connsiteY8574" fmla="*/ 904573 h 8519503"/>
              <a:gd name="connsiteX8575" fmla="*/ 4453767 w 7289801"/>
              <a:gd name="connsiteY8575" fmla="*/ 905258 h 8519503"/>
              <a:gd name="connsiteX8576" fmla="*/ 4527705 w 7289801"/>
              <a:gd name="connsiteY8576" fmla="*/ 876447 h 8519503"/>
              <a:gd name="connsiteX8577" fmla="*/ 6220442 w 7289801"/>
              <a:gd name="connsiteY8577" fmla="*/ 875249 h 8519503"/>
              <a:gd name="connsiteX8578" fmla="*/ 6225314 w 7289801"/>
              <a:gd name="connsiteY8578" fmla="*/ 882795 h 8519503"/>
              <a:gd name="connsiteX8579" fmla="*/ 6215568 w 7289801"/>
              <a:gd name="connsiteY8579" fmla="*/ 884853 h 8519503"/>
              <a:gd name="connsiteX8580" fmla="*/ 6220442 w 7289801"/>
              <a:gd name="connsiteY8580" fmla="*/ 875249 h 8519503"/>
              <a:gd name="connsiteX8581" fmla="*/ 4201988 w 7289801"/>
              <a:gd name="connsiteY8581" fmla="*/ 875232 h 8519503"/>
              <a:gd name="connsiteX8582" fmla="*/ 4206124 w 7289801"/>
              <a:gd name="connsiteY8582" fmla="*/ 876443 h 8519503"/>
              <a:gd name="connsiteX8583" fmla="*/ 4208992 w 7289801"/>
              <a:gd name="connsiteY8583" fmla="*/ 887918 h 8519503"/>
              <a:gd name="connsiteX8584" fmla="*/ 4201103 w 7289801"/>
              <a:gd name="connsiteY8584" fmla="*/ 878595 h 8519503"/>
              <a:gd name="connsiteX8585" fmla="*/ 4201988 w 7289801"/>
              <a:gd name="connsiteY8585" fmla="*/ 875232 h 8519503"/>
              <a:gd name="connsiteX8586" fmla="*/ 3400083 w 7289801"/>
              <a:gd name="connsiteY8586" fmla="*/ 868563 h 8519503"/>
              <a:gd name="connsiteX8587" fmla="*/ 3375676 w 7289801"/>
              <a:gd name="connsiteY8587" fmla="*/ 886314 h 8519503"/>
              <a:gd name="connsiteX8588" fmla="*/ 3400083 w 7289801"/>
              <a:gd name="connsiteY8588" fmla="*/ 868563 h 8519503"/>
              <a:gd name="connsiteX8589" fmla="*/ 4232735 w 7289801"/>
              <a:gd name="connsiteY8589" fmla="*/ 860665 h 8519503"/>
              <a:gd name="connsiteX8590" fmla="*/ 4237117 w 7289801"/>
              <a:gd name="connsiteY8590" fmla="*/ 881406 h 8519503"/>
              <a:gd name="connsiteX8591" fmla="*/ 4234195 w 7289801"/>
              <a:gd name="connsiteY8591" fmla="*/ 886413 h 8519503"/>
              <a:gd name="connsiteX8592" fmla="*/ 4232004 w 7289801"/>
              <a:gd name="connsiteY8592" fmla="*/ 880692 h 8519503"/>
              <a:gd name="connsiteX8593" fmla="*/ 4229813 w 7289801"/>
              <a:gd name="connsiteY8593" fmla="*/ 888559 h 8519503"/>
              <a:gd name="connsiteX8594" fmla="*/ 4234926 w 7289801"/>
              <a:gd name="connsiteY8594" fmla="*/ 902149 h 8519503"/>
              <a:gd name="connsiteX8595" fmla="*/ 4235656 w 7289801"/>
              <a:gd name="connsiteY8595" fmla="*/ 912161 h 8519503"/>
              <a:gd name="connsiteX8596" fmla="*/ 4232004 w 7289801"/>
              <a:gd name="connsiteY8596" fmla="*/ 920028 h 8519503"/>
              <a:gd name="connsiteX8597" fmla="*/ 4219585 w 7289801"/>
              <a:gd name="connsiteY8597" fmla="*/ 889989 h 8519503"/>
              <a:gd name="connsiteX8598" fmla="*/ 4232735 w 7289801"/>
              <a:gd name="connsiteY8598" fmla="*/ 860665 h 8519503"/>
              <a:gd name="connsiteX8599" fmla="*/ 4658076 w 7289801"/>
              <a:gd name="connsiteY8599" fmla="*/ 860358 h 8519503"/>
              <a:gd name="connsiteX8600" fmla="*/ 4655219 w 7289801"/>
              <a:gd name="connsiteY8600" fmla="*/ 874164 h 8519503"/>
              <a:gd name="connsiteX8601" fmla="*/ 4644508 w 7289801"/>
              <a:gd name="connsiteY8601" fmla="*/ 873437 h 8519503"/>
              <a:gd name="connsiteX8602" fmla="*/ 4635224 w 7289801"/>
              <a:gd name="connsiteY8602" fmla="*/ 887243 h 8519503"/>
              <a:gd name="connsiteX8603" fmla="*/ 4682356 w 7289801"/>
              <a:gd name="connsiteY8603" fmla="*/ 874164 h 8519503"/>
              <a:gd name="connsiteX8604" fmla="*/ 4617371 w 7289801"/>
              <a:gd name="connsiteY8604" fmla="*/ 897416 h 8519503"/>
              <a:gd name="connsiteX8605" fmla="*/ 4601660 w 7289801"/>
              <a:gd name="connsiteY8605" fmla="*/ 888697 h 8519503"/>
              <a:gd name="connsiteX8606" fmla="*/ 4608088 w 7289801"/>
              <a:gd name="connsiteY8606" fmla="*/ 879251 h 8519503"/>
              <a:gd name="connsiteX8607" fmla="*/ 4658076 w 7289801"/>
              <a:gd name="connsiteY8607" fmla="*/ 860358 h 8519503"/>
              <a:gd name="connsiteX8608" fmla="*/ 4256328 w 7289801"/>
              <a:gd name="connsiteY8608" fmla="*/ 858706 h 8519503"/>
              <a:gd name="connsiteX8609" fmla="*/ 4254868 w 7289801"/>
              <a:gd name="connsiteY8609" fmla="*/ 862323 h 8519503"/>
              <a:gd name="connsiteX8610" fmla="*/ 4249755 w 7289801"/>
              <a:gd name="connsiteY8610" fmla="*/ 878232 h 8519503"/>
              <a:gd name="connsiteX8611" fmla="*/ 4238797 w 7289801"/>
              <a:gd name="connsiteY8611" fmla="*/ 880402 h 8519503"/>
              <a:gd name="connsiteX8612" fmla="*/ 4238066 w 7289801"/>
              <a:gd name="connsiteY8612" fmla="*/ 863769 h 8519503"/>
              <a:gd name="connsiteX8613" fmla="*/ 4256328 w 7289801"/>
              <a:gd name="connsiteY8613" fmla="*/ 858706 h 8519503"/>
              <a:gd name="connsiteX8614" fmla="*/ 3339187 w 7289801"/>
              <a:gd name="connsiteY8614" fmla="*/ 854757 h 8519503"/>
              <a:gd name="connsiteX8615" fmla="*/ 3325770 w 7289801"/>
              <a:gd name="connsiteY8615" fmla="*/ 871471 h 8519503"/>
              <a:gd name="connsiteX8616" fmla="*/ 3322239 w 7289801"/>
              <a:gd name="connsiteY8616" fmla="*/ 881644 h 8519503"/>
              <a:gd name="connsiteX8617" fmla="*/ 3321534 w 7289801"/>
              <a:gd name="connsiteY8617" fmla="*/ 875830 h 8519503"/>
              <a:gd name="connsiteX8618" fmla="*/ 3281988 w 7289801"/>
              <a:gd name="connsiteY8618" fmla="*/ 892542 h 8519503"/>
              <a:gd name="connsiteX8619" fmla="*/ 3339187 w 7289801"/>
              <a:gd name="connsiteY8619" fmla="*/ 854757 h 8519503"/>
              <a:gd name="connsiteX8620" fmla="*/ 3372716 w 7289801"/>
              <a:gd name="connsiteY8620" fmla="*/ 850903 h 8519503"/>
              <a:gd name="connsiteX8621" fmla="*/ 3369885 w 7289801"/>
              <a:gd name="connsiteY8621" fmla="*/ 864288 h 8519503"/>
              <a:gd name="connsiteX8622" fmla="*/ 3345104 w 7289801"/>
              <a:gd name="connsiteY8622" fmla="*/ 880488 h 8519503"/>
              <a:gd name="connsiteX8623" fmla="*/ 3372716 w 7289801"/>
              <a:gd name="connsiteY8623" fmla="*/ 850903 h 8519503"/>
              <a:gd name="connsiteX8624" fmla="*/ 4185324 w 7289801"/>
              <a:gd name="connsiteY8624" fmla="*/ 850817 h 8519503"/>
              <a:gd name="connsiteX8625" fmla="*/ 4180451 w 7289801"/>
              <a:gd name="connsiteY8625" fmla="*/ 858363 h 8519503"/>
              <a:gd name="connsiteX8626" fmla="*/ 4161656 w 7289801"/>
              <a:gd name="connsiteY8626" fmla="*/ 866595 h 8519503"/>
              <a:gd name="connsiteX8627" fmla="*/ 4174883 w 7289801"/>
              <a:gd name="connsiteY8627" fmla="*/ 854933 h 8519503"/>
              <a:gd name="connsiteX8628" fmla="*/ 4179060 w 7289801"/>
              <a:gd name="connsiteY8628" fmla="*/ 853561 h 8519503"/>
              <a:gd name="connsiteX8629" fmla="*/ 4181147 w 7289801"/>
              <a:gd name="connsiteY8629" fmla="*/ 853561 h 8519503"/>
              <a:gd name="connsiteX8630" fmla="*/ 4185324 w 7289801"/>
              <a:gd name="connsiteY8630" fmla="*/ 850817 h 8519503"/>
              <a:gd name="connsiteX8631" fmla="*/ 4070929 w 7289801"/>
              <a:gd name="connsiteY8631" fmla="*/ 850338 h 8519503"/>
              <a:gd name="connsiteX8632" fmla="*/ 4069483 w 7289801"/>
              <a:gd name="connsiteY8632" fmla="*/ 860812 h 8519503"/>
              <a:gd name="connsiteX8633" fmla="*/ 4057188 w 7289801"/>
              <a:gd name="connsiteY8633" fmla="*/ 868294 h 8519503"/>
              <a:gd name="connsiteX8634" fmla="*/ 4052126 w 7289801"/>
              <a:gd name="connsiteY8634" fmla="*/ 867545 h 8519503"/>
              <a:gd name="connsiteX8635" fmla="*/ 4049232 w 7289801"/>
              <a:gd name="connsiteY8635" fmla="*/ 861560 h 8519503"/>
              <a:gd name="connsiteX8636" fmla="*/ 4070929 w 7289801"/>
              <a:gd name="connsiteY8636" fmla="*/ 850338 h 8519503"/>
              <a:gd name="connsiteX8637" fmla="*/ 3382579 w 7289801"/>
              <a:gd name="connsiteY8637" fmla="*/ 849588 h 8519503"/>
              <a:gd name="connsiteX8638" fmla="*/ 3372716 w 7289801"/>
              <a:gd name="connsiteY8638" fmla="*/ 858793 h 8519503"/>
              <a:gd name="connsiteX8639" fmla="*/ 3382579 w 7289801"/>
              <a:gd name="connsiteY8639" fmla="*/ 849588 h 8519503"/>
              <a:gd name="connsiteX8640" fmla="*/ 3391658 w 7289801"/>
              <a:gd name="connsiteY8640" fmla="*/ 839399 h 8519503"/>
              <a:gd name="connsiteX8641" fmla="*/ 3398358 w 7289801"/>
              <a:gd name="connsiteY8641" fmla="*/ 841700 h 8519503"/>
              <a:gd name="connsiteX8642" fmla="*/ 3386524 w 7289801"/>
              <a:gd name="connsiteY8642" fmla="*/ 846959 h 8519503"/>
              <a:gd name="connsiteX8643" fmla="*/ 3391658 w 7289801"/>
              <a:gd name="connsiteY8643" fmla="*/ 839399 h 8519503"/>
              <a:gd name="connsiteX8644" fmla="*/ 3409346 w 7289801"/>
              <a:gd name="connsiteY8644" fmla="*/ 837098 h 8519503"/>
              <a:gd name="connsiteX8645" fmla="*/ 3413854 w 7289801"/>
              <a:gd name="connsiteY8645" fmla="*/ 852875 h 8519503"/>
              <a:gd name="connsiteX8646" fmla="*/ 3400329 w 7289801"/>
              <a:gd name="connsiteY8646" fmla="*/ 852124 h 8519503"/>
              <a:gd name="connsiteX8647" fmla="*/ 3409346 w 7289801"/>
              <a:gd name="connsiteY8647" fmla="*/ 837098 h 8519503"/>
              <a:gd name="connsiteX8648" fmla="*/ 4320442 w 7289801"/>
              <a:gd name="connsiteY8648" fmla="*/ 836998 h 8519503"/>
              <a:gd name="connsiteX8649" fmla="*/ 4319018 w 7289801"/>
              <a:gd name="connsiteY8649" fmla="*/ 849819 h 8519503"/>
              <a:gd name="connsiteX8650" fmla="*/ 4333251 w 7289801"/>
              <a:gd name="connsiteY8650" fmla="*/ 842696 h 8519503"/>
              <a:gd name="connsiteX8651" fmla="*/ 4316883 w 7289801"/>
              <a:gd name="connsiteY8651" fmla="*/ 859077 h 8519503"/>
              <a:gd name="connsiteX8652" fmla="*/ 4317594 w 7289801"/>
              <a:gd name="connsiteY8652" fmla="*/ 862638 h 8519503"/>
              <a:gd name="connsiteX8653" fmla="*/ 4298378 w 7289801"/>
              <a:gd name="connsiteY8653" fmla="*/ 876169 h 8519503"/>
              <a:gd name="connsiteX8654" fmla="*/ 4284857 w 7289801"/>
              <a:gd name="connsiteY8654" fmla="*/ 882580 h 8519503"/>
              <a:gd name="connsiteX8655" fmla="*/ 4287704 w 7289801"/>
              <a:gd name="connsiteY8655" fmla="*/ 871185 h 8519503"/>
              <a:gd name="connsiteX8656" fmla="*/ 4264218 w 7289801"/>
              <a:gd name="connsiteY8656" fmla="*/ 888277 h 8519503"/>
              <a:gd name="connsiteX8657" fmla="*/ 4286280 w 7289801"/>
              <a:gd name="connsiteY8657" fmla="*/ 866199 h 8519503"/>
              <a:gd name="connsiteX8658" fmla="*/ 4299802 w 7289801"/>
              <a:gd name="connsiteY8658" fmla="*/ 869760 h 8519503"/>
              <a:gd name="connsiteX8659" fmla="*/ 4320442 w 7289801"/>
              <a:gd name="connsiteY8659" fmla="*/ 836998 h 8519503"/>
              <a:gd name="connsiteX8660" fmla="*/ 4734546 w 7289801"/>
              <a:gd name="connsiteY8660" fmla="*/ 835331 h 8519503"/>
              <a:gd name="connsiteX8661" fmla="*/ 4743688 w 7289801"/>
              <a:gd name="connsiteY8661" fmla="*/ 861393 h 8519503"/>
              <a:gd name="connsiteX8662" fmla="*/ 4709232 w 7289801"/>
              <a:gd name="connsiteY8662" fmla="*/ 879707 h 8519503"/>
              <a:gd name="connsiteX8663" fmla="*/ 4728218 w 7289801"/>
              <a:gd name="connsiteY8663" fmla="*/ 875481 h 8519503"/>
              <a:gd name="connsiteX8664" fmla="*/ 4690246 w 7289801"/>
              <a:gd name="connsiteY8664" fmla="*/ 890272 h 8519503"/>
              <a:gd name="connsiteX8665" fmla="*/ 4701496 w 7289801"/>
              <a:gd name="connsiteY8665" fmla="*/ 869845 h 8519503"/>
              <a:gd name="connsiteX8666" fmla="*/ 4717670 w 7289801"/>
              <a:gd name="connsiteY8666" fmla="*/ 868437 h 8519503"/>
              <a:gd name="connsiteX8667" fmla="*/ 4733140 w 7289801"/>
              <a:gd name="connsiteY8667" fmla="*/ 852237 h 8519503"/>
              <a:gd name="connsiteX8668" fmla="*/ 4734546 w 7289801"/>
              <a:gd name="connsiteY8668" fmla="*/ 835331 h 8519503"/>
              <a:gd name="connsiteX8669" fmla="*/ 4342530 w 7289801"/>
              <a:gd name="connsiteY8669" fmla="*/ 835048 h 8519503"/>
              <a:gd name="connsiteX8670" fmla="*/ 4314988 w 7289801"/>
              <a:gd name="connsiteY8670" fmla="*/ 881068 h 8519503"/>
              <a:gd name="connsiteX8671" fmla="*/ 4293804 w 7289801"/>
              <a:gd name="connsiteY8671" fmla="*/ 896167 h 8519503"/>
              <a:gd name="connsiteX8672" fmla="*/ 4342530 w 7289801"/>
              <a:gd name="connsiteY8672" fmla="*/ 835048 h 8519503"/>
              <a:gd name="connsiteX8673" fmla="*/ 3364968 w 7289801"/>
              <a:gd name="connsiteY8673" fmla="*/ 833840 h 8519503"/>
              <a:gd name="connsiteX8674" fmla="*/ 3368491 w 7289801"/>
              <a:gd name="connsiteY8674" fmla="*/ 833840 h 8519503"/>
              <a:gd name="connsiteX8675" fmla="*/ 3369195 w 7289801"/>
              <a:gd name="connsiteY8675" fmla="*/ 846956 h 8519503"/>
              <a:gd name="connsiteX8676" fmla="*/ 3364264 w 7289801"/>
              <a:gd name="connsiteY8676" fmla="*/ 837292 h 8519503"/>
              <a:gd name="connsiteX8677" fmla="*/ 3364968 w 7289801"/>
              <a:gd name="connsiteY8677" fmla="*/ 833840 h 8519503"/>
              <a:gd name="connsiteX8678" fmla="*/ 4568636 w 7289801"/>
              <a:gd name="connsiteY8678" fmla="*/ 832362 h 8519503"/>
              <a:gd name="connsiteX8679" fmla="*/ 4581767 w 7289801"/>
              <a:gd name="connsiteY8679" fmla="*/ 832532 h 8519503"/>
              <a:gd name="connsiteX8680" fmla="*/ 4545322 w 7289801"/>
              <a:gd name="connsiteY8680" fmla="*/ 839333 h 8519503"/>
              <a:gd name="connsiteX8681" fmla="*/ 4568636 w 7289801"/>
              <a:gd name="connsiteY8681" fmla="*/ 832362 h 8519503"/>
              <a:gd name="connsiteX8682" fmla="*/ 4358892 w 7289801"/>
              <a:gd name="connsiteY8682" fmla="*/ 831816 h 8519503"/>
              <a:gd name="connsiteX8683" fmla="*/ 4352430 w 7289801"/>
              <a:gd name="connsiteY8683" fmla="*/ 843471 h 8519503"/>
              <a:gd name="connsiteX8684" fmla="*/ 4349030 w 7289801"/>
              <a:gd name="connsiteY8684" fmla="*/ 840603 h 8519503"/>
              <a:gd name="connsiteX8685" fmla="*/ 4358892 w 7289801"/>
              <a:gd name="connsiteY8685" fmla="*/ 831816 h 8519503"/>
              <a:gd name="connsiteX8686" fmla="*/ 4356919 w 7289801"/>
              <a:gd name="connsiteY8686" fmla="*/ 827153 h 8519503"/>
              <a:gd name="connsiteX8687" fmla="*/ 4339168 w 7289801"/>
              <a:gd name="connsiteY8687" fmla="*/ 846877 h 8519503"/>
              <a:gd name="connsiteX8688" fmla="*/ 4356919 w 7289801"/>
              <a:gd name="connsiteY8688" fmla="*/ 827153 h 8519503"/>
              <a:gd name="connsiteX8689" fmla="*/ 4044750 w 7289801"/>
              <a:gd name="connsiteY8689" fmla="*/ 825821 h 8519503"/>
              <a:gd name="connsiteX8690" fmla="*/ 4053177 w 7289801"/>
              <a:gd name="connsiteY8690" fmla="*/ 835388 h 8519503"/>
              <a:gd name="connsiteX8691" fmla="*/ 4038909 w 7289801"/>
              <a:gd name="connsiteY8691" fmla="*/ 849413 h 8519503"/>
              <a:gd name="connsiteX8692" fmla="*/ 4041763 w 7289801"/>
              <a:gd name="connsiteY8692" fmla="*/ 844504 h 8519503"/>
              <a:gd name="connsiteX8693" fmla="*/ 4027495 w 7289801"/>
              <a:gd name="connsiteY8693" fmla="*/ 845907 h 8519503"/>
              <a:gd name="connsiteX8694" fmla="*/ 4039622 w 7289801"/>
              <a:gd name="connsiteY8694" fmla="*/ 826271 h 8519503"/>
              <a:gd name="connsiteX8695" fmla="*/ 4044750 w 7289801"/>
              <a:gd name="connsiteY8695" fmla="*/ 825821 h 8519503"/>
              <a:gd name="connsiteX8696" fmla="*/ 4220960 w 7289801"/>
              <a:gd name="connsiteY8696" fmla="*/ 823205 h 8519503"/>
              <a:gd name="connsiteX8697" fmla="*/ 4226744 w 7289801"/>
              <a:gd name="connsiteY8697" fmla="*/ 823205 h 8519503"/>
              <a:gd name="connsiteX8698" fmla="*/ 4219158 w 7289801"/>
              <a:gd name="connsiteY8698" fmla="*/ 835038 h 8519503"/>
              <a:gd name="connsiteX8699" fmla="*/ 4220960 w 7289801"/>
              <a:gd name="connsiteY8699" fmla="*/ 823205 h 8519503"/>
              <a:gd name="connsiteX8700" fmla="*/ 6300758 w 7289801"/>
              <a:gd name="connsiteY8700" fmla="*/ 820887 h 8519503"/>
              <a:gd name="connsiteX8701" fmla="*/ 6307930 w 7289801"/>
              <a:gd name="connsiteY8701" fmla="*/ 827061 h 8519503"/>
              <a:gd name="connsiteX8702" fmla="*/ 6287848 w 7289801"/>
              <a:gd name="connsiteY8702" fmla="*/ 837094 h 8519503"/>
              <a:gd name="connsiteX8703" fmla="*/ 6300758 w 7289801"/>
              <a:gd name="connsiteY8703" fmla="*/ 820887 h 8519503"/>
              <a:gd name="connsiteX8704" fmla="*/ 3416601 w 7289801"/>
              <a:gd name="connsiteY8704" fmla="*/ 818545 h 8519503"/>
              <a:gd name="connsiteX8705" fmla="*/ 3420053 w 7289801"/>
              <a:gd name="connsiteY8705" fmla="*/ 821520 h 8519503"/>
              <a:gd name="connsiteX8706" fmla="*/ 3417686 w 7289801"/>
              <a:gd name="connsiteY8706" fmla="*/ 830361 h 8519503"/>
              <a:gd name="connsiteX8707" fmla="*/ 3413741 w 7289801"/>
              <a:gd name="connsiteY8707" fmla="*/ 824241 h 8519503"/>
              <a:gd name="connsiteX8708" fmla="*/ 3416601 w 7289801"/>
              <a:gd name="connsiteY8708" fmla="*/ 818545 h 8519503"/>
              <a:gd name="connsiteX8709" fmla="*/ 4405388 w 7289801"/>
              <a:gd name="connsiteY8709" fmla="*/ 816374 h 8519503"/>
              <a:gd name="connsiteX8710" fmla="*/ 4408242 w 7289801"/>
              <a:gd name="connsiteY8710" fmla="*/ 820844 h 8519503"/>
              <a:gd name="connsiteX8711" fmla="*/ 4392547 w 7289801"/>
              <a:gd name="connsiteY8711" fmla="*/ 832021 h 8519503"/>
              <a:gd name="connsiteX8712" fmla="*/ 4405388 w 7289801"/>
              <a:gd name="connsiteY8712" fmla="*/ 816374 h 8519503"/>
              <a:gd name="connsiteX8713" fmla="*/ 6968488 w 7289801"/>
              <a:gd name="connsiteY8713" fmla="*/ 814868 h 8519503"/>
              <a:gd name="connsiteX8714" fmla="*/ 6970640 w 7289801"/>
              <a:gd name="connsiteY8714" fmla="*/ 836318 h 8519503"/>
              <a:gd name="connsiteX8715" fmla="*/ 6958446 w 7289801"/>
              <a:gd name="connsiteY8715" fmla="*/ 827442 h 8519503"/>
              <a:gd name="connsiteX8716" fmla="*/ 6968488 w 7289801"/>
              <a:gd name="connsiteY8716" fmla="*/ 814868 h 8519503"/>
              <a:gd name="connsiteX8717" fmla="*/ 4390552 w 7289801"/>
              <a:gd name="connsiteY8717" fmla="*/ 813032 h 8519503"/>
              <a:gd name="connsiteX8718" fmla="*/ 4381106 w 7289801"/>
              <a:gd name="connsiteY8718" fmla="*/ 830582 h 8519503"/>
              <a:gd name="connsiteX8719" fmla="*/ 4366572 w 7289801"/>
              <a:gd name="connsiteY8719" fmla="*/ 842516 h 8519503"/>
              <a:gd name="connsiteX8720" fmla="*/ 4378200 w 7289801"/>
              <a:gd name="connsiteY8720" fmla="*/ 827775 h 8519503"/>
              <a:gd name="connsiteX8721" fmla="*/ 4356400 w 7289801"/>
              <a:gd name="connsiteY8721" fmla="*/ 837602 h 8519503"/>
              <a:gd name="connsiteX8722" fmla="*/ 4383286 w 7289801"/>
              <a:gd name="connsiteY8722" fmla="*/ 822860 h 8519503"/>
              <a:gd name="connsiteX8723" fmla="*/ 4390552 w 7289801"/>
              <a:gd name="connsiteY8723" fmla="*/ 813032 h 8519503"/>
              <a:gd name="connsiteX8724" fmla="*/ 4548468 w 7289801"/>
              <a:gd name="connsiteY8724" fmla="*/ 811381 h 8519503"/>
              <a:gd name="connsiteX8725" fmla="*/ 4535938 w 7289801"/>
              <a:gd name="connsiteY8725" fmla="*/ 827158 h 8519503"/>
              <a:gd name="connsiteX8726" fmla="*/ 4548468 w 7289801"/>
              <a:gd name="connsiteY8726" fmla="*/ 811381 h 8519503"/>
              <a:gd name="connsiteX8727" fmla="*/ 4765702 w 7289801"/>
              <a:gd name="connsiteY8727" fmla="*/ 810306 h 8519503"/>
              <a:gd name="connsiteX8728" fmla="*/ 4767861 w 7289801"/>
              <a:gd name="connsiteY8728" fmla="*/ 817477 h 8519503"/>
              <a:gd name="connsiteX8729" fmla="*/ 4725401 w 7289801"/>
              <a:gd name="connsiteY8729" fmla="*/ 831104 h 8519503"/>
              <a:gd name="connsiteX8730" fmla="*/ 4765702 w 7289801"/>
              <a:gd name="connsiteY8730" fmla="*/ 810306 h 8519503"/>
              <a:gd name="connsiteX8731" fmla="*/ 4507240 w 7289801"/>
              <a:gd name="connsiteY8731" fmla="*/ 807718 h 8519503"/>
              <a:gd name="connsiteX8732" fmla="*/ 4506536 w 7289801"/>
              <a:gd name="connsiteY8732" fmla="*/ 821242 h 8519503"/>
              <a:gd name="connsiteX8733" fmla="*/ 4475542 w 7289801"/>
              <a:gd name="connsiteY8733" fmla="*/ 835517 h 8519503"/>
              <a:gd name="connsiteX8734" fmla="*/ 4471315 w 7289801"/>
              <a:gd name="connsiteY8734" fmla="*/ 831760 h 8519503"/>
              <a:gd name="connsiteX8735" fmla="*/ 4507240 w 7289801"/>
              <a:gd name="connsiteY8735" fmla="*/ 807718 h 8519503"/>
              <a:gd name="connsiteX8736" fmla="*/ 3252446 w 7289801"/>
              <a:gd name="connsiteY8736" fmla="*/ 807422 h 8519503"/>
              <a:gd name="connsiteX8737" fmla="*/ 3229616 w 7289801"/>
              <a:gd name="connsiteY8737" fmla="*/ 829119 h 8519503"/>
              <a:gd name="connsiteX8738" fmla="*/ 3252446 w 7289801"/>
              <a:gd name="connsiteY8738" fmla="*/ 807422 h 8519503"/>
              <a:gd name="connsiteX8739" fmla="*/ 4581767 w 7289801"/>
              <a:gd name="connsiteY8739" fmla="*/ 807417 h 8519503"/>
              <a:gd name="connsiteX8740" fmla="*/ 4538398 w 7289801"/>
              <a:gd name="connsiteY8740" fmla="*/ 835982 h 8519503"/>
              <a:gd name="connsiteX8741" fmla="*/ 4536976 w 7289801"/>
              <a:gd name="connsiteY8741" fmla="*/ 827413 h 8519503"/>
              <a:gd name="connsiteX8742" fmla="*/ 4558305 w 7289801"/>
              <a:gd name="connsiteY8742" fmla="*/ 811703 h 8519503"/>
              <a:gd name="connsiteX8743" fmla="*/ 4581767 w 7289801"/>
              <a:gd name="connsiteY8743" fmla="*/ 807417 h 8519503"/>
              <a:gd name="connsiteX8744" fmla="*/ 7032410 w 7289801"/>
              <a:gd name="connsiteY8744" fmla="*/ 805500 h 8519503"/>
              <a:gd name="connsiteX8745" fmla="*/ 7033150 w 7289801"/>
              <a:gd name="connsiteY8745" fmla="*/ 827196 h 8519503"/>
              <a:gd name="connsiteX8746" fmla="*/ 7032410 w 7289801"/>
              <a:gd name="connsiteY8746" fmla="*/ 805500 h 8519503"/>
              <a:gd name="connsiteX8747" fmla="*/ 4317287 w 7289801"/>
              <a:gd name="connsiteY8747" fmla="*/ 805041 h 8519503"/>
              <a:gd name="connsiteX8748" fmla="*/ 4319445 w 7289801"/>
              <a:gd name="connsiteY8748" fmla="*/ 810714 h 8519503"/>
              <a:gd name="connsiteX8749" fmla="*/ 4313690 w 7289801"/>
              <a:gd name="connsiteY8749" fmla="*/ 829861 h 8519503"/>
              <a:gd name="connsiteX8750" fmla="*/ 4307936 w 7289801"/>
              <a:gd name="connsiteY8750" fmla="*/ 842624 h 8519503"/>
              <a:gd name="connsiteX8751" fmla="*/ 4297866 w 7289801"/>
              <a:gd name="connsiteY8751" fmla="*/ 849716 h 8519503"/>
              <a:gd name="connsiteX8752" fmla="*/ 4303620 w 7289801"/>
              <a:gd name="connsiteY8752" fmla="*/ 844752 h 8519503"/>
              <a:gd name="connsiteX8753" fmla="*/ 4282040 w 7289801"/>
              <a:gd name="connsiteY8753" fmla="*/ 856807 h 8519503"/>
              <a:gd name="connsiteX8754" fmla="*/ 4289952 w 7289801"/>
              <a:gd name="connsiteY8754" fmla="*/ 843333 h 8519503"/>
              <a:gd name="connsiteX8755" fmla="*/ 4277005 w 7289801"/>
              <a:gd name="connsiteY8755" fmla="*/ 858935 h 8519503"/>
              <a:gd name="connsiteX8756" fmla="*/ 4271970 w 7289801"/>
              <a:gd name="connsiteY8756" fmla="*/ 864607 h 8519503"/>
              <a:gd name="connsiteX8757" fmla="*/ 4258302 w 7289801"/>
              <a:gd name="connsiteY8757" fmla="*/ 854679 h 8519503"/>
              <a:gd name="connsiteX8758" fmla="*/ 4271970 w 7289801"/>
              <a:gd name="connsiteY8758" fmla="*/ 834824 h 8519503"/>
              <a:gd name="connsiteX8759" fmla="*/ 4271970 w 7289801"/>
              <a:gd name="connsiteY8759" fmla="*/ 844752 h 8519503"/>
              <a:gd name="connsiteX8760" fmla="*/ 4296426 w 7289801"/>
              <a:gd name="connsiteY8760" fmla="*/ 827024 h 8519503"/>
              <a:gd name="connsiteX8761" fmla="*/ 4305778 w 7289801"/>
              <a:gd name="connsiteY8761" fmla="*/ 819932 h 8519503"/>
              <a:gd name="connsiteX8762" fmla="*/ 4317287 w 7289801"/>
              <a:gd name="connsiteY8762" fmla="*/ 805041 h 8519503"/>
              <a:gd name="connsiteX8763" fmla="*/ 4278025 w 7289801"/>
              <a:gd name="connsiteY8763" fmla="*/ 804844 h 8519503"/>
              <a:gd name="connsiteX8764" fmla="*/ 4272108 w 7289801"/>
              <a:gd name="connsiteY8764" fmla="*/ 823206 h 8519503"/>
              <a:gd name="connsiteX8765" fmla="*/ 4278025 w 7289801"/>
              <a:gd name="connsiteY8765" fmla="*/ 804844 h 8519503"/>
              <a:gd name="connsiteX8766" fmla="*/ 4539932 w 7289801"/>
              <a:gd name="connsiteY8766" fmla="*/ 800204 h 8519503"/>
              <a:gd name="connsiteX8767" fmla="*/ 4538478 w 7289801"/>
              <a:gd name="connsiteY8767" fmla="*/ 808093 h 8519503"/>
              <a:gd name="connsiteX8768" fmla="*/ 4518859 w 7289801"/>
              <a:gd name="connsiteY8768" fmla="*/ 813351 h 8519503"/>
              <a:gd name="connsiteX8769" fmla="*/ 4518132 w 7289801"/>
              <a:gd name="connsiteY8769" fmla="*/ 807435 h 8519503"/>
              <a:gd name="connsiteX8770" fmla="*/ 4539932 w 7289801"/>
              <a:gd name="connsiteY8770" fmla="*/ 800204 h 8519503"/>
              <a:gd name="connsiteX8771" fmla="*/ 4359385 w 7289801"/>
              <a:gd name="connsiteY8771" fmla="*/ 797297 h 8519503"/>
              <a:gd name="connsiteX8772" fmla="*/ 4353862 w 7289801"/>
              <a:gd name="connsiteY8772" fmla="*/ 809645 h 8519503"/>
              <a:gd name="connsiteX8773" fmla="*/ 4353172 w 7289801"/>
              <a:gd name="connsiteY8773" fmla="*/ 802784 h 8519503"/>
              <a:gd name="connsiteX8774" fmla="*/ 4359385 w 7289801"/>
              <a:gd name="connsiteY8774" fmla="*/ 797297 h 8519503"/>
              <a:gd name="connsiteX8775" fmla="*/ 4475260 w 7289801"/>
              <a:gd name="connsiteY8775" fmla="*/ 793629 h 8519503"/>
              <a:gd name="connsiteX8776" fmla="*/ 4445674 w 7289801"/>
              <a:gd name="connsiteY8776" fmla="*/ 808539 h 8519503"/>
              <a:gd name="connsiteX8777" fmla="*/ 4475260 w 7289801"/>
              <a:gd name="connsiteY8777" fmla="*/ 793629 h 8519503"/>
              <a:gd name="connsiteX8778" fmla="*/ 4496976 w 7289801"/>
              <a:gd name="connsiteY8778" fmla="*/ 791876 h 8519503"/>
              <a:gd name="connsiteX8779" fmla="*/ 4487621 w 7289801"/>
              <a:gd name="connsiteY8779" fmla="*/ 812382 h 8519503"/>
              <a:gd name="connsiteX8780" fmla="*/ 4494128 w 7289801"/>
              <a:gd name="connsiteY8780" fmla="*/ 798867 h 8519503"/>
              <a:gd name="connsiteX8781" fmla="*/ 4479666 w 7289801"/>
              <a:gd name="connsiteY8781" fmla="*/ 801001 h 8519503"/>
              <a:gd name="connsiteX8782" fmla="*/ 4496976 w 7289801"/>
              <a:gd name="connsiteY8782" fmla="*/ 791876 h 8519503"/>
              <a:gd name="connsiteX8783" fmla="*/ 4303666 w 7289801"/>
              <a:gd name="connsiteY8783" fmla="*/ 790384 h 8519503"/>
              <a:gd name="connsiteX8784" fmla="*/ 4294988 w 7289801"/>
              <a:gd name="connsiteY8784" fmla="*/ 814333 h 8519503"/>
              <a:gd name="connsiteX8785" fmla="*/ 4287756 w 7289801"/>
              <a:gd name="connsiteY8785" fmla="*/ 793906 h 8519503"/>
              <a:gd name="connsiteX8786" fmla="*/ 4303666 w 7289801"/>
              <a:gd name="connsiteY8786" fmla="*/ 790384 h 8519503"/>
              <a:gd name="connsiteX8787" fmla="*/ 4585985 w 7289801"/>
              <a:gd name="connsiteY8787" fmla="*/ 789059 h 8519503"/>
              <a:gd name="connsiteX8788" fmla="*/ 4559632 w 7289801"/>
              <a:gd name="connsiteY8788" fmla="*/ 802715 h 8519503"/>
              <a:gd name="connsiteX8789" fmla="*/ 4548236 w 7289801"/>
              <a:gd name="connsiteY8789" fmla="*/ 805446 h 8519503"/>
              <a:gd name="connsiteX8790" fmla="*/ 4571028 w 7289801"/>
              <a:gd name="connsiteY8790" fmla="*/ 795887 h 8519503"/>
              <a:gd name="connsiteX8791" fmla="*/ 4578863 w 7289801"/>
              <a:gd name="connsiteY8791" fmla="*/ 795204 h 8519503"/>
              <a:gd name="connsiteX8792" fmla="*/ 4585985 w 7289801"/>
              <a:gd name="connsiteY8792" fmla="*/ 789059 h 8519503"/>
              <a:gd name="connsiteX8793" fmla="*/ 4526111 w 7289801"/>
              <a:gd name="connsiteY8793" fmla="*/ 787909 h 8519503"/>
              <a:gd name="connsiteX8794" fmla="*/ 4530486 w 7289801"/>
              <a:gd name="connsiteY8794" fmla="*/ 788003 h 8519503"/>
              <a:gd name="connsiteX8795" fmla="*/ 4524888 w 7289801"/>
              <a:gd name="connsiteY8795" fmla="*/ 800823 h 8519503"/>
              <a:gd name="connsiteX8796" fmla="*/ 4510190 w 7289801"/>
              <a:gd name="connsiteY8796" fmla="*/ 798560 h 8519503"/>
              <a:gd name="connsiteX8797" fmla="*/ 4526111 w 7289801"/>
              <a:gd name="connsiteY8797" fmla="*/ 787909 h 8519503"/>
              <a:gd name="connsiteX8798" fmla="*/ 4386504 w 7289801"/>
              <a:gd name="connsiteY8798" fmla="*/ 783764 h 8519503"/>
              <a:gd name="connsiteX8799" fmla="*/ 4377347 w 7289801"/>
              <a:gd name="connsiteY8799" fmla="*/ 797216 h 8519503"/>
              <a:gd name="connsiteX8800" fmla="*/ 4372416 w 7289801"/>
              <a:gd name="connsiteY8800" fmla="*/ 798632 h 8519503"/>
              <a:gd name="connsiteX8801" fmla="*/ 4379460 w 7289801"/>
              <a:gd name="connsiteY8801" fmla="*/ 789428 h 8519503"/>
              <a:gd name="connsiteX8802" fmla="*/ 4386504 w 7289801"/>
              <a:gd name="connsiteY8802" fmla="*/ 783764 h 8519503"/>
              <a:gd name="connsiteX8803" fmla="*/ 4451592 w 7289801"/>
              <a:gd name="connsiteY8803" fmla="*/ 783749 h 8519503"/>
              <a:gd name="connsiteX8804" fmla="*/ 4450166 w 7289801"/>
              <a:gd name="connsiteY8804" fmla="*/ 788770 h 8519503"/>
              <a:gd name="connsiteX8805" fmla="*/ 4415922 w 7289801"/>
              <a:gd name="connsiteY8805" fmla="*/ 825347 h 8519503"/>
              <a:gd name="connsiteX8806" fmla="*/ 4388812 w 7289801"/>
              <a:gd name="connsiteY8806" fmla="*/ 846862 h 8519503"/>
              <a:gd name="connsiteX8807" fmla="*/ 4395233 w 7289801"/>
              <a:gd name="connsiteY8807" fmla="*/ 841124 h 8519503"/>
              <a:gd name="connsiteX8808" fmla="*/ 4411642 w 7289801"/>
              <a:gd name="connsiteY8808" fmla="*/ 821043 h 8519503"/>
              <a:gd name="connsiteX8809" fmla="*/ 4411642 w 7289801"/>
              <a:gd name="connsiteY8809" fmla="*/ 826064 h 8519503"/>
              <a:gd name="connsiteX8810" fmla="*/ 4451592 w 7289801"/>
              <a:gd name="connsiteY8810" fmla="*/ 783749 h 8519503"/>
              <a:gd name="connsiteX8811" fmla="*/ 6367532 w 7289801"/>
              <a:gd name="connsiteY8811" fmla="*/ 783466 h 8519503"/>
              <a:gd name="connsiteX8812" fmla="*/ 6373923 w 7289801"/>
              <a:gd name="connsiteY8812" fmla="*/ 787694 h 8519503"/>
              <a:gd name="connsiteX8813" fmla="*/ 6356880 w 7289801"/>
              <a:gd name="connsiteY8813" fmla="*/ 787694 h 8519503"/>
              <a:gd name="connsiteX8814" fmla="*/ 6367532 w 7289801"/>
              <a:gd name="connsiteY8814" fmla="*/ 783466 h 8519503"/>
              <a:gd name="connsiteX8815" fmla="*/ 4291831 w 7289801"/>
              <a:gd name="connsiteY8815" fmla="*/ 780688 h 8519503"/>
              <a:gd name="connsiteX8816" fmla="*/ 4272108 w 7289801"/>
              <a:gd name="connsiteY8816" fmla="*/ 798032 h 8519503"/>
              <a:gd name="connsiteX8817" fmla="*/ 4291831 w 7289801"/>
              <a:gd name="connsiteY8817" fmla="*/ 780688 h 8519503"/>
              <a:gd name="connsiteX8818" fmla="*/ 4368753 w 7289801"/>
              <a:gd name="connsiteY8818" fmla="*/ 779967 h 8519503"/>
              <a:gd name="connsiteX8819" fmla="*/ 4349637 w 7289801"/>
              <a:gd name="connsiteY8819" fmla="*/ 807743 h 8519503"/>
              <a:gd name="connsiteX8820" fmla="*/ 4341848 w 7289801"/>
              <a:gd name="connsiteY8820" fmla="*/ 800621 h 8519503"/>
              <a:gd name="connsiteX8821" fmla="*/ 4339725 w 7289801"/>
              <a:gd name="connsiteY8821" fmla="*/ 808455 h 8519503"/>
              <a:gd name="connsiteX8822" fmla="*/ 4335476 w 7289801"/>
              <a:gd name="connsiteY8822" fmla="*/ 807031 h 8519503"/>
              <a:gd name="connsiteX8823" fmla="*/ 4313528 w 7289801"/>
              <a:gd name="connsiteY8823" fmla="*/ 826260 h 8519503"/>
              <a:gd name="connsiteX8824" fmla="*/ 4327688 w 7289801"/>
              <a:gd name="connsiteY8824" fmla="*/ 799909 h 8519503"/>
              <a:gd name="connsiteX8825" fmla="*/ 4334768 w 7289801"/>
              <a:gd name="connsiteY8825" fmla="*/ 793500 h 8519503"/>
              <a:gd name="connsiteX8826" fmla="*/ 4329104 w 7289801"/>
              <a:gd name="connsiteY8826" fmla="*/ 806319 h 8519503"/>
              <a:gd name="connsiteX8827" fmla="*/ 4339017 w 7289801"/>
              <a:gd name="connsiteY8827" fmla="*/ 792075 h 8519503"/>
              <a:gd name="connsiteX8828" fmla="*/ 4337600 w 7289801"/>
              <a:gd name="connsiteY8828" fmla="*/ 799196 h 8519503"/>
              <a:gd name="connsiteX8829" fmla="*/ 4349637 w 7289801"/>
              <a:gd name="connsiteY8829" fmla="*/ 797772 h 8519503"/>
              <a:gd name="connsiteX8830" fmla="*/ 4368753 w 7289801"/>
              <a:gd name="connsiteY8830" fmla="*/ 779967 h 8519503"/>
              <a:gd name="connsiteX8831" fmla="*/ 3460390 w 7289801"/>
              <a:gd name="connsiteY8831" fmla="*/ 777931 h 8519503"/>
              <a:gd name="connsiteX8832" fmla="*/ 3463444 w 7289801"/>
              <a:gd name="connsiteY8832" fmla="*/ 782234 h 8519503"/>
              <a:gd name="connsiteX8833" fmla="*/ 3446648 w 7289801"/>
              <a:gd name="connsiteY8833" fmla="*/ 801597 h 8519503"/>
              <a:gd name="connsiteX8834" fmla="*/ 3443594 w 7289801"/>
              <a:gd name="connsiteY8834" fmla="*/ 800163 h 8519503"/>
              <a:gd name="connsiteX8835" fmla="*/ 3442067 w 7289801"/>
              <a:gd name="connsiteY8835" fmla="*/ 797294 h 8519503"/>
              <a:gd name="connsiteX8836" fmla="*/ 3440540 w 7289801"/>
              <a:gd name="connsiteY8836" fmla="*/ 789405 h 8519503"/>
              <a:gd name="connsiteX8837" fmla="*/ 3445884 w 7289801"/>
              <a:gd name="connsiteY8837" fmla="*/ 781517 h 8519503"/>
              <a:gd name="connsiteX8838" fmla="*/ 3448938 w 7289801"/>
              <a:gd name="connsiteY8838" fmla="*/ 794425 h 8519503"/>
              <a:gd name="connsiteX8839" fmla="*/ 3460390 w 7289801"/>
              <a:gd name="connsiteY8839" fmla="*/ 777931 h 8519503"/>
              <a:gd name="connsiteX8840" fmla="*/ 4936790 w 7289801"/>
              <a:gd name="connsiteY8840" fmla="*/ 777854 h 8519503"/>
              <a:gd name="connsiteX8841" fmla="*/ 4889453 w 7289801"/>
              <a:gd name="connsiteY8841" fmla="*/ 807439 h 8519503"/>
              <a:gd name="connsiteX8842" fmla="*/ 4936790 w 7289801"/>
              <a:gd name="connsiteY8842" fmla="*/ 777854 h 8519503"/>
              <a:gd name="connsiteX8843" fmla="*/ 3364827 w 7289801"/>
              <a:gd name="connsiteY8843" fmla="*/ 777839 h 8519503"/>
              <a:gd name="connsiteX8844" fmla="*/ 3293822 w 7289801"/>
              <a:gd name="connsiteY8844" fmla="*/ 814416 h 8519503"/>
              <a:gd name="connsiteX8845" fmla="*/ 3364827 w 7289801"/>
              <a:gd name="connsiteY8845" fmla="*/ 777839 h 8519503"/>
              <a:gd name="connsiteX8846" fmla="*/ 4919039 w 7289801"/>
              <a:gd name="connsiteY8846" fmla="*/ 777834 h 8519503"/>
              <a:gd name="connsiteX8847" fmla="*/ 4856802 w 7289801"/>
              <a:gd name="connsiteY8847" fmla="*/ 817280 h 8519503"/>
              <a:gd name="connsiteX8848" fmla="*/ 4851907 w 7289801"/>
              <a:gd name="connsiteY8848" fmla="*/ 799670 h 8519503"/>
              <a:gd name="connsiteX8849" fmla="*/ 4919039 w 7289801"/>
              <a:gd name="connsiteY8849" fmla="*/ 777834 h 8519503"/>
              <a:gd name="connsiteX8850" fmla="*/ 3966908 w 7289801"/>
              <a:gd name="connsiteY8850" fmla="*/ 773896 h 8519503"/>
              <a:gd name="connsiteX8851" fmla="*/ 3970339 w 7289801"/>
              <a:gd name="connsiteY8851" fmla="*/ 781553 h 8519503"/>
              <a:gd name="connsiteX8852" fmla="*/ 3938781 w 7289801"/>
              <a:gd name="connsiteY8852" fmla="*/ 789210 h 8519503"/>
              <a:gd name="connsiteX8853" fmla="*/ 3966908 w 7289801"/>
              <a:gd name="connsiteY8853" fmla="*/ 773896 h 8519503"/>
              <a:gd name="connsiteX8854" fmla="*/ 3376005 w 7289801"/>
              <a:gd name="connsiteY8854" fmla="*/ 763534 h 8519503"/>
              <a:gd name="connsiteX8855" fmla="*/ 3382579 w 7289801"/>
              <a:gd name="connsiteY8855" fmla="*/ 764913 h 8519503"/>
              <a:gd name="connsiteX8856" fmla="*/ 3374689 w 7289801"/>
              <a:gd name="connsiteY8856" fmla="*/ 769055 h 8519503"/>
              <a:gd name="connsiteX8857" fmla="*/ 3376005 w 7289801"/>
              <a:gd name="connsiteY8857" fmla="*/ 763534 h 8519503"/>
              <a:gd name="connsiteX8858" fmla="*/ 4968380 w 7289801"/>
              <a:gd name="connsiteY8858" fmla="*/ 759743 h 8519503"/>
              <a:gd name="connsiteX8859" fmla="*/ 4970807 w 7289801"/>
              <a:gd name="connsiteY8859" fmla="*/ 766658 h 8519503"/>
              <a:gd name="connsiteX8860" fmla="*/ 4926927 w 7289801"/>
              <a:gd name="connsiteY8860" fmla="*/ 792692 h 8519503"/>
              <a:gd name="connsiteX8861" fmla="*/ 4949228 w 7289801"/>
              <a:gd name="connsiteY8861" fmla="*/ 784014 h 8519503"/>
              <a:gd name="connsiteX8862" fmla="*/ 4957858 w 7289801"/>
              <a:gd name="connsiteY8862" fmla="*/ 760874 h 8519503"/>
              <a:gd name="connsiteX8863" fmla="*/ 4968380 w 7289801"/>
              <a:gd name="connsiteY8863" fmla="*/ 759743 h 8519503"/>
              <a:gd name="connsiteX8864" fmla="*/ 3496975 w 7289801"/>
              <a:gd name="connsiteY8864" fmla="*/ 754263 h 8519503"/>
              <a:gd name="connsiteX8865" fmla="*/ 3475708 w 7289801"/>
              <a:gd name="connsiteY8865" fmla="*/ 776279 h 8519503"/>
              <a:gd name="connsiteX8866" fmla="*/ 3478453 w 7289801"/>
              <a:gd name="connsiteY8866" fmla="*/ 781784 h 8519503"/>
              <a:gd name="connsiteX8867" fmla="*/ 3470219 w 7289801"/>
              <a:gd name="connsiteY8867" fmla="*/ 778343 h 8519503"/>
              <a:gd name="connsiteX8868" fmla="*/ 3466790 w 7289801"/>
              <a:gd name="connsiteY8868" fmla="*/ 779719 h 8519503"/>
              <a:gd name="connsiteX8869" fmla="*/ 3496975 w 7289801"/>
              <a:gd name="connsiteY8869" fmla="*/ 754263 h 8519503"/>
              <a:gd name="connsiteX8870" fmla="*/ 5215162 w 7289801"/>
              <a:gd name="connsiteY8870" fmla="*/ 754187 h 8519503"/>
              <a:gd name="connsiteX8871" fmla="*/ 5204875 w 7289801"/>
              <a:gd name="connsiteY8871" fmla="*/ 769097 h 8519503"/>
              <a:gd name="connsiteX8872" fmla="*/ 5200466 w 7289801"/>
              <a:gd name="connsiteY8872" fmla="*/ 768388 h 8519503"/>
              <a:gd name="connsiteX8873" fmla="*/ 5194588 w 7289801"/>
              <a:gd name="connsiteY8873" fmla="*/ 769808 h 8519503"/>
              <a:gd name="connsiteX8874" fmla="*/ 5181361 w 7289801"/>
              <a:gd name="connsiteY8874" fmla="*/ 771228 h 8519503"/>
              <a:gd name="connsiteX8875" fmla="*/ 5199732 w 7289801"/>
              <a:gd name="connsiteY8875" fmla="*/ 761998 h 8519503"/>
              <a:gd name="connsiteX8876" fmla="*/ 5207079 w 7289801"/>
              <a:gd name="connsiteY8876" fmla="*/ 760577 h 8519503"/>
              <a:gd name="connsiteX8877" fmla="*/ 5215162 w 7289801"/>
              <a:gd name="connsiteY8877" fmla="*/ 754187 h 8519503"/>
              <a:gd name="connsiteX8878" fmla="*/ 3481196 w 7289801"/>
              <a:gd name="connsiteY8878" fmla="*/ 752291 h 8519503"/>
              <a:gd name="connsiteX8879" fmla="*/ 3469362 w 7289801"/>
              <a:gd name="connsiteY8879" fmla="*/ 763501 h 8519503"/>
              <a:gd name="connsiteX8880" fmla="*/ 3481196 w 7289801"/>
              <a:gd name="connsiteY8880" fmla="*/ 752291 h 8519503"/>
              <a:gd name="connsiteX8881" fmla="*/ 7034693 w 7289801"/>
              <a:gd name="connsiteY8881" fmla="*/ 752249 h 8519503"/>
              <a:gd name="connsiteX8882" fmla="*/ 7041286 w 7289801"/>
              <a:gd name="connsiteY8882" fmla="*/ 760795 h 8519503"/>
              <a:gd name="connsiteX8883" fmla="*/ 7017843 w 7289801"/>
              <a:gd name="connsiteY8883" fmla="*/ 771971 h 8519503"/>
              <a:gd name="connsiteX8884" fmla="*/ 7015645 w 7289801"/>
              <a:gd name="connsiteY8884" fmla="*/ 763425 h 8519503"/>
              <a:gd name="connsiteX8885" fmla="*/ 7034693 w 7289801"/>
              <a:gd name="connsiteY8885" fmla="*/ 752249 h 8519503"/>
              <a:gd name="connsiteX8886" fmla="*/ 4787032 w 7289801"/>
              <a:gd name="connsiteY8886" fmla="*/ 750221 h 8519503"/>
              <a:gd name="connsiteX8887" fmla="*/ 4781256 w 7289801"/>
              <a:gd name="connsiteY8887" fmla="*/ 788830 h 8519503"/>
              <a:gd name="connsiteX8888" fmla="*/ 4737212 w 7289801"/>
              <a:gd name="connsiteY8888" fmla="*/ 807419 h 8519503"/>
              <a:gd name="connsiteX8889" fmla="*/ 4737212 w 7289801"/>
              <a:gd name="connsiteY8889" fmla="*/ 789544 h 8519503"/>
              <a:gd name="connsiteX8890" fmla="*/ 4759596 w 7289801"/>
              <a:gd name="connsiteY8890" fmla="*/ 780249 h 8519503"/>
              <a:gd name="connsiteX8891" fmla="*/ 4741545 w 7289801"/>
              <a:gd name="connsiteY8891" fmla="*/ 772386 h 8519503"/>
              <a:gd name="connsiteX8892" fmla="*/ 4718441 w 7289801"/>
              <a:gd name="connsiteY8892" fmla="*/ 787400 h 8519503"/>
              <a:gd name="connsiteX8893" fmla="*/ 4765372 w 7289801"/>
              <a:gd name="connsiteY8893" fmla="*/ 755227 h 8519503"/>
              <a:gd name="connsiteX8894" fmla="*/ 4764650 w 7289801"/>
              <a:gd name="connsiteY8894" fmla="*/ 758086 h 8519503"/>
              <a:gd name="connsiteX8895" fmla="*/ 4787032 w 7289801"/>
              <a:gd name="connsiteY8895" fmla="*/ 750221 h 8519503"/>
              <a:gd name="connsiteX8896" fmla="*/ 4220826 w 7289801"/>
              <a:gd name="connsiteY8896" fmla="*/ 748976 h 8519503"/>
              <a:gd name="connsiteX8897" fmla="*/ 4197158 w 7289801"/>
              <a:gd name="connsiteY8897" fmla="*/ 761168 h 8519503"/>
              <a:gd name="connsiteX8898" fmla="*/ 4220826 w 7289801"/>
              <a:gd name="connsiteY8898" fmla="*/ 748976 h 8519503"/>
              <a:gd name="connsiteX8899" fmla="*/ 4078818 w 7289801"/>
              <a:gd name="connsiteY8899" fmla="*/ 748258 h 8519503"/>
              <a:gd name="connsiteX8900" fmla="*/ 4049954 w 7289801"/>
              <a:gd name="connsiteY8900" fmla="*/ 764036 h 8519503"/>
              <a:gd name="connsiteX8901" fmla="*/ 4078818 w 7289801"/>
              <a:gd name="connsiteY8901" fmla="*/ 748258 h 8519503"/>
              <a:gd name="connsiteX8902" fmla="*/ 4398673 w 7289801"/>
              <a:gd name="connsiteY8902" fmla="*/ 746791 h 8519503"/>
              <a:gd name="connsiteX8903" fmla="*/ 4406227 w 7289801"/>
              <a:gd name="connsiteY8903" fmla="*/ 755021 h 8519503"/>
              <a:gd name="connsiteX8904" fmla="*/ 4389008 w 7289801"/>
              <a:gd name="connsiteY8904" fmla="*/ 779586 h 8519503"/>
              <a:gd name="connsiteX8905" fmla="*/ 4366968 w 7289801"/>
              <a:gd name="connsiteY8905" fmla="*/ 798371 h 8519503"/>
              <a:gd name="connsiteX8906" fmla="*/ 4393140 w 7289801"/>
              <a:gd name="connsiteY8906" fmla="*/ 759355 h 8519503"/>
              <a:gd name="connsiteX8907" fmla="*/ 4391074 w 7289801"/>
              <a:gd name="connsiteY8907" fmla="*/ 752853 h 8519503"/>
              <a:gd name="connsiteX8908" fmla="*/ 4398673 w 7289801"/>
              <a:gd name="connsiteY8908" fmla="*/ 746791 h 8519503"/>
              <a:gd name="connsiteX8909" fmla="*/ 4297748 w 7289801"/>
              <a:gd name="connsiteY8909" fmla="*/ 740371 h 8519503"/>
              <a:gd name="connsiteX8910" fmla="*/ 4293804 w 7289801"/>
              <a:gd name="connsiteY8910" fmla="*/ 755164 h 8519503"/>
              <a:gd name="connsiteX8911" fmla="*/ 4281970 w 7289801"/>
              <a:gd name="connsiteY8911" fmla="*/ 756572 h 8519503"/>
              <a:gd name="connsiteX8912" fmla="*/ 4297748 w 7289801"/>
              <a:gd name="connsiteY8912" fmla="*/ 740371 h 8519503"/>
              <a:gd name="connsiteX8913" fmla="*/ 3510527 w 7289801"/>
              <a:gd name="connsiteY8913" fmla="*/ 732569 h 8519503"/>
              <a:gd name="connsiteX8914" fmla="*/ 3514027 w 7289801"/>
              <a:gd name="connsiteY8914" fmla="*/ 738880 h 8519503"/>
              <a:gd name="connsiteX8915" fmla="*/ 3493030 w 7289801"/>
              <a:gd name="connsiteY8915" fmla="*/ 748697 h 8519503"/>
              <a:gd name="connsiteX8916" fmla="*/ 3510527 w 7289801"/>
              <a:gd name="connsiteY8916" fmla="*/ 732569 h 8519503"/>
              <a:gd name="connsiteX8917" fmla="*/ 4622116 w 7289801"/>
              <a:gd name="connsiteY8917" fmla="*/ 732473 h 8519503"/>
              <a:gd name="connsiteX8918" fmla="*/ 4640675 w 7289801"/>
              <a:gd name="connsiteY8918" fmla="*/ 754522 h 8519503"/>
              <a:gd name="connsiteX8919" fmla="*/ 4651381 w 7289801"/>
              <a:gd name="connsiteY8919" fmla="*/ 765904 h 8519503"/>
              <a:gd name="connsiteX8920" fmla="*/ 4634250 w 7289801"/>
              <a:gd name="connsiteY8920" fmla="*/ 787955 h 8519503"/>
              <a:gd name="connsiteX8921" fmla="*/ 4653523 w 7289801"/>
              <a:gd name="connsiteY8921" fmla="*/ 789377 h 8519503"/>
              <a:gd name="connsiteX8922" fmla="*/ 4660660 w 7289801"/>
              <a:gd name="connsiteY8922" fmla="*/ 799335 h 8519503"/>
              <a:gd name="connsiteX8923" fmla="*/ 4629254 w 7289801"/>
              <a:gd name="connsiteY8923" fmla="*/ 834189 h 8519503"/>
              <a:gd name="connsiteX8924" fmla="*/ 4657806 w 7289801"/>
              <a:gd name="connsiteY8924" fmla="*/ 824231 h 8519503"/>
              <a:gd name="connsiteX8925" fmla="*/ 4632823 w 7289801"/>
              <a:gd name="connsiteY8925" fmla="*/ 856240 h 8519503"/>
              <a:gd name="connsiteX8926" fmla="*/ 4647098 w 7289801"/>
              <a:gd name="connsiteY8926" fmla="*/ 861219 h 8519503"/>
              <a:gd name="connsiteX8927" fmla="*/ 4604271 w 7289801"/>
              <a:gd name="connsiteY8927" fmla="*/ 866199 h 8519503"/>
              <a:gd name="connsiteX8928" fmla="*/ 4612836 w 7289801"/>
              <a:gd name="connsiteY8928" fmla="*/ 845571 h 8519503"/>
              <a:gd name="connsiteX8929" fmla="*/ 4587854 w 7289801"/>
              <a:gd name="connsiteY8929" fmla="*/ 862642 h 8519503"/>
              <a:gd name="connsiteX8930" fmla="*/ 4567866 w 7289801"/>
              <a:gd name="connsiteY8930" fmla="*/ 867622 h 8519503"/>
              <a:gd name="connsiteX8931" fmla="*/ 4585712 w 7289801"/>
              <a:gd name="connsiteY8931" fmla="*/ 867622 h 8519503"/>
              <a:gd name="connsiteX8932" fmla="*/ 4585712 w 7289801"/>
              <a:gd name="connsiteY8932" fmla="*/ 879002 h 8519503"/>
              <a:gd name="connsiteX8933" fmla="*/ 4547880 w 7289801"/>
              <a:gd name="connsiteY8933" fmla="*/ 896073 h 8519503"/>
              <a:gd name="connsiteX8934" fmla="*/ 4528607 w 7289801"/>
              <a:gd name="connsiteY8934" fmla="*/ 900341 h 8519503"/>
              <a:gd name="connsiteX8935" fmla="*/ 4531462 w 7289801"/>
              <a:gd name="connsiteY8935" fmla="*/ 895362 h 8519503"/>
              <a:gd name="connsiteX8936" fmla="*/ 4564298 w 7289801"/>
              <a:gd name="connsiteY8936" fmla="*/ 875445 h 8519503"/>
              <a:gd name="connsiteX8937" fmla="*/ 4561442 w 7289801"/>
              <a:gd name="connsiteY8937" fmla="*/ 869044 h 8519503"/>
              <a:gd name="connsiteX8938" fmla="*/ 4532890 w 7289801"/>
              <a:gd name="connsiteY8938" fmla="*/ 877580 h 8519503"/>
              <a:gd name="connsiteX8939" fmla="*/ 4552876 w 7289801"/>
              <a:gd name="connsiteY8939" fmla="*/ 849127 h 8519503"/>
              <a:gd name="connsiteX8940" fmla="*/ 4582143 w 7289801"/>
              <a:gd name="connsiteY8940" fmla="*/ 839169 h 8519503"/>
              <a:gd name="connsiteX8941" fmla="*/ 4580002 w 7289801"/>
              <a:gd name="connsiteY8941" fmla="*/ 847704 h 8519503"/>
              <a:gd name="connsiteX8942" fmla="*/ 4606412 w 7289801"/>
              <a:gd name="connsiteY8942" fmla="*/ 846994 h 8519503"/>
              <a:gd name="connsiteX8943" fmla="*/ 4637819 w 7289801"/>
              <a:gd name="connsiteY8943" fmla="*/ 825654 h 8519503"/>
              <a:gd name="connsiteX8944" fmla="*/ 4609268 w 7289801"/>
              <a:gd name="connsiteY8944" fmla="*/ 834901 h 8519503"/>
              <a:gd name="connsiteX8945" fmla="*/ 4623544 w 7289801"/>
              <a:gd name="connsiteY8945" fmla="*/ 810005 h 8519503"/>
              <a:gd name="connsiteX8946" fmla="*/ 4627113 w 7289801"/>
              <a:gd name="connsiteY8946" fmla="*/ 790089 h 8519503"/>
              <a:gd name="connsiteX8947" fmla="*/ 4597133 w 7289801"/>
              <a:gd name="connsiteY8947" fmla="*/ 804315 h 8519503"/>
              <a:gd name="connsiteX8948" fmla="*/ 4625685 w 7289801"/>
              <a:gd name="connsiteY8948" fmla="*/ 782975 h 8519503"/>
              <a:gd name="connsiteX8949" fmla="*/ 4626398 w 7289801"/>
              <a:gd name="connsiteY8949" fmla="*/ 763059 h 8519503"/>
              <a:gd name="connsiteX8950" fmla="*/ 4617833 w 7289801"/>
              <a:gd name="connsiteY8950" fmla="*/ 757369 h 8519503"/>
              <a:gd name="connsiteX8951" fmla="*/ 4552164 w 7289801"/>
              <a:gd name="connsiteY8951" fmla="*/ 796490 h 8519503"/>
              <a:gd name="connsiteX8952" fmla="*/ 4563584 w 7289801"/>
              <a:gd name="connsiteY8952" fmla="*/ 782265 h 8519503"/>
              <a:gd name="connsiteX8953" fmla="*/ 4614264 w 7289801"/>
              <a:gd name="connsiteY8953" fmla="*/ 750967 h 8519503"/>
              <a:gd name="connsiteX8954" fmla="*/ 4580002 w 7289801"/>
              <a:gd name="connsiteY8954" fmla="*/ 761637 h 8519503"/>
              <a:gd name="connsiteX8955" fmla="*/ 4622116 w 7289801"/>
              <a:gd name="connsiteY8955" fmla="*/ 732473 h 8519503"/>
              <a:gd name="connsiteX8956" fmla="*/ 4432026 w 7289801"/>
              <a:gd name="connsiteY8956" fmla="*/ 728360 h 8519503"/>
              <a:gd name="connsiteX8957" fmla="*/ 4417568 w 7289801"/>
              <a:gd name="connsiteY8957" fmla="*/ 751323 h 8519503"/>
              <a:gd name="connsiteX8958" fmla="*/ 4422006 w 7289801"/>
              <a:gd name="connsiteY8958" fmla="*/ 742804 h 8519503"/>
              <a:gd name="connsiteX8959" fmla="*/ 4416828 w 7289801"/>
              <a:gd name="connsiteY8959" fmla="*/ 747774 h 8519503"/>
              <a:gd name="connsiteX8960" fmla="*/ 4425704 w 7289801"/>
              <a:gd name="connsiteY8960" fmla="*/ 734283 h 8519503"/>
              <a:gd name="connsiteX8961" fmla="*/ 4432026 w 7289801"/>
              <a:gd name="connsiteY8961" fmla="*/ 728360 h 8519503"/>
              <a:gd name="connsiteX8962" fmla="*/ 6392383 w 7289801"/>
              <a:gd name="connsiteY8962" fmla="*/ 726648 h 8519503"/>
              <a:gd name="connsiteX8963" fmla="*/ 6378576 w 7289801"/>
              <a:gd name="connsiteY8963" fmla="*/ 740455 h 8519503"/>
              <a:gd name="connsiteX8964" fmla="*/ 6392383 w 7289801"/>
              <a:gd name="connsiteY8964" fmla="*/ 726648 h 8519503"/>
              <a:gd name="connsiteX8965" fmla="*/ 5237051 w 7289801"/>
              <a:gd name="connsiteY8965" fmla="*/ 726575 h 8519503"/>
              <a:gd name="connsiteX8966" fmla="*/ 5239140 w 7289801"/>
              <a:gd name="connsiteY8966" fmla="*/ 732875 h 8519503"/>
              <a:gd name="connsiteX8967" fmla="*/ 5223824 w 7289801"/>
              <a:gd name="connsiteY8967" fmla="*/ 740573 h 8519503"/>
              <a:gd name="connsiteX8968" fmla="*/ 5223128 w 7289801"/>
              <a:gd name="connsiteY8968" fmla="*/ 737073 h 8519503"/>
              <a:gd name="connsiteX8969" fmla="*/ 5204333 w 7289801"/>
              <a:gd name="connsiteY8969" fmla="*/ 748271 h 8519503"/>
              <a:gd name="connsiteX8970" fmla="*/ 5221040 w 7289801"/>
              <a:gd name="connsiteY8970" fmla="*/ 730775 h 8519503"/>
              <a:gd name="connsiteX8971" fmla="*/ 5227306 w 7289801"/>
              <a:gd name="connsiteY8971" fmla="*/ 728675 h 8519503"/>
              <a:gd name="connsiteX8972" fmla="*/ 5231482 w 7289801"/>
              <a:gd name="connsiteY8972" fmla="*/ 727275 h 8519503"/>
              <a:gd name="connsiteX8973" fmla="*/ 5237051 w 7289801"/>
              <a:gd name="connsiteY8973" fmla="*/ 726575 h 8519503"/>
              <a:gd name="connsiteX8974" fmla="*/ 3504864 w 7289801"/>
              <a:gd name="connsiteY8974" fmla="*/ 724063 h 8519503"/>
              <a:gd name="connsiteX8975" fmla="*/ 3489086 w 7289801"/>
              <a:gd name="connsiteY8975" fmla="*/ 743725 h 8519503"/>
              <a:gd name="connsiteX8976" fmla="*/ 3504864 w 7289801"/>
              <a:gd name="connsiteY8976" fmla="*/ 724063 h 8519503"/>
              <a:gd name="connsiteX8977" fmla="*/ 4660378 w 7289801"/>
              <a:gd name="connsiteY8977" fmla="*/ 722628 h 8519503"/>
              <a:gd name="connsiteX8978" fmla="*/ 4661083 w 7289801"/>
              <a:gd name="connsiteY8978" fmla="*/ 730110 h 8519503"/>
              <a:gd name="connsiteX8979" fmla="*/ 4635020 w 7289801"/>
              <a:gd name="connsiteY8979" fmla="*/ 734870 h 8519503"/>
              <a:gd name="connsiteX8980" fmla="*/ 4660378 w 7289801"/>
              <a:gd name="connsiteY8980" fmla="*/ 722628 h 8519503"/>
              <a:gd name="connsiteX8981" fmla="*/ 4773604 w 7289801"/>
              <a:gd name="connsiteY8981" fmla="*/ 719671 h 8519503"/>
              <a:gd name="connsiteX8982" fmla="*/ 4752199 w 7289801"/>
              <a:gd name="connsiteY8982" fmla="*/ 740440 h 8519503"/>
              <a:gd name="connsiteX8983" fmla="*/ 4766358 w 7289801"/>
              <a:gd name="connsiteY8983" fmla="*/ 725529 h 8519503"/>
              <a:gd name="connsiteX8984" fmla="*/ 4766358 w 7289801"/>
              <a:gd name="connsiteY8984" fmla="*/ 720558 h 8519503"/>
              <a:gd name="connsiteX8985" fmla="*/ 4773604 w 7289801"/>
              <a:gd name="connsiteY8985" fmla="*/ 719671 h 8519503"/>
              <a:gd name="connsiteX8986" fmla="*/ 4459481 w 7289801"/>
              <a:gd name="connsiteY8986" fmla="*/ 716688 h 8519503"/>
              <a:gd name="connsiteX8987" fmla="*/ 4423006 w 7289801"/>
              <a:gd name="connsiteY8987" fmla="*/ 761577 h 8519503"/>
              <a:gd name="connsiteX8988" fmla="*/ 4406227 w 7289801"/>
              <a:gd name="connsiteY8988" fmla="*/ 770988 h 8519503"/>
              <a:gd name="connsiteX8989" fmla="*/ 4423006 w 7289801"/>
              <a:gd name="connsiteY8989" fmla="*/ 757957 h 8519503"/>
              <a:gd name="connsiteX8990" fmla="*/ 4423006 w 7289801"/>
              <a:gd name="connsiteY8990" fmla="*/ 750717 h 8519503"/>
              <a:gd name="connsiteX8991" fmla="*/ 4438325 w 7289801"/>
              <a:gd name="connsiteY8991" fmla="*/ 738408 h 8519503"/>
              <a:gd name="connsiteX8992" fmla="*/ 4441244 w 7289801"/>
              <a:gd name="connsiteY8992" fmla="*/ 729720 h 8519503"/>
              <a:gd name="connsiteX8993" fmla="*/ 4459481 w 7289801"/>
              <a:gd name="connsiteY8993" fmla="*/ 716688 h 8519503"/>
              <a:gd name="connsiteX8994" fmla="*/ 3559147 w 7289801"/>
              <a:gd name="connsiteY8994" fmla="*/ 712755 h 8519503"/>
              <a:gd name="connsiteX8995" fmla="*/ 3534449 w 7289801"/>
              <a:gd name="connsiteY8995" fmla="*/ 738395 h 8519503"/>
              <a:gd name="connsiteX8996" fmla="*/ 3559147 w 7289801"/>
              <a:gd name="connsiteY8996" fmla="*/ 712755 h 8519503"/>
              <a:gd name="connsiteX8997" fmla="*/ 4478096 w 7289801"/>
              <a:gd name="connsiteY8997" fmla="*/ 711176 h 8519503"/>
              <a:gd name="connsiteX8998" fmla="*/ 4473399 w 7289801"/>
              <a:gd name="connsiteY8998" fmla="*/ 729337 h 8519503"/>
              <a:gd name="connsiteX8999" fmla="*/ 4475526 w 7289801"/>
              <a:gd name="connsiteY8999" fmla="*/ 724303 h 8519503"/>
              <a:gd name="connsiteX9000" fmla="*/ 4456379 w 7289801"/>
              <a:gd name="connsiteY9000" fmla="*/ 740847 h 8519503"/>
              <a:gd name="connsiteX9001" fmla="*/ 4462052 w 7289801"/>
              <a:gd name="connsiteY9001" fmla="*/ 731495 h 8519503"/>
              <a:gd name="connsiteX9002" fmla="*/ 4445032 w 7289801"/>
              <a:gd name="connsiteY9002" fmla="*/ 752356 h 8519503"/>
              <a:gd name="connsiteX9003" fmla="*/ 4461344 w 7289801"/>
              <a:gd name="connsiteY9003" fmla="*/ 727900 h 8519503"/>
              <a:gd name="connsiteX9004" fmla="*/ 4453542 w 7289801"/>
              <a:gd name="connsiteY9004" fmla="*/ 726461 h 8519503"/>
              <a:gd name="connsiteX9005" fmla="*/ 4478096 w 7289801"/>
              <a:gd name="connsiteY9005" fmla="*/ 711176 h 8519503"/>
              <a:gd name="connsiteX9006" fmla="*/ 3518670 w 7289801"/>
              <a:gd name="connsiteY9006" fmla="*/ 706929 h 8519503"/>
              <a:gd name="connsiteX9007" fmla="*/ 3502892 w 7289801"/>
              <a:gd name="connsiteY9007" fmla="*/ 720008 h 8519503"/>
              <a:gd name="connsiteX9008" fmla="*/ 3518670 w 7289801"/>
              <a:gd name="connsiteY9008" fmla="*/ 706929 h 8519503"/>
              <a:gd name="connsiteX9009" fmla="*/ 4364808 w 7289801"/>
              <a:gd name="connsiteY9009" fmla="*/ 705827 h 8519503"/>
              <a:gd name="connsiteX9010" fmla="*/ 4349030 w 7289801"/>
              <a:gd name="connsiteY9010" fmla="*/ 716516 h 8519503"/>
              <a:gd name="connsiteX9011" fmla="*/ 4364808 w 7289801"/>
              <a:gd name="connsiteY9011" fmla="*/ 705827 h 8519503"/>
              <a:gd name="connsiteX9012" fmla="*/ 3504864 w 7289801"/>
              <a:gd name="connsiteY9012" fmla="*/ 705115 h 8519503"/>
              <a:gd name="connsiteX9013" fmla="*/ 3495002 w 7289801"/>
              <a:gd name="connsiteY9013" fmla="*/ 712925 h 8519503"/>
              <a:gd name="connsiteX9014" fmla="*/ 3504864 w 7289801"/>
              <a:gd name="connsiteY9014" fmla="*/ 705115 h 8519503"/>
              <a:gd name="connsiteX9015" fmla="*/ 5137025 w 7289801"/>
              <a:gd name="connsiteY9015" fmla="*/ 704880 h 8519503"/>
              <a:gd name="connsiteX9016" fmla="*/ 5110762 w 7289801"/>
              <a:gd name="connsiteY9016" fmla="*/ 738408 h 8519503"/>
              <a:gd name="connsiteX9017" fmla="*/ 5092525 w 7289801"/>
              <a:gd name="connsiteY9017" fmla="*/ 722761 h 8519503"/>
              <a:gd name="connsiteX9018" fmla="*/ 5137025 w 7289801"/>
              <a:gd name="connsiteY9018" fmla="*/ 704880 h 8519503"/>
              <a:gd name="connsiteX9019" fmla="*/ 4190884 w 7289801"/>
              <a:gd name="connsiteY9019" fmla="*/ 702954 h 8519503"/>
              <a:gd name="connsiteX9020" fmla="*/ 4180126 w 7289801"/>
              <a:gd name="connsiteY9020" fmla="*/ 708364 h 8519503"/>
              <a:gd name="connsiteX9021" fmla="*/ 4190884 w 7289801"/>
              <a:gd name="connsiteY9021" fmla="*/ 702954 h 8519503"/>
              <a:gd name="connsiteX9022" fmla="*/ 4447648 w 7289801"/>
              <a:gd name="connsiteY9022" fmla="*/ 694035 h 8519503"/>
              <a:gd name="connsiteX9023" fmla="*/ 4448963 w 7289801"/>
              <a:gd name="connsiteY9023" fmla="*/ 697618 h 8519503"/>
              <a:gd name="connsiteX9024" fmla="*/ 4435813 w 7289801"/>
              <a:gd name="connsiteY9024" fmla="*/ 710792 h 8519503"/>
              <a:gd name="connsiteX9025" fmla="*/ 4440416 w 7289801"/>
              <a:gd name="connsiteY9025" fmla="*/ 701493 h 8519503"/>
              <a:gd name="connsiteX9026" fmla="*/ 4447648 w 7289801"/>
              <a:gd name="connsiteY9026" fmla="*/ 694035 h 8519503"/>
              <a:gd name="connsiteX9027" fmla="*/ 6436268 w 7289801"/>
              <a:gd name="connsiteY9027" fmla="*/ 693121 h 8519503"/>
              <a:gd name="connsiteX9028" fmla="*/ 6425912 w 7289801"/>
              <a:gd name="connsiteY9028" fmla="*/ 706926 h 8519503"/>
              <a:gd name="connsiteX9029" fmla="*/ 6436268 w 7289801"/>
              <a:gd name="connsiteY9029" fmla="*/ 693121 h 8519503"/>
              <a:gd name="connsiteX9030" fmla="*/ 4088680 w 7289801"/>
              <a:gd name="connsiteY9030" fmla="*/ 691062 h 8519503"/>
              <a:gd name="connsiteX9031" fmla="*/ 4084284 w 7289801"/>
              <a:gd name="connsiteY9031" fmla="*/ 706682 h 8519503"/>
              <a:gd name="connsiteX9032" fmla="*/ 4060842 w 7289801"/>
              <a:gd name="connsiteY9032" fmla="*/ 725852 h 8519503"/>
              <a:gd name="connsiteX9033" fmla="*/ 4037398 w 7289801"/>
              <a:gd name="connsiteY9033" fmla="*/ 720883 h 8519503"/>
              <a:gd name="connsiteX9034" fmla="*/ 4088680 w 7289801"/>
              <a:gd name="connsiteY9034" fmla="*/ 691062 h 8519503"/>
              <a:gd name="connsiteX9035" fmla="*/ 5130080 w 7289801"/>
              <a:gd name="connsiteY9035" fmla="*/ 684644 h 8519503"/>
              <a:gd name="connsiteX9036" fmla="*/ 5131514 w 7289801"/>
              <a:gd name="connsiteY9036" fmla="*/ 704614 h 8519503"/>
              <a:gd name="connsiteX9037" fmla="*/ 5098522 w 7289801"/>
              <a:gd name="connsiteY9037" fmla="*/ 712010 h 8519503"/>
              <a:gd name="connsiteX9038" fmla="*/ 5130080 w 7289801"/>
              <a:gd name="connsiteY9038" fmla="*/ 684644 h 8519503"/>
              <a:gd name="connsiteX9039" fmla="*/ 4466205 w 7289801"/>
              <a:gd name="connsiteY9039" fmla="*/ 683760 h 8519503"/>
              <a:gd name="connsiteX9040" fmla="*/ 4455716 w 7289801"/>
              <a:gd name="connsiteY9040" fmla="*/ 703504 h 8519503"/>
              <a:gd name="connsiteX9041" fmla="*/ 4446392 w 7289801"/>
              <a:gd name="connsiteY9041" fmla="*/ 706312 h 8519503"/>
              <a:gd name="connsiteX9042" fmla="*/ 4453564 w 7289801"/>
              <a:gd name="connsiteY9042" fmla="*/ 700696 h 8519503"/>
              <a:gd name="connsiteX9043" fmla="*/ 4460019 w 7289801"/>
              <a:gd name="connsiteY9043" fmla="*/ 687358 h 8519503"/>
              <a:gd name="connsiteX9044" fmla="*/ 4466205 w 7289801"/>
              <a:gd name="connsiteY9044" fmla="*/ 683760 h 8519503"/>
              <a:gd name="connsiteX9045" fmla="*/ 4745036 w 7289801"/>
              <a:gd name="connsiteY9045" fmla="*/ 677897 h 8519503"/>
              <a:gd name="connsiteX9046" fmla="*/ 4750724 w 7289801"/>
              <a:gd name="connsiteY9046" fmla="*/ 687162 h 8519503"/>
              <a:gd name="connsiteX9047" fmla="*/ 4753568 w 7289801"/>
              <a:gd name="connsiteY9047" fmla="*/ 698677 h 8519503"/>
              <a:gd name="connsiteX9048" fmla="*/ 4772054 w 7289801"/>
              <a:gd name="connsiteY9048" fmla="*/ 697956 h 8519503"/>
              <a:gd name="connsiteX9049" fmla="*/ 4744326 w 7289801"/>
              <a:gd name="connsiteY9049" fmla="*/ 724583 h 8519503"/>
              <a:gd name="connsiteX9050" fmla="*/ 4730106 w 7289801"/>
              <a:gd name="connsiteY9050" fmla="*/ 715227 h 8519503"/>
              <a:gd name="connsiteX9051" fmla="*/ 4727973 w 7289801"/>
              <a:gd name="connsiteY9051" fmla="*/ 701554 h 8519503"/>
              <a:gd name="connsiteX9052" fmla="*/ 4725841 w 7289801"/>
              <a:gd name="connsiteY9052" fmla="*/ 692919 h 8519503"/>
              <a:gd name="connsiteX9053" fmla="*/ 4715886 w 7289801"/>
              <a:gd name="connsiteY9053" fmla="*/ 686443 h 8519503"/>
              <a:gd name="connsiteX9054" fmla="*/ 4745036 w 7289801"/>
              <a:gd name="connsiteY9054" fmla="*/ 677897 h 8519503"/>
              <a:gd name="connsiteX9055" fmla="*/ 3574038 w 7289801"/>
              <a:gd name="connsiteY9055" fmla="*/ 677346 h 8519503"/>
              <a:gd name="connsiteX9056" fmla="*/ 3573333 w 7289801"/>
              <a:gd name="connsiteY9056" fmla="*/ 689180 h 8519503"/>
              <a:gd name="connsiteX9057" fmla="*/ 3574038 w 7289801"/>
              <a:gd name="connsiteY9057" fmla="*/ 677346 h 8519503"/>
              <a:gd name="connsiteX9058" fmla="*/ 4487094 w 7289801"/>
              <a:gd name="connsiteY9058" fmla="*/ 675291 h 8519503"/>
              <a:gd name="connsiteX9059" fmla="*/ 4461147 w 7289801"/>
              <a:gd name="connsiteY9059" fmla="*/ 705413 h 8519503"/>
              <a:gd name="connsiteX9060" fmla="*/ 4466757 w 7289801"/>
              <a:gd name="connsiteY9060" fmla="*/ 693221 h 8519503"/>
              <a:gd name="connsiteX9061" fmla="*/ 4487094 w 7289801"/>
              <a:gd name="connsiteY9061" fmla="*/ 675291 h 8519503"/>
              <a:gd name="connsiteX9062" fmla="*/ 3559967 w 7289801"/>
              <a:gd name="connsiteY9062" fmla="*/ 673401 h 8519503"/>
              <a:gd name="connsiteX9063" fmla="*/ 3566131 w 7289801"/>
              <a:gd name="connsiteY9063" fmla="*/ 673401 h 8519503"/>
              <a:gd name="connsiteX9064" fmla="*/ 3567980 w 7289801"/>
              <a:gd name="connsiteY9064" fmla="*/ 681211 h 8519503"/>
              <a:gd name="connsiteX9065" fmla="*/ 3563048 w 7289801"/>
              <a:gd name="connsiteY9065" fmla="*/ 691151 h 8519503"/>
              <a:gd name="connsiteX9066" fmla="*/ 3558117 w 7289801"/>
              <a:gd name="connsiteY9066" fmla="*/ 685472 h 8519503"/>
              <a:gd name="connsiteX9067" fmla="*/ 3559967 w 7289801"/>
              <a:gd name="connsiteY9067" fmla="*/ 673401 h 8519503"/>
              <a:gd name="connsiteX9068" fmla="*/ 4494377 w 7289801"/>
              <a:gd name="connsiteY9068" fmla="*/ 669374 h 8519503"/>
              <a:gd name="connsiteX9069" fmla="*/ 4508790 w 7289801"/>
              <a:gd name="connsiteY9069" fmla="*/ 669374 h 8519503"/>
              <a:gd name="connsiteX9070" fmla="*/ 4494377 w 7289801"/>
              <a:gd name="connsiteY9070" fmla="*/ 684620 h 8519503"/>
              <a:gd name="connsiteX9071" fmla="*/ 4471315 w 7289801"/>
              <a:gd name="connsiteY9071" fmla="*/ 694321 h 8519503"/>
              <a:gd name="connsiteX9072" fmla="*/ 4494377 w 7289801"/>
              <a:gd name="connsiteY9072" fmla="*/ 669374 h 8519503"/>
              <a:gd name="connsiteX9073" fmla="*/ 3549049 w 7289801"/>
              <a:gd name="connsiteY9073" fmla="*/ 667945 h 8519503"/>
              <a:gd name="connsiteX9074" fmla="*/ 3552201 w 7289801"/>
              <a:gd name="connsiteY9074" fmla="*/ 669611 h 8519503"/>
              <a:gd name="connsiteX9075" fmla="*/ 3544778 w 7289801"/>
              <a:gd name="connsiteY9075" fmla="*/ 713967 h 8519503"/>
              <a:gd name="connsiteX9076" fmla="*/ 3536682 w 7289801"/>
              <a:gd name="connsiteY9076" fmla="*/ 714683 h 8519503"/>
              <a:gd name="connsiteX9077" fmla="*/ 3537356 w 7289801"/>
              <a:gd name="connsiteY9077" fmla="*/ 702521 h 8519503"/>
              <a:gd name="connsiteX9078" fmla="*/ 3536682 w 7289801"/>
              <a:gd name="connsiteY9078" fmla="*/ 714683 h 8519503"/>
              <a:gd name="connsiteX9079" fmla="*/ 3526560 w 7289801"/>
              <a:gd name="connsiteY9079" fmla="*/ 731138 h 8519503"/>
              <a:gd name="connsiteX9080" fmla="*/ 3536007 w 7289801"/>
              <a:gd name="connsiteY9080" fmla="*/ 683919 h 8519503"/>
              <a:gd name="connsiteX9081" fmla="*/ 3544778 w 7289801"/>
              <a:gd name="connsiteY9081" fmla="*/ 691789 h 8519503"/>
              <a:gd name="connsiteX9082" fmla="*/ 3549049 w 7289801"/>
              <a:gd name="connsiteY9082" fmla="*/ 667945 h 8519503"/>
              <a:gd name="connsiteX9083" fmla="*/ 4585204 w 7289801"/>
              <a:gd name="connsiteY9083" fmla="*/ 665452 h 8519503"/>
              <a:gd name="connsiteX9084" fmla="*/ 4589656 w 7289801"/>
              <a:gd name="connsiteY9084" fmla="*/ 667618 h 8519503"/>
              <a:gd name="connsiteX9085" fmla="*/ 4570795 w 7289801"/>
              <a:gd name="connsiteY9085" fmla="*/ 673161 h 8519503"/>
              <a:gd name="connsiteX9086" fmla="*/ 4585204 w 7289801"/>
              <a:gd name="connsiteY9086" fmla="*/ 665452 h 8519503"/>
              <a:gd name="connsiteX9087" fmla="*/ 5473268 w 7289801"/>
              <a:gd name="connsiteY9087" fmla="*/ 663464 h 8519503"/>
              <a:gd name="connsiteX9088" fmla="*/ 5458208 w 7289801"/>
              <a:gd name="connsiteY9088" fmla="*/ 708826 h 8519503"/>
              <a:gd name="connsiteX9089" fmla="*/ 5473268 w 7289801"/>
              <a:gd name="connsiteY9089" fmla="*/ 663464 h 8519503"/>
              <a:gd name="connsiteX9090" fmla="*/ 3581785 w 7289801"/>
              <a:gd name="connsiteY9090" fmla="*/ 662326 h 8519503"/>
              <a:gd name="connsiteX9091" fmla="*/ 3581128 w 7289801"/>
              <a:gd name="connsiteY9091" fmla="*/ 671884 h 8519503"/>
              <a:gd name="connsiteX9092" fmla="*/ 3573896 w 7289801"/>
              <a:gd name="connsiteY9092" fmla="*/ 669835 h 8519503"/>
              <a:gd name="connsiteX9093" fmla="*/ 3581785 w 7289801"/>
              <a:gd name="connsiteY9093" fmla="*/ 662326 h 8519503"/>
              <a:gd name="connsiteX9094" fmla="*/ 4349844 w 7289801"/>
              <a:gd name="connsiteY9094" fmla="*/ 661467 h 8519503"/>
              <a:gd name="connsiteX9095" fmla="*/ 4345600 w 7289801"/>
              <a:gd name="connsiteY9095" fmla="*/ 697391 h 8519503"/>
              <a:gd name="connsiteX9096" fmla="*/ 4311642 w 7289801"/>
              <a:gd name="connsiteY9096" fmla="*/ 716072 h 8519503"/>
              <a:gd name="connsiteX9097" fmla="*/ 4337818 w 7289801"/>
              <a:gd name="connsiteY9097" fmla="*/ 704576 h 8519503"/>
              <a:gd name="connsiteX9098" fmla="*/ 4330036 w 7289801"/>
              <a:gd name="connsiteY9098" fmla="*/ 731160 h 8519503"/>
              <a:gd name="connsiteX9099" fmla="*/ 4298906 w 7289801"/>
              <a:gd name="connsiteY9099" fmla="*/ 751995 h 8519503"/>
              <a:gd name="connsiteX9100" fmla="*/ 4311642 w 7289801"/>
              <a:gd name="connsiteY9100" fmla="*/ 709605 h 8519503"/>
              <a:gd name="connsiteX9101" fmla="*/ 4242309 w 7289801"/>
              <a:gd name="connsiteY9101" fmla="*/ 743373 h 8519503"/>
              <a:gd name="connsiteX9102" fmla="*/ 4226744 w 7289801"/>
              <a:gd name="connsiteY9102" fmla="*/ 744092 h 8519503"/>
              <a:gd name="connsiteX9103" fmla="*/ 4269192 w 7289801"/>
              <a:gd name="connsiteY9103" fmla="*/ 720382 h 8519503"/>
              <a:gd name="connsiteX9104" fmla="*/ 4311642 w 7289801"/>
              <a:gd name="connsiteY9104" fmla="*/ 685896 h 8519503"/>
              <a:gd name="connsiteX9105" fmla="*/ 4310933 w 7289801"/>
              <a:gd name="connsiteY9105" fmla="*/ 696673 h 8519503"/>
              <a:gd name="connsiteX9106" fmla="*/ 4318716 w 7289801"/>
              <a:gd name="connsiteY9106" fmla="*/ 683021 h 8519503"/>
              <a:gd name="connsiteX9107" fmla="*/ 4330742 w 7289801"/>
              <a:gd name="connsiteY9107" fmla="*/ 697391 h 8519503"/>
              <a:gd name="connsiteX9108" fmla="*/ 4336403 w 7289801"/>
              <a:gd name="connsiteY9108" fmla="*/ 691643 h 8519503"/>
              <a:gd name="connsiteX9109" fmla="*/ 4349844 w 7289801"/>
              <a:gd name="connsiteY9109" fmla="*/ 661467 h 8519503"/>
              <a:gd name="connsiteX9110" fmla="*/ 4074872 w 7289801"/>
              <a:gd name="connsiteY9110" fmla="*/ 658238 h 8519503"/>
              <a:gd name="connsiteX9111" fmla="*/ 4051442 w 7289801"/>
              <a:gd name="connsiteY9111" fmla="*/ 677257 h 8519503"/>
              <a:gd name="connsiteX9112" fmla="*/ 4074872 w 7289801"/>
              <a:gd name="connsiteY9112" fmla="*/ 658238 h 8519503"/>
              <a:gd name="connsiteX9113" fmla="*/ 4240663 w 7289801"/>
              <a:gd name="connsiteY9113" fmla="*/ 657817 h 8519503"/>
              <a:gd name="connsiteX9114" fmla="*/ 4248440 w 7289801"/>
              <a:gd name="connsiteY9114" fmla="*/ 676835 h 8519503"/>
              <a:gd name="connsiteX9115" fmla="*/ 4210965 w 7289801"/>
              <a:gd name="connsiteY9115" fmla="*/ 695854 h 8519503"/>
              <a:gd name="connsiteX9116" fmla="*/ 4240663 w 7289801"/>
              <a:gd name="connsiteY9116" fmla="*/ 657817 h 8519503"/>
              <a:gd name="connsiteX9117" fmla="*/ 4470568 w 7289801"/>
              <a:gd name="connsiteY9117" fmla="*/ 655567 h 8519503"/>
              <a:gd name="connsiteX9118" fmla="*/ 4458596 w 7289801"/>
              <a:gd name="connsiteY9118" fmla="*/ 676529 h 8519503"/>
              <a:gd name="connsiteX9119" fmla="*/ 4449619 w 7289801"/>
              <a:gd name="connsiteY9119" fmla="*/ 679234 h 8519503"/>
              <a:gd name="connsiteX9120" fmla="*/ 4470568 w 7289801"/>
              <a:gd name="connsiteY9120" fmla="*/ 655567 h 8519503"/>
              <a:gd name="connsiteX9121" fmla="*/ 4923990 w 7289801"/>
              <a:gd name="connsiteY9121" fmla="*/ 651726 h 8519503"/>
              <a:gd name="connsiteX9122" fmla="*/ 4935582 w 7289801"/>
              <a:gd name="connsiteY9122" fmla="*/ 653117 h 8519503"/>
              <a:gd name="connsiteX9123" fmla="*/ 4948624 w 7289801"/>
              <a:gd name="connsiteY9123" fmla="*/ 677480 h 8519503"/>
              <a:gd name="connsiteX9124" fmla="*/ 4917468 w 7289801"/>
              <a:gd name="connsiteY9124" fmla="*/ 696275 h 8519503"/>
              <a:gd name="connsiteX9125" fmla="*/ 4913122 w 7289801"/>
              <a:gd name="connsiteY9125" fmla="*/ 691402 h 8519503"/>
              <a:gd name="connsiteX9126" fmla="*/ 4913846 w 7289801"/>
              <a:gd name="connsiteY9126" fmla="*/ 677480 h 8519503"/>
              <a:gd name="connsiteX9127" fmla="*/ 4913846 w 7289801"/>
              <a:gd name="connsiteY9127" fmla="*/ 670520 h 8519503"/>
              <a:gd name="connsiteX9128" fmla="*/ 4923990 w 7289801"/>
              <a:gd name="connsiteY9128" fmla="*/ 651726 h 8519503"/>
              <a:gd name="connsiteX9129" fmla="*/ 4510387 w 7289801"/>
              <a:gd name="connsiteY9129" fmla="*/ 646454 h 8519503"/>
              <a:gd name="connsiteX9130" fmla="*/ 4512104 w 7289801"/>
              <a:gd name="connsiteY9130" fmla="*/ 646708 h 8519503"/>
              <a:gd name="connsiteX9131" fmla="*/ 4516680 w 7289801"/>
              <a:gd name="connsiteY9131" fmla="*/ 647213 h 8519503"/>
              <a:gd name="connsiteX9132" fmla="*/ 4509222 w 7289801"/>
              <a:gd name="connsiteY9132" fmla="*/ 653285 h 8519503"/>
              <a:gd name="connsiteX9133" fmla="*/ 4499730 w 7289801"/>
              <a:gd name="connsiteY9133" fmla="*/ 663407 h 8519503"/>
              <a:gd name="connsiteX9134" fmla="*/ 4504476 w 7289801"/>
              <a:gd name="connsiteY9134" fmla="*/ 651261 h 8519503"/>
              <a:gd name="connsiteX9135" fmla="*/ 4510387 w 7289801"/>
              <a:gd name="connsiteY9135" fmla="*/ 646454 h 8519503"/>
              <a:gd name="connsiteX9136" fmla="*/ 5190634 w 7289801"/>
              <a:gd name="connsiteY9136" fmla="*/ 645623 h 8519503"/>
              <a:gd name="connsiteX9137" fmla="*/ 5185644 w 7289801"/>
              <a:gd name="connsiteY9137" fmla="*/ 647062 h 8519503"/>
              <a:gd name="connsiteX9138" fmla="*/ 5185638 w 7289801"/>
              <a:gd name="connsiteY9138" fmla="*/ 646912 h 8519503"/>
              <a:gd name="connsiteX9139" fmla="*/ 6423448 w 7289801"/>
              <a:gd name="connsiteY9139" fmla="*/ 641841 h 8519503"/>
              <a:gd name="connsiteX9140" fmla="*/ 6432323 w 7289801"/>
              <a:gd name="connsiteY9140" fmla="*/ 641841 h 8519503"/>
              <a:gd name="connsiteX9141" fmla="*/ 6421968 w 7289801"/>
              <a:gd name="connsiteY9141" fmla="*/ 649512 h 8519503"/>
              <a:gd name="connsiteX9142" fmla="*/ 6423448 w 7289801"/>
              <a:gd name="connsiteY9142" fmla="*/ 641841 h 8519503"/>
              <a:gd name="connsiteX9143" fmla="*/ 4398092 w 7289801"/>
              <a:gd name="connsiteY9143" fmla="*/ 641760 h 8519503"/>
              <a:gd name="connsiteX9144" fmla="*/ 4400310 w 7289801"/>
              <a:gd name="connsiteY9144" fmla="*/ 657677 h 8519503"/>
              <a:gd name="connsiteX9145" fmla="*/ 4373684 w 7289801"/>
              <a:gd name="connsiteY9145" fmla="*/ 681206 h 8519503"/>
              <a:gd name="connsiteX9146" fmla="*/ 4378121 w 7289801"/>
              <a:gd name="connsiteY9146" fmla="*/ 663213 h 8519503"/>
              <a:gd name="connsiteX9147" fmla="*/ 4398092 w 7289801"/>
              <a:gd name="connsiteY9147" fmla="*/ 641760 h 8519503"/>
              <a:gd name="connsiteX9148" fmla="*/ 4571906 w 7289801"/>
              <a:gd name="connsiteY9148" fmla="*/ 641747 h 8519503"/>
              <a:gd name="connsiteX9149" fmla="*/ 4557492 w 7289801"/>
              <a:gd name="connsiteY9149" fmla="*/ 657243 h 8519503"/>
              <a:gd name="connsiteX9150" fmla="*/ 4534430 w 7289801"/>
              <a:gd name="connsiteY9150" fmla="*/ 665695 h 8519503"/>
              <a:gd name="connsiteX9151" fmla="*/ 4545240 w 7289801"/>
              <a:gd name="connsiteY9151" fmla="*/ 659355 h 8519503"/>
              <a:gd name="connsiteX9152" fmla="*/ 4548123 w 7289801"/>
              <a:gd name="connsiteY9152" fmla="*/ 654425 h 8519503"/>
              <a:gd name="connsiteX9153" fmla="*/ 4571906 w 7289801"/>
              <a:gd name="connsiteY9153" fmla="*/ 641747 h 8519503"/>
              <a:gd name="connsiteX9154" fmla="*/ 4047356 w 7289801"/>
              <a:gd name="connsiteY9154" fmla="*/ 639783 h 8519503"/>
              <a:gd name="connsiteX9155" fmla="*/ 4040140 w 7289801"/>
              <a:gd name="connsiteY9155" fmla="*/ 659506 h 8519503"/>
              <a:gd name="connsiteX9156" fmla="*/ 4047356 w 7289801"/>
              <a:gd name="connsiteY9156" fmla="*/ 639783 h 8519503"/>
              <a:gd name="connsiteX9157" fmla="*/ 4507865 w 7289801"/>
              <a:gd name="connsiteY9157" fmla="*/ 638080 h 8519503"/>
              <a:gd name="connsiteX9158" fmla="*/ 4509849 w 7289801"/>
              <a:gd name="connsiteY9158" fmla="*/ 641587 h 8519503"/>
              <a:gd name="connsiteX9159" fmla="*/ 4490366 w 7289801"/>
              <a:gd name="connsiteY9159" fmla="*/ 661922 h 8519503"/>
              <a:gd name="connsiteX9160" fmla="*/ 4498303 w 7289801"/>
              <a:gd name="connsiteY9160" fmla="*/ 645092 h 8519503"/>
              <a:gd name="connsiteX9161" fmla="*/ 4507865 w 7289801"/>
              <a:gd name="connsiteY9161" fmla="*/ 638080 h 8519503"/>
              <a:gd name="connsiteX9162" fmla="*/ 4496840 w 7289801"/>
              <a:gd name="connsiteY9162" fmla="*/ 637439 h 8519503"/>
              <a:gd name="connsiteX9163" fmla="*/ 4477876 w 7289801"/>
              <a:gd name="connsiteY9163" fmla="*/ 669236 h 8519503"/>
              <a:gd name="connsiteX9164" fmla="*/ 4488810 w 7289801"/>
              <a:gd name="connsiteY9164" fmla="*/ 644810 h 8519503"/>
              <a:gd name="connsiteX9165" fmla="*/ 4496840 w 7289801"/>
              <a:gd name="connsiteY9165" fmla="*/ 637439 h 8519503"/>
              <a:gd name="connsiteX9166" fmla="*/ 4114320 w 7289801"/>
              <a:gd name="connsiteY9166" fmla="*/ 633868 h 8519503"/>
              <a:gd name="connsiteX9167" fmla="*/ 4086706 w 7289801"/>
              <a:gd name="connsiteY9167" fmla="*/ 651619 h 8519503"/>
              <a:gd name="connsiteX9168" fmla="*/ 4098648 w 7289801"/>
              <a:gd name="connsiteY9168" fmla="*/ 639045 h 8519503"/>
              <a:gd name="connsiteX9169" fmla="*/ 4114320 w 7289801"/>
              <a:gd name="connsiteY9169" fmla="*/ 633868 h 8519503"/>
              <a:gd name="connsiteX9170" fmla="*/ 4427026 w 7289801"/>
              <a:gd name="connsiteY9170" fmla="*/ 629927 h 8519503"/>
              <a:gd name="connsiteX9171" fmla="*/ 4437784 w 7289801"/>
              <a:gd name="connsiteY9171" fmla="*/ 636382 h 8519503"/>
              <a:gd name="connsiteX9172" fmla="*/ 4427744 w 7289801"/>
              <a:gd name="connsiteY9172" fmla="*/ 650009 h 8519503"/>
              <a:gd name="connsiteX9173" fmla="*/ 4406227 w 7289801"/>
              <a:gd name="connsiteY9173" fmla="*/ 655746 h 8519503"/>
              <a:gd name="connsiteX9174" fmla="*/ 4427026 w 7289801"/>
              <a:gd name="connsiteY9174" fmla="*/ 629927 h 8519503"/>
              <a:gd name="connsiteX9175" fmla="*/ 6445550 w 7289801"/>
              <a:gd name="connsiteY9175" fmla="*/ 629381 h 8519503"/>
              <a:gd name="connsiteX9176" fmla="*/ 6451554 w 7289801"/>
              <a:gd name="connsiteY9176" fmla="*/ 630235 h 8519503"/>
              <a:gd name="connsiteX9177" fmla="*/ 6441112 w 7289801"/>
              <a:gd name="connsiteY9177" fmla="*/ 639793 h 8519503"/>
              <a:gd name="connsiteX9178" fmla="*/ 6445550 w 7289801"/>
              <a:gd name="connsiteY9178" fmla="*/ 629381 h 8519503"/>
              <a:gd name="connsiteX9179" fmla="*/ 4072620 w 7289801"/>
              <a:gd name="connsiteY9179" fmla="*/ 623217 h 8519503"/>
              <a:gd name="connsiteX9180" fmla="*/ 4080790 w 7289801"/>
              <a:gd name="connsiteY9180" fmla="*/ 632508 h 8519503"/>
              <a:gd name="connsiteX9181" fmla="*/ 4059094 w 7289801"/>
              <a:gd name="connsiteY9181" fmla="*/ 643728 h 8519503"/>
              <a:gd name="connsiteX9182" fmla="*/ 4072620 w 7289801"/>
              <a:gd name="connsiteY9182" fmla="*/ 623217 h 8519503"/>
              <a:gd name="connsiteX9183" fmla="*/ 3749436 w 7289801"/>
              <a:gd name="connsiteY9183" fmla="*/ 612169 h 8519503"/>
              <a:gd name="connsiteX9184" fmla="*/ 3717294 w 7289801"/>
              <a:gd name="connsiteY9184" fmla="*/ 635836 h 8519503"/>
              <a:gd name="connsiteX9185" fmla="*/ 3749436 w 7289801"/>
              <a:gd name="connsiteY9185" fmla="*/ 612169 h 8519503"/>
              <a:gd name="connsiteX9186" fmla="*/ 5205879 w 7289801"/>
              <a:gd name="connsiteY9186" fmla="*/ 610377 h 8519503"/>
              <a:gd name="connsiteX9187" fmla="*/ 5224752 w 7289801"/>
              <a:gd name="connsiteY9187" fmla="*/ 611096 h 8519503"/>
              <a:gd name="connsiteX9188" fmla="*/ 5185552 w 7289801"/>
              <a:gd name="connsiteY9188" fmla="*/ 644184 h 8519503"/>
              <a:gd name="connsiteX9189" fmla="*/ 5185638 w 7289801"/>
              <a:gd name="connsiteY9189" fmla="*/ 646912 h 8519503"/>
              <a:gd name="connsiteX9190" fmla="*/ 5175662 w 7289801"/>
              <a:gd name="connsiteY9190" fmla="*/ 649489 h 8519503"/>
              <a:gd name="connsiteX9191" fmla="*/ 5160144 w 7289801"/>
              <a:gd name="connsiteY9191" fmla="*/ 646342 h 8519503"/>
              <a:gd name="connsiteX9192" fmla="*/ 5126026 w 7289801"/>
              <a:gd name="connsiteY9192" fmla="*/ 669359 h 8519503"/>
              <a:gd name="connsiteX9193" fmla="*/ 5127477 w 7289801"/>
              <a:gd name="connsiteY9193" fmla="*/ 652096 h 8519503"/>
              <a:gd name="connsiteX9194" fmla="*/ 5205879 w 7289801"/>
              <a:gd name="connsiteY9194" fmla="*/ 610377 h 8519503"/>
              <a:gd name="connsiteX9195" fmla="*/ 4419091 w 7289801"/>
              <a:gd name="connsiteY9195" fmla="*/ 605767 h 8519503"/>
              <a:gd name="connsiteX9196" fmla="*/ 4441730 w 7289801"/>
              <a:gd name="connsiteY9196" fmla="*/ 606506 h 8519503"/>
              <a:gd name="connsiteX9197" fmla="*/ 4410172 w 7289801"/>
              <a:gd name="connsiteY9197" fmla="*/ 627956 h 8519503"/>
              <a:gd name="connsiteX9198" fmla="*/ 4419091 w 7289801"/>
              <a:gd name="connsiteY9198" fmla="*/ 605767 h 8519503"/>
              <a:gd name="connsiteX9199" fmla="*/ 4157334 w 7289801"/>
              <a:gd name="connsiteY9199" fmla="*/ 604284 h 8519503"/>
              <a:gd name="connsiteX9200" fmla="*/ 4152288 w 7289801"/>
              <a:gd name="connsiteY9200" fmla="*/ 620320 h 8519503"/>
              <a:gd name="connsiteX9201" fmla="*/ 4124182 w 7289801"/>
              <a:gd name="connsiteY9201" fmla="*/ 625422 h 8519503"/>
              <a:gd name="connsiteX9202" fmla="*/ 4157334 w 7289801"/>
              <a:gd name="connsiteY9202" fmla="*/ 604284 h 8519503"/>
              <a:gd name="connsiteX9203" fmla="*/ 3583758 w 7289801"/>
              <a:gd name="connsiteY9203" fmla="*/ 599155 h 8519503"/>
              <a:gd name="connsiteX9204" fmla="*/ 3554420 w 7289801"/>
              <a:gd name="connsiteY9204" fmla="*/ 616104 h 8519503"/>
              <a:gd name="connsiteX9205" fmla="*/ 3553022 w 7289801"/>
              <a:gd name="connsiteY9205" fmla="*/ 601189 h 8519503"/>
              <a:gd name="connsiteX9206" fmla="*/ 3583758 w 7289801"/>
              <a:gd name="connsiteY9206" fmla="*/ 599155 h 8519503"/>
              <a:gd name="connsiteX9207" fmla="*/ 5241594 w 7289801"/>
              <a:gd name="connsiteY9207" fmla="*/ 596406 h 8519503"/>
              <a:gd name="connsiteX9208" fmla="*/ 5248420 w 7289801"/>
              <a:gd name="connsiteY9208" fmla="*/ 625093 h 8519503"/>
              <a:gd name="connsiteX9209" fmla="*/ 5241594 w 7289801"/>
              <a:gd name="connsiteY9209" fmla="*/ 596406 h 8519503"/>
              <a:gd name="connsiteX9210" fmla="*/ 6551158 w 7289801"/>
              <a:gd name="connsiteY9210" fmla="*/ 586349 h 8519503"/>
              <a:gd name="connsiteX9211" fmla="*/ 6558060 w 7289801"/>
              <a:gd name="connsiteY9211" fmla="*/ 588412 h 8519503"/>
              <a:gd name="connsiteX9212" fmla="*/ 6557248 w 7289801"/>
              <a:gd name="connsiteY9212" fmla="*/ 593432 h 8519503"/>
              <a:gd name="connsiteX9213" fmla="*/ 6544253 w 7289801"/>
              <a:gd name="connsiteY9213" fmla="*/ 593432 h 8519503"/>
              <a:gd name="connsiteX9214" fmla="*/ 6551158 w 7289801"/>
              <a:gd name="connsiteY9214" fmla="*/ 586349 h 8519503"/>
              <a:gd name="connsiteX9215" fmla="*/ 4045288 w 7289801"/>
              <a:gd name="connsiteY9215" fmla="*/ 582588 h 8519503"/>
              <a:gd name="connsiteX9216" fmla="*/ 4022042 w 7289801"/>
              <a:gd name="connsiteY9216" fmla="*/ 602311 h 8519503"/>
              <a:gd name="connsiteX9217" fmla="*/ 4045288 w 7289801"/>
              <a:gd name="connsiteY9217" fmla="*/ 582588 h 8519503"/>
              <a:gd name="connsiteX9218" fmla="*/ 6533735 w 7289801"/>
              <a:gd name="connsiteY9218" fmla="*/ 576757 h 8519503"/>
              <a:gd name="connsiteX9219" fmla="*/ 6533078 w 7289801"/>
              <a:gd name="connsiteY9219" fmla="*/ 586929 h 8519503"/>
              <a:gd name="connsiteX9220" fmla="*/ 6524530 w 7289801"/>
              <a:gd name="connsiteY9220" fmla="*/ 589110 h 8519503"/>
              <a:gd name="connsiteX9221" fmla="*/ 6533735 w 7289801"/>
              <a:gd name="connsiteY9221" fmla="*/ 576757 h 8519503"/>
              <a:gd name="connsiteX9222" fmla="*/ 3637012 w 7289801"/>
              <a:gd name="connsiteY9222" fmla="*/ 574697 h 8519503"/>
              <a:gd name="connsiteX9223" fmla="*/ 3615316 w 7289801"/>
              <a:gd name="connsiteY9223" fmla="*/ 583795 h 8519503"/>
              <a:gd name="connsiteX9224" fmla="*/ 3637012 w 7289801"/>
              <a:gd name="connsiteY9224" fmla="*/ 574697 h 8519503"/>
              <a:gd name="connsiteX9225" fmla="*/ 6506779 w 7289801"/>
              <a:gd name="connsiteY9225" fmla="*/ 570838 h 8519503"/>
              <a:gd name="connsiteX9226" fmla="*/ 6494882 w 7289801"/>
              <a:gd name="connsiteY9226" fmla="*/ 593765 h 8519503"/>
              <a:gd name="connsiteX9227" fmla="*/ 6485082 w 7289801"/>
              <a:gd name="connsiteY9227" fmla="*/ 590807 h 8519503"/>
              <a:gd name="connsiteX9228" fmla="*/ 6506779 w 7289801"/>
              <a:gd name="connsiteY9228" fmla="*/ 570838 h 8519503"/>
              <a:gd name="connsiteX9229" fmla="*/ 6581728 w 7289801"/>
              <a:gd name="connsiteY9229" fmla="*/ 568868 h 8519503"/>
              <a:gd name="connsiteX9230" fmla="*/ 6567922 w 7289801"/>
              <a:gd name="connsiteY9230" fmla="*/ 579912 h 8519503"/>
              <a:gd name="connsiteX9231" fmla="*/ 6581728 w 7289801"/>
              <a:gd name="connsiteY9231" fmla="*/ 568868 h 8519503"/>
              <a:gd name="connsiteX9232" fmla="*/ 4004122 w 7289801"/>
              <a:gd name="connsiteY9232" fmla="*/ 568781 h 8519503"/>
              <a:gd name="connsiteX9233" fmla="*/ 3982173 w 7289801"/>
              <a:gd name="connsiteY9233" fmla="*/ 591709 h 8519503"/>
              <a:gd name="connsiteX9234" fmla="*/ 3989962 w 7289801"/>
              <a:gd name="connsiteY9234" fmla="*/ 584313 h 8519503"/>
              <a:gd name="connsiteX9235" fmla="*/ 3990670 w 7289801"/>
              <a:gd name="connsiteY9235" fmla="*/ 573219 h 8519503"/>
              <a:gd name="connsiteX9236" fmla="*/ 4004122 w 7289801"/>
              <a:gd name="connsiteY9236" fmla="*/ 568781 h 8519503"/>
              <a:gd name="connsiteX9237" fmla="*/ 5328576 w 7289801"/>
              <a:gd name="connsiteY9237" fmla="*/ 566949 h 8519503"/>
              <a:gd name="connsiteX9238" fmla="*/ 5329112 w 7289801"/>
              <a:gd name="connsiteY9238" fmla="*/ 573532 h 8519503"/>
              <a:gd name="connsiteX9239" fmla="*/ 5315516 w 7289801"/>
              <a:gd name="connsiteY9239" fmla="*/ 596305 h 8519503"/>
              <a:gd name="connsiteX9240" fmla="*/ 5319094 w 7289801"/>
              <a:gd name="connsiteY9240" fmla="*/ 582784 h 8519503"/>
              <a:gd name="connsiteX9241" fmla="*/ 5310506 w 7289801"/>
              <a:gd name="connsiteY9241" fmla="*/ 591324 h 8519503"/>
              <a:gd name="connsiteX9242" fmla="*/ 5292615 w 7289801"/>
              <a:gd name="connsiteY9242" fmla="*/ 601999 h 8519503"/>
              <a:gd name="connsiteX9243" fmla="*/ 5264705 w 7289801"/>
              <a:gd name="connsiteY9243" fmla="*/ 626906 h 8519503"/>
              <a:gd name="connsiteX9244" fmla="*/ 5250392 w 7289801"/>
              <a:gd name="connsiteY9244" fmla="*/ 631888 h 8519503"/>
              <a:gd name="connsiteX9245" fmla="*/ 5256833 w 7289801"/>
              <a:gd name="connsiteY9245" fmla="*/ 618367 h 8519503"/>
              <a:gd name="connsiteX9246" fmla="*/ 5268999 w 7289801"/>
              <a:gd name="connsiteY9246" fmla="*/ 617655 h 8519503"/>
              <a:gd name="connsiteX9247" fmla="*/ 5286174 w 7289801"/>
              <a:gd name="connsiteY9247" fmla="*/ 591324 h 8519503"/>
              <a:gd name="connsiteX9248" fmla="*/ 5303350 w 7289801"/>
              <a:gd name="connsiteY9248" fmla="*/ 585630 h 8519503"/>
              <a:gd name="connsiteX9249" fmla="*/ 5316231 w 7289801"/>
              <a:gd name="connsiteY9249" fmla="*/ 582072 h 8519503"/>
              <a:gd name="connsiteX9250" fmla="*/ 5320525 w 7289801"/>
              <a:gd name="connsiteY9250" fmla="*/ 574244 h 8519503"/>
              <a:gd name="connsiteX9251" fmla="*/ 5328576 w 7289801"/>
              <a:gd name="connsiteY9251" fmla="*/ 566949 h 8519503"/>
              <a:gd name="connsiteX9252" fmla="*/ 3827523 w 7289801"/>
              <a:gd name="connsiteY9252" fmla="*/ 562864 h 8519503"/>
              <a:gd name="connsiteX9253" fmla="*/ 3828219 w 7289801"/>
              <a:gd name="connsiteY9253" fmla="*/ 575461 h 8519503"/>
              <a:gd name="connsiteX9254" fmla="*/ 3769159 w 7289801"/>
              <a:gd name="connsiteY9254" fmla="*/ 606254 h 8519503"/>
              <a:gd name="connsiteX9255" fmla="*/ 3827523 w 7289801"/>
              <a:gd name="connsiteY9255" fmla="*/ 562864 h 8519503"/>
              <a:gd name="connsiteX9256" fmla="*/ 5486030 w 7289801"/>
              <a:gd name="connsiteY9256" fmla="*/ 552632 h 8519503"/>
              <a:gd name="connsiteX9257" fmla="*/ 5492992 w 7289801"/>
              <a:gd name="connsiteY9257" fmla="*/ 563316 h 8519503"/>
              <a:gd name="connsiteX9258" fmla="*/ 5476285 w 7289801"/>
              <a:gd name="connsiteY9258" fmla="*/ 600350 h 8519503"/>
              <a:gd name="connsiteX9259" fmla="*/ 5486030 w 7289801"/>
              <a:gd name="connsiteY9259" fmla="*/ 552632 h 8519503"/>
              <a:gd name="connsiteX9260" fmla="*/ 4163966 w 7289801"/>
              <a:gd name="connsiteY9260" fmla="*/ 551764 h 8519503"/>
              <a:gd name="connsiteX9261" fmla="*/ 4149534 w 7289801"/>
              <a:gd name="connsiteY9261" fmla="*/ 570026 h 8519503"/>
              <a:gd name="connsiteX9262" fmla="*/ 4137988 w 7289801"/>
              <a:gd name="connsiteY9262" fmla="*/ 561990 h 8519503"/>
              <a:gd name="connsiteX9263" fmla="*/ 4163966 w 7289801"/>
              <a:gd name="connsiteY9263" fmla="*/ 551764 h 8519503"/>
              <a:gd name="connsiteX9264" fmla="*/ 4141213 w 7289801"/>
              <a:gd name="connsiteY9264" fmla="*/ 547089 h 8519503"/>
              <a:gd name="connsiteX9265" fmla="*/ 4136178 w 7289801"/>
              <a:gd name="connsiteY9265" fmla="*/ 566178 h 8519503"/>
              <a:gd name="connsiteX9266" fmla="*/ 4041226 w 7289801"/>
              <a:gd name="connsiteY9266" fmla="*/ 622034 h 8519503"/>
              <a:gd name="connsiteX9267" fmla="*/ 4093738 w 7289801"/>
              <a:gd name="connsiteY9267" fmla="*/ 588096 h 8519503"/>
              <a:gd name="connsiteX9268" fmla="*/ 4019647 w 7289801"/>
              <a:gd name="connsiteY9268" fmla="*/ 620620 h 8519503"/>
              <a:gd name="connsiteX9269" fmla="*/ 4026840 w 7289801"/>
              <a:gd name="connsiteY9269" fmla="*/ 612843 h 8519503"/>
              <a:gd name="connsiteX9270" fmla="*/ 4031876 w 7289801"/>
              <a:gd name="connsiteY9270" fmla="*/ 600823 h 8519503"/>
              <a:gd name="connsiteX9271" fmla="*/ 4087982 w 7289801"/>
              <a:gd name="connsiteY9271" fmla="*/ 569006 h 8519503"/>
              <a:gd name="connsiteX9272" fmla="*/ 4141213 w 7289801"/>
              <a:gd name="connsiteY9272" fmla="*/ 547089 h 8519503"/>
              <a:gd name="connsiteX9273" fmla="*/ 6585673 w 7289801"/>
              <a:gd name="connsiteY9273" fmla="*/ 545990 h 8519503"/>
              <a:gd name="connsiteX9274" fmla="*/ 6571866 w 7289801"/>
              <a:gd name="connsiteY9274" fmla="*/ 557034 h 8519503"/>
              <a:gd name="connsiteX9275" fmla="*/ 6585673 w 7289801"/>
              <a:gd name="connsiteY9275" fmla="*/ 545990 h 8519503"/>
              <a:gd name="connsiteX9276" fmla="*/ 3871502 w 7289801"/>
              <a:gd name="connsiteY9276" fmla="*/ 539197 h 8519503"/>
              <a:gd name="connsiteX9277" fmla="*/ 3843420 w 7289801"/>
              <a:gd name="connsiteY9277" fmla="*/ 560159 h 8519503"/>
              <a:gd name="connsiteX9278" fmla="*/ 3871502 w 7289801"/>
              <a:gd name="connsiteY9278" fmla="*/ 539197 h 8519503"/>
              <a:gd name="connsiteX9279" fmla="*/ 3769274 w 7289801"/>
              <a:gd name="connsiteY9279" fmla="*/ 535241 h 8519503"/>
              <a:gd name="connsiteX9280" fmla="*/ 3753419 w 7289801"/>
              <a:gd name="connsiteY9280" fmla="*/ 562107 h 8519503"/>
              <a:gd name="connsiteX9281" fmla="*/ 3769274 w 7289801"/>
              <a:gd name="connsiteY9281" fmla="*/ 535241 h 8519503"/>
              <a:gd name="connsiteX9282" fmla="*/ 5331140 w 7289801"/>
              <a:gd name="connsiteY9282" fmla="*/ 531320 h 8519503"/>
              <a:gd name="connsiteX9283" fmla="*/ 5332566 w 7289801"/>
              <a:gd name="connsiteY9283" fmla="*/ 531320 h 8519503"/>
              <a:gd name="connsiteX9284" fmla="*/ 5333280 w 7289801"/>
              <a:gd name="connsiteY9284" fmla="*/ 532027 h 8519503"/>
              <a:gd name="connsiteX9285" fmla="*/ 5333992 w 7289801"/>
              <a:gd name="connsiteY9285" fmla="*/ 532027 h 8519503"/>
              <a:gd name="connsiteX9286" fmla="*/ 5335418 w 7289801"/>
              <a:gd name="connsiteY9286" fmla="*/ 533441 h 8519503"/>
              <a:gd name="connsiteX9287" fmla="*/ 5333992 w 7289801"/>
              <a:gd name="connsiteY9287" fmla="*/ 555360 h 8519503"/>
              <a:gd name="connsiteX9288" fmla="*/ 5329715 w 7289801"/>
              <a:gd name="connsiteY9288" fmla="*/ 539804 h 8519503"/>
              <a:gd name="connsiteX9289" fmla="*/ 5319022 w 7289801"/>
              <a:gd name="connsiteY9289" fmla="*/ 553946 h 8519503"/>
              <a:gd name="connsiteX9290" fmla="*/ 5322586 w 7289801"/>
              <a:gd name="connsiteY9290" fmla="*/ 558187 h 8519503"/>
              <a:gd name="connsiteX9291" fmla="*/ 5324724 w 7289801"/>
              <a:gd name="connsiteY9291" fmla="*/ 558895 h 8519503"/>
              <a:gd name="connsiteX9292" fmla="*/ 5326150 w 7289801"/>
              <a:gd name="connsiteY9292" fmla="*/ 558895 h 8519503"/>
              <a:gd name="connsiteX9293" fmla="*/ 5324011 w 7289801"/>
              <a:gd name="connsiteY9293" fmla="*/ 561016 h 8519503"/>
              <a:gd name="connsiteX9294" fmla="*/ 5322586 w 7289801"/>
              <a:gd name="connsiteY9294" fmla="*/ 562430 h 8519503"/>
              <a:gd name="connsiteX9295" fmla="*/ 5320446 w 7289801"/>
              <a:gd name="connsiteY9295" fmla="*/ 563844 h 8519503"/>
              <a:gd name="connsiteX9296" fmla="*/ 5311179 w 7289801"/>
              <a:gd name="connsiteY9296" fmla="*/ 567380 h 8519503"/>
              <a:gd name="connsiteX9297" fmla="*/ 5295495 w 7289801"/>
              <a:gd name="connsiteY9297" fmla="*/ 567380 h 8519503"/>
              <a:gd name="connsiteX9298" fmla="*/ 5281950 w 7289801"/>
              <a:gd name="connsiteY9298" fmla="*/ 551118 h 8519503"/>
              <a:gd name="connsiteX9299" fmla="*/ 5298348 w 7289801"/>
              <a:gd name="connsiteY9299" fmla="*/ 534856 h 8519503"/>
              <a:gd name="connsiteX9300" fmla="*/ 5319022 w 7289801"/>
              <a:gd name="connsiteY9300" fmla="*/ 532735 h 8519503"/>
              <a:gd name="connsiteX9301" fmla="*/ 5331140 w 7289801"/>
              <a:gd name="connsiteY9301" fmla="*/ 531320 h 8519503"/>
              <a:gd name="connsiteX9302" fmla="*/ 3712995 w 7289801"/>
              <a:gd name="connsiteY9302" fmla="*/ 525390 h 8519503"/>
              <a:gd name="connsiteX9303" fmla="*/ 3715905 w 7289801"/>
              <a:gd name="connsiteY9303" fmla="*/ 533279 h 8519503"/>
              <a:gd name="connsiteX9304" fmla="*/ 3640956 w 7289801"/>
              <a:gd name="connsiteY9304" fmla="*/ 572725 h 8519503"/>
              <a:gd name="connsiteX9305" fmla="*/ 3712995 w 7289801"/>
              <a:gd name="connsiteY9305" fmla="*/ 525390 h 8519503"/>
              <a:gd name="connsiteX9306" fmla="*/ 3896550 w 7289801"/>
              <a:gd name="connsiteY9306" fmla="*/ 523419 h 8519503"/>
              <a:gd name="connsiteX9307" fmla="*/ 3895854 w 7289801"/>
              <a:gd name="connsiteY9307" fmla="*/ 535042 h 8519503"/>
              <a:gd name="connsiteX9308" fmla="*/ 3875666 w 7289801"/>
              <a:gd name="connsiteY9308" fmla="*/ 536592 h 8519503"/>
              <a:gd name="connsiteX9309" fmla="*/ 3896550 w 7289801"/>
              <a:gd name="connsiteY9309" fmla="*/ 523419 h 8519503"/>
              <a:gd name="connsiteX9310" fmla="*/ 4209506 w 7289801"/>
              <a:gd name="connsiteY9310" fmla="*/ 511588 h 8519503"/>
              <a:gd name="connsiteX9311" fmla="*/ 4205911 w 7289801"/>
              <a:gd name="connsiteY9311" fmla="*/ 523838 h 8519503"/>
              <a:gd name="connsiteX9312" fmla="*/ 4218854 w 7289801"/>
              <a:gd name="connsiteY9312" fmla="*/ 520235 h 8519503"/>
              <a:gd name="connsiteX9313" fmla="*/ 4149822 w 7289801"/>
              <a:gd name="connsiteY9313" fmla="*/ 545457 h 8519503"/>
              <a:gd name="connsiteX9314" fmla="*/ 4209506 w 7289801"/>
              <a:gd name="connsiteY9314" fmla="*/ 511588 h 8519503"/>
              <a:gd name="connsiteX9315" fmla="*/ 3764109 w 7289801"/>
              <a:gd name="connsiteY9315" fmla="*/ 498437 h 8519503"/>
              <a:gd name="connsiteX9316" fmla="*/ 3740295 w 7289801"/>
              <a:gd name="connsiteY9316" fmla="*/ 505012 h 8519503"/>
              <a:gd name="connsiteX9317" fmla="*/ 3764109 w 7289801"/>
              <a:gd name="connsiteY9317" fmla="*/ 498437 h 8519503"/>
              <a:gd name="connsiteX9318" fmla="*/ 6660294 w 7289801"/>
              <a:gd name="connsiteY9318" fmla="*/ 497032 h 8519503"/>
              <a:gd name="connsiteX9319" fmla="*/ 6670484 w 7289801"/>
              <a:gd name="connsiteY9319" fmla="*/ 506910 h 8519503"/>
              <a:gd name="connsiteX9320" fmla="*/ 6666136 w 7289801"/>
              <a:gd name="connsiteY9320" fmla="*/ 517772 h 8519503"/>
              <a:gd name="connsiteX9321" fmla="*/ 6658890 w 7289801"/>
              <a:gd name="connsiteY9321" fmla="*/ 509807 h 8519503"/>
              <a:gd name="connsiteX9322" fmla="*/ 6643676 w 7289801"/>
              <a:gd name="connsiteY9322" fmla="*/ 527188 h 8519503"/>
              <a:gd name="connsiteX9323" fmla="*/ 6658890 w 7289801"/>
              <a:gd name="connsiteY9323" fmla="*/ 527911 h 8519503"/>
              <a:gd name="connsiteX9324" fmla="*/ 6624114 w 7289801"/>
              <a:gd name="connsiteY9324" fmla="*/ 542395 h 8519503"/>
              <a:gd name="connsiteX9325" fmla="*/ 6611072 w 7289801"/>
              <a:gd name="connsiteY9325" fmla="*/ 552533 h 8519503"/>
              <a:gd name="connsiteX9326" fmla="*/ 6599479 w 7289801"/>
              <a:gd name="connsiteY9326" fmla="*/ 572811 h 8519503"/>
              <a:gd name="connsiteX9327" fmla="*/ 6600928 w 7289801"/>
              <a:gd name="connsiteY9327" fmla="*/ 547464 h 8519503"/>
              <a:gd name="connsiteX9328" fmla="*/ 6611796 w 7289801"/>
              <a:gd name="connsiteY9328" fmla="*/ 547464 h 8519503"/>
              <a:gd name="connsiteX9329" fmla="*/ 6608898 w 7289801"/>
              <a:gd name="connsiteY9329" fmla="*/ 542395 h 8519503"/>
              <a:gd name="connsiteX9330" fmla="*/ 6619766 w 7289801"/>
              <a:gd name="connsiteY9330" fmla="*/ 534428 h 8519503"/>
              <a:gd name="connsiteX9331" fmla="*/ 6659616 w 7289801"/>
              <a:gd name="connsiteY9331" fmla="*/ 506910 h 8519503"/>
              <a:gd name="connsiteX9332" fmla="*/ 6660294 w 7289801"/>
              <a:gd name="connsiteY9332" fmla="*/ 497032 h 8519503"/>
              <a:gd name="connsiteX9333" fmla="*/ 4475962 w 7289801"/>
              <a:gd name="connsiteY9333" fmla="*/ 490214 h 8519503"/>
              <a:gd name="connsiteX9334" fmla="*/ 4448392 w 7289801"/>
              <a:gd name="connsiteY9334" fmla="*/ 505484 h 8519503"/>
              <a:gd name="connsiteX9335" fmla="*/ 4475962 w 7289801"/>
              <a:gd name="connsiteY9335" fmla="*/ 490214 h 8519503"/>
              <a:gd name="connsiteX9336" fmla="*/ 3960478 w 7289801"/>
              <a:gd name="connsiteY9336" fmla="*/ 489891 h 8519503"/>
              <a:gd name="connsiteX9337" fmla="*/ 3903279 w 7289801"/>
              <a:gd name="connsiteY9337" fmla="*/ 524588 h 8519503"/>
              <a:gd name="connsiteX9338" fmla="*/ 3960478 w 7289801"/>
              <a:gd name="connsiteY9338" fmla="*/ 489891 h 8519503"/>
              <a:gd name="connsiteX9339" fmla="*/ 5291566 w 7289801"/>
              <a:gd name="connsiteY9339" fmla="*/ 479918 h 8519503"/>
              <a:gd name="connsiteX9340" fmla="*/ 5289981 w 7289801"/>
              <a:gd name="connsiteY9340" fmla="*/ 501313 h 8519503"/>
              <a:gd name="connsiteX9341" fmla="*/ 5291566 w 7289801"/>
              <a:gd name="connsiteY9341" fmla="*/ 479918 h 8519503"/>
              <a:gd name="connsiteX9342" fmla="*/ 6163590 w 7289801"/>
              <a:gd name="connsiteY9342" fmla="*/ 470252 h 8519503"/>
              <a:gd name="connsiteX9343" fmla="*/ 6137054 w 7289801"/>
              <a:gd name="connsiteY9343" fmla="*/ 500114 h 8519503"/>
              <a:gd name="connsiteX9344" fmla="*/ 6117689 w 7289801"/>
              <a:gd name="connsiteY9344" fmla="*/ 512614 h 8519503"/>
              <a:gd name="connsiteX9345" fmla="*/ 6108364 w 7289801"/>
              <a:gd name="connsiteY9345" fmla="*/ 511921 h 8519503"/>
              <a:gd name="connsiteX9346" fmla="*/ 6163590 w 7289801"/>
              <a:gd name="connsiteY9346" fmla="*/ 470252 h 8519503"/>
              <a:gd name="connsiteX9347" fmla="*/ 3890015 w 7289801"/>
              <a:gd name="connsiteY9347" fmla="*/ 468196 h 8519503"/>
              <a:gd name="connsiteX9348" fmla="*/ 3862827 w 7289801"/>
              <a:gd name="connsiteY9348" fmla="*/ 479333 h 8519503"/>
              <a:gd name="connsiteX9349" fmla="*/ 3890015 w 7289801"/>
              <a:gd name="connsiteY9349" fmla="*/ 468196 h 8519503"/>
              <a:gd name="connsiteX9350" fmla="*/ 3857916 w 7289801"/>
              <a:gd name="connsiteY9350" fmla="*/ 468196 h 8519503"/>
              <a:gd name="connsiteX9351" fmla="*/ 3829052 w 7289801"/>
              <a:gd name="connsiteY9351" fmla="*/ 487918 h 8519503"/>
              <a:gd name="connsiteX9352" fmla="*/ 3857916 w 7289801"/>
              <a:gd name="connsiteY9352" fmla="*/ 468196 h 8519503"/>
              <a:gd name="connsiteX9353" fmla="*/ 5182214 w 7289801"/>
              <a:gd name="connsiteY9353" fmla="*/ 465109 h 8519503"/>
              <a:gd name="connsiteX9354" fmla="*/ 5187066 w 7289801"/>
              <a:gd name="connsiteY9354" fmla="*/ 475674 h 8519503"/>
              <a:gd name="connsiteX9355" fmla="*/ 5187066 w 7289801"/>
              <a:gd name="connsiteY9355" fmla="*/ 497510 h 8519503"/>
              <a:gd name="connsiteX9356" fmla="*/ 5182214 w 7289801"/>
              <a:gd name="connsiteY9356" fmla="*/ 465109 h 8519503"/>
              <a:gd name="connsiteX9357" fmla="*/ 4175990 w 7289801"/>
              <a:gd name="connsiteY9357" fmla="*/ 453117 h 8519503"/>
              <a:gd name="connsiteX9358" fmla="*/ 4177436 w 7289801"/>
              <a:gd name="connsiteY9358" fmla="*/ 462348 h 8519503"/>
              <a:gd name="connsiteX9359" fmla="*/ 4162248 w 7289801"/>
              <a:gd name="connsiteY9359" fmla="*/ 470158 h 8519503"/>
              <a:gd name="connsiteX9360" fmla="*/ 4165865 w 7289801"/>
              <a:gd name="connsiteY9360" fmla="*/ 458088 h 8519503"/>
              <a:gd name="connsiteX9361" fmla="*/ 4155740 w 7289801"/>
              <a:gd name="connsiteY9361" fmla="*/ 463057 h 8519503"/>
              <a:gd name="connsiteX9362" fmla="*/ 4175990 w 7289801"/>
              <a:gd name="connsiteY9362" fmla="*/ 453117 h 8519503"/>
              <a:gd name="connsiteX9363" fmla="*/ 5122804 w 7289801"/>
              <a:gd name="connsiteY9363" fmla="*/ 445978 h 8519503"/>
              <a:gd name="connsiteX9364" fmla="*/ 5136304 w 7289801"/>
              <a:gd name="connsiteY9364" fmla="*/ 456223 h 8519503"/>
              <a:gd name="connsiteX9365" fmla="*/ 5141914 w 7289801"/>
              <a:gd name="connsiteY9365" fmla="*/ 468889 h 8519503"/>
              <a:gd name="connsiteX9366" fmla="*/ 5125084 w 7289801"/>
              <a:gd name="connsiteY9366" fmla="*/ 463674 h 8519503"/>
              <a:gd name="connsiteX9367" fmla="*/ 5110356 w 7289801"/>
              <a:gd name="connsiteY9367" fmla="*/ 452498 h 8519503"/>
              <a:gd name="connsiteX9368" fmla="*/ 5122804 w 7289801"/>
              <a:gd name="connsiteY9368" fmla="*/ 445978 h 8519503"/>
              <a:gd name="connsiteX9369" fmla="*/ 5502196 w 7289801"/>
              <a:gd name="connsiteY9369" fmla="*/ 445527 h 8519503"/>
              <a:gd name="connsiteX9370" fmla="*/ 5506799 w 7289801"/>
              <a:gd name="connsiteY9370" fmla="*/ 456797 h 8519503"/>
              <a:gd name="connsiteX9371" fmla="*/ 5505483 w 7289801"/>
              <a:gd name="connsiteY9371" fmla="*/ 480746 h 8519503"/>
              <a:gd name="connsiteX9372" fmla="*/ 5499566 w 7289801"/>
              <a:gd name="connsiteY9372" fmla="*/ 475816 h 8519503"/>
              <a:gd name="connsiteX9373" fmla="*/ 5501538 w 7289801"/>
              <a:gd name="connsiteY9373" fmla="*/ 460319 h 8519503"/>
              <a:gd name="connsiteX9374" fmla="*/ 5502196 w 7289801"/>
              <a:gd name="connsiteY9374" fmla="*/ 445527 h 8519503"/>
              <a:gd name="connsiteX9375" fmla="*/ 4205652 w 7289801"/>
              <a:gd name="connsiteY9375" fmla="*/ 434669 h 8519503"/>
              <a:gd name="connsiteX9376" fmla="*/ 4191406 w 7289801"/>
              <a:gd name="connsiteY9376" fmla="*/ 456366 h 8519503"/>
              <a:gd name="connsiteX9377" fmla="*/ 4205652 w 7289801"/>
              <a:gd name="connsiteY9377" fmla="*/ 434669 h 8519503"/>
              <a:gd name="connsiteX9378" fmla="*/ 3973703 w 7289801"/>
              <a:gd name="connsiteY9378" fmla="*/ 425884 h 8519503"/>
              <a:gd name="connsiteX9379" fmla="*/ 3985885 w 7289801"/>
              <a:gd name="connsiteY9379" fmla="*/ 425884 h 8519503"/>
              <a:gd name="connsiteX9380" fmla="*/ 3995978 w 7289801"/>
              <a:gd name="connsiteY9380" fmla="*/ 430187 h 8519503"/>
              <a:gd name="connsiteX9381" fmla="*/ 3973703 w 7289801"/>
              <a:gd name="connsiteY9381" fmla="*/ 452420 h 8519503"/>
              <a:gd name="connsiteX9382" fmla="*/ 3979968 w 7289801"/>
              <a:gd name="connsiteY9382" fmla="*/ 442378 h 8519503"/>
              <a:gd name="connsiteX9383" fmla="*/ 3963958 w 7289801"/>
              <a:gd name="connsiteY9383" fmla="*/ 440945 h 8519503"/>
              <a:gd name="connsiteX9384" fmla="*/ 3973703 w 7289801"/>
              <a:gd name="connsiteY9384" fmla="*/ 425884 h 8519503"/>
              <a:gd name="connsiteX9385" fmla="*/ 4429896 w 7289801"/>
              <a:gd name="connsiteY9385" fmla="*/ 409846 h 8519503"/>
              <a:gd name="connsiteX9386" fmla="*/ 4390448 w 7289801"/>
              <a:gd name="connsiteY9386" fmla="*/ 430728 h 8519503"/>
              <a:gd name="connsiteX9387" fmla="*/ 4429896 w 7289801"/>
              <a:gd name="connsiteY9387" fmla="*/ 409846 h 8519503"/>
              <a:gd name="connsiteX9388" fmla="*/ 3969540 w 7289801"/>
              <a:gd name="connsiteY9388" fmla="*/ 405789 h 8519503"/>
              <a:gd name="connsiteX9389" fmla="*/ 3946670 w 7289801"/>
              <a:gd name="connsiteY9389" fmla="*/ 424807 h 8519503"/>
              <a:gd name="connsiteX9390" fmla="*/ 3969540 w 7289801"/>
              <a:gd name="connsiteY9390" fmla="*/ 405789 h 8519503"/>
              <a:gd name="connsiteX9391" fmla="*/ 5120678 w 7289801"/>
              <a:gd name="connsiteY9391" fmla="*/ 394196 h 8519503"/>
              <a:gd name="connsiteX9392" fmla="*/ 5135998 w 7289801"/>
              <a:gd name="connsiteY9392" fmla="*/ 395648 h 8519503"/>
              <a:gd name="connsiteX9393" fmla="*/ 5119218 w 7289801"/>
              <a:gd name="connsiteY9393" fmla="*/ 401462 h 8519503"/>
              <a:gd name="connsiteX9394" fmla="*/ 5104628 w 7289801"/>
              <a:gd name="connsiteY9394" fmla="*/ 426167 h 8519503"/>
              <a:gd name="connsiteX9395" fmla="*/ 5087850 w 7289801"/>
              <a:gd name="connsiteY9395" fmla="*/ 432706 h 8519503"/>
              <a:gd name="connsiteX9396" fmla="*/ 5082744 w 7289801"/>
              <a:gd name="connsiteY9396" fmla="*/ 425440 h 8519503"/>
              <a:gd name="connsiteX9397" fmla="*/ 5107547 w 7289801"/>
              <a:gd name="connsiteY9397" fmla="*/ 405821 h 8519503"/>
              <a:gd name="connsiteX9398" fmla="*/ 5120678 w 7289801"/>
              <a:gd name="connsiteY9398" fmla="*/ 394196 h 8519503"/>
              <a:gd name="connsiteX9399" fmla="*/ 5170782 w 7289801"/>
              <a:gd name="connsiteY9399" fmla="*/ 387442 h 8519503"/>
              <a:gd name="connsiteX9400" fmla="*/ 5188712 w 7289801"/>
              <a:gd name="connsiteY9400" fmla="*/ 403319 h 8519503"/>
              <a:gd name="connsiteX9401" fmla="*/ 5155720 w 7289801"/>
              <a:gd name="connsiteY9401" fmla="*/ 412984 h 8519503"/>
              <a:gd name="connsiteX9402" fmla="*/ 5167913 w 7289801"/>
              <a:gd name="connsiteY9402" fmla="*/ 399868 h 8519503"/>
              <a:gd name="connsiteX9403" fmla="*/ 5170782 w 7289801"/>
              <a:gd name="connsiteY9403" fmla="*/ 387442 h 8519503"/>
              <a:gd name="connsiteX9404" fmla="*/ 5224516 w 7289801"/>
              <a:gd name="connsiteY9404" fmla="*/ 355789 h 8519503"/>
              <a:gd name="connsiteX9405" fmla="*/ 5236586 w 7289801"/>
              <a:gd name="connsiteY9405" fmla="*/ 366926 h 8519503"/>
              <a:gd name="connsiteX9406" fmla="*/ 5207476 w 7289801"/>
              <a:gd name="connsiteY9406" fmla="*/ 376672 h 8519503"/>
              <a:gd name="connsiteX9407" fmla="*/ 5202504 w 7289801"/>
              <a:gd name="connsiteY9407" fmla="*/ 369710 h 8519503"/>
              <a:gd name="connsiteX9408" fmla="*/ 5203215 w 7289801"/>
              <a:gd name="connsiteY9408" fmla="*/ 360661 h 8519503"/>
              <a:gd name="connsiteX9409" fmla="*/ 5224516 w 7289801"/>
              <a:gd name="connsiteY9409" fmla="*/ 355789 h 8519503"/>
              <a:gd name="connsiteX9410" fmla="*/ 4368684 w 7289801"/>
              <a:gd name="connsiteY9410" fmla="*/ 350597 h 8519503"/>
              <a:gd name="connsiteX9411" fmla="*/ 4371148 w 7289801"/>
              <a:gd name="connsiteY9411" fmla="*/ 357358 h 8519503"/>
              <a:gd name="connsiteX9412" fmla="*/ 4345790 w 7289801"/>
              <a:gd name="connsiteY9412" fmla="*/ 371559 h 8519503"/>
              <a:gd name="connsiteX9413" fmla="*/ 4353538 w 7289801"/>
              <a:gd name="connsiteY9413" fmla="*/ 356006 h 8519503"/>
              <a:gd name="connsiteX9414" fmla="*/ 4368684 w 7289801"/>
              <a:gd name="connsiteY9414" fmla="*/ 350597 h 8519503"/>
              <a:gd name="connsiteX9415" fmla="*/ 4934818 w 7289801"/>
              <a:gd name="connsiteY9415" fmla="*/ 343954 h 8519503"/>
              <a:gd name="connsiteX9416" fmla="*/ 4899678 w 7289801"/>
              <a:gd name="connsiteY9416" fmla="*/ 369410 h 8519503"/>
              <a:gd name="connsiteX9417" fmla="*/ 4873674 w 7289801"/>
              <a:gd name="connsiteY9417" fmla="*/ 362529 h 8519503"/>
              <a:gd name="connsiteX9418" fmla="*/ 4904598 w 7289801"/>
              <a:gd name="connsiteY9418" fmla="*/ 349458 h 8519503"/>
              <a:gd name="connsiteX9419" fmla="*/ 4934818 w 7289801"/>
              <a:gd name="connsiteY9419" fmla="*/ 343954 h 8519503"/>
              <a:gd name="connsiteX9420" fmla="*/ 4163472 w 7289801"/>
              <a:gd name="connsiteY9420" fmla="*/ 342842 h 8519503"/>
              <a:gd name="connsiteX9421" fmla="*/ 4110515 w 7289801"/>
              <a:gd name="connsiteY9421" fmla="*/ 375503 h 8519503"/>
              <a:gd name="connsiteX9422" fmla="*/ 4163472 w 7289801"/>
              <a:gd name="connsiteY9422" fmla="*/ 342842 h 8519503"/>
              <a:gd name="connsiteX9423" fmla="*/ 4416090 w 7289801"/>
              <a:gd name="connsiteY9423" fmla="*/ 317343 h 8519503"/>
              <a:gd name="connsiteX9424" fmla="*/ 4390730 w 7289801"/>
              <a:gd name="connsiteY9424" fmla="*/ 329266 h 8519503"/>
              <a:gd name="connsiteX9425" fmla="*/ 4416090 w 7289801"/>
              <a:gd name="connsiteY9425" fmla="*/ 317343 h 8519503"/>
              <a:gd name="connsiteX9426" fmla="*/ 5485102 w 7289801"/>
              <a:gd name="connsiteY9426" fmla="*/ 308131 h 8519503"/>
              <a:gd name="connsiteX9427" fmla="*/ 5496765 w 7289801"/>
              <a:gd name="connsiteY9427" fmla="*/ 326955 h 8519503"/>
              <a:gd name="connsiteX9428" fmla="*/ 5500882 w 7289801"/>
              <a:gd name="connsiteY9428" fmla="*/ 352294 h 8519503"/>
              <a:gd name="connsiteX9429" fmla="*/ 5493335 w 7289801"/>
              <a:gd name="connsiteY9429" fmla="*/ 345054 h 8519503"/>
              <a:gd name="connsiteX9430" fmla="*/ 5489218 w 7289801"/>
              <a:gd name="connsiteY9430" fmla="*/ 326231 h 8519503"/>
              <a:gd name="connsiteX9431" fmla="*/ 5485102 w 7289801"/>
              <a:gd name="connsiteY9431" fmla="*/ 308131 h 8519503"/>
              <a:gd name="connsiteX9432" fmla="*/ 4765344 w 7289801"/>
              <a:gd name="connsiteY9432" fmla="*/ 306461 h 8519503"/>
              <a:gd name="connsiteX9433" fmla="*/ 4754528 w 7289801"/>
              <a:gd name="connsiteY9433" fmla="*/ 325582 h 8519503"/>
              <a:gd name="connsiteX9434" fmla="*/ 4727848 w 7289801"/>
              <a:gd name="connsiteY9434" fmla="*/ 326318 h 8519503"/>
              <a:gd name="connsiteX9435" fmla="*/ 4704052 w 7289801"/>
              <a:gd name="connsiteY9435" fmla="*/ 341761 h 8519503"/>
              <a:gd name="connsiteX9436" fmla="*/ 4765344 w 7289801"/>
              <a:gd name="connsiteY9436" fmla="*/ 306461 h 8519503"/>
              <a:gd name="connsiteX9437" fmla="*/ 5012585 w 7289801"/>
              <a:gd name="connsiteY9437" fmla="*/ 290702 h 8519503"/>
              <a:gd name="connsiteX9438" fmla="*/ 5019628 w 7289801"/>
              <a:gd name="connsiteY9438" fmla="*/ 307198 h 8519503"/>
              <a:gd name="connsiteX9439" fmla="*/ 5007654 w 7289801"/>
              <a:gd name="connsiteY9439" fmla="*/ 306480 h 8519503"/>
              <a:gd name="connsiteX9440" fmla="*/ 4980181 w 7289801"/>
              <a:gd name="connsiteY9440" fmla="*/ 317238 h 8519503"/>
              <a:gd name="connsiteX9441" fmla="*/ 5012585 w 7289801"/>
              <a:gd name="connsiteY9441" fmla="*/ 290702 h 8519503"/>
              <a:gd name="connsiteX9442" fmla="*/ 4823962 w 7289801"/>
              <a:gd name="connsiteY9442" fmla="*/ 287877 h 8519503"/>
              <a:gd name="connsiteX9443" fmla="*/ 4803388 w 7289801"/>
              <a:gd name="connsiteY9443" fmla="*/ 314906 h 8519503"/>
              <a:gd name="connsiteX9444" fmla="*/ 4795498 w 7289801"/>
              <a:gd name="connsiteY9444" fmla="*/ 321360 h 8519503"/>
              <a:gd name="connsiteX9445" fmla="*/ 4786891 w 7289801"/>
              <a:gd name="connsiteY9445" fmla="*/ 319210 h 8519503"/>
              <a:gd name="connsiteX9446" fmla="*/ 4815580 w 7289801"/>
              <a:gd name="connsiteY9446" fmla="*/ 288370 h 8519503"/>
              <a:gd name="connsiteX9447" fmla="*/ 4823962 w 7289801"/>
              <a:gd name="connsiteY9447" fmla="*/ 287877 h 8519503"/>
              <a:gd name="connsiteX9448" fmla="*/ 4294297 w 7289801"/>
              <a:gd name="connsiteY9448" fmla="*/ 280690 h 8519503"/>
              <a:gd name="connsiteX9449" fmla="*/ 4305390 w 7289801"/>
              <a:gd name="connsiteY9449" fmla="*/ 292234 h 8519503"/>
              <a:gd name="connsiteX9450" fmla="*/ 4294297 w 7289801"/>
              <a:gd name="connsiteY9450" fmla="*/ 280690 h 8519503"/>
              <a:gd name="connsiteX9451" fmla="*/ 4751389 w 7289801"/>
              <a:gd name="connsiteY9451" fmla="*/ 261115 h 8519503"/>
              <a:gd name="connsiteX9452" fmla="*/ 4721803 w 7289801"/>
              <a:gd name="connsiteY9452" fmla="*/ 273542 h 8519503"/>
              <a:gd name="connsiteX9453" fmla="*/ 4751389 w 7289801"/>
              <a:gd name="connsiteY9453" fmla="*/ 261115 h 8519503"/>
              <a:gd name="connsiteX9454" fmla="*/ 4441730 w 7289801"/>
              <a:gd name="connsiteY9454" fmla="*/ 259141 h 8519503"/>
              <a:gd name="connsiteX9455" fmla="*/ 4386504 w 7289801"/>
              <a:gd name="connsiteY9455" fmla="*/ 279829 h 8519503"/>
              <a:gd name="connsiteX9456" fmla="*/ 4441730 w 7289801"/>
              <a:gd name="connsiteY9456" fmla="*/ 259141 h 8519503"/>
              <a:gd name="connsiteX9457" fmla="*/ 4325362 w 7289801"/>
              <a:gd name="connsiteY9457" fmla="*/ 258520 h 8519503"/>
              <a:gd name="connsiteX9458" fmla="*/ 4283942 w 7289801"/>
              <a:gd name="connsiteY9458" fmla="*/ 280158 h 8519503"/>
              <a:gd name="connsiteX9459" fmla="*/ 4325362 w 7289801"/>
              <a:gd name="connsiteY9459" fmla="*/ 258520 h 8519503"/>
              <a:gd name="connsiteX9460" fmla="*/ 4900317 w 7289801"/>
              <a:gd name="connsiteY9460" fmla="*/ 255200 h 8519503"/>
              <a:gd name="connsiteX9461" fmla="*/ 4890014 w 7289801"/>
              <a:gd name="connsiteY9461" fmla="*/ 274281 h 8519503"/>
              <a:gd name="connsiteX9462" fmla="*/ 4853951 w 7289801"/>
              <a:gd name="connsiteY9462" fmla="*/ 286756 h 8519503"/>
              <a:gd name="connsiteX9463" fmla="*/ 4900317 w 7289801"/>
              <a:gd name="connsiteY9463" fmla="*/ 255200 h 8519503"/>
              <a:gd name="connsiteX9464" fmla="*/ 4368753 w 7289801"/>
              <a:gd name="connsiteY9464" fmla="*/ 225809 h 8519503"/>
              <a:gd name="connsiteX9465" fmla="*/ 4283942 w 7289801"/>
              <a:gd name="connsiteY9465" fmla="*/ 260324 h 8519503"/>
              <a:gd name="connsiteX9466" fmla="*/ 4364440 w 7289801"/>
              <a:gd name="connsiteY9466" fmla="*/ 228570 h 8519503"/>
              <a:gd name="connsiteX9467" fmla="*/ 4368753 w 7289801"/>
              <a:gd name="connsiteY9467" fmla="*/ 225809 h 8519503"/>
              <a:gd name="connsiteX9468" fmla="*/ 4453564 w 7289801"/>
              <a:gd name="connsiteY9468" fmla="*/ 218037 h 8519503"/>
              <a:gd name="connsiteX9469" fmla="*/ 4341140 w 7289801"/>
              <a:gd name="connsiteY9469" fmla="*/ 272928 h 8519503"/>
              <a:gd name="connsiteX9470" fmla="*/ 4344698 w 7289801"/>
              <a:gd name="connsiteY9470" fmla="*/ 249403 h 8519503"/>
              <a:gd name="connsiteX9471" fmla="*/ 4376006 w 7289801"/>
              <a:gd name="connsiteY9471" fmla="*/ 228730 h 8519503"/>
              <a:gd name="connsiteX9472" fmla="*/ 4383834 w 7289801"/>
              <a:gd name="connsiteY9472" fmla="*/ 244413 h 8519503"/>
              <a:gd name="connsiteX9473" fmla="*/ 4453564 w 7289801"/>
              <a:gd name="connsiteY9473" fmla="*/ 218037 h 8519503"/>
              <a:gd name="connsiteX9474" fmla="*/ 4960458 w 7289801"/>
              <a:gd name="connsiteY9474" fmla="*/ 217708 h 8519503"/>
              <a:gd name="connsiteX9475" fmla="*/ 4905232 w 7289801"/>
              <a:gd name="connsiteY9475" fmla="*/ 228796 h 8519503"/>
              <a:gd name="connsiteX9476" fmla="*/ 4960458 w 7289801"/>
              <a:gd name="connsiteY9476" fmla="*/ 217708 h 8519503"/>
              <a:gd name="connsiteX9477" fmla="*/ 4605435 w 7289801"/>
              <a:gd name="connsiteY9477" fmla="*/ 217449 h 8519503"/>
              <a:gd name="connsiteX9478" fmla="*/ 4558384 w 7289801"/>
              <a:gd name="connsiteY9478" fmla="*/ 244602 h 8519503"/>
              <a:gd name="connsiteX9479" fmla="*/ 4549829 w 7289801"/>
              <a:gd name="connsiteY9479" fmla="*/ 244602 h 8519503"/>
              <a:gd name="connsiteX9480" fmla="*/ 4546264 w 7289801"/>
              <a:gd name="connsiteY9480" fmla="*/ 243135 h 8519503"/>
              <a:gd name="connsiteX9481" fmla="*/ 4605435 w 7289801"/>
              <a:gd name="connsiteY9481" fmla="*/ 217449 h 8519503"/>
              <a:gd name="connsiteX9482" fmla="*/ 4936610 w 7289801"/>
              <a:gd name="connsiteY9482" fmla="*/ 210645 h 8519503"/>
              <a:gd name="connsiteX9483" fmla="*/ 4942706 w 7289801"/>
              <a:gd name="connsiteY9483" fmla="*/ 210735 h 8519503"/>
              <a:gd name="connsiteX9484" fmla="*/ 4937686 w 7289801"/>
              <a:gd name="connsiteY9484" fmla="*/ 216472 h 8519503"/>
              <a:gd name="connsiteX9485" fmla="*/ 4919038 w 7289801"/>
              <a:gd name="connsiteY9485" fmla="*/ 220775 h 8519503"/>
              <a:gd name="connsiteX9486" fmla="*/ 4924058 w 7289801"/>
              <a:gd name="connsiteY9486" fmla="*/ 214321 h 8519503"/>
              <a:gd name="connsiteX9487" fmla="*/ 4936610 w 7289801"/>
              <a:gd name="connsiteY9487" fmla="*/ 210645 h 8519503"/>
              <a:gd name="connsiteX9488" fmla="*/ 4595574 w 7289801"/>
              <a:gd name="connsiteY9488" fmla="*/ 190113 h 8519503"/>
              <a:gd name="connsiteX9489" fmla="*/ 4590590 w 7289801"/>
              <a:gd name="connsiteY9489" fmla="*/ 201519 h 8519503"/>
              <a:gd name="connsiteX9490" fmla="*/ 4525806 w 7289801"/>
              <a:gd name="connsiteY9490" fmla="*/ 228607 h 8519503"/>
              <a:gd name="connsiteX9491" fmla="*/ 4475260 w 7289801"/>
              <a:gd name="connsiteY9491" fmla="*/ 249281 h 8519503"/>
              <a:gd name="connsiteX9492" fmla="*/ 4535774 w 7289801"/>
              <a:gd name="connsiteY9492" fmla="*/ 214350 h 8519503"/>
              <a:gd name="connsiteX9493" fmla="*/ 4595574 w 7289801"/>
              <a:gd name="connsiteY9493" fmla="*/ 190113 h 8519503"/>
              <a:gd name="connsiteX9494" fmla="*/ 4439758 w 7289801"/>
              <a:gd name="connsiteY9494" fmla="*/ 185655 h 8519503"/>
              <a:gd name="connsiteX9495" fmla="*/ 4382559 w 7289801"/>
              <a:gd name="connsiteY9495" fmla="*/ 223639 h 8519503"/>
              <a:gd name="connsiteX9496" fmla="*/ 4385350 w 7289801"/>
              <a:gd name="connsiteY9496" fmla="*/ 209030 h 8519503"/>
              <a:gd name="connsiteX9497" fmla="*/ 4439758 w 7289801"/>
              <a:gd name="connsiteY9497" fmla="*/ 185655 h 8519503"/>
              <a:gd name="connsiteX9498" fmla="*/ 4686302 w 7289801"/>
              <a:gd name="connsiteY9498" fmla="*/ 184196 h 8519503"/>
              <a:gd name="connsiteX9499" fmla="*/ 4625158 w 7289801"/>
              <a:gd name="connsiteY9499" fmla="*/ 210142 h 8519503"/>
              <a:gd name="connsiteX9500" fmla="*/ 4686302 w 7289801"/>
              <a:gd name="connsiteY9500" fmla="*/ 184196 h 8519503"/>
              <a:gd name="connsiteX9501" fmla="*/ 4485121 w 7289801"/>
              <a:gd name="connsiteY9501" fmla="*/ 184194 h 8519503"/>
              <a:gd name="connsiteX9502" fmla="*/ 4445674 w 7289801"/>
              <a:gd name="connsiteY9502" fmla="*/ 206427 h 8519503"/>
              <a:gd name="connsiteX9503" fmla="*/ 4485121 w 7289801"/>
              <a:gd name="connsiteY9503" fmla="*/ 184194 h 8519503"/>
              <a:gd name="connsiteX9504" fmla="*/ 5475240 w 7289801"/>
              <a:gd name="connsiteY9504" fmla="*/ 182409 h 8519503"/>
              <a:gd name="connsiteX9505" fmla="*/ 5506798 w 7289801"/>
              <a:gd name="connsiteY9505" fmla="*/ 227592 h 8519503"/>
              <a:gd name="connsiteX9506" fmla="*/ 5498192 w 7289801"/>
              <a:gd name="connsiteY9506" fmla="*/ 221136 h 8519503"/>
              <a:gd name="connsiteX9507" fmla="*/ 5496040 w 7289801"/>
              <a:gd name="connsiteY9507" fmla="*/ 218986 h 8519503"/>
              <a:gd name="connsiteX9508" fmla="*/ 5495322 w 7289801"/>
              <a:gd name="connsiteY9508" fmla="*/ 218268 h 8519503"/>
              <a:gd name="connsiteX9509" fmla="*/ 5494606 w 7289801"/>
              <a:gd name="connsiteY9509" fmla="*/ 218268 h 8519503"/>
              <a:gd name="connsiteX9510" fmla="*/ 5494606 w 7289801"/>
              <a:gd name="connsiteY9510" fmla="*/ 217551 h 8519503"/>
              <a:gd name="connsiteX9511" fmla="*/ 5493888 w 7289801"/>
              <a:gd name="connsiteY9511" fmla="*/ 216834 h 8519503"/>
              <a:gd name="connsiteX9512" fmla="*/ 5489585 w 7289801"/>
              <a:gd name="connsiteY9512" fmla="*/ 211096 h 8519503"/>
              <a:gd name="connsiteX9513" fmla="*/ 5475240 w 7289801"/>
              <a:gd name="connsiteY9513" fmla="*/ 182409 h 8519503"/>
              <a:gd name="connsiteX9514" fmla="*/ 4526541 w 7289801"/>
              <a:gd name="connsiteY9514" fmla="*/ 180251 h 8519503"/>
              <a:gd name="connsiteX9515" fmla="*/ 4491321 w 7289801"/>
              <a:gd name="connsiteY9515" fmla="*/ 193435 h 8519503"/>
              <a:gd name="connsiteX9516" fmla="*/ 4526541 w 7289801"/>
              <a:gd name="connsiteY9516" fmla="*/ 180251 h 8519503"/>
              <a:gd name="connsiteX9517" fmla="*/ 4970946 w 7289801"/>
              <a:gd name="connsiteY9517" fmla="*/ 168712 h 8519503"/>
              <a:gd name="connsiteX9518" fmla="*/ 4980001 w 7289801"/>
              <a:gd name="connsiteY9518" fmla="*/ 175220 h 8519503"/>
              <a:gd name="connsiteX9519" fmla="*/ 4959203 w 7289801"/>
              <a:gd name="connsiteY9519" fmla="*/ 180630 h 8519503"/>
              <a:gd name="connsiteX9520" fmla="*/ 4953464 w 7289801"/>
              <a:gd name="connsiteY9520" fmla="*/ 173868 h 8519503"/>
              <a:gd name="connsiteX9521" fmla="*/ 4903259 w 7289801"/>
              <a:gd name="connsiteY9521" fmla="*/ 190097 h 8519503"/>
              <a:gd name="connsiteX9522" fmla="*/ 4946293 w 7289801"/>
              <a:gd name="connsiteY9522" fmla="*/ 171840 h 8519503"/>
              <a:gd name="connsiteX9523" fmla="*/ 4970946 w 7289801"/>
              <a:gd name="connsiteY9523" fmla="*/ 168712 h 8519503"/>
              <a:gd name="connsiteX9524" fmla="*/ 4926928 w 7289801"/>
              <a:gd name="connsiteY9524" fmla="*/ 168629 h 8519503"/>
              <a:gd name="connsiteX9525" fmla="*/ 4893398 w 7289801"/>
              <a:gd name="connsiteY9525" fmla="*/ 180256 h 8519503"/>
              <a:gd name="connsiteX9526" fmla="*/ 4926928 w 7289801"/>
              <a:gd name="connsiteY9526" fmla="*/ 168629 h 8519503"/>
              <a:gd name="connsiteX9527" fmla="*/ 5058200 w 7289801"/>
              <a:gd name="connsiteY9527" fmla="*/ 160668 h 8519503"/>
              <a:gd name="connsiteX9528" fmla="*/ 5082305 w 7289801"/>
              <a:gd name="connsiteY9528" fmla="*/ 167040 h 8519503"/>
              <a:gd name="connsiteX9529" fmla="*/ 5060391 w 7289801"/>
              <a:gd name="connsiteY9529" fmla="*/ 179784 h 8519503"/>
              <a:gd name="connsiteX9530" fmla="*/ 5086688 w 7289801"/>
              <a:gd name="connsiteY9530" fmla="*/ 171996 h 8519503"/>
              <a:gd name="connsiteX9531" fmla="*/ 5076462 w 7289801"/>
              <a:gd name="connsiteY9531" fmla="*/ 181200 h 8519503"/>
              <a:gd name="connsiteX9532" fmla="*/ 5050164 w 7289801"/>
              <a:gd name="connsiteY9532" fmla="*/ 185448 h 8519503"/>
              <a:gd name="connsiteX9533" fmla="*/ 5058200 w 7289801"/>
              <a:gd name="connsiteY9533" fmla="*/ 160668 h 8519503"/>
              <a:gd name="connsiteX9534" fmla="*/ 4601490 w 7289801"/>
              <a:gd name="connsiteY9534" fmla="*/ 151600 h 8519503"/>
              <a:gd name="connsiteX9535" fmla="*/ 4552181 w 7289801"/>
              <a:gd name="connsiteY9535" fmla="*/ 176306 h 8519503"/>
              <a:gd name="connsiteX9536" fmla="*/ 4601490 w 7289801"/>
              <a:gd name="connsiteY9536" fmla="*/ 151600 h 8519503"/>
              <a:gd name="connsiteX9537" fmla="*/ 4706026 w 7289801"/>
              <a:gd name="connsiteY9537" fmla="*/ 150669 h 8519503"/>
              <a:gd name="connsiteX9538" fmla="*/ 4613324 w 7289801"/>
              <a:gd name="connsiteY9538" fmla="*/ 192086 h 8519503"/>
              <a:gd name="connsiteX9539" fmla="*/ 4619742 w 7289801"/>
              <a:gd name="connsiteY9539" fmla="*/ 177345 h 8519503"/>
              <a:gd name="connsiteX9540" fmla="*/ 4663953 w 7289801"/>
              <a:gd name="connsiteY9540" fmla="*/ 163304 h 8519503"/>
              <a:gd name="connsiteX9541" fmla="*/ 4706026 w 7289801"/>
              <a:gd name="connsiteY9541" fmla="*/ 150669 h 8519503"/>
              <a:gd name="connsiteX9542" fmla="*/ 5139481 w 7289801"/>
              <a:gd name="connsiteY9542" fmla="*/ 148699 h 8519503"/>
              <a:gd name="connsiteX9543" fmla="*/ 5149606 w 7289801"/>
              <a:gd name="connsiteY9543" fmla="*/ 156964 h 8519503"/>
              <a:gd name="connsiteX9544" fmla="*/ 5138035 w 7289801"/>
              <a:gd name="connsiteY9544" fmla="*/ 164477 h 8519503"/>
              <a:gd name="connsiteX9545" fmla="*/ 5112723 w 7289801"/>
              <a:gd name="connsiteY9545" fmla="*/ 160721 h 8519503"/>
              <a:gd name="connsiteX9546" fmla="*/ 5139481 w 7289801"/>
              <a:gd name="connsiteY9546" fmla="*/ 148699 h 8519503"/>
              <a:gd name="connsiteX9547" fmla="*/ 5108092 w 7289801"/>
              <a:gd name="connsiteY9547" fmla="*/ 148699 h 8519503"/>
              <a:gd name="connsiteX9548" fmla="*/ 5110231 w 7289801"/>
              <a:gd name="connsiteY9548" fmla="*/ 167815 h 8519503"/>
              <a:gd name="connsiteX9549" fmla="*/ 5086688 w 7289801"/>
              <a:gd name="connsiteY9549" fmla="*/ 173480 h 8519503"/>
              <a:gd name="connsiteX9550" fmla="*/ 5108092 w 7289801"/>
              <a:gd name="connsiteY9550" fmla="*/ 148699 h 8519503"/>
              <a:gd name="connsiteX9551" fmla="*/ 5397932 w 7289801"/>
              <a:gd name="connsiteY9551" fmla="*/ 140788 h 8519503"/>
              <a:gd name="connsiteX9552" fmla="*/ 5443458 w 7289801"/>
              <a:gd name="connsiteY9552" fmla="*/ 192066 h 8519503"/>
              <a:gd name="connsiteX9553" fmla="*/ 5452705 w 7289801"/>
              <a:gd name="connsiteY9553" fmla="*/ 207022 h 8519503"/>
              <a:gd name="connsiteX9554" fmla="*/ 5461240 w 7289801"/>
              <a:gd name="connsiteY9554" fmla="*/ 222691 h 8519503"/>
              <a:gd name="connsiteX9555" fmla="*/ 5468354 w 7289801"/>
              <a:gd name="connsiteY9555" fmla="*/ 237648 h 8519503"/>
              <a:gd name="connsiteX9556" fmla="*/ 5474045 w 7289801"/>
              <a:gd name="connsiteY9556" fmla="*/ 253316 h 8519503"/>
              <a:gd name="connsiteX9557" fmla="*/ 5481158 w 7289801"/>
              <a:gd name="connsiteY9557" fmla="*/ 283229 h 8519503"/>
              <a:gd name="connsiteX9558" fmla="*/ 5469066 w 7289801"/>
              <a:gd name="connsiteY9558" fmla="*/ 263287 h 8519503"/>
              <a:gd name="connsiteX9559" fmla="*/ 5473333 w 7289801"/>
              <a:gd name="connsiteY9559" fmla="*/ 294623 h 8519503"/>
              <a:gd name="connsiteX9560" fmla="*/ 5459106 w 7289801"/>
              <a:gd name="connsiteY9560" fmla="*/ 261863 h 8519503"/>
              <a:gd name="connsiteX9561" fmla="*/ 5452705 w 7289801"/>
              <a:gd name="connsiteY9561" fmla="*/ 244770 h 8519503"/>
              <a:gd name="connsiteX9562" fmla="*/ 5444168 w 7289801"/>
              <a:gd name="connsiteY9562" fmla="*/ 228388 h 8519503"/>
              <a:gd name="connsiteX9563" fmla="*/ 5421406 w 7289801"/>
              <a:gd name="connsiteY9563" fmla="*/ 197052 h 8519503"/>
              <a:gd name="connsiteX9564" fmla="*/ 5430654 w 7289801"/>
              <a:gd name="connsiteY9564" fmla="*/ 190642 h 8519503"/>
              <a:gd name="connsiteX9565" fmla="*/ 5407891 w 7289801"/>
              <a:gd name="connsiteY9565" fmla="*/ 162154 h 8519503"/>
              <a:gd name="connsiteX9566" fmla="*/ 5397932 w 7289801"/>
              <a:gd name="connsiteY9566" fmla="*/ 140788 h 8519503"/>
              <a:gd name="connsiteX9567" fmla="*/ 5027276 w 7289801"/>
              <a:gd name="connsiteY9567" fmla="*/ 134874 h 8519503"/>
              <a:gd name="connsiteX9568" fmla="*/ 5033436 w 7289801"/>
              <a:gd name="connsiteY9568" fmla="*/ 137634 h 8519503"/>
              <a:gd name="connsiteX9569" fmla="*/ 5021802 w 7289801"/>
              <a:gd name="connsiteY9569" fmla="*/ 145919 h 8519503"/>
              <a:gd name="connsiteX9570" fmla="*/ 5022487 w 7289801"/>
              <a:gd name="connsiteY9570" fmla="*/ 140396 h 8519503"/>
              <a:gd name="connsiteX9571" fmla="*/ 4999904 w 7289801"/>
              <a:gd name="connsiteY9571" fmla="*/ 148681 h 8519503"/>
              <a:gd name="connsiteX9572" fmla="*/ 5007432 w 7289801"/>
              <a:gd name="connsiteY9572" fmla="*/ 139706 h 8519503"/>
              <a:gd name="connsiteX9573" fmla="*/ 5027276 w 7289801"/>
              <a:gd name="connsiteY9573" fmla="*/ 134874 h 8519503"/>
              <a:gd name="connsiteX9574" fmla="*/ 4676440 w 7289801"/>
              <a:gd name="connsiteY9574" fmla="*/ 128418 h 8519503"/>
              <a:gd name="connsiteX9575" fmla="*/ 4635020 w 7289801"/>
              <a:gd name="connsiteY9575" fmla="*/ 144012 h 8519503"/>
              <a:gd name="connsiteX9576" fmla="*/ 4676440 w 7289801"/>
              <a:gd name="connsiteY9576" fmla="*/ 128418 h 8519503"/>
              <a:gd name="connsiteX9577" fmla="*/ 4924956 w 7289801"/>
              <a:gd name="connsiteY9577" fmla="*/ 126731 h 8519503"/>
              <a:gd name="connsiteX9578" fmla="*/ 4906866 w 7289801"/>
              <a:gd name="connsiteY9578" fmla="*/ 143398 h 8519503"/>
              <a:gd name="connsiteX9579" fmla="*/ 4854768 w 7289801"/>
              <a:gd name="connsiteY9579" fmla="*/ 158676 h 8519503"/>
              <a:gd name="connsiteX9580" fmla="*/ 4802670 w 7289801"/>
              <a:gd name="connsiteY9580" fmla="*/ 168398 h 8519503"/>
              <a:gd name="connsiteX9581" fmla="*/ 4839572 w 7289801"/>
              <a:gd name="connsiteY9581" fmla="*/ 156593 h 8519503"/>
              <a:gd name="connsiteX9582" fmla="*/ 4859834 w 7289801"/>
              <a:gd name="connsiteY9582" fmla="*/ 141314 h 8519503"/>
              <a:gd name="connsiteX9583" fmla="*/ 4924956 w 7289801"/>
              <a:gd name="connsiteY9583" fmla="*/ 126731 h 8519503"/>
              <a:gd name="connsiteX9584" fmla="*/ 5425932 w 7289801"/>
              <a:gd name="connsiteY9584" fmla="*/ 121089 h 8519503"/>
              <a:gd name="connsiteX9585" fmla="*/ 5447568 w 7289801"/>
              <a:gd name="connsiteY9585" fmla="*/ 133098 h 8519503"/>
              <a:gd name="connsiteX9586" fmla="*/ 5471296 w 7289801"/>
              <a:gd name="connsiteY9586" fmla="*/ 163478 h 8519503"/>
              <a:gd name="connsiteX9587" fmla="*/ 5425932 w 7289801"/>
              <a:gd name="connsiteY9587" fmla="*/ 121089 h 8519503"/>
              <a:gd name="connsiteX9588" fmla="*/ 5059075 w 7289801"/>
              <a:gd name="connsiteY9588" fmla="*/ 111227 h 8519503"/>
              <a:gd name="connsiteX9589" fmla="*/ 5029134 w 7289801"/>
              <a:gd name="connsiteY9589" fmla="*/ 130949 h 8519503"/>
              <a:gd name="connsiteX9590" fmla="*/ 4999904 w 7289801"/>
              <a:gd name="connsiteY9590" fmla="*/ 130949 h 8519503"/>
              <a:gd name="connsiteX9591" fmla="*/ 5059075 w 7289801"/>
              <a:gd name="connsiteY9591" fmla="*/ 111227 h 8519503"/>
              <a:gd name="connsiteX9592" fmla="*/ 5116272 w 7289801"/>
              <a:gd name="connsiteY9592" fmla="*/ 111207 h 8519503"/>
              <a:gd name="connsiteX9593" fmla="*/ 5092131 w 7289801"/>
              <a:gd name="connsiteY9593" fmla="*/ 126984 h 8519503"/>
              <a:gd name="connsiteX9594" fmla="*/ 5045268 w 7289801"/>
              <a:gd name="connsiteY9594" fmla="*/ 126267 h 8519503"/>
              <a:gd name="connsiteX9595" fmla="*/ 5066570 w 7289801"/>
              <a:gd name="connsiteY9595" fmla="*/ 116944 h 8519503"/>
              <a:gd name="connsiteX9596" fmla="*/ 5067280 w 7289801"/>
              <a:gd name="connsiteY9596" fmla="*/ 114792 h 8519503"/>
              <a:gd name="connsiteX9597" fmla="*/ 5089291 w 7289801"/>
              <a:gd name="connsiteY9597" fmla="*/ 113359 h 8519503"/>
              <a:gd name="connsiteX9598" fmla="*/ 5116272 w 7289801"/>
              <a:gd name="connsiteY9598" fmla="*/ 111207 h 8519503"/>
              <a:gd name="connsiteX9599" fmla="*/ 4994591 w 7289801"/>
              <a:gd name="connsiteY9599" fmla="*/ 110710 h 8519503"/>
              <a:gd name="connsiteX9600" fmla="*/ 4990317 w 7289801"/>
              <a:gd name="connsiteY9600" fmla="*/ 130679 h 8519503"/>
              <a:gd name="connsiteX9601" fmla="*/ 4957554 w 7289801"/>
              <a:gd name="connsiteY9601" fmla="*/ 135856 h 8519503"/>
              <a:gd name="connsiteX9602" fmla="*/ 4963964 w 7289801"/>
              <a:gd name="connsiteY9602" fmla="*/ 137336 h 8519503"/>
              <a:gd name="connsiteX9603" fmla="*/ 4940461 w 7289801"/>
              <a:gd name="connsiteY9603" fmla="*/ 146951 h 8519503"/>
              <a:gd name="connsiteX9604" fmla="*/ 4949008 w 7289801"/>
              <a:gd name="connsiteY9604" fmla="*/ 130679 h 8519503"/>
              <a:gd name="connsiteX9605" fmla="*/ 4939748 w 7289801"/>
              <a:gd name="connsiteY9605" fmla="*/ 132159 h 8519503"/>
              <a:gd name="connsiteX9606" fmla="*/ 4926928 w 7289801"/>
              <a:gd name="connsiteY9606" fmla="*/ 143253 h 8519503"/>
              <a:gd name="connsiteX9607" fmla="*/ 4945447 w 7289801"/>
              <a:gd name="connsiteY9607" fmla="*/ 119586 h 8519503"/>
              <a:gd name="connsiteX9608" fmla="*/ 4994591 w 7289801"/>
              <a:gd name="connsiteY9608" fmla="*/ 110710 h 8519503"/>
              <a:gd name="connsiteX9609" fmla="*/ 5356974 w 7289801"/>
              <a:gd name="connsiteY9609" fmla="*/ 110689 h 8519503"/>
              <a:gd name="connsiteX9610" fmla="*/ 5369465 w 7289801"/>
              <a:gd name="connsiteY9610" fmla="*/ 122164 h 8519503"/>
              <a:gd name="connsiteX9611" fmla="*/ 5374323 w 7289801"/>
              <a:gd name="connsiteY9611" fmla="*/ 132922 h 8519503"/>
              <a:gd name="connsiteX9612" fmla="*/ 5372935 w 7289801"/>
              <a:gd name="connsiteY9612" fmla="*/ 127901 h 8519503"/>
              <a:gd name="connsiteX9613" fmla="*/ 5351422 w 7289801"/>
              <a:gd name="connsiteY9613" fmla="*/ 127184 h 8519503"/>
              <a:gd name="connsiteX9614" fmla="*/ 5356974 w 7289801"/>
              <a:gd name="connsiteY9614" fmla="*/ 110689 h 8519503"/>
              <a:gd name="connsiteX9615" fmla="*/ 5234570 w 7289801"/>
              <a:gd name="connsiteY9615" fmla="*/ 109343 h 8519503"/>
              <a:gd name="connsiteX9616" fmla="*/ 5232424 w 7289801"/>
              <a:gd name="connsiteY9616" fmla="*/ 130053 h 8519503"/>
              <a:gd name="connsiteX9617" fmla="*/ 5248161 w 7289801"/>
              <a:gd name="connsiteY9617" fmla="*/ 131481 h 8519503"/>
              <a:gd name="connsiteX9618" fmla="*/ 5256030 w 7289801"/>
              <a:gd name="connsiteY9618" fmla="*/ 114341 h 8519503"/>
              <a:gd name="connsiteX9619" fmla="*/ 5282494 w 7289801"/>
              <a:gd name="connsiteY9619" fmla="*/ 123625 h 8519503"/>
              <a:gd name="connsiteX9620" fmla="*/ 5310390 w 7289801"/>
              <a:gd name="connsiteY9620" fmla="*/ 126482 h 8519503"/>
              <a:gd name="connsiteX9621" fmla="*/ 5311820 w 7289801"/>
              <a:gd name="connsiteY9621" fmla="*/ 135766 h 8519503"/>
              <a:gd name="connsiteX9622" fmla="*/ 5447008 w 7289801"/>
              <a:gd name="connsiteY9622" fmla="*/ 270018 h 8519503"/>
              <a:gd name="connsiteX9623" fmla="*/ 5468466 w 7289801"/>
              <a:gd name="connsiteY9623" fmla="*/ 350714 h 8519503"/>
              <a:gd name="connsiteX9624" fmla="*/ 5459884 w 7289801"/>
              <a:gd name="connsiteY9624" fmla="*/ 367137 h 8519503"/>
              <a:gd name="connsiteX9625" fmla="*/ 5473474 w 7289801"/>
              <a:gd name="connsiteY9625" fmla="*/ 353570 h 8519503"/>
              <a:gd name="connsiteX9626" fmla="*/ 5476334 w 7289801"/>
              <a:gd name="connsiteY9626" fmla="*/ 389989 h 8519503"/>
              <a:gd name="connsiteX9627" fmla="*/ 5477050 w 7289801"/>
              <a:gd name="connsiteY9627" fmla="*/ 424266 h 8519503"/>
              <a:gd name="connsiteX9628" fmla="*/ 5474904 w 7289801"/>
              <a:gd name="connsiteY9628" fmla="*/ 455687 h 8519503"/>
              <a:gd name="connsiteX9629" fmla="*/ 5474189 w 7289801"/>
              <a:gd name="connsiteY9629" fmla="*/ 470685 h 8519503"/>
              <a:gd name="connsiteX9630" fmla="*/ 5472759 w 7289801"/>
              <a:gd name="connsiteY9630" fmla="*/ 484966 h 8519503"/>
              <a:gd name="connsiteX9631" fmla="*/ 5469182 w 7289801"/>
              <a:gd name="connsiteY9631" fmla="*/ 514245 h 8519503"/>
              <a:gd name="connsiteX9632" fmla="*/ 5463460 w 7289801"/>
              <a:gd name="connsiteY9632" fmla="*/ 542810 h 8519503"/>
              <a:gd name="connsiteX9633" fmla="*/ 5447008 w 7289801"/>
              <a:gd name="connsiteY9633" fmla="*/ 600652 h 8519503"/>
              <a:gd name="connsiteX9634" fmla="*/ 5459884 w 7289801"/>
              <a:gd name="connsiteY9634" fmla="*/ 587799 h 8519503"/>
              <a:gd name="connsiteX9635" fmla="*/ 5454161 w 7289801"/>
              <a:gd name="connsiteY9635" fmla="*/ 611364 h 8519503"/>
              <a:gd name="connsiteX9636" fmla="*/ 5437710 w 7289801"/>
              <a:gd name="connsiteY9636" fmla="*/ 624933 h 8519503"/>
              <a:gd name="connsiteX9637" fmla="*/ 5448438 w 7289801"/>
              <a:gd name="connsiteY9637" fmla="*/ 625647 h 8519503"/>
              <a:gd name="connsiteX9638" fmla="*/ 5431988 w 7289801"/>
              <a:gd name="connsiteY9638" fmla="*/ 639214 h 8519503"/>
              <a:gd name="connsiteX9639" fmla="*/ 5416966 w 7289801"/>
              <a:gd name="connsiteY9639" fmla="*/ 671350 h 8519503"/>
              <a:gd name="connsiteX9640" fmla="*/ 5401230 w 7289801"/>
              <a:gd name="connsiteY9640" fmla="*/ 703485 h 8519503"/>
              <a:gd name="connsiteX9641" fmla="*/ 5425550 w 7289801"/>
              <a:gd name="connsiteY9641" fmla="*/ 677062 h 8519503"/>
              <a:gd name="connsiteX9642" fmla="*/ 5374766 w 7289801"/>
              <a:gd name="connsiteY9642" fmla="*/ 743475 h 8519503"/>
              <a:gd name="connsiteX9643" fmla="*/ 5403376 w 7289801"/>
              <a:gd name="connsiteY9643" fmla="*/ 714197 h 8519503"/>
              <a:gd name="connsiteX9644" fmla="*/ 5430558 w 7289801"/>
              <a:gd name="connsiteY9644" fmla="*/ 707056 h 8519503"/>
              <a:gd name="connsiteX9645" fmla="*/ 5430558 w 7289801"/>
              <a:gd name="connsiteY9645" fmla="*/ 695629 h 8519503"/>
              <a:gd name="connsiteX9646" fmla="*/ 5446293 w 7289801"/>
              <a:gd name="connsiteY9646" fmla="*/ 675635 h 8519503"/>
              <a:gd name="connsiteX9647" fmla="*/ 5443432 w 7289801"/>
              <a:gd name="connsiteY9647" fmla="*/ 696343 h 8519503"/>
              <a:gd name="connsiteX9648" fmla="*/ 5434849 w 7289801"/>
              <a:gd name="connsiteY9648" fmla="*/ 722052 h 8519503"/>
              <a:gd name="connsiteX9649" fmla="*/ 5419828 w 7289801"/>
              <a:gd name="connsiteY9649" fmla="*/ 733477 h 8519503"/>
              <a:gd name="connsiteX9650" fmla="*/ 5393362 w 7289801"/>
              <a:gd name="connsiteY9650" fmla="*/ 797033 h 8519503"/>
              <a:gd name="connsiteX9651" fmla="*/ 5339716 w 7289801"/>
              <a:gd name="connsiteY9651" fmla="*/ 864874 h 8519503"/>
              <a:gd name="connsiteX9652" fmla="*/ 5347585 w 7289801"/>
              <a:gd name="connsiteY9652" fmla="*/ 844165 h 8519503"/>
              <a:gd name="connsiteX9653" fmla="*/ 5320404 w 7289801"/>
              <a:gd name="connsiteY9653" fmla="*/ 863446 h 8519503"/>
              <a:gd name="connsiteX9654" fmla="*/ 5288931 w 7289801"/>
              <a:gd name="connsiteY9654" fmla="*/ 909864 h 8519503"/>
              <a:gd name="connsiteX9655" fmla="*/ 5303238 w 7289801"/>
              <a:gd name="connsiteY9655" fmla="*/ 904864 h 8519503"/>
              <a:gd name="connsiteX9656" fmla="*/ 5328987 w 7289801"/>
              <a:gd name="connsiteY9656" fmla="*/ 894152 h 8519503"/>
              <a:gd name="connsiteX9657" fmla="*/ 5296800 w 7289801"/>
              <a:gd name="connsiteY9657" fmla="*/ 917718 h 8519503"/>
              <a:gd name="connsiteX9658" fmla="*/ 5293938 w 7289801"/>
              <a:gd name="connsiteY9658" fmla="*/ 934143 h 8519503"/>
              <a:gd name="connsiteX9659" fmla="*/ 5278917 w 7289801"/>
              <a:gd name="connsiteY9659" fmla="*/ 934858 h 8519503"/>
              <a:gd name="connsiteX9660" fmla="*/ 5253884 w 7289801"/>
              <a:gd name="connsiteY9660" fmla="*/ 978418 h 8519503"/>
              <a:gd name="connsiteX9661" fmla="*/ 5219549 w 7289801"/>
              <a:gd name="connsiteY9661" fmla="*/ 1009839 h 8519503"/>
              <a:gd name="connsiteX9662" fmla="*/ 5190938 w 7289801"/>
              <a:gd name="connsiteY9662" fmla="*/ 1039831 h 8519503"/>
              <a:gd name="connsiteX9663" fmla="*/ 5175918 w 7289801"/>
              <a:gd name="connsiteY9663" fmla="*/ 1039118 h 8519503"/>
              <a:gd name="connsiteX9664" fmla="*/ 5160897 w 7289801"/>
              <a:gd name="connsiteY9664" fmla="*/ 1069825 h 8519503"/>
              <a:gd name="connsiteX9665" fmla="*/ 5116550 w 7289801"/>
              <a:gd name="connsiteY9665" fmla="*/ 1101246 h 8519503"/>
              <a:gd name="connsiteX9666" fmla="*/ 5068626 w 7289801"/>
              <a:gd name="connsiteY9666" fmla="*/ 1146235 h 8519503"/>
              <a:gd name="connsiteX9667" fmla="*/ 5075778 w 7289801"/>
              <a:gd name="connsiteY9667" fmla="*/ 1147663 h 8519503"/>
              <a:gd name="connsiteX9668" fmla="*/ 5102244 w 7289801"/>
              <a:gd name="connsiteY9668" fmla="*/ 1126954 h 8519503"/>
              <a:gd name="connsiteX9669" fmla="*/ 5107250 w 7289801"/>
              <a:gd name="connsiteY9669" fmla="*/ 1137665 h 8519503"/>
              <a:gd name="connsiteX9670" fmla="*/ 5088654 w 7289801"/>
              <a:gd name="connsiteY9670" fmla="*/ 1155518 h 8519503"/>
              <a:gd name="connsiteX9671" fmla="*/ 5119411 w 7289801"/>
              <a:gd name="connsiteY9671" fmla="*/ 1134095 h 8519503"/>
              <a:gd name="connsiteX9672" fmla="*/ 5107250 w 7289801"/>
              <a:gd name="connsiteY9672" fmla="*/ 1154804 h 8519503"/>
              <a:gd name="connsiteX9673" fmla="*/ 5086508 w 7289801"/>
              <a:gd name="connsiteY9673" fmla="*/ 1176942 h 8519503"/>
              <a:gd name="connsiteX9674" fmla="*/ 5062188 w 7289801"/>
              <a:gd name="connsiteY9674" fmla="*/ 1182654 h 8519503"/>
              <a:gd name="connsiteX9675" fmla="*/ 5058612 w 7289801"/>
              <a:gd name="connsiteY9675" fmla="*/ 1185510 h 8519503"/>
              <a:gd name="connsiteX9676" fmla="*/ 5066480 w 7289801"/>
              <a:gd name="connsiteY9676" fmla="*/ 1210504 h 8519503"/>
              <a:gd name="connsiteX9677" fmla="*/ 5063618 w 7289801"/>
              <a:gd name="connsiteY9677" fmla="*/ 1238356 h 8519503"/>
              <a:gd name="connsiteX9678" fmla="*/ 5059328 w 7289801"/>
              <a:gd name="connsiteY9678" fmla="*/ 1263350 h 8519503"/>
              <a:gd name="connsiteX9679" fmla="*/ 5072202 w 7289801"/>
              <a:gd name="connsiteY9679" fmla="*/ 1292627 h 8519503"/>
              <a:gd name="connsiteX9680" fmla="*/ 5053605 w 7289801"/>
              <a:gd name="connsiteY9680" fmla="*/ 1298341 h 8519503"/>
              <a:gd name="connsiteX9681" fmla="*/ 5040730 w 7289801"/>
              <a:gd name="connsiteY9681" fmla="*/ 1329824 h 8519503"/>
              <a:gd name="connsiteX9682" fmla="*/ 5039300 w 7289801"/>
              <a:gd name="connsiteY9682" fmla="*/ 1352667 h 8519503"/>
              <a:gd name="connsiteX9683" fmla="*/ 5091515 w 7289801"/>
              <a:gd name="connsiteY9683" fmla="*/ 1307693 h 8519503"/>
              <a:gd name="connsiteX9684" fmla="*/ 5251736 w 7289801"/>
              <a:gd name="connsiteY9684" fmla="*/ 1180512 h 8519503"/>
              <a:gd name="connsiteX9685" fmla="*/ 5251022 w 7289801"/>
              <a:gd name="connsiteY9685" fmla="*/ 1174800 h 8519503"/>
              <a:gd name="connsiteX9686" fmla="*/ 5342578 w 7289801"/>
              <a:gd name="connsiteY9686" fmla="*/ 1100531 h 8519503"/>
              <a:gd name="connsiteX9687" fmla="*/ 5356168 w 7289801"/>
              <a:gd name="connsiteY9687" fmla="*/ 1101246 h 8519503"/>
              <a:gd name="connsiteX9688" fmla="*/ 5389070 w 7289801"/>
              <a:gd name="connsiteY9688" fmla="*/ 1074110 h 8519503"/>
              <a:gd name="connsiteX9689" fmla="*/ 5385495 w 7289801"/>
              <a:gd name="connsiteY9689" fmla="*/ 1069110 h 8519503"/>
              <a:gd name="connsiteX9690" fmla="*/ 5409814 w 7289801"/>
              <a:gd name="connsiteY9690" fmla="*/ 1056971 h 8519503"/>
              <a:gd name="connsiteX9691" fmla="*/ 5494932 w 7289801"/>
              <a:gd name="connsiteY9691" fmla="*/ 989129 h 8519503"/>
              <a:gd name="connsiteX9692" fmla="*/ 5492072 w 7289801"/>
              <a:gd name="connsiteY9692" fmla="*/ 981989 h 8519503"/>
              <a:gd name="connsiteX9693" fmla="*/ 5599364 w 7289801"/>
              <a:gd name="connsiteY9693" fmla="*/ 901294 h 8519503"/>
              <a:gd name="connsiteX9694" fmla="*/ 5610093 w 7289801"/>
              <a:gd name="connsiteY9694" fmla="*/ 904150 h 8519503"/>
              <a:gd name="connsiteX9695" fmla="*/ 5623682 w 7289801"/>
              <a:gd name="connsiteY9695" fmla="*/ 878442 h 8519503"/>
              <a:gd name="connsiteX9696" fmla="*/ 5658016 w 7289801"/>
              <a:gd name="connsiteY9696" fmla="*/ 864160 h 8519503"/>
              <a:gd name="connsiteX9697" fmla="*/ 5715238 w 7289801"/>
              <a:gd name="connsiteY9697" fmla="*/ 814887 h 8519503"/>
              <a:gd name="connsiteX9698" fmla="*/ 5759585 w 7289801"/>
              <a:gd name="connsiteY9698" fmla="*/ 788464 h 8519503"/>
              <a:gd name="connsiteX9699" fmla="*/ 5757440 w 7289801"/>
              <a:gd name="connsiteY9699" fmla="*/ 777752 h 8519503"/>
              <a:gd name="connsiteX9700" fmla="*/ 5775322 w 7289801"/>
              <a:gd name="connsiteY9700" fmla="*/ 762756 h 8519503"/>
              <a:gd name="connsiteX9701" fmla="*/ 5825392 w 7289801"/>
              <a:gd name="connsiteY9701" fmla="*/ 727764 h 8519503"/>
              <a:gd name="connsiteX9702" fmla="*/ 5834690 w 7289801"/>
              <a:gd name="connsiteY9702" fmla="*/ 738477 h 8519503"/>
              <a:gd name="connsiteX9703" fmla="*/ 5875461 w 7289801"/>
              <a:gd name="connsiteY9703" fmla="*/ 687775 h 8519503"/>
              <a:gd name="connsiteX9704" fmla="*/ 5869023 w 7289801"/>
              <a:gd name="connsiteY9704" fmla="*/ 703485 h 8519503"/>
              <a:gd name="connsiteX9705" fmla="*/ 5879037 w 7289801"/>
              <a:gd name="connsiteY9705" fmla="*/ 709198 h 8519503"/>
              <a:gd name="connsiteX9706" fmla="*/ 5901210 w 7289801"/>
              <a:gd name="connsiteY9706" fmla="*/ 683489 h 8519503"/>
              <a:gd name="connsiteX9707" fmla="*/ 5893344 w 7289801"/>
              <a:gd name="connsiteY9707" fmla="*/ 696343 h 8519503"/>
              <a:gd name="connsiteX9708" fmla="*/ 5919092 w 7289801"/>
              <a:gd name="connsiteY9708" fmla="*/ 668493 h 8519503"/>
              <a:gd name="connsiteX9709" fmla="*/ 5929822 w 7289801"/>
              <a:gd name="connsiteY9709" fmla="*/ 671350 h 8519503"/>
              <a:gd name="connsiteX9710" fmla="*/ 5942698 w 7289801"/>
              <a:gd name="connsiteY9710" fmla="*/ 647785 h 8519503"/>
              <a:gd name="connsiteX9711" fmla="*/ 5980608 w 7289801"/>
              <a:gd name="connsiteY9711" fmla="*/ 617791 h 8519503"/>
              <a:gd name="connsiteX9712" fmla="*/ 5973454 w 7289801"/>
              <a:gd name="connsiteY9712" fmla="*/ 609937 h 8519503"/>
              <a:gd name="connsiteX9713" fmla="*/ 5988474 w 7289801"/>
              <a:gd name="connsiteY9713" fmla="*/ 612793 h 8519503"/>
              <a:gd name="connsiteX9714" fmla="*/ 5994912 w 7289801"/>
              <a:gd name="connsiteY9714" fmla="*/ 597083 h 8519503"/>
              <a:gd name="connsiteX9715" fmla="*/ 5994912 w 7289801"/>
              <a:gd name="connsiteY9715" fmla="*/ 607794 h 8519503"/>
              <a:gd name="connsiteX9716" fmla="*/ 6047128 w 7289801"/>
              <a:gd name="connsiteY9716" fmla="*/ 566375 h 8519503"/>
              <a:gd name="connsiteX9717" fmla="*/ 6048558 w 7289801"/>
              <a:gd name="connsiteY9717" fmla="*/ 567804 h 8519503"/>
              <a:gd name="connsiteX9718" fmla="*/ 6087898 w 7289801"/>
              <a:gd name="connsiteY9718" fmla="*/ 532812 h 8519503"/>
              <a:gd name="connsiteX9719" fmla="*/ 6095766 w 7289801"/>
              <a:gd name="connsiteY9719" fmla="*/ 527814 h 8519503"/>
              <a:gd name="connsiteX9720" fmla="*/ 6098628 w 7289801"/>
              <a:gd name="connsiteY9720" fmla="*/ 535668 h 8519503"/>
              <a:gd name="connsiteX9721" fmla="*/ 6107212 w 7289801"/>
              <a:gd name="connsiteY9721" fmla="*/ 519958 h 8519503"/>
              <a:gd name="connsiteX9722" fmla="*/ 6096482 w 7289801"/>
              <a:gd name="connsiteY9722" fmla="*/ 524956 h 8519503"/>
              <a:gd name="connsiteX9723" fmla="*/ 6117940 w 7289801"/>
              <a:gd name="connsiteY9723" fmla="*/ 512816 h 8519503"/>
              <a:gd name="connsiteX9724" fmla="*/ 6133676 w 7289801"/>
              <a:gd name="connsiteY9724" fmla="*/ 504962 h 8519503"/>
              <a:gd name="connsiteX9725" fmla="*/ 6130816 w 7289801"/>
              <a:gd name="connsiteY9725" fmla="*/ 515673 h 8519503"/>
              <a:gd name="connsiteX9726" fmla="*/ 6168010 w 7289801"/>
              <a:gd name="connsiteY9726" fmla="*/ 479968 h 8519503"/>
              <a:gd name="connsiteX9727" fmla="*/ 6170156 w 7289801"/>
              <a:gd name="connsiteY9727" fmla="*/ 488537 h 8519503"/>
              <a:gd name="connsiteX9728" fmla="*/ 6180170 w 7289801"/>
              <a:gd name="connsiteY9728" fmla="*/ 477825 h 8519503"/>
              <a:gd name="connsiteX9729" fmla="*/ 6177310 w 7289801"/>
              <a:gd name="connsiteY9729" fmla="*/ 469970 h 8519503"/>
              <a:gd name="connsiteX9730" fmla="*/ 6195906 w 7289801"/>
              <a:gd name="connsiteY9730" fmla="*/ 459972 h 8519503"/>
              <a:gd name="connsiteX9731" fmla="*/ 6195906 w 7289801"/>
              <a:gd name="connsiteY9731" fmla="*/ 452118 h 8519503"/>
              <a:gd name="connsiteX9732" fmla="*/ 6215934 w 7289801"/>
              <a:gd name="connsiteY9732" fmla="*/ 444976 h 8519503"/>
              <a:gd name="connsiteX9733" fmla="*/ 6217364 w 7289801"/>
              <a:gd name="connsiteY9733" fmla="*/ 458544 h 8519503"/>
              <a:gd name="connsiteX9734" fmla="*/ 6233816 w 7289801"/>
              <a:gd name="connsiteY9734" fmla="*/ 437835 h 8519503"/>
              <a:gd name="connsiteX9735" fmla="*/ 6242398 w 7289801"/>
              <a:gd name="connsiteY9735" fmla="*/ 422125 h 8519503"/>
              <a:gd name="connsiteX9736" fmla="*/ 6245260 w 7289801"/>
              <a:gd name="connsiteY9736" fmla="*/ 438549 h 8519503"/>
              <a:gd name="connsiteX9737" fmla="*/ 6250982 w 7289801"/>
              <a:gd name="connsiteY9737" fmla="*/ 425695 h 8519503"/>
              <a:gd name="connsiteX9738" fmla="*/ 6290322 w 7289801"/>
              <a:gd name="connsiteY9738" fmla="*/ 408556 h 8519503"/>
              <a:gd name="connsiteX9739" fmla="*/ 6286747 w 7289801"/>
              <a:gd name="connsiteY9739" fmla="*/ 402843 h 8519503"/>
              <a:gd name="connsiteX9740" fmla="*/ 6295330 w 7289801"/>
              <a:gd name="connsiteY9740" fmla="*/ 394989 h 8519503"/>
              <a:gd name="connsiteX9741" fmla="*/ 6306774 w 7289801"/>
              <a:gd name="connsiteY9741" fmla="*/ 395702 h 8519503"/>
              <a:gd name="connsiteX9742" fmla="*/ 6310350 w 7289801"/>
              <a:gd name="connsiteY9742" fmla="*/ 408556 h 8519503"/>
              <a:gd name="connsiteX9743" fmla="*/ 6290322 w 7289801"/>
              <a:gd name="connsiteY9743" fmla="*/ 427123 h 8519503"/>
              <a:gd name="connsiteX9744" fmla="*/ 6266004 w 7289801"/>
              <a:gd name="connsiteY9744" fmla="*/ 431408 h 8519503"/>
              <a:gd name="connsiteX9745" fmla="*/ 6259566 w 7289801"/>
              <a:gd name="connsiteY9745" fmla="*/ 447118 h 8519503"/>
              <a:gd name="connsiteX9746" fmla="*/ 6260281 w 7289801"/>
              <a:gd name="connsiteY9746" fmla="*/ 436406 h 8519503"/>
              <a:gd name="connsiteX9747" fmla="*/ 6249552 w 7289801"/>
              <a:gd name="connsiteY9747" fmla="*/ 441406 h 8519503"/>
              <a:gd name="connsiteX9748" fmla="*/ 6253844 w 7289801"/>
              <a:gd name="connsiteY9748" fmla="*/ 459972 h 8519503"/>
              <a:gd name="connsiteX9749" fmla="*/ 6243830 w 7289801"/>
              <a:gd name="connsiteY9749" fmla="*/ 446404 h 8519503"/>
              <a:gd name="connsiteX9750" fmla="*/ 6221656 w 7289801"/>
              <a:gd name="connsiteY9750" fmla="*/ 469256 h 8519503"/>
              <a:gd name="connsiteX9751" fmla="*/ 6233100 w 7289801"/>
              <a:gd name="connsiteY9751" fmla="*/ 477112 h 8519503"/>
              <a:gd name="connsiteX9752" fmla="*/ 6219511 w 7289801"/>
              <a:gd name="connsiteY9752" fmla="*/ 469256 h 8519503"/>
              <a:gd name="connsiteX9753" fmla="*/ 6176594 w 7289801"/>
              <a:gd name="connsiteY9753" fmla="*/ 509246 h 8519503"/>
              <a:gd name="connsiteX9754" fmla="*/ 6177310 w 7289801"/>
              <a:gd name="connsiteY9754" fmla="*/ 514960 h 8519503"/>
              <a:gd name="connsiteX9755" fmla="*/ 6188038 w 7289801"/>
              <a:gd name="connsiteY9755" fmla="*/ 509960 h 8519503"/>
              <a:gd name="connsiteX9756" fmla="*/ 6168010 w 7289801"/>
              <a:gd name="connsiteY9756" fmla="*/ 517102 h 8519503"/>
              <a:gd name="connsiteX9757" fmla="*/ 6164434 w 7289801"/>
              <a:gd name="connsiteY9757" fmla="*/ 529956 h 8519503"/>
              <a:gd name="connsiteX9758" fmla="*/ 6152274 w 7289801"/>
              <a:gd name="connsiteY9758" fmla="*/ 524243 h 8519503"/>
              <a:gd name="connsiteX9759" fmla="*/ 6111503 w 7289801"/>
              <a:gd name="connsiteY9759" fmla="*/ 575658 h 8519503"/>
              <a:gd name="connsiteX9760" fmla="*/ 6103635 w 7289801"/>
              <a:gd name="connsiteY9760" fmla="*/ 569946 h 8519503"/>
              <a:gd name="connsiteX9761" fmla="*/ 6073593 w 7289801"/>
              <a:gd name="connsiteY9761" fmla="*/ 597796 h 8519503"/>
              <a:gd name="connsiteX9762" fmla="*/ 6071448 w 7289801"/>
              <a:gd name="connsiteY9762" fmla="*/ 587085 h 8519503"/>
              <a:gd name="connsiteX9763" fmla="*/ 6062864 w 7289801"/>
              <a:gd name="connsiteY9763" fmla="*/ 602795 h 8519503"/>
              <a:gd name="connsiteX9764" fmla="*/ 6071448 w 7289801"/>
              <a:gd name="connsiteY9764" fmla="*/ 605652 h 8519503"/>
              <a:gd name="connsiteX9765" fmla="*/ 6057858 w 7289801"/>
              <a:gd name="connsiteY9765" fmla="*/ 613506 h 8519503"/>
              <a:gd name="connsiteX9766" fmla="*/ 6051420 w 7289801"/>
              <a:gd name="connsiteY9766" fmla="*/ 602081 h 8519503"/>
              <a:gd name="connsiteX9767" fmla="*/ 6019232 w 7289801"/>
              <a:gd name="connsiteY9767" fmla="*/ 637787 h 8519503"/>
              <a:gd name="connsiteX9768" fmla="*/ 6009934 w 7289801"/>
              <a:gd name="connsiteY9768" fmla="*/ 637787 h 8519503"/>
              <a:gd name="connsiteX9769" fmla="*/ 6004211 w 7289801"/>
              <a:gd name="connsiteY9769" fmla="*/ 650641 h 8519503"/>
              <a:gd name="connsiteX9770" fmla="*/ 6011364 w 7289801"/>
              <a:gd name="connsiteY9770" fmla="*/ 650641 h 8519503"/>
              <a:gd name="connsiteX9771" fmla="*/ 5979892 w 7289801"/>
              <a:gd name="connsiteY9771" fmla="*/ 665637 h 8519503"/>
              <a:gd name="connsiteX9772" fmla="*/ 5982753 w 7289801"/>
              <a:gd name="connsiteY9772" fmla="*/ 670635 h 8519503"/>
              <a:gd name="connsiteX9773" fmla="*/ 5992767 w 7289801"/>
              <a:gd name="connsiteY9773" fmla="*/ 668493 h 8519503"/>
              <a:gd name="connsiteX9774" fmla="*/ 5935544 w 7289801"/>
              <a:gd name="connsiteY9774" fmla="*/ 722052 h 8519503"/>
              <a:gd name="connsiteX9775" fmla="*/ 5931968 w 7289801"/>
              <a:gd name="connsiteY9775" fmla="*/ 716339 h 8519503"/>
              <a:gd name="connsiteX9776" fmla="*/ 5892628 w 7289801"/>
              <a:gd name="connsiteY9776" fmla="*/ 744189 h 8519503"/>
              <a:gd name="connsiteX9777" fmla="*/ 5855433 w 7289801"/>
              <a:gd name="connsiteY9777" fmla="*/ 782037 h 8519503"/>
              <a:gd name="connsiteX9778" fmla="*/ 5826822 w 7289801"/>
              <a:gd name="connsiteY9778" fmla="*/ 794177 h 8519503"/>
              <a:gd name="connsiteX9779" fmla="*/ 5810370 w 7289801"/>
              <a:gd name="connsiteY9779" fmla="*/ 814887 h 8519503"/>
              <a:gd name="connsiteX9780" fmla="*/ 5781760 w 7289801"/>
              <a:gd name="connsiteY9780" fmla="*/ 842023 h 8519503"/>
              <a:gd name="connsiteX9781" fmla="*/ 5774606 w 7289801"/>
              <a:gd name="connsiteY9781" fmla="*/ 836310 h 8519503"/>
              <a:gd name="connsiteX9782" fmla="*/ 5760301 w 7289801"/>
              <a:gd name="connsiteY9782" fmla="*/ 846308 h 8519503"/>
              <a:gd name="connsiteX9783" fmla="*/ 5756725 w 7289801"/>
              <a:gd name="connsiteY9783" fmla="*/ 859162 h 8519503"/>
              <a:gd name="connsiteX9784" fmla="*/ 5757440 w 7289801"/>
              <a:gd name="connsiteY9784" fmla="*/ 846308 h 8519503"/>
              <a:gd name="connsiteX9785" fmla="*/ 5742418 w 7289801"/>
              <a:gd name="connsiteY9785" fmla="*/ 869158 h 8519503"/>
              <a:gd name="connsiteX9786" fmla="*/ 5731690 w 7289801"/>
              <a:gd name="connsiteY9786" fmla="*/ 865589 h 8519503"/>
              <a:gd name="connsiteX9787" fmla="*/ 5716670 w 7289801"/>
              <a:gd name="connsiteY9787" fmla="*/ 897010 h 8519503"/>
              <a:gd name="connsiteX9788" fmla="*/ 5722390 w 7289801"/>
              <a:gd name="connsiteY9788" fmla="*/ 899866 h 8519503"/>
              <a:gd name="connsiteX9789" fmla="*/ 5717384 w 7289801"/>
              <a:gd name="connsiteY9789" fmla="*/ 902008 h 8519503"/>
              <a:gd name="connsiteX9790" fmla="*/ 5725252 w 7289801"/>
              <a:gd name="connsiteY9790" fmla="*/ 907721 h 8519503"/>
              <a:gd name="connsiteX9791" fmla="*/ 5695210 w 7289801"/>
              <a:gd name="connsiteY9791" fmla="*/ 924860 h 8519503"/>
              <a:gd name="connsiteX9792" fmla="*/ 5698787 w 7289801"/>
              <a:gd name="connsiteY9792" fmla="*/ 911291 h 8519503"/>
              <a:gd name="connsiteX9793" fmla="*/ 5709516 w 7289801"/>
              <a:gd name="connsiteY9793" fmla="*/ 896295 h 8519503"/>
              <a:gd name="connsiteX9794" fmla="*/ 5691634 w 7289801"/>
              <a:gd name="connsiteY9794" fmla="*/ 903437 h 8519503"/>
              <a:gd name="connsiteX9795" fmla="*/ 5679475 w 7289801"/>
              <a:gd name="connsiteY9795" fmla="*/ 921289 h 8519503"/>
              <a:gd name="connsiteX9796" fmla="*/ 5690203 w 7289801"/>
              <a:gd name="connsiteY9796" fmla="*/ 916290 h 8519503"/>
              <a:gd name="connsiteX9797" fmla="*/ 5695210 w 7289801"/>
              <a:gd name="connsiteY9797" fmla="*/ 924860 h 8519503"/>
              <a:gd name="connsiteX9798" fmla="*/ 5682335 w 7289801"/>
              <a:gd name="connsiteY9798" fmla="*/ 937000 h 8519503"/>
              <a:gd name="connsiteX9799" fmla="*/ 5683050 w 7289801"/>
              <a:gd name="connsiteY9799" fmla="*/ 926288 h 8519503"/>
              <a:gd name="connsiteX9800" fmla="*/ 5677328 w 7289801"/>
              <a:gd name="connsiteY9800" fmla="*/ 931287 h 8519503"/>
              <a:gd name="connsiteX9801" fmla="*/ 5678044 w 7289801"/>
              <a:gd name="connsiteY9801" fmla="*/ 944854 h 8519503"/>
              <a:gd name="connsiteX9802" fmla="*/ 5625828 w 7289801"/>
              <a:gd name="connsiteY9802" fmla="*/ 968421 h 8519503"/>
              <a:gd name="connsiteX9803" fmla="*/ 5619391 w 7289801"/>
              <a:gd name="connsiteY9803" fmla="*/ 981275 h 8519503"/>
              <a:gd name="connsiteX9804" fmla="*/ 5631551 w 7289801"/>
              <a:gd name="connsiteY9804" fmla="*/ 979133 h 8519503"/>
              <a:gd name="connsiteX9805" fmla="*/ 5598648 w 7289801"/>
              <a:gd name="connsiteY9805" fmla="*/ 990558 h 8519503"/>
              <a:gd name="connsiteX9806" fmla="*/ 5592925 w 7289801"/>
              <a:gd name="connsiteY9806" fmla="*/ 995556 h 8519503"/>
              <a:gd name="connsiteX9807" fmla="*/ 5593640 w 7289801"/>
              <a:gd name="connsiteY9807" fmla="*/ 1009125 h 8519503"/>
              <a:gd name="connsiteX9808" fmla="*/ 5519252 w 7289801"/>
              <a:gd name="connsiteY9808" fmla="*/ 1071252 h 8519503"/>
              <a:gd name="connsiteX9809" fmla="*/ 5435564 w 7289801"/>
              <a:gd name="connsiteY9809" fmla="*/ 1132666 h 8519503"/>
              <a:gd name="connsiteX9810" fmla="*/ 5439856 w 7289801"/>
              <a:gd name="connsiteY9810" fmla="*/ 1135523 h 8519503"/>
              <a:gd name="connsiteX9811" fmla="*/ 5359744 w 7289801"/>
              <a:gd name="connsiteY9811" fmla="*/ 1191938 h 8519503"/>
              <a:gd name="connsiteX9812" fmla="*/ 5361890 w 7289801"/>
              <a:gd name="connsiteY9812" fmla="*/ 1199793 h 8519503"/>
              <a:gd name="connsiteX9813" fmla="*/ 5308244 w 7289801"/>
              <a:gd name="connsiteY9813" fmla="*/ 1236927 h 8519503"/>
              <a:gd name="connsiteX9814" fmla="*/ 5311106 w 7289801"/>
              <a:gd name="connsiteY9814" fmla="*/ 1241925 h 8519503"/>
              <a:gd name="connsiteX9815" fmla="*/ 5285356 w 7289801"/>
              <a:gd name="connsiteY9815" fmla="*/ 1261921 h 8519503"/>
              <a:gd name="connsiteX9816" fmla="*/ 5225272 w 7289801"/>
              <a:gd name="connsiteY9816" fmla="*/ 1303378 h 8519503"/>
              <a:gd name="connsiteX9817" fmla="*/ 5215258 w 7289801"/>
              <a:gd name="connsiteY9817" fmla="*/ 1308406 h 8519503"/>
              <a:gd name="connsiteX9818" fmla="*/ 5223126 w 7289801"/>
              <a:gd name="connsiteY9818" fmla="*/ 1295484 h 8519503"/>
              <a:gd name="connsiteX9819" fmla="*/ 5208105 w 7289801"/>
              <a:gd name="connsiteY9819" fmla="*/ 1291914 h 8519503"/>
              <a:gd name="connsiteX9820" fmla="*/ 5210251 w 7289801"/>
              <a:gd name="connsiteY9820" fmla="*/ 1318377 h 8519503"/>
              <a:gd name="connsiteX9821" fmla="*/ 5169480 w 7289801"/>
              <a:gd name="connsiteY9821" fmla="*/ 1355519 h 8519503"/>
              <a:gd name="connsiteX9822" fmla="*/ 5160897 w 7289801"/>
              <a:gd name="connsiteY9822" fmla="*/ 1351954 h 8519503"/>
              <a:gd name="connsiteX9823" fmla="*/ 5100813 w 7289801"/>
              <a:gd name="connsiteY9823" fmla="*/ 1409091 h 8519503"/>
              <a:gd name="connsiteX9824" fmla="*/ 5096522 w 7289801"/>
              <a:gd name="connsiteY9824" fmla="*/ 1431947 h 8519503"/>
              <a:gd name="connsiteX9825" fmla="*/ 5243870 w 7289801"/>
              <a:gd name="connsiteY9825" fmla="*/ 1311967 h 8519503"/>
              <a:gd name="connsiteX9826" fmla="*/ 5627974 w 7289801"/>
              <a:gd name="connsiteY9826" fmla="*/ 1010554 h 8519503"/>
              <a:gd name="connsiteX9827" fmla="*/ 5688773 w 7289801"/>
              <a:gd name="connsiteY9827" fmla="*/ 966279 h 8519503"/>
              <a:gd name="connsiteX9828" fmla="*/ 5715954 w 7289801"/>
              <a:gd name="connsiteY9828" fmla="*/ 933429 h 8519503"/>
              <a:gd name="connsiteX9829" fmla="*/ 5728114 w 7289801"/>
              <a:gd name="connsiteY9829" fmla="*/ 931287 h 8519503"/>
              <a:gd name="connsiteX9830" fmla="*/ 5751002 w 7289801"/>
              <a:gd name="connsiteY9830" fmla="*/ 914148 h 8519503"/>
              <a:gd name="connsiteX9831" fmla="*/ 5781044 w 7289801"/>
              <a:gd name="connsiteY9831" fmla="*/ 889868 h 8519503"/>
              <a:gd name="connsiteX9832" fmla="*/ 5768169 w 7289801"/>
              <a:gd name="connsiteY9832" fmla="*/ 902008 h 8519503"/>
              <a:gd name="connsiteX9833" fmla="*/ 5819669 w 7289801"/>
              <a:gd name="connsiteY9833" fmla="*/ 867731 h 8519503"/>
              <a:gd name="connsiteX9834" fmla="*/ 5870454 w 7289801"/>
              <a:gd name="connsiteY9834" fmla="*/ 814887 h 8519503"/>
              <a:gd name="connsiteX9835" fmla="*/ 5881898 w 7289801"/>
              <a:gd name="connsiteY9835" fmla="*/ 812744 h 8519503"/>
              <a:gd name="connsiteX9836" fmla="*/ 5904072 w 7289801"/>
              <a:gd name="connsiteY9836" fmla="*/ 799890 h 8519503"/>
              <a:gd name="connsiteX9837" fmla="*/ 5943413 w 7289801"/>
              <a:gd name="connsiteY9837" fmla="*/ 762042 h 8519503"/>
              <a:gd name="connsiteX9838" fmla="*/ 5944843 w 7289801"/>
              <a:gd name="connsiteY9838" fmla="*/ 775610 h 8519503"/>
              <a:gd name="connsiteX9839" fmla="*/ 5945558 w 7289801"/>
              <a:gd name="connsiteY9839" fmla="*/ 762042 h 8519503"/>
              <a:gd name="connsiteX9840" fmla="*/ 5993482 w 7289801"/>
              <a:gd name="connsiteY9840" fmla="*/ 719195 h 8519503"/>
              <a:gd name="connsiteX9841" fmla="*/ 6003496 w 7289801"/>
              <a:gd name="connsiteY9841" fmla="*/ 709198 h 8519503"/>
              <a:gd name="connsiteX9842" fmla="*/ 6009218 w 7289801"/>
              <a:gd name="connsiteY9842" fmla="*/ 714197 h 8519503"/>
              <a:gd name="connsiteX9843" fmla="*/ 6026384 w 7289801"/>
              <a:gd name="connsiteY9843" fmla="*/ 691345 h 8519503"/>
              <a:gd name="connsiteX9844" fmla="*/ 6045697 w 7289801"/>
              <a:gd name="connsiteY9844" fmla="*/ 678491 h 8519503"/>
              <a:gd name="connsiteX9845" fmla="*/ 6115794 w 7289801"/>
              <a:gd name="connsiteY9845" fmla="*/ 639214 h 8519503"/>
              <a:gd name="connsiteX9846" fmla="*/ 6170871 w 7289801"/>
              <a:gd name="connsiteY9846" fmla="*/ 585656 h 8519503"/>
              <a:gd name="connsiteX9847" fmla="*/ 6183746 w 7289801"/>
              <a:gd name="connsiteY9847" fmla="*/ 581372 h 8519503"/>
              <a:gd name="connsiteX9848" fmla="*/ 6145836 w 7289801"/>
              <a:gd name="connsiteY9848" fmla="*/ 622076 h 8519503"/>
              <a:gd name="connsiteX9849" fmla="*/ 6150128 w 7289801"/>
              <a:gd name="connsiteY9849" fmla="*/ 632787 h 8519503"/>
              <a:gd name="connsiteX9850" fmla="*/ 6160857 w 7289801"/>
              <a:gd name="connsiteY9850" fmla="*/ 617077 h 8519503"/>
              <a:gd name="connsiteX9851" fmla="*/ 6169441 w 7289801"/>
              <a:gd name="connsiteY9851" fmla="*/ 628503 h 8519503"/>
              <a:gd name="connsiteX9852" fmla="*/ 6175162 w 7289801"/>
              <a:gd name="connsiteY9852" fmla="*/ 607079 h 8519503"/>
              <a:gd name="connsiteX9853" fmla="*/ 6194476 w 7289801"/>
              <a:gd name="connsiteY9853" fmla="*/ 594939 h 8519503"/>
              <a:gd name="connsiteX9854" fmla="*/ 6188754 w 7289801"/>
              <a:gd name="connsiteY9854" fmla="*/ 578515 h 8519503"/>
              <a:gd name="connsiteX9855" fmla="*/ 6210211 w 7289801"/>
              <a:gd name="connsiteY9855" fmla="*/ 558520 h 8519503"/>
              <a:gd name="connsiteX9856" fmla="*/ 6218080 w 7289801"/>
              <a:gd name="connsiteY9856" fmla="*/ 564233 h 8519503"/>
              <a:gd name="connsiteX9857" fmla="*/ 6251698 w 7289801"/>
              <a:gd name="connsiteY9857" fmla="*/ 541381 h 8519503"/>
              <a:gd name="connsiteX9858" fmla="*/ 6230239 w 7289801"/>
              <a:gd name="connsiteY9858" fmla="*/ 562091 h 8519503"/>
              <a:gd name="connsiteX9859" fmla="*/ 6245260 w 7289801"/>
              <a:gd name="connsiteY9859" fmla="*/ 567804 h 8519503"/>
              <a:gd name="connsiteX9860" fmla="*/ 6248837 w 7289801"/>
              <a:gd name="connsiteY9860" fmla="*/ 552093 h 8519503"/>
              <a:gd name="connsiteX9861" fmla="*/ 6292468 w 7289801"/>
              <a:gd name="connsiteY9861" fmla="*/ 527099 h 8519503"/>
              <a:gd name="connsiteX9862" fmla="*/ 6300336 w 7289801"/>
              <a:gd name="connsiteY9862" fmla="*/ 532812 h 8519503"/>
              <a:gd name="connsiteX9863" fmla="*/ 6303914 w 7289801"/>
              <a:gd name="connsiteY9863" fmla="*/ 527814 h 8519503"/>
              <a:gd name="connsiteX9864" fmla="*/ 6293184 w 7289801"/>
              <a:gd name="connsiteY9864" fmla="*/ 514245 h 8519503"/>
              <a:gd name="connsiteX9865" fmla="*/ 6307490 w 7289801"/>
              <a:gd name="connsiteY9865" fmla="*/ 504248 h 8519503"/>
              <a:gd name="connsiteX9866" fmla="*/ 6293900 w 7289801"/>
              <a:gd name="connsiteY9866" fmla="*/ 503533 h 8519503"/>
              <a:gd name="connsiteX9867" fmla="*/ 6312496 w 7289801"/>
              <a:gd name="connsiteY9867" fmla="*/ 493535 h 8519503"/>
              <a:gd name="connsiteX9868" fmla="*/ 6310350 w 7289801"/>
              <a:gd name="connsiteY9868" fmla="*/ 512102 h 8519503"/>
              <a:gd name="connsiteX9869" fmla="*/ 6327517 w 7289801"/>
              <a:gd name="connsiteY9869" fmla="*/ 499249 h 8519503"/>
              <a:gd name="connsiteX9870" fmla="*/ 6333956 w 7289801"/>
              <a:gd name="connsiteY9870" fmla="*/ 509960 h 8519503"/>
              <a:gd name="connsiteX9871" fmla="*/ 6328948 w 7289801"/>
              <a:gd name="connsiteY9871" fmla="*/ 528527 h 8519503"/>
              <a:gd name="connsiteX9872" fmla="*/ 6337531 w 7289801"/>
              <a:gd name="connsiteY9872" fmla="*/ 512816 h 8519503"/>
              <a:gd name="connsiteX9873" fmla="*/ 6346830 w 7289801"/>
              <a:gd name="connsiteY9873" fmla="*/ 521387 h 8519503"/>
              <a:gd name="connsiteX9874" fmla="*/ 6348976 w 7289801"/>
              <a:gd name="connsiteY9874" fmla="*/ 505676 h 8519503"/>
              <a:gd name="connsiteX9875" fmla="*/ 6339677 w 7289801"/>
              <a:gd name="connsiteY9875" fmla="*/ 504962 h 8519503"/>
              <a:gd name="connsiteX9876" fmla="*/ 6336101 w 7289801"/>
              <a:gd name="connsiteY9876" fmla="*/ 510674 h 8519503"/>
              <a:gd name="connsiteX9877" fmla="*/ 6336101 w 7289801"/>
              <a:gd name="connsiteY9877" fmla="*/ 499962 h 8519503"/>
              <a:gd name="connsiteX9878" fmla="*/ 6351836 w 7289801"/>
              <a:gd name="connsiteY9878" fmla="*/ 502819 h 8519503"/>
              <a:gd name="connsiteX9879" fmla="*/ 6356844 w 7289801"/>
              <a:gd name="connsiteY9879" fmla="*/ 492108 h 8519503"/>
              <a:gd name="connsiteX9880" fmla="*/ 6347545 w 7289801"/>
              <a:gd name="connsiteY9880" fmla="*/ 492108 h 8519503"/>
              <a:gd name="connsiteX9881" fmla="*/ 6380448 w 7289801"/>
              <a:gd name="connsiteY9881" fmla="*/ 469256 h 8519503"/>
              <a:gd name="connsiteX9882" fmla="*/ 6357559 w 7289801"/>
              <a:gd name="connsiteY9882" fmla="*/ 505676 h 8519503"/>
              <a:gd name="connsiteX9883" fmla="*/ 6361850 w 7289801"/>
              <a:gd name="connsiteY9883" fmla="*/ 508533 h 8519503"/>
              <a:gd name="connsiteX9884" fmla="*/ 6394038 w 7289801"/>
              <a:gd name="connsiteY9884" fmla="*/ 469970 h 8519503"/>
              <a:gd name="connsiteX9885" fmla="*/ 6399760 w 7289801"/>
              <a:gd name="connsiteY9885" fmla="*/ 474969 h 8519503"/>
              <a:gd name="connsiteX9886" fmla="*/ 6403338 w 7289801"/>
              <a:gd name="connsiteY9886" fmla="*/ 469970 h 8519503"/>
              <a:gd name="connsiteX9887" fmla="*/ 6400476 w 7289801"/>
              <a:gd name="connsiteY9887" fmla="*/ 464258 h 8519503"/>
              <a:gd name="connsiteX9888" fmla="*/ 6419072 w 7289801"/>
              <a:gd name="connsiteY9888" fmla="*/ 454260 h 8519503"/>
              <a:gd name="connsiteX9889" fmla="*/ 6445539 w 7289801"/>
              <a:gd name="connsiteY9889" fmla="*/ 420696 h 8519503"/>
              <a:gd name="connsiteX9890" fmla="*/ 6427656 w 7289801"/>
              <a:gd name="connsiteY9890" fmla="*/ 454974 h 8519503"/>
              <a:gd name="connsiteX9891" fmla="*/ 6457698 w 7289801"/>
              <a:gd name="connsiteY9891" fmla="*/ 426410 h 8519503"/>
              <a:gd name="connsiteX9892" fmla="*/ 6449830 w 7289801"/>
              <a:gd name="connsiteY9892" fmla="*/ 412841 h 8519503"/>
              <a:gd name="connsiteX9893" fmla="*/ 6457698 w 7289801"/>
              <a:gd name="connsiteY9893" fmla="*/ 407843 h 8519503"/>
              <a:gd name="connsiteX9894" fmla="*/ 6462706 w 7289801"/>
              <a:gd name="connsiteY9894" fmla="*/ 426410 h 8519503"/>
              <a:gd name="connsiteX9895" fmla="*/ 6479156 w 7289801"/>
              <a:gd name="connsiteY9895" fmla="*/ 416412 h 8519503"/>
              <a:gd name="connsiteX9896" fmla="*/ 6519212 w 7289801"/>
              <a:gd name="connsiteY9896" fmla="*/ 372851 h 8519503"/>
              <a:gd name="connsiteX9897" fmla="*/ 6509914 w 7289801"/>
              <a:gd name="connsiteY9897" fmla="*/ 401416 h 8519503"/>
              <a:gd name="connsiteX9898" fmla="*/ 6545677 w 7289801"/>
              <a:gd name="connsiteY9898" fmla="*/ 378564 h 8519503"/>
              <a:gd name="connsiteX9899" fmla="*/ 6570712 w 7289801"/>
              <a:gd name="connsiteY9899" fmla="*/ 352856 h 8519503"/>
              <a:gd name="connsiteX9900" fmla="*/ 6572142 w 7289801"/>
              <a:gd name="connsiteY9900" fmla="*/ 337145 h 8519503"/>
              <a:gd name="connsiteX9901" fmla="*/ 6579296 w 7289801"/>
              <a:gd name="connsiteY9901" fmla="*/ 334289 h 8519503"/>
              <a:gd name="connsiteX9902" fmla="*/ 6577149 w 7289801"/>
              <a:gd name="connsiteY9902" fmla="*/ 326433 h 8519503"/>
              <a:gd name="connsiteX9903" fmla="*/ 6577149 w 7289801"/>
              <a:gd name="connsiteY9903" fmla="*/ 345000 h 8519503"/>
              <a:gd name="connsiteX9904" fmla="*/ 6585018 w 7289801"/>
              <a:gd name="connsiteY9904" fmla="*/ 350714 h 8519503"/>
              <a:gd name="connsiteX9905" fmla="*/ 6594316 w 7289801"/>
              <a:gd name="connsiteY9905" fmla="*/ 340002 h 8519503"/>
              <a:gd name="connsiteX9906" fmla="*/ 6580012 w 7289801"/>
              <a:gd name="connsiteY9906" fmla="*/ 360710 h 8519503"/>
              <a:gd name="connsiteX9907" fmla="*/ 6584302 w 7289801"/>
              <a:gd name="connsiteY9907" fmla="*/ 363568 h 8519503"/>
              <a:gd name="connsiteX9908" fmla="*/ 6597176 w 7289801"/>
              <a:gd name="connsiteY9908" fmla="*/ 355712 h 8519503"/>
              <a:gd name="connsiteX9909" fmla="*/ 6567135 w 7289801"/>
              <a:gd name="connsiteY9909" fmla="*/ 384277 h 8519503"/>
              <a:gd name="connsiteX9910" fmla="*/ 6575004 w 7289801"/>
              <a:gd name="connsiteY9910" fmla="*/ 389989 h 8519503"/>
              <a:gd name="connsiteX9911" fmla="*/ 6559984 w 7289801"/>
              <a:gd name="connsiteY9911" fmla="*/ 394989 h 8519503"/>
              <a:gd name="connsiteX9912" fmla="*/ 6559984 w 7289801"/>
              <a:gd name="connsiteY9912" fmla="*/ 387133 h 8519503"/>
              <a:gd name="connsiteX9913" fmla="*/ 6549254 w 7289801"/>
              <a:gd name="connsiteY9913" fmla="*/ 409985 h 8519503"/>
              <a:gd name="connsiteX9914" fmla="*/ 6534948 w 7289801"/>
              <a:gd name="connsiteY9914" fmla="*/ 412841 h 8519503"/>
              <a:gd name="connsiteX9915" fmla="*/ 6547822 w 7289801"/>
              <a:gd name="connsiteY9915" fmla="*/ 397131 h 8519503"/>
              <a:gd name="connsiteX9916" fmla="*/ 6521358 w 7289801"/>
              <a:gd name="connsiteY9916" fmla="*/ 401416 h 8519503"/>
              <a:gd name="connsiteX9917" fmla="*/ 6517065 w 7289801"/>
              <a:gd name="connsiteY9917" fmla="*/ 409270 h 8519503"/>
              <a:gd name="connsiteX9918" fmla="*/ 6526364 w 7289801"/>
              <a:gd name="connsiteY9918" fmla="*/ 409985 h 8519503"/>
              <a:gd name="connsiteX9919" fmla="*/ 6529226 w 7289801"/>
              <a:gd name="connsiteY9919" fmla="*/ 417839 h 8519503"/>
              <a:gd name="connsiteX9920" fmla="*/ 6517781 w 7289801"/>
              <a:gd name="connsiteY9920" fmla="*/ 435693 h 8519503"/>
              <a:gd name="connsiteX9921" fmla="*/ 6529226 w 7289801"/>
              <a:gd name="connsiteY9921" fmla="*/ 436406 h 8519503"/>
              <a:gd name="connsiteX9922" fmla="*/ 6499184 w 7289801"/>
              <a:gd name="connsiteY9922" fmla="*/ 454260 h 8519503"/>
              <a:gd name="connsiteX9923" fmla="*/ 6507052 w 7289801"/>
              <a:gd name="connsiteY9923" fmla="*/ 440691 h 8519503"/>
              <a:gd name="connsiteX9924" fmla="*/ 6472004 w 7289801"/>
              <a:gd name="connsiteY9924" fmla="*/ 463543 h 8519503"/>
              <a:gd name="connsiteX9925" fmla="*/ 6477010 w 7289801"/>
              <a:gd name="connsiteY9925" fmla="*/ 469256 h 8519503"/>
              <a:gd name="connsiteX9926" fmla="*/ 6465566 w 7289801"/>
              <a:gd name="connsiteY9926" fmla="*/ 487823 h 8519503"/>
              <a:gd name="connsiteX9927" fmla="*/ 6422650 w 7289801"/>
              <a:gd name="connsiteY9927" fmla="*/ 523529 h 8519503"/>
              <a:gd name="connsiteX9928" fmla="*/ 6425511 w 7289801"/>
              <a:gd name="connsiteY9928" fmla="*/ 509960 h 8519503"/>
              <a:gd name="connsiteX9929" fmla="*/ 6409774 w 7289801"/>
              <a:gd name="connsiteY9929" fmla="*/ 528527 h 8519503"/>
              <a:gd name="connsiteX9930" fmla="*/ 6404768 w 7289801"/>
              <a:gd name="connsiteY9930" fmla="*/ 520672 h 8519503"/>
              <a:gd name="connsiteX9931" fmla="*/ 6401906 w 7289801"/>
              <a:gd name="connsiteY9931" fmla="*/ 530670 h 8519503"/>
              <a:gd name="connsiteX9932" fmla="*/ 6377587 w 7289801"/>
              <a:gd name="connsiteY9932" fmla="*/ 564947 h 8519503"/>
              <a:gd name="connsiteX9933" fmla="*/ 6357559 w 7289801"/>
              <a:gd name="connsiteY9933" fmla="*/ 590655 h 8519503"/>
              <a:gd name="connsiteX9934" fmla="*/ 6366143 w 7289801"/>
              <a:gd name="connsiteY9934" fmla="*/ 582800 h 8519503"/>
              <a:gd name="connsiteX9935" fmla="*/ 6369003 w 7289801"/>
              <a:gd name="connsiteY9935" fmla="*/ 590655 h 8519503"/>
              <a:gd name="connsiteX9936" fmla="*/ 6348976 w 7289801"/>
              <a:gd name="connsiteY9936" fmla="*/ 595654 h 8519503"/>
              <a:gd name="connsiteX9937" fmla="*/ 6356844 w 7289801"/>
              <a:gd name="connsiteY9937" fmla="*/ 574231 h 8519503"/>
              <a:gd name="connsiteX9938" fmla="*/ 6322510 w 7289801"/>
              <a:gd name="connsiteY9938" fmla="*/ 607794 h 8519503"/>
              <a:gd name="connsiteX9939" fmla="*/ 6308205 w 7289801"/>
              <a:gd name="connsiteY9939" fmla="*/ 609937 h 8519503"/>
              <a:gd name="connsiteX9940" fmla="*/ 6289607 w 7289801"/>
              <a:gd name="connsiteY9940" fmla="*/ 627789 h 8519503"/>
              <a:gd name="connsiteX9941" fmla="*/ 6285316 w 7289801"/>
              <a:gd name="connsiteY9941" fmla="*/ 645641 h 8519503"/>
              <a:gd name="connsiteX9942" fmla="*/ 6276733 w 7289801"/>
              <a:gd name="connsiteY9942" fmla="*/ 634931 h 8519503"/>
              <a:gd name="connsiteX9943" fmla="*/ 6257420 w 7289801"/>
              <a:gd name="connsiteY9943" fmla="*/ 655639 h 8519503"/>
              <a:gd name="connsiteX9944" fmla="*/ 6263142 w 7289801"/>
              <a:gd name="connsiteY9944" fmla="*/ 660639 h 8519503"/>
              <a:gd name="connsiteX9945" fmla="*/ 6245260 w 7289801"/>
              <a:gd name="connsiteY9945" fmla="*/ 665637 h 8519503"/>
              <a:gd name="connsiteX9946" fmla="*/ 6210927 w 7289801"/>
              <a:gd name="connsiteY9946" fmla="*/ 701343 h 8519503"/>
              <a:gd name="connsiteX9947" fmla="*/ 6208066 w 7289801"/>
              <a:gd name="connsiteY9947" fmla="*/ 712054 h 8519503"/>
              <a:gd name="connsiteX9948" fmla="*/ 6203774 w 7289801"/>
              <a:gd name="connsiteY9948" fmla="*/ 700629 h 8519503"/>
              <a:gd name="connsiteX9949" fmla="*/ 6177310 w 7289801"/>
              <a:gd name="connsiteY9949" fmla="*/ 734191 h 8519503"/>
              <a:gd name="connsiteX9950" fmla="*/ 6189469 w 7289801"/>
              <a:gd name="connsiteY9950" fmla="*/ 729193 h 8519503"/>
              <a:gd name="connsiteX9951" fmla="*/ 6163718 w 7289801"/>
              <a:gd name="connsiteY9951" fmla="*/ 749902 h 8519503"/>
              <a:gd name="connsiteX9952" fmla="*/ 6170871 w 7289801"/>
              <a:gd name="connsiteY9952" fmla="*/ 739191 h 8519503"/>
              <a:gd name="connsiteX9953" fmla="*/ 6152274 w 7289801"/>
              <a:gd name="connsiteY9953" fmla="*/ 759900 h 8519503"/>
              <a:gd name="connsiteX9954" fmla="*/ 6160857 w 7289801"/>
              <a:gd name="connsiteY9954" fmla="*/ 759900 h 8519503"/>
              <a:gd name="connsiteX9955" fmla="*/ 6148698 w 7289801"/>
              <a:gd name="connsiteY9955" fmla="*/ 762042 h 8519503"/>
              <a:gd name="connsiteX9956" fmla="*/ 6139399 w 7289801"/>
              <a:gd name="connsiteY9956" fmla="*/ 780610 h 8519503"/>
              <a:gd name="connsiteX9957" fmla="*/ 6156566 w 7289801"/>
              <a:gd name="connsiteY9957" fmla="*/ 778466 h 8519503"/>
              <a:gd name="connsiteX9958" fmla="*/ 6162288 w 7289801"/>
              <a:gd name="connsiteY9958" fmla="*/ 765612 h 8519503"/>
              <a:gd name="connsiteX9959" fmla="*/ 6216650 w 7289801"/>
              <a:gd name="connsiteY9959" fmla="*/ 733477 h 8519503"/>
              <a:gd name="connsiteX9960" fmla="*/ 6241684 w 7289801"/>
              <a:gd name="connsiteY9960" fmla="*/ 707770 h 8519503"/>
              <a:gd name="connsiteX9961" fmla="*/ 6291038 w 7289801"/>
              <a:gd name="connsiteY9961" fmla="*/ 669922 h 8519503"/>
              <a:gd name="connsiteX9962" fmla="*/ 6298191 w 7289801"/>
              <a:gd name="connsiteY9962" fmla="*/ 677777 h 8519503"/>
              <a:gd name="connsiteX9963" fmla="*/ 6309635 w 7289801"/>
              <a:gd name="connsiteY9963" fmla="*/ 667779 h 8519503"/>
              <a:gd name="connsiteX9964" fmla="*/ 6323942 w 7289801"/>
              <a:gd name="connsiteY9964" fmla="*/ 676348 h 8519503"/>
              <a:gd name="connsiteX9965" fmla="*/ 6326087 w 7289801"/>
              <a:gd name="connsiteY9965" fmla="*/ 657781 h 8519503"/>
              <a:gd name="connsiteX9966" fmla="*/ 6346115 w 7289801"/>
              <a:gd name="connsiteY9966" fmla="*/ 653497 h 8519503"/>
              <a:gd name="connsiteX9967" fmla="*/ 6351836 w 7289801"/>
              <a:gd name="connsiteY9967" fmla="*/ 640643 h 8519503"/>
              <a:gd name="connsiteX9968" fmla="*/ 6351122 w 7289801"/>
              <a:gd name="connsiteY9968" fmla="*/ 658496 h 8519503"/>
              <a:gd name="connsiteX9969" fmla="*/ 6367573 w 7289801"/>
              <a:gd name="connsiteY9969" fmla="*/ 648498 h 8519503"/>
              <a:gd name="connsiteX9970" fmla="*/ 6375441 w 7289801"/>
              <a:gd name="connsiteY9970" fmla="*/ 635644 h 8519503"/>
              <a:gd name="connsiteX9971" fmla="*/ 6372580 w 7289801"/>
              <a:gd name="connsiteY9971" fmla="*/ 619933 h 8519503"/>
              <a:gd name="connsiteX9972" fmla="*/ 6379732 w 7289801"/>
              <a:gd name="connsiteY9972" fmla="*/ 628503 h 8519503"/>
              <a:gd name="connsiteX9973" fmla="*/ 6406198 w 7289801"/>
              <a:gd name="connsiteY9973" fmla="*/ 607794 h 8519503"/>
              <a:gd name="connsiteX9974" fmla="*/ 6406198 w 7289801"/>
              <a:gd name="connsiteY9974" fmla="*/ 626360 h 8519503"/>
              <a:gd name="connsiteX9975" fmla="*/ 6400476 w 7289801"/>
              <a:gd name="connsiteY9975" fmla="*/ 639214 h 8519503"/>
              <a:gd name="connsiteX9976" fmla="*/ 6383310 w 7289801"/>
              <a:gd name="connsiteY9976" fmla="*/ 652069 h 8519503"/>
              <a:gd name="connsiteX9977" fmla="*/ 6386885 w 7289801"/>
              <a:gd name="connsiteY9977" fmla="*/ 639214 h 8519503"/>
              <a:gd name="connsiteX9978" fmla="*/ 6372580 w 7289801"/>
              <a:gd name="connsiteY9978" fmla="*/ 657068 h 8519503"/>
              <a:gd name="connsiteX9979" fmla="*/ 6336816 w 7289801"/>
              <a:gd name="connsiteY9979" fmla="*/ 671350 h 8519503"/>
              <a:gd name="connsiteX9980" fmla="*/ 6336101 w 7289801"/>
              <a:gd name="connsiteY9980" fmla="*/ 682062 h 8519503"/>
              <a:gd name="connsiteX9981" fmla="*/ 6330378 w 7289801"/>
              <a:gd name="connsiteY9981" fmla="*/ 687060 h 8519503"/>
              <a:gd name="connsiteX9982" fmla="*/ 6325372 w 7289801"/>
              <a:gd name="connsiteY9982" fmla="*/ 679206 h 8519503"/>
              <a:gd name="connsiteX9983" fmla="*/ 6318934 w 7289801"/>
              <a:gd name="connsiteY9983" fmla="*/ 694916 h 8519503"/>
              <a:gd name="connsiteX9984" fmla="*/ 6308205 w 7289801"/>
              <a:gd name="connsiteY9984" fmla="*/ 691345 h 8519503"/>
              <a:gd name="connsiteX9985" fmla="*/ 6283170 w 7289801"/>
              <a:gd name="connsiteY9985" fmla="*/ 709198 h 8519503"/>
              <a:gd name="connsiteX9986" fmla="*/ 6284600 w 7289801"/>
              <a:gd name="connsiteY9986" fmla="*/ 719910 h 8519503"/>
              <a:gd name="connsiteX9987" fmla="*/ 6280309 w 7289801"/>
              <a:gd name="connsiteY9987" fmla="*/ 727764 h 8519503"/>
              <a:gd name="connsiteX9988" fmla="*/ 6264572 w 7289801"/>
              <a:gd name="connsiteY9988" fmla="*/ 734906 h 8519503"/>
              <a:gd name="connsiteX9989" fmla="*/ 6219511 w 7289801"/>
              <a:gd name="connsiteY9989" fmla="*/ 767754 h 8519503"/>
              <a:gd name="connsiteX9990" fmla="*/ 6220225 w 7289801"/>
              <a:gd name="connsiteY9990" fmla="*/ 791321 h 8519503"/>
              <a:gd name="connsiteX9991" fmla="*/ 6223802 w 7289801"/>
              <a:gd name="connsiteY9991" fmla="*/ 778466 h 8519503"/>
              <a:gd name="connsiteX9992" fmla="*/ 6230954 w 7289801"/>
              <a:gd name="connsiteY9992" fmla="*/ 784179 h 8519503"/>
              <a:gd name="connsiteX9993" fmla="*/ 6304628 w 7289801"/>
              <a:gd name="connsiteY9993" fmla="*/ 733477 h 8519503"/>
              <a:gd name="connsiteX9994" fmla="*/ 6293184 w 7289801"/>
              <a:gd name="connsiteY9994" fmla="*/ 749187 h 8519503"/>
              <a:gd name="connsiteX9995" fmla="*/ 6300336 w 7289801"/>
              <a:gd name="connsiteY9995" fmla="*/ 757758 h 8519503"/>
              <a:gd name="connsiteX9996" fmla="*/ 6294614 w 7289801"/>
              <a:gd name="connsiteY9996" fmla="*/ 754901 h 8519503"/>
              <a:gd name="connsiteX9997" fmla="*/ 6281740 w 7289801"/>
              <a:gd name="connsiteY9997" fmla="*/ 777752 h 8519503"/>
              <a:gd name="connsiteX9998" fmla="*/ 6281024 w 7289801"/>
              <a:gd name="connsiteY9998" fmla="*/ 762042 h 8519503"/>
              <a:gd name="connsiteX9999" fmla="*/ 6291038 w 7289801"/>
              <a:gd name="connsiteY9999" fmla="*/ 759900 h 8519503"/>
              <a:gd name="connsiteX10000" fmla="*/ 6284600 w 7289801"/>
              <a:gd name="connsiteY10000" fmla="*/ 749187 h 8519503"/>
              <a:gd name="connsiteX10001" fmla="*/ 6272440 w 7289801"/>
              <a:gd name="connsiteY10001" fmla="*/ 767041 h 8519503"/>
              <a:gd name="connsiteX10002" fmla="*/ 6271010 w 7289801"/>
              <a:gd name="connsiteY10002" fmla="*/ 782752 h 8519503"/>
              <a:gd name="connsiteX10003" fmla="*/ 6213072 w 7289801"/>
              <a:gd name="connsiteY10003" fmla="*/ 828454 h 8519503"/>
              <a:gd name="connsiteX10004" fmla="*/ 6217364 w 7289801"/>
              <a:gd name="connsiteY10004" fmla="*/ 839166 h 8519503"/>
              <a:gd name="connsiteX10005" fmla="*/ 6190184 w 7289801"/>
              <a:gd name="connsiteY10005" fmla="*/ 846308 h 8519503"/>
              <a:gd name="connsiteX10006" fmla="*/ 6198767 w 7289801"/>
              <a:gd name="connsiteY10006" fmla="*/ 830597 h 8519503"/>
              <a:gd name="connsiteX10007" fmla="*/ 6201628 w 7289801"/>
              <a:gd name="connsiteY10007" fmla="*/ 835596 h 8519503"/>
              <a:gd name="connsiteX10008" fmla="*/ 6206636 w 7289801"/>
              <a:gd name="connsiteY10008" fmla="*/ 817743 h 8519503"/>
              <a:gd name="connsiteX10009" fmla="*/ 6185892 w 7289801"/>
              <a:gd name="connsiteY10009" fmla="*/ 854162 h 8519503"/>
              <a:gd name="connsiteX10010" fmla="*/ 6168726 w 7289801"/>
              <a:gd name="connsiteY10010" fmla="*/ 866302 h 8519503"/>
              <a:gd name="connsiteX10011" fmla="*/ 6170871 w 7289801"/>
              <a:gd name="connsiteY10011" fmla="*/ 847735 h 8519503"/>
              <a:gd name="connsiteX10012" fmla="*/ 6157282 w 7289801"/>
              <a:gd name="connsiteY10012" fmla="*/ 866302 h 8519503"/>
              <a:gd name="connsiteX10013" fmla="*/ 6142260 w 7289801"/>
              <a:gd name="connsiteY10013" fmla="*/ 897010 h 8519503"/>
              <a:gd name="connsiteX10014" fmla="*/ 6139399 w 7289801"/>
              <a:gd name="connsiteY10014" fmla="*/ 889154 h 8519503"/>
              <a:gd name="connsiteX10015" fmla="*/ 6129386 w 7289801"/>
              <a:gd name="connsiteY10015" fmla="*/ 902008 h 8519503"/>
              <a:gd name="connsiteX10016" fmla="*/ 6115080 w 7289801"/>
              <a:gd name="connsiteY10016" fmla="*/ 904150 h 8519503"/>
              <a:gd name="connsiteX10017" fmla="*/ 6109358 w 7289801"/>
              <a:gd name="connsiteY10017" fmla="*/ 924860 h 8519503"/>
              <a:gd name="connsiteX10018" fmla="*/ 6097912 w 7289801"/>
              <a:gd name="connsiteY10018" fmla="*/ 924860 h 8519503"/>
              <a:gd name="connsiteX10019" fmla="*/ 6089330 w 7289801"/>
              <a:gd name="connsiteY10019" fmla="*/ 940570 h 8519503"/>
              <a:gd name="connsiteX10020" fmla="*/ 6086468 w 7289801"/>
              <a:gd name="connsiteY10020" fmla="*/ 932002 h 8519503"/>
              <a:gd name="connsiteX10021" fmla="*/ 6086468 w 7289801"/>
              <a:gd name="connsiteY10021" fmla="*/ 942712 h 8519503"/>
              <a:gd name="connsiteX10022" fmla="*/ 6076454 w 7289801"/>
              <a:gd name="connsiteY10022" fmla="*/ 944854 h 8519503"/>
              <a:gd name="connsiteX10023" fmla="*/ 6080031 w 7289801"/>
              <a:gd name="connsiteY10023" fmla="*/ 932002 h 8519503"/>
              <a:gd name="connsiteX10024" fmla="*/ 6071448 w 7289801"/>
              <a:gd name="connsiteY10024" fmla="*/ 955566 h 8519503"/>
              <a:gd name="connsiteX10025" fmla="*/ 6054996 w 7289801"/>
              <a:gd name="connsiteY10025" fmla="*/ 965564 h 8519503"/>
              <a:gd name="connsiteX10026" fmla="*/ 6046412 w 7289801"/>
              <a:gd name="connsiteY10026" fmla="*/ 962708 h 8519503"/>
              <a:gd name="connsiteX10027" fmla="*/ 6002066 w 7289801"/>
              <a:gd name="connsiteY10027" fmla="*/ 1008411 h 8519503"/>
              <a:gd name="connsiteX10028" fmla="*/ 5992052 w 7289801"/>
              <a:gd name="connsiteY10028" fmla="*/ 1002698 h 8519503"/>
              <a:gd name="connsiteX10029" fmla="*/ 5973454 w 7289801"/>
              <a:gd name="connsiteY10029" fmla="*/ 1023408 h 8519503"/>
              <a:gd name="connsiteX10030" fmla="*/ 5961294 w 7289801"/>
              <a:gd name="connsiteY10030" fmla="*/ 1041260 h 8519503"/>
              <a:gd name="connsiteX10031" fmla="*/ 5955572 w 7289801"/>
              <a:gd name="connsiteY10031" fmla="*/ 1038404 h 8519503"/>
              <a:gd name="connsiteX10032" fmla="*/ 5929822 w 7289801"/>
              <a:gd name="connsiteY10032" fmla="*/ 1063398 h 8519503"/>
              <a:gd name="connsiteX10033" fmla="*/ 5916231 w 7289801"/>
              <a:gd name="connsiteY10033" fmla="*/ 1096961 h 8519503"/>
              <a:gd name="connsiteX10034" fmla="*/ 5876891 w 7289801"/>
              <a:gd name="connsiteY10034" fmla="*/ 1114100 h 8519503"/>
              <a:gd name="connsiteX10035" fmla="*/ 5864016 w 7289801"/>
              <a:gd name="connsiteY10035" fmla="*/ 1126239 h 8519503"/>
              <a:gd name="connsiteX10036" fmla="*/ 5866877 w 7289801"/>
              <a:gd name="connsiteY10036" fmla="*/ 1116242 h 8519503"/>
              <a:gd name="connsiteX10037" fmla="*/ 5851856 w 7289801"/>
              <a:gd name="connsiteY10037" fmla="*/ 1139094 h 8519503"/>
              <a:gd name="connsiteX10038" fmla="*/ 5865447 w 7289801"/>
              <a:gd name="connsiteY10038" fmla="*/ 1131952 h 8519503"/>
              <a:gd name="connsiteX10039" fmla="*/ 5829682 w 7289801"/>
              <a:gd name="connsiteY10039" fmla="*/ 1151233 h 8519503"/>
              <a:gd name="connsiteX10040" fmla="*/ 5831828 w 7289801"/>
              <a:gd name="connsiteY10040" fmla="*/ 1161946 h 8519503"/>
              <a:gd name="connsiteX10041" fmla="*/ 5817523 w 7289801"/>
              <a:gd name="connsiteY10041" fmla="*/ 1171229 h 8519503"/>
              <a:gd name="connsiteX10042" fmla="*/ 5830398 w 7289801"/>
              <a:gd name="connsiteY10042" fmla="*/ 1174800 h 8519503"/>
              <a:gd name="connsiteX10043" fmla="*/ 5849710 w 7289801"/>
              <a:gd name="connsiteY10043" fmla="*/ 1162659 h 8519503"/>
              <a:gd name="connsiteX10044" fmla="*/ 5833976 w 7289801"/>
              <a:gd name="connsiteY10044" fmla="*/ 1177656 h 8519503"/>
              <a:gd name="connsiteX10045" fmla="*/ 5813232 w 7289801"/>
              <a:gd name="connsiteY10045" fmla="*/ 1179083 h 8519503"/>
              <a:gd name="connsiteX10046" fmla="*/ 5813232 w 7289801"/>
              <a:gd name="connsiteY10046" fmla="*/ 1195508 h 8519503"/>
              <a:gd name="connsiteX10047" fmla="*/ 5808940 w 7289801"/>
              <a:gd name="connsiteY10047" fmla="*/ 1194794 h 8519503"/>
              <a:gd name="connsiteX10048" fmla="*/ 5805364 w 7289801"/>
              <a:gd name="connsiteY10048" fmla="*/ 1197650 h 8519503"/>
              <a:gd name="connsiteX10049" fmla="*/ 5806079 w 7289801"/>
              <a:gd name="connsiteY10049" fmla="*/ 1179083 h 8519503"/>
              <a:gd name="connsiteX10050" fmla="*/ 5798211 w 7289801"/>
              <a:gd name="connsiteY10050" fmla="*/ 1173371 h 8519503"/>
              <a:gd name="connsiteX10051" fmla="*/ 5788197 w 7289801"/>
              <a:gd name="connsiteY10051" fmla="*/ 1194081 h 8519503"/>
              <a:gd name="connsiteX10052" fmla="*/ 5763878 w 7289801"/>
              <a:gd name="connsiteY10052" fmla="*/ 1224073 h 8519503"/>
              <a:gd name="connsiteX10053" fmla="*/ 5753864 w 7289801"/>
              <a:gd name="connsiteY10053" fmla="*/ 1208362 h 8519503"/>
              <a:gd name="connsiteX10054" fmla="*/ 5753148 w 7289801"/>
              <a:gd name="connsiteY10054" fmla="*/ 1229071 h 8519503"/>
              <a:gd name="connsiteX10055" fmla="*/ 5734550 w 7289801"/>
              <a:gd name="connsiteY10055" fmla="*/ 1246925 h 8519503"/>
              <a:gd name="connsiteX10056" fmla="*/ 5723106 w 7289801"/>
              <a:gd name="connsiteY10056" fmla="*/ 1235498 h 8519503"/>
              <a:gd name="connsiteX10057" fmla="*/ 5718815 w 7289801"/>
              <a:gd name="connsiteY10057" fmla="*/ 1254066 h 8519503"/>
              <a:gd name="connsiteX10058" fmla="*/ 5696642 w 7289801"/>
              <a:gd name="connsiteY10058" fmla="*/ 1257636 h 8519503"/>
              <a:gd name="connsiteX10059" fmla="*/ 5696642 w 7289801"/>
              <a:gd name="connsiteY10059" fmla="*/ 1266206 h 8519503"/>
              <a:gd name="connsiteX10060" fmla="*/ 5672321 w 7289801"/>
              <a:gd name="connsiteY10060" fmla="*/ 1296198 h 8519503"/>
              <a:gd name="connsiteX10061" fmla="*/ 5657302 w 7289801"/>
              <a:gd name="connsiteY10061" fmla="*/ 1309118 h 8519503"/>
              <a:gd name="connsiteX10062" fmla="*/ 5629405 w 7289801"/>
              <a:gd name="connsiteY10062" fmla="*/ 1326254 h 8519503"/>
              <a:gd name="connsiteX10063" fmla="*/ 5625112 w 7289801"/>
              <a:gd name="connsiteY10063" fmla="*/ 1334110 h 8519503"/>
              <a:gd name="connsiteX10064" fmla="*/ 5631551 w 7289801"/>
              <a:gd name="connsiteY10064" fmla="*/ 1336963 h 8519503"/>
              <a:gd name="connsiteX10065" fmla="*/ 5617960 w 7289801"/>
              <a:gd name="connsiteY10065" fmla="*/ 1351954 h 8519503"/>
              <a:gd name="connsiteX10066" fmla="*/ 5622252 w 7289801"/>
              <a:gd name="connsiteY10066" fmla="*/ 1336250 h 8519503"/>
              <a:gd name="connsiteX10067" fmla="*/ 5583627 w 7289801"/>
              <a:gd name="connsiteY10067" fmla="*/ 1358370 h 8519503"/>
              <a:gd name="connsiteX10068" fmla="*/ 5584342 w 7289801"/>
              <a:gd name="connsiteY10068" fmla="*/ 1374105 h 8519503"/>
              <a:gd name="connsiteX10069" fmla="*/ 5595786 w 7289801"/>
              <a:gd name="connsiteY10069" fmla="*/ 1356232 h 8519503"/>
              <a:gd name="connsiteX10070" fmla="*/ 5602224 w 7289801"/>
              <a:gd name="connsiteY10070" fmla="*/ 1374817 h 8519503"/>
              <a:gd name="connsiteX10071" fmla="*/ 5579336 w 7289801"/>
              <a:gd name="connsiteY10071" fmla="*/ 1381956 h 8519503"/>
              <a:gd name="connsiteX10072" fmla="*/ 5571467 w 7289801"/>
              <a:gd name="connsiteY10072" fmla="*/ 1368401 h 8519503"/>
              <a:gd name="connsiteX10073" fmla="*/ 5567890 w 7289801"/>
              <a:gd name="connsiteY10073" fmla="*/ 1381243 h 8519503"/>
              <a:gd name="connsiteX10074" fmla="*/ 5565744 w 7289801"/>
              <a:gd name="connsiteY10074" fmla="*/ 1373392 h 8519503"/>
              <a:gd name="connsiteX10075" fmla="*/ 5548578 w 7289801"/>
              <a:gd name="connsiteY10075" fmla="*/ 1393388 h 8519503"/>
              <a:gd name="connsiteX10076" fmla="*/ 5509954 w 7289801"/>
              <a:gd name="connsiteY10076" fmla="*/ 1417662 h 8519503"/>
              <a:gd name="connsiteX10077" fmla="*/ 5512099 w 7289801"/>
              <a:gd name="connsiteY10077" fmla="*/ 1426236 h 8519503"/>
              <a:gd name="connsiteX10078" fmla="*/ 5502085 w 7289801"/>
              <a:gd name="connsiteY10078" fmla="*/ 1436239 h 8519503"/>
              <a:gd name="connsiteX10079" fmla="*/ 5478480 w 7289801"/>
              <a:gd name="connsiteY10079" fmla="*/ 1456228 h 8519503"/>
              <a:gd name="connsiteX10080" fmla="*/ 5469898 w 7289801"/>
              <a:gd name="connsiteY10080" fmla="*/ 1452658 h 8519503"/>
              <a:gd name="connsiteX10081" fmla="*/ 5478480 w 7289801"/>
              <a:gd name="connsiteY10081" fmla="*/ 1437665 h 8519503"/>
              <a:gd name="connsiteX10082" fmla="*/ 5450584 w 7289801"/>
              <a:gd name="connsiteY10082" fmla="*/ 1456943 h 8519503"/>
              <a:gd name="connsiteX10083" fmla="*/ 5466321 w 7289801"/>
              <a:gd name="connsiteY10083" fmla="*/ 1449803 h 8519503"/>
              <a:gd name="connsiteX10084" fmla="*/ 5429126 w 7289801"/>
              <a:gd name="connsiteY10084" fmla="*/ 1493389 h 8519503"/>
              <a:gd name="connsiteX10085" fmla="*/ 5434849 w 7289801"/>
              <a:gd name="connsiteY10085" fmla="*/ 1496247 h 8519503"/>
              <a:gd name="connsiteX10086" fmla="*/ 5431272 w 7289801"/>
              <a:gd name="connsiteY10086" fmla="*/ 1509117 h 8519503"/>
              <a:gd name="connsiteX10087" fmla="*/ 5419828 w 7289801"/>
              <a:gd name="connsiteY10087" fmla="*/ 1500539 h 8519503"/>
              <a:gd name="connsiteX10088" fmla="*/ 5399800 w 7289801"/>
              <a:gd name="connsiteY10088" fmla="*/ 1515532 h 8519503"/>
              <a:gd name="connsiteX10089" fmla="*/ 5418396 w 7289801"/>
              <a:gd name="connsiteY10089" fmla="*/ 1514107 h 8519503"/>
              <a:gd name="connsiteX10090" fmla="*/ 5406953 w 7289801"/>
              <a:gd name="connsiteY10090" fmla="*/ 1531927 h 8519503"/>
              <a:gd name="connsiteX10091" fmla="*/ 5387640 w 7289801"/>
              <a:gd name="connsiteY10091" fmla="*/ 1517671 h 8519503"/>
              <a:gd name="connsiteX10092" fmla="*/ 5369758 w 7289801"/>
              <a:gd name="connsiteY10092" fmla="*/ 1559015 h 8519503"/>
              <a:gd name="connsiteX10093" fmla="*/ 5386925 w 7289801"/>
              <a:gd name="connsiteY10093" fmla="*/ 1536204 h 8519503"/>
              <a:gd name="connsiteX10094" fmla="*/ 5386210 w 7289801"/>
              <a:gd name="connsiteY10094" fmla="*/ 1549036 h 8519503"/>
              <a:gd name="connsiteX10095" fmla="*/ 5347585 w 7289801"/>
              <a:gd name="connsiteY10095" fmla="*/ 1578999 h 8519503"/>
              <a:gd name="connsiteX10096" fmla="*/ 5354022 w 7289801"/>
              <a:gd name="connsiteY10096" fmla="*/ 1573992 h 8519503"/>
              <a:gd name="connsiteX10097" fmla="*/ 5346154 w 7289801"/>
              <a:gd name="connsiteY10097" fmla="*/ 1568283 h 8519503"/>
              <a:gd name="connsiteX10098" fmla="*/ 5352592 w 7289801"/>
              <a:gd name="connsiteY10098" fmla="*/ 1568283 h 8519503"/>
              <a:gd name="connsiteX10099" fmla="*/ 5348300 w 7289801"/>
              <a:gd name="connsiteY10099" fmla="*/ 1560440 h 8519503"/>
              <a:gd name="connsiteX10100" fmla="*/ 5360460 w 7289801"/>
              <a:gd name="connsiteY10100" fmla="*/ 1539769 h 8519503"/>
              <a:gd name="connsiteX10101" fmla="*/ 5344008 w 7289801"/>
              <a:gd name="connsiteY10101" fmla="*/ 1549748 h 8519503"/>
              <a:gd name="connsiteX10102" fmla="*/ 5337571 w 7289801"/>
              <a:gd name="connsiteY10102" fmla="*/ 1564717 h 8519503"/>
              <a:gd name="connsiteX10103" fmla="*/ 5333280 w 7289801"/>
              <a:gd name="connsiteY10103" fmla="*/ 1554024 h 8519503"/>
              <a:gd name="connsiteX10104" fmla="*/ 5328987 w 7289801"/>
              <a:gd name="connsiteY10104" fmla="*/ 1569708 h 8519503"/>
              <a:gd name="connsiteX10105" fmla="*/ 5344008 w 7289801"/>
              <a:gd name="connsiteY10105" fmla="*/ 1567568 h 8519503"/>
              <a:gd name="connsiteX10106" fmla="*/ 5326127 w 7289801"/>
              <a:gd name="connsiteY10106" fmla="*/ 1579713 h 8519503"/>
              <a:gd name="connsiteX10107" fmla="*/ 5325411 w 7289801"/>
              <a:gd name="connsiteY10107" fmla="*/ 1590442 h 8519503"/>
              <a:gd name="connsiteX10108" fmla="*/ 5340432 w 7289801"/>
              <a:gd name="connsiteY10108" fmla="*/ 1581144 h 8519503"/>
              <a:gd name="connsiteX10109" fmla="*/ 5333280 w 7289801"/>
              <a:gd name="connsiteY10109" fmla="*/ 1596165 h 8519503"/>
              <a:gd name="connsiteX10110" fmla="*/ 5356883 w 7289801"/>
              <a:gd name="connsiteY10110" fmla="*/ 1578999 h 8519503"/>
              <a:gd name="connsiteX10111" fmla="*/ 5356883 w 7289801"/>
              <a:gd name="connsiteY10111" fmla="*/ 1587582 h 8519503"/>
              <a:gd name="connsiteX10112" fmla="*/ 5360460 w 7289801"/>
              <a:gd name="connsiteY10112" fmla="*/ 1573992 h 8519503"/>
              <a:gd name="connsiteX10113" fmla="*/ 5381918 w 7289801"/>
              <a:gd name="connsiteY10113" fmla="*/ 1556876 h 8519503"/>
              <a:gd name="connsiteX10114" fmla="*/ 5387640 w 7289801"/>
              <a:gd name="connsiteY10114" fmla="*/ 1551887 h 8519503"/>
              <a:gd name="connsiteX10115" fmla="*/ 5393362 w 7289801"/>
              <a:gd name="connsiteY10115" fmla="*/ 1554738 h 8519503"/>
              <a:gd name="connsiteX10116" fmla="*/ 5399800 w 7289801"/>
              <a:gd name="connsiteY10116" fmla="*/ 1541906 h 8519503"/>
              <a:gd name="connsiteX10117" fmla="*/ 5422690 w 7289801"/>
              <a:gd name="connsiteY10117" fmla="*/ 1524799 h 8519503"/>
              <a:gd name="connsiteX10118" fmla="*/ 5430558 w 7289801"/>
              <a:gd name="connsiteY10118" fmla="*/ 1530502 h 8519503"/>
              <a:gd name="connsiteX10119" fmla="*/ 5464175 w 7289801"/>
              <a:gd name="connsiteY10119" fmla="*/ 1492676 h 8519503"/>
              <a:gd name="connsiteX10120" fmla="*/ 5476334 w 7289801"/>
              <a:gd name="connsiteY10120" fmla="*/ 1479805 h 8519503"/>
              <a:gd name="connsiteX10121" fmla="*/ 5489926 w 7289801"/>
              <a:gd name="connsiteY10121" fmla="*/ 1483378 h 8519503"/>
              <a:gd name="connsiteX10122" fmla="*/ 5522113 w 7289801"/>
              <a:gd name="connsiteY10122" fmla="*/ 1458373 h 8519503"/>
              <a:gd name="connsiteX10123" fmla="*/ 5519252 w 7289801"/>
              <a:gd name="connsiteY10123" fmla="*/ 1450519 h 8519503"/>
              <a:gd name="connsiteX10124" fmla="*/ 5539996 w 7289801"/>
              <a:gd name="connsiteY10124" fmla="*/ 1435521 h 8519503"/>
              <a:gd name="connsiteX10125" fmla="*/ 5540710 w 7289801"/>
              <a:gd name="connsiteY10125" fmla="*/ 1448374 h 8519503"/>
              <a:gd name="connsiteX10126" fmla="*/ 5588634 w 7289801"/>
              <a:gd name="connsiteY10126" fmla="*/ 1400524 h 8519503"/>
              <a:gd name="connsiteX10127" fmla="*/ 5584342 w 7289801"/>
              <a:gd name="connsiteY10127" fmla="*/ 1389807 h 8519503"/>
              <a:gd name="connsiteX10128" fmla="*/ 5601509 w 7289801"/>
              <a:gd name="connsiteY10128" fmla="*/ 1377670 h 8519503"/>
              <a:gd name="connsiteX10129" fmla="*/ 5602224 w 7289801"/>
              <a:gd name="connsiteY10129" fmla="*/ 1393388 h 8519503"/>
              <a:gd name="connsiteX10130" fmla="*/ 5689489 w 7289801"/>
              <a:gd name="connsiteY10130" fmla="*/ 1326254 h 8519503"/>
              <a:gd name="connsiteX10131" fmla="*/ 5680189 w 7289801"/>
              <a:gd name="connsiteY10131" fmla="*/ 1336963 h 8519503"/>
              <a:gd name="connsiteX10132" fmla="*/ 5690919 w 7289801"/>
              <a:gd name="connsiteY10132" fmla="*/ 1339817 h 8519503"/>
              <a:gd name="connsiteX10133" fmla="*/ 5708086 w 7289801"/>
              <a:gd name="connsiteY10133" fmla="*/ 1327686 h 8519503"/>
              <a:gd name="connsiteX10134" fmla="*/ 5710231 w 7289801"/>
              <a:gd name="connsiteY10134" fmla="*/ 1311967 h 8519503"/>
              <a:gd name="connsiteX10135" fmla="*/ 5726683 w 7289801"/>
              <a:gd name="connsiteY10135" fmla="*/ 1309830 h 8519503"/>
              <a:gd name="connsiteX10136" fmla="*/ 5724538 w 7289801"/>
              <a:gd name="connsiteY10136" fmla="*/ 1301911 h 8519503"/>
              <a:gd name="connsiteX10137" fmla="*/ 5744564 w 7289801"/>
              <a:gd name="connsiteY10137" fmla="*/ 1286915 h 8519503"/>
              <a:gd name="connsiteX10138" fmla="*/ 5733836 w 7289801"/>
              <a:gd name="connsiteY10138" fmla="*/ 1299769 h 8519503"/>
              <a:gd name="connsiteX10139" fmla="*/ 5751002 w 7289801"/>
              <a:gd name="connsiteY10139" fmla="*/ 1306262 h 8519503"/>
              <a:gd name="connsiteX10140" fmla="*/ 5749571 w 7289801"/>
              <a:gd name="connsiteY10140" fmla="*/ 1292627 h 8519503"/>
              <a:gd name="connsiteX10141" fmla="*/ 5787482 w 7289801"/>
              <a:gd name="connsiteY10141" fmla="*/ 1265491 h 8519503"/>
              <a:gd name="connsiteX10142" fmla="*/ 5793204 w 7289801"/>
              <a:gd name="connsiteY10142" fmla="*/ 1244783 h 8519503"/>
              <a:gd name="connsiteX10143" fmla="*/ 5802502 w 7289801"/>
              <a:gd name="connsiteY10143" fmla="*/ 1252637 h 8519503"/>
              <a:gd name="connsiteX10144" fmla="*/ 5813948 w 7289801"/>
              <a:gd name="connsiteY10144" fmla="*/ 1226929 h 8519503"/>
              <a:gd name="connsiteX10145" fmla="*/ 5807509 w 7289801"/>
              <a:gd name="connsiteY10145" fmla="*/ 1226929 h 8519503"/>
              <a:gd name="connsiteX10146" fmla="*/ 5810370 w 7289801"/>
              <a:gd name="connsiteY10146" fmla="*/ 1213361 h 8519503"/>
              <a:gd name="connsiteX10147" fmla="*/ 5827537 w 7289801"/>
              <a:gd name="connsiteY10147" fmla="*/ 1204077 h 8519503"/>
              <a:gd name="connsiteX10148" fmla="*/ 5819669 w 7289801"/>
              <a:gd name="connsiteY10148" fmla="*/ 1214075 h 8519503"/>
              <a:gd name="connsiteX10149" fmla="*/ 5820384 w 7289801"/>
              <a:gd name="connsiteY10149" fmla="*/ 1221931 h 8519503"/>
              <a:gd name="connsiteX10150" fmla="*/ 5838266 w 7289801"/>
              <a:gd name="connsiteY10150" fmla="*/ 1216931 h 8519503"/>
              <a:gd name="connsiteX10151" fmla="*/ 5835406 w 7289801"/>
              <a:gd name="connsiteY10151" fmla="*/ 1225502 h 8519503"/>
              <a:gd name="connsiteX10152" fmla="*/ 5862586 w 7289801"/>
              <a:gd name="connsiteY10152" fmla="*/ 1192652 h 8519503"/>
              <a:gd name="connsiteX10153" fmla="*/ 5866163 w 7289801"/>
              <a:gd name="connsiteY10153" fmla="*/ 1205506 h 8519503"/>
              <a:gd name="connsiteX10154" fmla="*/ 5870454 w 7289801"/>
              <a:gd name="connsiteY10154" fmla="*/ 1185958 h 8519503"/>
              <a:gd name="connsiteX10155" fmla="*/ 5877978 w 7289801"/>
              <a:gd name="connsiteY10155" fmla="*/ 1181106 h 8519503"/>
              <a:gd name="connsiteX10156" fmla="*/ 5879037 w 7289801"/>
              <a:gd name="connsiteY10156" fmla="*/ 1185510 h 8519503"/>
              <a:gd name="connsiteX10157" fmla="*/ 5900496 w 7289801"/>
              <a:gd name="connsiteY10157" fmla="*/ 1165516 h 8519503"/>
              <a:gd name="connsiteX10158" fmla="*/ 5911224 w 7289801"/>
              <a:gd name="connsiteY10158" fmla="*/ 1168373 h 8519503"/>
              <a:gd name="connsiteX10159" fmla="*/ 5915517 w 7289801"/>
              <a:gd name="connsiteY10159" fmla="*/ 1152662 h 8519503"/>
              <a:gd name="connsiteX10160" fmla="*/ 5925531 w 7289801"/>
              <a:gd name="connsiteY10160" fmla="*/ 1150519 h 8519503"/>
              <a:gd name="connsiteX10161" fmla="*/ 5928392 w 7289801"/>
              <a:gd name="connsiteY10161" fmla="*/ 1156233 h 8519503"/>
              <a:gd name="connsiteX10162" fmla="*/ 5967732 w 7289801"/>
              <a:gd name="connsiteY10162" fmla="*/ 1112671 h 8519503"/>
              <a:gd name="connsiteX10163" fmla="*/ 5972739 w 7289801"/>
              <a:gd name="connsiteY10163" fmla="*/ 1129096 h 8519503"/>
              <a:gd name="connsiteX10164" fmla="*/ 5980964 w 7289801"/>
              <a:gd name="connsiteY10164" fmla="*/ 1121777 h 8519503"/>
              <a:gd name="connsiteX10165" fmla="*/ 5986784 w 7289801"/>
              <a:gd name="connsiteY10165" fmla="*/ 1111694 h 8519503"/>
              <a:gd name="connsiteX10166" fmla="*/ 5999920 w 7289801"/>
              <a:gd name="connsiteY10166" fmla="*/ 1106958 h 8519503"/>
              <a:gd name="connsiteX10167" fmla="*/ 5990622 w 7289801"/>
              <a:gd name="connsiteY10167" fmla="*/ 1098389 h 8519503"/>
              <a:gd name="connsiteX10168" fmla="*/ 6037114 w 7289801"/>
              <a:gd name="connsiteY10168" fmla="*/ 1052686 h 8519503"/>
              <a:gd name="connsiteX10169" fmla="*/ 6029962 w 7289801"/>
              <a:gd name="connsiteY10169" fmla="*/ 1062683 h 8519503"/>
              <a:gd name="connsiteX10170" fmla="*/ 6039976 w 7289801"/>
              <a:gd name="connsiteY10170" fmla="*/ 1068396 h 8519503"/>
              <a:gd name="connsiteX10171" fmla="*/ 6091475 w 7289801"/>
              <a:gd name="connsiteY10171" fmla="*/ 1019837 h 8519503"/>
              <a:gd name="connsiteX10172" fmla="*/ 6096482 w 7289801"/>
              <a:gd name="connsiteY10172" fmla="*/ 1028406 h 8519503"/>
              <a:gd name="connsiteX10173" fmla="*/ 6107212 w 7289801"/>
              <a:gd name="connsiteY10173" fmla="*/ 1004840 h 8519503"/>
              <a:gd name="connsiteX10174" fmla="*/ 6110788 w 7289801"/>
              <a:gd name="connsiteY10174" fmla="*/ 1009839 h 8519503"/>
              <a:gd name="connsiteX10175" fmla="*/ 6148698 w 7289801"/>
              <a:gd name="connsiteY10175" fmla="*/ 969135 h 8519503"/>
              <a:gd name="connsiteX10176" fmla="*/ 6151559 w 7289801"/>
              <a:gd name="connsiteY10176" fmla="*/ 976990 h 8519503"/>
              <a:gd name="connsiteX10177" fmla="*/ 6190899 w 7289801"/>
              <a:gd name="connsiteY10177" fmla="*/ 949854 h 8519503"/>
              <a:gd name="connsiteX10178" fmla="*/ 6193044 w 7289801"/>
              <a:gd name="connsiteY10178" fmla="*/ 959852 h 8519503"/>
              <a:gd name="connsiteX10179" fmla="*/ 6204490 w 7289801"/>
              <a:gd name="connsiteY10179" fmla="*/ 949854 h 8519503"/>
              <a:gd name="connsiteX10180" fmla="*/ 6205920 w 7289801"/>
              <a:gd name="connsiteY10180" fmla="*/ 937000 h 8519503"/>
              <a:gd name="connsiteX10181" fmla="*/ 6216650 w 7289801"/>
              <a:gd name="connsiteY10181" fmla="*/ 932002 h 8519503"/>
              <a:gd name="connsiteX10182" fmla="*/ 6210927 w 7289801"/>
              <a:gd name="connsiteY10182" fmla="*/ 926288 h 8519503"/>
              <a:gd name="connsiteX10183" fmla="*/ 6231670 w 7289801"/>
              <a:gd name="connsiteY10183" fmla="*/ 916290 h 8519503"/>
              <a:gd name="connsiteX10184" fmla="*/ 6223802 w 7289801"/>
              <a:gd name="connsiteY10184" fmla="*/ 911291 h 8519503"/>
              <a:gd name="connsiteX10185" fmla="*/ 6263142 w 7289801"/>
              <a:gd name="connsiteY10185" fmla="*/ 897723 h 8519503"/>
              <a:gd name="connsiteX10186" fmla="*/ 6268865 w 7289801"/>
              <a:gd name="connsiteY10186" fmla="*/ 891296 h 8519503"/>
              <a:gd name="connsiteX10187" fmla="*/ 6268149 w 7289801"/>
              <a:gd name="connsiteY10187" fmla="*/ 902722 h 8519503"/>
              <a:gd name="connsiteX10188" fmla="*/ 6286747 w 7289801"/>
              <a:gd name="connsiteY10188" fmla="*/ 884156 h 8519503"/>
              <a:gd name="connsiteX10189" fmla="*/ 6286747 w 7289801"/>
              <a:gd name="connsiteY10189" fmla="*/ 892010 h 8519503"/>
              <a:gd name="connsiteX10190" fmla="*/ 6305344 w 7289801"/>
              <a:gd name="connsiteY10190" fmla="*/ 882012 h 8519503"/>
              <a:gd name="connsiteX10191" fmla="*/ 6296761 w 7289801"/>
              <a:gd name="connsiteY10191" fmla="*/ 863446 h 8519503"/>
              <a:gd name="connsiteX10192" fmla="*/ 6318934 w 7289801"/>
              <a:gd name="connsiteY10192" fmla="*/ 848450 h 8519503"/>
              <a:gd name="connsiteX10193" fmla="*/ 6466281 w 7289801"/>
              <a:gd name="connsiteY10193" fmla="*/ 744904 h 8519503"/>
              <a:gd name="connsiteX10194" fmla="*/ 6453407 w 7289801"/>
              <a:gd name="connsiteY10194" fmla="*/ 757758 h 8519503"/>
              <a:gd name="connsiteX10195" fmla="*/ 6455553 w 7289801"/>
              <a:gd name="connsiteY10195" fmla="*/ 768469 h 8519503"/>
              <a:gd name="connsiteX10196" fmla="*/ 6461274 w 7289801"/>
              <a:gd name="connsiteY10196" fmla="*/ 763470 h 8519503"/>
              <a:gd name="connsiteX10197" fmla="*/ 6461990 w 7289801"/>
              <a:gd name="connsiteY10197" fmla="*/ 752758 h 8519503"/>
              <a:gd name="connsiteX10198" fmla="*/ 6469858 w 7289801"/>
              <a:gd name="connsiteY10198" fmla="*/ 758472 h 8519503"/>
              <a:gd name="connsiteX10199" fmla="*/ 6480588 w 7289801"/>
              <a:gd name="connsiteY10199" fmla="*/ 750616 h 8519503"/>
              <a:gd name="connsiteX10200" fmla="*/ 6478440 w 7289801"/>
              <a:gd name="connsiteY10200" fmla="*/ 742761 h 8519503"/>
              <a:gd name="connsiteX10201" fmla="*/ 6459128 w 7289801"/>
              <a:gd name="connsiteY10201" fmla="*/ 736335 h 8519503"/>
              <a:gd name="connsiteX10202" fmla="*/ 6472720 w 7289801"/>
              <a:gd name="connsiteY10202" fmla="*/ 729193 h 8519503"/>
              <a:gd name="connsiteX10203" fmla="*/ 6474150 w 7289801"/>
              <a:gd name="connsiteY10203" fmla="*/ 739904 h 8519503"/>
              <a:gd name="connsiteX10204" fmla="*/ 6509198 w 7289801"/>
              <a:gd name="connsiteY10204" fmla="*/ 711340 h 8519503"/>
              <a:gd name="connsiteX10205" fmla="*/ 6514921 w 7289801"/>
              <a:gd name="connsiteY10205" fmla="*/ 706341 h 8519503"/>
              <a:gd name="connsiteX10206" fmla="*/ 6529942 w 7289801"/>
              <a:gd name="connsiteY10206" fmla="*/ 701343 h 8519503"/>
              <a:gd name="connsiteX10207" fmla="*/ 6515636 w 7289801"/>
              <a:gd name="connsiteY10207" fmla="*/ 722766 h 8519503"/>
              <a:gd name="connsiteX10208" fmla="*/ 6547107 w 7289801"/>
              <a:gd name="connsiteY10208" fmla="*/ 699200 h 8519503"/>
              <a:gd name="connsiteX10209" fmla="*/ 6564275 w 7289801"/>
              <a:gd name="connsiteY10209" fmla="*/ 694202 h 8519503"/>
              <a:gd name="connsiteX10210" fmla="*/ 6565705 w 7289801"/>
              <a:gd name="connsiteY10210" fmla="*/ 715625 h 8519503"/>
              <a:gd name="connsiteX10211" fmla="*/ 6582872 w 7289801"/>
              <a:gd name="connsiteY10211" fmla="*/ 694916 h 8519503"/>
              <a:gd name="connsiteX10212" fmla="*/ 6582156 w 7289801"/>
              <a:gd name="connsiteY10212" fmla="*/ 679206 h 8519503"/>
              <a:gd name="connsiteX10213" fmla="*/ 6600040 w 7289801"/>
              <a:gd name="connsiteY10213" fmla="*/ 679206 h 8519503"/>
              <a:gd name="connsiteX10214" fmla="*/ 6603615 w 7289801"/>
              <a:gd name="connsiteY10214" fmla="*/ 695629 h 8519503"/>
              <a:gd name="connsiteX10215" fmla="*/ 6590026 w 7289801"/>
              <a:gd name="connsiteY10215" fmla="*/ 711340 h 8519503"/>
              <a:gd name="connsiteX10216" fmla="*/ 6543532 w 7289801"/>
              <a:gd name="connsiteY10216" fmla="*/ 739191 h 8519503"/>
              <a:gd name="connsiteX10217" fmla="*/ 6519212 w 7289801"/>
              <a:gd name="connsiteY10217" fmla="*/ 764898 h 8519503"/>
              <a:gd name="connsiteX10218" fmla="*/ 6522072 w 7289801"/>
              <a:gd name="connsiteY10218" fmla="*/ 770612 h 8519503"/>
              <a:gd name="connsiteX10219" fmla="*/ 6507052 w 7289801"/>
              <a:gd name="connsiteY10219" fmla="*/ 775610 h 8519503"/>
              <a:gd name="connsiteX10220" fmla="*/ 6500616 w 7289801"/>
              <a:gd name="connsiteY10220" fmla="*/ 764185 h 8519503"/>
              <a:gd name="connsiteX10221" fmla="*/ 6497038 w 7289801"/>
              <a:gd name="connsiteY10221" fmla="*/ 769898 h 8519503"/>
              <a:gd name="connsiteX10222" fmla="*/ 6498468 w 7289801"/>
              <a:gd name="connsiteY10222" fmla="*/ 790606 h 8519503"/>
              <a:gd name="connsiteX10223" fmla="*/ 6485594 w 7289801"/>
              <a:gd name="connsiteY10223" fmla="*/ 803460 h 8519503"/>
              <a:gd name="connsiteX10224" fmla="*/ 6479872 w 7289801"/>
              <a:gd name="connsiteY10224" fmla="*/ 800604 h 8519503"/>
              <a:gd name="connsiteX10225" fmla="*/ 6470574 w 7289801"/>
              <a:gd name="connsiteY10225" fmla="*/ 816314 h 8519503"/>
              <a:gd name="connsiteX10226" fmla="*/ 6486309 w 7289801"/>
              <a:gd name="connsiteY10226" fmla="*/ 793463 h 8519503"/>
              <a:gd name="connsiteX10227" fmla="*/ 6479156 w 7289801"/>
              <a:gd name="connsiteY10227" fmla="*/ 784894 h 8519503"/>
              <a:gd name="connsiteX10228" fmla="*/ 6461274 w 7289801"/>
              <a:gd name="connsiteY10228" fmla="*/ 808460 h 8519503"/>
              <a:gd name="connsiteX10229" fmla="*/ 6450546 w 7289801"/>
              <a:gd name="connsiteY10229" fmla="*/ 815600 h 8519503"/>
              <a:gd name="connsiteX10230" fmla="*/ 6439100 w 7289801"/>
              <a:gd name="connsiteY10230" fmla="*/ 812744 h 8519503"/>
              <a:gd name="connsiteX10231" fmla="*/ 6433379 w 7289801"/>
              <a:gd name="connsiteY10231" fmla="*/ 828454 h 8519503"/>
              <a:gd name="connsiteX10232" fmla="*/ 6419072 w 7289801"/>
              <a:gd name="connsiteY10232" fmla="*/ 827741 h 8519503"/>
              <a:gd name="connsiteX10233" fmla="*/ 6426941 w 7289801"/>
              <a:gd name="connsiteY10233" fmla="*/ 844165 h 8519503"/>
              <a:gd name="connsiteX10234" fmla="*/ 6406913 w 7289801"/>
              <a:gd name="connsiteY10234" fmla="*/ 840594 h 8519503"/>
              <a:gd name="connsiteX10235" fmla="*/ 6399760 w 7289801"/>
              <a:gd name="connsiteY10235" fmla="*/ 859162 h 8519503"/>
              <a:gd name="connsiteX10236" fmla="*/ 6417642 w 7289801"/>
              <a:gd name="connsiteY10236" fmla="*/ 852020 h 8519503"/>
              <a:gd name="connsiteX10237" fmla="*/ 6389031 w 7289801"/>
              <a:gd name="connsiteY10237" fmla="*/ 872016 h 8519503"/>
              <a:gd name="connsiteX10238" fmla="*/ 6362566 w 7289801"/>
              <a:gd name="connsiteY10238" fmla="*/ 902722 h 8519503"/>
              <a:gd name="connsiteX10239" fmla="*/ 6400476 w 7289801"/>
              <a:gd name="connsiteY10239" fmla="*/ 901294 h 8519503"/>
              <a:gd name="connsiteX10240" fmla="*/ 6407628 w 7289801"/>
              <a:gd name="connsiteY10240" fmla="*/ 891296 h 8519503"/>
              <a:gd name="connsiteX10241" fmla="*/ 6401906 w 7289801"/>
              <a:gd name="connsiteY10241" fmla="*/ 885583 h 8519503"/>
              <a:gd name="connsiteX10242" fmla="*/ 6414782 w 7289801"/>
              <a:gd name="connsiteY10242" fmla="*/ 862018 h 8519503"/>
              <a:gd name="connsiteX10243" fmla="*/ 6416212 w 7289801"/>
              <a:gd name="connsiteY10243" fmla="*/ 875586 h 8519503"/>
              <a:gd name="connsiteX10244" fmla="*/ 6424796 w 7289801"/>
              <a:gd name="connsiteY10244" fmla="*/ 870587 h 8519503"/>
              <a:gd name="connsiteX10245" fmla="*/ 6426941 w 7289801"/>
              <a:gd name="connsiteY10245" fmla="*/ 859875 h 8519503"/>
              <a:gd name="connsiteX10246" fmla="*/ 6444823 w 7289801"/>
              <a:gd name="connsiteY10246" fmla="*/ 855591 h 8519503"/>
              <a:gd name="connsiteX10247" fmla="*/ 6435525 w 7289801"/>
              <a:gd name="connsiteY10247" fmla="*/ 873444 h 8519503"/>
              <a:gd name="connsiteX10248" fmla="*/ 6445539 w 7289801"/>
              <a:gd name="connsiteY10248" fmla="*/ 868445 h 8519503"/>
              <a:gd name="connsiteX10249" fmla="*/ 6449830 w 7289801"/>
              <a:gd name="connsiteY10249" fmla="*/ 852735 h 8519503"/>
              <a:gd name="connsiteX10250" fmla="*/ 6443393 w 7289801"/>
              <a:gd name="connsiteY10250" fmla="*/ 849878 h 8519503"/>
              <a:gd name="connsiteX10251" fmla="*/ 6474150 w 7289801"/>
              <a:gd name="connsiteY10251" fmla="*/ 829883 h 8519503"/>
              <a:gd name="connsiteX10252" fmla="*/ 6527795 w 7289801"/>
              <a:gd name="connsiteY10252" fmla="*/ 775610 h 8519503"/>
              <a:gd name="connsiteX10253" fmla="*/ 6527795 w 7289801"/>
              <a:gd name="connsiteY10253" fmla="*/ 794177 h 8519503"/>
              <a:gd name="connsiteX10254" fmla="*/ 6497038 w 7289801"/>
              <a:gd name="connsiteY10254" fmla="*/ 814887 h 8519503"/>
              <a:gd name="connsiteX10255" fmla="*/ 6477726 w 7289801"/>
              <a:gd name="connsiteY10255" fmla="*/ 824883 h 8519503"/>
              <a:gd name="connsiteX10256" fmla="*/ 6491316 w 7289801"/>
              <a:gd name="connsiteY10256" fmla="*/ 827741 h 8519503"/>
              <a:gd name="connsiteX10257" fmla="*/ 6505622 w 7289801"/>
              <a:gd name="connsiteY10257" fmla="*/ 807031 h 8519503"/>
              <a:gd name="connsiteX10258" fmla="*/ 6534233 w 7289801"/>
              <a:gd name="connsiteY10258" fmla="*/ 794891 h 8519503"/>
              <a:gd name="connsiteX10259" fmla="*/ 6534233 w 7289801"/>
              <a:gd name="connsiteY10259" fmla="*/ 805603 h 8519503"/>
              <a:gd name="connsiteX10260" fmla="*/ 6543532 w 7289801"/>
              <a:gd name="connsiteY10260" fmla="*/ 805603 h 8519503"/>
              <a:gd name="connsiteX10261" fmla="*/ 6549254 w 7289801"/>
              <a:gd name="connsiteY10261" fmla="*/ 789892 h 8519503"/>
              <a:gd name="connsiteX10262" fmla="*/ 6543532 w 7289801"/>
              <a:gd name="connsiteY10262" fmla="*/ 787035 h 8519503"/>
              <a:gd name="connsiteX10263" fmla="*/ 6566420 w 7289801"/>
              <a:gd name="connsiteY10263" fmla="*/ 777039 h 8519503"/>
              <a:gd name="connsiteX10264" fmla="*/ 6566420 w 7289801"/>
              <a:gd name="connsiteY10264" fmla="*/ 787750 h 8519503"/>
              <a:gd name="connsiteX10265" fmla="*/ 6576434 w 7289801"/>
              <a:gd name="connsiteY10265" fmla="*/ 766327 h 8519503"/>
              <a:gd name="connsiteX10266" fmla="*/ 6604330 w 7289801"/>
              <a:gd name="connsiteY10266" fmla="*/ 764185 h 8519503"/>
              <a:gd name="connsiteX10267" fmla="*/ 6628650 w 7289801"/>
              <a:gd name="connsiteY10267" fmla="*/ 752045 h 8519503"/>
              <a:gd name="connsiteX10268" fmla="*/ 6627934 w 7289801"/>
              <a:gd name="connsiteY10268" fmla="*/ 762042 h 8519503"/>
              <a:gd name="connsiteX10269" fmla="*/ 6640095 w 7289801"/>
              <a:gd name="connsiteY10269" fmla="*/ 752045 h 8519503"/>
              <a:gd name="connsiteX10270" fmla="*/ 6650108 w 7289801"/>
              <a:gd name="connsiteY10270" fmla="*/ 757758 h 8519503"/>
              <a:gd name="connsiteX10271" fmla="*/ 6661552 w 7289801"/>
              <a:gd name="connsiteY10271" fmla="*/ 749902 h 8519503"/>
              <a:gd name="connsiteX10272" fmla="*/ 6650108 w 7289801"/>
              <a:gd name="connsiteY10272" fmla="*/ 749902 h 8519503"/>
              <a:gd name="connsiteX10273" fmla="*/ 6652969 w 7289801"/>
              <a:gd name="connsiteY10273" fmla="*/ 736335 h 8519503"/>
              <a:gd name="connsiteX10274" fmla="*/ 6662268 w 7289801"/>
              <a:gd name="connsiteY10274" fmla="*/ 728479 h 8519503"/>
              <a:gd name="connsiteX10275" fmla="*/ 6674428 w 7289801"/>
              <a:gd name="connsiteY10275" fmla="*/ 734191 h 8519503"/>
              <a:gd name="connsiteX10276" fmla="*/ 6660122 w 7289801"/>
              <a:gd name="connsiteY10276" fmla="*/ 744189 h 8519503"/>
              <a:gd name="connsiteX10277" fmla="*/ 6677288 w 7289801"/>
              <a:gd name="connsiteY10277" fmla="*/ 749902 h 8519503"/>
              <a:gd name="connsiteX10278" fmla="*/ 6697316 w 7289801"/>
              <a:gd name="connsiteY10278" fmla="*/ 734906 h 8519503"/>
              <a:gd name="connsiteX10279" fmla="*/ 6690879 w 7289801"/>
              <a:gd name="connsiteY10279" fmla="*/ 750616 h 8519503"/>
              <a:gd name="connsiteX10280" fmla="*/ 6672282 w 7289801"/>
              <a:gd name="connsiteY10280" fmla="*/ 760614 h 8519503"/>
              <a:gd name="connsiteX10281" fmla="*/ 6673712 w 7289801"/>
              <a:gd name="connsiteY10281" fmla="*/ 766327 h 8519503"/>
              <a:gd name="connsiteX10282" fmla="*/ 6650824 w 7289801"/>
              <a:gd name="connsiteY10282" fmla="*/ 792035 h 8519503"/>
              <a:gd name="connsiteX10283" fmla="*/ 6640095 w 7289801"/>
              <a:gd name="connsiteY10283" fmla="*/ 789179 h 8519503"/>
              <a:gd name="connsiteX10284" fmla="*/ 6620067 w 7289801"/>
              <a:gd name="connsiteY10284" fmla="*/ 804889 h 8519503"/>
              <a:gd name="connsiteX10285" fmla="*/ 6630796 w 7289801"/>
              <a:gd name="connsiteY10285" fmla="*/ 797033 h 8519503"/>
              <a:gd name="connsiteX10286" fmla="*/ 6628650 w 7289801"/>
              <a:gd name="connsiteY10286" fmla="*/ 778466 h 8519503"/>
              <a:gd name="connsiteX10287" fmla="*/ 6625074 w 7289801"/>
              <a:gd name="connsiteY10287" fmla="*/ 791321 h 8519503"/>
              <a:gd name="connsiteX10288" fmla="*/ 6611483 w 7289801"/>
              <a:gd name="connsiteY10288" fmla="*/ 802033 h 8519503"/>
              <a:gd name="connsiteX10289" fmla="*/ 6603615 w 7289801"/>
              <a:gd name="connsiteY10289" fmla="*/ 796319 h 8519503"/>
              <a:gd name="connsiteX10290" fmla="*/ 6593601 w 7289801"/>
              <a:gd name="connsiteY10290" fmla="*/ 817743 h 8519503"/>
              <a:gd name="connsiteX10291" fmla="*/ 6596462 w 7289801"/>
              <a:gd name="connsiteY10291" fmla="*/ 833454 h 8519503"/>
              <a:gd name="connsiteX10292" fmla="*/ 6568566 w 7289801"/>
              <a:gd name="connsiteY10292" fmla="*/ 851306 h 8519503"/>
              <a:gd name="connsiteX10293" fmla="*/ 6571428 w 7289801"/>
              <a:gd name="connsiteY10293" fmla="*/ 840594 h 8519503"/>
              <a:gd name="connsiteX10294" fmla="*/ 6553546 w 7289801"/>
              <a:gd name="connsiteY10294" fmla="*/ 856304 h 8519503"/>
              <a:gd name="connsiteX10295" fmla="*/ 6529226 w 7289801"/>
              <a:gd name="connsiteY10295" fmla="*/ 868445 h 8519503"/>
              <a:gd name="connsiteX10296" fmla="*/ 6515636 w 7289801"/>
              <a:gd name="connsiteY10296" fmla="*/ 860589 h 8519503"/>
              <a:gd name="connsiteX10297" fmla="*/ 6509914 w 7289801"/>
              <a:gd name="connsiteY10297" fmla="*/ 881299 h 8519503"/>
              <a:gd name="connsiteX10298" fmla="*/ 6499184 w 7289801"/>
              <a:gd name="connsiteY10298" fmla="*/ 886298 h 8519503"/>
              <a:gd name="connsiteX10299" fmla="*/ 6497038 w 7289801"/>
              <a:gd name="connsiteY10299" fmla="*/ 878442 h 8519503"/>
              <a:gd name="connsiteX10300" fmla="*/ 6492032 w 7289801"/>
              <a:gd name="connsiteY10300" fmla="*/ 888440 h 8519503"/>
              <a:gd name="connsiteX10301" fmla="*/ 6482018 w 7289801"/>
              <a:gd name="connsiteY10301" fmla="*/ 880585 h 8519503"/>
              <a:gd name="connsiteX10302" fmla="*/ 6467712 w 7289801"/>
              <a:gd name="connsiteY10302" fmla="*/ 901294 h 8519503"/>
              <a:gd name="connsiteX10303" fmla="*/ 6487740 w 7289801"/>
              <a:gd name="connsiteY10303" fmla="*/ 894152 h 8519503"/>
              <a:gd name="connsiteX10304" fmla="*/ 6456267 w 7289801"/>
              <a:gd name="connsiteY10304" fmla="*/ 919147 h 8519503"/>
              <a:gd name="connsiteX10305" fmla="*/ 6499184 w 7289801"/>
              <a:gd name="connsiteY10305" fmla="*/ 897010 h 8519503"/>
              <a:gd name="connsiteX10306" fmla="*/ 6493462 w 7289801"/>
              <a:gd name="connsiteY10306" fmla="*/ 891296 h 8519503"/>
              <a:gd name="connsiteX10307" fmla="*/ 6507052 w 7289801"/>
              <a:gd name="connsiteY10307" fmla="*/ 892010 h 8519503"/>
              <a:gd name="connsiteX10308" fmla="*/ 6508482 w 7289801"/>
              <a:gd name="connsiteY10308" fmla="*/ 904864 h 8519503"/>
              <a:gd name="connsiteX10309" fmla="*/ 6468428 w 7289801"/>
              <a:gd name="connsiteY10309" fmla="*/ 932715 h 8519503"/>
              <a:gd name="connsiteX10310" fmla="*/ 6460560 w 7289801"/>
              <a:gd name="connsiteY10310" fmla="*/ 937714 h 8519503"/>
              <a:gd name="connsiteX10311" fmla="*/ 6454122 w 7289801"/>
              <a:gd name="connsiteY10311" fmla="*/ 927002 h 8519503"/>
              <a:gd name="connsiteX10312" fmla="*/ 6441962 w 7289801"/>
              <a:gd name="connsiteY10312" fmla="*/ 937000 h 8519503"/>
              <a:gd name="connsiteX10313" fmla="*/ 6452692 w 7289801"/>
              <a:gd name="connsiteY10313" fmla="*/ 940570 h 8519503"/>
              <a:gd name="connsiteX10314" fmla="*/ 6441962 w 7289801"/>
              <a:gd name="connsiteY10314" fmla="*/ 945569 h 8519503"/>
              <a:gd name="connsiteX10315" fmla="*/ 6437670 w 7289801"/>
              <a:gd name="connsiteY10315" fmla="*/ 963422 h 8519503"/>
              <a:gd name="connsiteX10316" fmla="*/ 6444823 w 7289801"/>
              <a:gd name="connsiteY10316" fmla="*/ 971991 h 8519503"/>
              <a:gd name="connsiteX10317" fmla="*/ 6438386 w 7289801"/>
              <a:gd name="connsiteY10317" fmla="*/ 987702 h 8519503"/>
              <a:gd name="connsiteX10318" fmla="*/ 6430518 w 7289801"/>
              <a:gd name="connsiteY10318" fmla="*/ 974133 h 8519503"/>
              <a:gd name="connsiteX10319" fmla="*/ 6411920 w 7289801"/>
              <a:gd name="connsiteY10319" fmla="*/ 991987 h 8519503"/>
              <a:gd name="connsiteX10320" fmla="*/ 6411920 w 7289801"/>
              <a:gd name="connsiteY10320" fmla="*/ 981275 h 8519503"/>
              <a:gd name="connsiteX10321" fmla="*/ 6398330 w 7289801"/>
              <a:gd name="connsiteY10321" fmla="*/ 980560 h 8519503"/>
              <a:gd name="connsiteX10322" fmla="*/ 6382594 w 7289801"/>
              <a:gd name="connsiteY10322" fmla="*/ 988416 h 8519503"/>
              <a:gd name="connsiteX10323" fmla="*/ 6379017 w 7289801"/>
              <a:gd name="connsiteY10323" fmla="*/ 1009125 h 8519503"/>
              <a:gd name="connsiteX10324" fmla="*/ 6365428 w 7289801"/>
              <a:gd name="connsiteY10324" fmla="*/ 1001270 h 8519503"/>
              <a:gd name="connsiteX10325" fmla="*/ 6352552 w 7289801"/>
              <a:gd name="connsiteY10325" fmla="*/ 1024121 h 8519503"/>
              <a:gd name="connsiteX10326" fmla="*/ 6340392 w 7289801"/>
              <a:gd name="connsiteY10326" fmla="*/ 1026264 h 8519503"/>
              <a:gd name="connsiteX10327" fmla="*/ 6378302 w 7289801"/>
              <a:gd name="connsiteY10327" fmla="*/ 1022693 h 8519503"/>
              <a:gd name="connsiteX10328" fmla="*/ 6351836 w 7289801"/>
              <a:gd name="connsiteY10328" fmla="*/ 1034833 h 8519503"/>
              <a:gd name="connsiteX10329" fmla="*/ 6363282 w 7289801"/>
              <a:gd name="connsiteY10329" fmla="*/ 1069825 h 8519503"/>
              <a:gd name="connsiteX10330" fmla="*/ 6326802 w 7289801"/>
              <a:gd name="connsiteY10330" fmla="*/ 1103387 h 8519503"/>
              <a:gd name="connsiteX10331" fmla="*/ 6335386 w 7289801"/>
              <a:gd name="connsiteY10331" fmla="*/ 1079822 h 8519503"/>
              <a:gd name="connsiteX10332" fmla="*/ 6291038 w 7289801"/>
              <a:gd name="connsiteY10332" fmla="*/ 1106958 h 8519503"/>
              <a:gd name="connsiteX10333" fmla="*/ 6244544 w 7289801"/>
              <a:gd name="connsiteY10333" fmla="*/ 1126954 h 8519503"/>
              <a:gd name="connsiteX10334" fmla="*/ 6237392 w 7289801"/>
              <a:gd name="connsiteY10334" fmla="*/ 1136952 h 8519503"/>
              <a:gd name="connsiteX10335" fmla="*/ 6225948 w 7289801"/>
              <a:gd name="connsiteY10335" fmla="*/ 1136952 h 8519503"/>
              <a:gd name="connsiteX10336" fmla="*/ 6173017 w 7289801"/>
              <a:gd name="connsiteY10336" fmla="*/ 1169086 h 8519503"/>
              <a:gd name="connsiteX10337" fmla="*/ 6179455 w 7289801"/>
              <a:gd name="connsiteY10337" fmla="*/ 1171943 h 8519503"/>
              <a:gd name="connsiteX10338" fmla="*/ 6170156 w 7289801"/>
              <a:gd name="connsiteY10338" fmla="*/ 1179798 h 8519503"/>
              <a:gd name="connsiteX10339" fmla="*/ 6167296 w 7289801"/>
              <a:gd name="connsiteY10339" fmla="*/ 1174085 h 8519503"/>
              <a:gd name="connsiteX10340" fmla="*/ 6139399 w 7289801"/>
              <a:gd name="connsiteY10340" fmla="*/ 1193366 h 8519503"/>
              <a:gd name="connsiteX10341" fmla="*/ 6145120 w 7289801"/>
              <a:gd name="connsiteY10341" fmla="*/ 1179083 h 8519503"/>
              <a:gd name="connsiteX10342" fmla="*/ 6123662 w 7289801"/>
              <a:gd name="connsiteY10342" fmla="*/ 1191223 h 8519503"/>
              <a:gd name="connsiteX10343" fmla="*/ 6130100 w 7289801"/>
              <a:gd name="connsiteY10343" fmla="*/ 1210504 h 8519503"/>
              <a:gd name="connsiteX10344" fmla="*/ 6097198 w 7289801"/>
              <a:gd name="connsiteY10344" fmla="*/ 1211933 h 8519503"/>
              <a:gd name="connsiteX10345" fmla="*/ 6106496 w 7289801"/>
              <a:gd name="connsiteY10345" fmla="*/ 1211933 h 8519503"/>
              <a:gd name="connsiteX10346" fmla="*/ 6078600 w 7289801"/>
              <a:gd name="connsiteY10346" fmla="*/ 1247639 h 8519503"/>
              <a:gd name="connsiteX10347" fmla="*/ 6039260 w 7289801"/>
              <a:gd name="connsiteY10347" fmla="*/ 1264777 h 8519503"/>
              <a:gd name="connsiteX10348" fmla="*/ 6029962 w 7289801"/>
              <a:gd name="connsiteY10348" fmla="*/ 1279773 h 8519503"/>
              <a:gd name="connsiteX10349" fmla="*/ 6036398 w 7289801"/>
              <a:gd name="connsiteY10349" fmla="*/ 1283344 h 8519503"/>
              <a:gd name="connsiteX10350" fmla="*/ 6004211 w 7289801"/>
              <a:gd name="connsiteY10350" fmla="*/ 1307693 h 8519503"/>
              <a:gd name="connsiteX10351" fmla="*/ 6019948 w 7289801"/>
              <a:gd name="connsiteY10351" fmla="*/ 1284773 h 8519503"/>
              <a:gd name="connsiteX10352" fmla="*/ 5979176 w 7289801"/>
              <a:gd name="connsiteY10352" fmla="*/ 1304116 h 8519503"/>
              <a:gd name="connsiteX10353" fmla="*/ 5941982 w 7289801"/>
              <a:gd name="connsiteY10353" fmla="*/ 1339103 h 8519503"/>
              <a:gd name="connsiteX10354" fmla="*/ 5922670 w 7289801"/>
              <a:gd name="connsiteY10354" fmla="*/ 1341243 h 8519503"/>
              <a:gd name="connsiteX10355" fmla="*/ 5922670 w 7289801"/>
              <a:gd name="connsiteY10355" fmla="*/ 1325538 h 8519503"/>
              <a:gd name="connsiteX10356" fmla="*/ 5916231 w 7289801"/>
              <a:gd name="connsiteY10356" fmla="*/ 1330535 h 8519503"/>
              <a:gd name="connsiteX10357" fmla="*/ 5914801 w 7289801"/>
              <a:gd name="connsiteY10357" fmla="*/ 1346239 h 8519503"/>
              <a:gd name="connsiteX10358" fmla="*/ 5909078 w 7289801"/>
              <a:gd name="connsiteY10358" fmla="*/ 1332682 h 8519503"/>
              <a:gd name="connsiteX10359" fmla="*/ 5896919 w 7289801"/>
              <a:gd name="connsiteY10359" fmla="*/ 1350529 h 8519503"/>
              <a:gd name="connsiteX10360" fmla="*/ 5892628 w 7289801"/>
              <a:gd name="connsiteY10360" fmla="*/ 1341956 h 8519503"/>
              <a:gd name="connsiteX10361" fmla="*/ 5890482 w 7289801"/>
              <a:gd name="connsiteY10361" fmla="*/ 1358370 h 8519503"/>
              <a:gd name="connsiteX10362" fmla="*/ 5879752 w 7289801"/>
              <a:gd name="connsiteY10362" fmla="*/ 1362655 h 8519503"/>
              <a:gd name="connsiteX10363" fmla="*/ 5880468 w 7289801"/>
              <a:gd name="connsiteY10363" fmla="*/ 1351954 h 8519503"/>
              <a:gd name="connsiteX10364" fmla="*/ 5869738 w 7289801"/>
              <a:gd name="connsiteY10364" fmla="*/ 1375531 h 8519503"/>
              <a:gd name="connsiteX10365" fmla="*/ 5884760 w 7289801"/>
              <a:gd name="connsiteY10365" fmla="*/ 1379098 h 8519503"/>
              <a:gd name="connsiteX10366" fmla="*/ 5865626 w 7289801"/>
              <a:gd name="connsiteY10366" fmla="*/ 1390254 h 8519503"/>
              <a:gd name="connsiteX10367" fmla="*/ 5849914 w 7289801"/>
              <a:gd name="connsiteY10367" fmla="*/ 1406031 h 8519503"/>
              <a:gd name="connsiteX10368" fmla="*/ 5846404 w 7289801"/>
              <a:gd name="connsiteY10368" fmla="*/ 1402841 h 8519503"/>
              <a:gd name="connsiteX10369" fmla="*/ 5841128 w 7289801"/>
              <a:gd name="connsiteY10369" fmla="*/ 1395524 h 8519503"/>
              <a:gd name="connsiteX10370" fmla="*/ 5823246 w 7289801"/>
              <a:gd name="connsiteY10370" fmla="*/ 1407663 h 8519503"/>
              <a:gd name="connsiteX10371" fmla="*/ 5837551 w 7289801"/>
              <a:gd name="connsiteY10371" fmla="*/ 1416235 h 8519503"/>
              <a:gd name="connsiteX10372" fmla="*/ 5821814 w 7289801"/>
              <a:gd name="connsiteY10372" fmla="*/ 1412663 h 8519503"/>
              <a:gd name="connsiteX10373" fmla="*/ 5816808 w 7289801"/>
              <a:gd name="connsiteY10373" fmla="*/ 1431232 h 8519503"/>
              <a:gd name="connsiteX10374" fmla="*/ 5786766 w 7289801"/>
              <a:gd name="connsiteY10374" fmla="*/ 1448374 h 8519503"/>
              <a:gd name="connsiteX10375" fmla="*/ 5793204 w 7289801"/>
              <a:gd name="connsiteY10375" fmla="*/ 1443369 h 8519503"/>
              <a:gd name="connsiteX10376" fmla="*/ 5787482 w 7289801"/>
              <a:gd name="connsiteY10376" fmla="*/ 1437665 h 8519503"/>
              <a:gd name="connsiteX10377" fmla="*/ 5762446 w 7289801"/>
              <a:gd name="connsiteY10377" fmla="*/ 1471239 h 8519503"/>
              <a:gd name="connsiteX10378" fmla="*/ 5752432 w 7289801"/>
              <a:gd name="connsiteY10378" fmla="*/ 1465521 h 8519503"/>
              <a:gd name="connsiteX10379" fmla="*/ 5740988 w 7289801"/>
              <a:gd name="connsiteY10379" fmla="*/ 1480518 h 8519503"/>
              <a:gd name="connsiteX10380" fmla="*/ 5731690 w 7289801"/>
              <a:gd name="connsiteY10380" fmla="*/ 1471950 h 8519503"/>
              <a:gd name="connsiteX10381" fmla="*/ 5718100 w 7289801"/>
              <a:gd name="connsiteY10381" fmla="*/ 1486955 h 8519503"/>
              <a:gd name="connsiteX10382" fmla="*/ 5708086 w 7289801"/>
              <a:gd name="connsiteY10382" fmla="*/ 1481232 h 8519503"/>
              <a:gd name="connsiteX10383" fmla="*/ 5722390 w 7289801"/>
              <a:gd name="connsiteY10383" fmla="*/ 1471239 h 8519503"/>
              <a:gd name="connsiteX10384" fmla="*/ 5721676 w 7289801"/>
              <a:gd name="connsiteY10384" fmla="*/ 1471239 h 8519503"/>
              <a:gd name="connsiteX10385" fmla="*/ 5720245 w 7289801"/>
              <a:gd name="connsiteY10385" fmla="*/ 1468378 h 8519503"/>
              <a:gd name="connsiteX10386" fmla="*/ 5722390 w 7289801"/>
              <a:gd name="connsiteY10386" fmla="*/ 1461232 h 8519503"/>
              <a:gd name="connsiteX10387" fmla="*/ 5731690 w 7289801"/>
              <a:gd name="connsiteY10387" fmla="*/ 1459087 h 8519503"/>
              <a:gd name="connsiteX10388" fmla="*/ 5728114 w 7289801"/>
              <a:gd name="connsiteY10388" fmla="*/ 1464092 h 8519503"/>
              <a:gd name="connsiteX10389" fmla="*/ 5725252 w 7289801"/>
              <a:gd name="connsiteY10389" fmla="*/ 1469801 h 8519503"/>
              <a:gd name="connsiteX10390" fmla="*/ 5756725 w 7289801"/>
              <a:gd name="connsiteY10390" fmla="*/ 1449803 h 8519503"/>
              <a:gd name="connsiteX10391" fmla="*/ 5753148 w 7289801"/>
              <a:gd name="connsiteY10391" fmla="*/ 1436239 h 8519503"/>
              <a:gd name="connsiteX10392" fmla="*/ 5695210 w 7289801"/>
              <a:gd name="connsiteY10392" fmla="*/ 1494105 h 8519503"/>
              <a:gd name="connsiteX10393" fmla="*/ 5684482 w 7289801"/>
              <a:gd name="connsiteY10393" fmla="*/ 1491246 h 8519503"/>
              <a:gd name="connsiteX10394" fmla="*/ 5668030 w 7289801"/>
              <a:gd name="connsiteY10394" fmla="*/ 1508404 h 8519503"/>
              <a:gd name="connsiteX10395" fmla="*/ 5667315 w 7289801"/>
              <a:gd name="connsiteY10395" fmla="*/ 1521948 h 8519503"/>
              <a:gd name="connsiteX10396" fmla="*/ 5682335 w 7289801"/>
              <a:gd name="connsiteY10396" fmla="*/ 1509117 h 8519503"/>
              <a:gd name="connsiteX10397" fmla="*/ 5675898 w 7289801"/>
              <a:gd name="connsiteY10397" fmla="*/ 1506264 h 8519503"/>
              <a:gd name="connsiteX10398" fmla="*/ 5689489 w 7289801"/>
              <a:gd name="connsiteY10398" fmla="*/ 1499108 h 8519503"/>
              <a:gd name="connsiteX10399" fmla="*/ 5695926 w 7289801"/>
              <a:gd name="connsiteY10399" fmla="*/ 1517671 h 8519503"/>
              <a:gd name="connsiteX10400" fmla="*/ 5685196 w 7289801"/>
              <a:gd name="connsiteY10400" fmla="*/ 1514820 h 8519503"/>
              <a:gd name="connsiteX10401" fmla="*/ 5666600 w 7289801"/>
              <a:gd name="connsiteY10401" fmla="*/ 1540481 h 8519503"/>
              <a:gd name="connsiteX10402" fmla="*/ 5660162 w 7289801"/>
              <a:gd name="connsiteY10402" fmla="*/ 1548322 h 8519503"/>
              <a:gd name="connsiteX10403" fmla="*/ 5648718 w 7289801"/>
              <a:gd name="connsiteY10403" fmla="*/ 1547610 h 8519503"/>
              <a:gd name="connsiteX10404" fmla="*/ 5651578 w 7289801"/>
              <a:gd name="connsiteY10404" fmla="*/ 1552599 h 8519503"/>
              <a:gd name="connsiteX10405" fmla="*/ 5629405 w 7289801"/>
              <a:gd name="connsiteY10405" fmla="*/ 1567568 h 8519503"/>
              <a:gd name="connsiteX10406" fmla="*/ 5629405 w 7289801"/>
              <a:gd name="connsiteY10406" fmla="*/ 1575422 h 8519503"/>
              <a:gd name="connsiteX10407" fmla="*/ 5650863 w 7289801"/>
              <a:gd name="connsiteY10407" fmla="*/ 1563292 h 8519503"/>
              <a:gd name="connsiteX10408" fmla="*/ 5630835 w 7289801"/>
              <a:gd name="connsiteY10408" fmla="*/ 1586151 h 8519503"/>
              <a:gd name="connsiteX10409" fmla="*/ 5626544 w 7289801"/>
              <a:gd name="connsiteY10409" fmla="*/ 1578283 h 8519503"/>
              <a:gd name="connsiteX10410" fmla="*/ 5621537 w 7289801"/>
              <a:gd name="connsiteY10410" fmla="*/ 1586151 h 8519503"/>
              <a:gd name="connsiteX10411" fmla="*/ 5627974 w 7289801"/>
              <a:gd name="connsiteY10411" fmla="*/ 1596881 h 8519503"/>
              <a:gd name="connsiteX10412" fmla="*/ 5645140 w 7289801"/>
              <a:gd name="connsiteY10412" fmla="*/ 1576137 h 8519503"/>
              <a:gd name="connsiteX10413" fmla="*/ 5658016 w 7289801"/>
              <a:gd name="connsiteY10413" fmla="*/ 1579713 h 8519503"/>
              <a:gd name="connsiteX10414" fmla="*/ 5685196 w 7289801"/>
              <a:gd name="connsiteY10414" fmla="*/ 1549036 h 8519503"/>
              <a:gd name="connsiteX10415" fmla="*/ 5686628 w 7289801"/>
              <a:gd name="connsiteY10415" fmla="*/ 1559729 h 8519503"/>
              <a:gd name="connsiteX10416" fmla="*/ 5696642 w 7289801"/>
              <a:gd name="connsiteY10416" fmla="*/ 1541906 h 8519503"/>
              <a:gd name="connsiteX10417" fmla="*/ 5696642 w 7289801"/>
              <a:gd name="connsiteY10417" fmla="*/ 1557589 h 8519503"/>
              <a:gd name="connsiteX10418" fmla="*/ 5700933 w 7289801"/>
              <a:gd name="connsiteY10418" fmla="*/ 1534066 h 8519503"/>
              <a:gd name="connsiteX10419" fmla="*/ 5708801 w 7289801"/>
              <a:gd name="connsiteY10419" fmla="*/ 1547610 h 8519503"/>
              <a:gd name="connsiteX10420" fmla="*/ 5711662 w 7289801"/>
              <a:gd name="connsiteY10420" fmla="*/ 1529075 h 8519503"/>
              <a:gd name="connsiteX10421" fmla="*/ 5726683 w 7289801"/>
              <a:gd name="connsiteY10421" fmla="*/ 1516958 h 8519503"/>
              <a:gd name="connsiteX10422" fmla="*/ 5732404 w 7289801"/>
              <a:gd name="connsiteY10422" fmla="*/ 1511969 h 8519503"/>
              <a:gd name="connsiteX10423" fmla="*/ 5745280 w 7289801"/>
              <a:gd name="connsiteY10423" fmla="*/ 1515532 h 8519503"/>
              <a:gd name="connsiteX10424" fmla="*/ 5742418 w 7289801"/>
              <a:gd name="connsiteY10424" fmla="*/ 1501972 h 8519503"/>
              <a:gd name="connsiteX10425" fmla="*/ 5761016 w 7289801"/>
              <a:gd name="connsiteY10425" fmla="*/ 1491962 h 8519503"/>
              <a:gd name="connsiteX10426" fmla="*/ 5746711 w 7289801"/>
              <a:gd name="connsiteY10426" fmla="*/ 1501972 h 8519503"/>
              <a:gd name="connsiteX10427" fmla="*/ 5783906 w 7289801"/>
              <a:gd name="connsiteY10427" fmla="*/ 1493389 h 8519503"/>
              <a:gd name="connsiteX10428" fmla="*/ 5803218 w 7289801"/>
              <a:gd name="connsiteY10428" fmla="*/ 1473378 h 8519503"/>
              <a:gd name="connsiteX10429" fmla="*/ 5786051 w 7289801"/>
              <a:gd name="connsiteY10429" fmla="*/ 1485524 h 8519503"/>
              <a:gd name="connsiteX10430" fmla="*/ 5776753 w 7289801"/>
              <a:gd name="connsiteY10430" fmla="*/ 1484809 h 8519503"/>
              <a:gd name="connsiteX10431" fmla="*/ 5779613 w 7289801"/>
              <a:gd name="connsiteY10431" fmla="*/ 1474803 h 8519503"/>
              <a:gd name="connsiteX10432" fmla="*/ 5805364 w 7289801"/>
              <a:gd name="connsiteY10432" fmla="*/ 1465521 h 8519503"/>
              <a:gd name="connsiteX10433" fmla="*/ 5811800 w 7289801"/>
              <a:gd name="connsiteY10433" fmla="*/ 1476235 h 8519503"/>
              <a:gd name="connsiteX10434" fmla="*/ 5838266 w 7289801"/>
              <a:gd name="connsiteY10434" fmla="*/ 1456228 h 8519503"/>
              <a:gd name="connsiteX10435" fmla="*/ 5839696 w 7289801"/>
              <a:gd name="connsiteY10435" fmla="*/ 1434805 h 8519503"/>
              <a:gd name="connsiteX10436" fmla="*/ 5843274 w 7289801"/>
              <a:gd name="connsiteY10436" fmla="*/ 1429803 h 8519503"/>
              <a:gd name="connsiteX10437" fmla="*/ 5856149 w 7289801"/>
              <a:gd name="connsiteY10437" fmla="*/ 1441221 h 8519503"/>
              <a:gd name="connsiteX10438" fmla="*/ 5856863 w 7289801"/>
              <a:gd name="connsiteY10438" fmla="*/ 1422662 h 8519503"/>
              <a:gd name="connsiteX10439" fmla="*/ 5880468 w 7289801"/>
              <a:gd name="connsiteY10439" fmla="*/ 1413377 h 8519503"/>
              <a:gd name="connsiteX10440" fmla="*/ 5895489 w 7289801"/>
              <a:gd name="connsiteY10440" fmla="*/ 1408378 h 8519503"/>
              <a:gd name="connsiteX10441" fmla="*/ 5885475 w 7289801"/>
              <a:gd name="connsiteY10441" fmla="*/ 1419090 h 8519503"/>
              <a:gd name="connsiteX10442" fmla="*/ 5904788 w 7289801"/>
              <a:gd name="connsiteY10442" fmla="*/ 1409091 h 8519503"/>
              <a:gd name="connsiteX10443" fmla="*/ 5903357 w 7289801"/>
              <a:gd name="connsiteY10443" fmla="*/ 1414092 h 8519503"/>
              <a:gd name="connsiteX10444" fmla="*/ 5904072 w 7289801"/>
              <a:gd name="connsiteY10444" fmla="*/ 1419805 h 8519503"/>
              <a:gd name="connsiteX10445" fmla="*/ 5894058 w 7289801"/>
              <a:gd name="connsiteY10445" fmla="*/ 1421950 h 8519503"/>
              <a:gd name="connsiteX10446" fmla="*/ 5894058 w 7289801"/>
              <a:gd name="connsiteY10446" fmla="*/ 1429803 h 8519503"/>
              <a:gd name="connsiteX10447" fmla="*/ 5911940 w 7289801"/>
              <a:gd name="connsiteY10447" fmla="*/ 1406949 h 8519503"/>
              <a:gd name="connsiteX10448" fmla="*/ 5944843 w 7289801"/>
              <a:gd name="connsiteY10448" fmla="*/ 1381956 h 8519503"/>
              <a:gd name="connsiteX10449" fmla="*/ 5936259 w 7289801"/>
              <a:gd name="connsiteY10449" fmla="*/ 1368401 h 8519503"/>
              <a:gd name="connsiteX10450" fmla="*/ 5952712 w 7289801"/>
              <a:gd name="connsiteY10450" fmla="*/ 1361219 h 8519503"/>
              <a:gd name="connsiteX10451" fmla="*/ 5951280 w 7289801"/>
              <a:gd name="connsiteY10451" fmla="*/ 1381956 h 8519503"/>
              <a:gd name="connsiteX10452" fmla="*/ 5985614 w 7289801"/>
              <a:gd name="connsiteY10452" fmla="*/ 1349815 h 8519503"/>
              <a:gd name="connsiteX10453" fmla="*/ 6032823 w 7289801"/>
              <a:gd name="connsiteY10453" fmla="*/ 1330535 h 8519503"/>
              <a:gd name="connsiteX10454" fmla="*/ 6030676 w 7289801"/>
              <a:gd name="connsiteY10454" fmla="*/ 1338390 h 8519503"/>
              <a:gd name="connsiteX10455" fmla="*/ 6043551 w 7289801"/>
              <a:gd name="connsiteY10455" fmla="*/ 1341956 h 8519503"/>
              <a:gd name="connsiteX10456" fmla="*/ 6037830 w 7289801"/>
              <a:gd name="connsiteY10456" fmla="*/ 1330535 h 8519503"/>
              <a:gd name="connsiteX10457" fmla="*/ 6060718 w 7289801"/>
              <a:gd name="connsiteY10457" fmla="*/ 1305549 h 8519503"/>
              <a:gd name="connsiteX10458" fmla="*/ 6048558 w 7289801"/>
              <a:gd name="connsiteY10458" fmla="*/ 1299769 h 8519503"/>
              <a:gd name="connsiteX10459" fmla="*/ 6065724 w 7289801"/>
              <a:gd name="connsiteY10459" fmla="*/ 1286915 h 8519503"/>
              <a:gd name="connsiteX10460" fmla="*/ 6070732 w 7289801"/>
              <a:gd name="connsiteY10460" fmla="*/ 1295484 h 8519503"/>
              <a:gd name="connsiteX10461" fmla="*/ 6060518 w 7289801"/>
              <a:gd name="connsiteY10461" fmla="*/ 1299407 h 8519503"/>
              <a:gd name="connsiteX10462" fmla="*/ 6060450 w 7289801"/>
              <a:gd name="connsiteY10462" fmla="*/ 1299233 h 8519503"/>
              <a:gd name="connsiteX10463" fmla="*/ 6052135 w 7289801"/>
              <a:gd name="connsiteY10463" fmla="*/ 1302625 h 8519503"/>
              <a:gd name="connsiteX10464" fmla="*/ 6060518 w 7289801"/>
              <a:gd name="connsiteY10464" fmla="*/ 1299407 h 8519503"/>
              <a:gd name="connsiteX10465" fmla="*/ 6062864 w 7289801"/>
              <a:gd name="connsiteY10465" fmla="*/ 1305549 h 8519503"/>
              <a:gd name="connsiteX10466" fmla="*/ 6093621 w 7289801"/>
              <a:gd name="connsiteY10466" fmla="*/ 1285487 h 8519503"/>
              <a:gd name="connsiteX10467" fmla="*/ 6105780 w 7289801"/>
              <a:gd name="connsiteY10467" fmla="*/ 1294056 h 8519503"/>
              <a:gd name="connsiteX10468" fmla="*/ 6093621 w 7289801"/>
              <a:gd name="connsiteY10468" fmla="*/ 1304116 h 8519503"/>
              <a:gd name="connsiteX10469" fmla="*/ 6116510 w 7289801"/>
              <a:gd name="connsiteY10469" fmla="*/ 1289771 h 8519503"/>
              <a:gd name="connsiteX10470" fmla="*/ 6109358 w 7289801"/>
              <a:gd name="connsiteY10470" fmla="*/ 1281202 h 8519503"/>
              <a:gd name="connsiteX10471" fmla="*/ 6096482 w 7289801"/>
              <a:gd name="connsiteY10471" fmla="*/ 1294056 h 8519503"/>
              <a:gd name="connsiteX10472" fmla="*/ 6102919 w 7289801"/>
              <a:gd name="connsiteY10472" fmla="*/ 1278346 h 8519503"/>
              <a:gd name="connsiteX10473" fmla="*/ 6147268 w 7289801"/>
              <a:gd name="connsiteY10473" fmla="*/ 1242640 h 8519503"/>
              <a:gd name="connsiteX10474" fmla="*/ 6160142 w 7289801"/>
              <a:gd name="connsiteY10474" fmla="*/ 1246210 h 8519503"/>
              <a:gd name="connsiteX10475" fmla="*/ 6163718 w 7289801"/>
              <a:gd name="connsiteY10475" fmla="*/ 1240498 h 8519503"/>
              <a:gd name="connsiteX10476" fmla="*/ 6166580 w 7289801"/>
              <a:gd name="connsiteY10476" fmla="*/ 1230500 h 8519503"/>
              <a:gd name="connsiteX10477" fmla="*/ 6204490 w 7289801"/>
              <a:gd name="connsiteY10477" fmla="*/ 1199793 h 8519503"/>
              <a:gd name="connsiteX10478" fmla="*/ 6209497 w 7289801"/>
              <a:gd name="connsiteY10478" fmla="*/ 1207648 h 8519503"/>
              <a:gd name="connsiteX10479" fmla="*/ 6219511 w 7289801"/>
              <a:gd name="connsiteY10479" fmla="*/ 1205506 h 8519503"/>
              <a:gd name="connsiteX10480" fmla="*/ 6230239 w 7289801"/>
              <a:gd name="connsiteY10480" fmla="*/ 1198365 h 8519503"/>
              <a:gd name="connsiteX10481" fmla="*/ 6230239 w 7289801"/>
              <a:gd name="connsiteY10481" fmla="*/ 1189796 h 8519503"/>
              <a:gd name="connsiteX10482" fmla="*/ 6245260 w 7289801"/>
              <a:gd name="connsiteY10482" fmla="*/ 1185510 h 8519503"/>
              <a:gd name="connsiteX10483" fmla="*/ 6248122 w 7289801"/>
              <a:gd name="connsiteY10483" fmla="*/ 1193366 h 8519503"/>
              <a:gd name="connsiteX10484" fmla="*/ 6255274 w 7289801"/>
              <a:gd name="connsiteY10484" fmla="*/ 1182654 h 8519503"/>
              <a:gd name="connsiteX10485" fmla="*/ 6245260 w 7289801"/>
              <a:gd name="connsiteY10485" fmla="*/ 1185510 h 8519503"/>
              <a:gd name="connsiteX10486" fmla="*/ 6256705 w 7289801"/>
              <a:gd name="connsiteY10486" fmla="*/ 1169800 h 8519503"/>
              <a:gd name="connsiteX10487" fmla="*/ 6274586 w 7289801"/>
              <a:gd name="connsiteY10487" fmla="*/ 1170514 h 8519503"/>
              <a:gd name="connsiteX10488" fmla="*/ 6325372 w 7289801"/>
              <a:gd name="connsiteY10488" fmla="*/ 1137665 h 8519503"/>
              <a:gd name="connsiteX10489" fmla="*/ 6333240 w 7289801"/>
              <a:gd name="connsiteY10489" fmla="*/ 1132666 h 8519503"/>
              <a:gd name="connsiteX10490" fmla="*/ 6366858 w 7289801"/>
              <a:gd name="connsiteY10490" fmla="*/ 1109815 h 8519503"/>
              <a:gd name="connsiteX10491" fmla="*/ 6395469 w 7289801"/>
              <a:gd name="connsiteY10491" fmla="*/ 1097675 h 8519503"/>
              <a:gd name="connsiteX10492" fmla="*/ 6391178 w 7289801"/>
              <a:gd name="connsiteY10492" fmla="*/ 1105531 h 8519503"/>
              <a:gd name="connsiteX10493" fmla="*/ 6403338 w 7289801"/>
              <a:gd name="connsiteY10493" fmla="*/ 1095533 h 8519503"/>
              <a:gd name="connsiteX10494" fmla="*/ 6400476 w 7289801"/>
              <a:gd name="connsiteY10494" fmla="*/ 1089820 h 8519503"/>
              <a:gd name="connsiteX10495" fmla="*/ 6419072 w 7289801"/>
              <a:gd name="connsiteY10495" fmla="*/ 1071967 h 8519503"/>
              <a:gd name="connsiteX10496" fmla="*/ 6398330 w 7289801"/>
              <a:gd name="connsiteY10496" fmla="*/ 1105531 h 8519503"/>
              <a:gd name="connsiteX10497" fmla="*/ 6377587 w 7289801"/>
              <a:gd name="connsiteY10497" fmla="*/ 1131238 h 8519503"/>
              <a:gd name="connsiteX10498" fmla="*/ 6363996 w 7289801"/>
              <a:gd name="connsiteY10498" fmla="*/ 1131238 h 8519503"/>
              <a:gd name="connsiteX10499" fmla="*/ 6366858 w 7289801"/>
              <a:gd name="connsiteY10499" fmla="*/ 1120527 h 8519503"/>
              <a:gd name="connsiteX10500" fmla="*/ 6334670 w 7289801"/>
              <a:gd name="connsiteY10500" fmla="*/ 1161946 h 8519503"/>
              <a:gd name="connsiteX10501" fmla="*/ 6323226 w 7289801"/>
              <a:gd name="connsiteY10501" fmla="*/ 1153375 h 8519503"/>
              <a:gd name="connsiteX10502" fmla="*/ 6299621 w 7289801"/>
              <a:gd name="connsiteY10502" fmla="*/ 1174085 h 8519503"/>
              <a:gd name="connsiteX10503" fmla="*/ 6308205 w 7289801"/>
              <a:gd name="connsiteY10503" fmla="*/ 1158375 h 8519503"/>
              <a:gd name="connsiteX10504" fmla="*/ 6323942 w 7289801"/>
              <a:gd name="connsiteY10504" fmla="*/ 1142664 h 8519503"/>
              <a:gd name="connsiteX10505" fmla="*/ 6293900 w 7289801"/>
              <a:gd name="connsiteY10505" fmla="*/ 1160517 h 8519503"/>
              <a:gd name="connsiteX10506" fmla="*/ 6291754 w 7289801"/>
              <a:gd name="connsiteY10506" fmla="*/ 1168373 h 8519503"/>
              <a:gd name="connsiteX10507" fmla="*/ 6301052 w 7289801"/>
              <a:gd name="connsiteY10507" fmla="*/ 1168373 h 8519503"/>
              <a:gd name="connsiteX10508" fmla="*/ 6295330 w 7289801"/>
              <a:gd name="connsiteY10508" fmla="*/ 1181940 h 8519503"/>
              <a:gd name="connsiteX10509" fmla="*/ 6272440 w 7289801"/>
              <a:gd name="connsiteY10509" fmla="*/ 1207648 h 8519503"/>
              <a:gd name="connsiteX10510" fmla="*/ 6275302 w 7289801"/>
              <a:gd name="connsiteY10510" fmla="*/ 1194081 h 8519503"/>
              <a:gd name="connsiteX10511" fmla="*/ 6248837 w 7289801"/>
              <a:gd name="connsiteY10511" fmla="*/ 1217646 h 8519503"/>
              <a:gd name="connsiteX10512" fmla="*/ 6238108 w 7289801"/>
              <a:gd name="connsiteY10512" fmla="*/ 1214075 h 8519503"/>
              <a:gd name="connsiteX10513" fmla="*/ 6228809 w 7289801"/>
              <a:gd name="connsiteY10513" fmla="*/ 1232642 h 8519503"/>
              <a:gd name="connsiteX10514" fmla="*/ 6227378 w 7289801"/>
              <a:gd name="connsiteY10514" fmla="*/ 1211219 h 8519503"/>
              <a:gd name="connsiteX10515" fmla="*/ 6215934 w 7289801"/>
              <a:gd name="connsiteY10515" fmla="*/ 1219075 h 8519503"/>
              <a:gd name="connsiteX10516" fmla="*/ 6208066 w 7289801"/>
              <a:gd name="connsiteY10516" fmla="*/ 1231929 h 8519503"/>
              <a:gd name="connsiteX10517" fmla="*/ 6206636 w 7289801"/>
              <a:gd name="connsiteY10517" fmla="*/ 1244783 h 8519503"/>
              <a:gd name="connsiteX10518" fmla="*/ 6208066 w 7289801"/>
              <a:gd name="connsiteY10518" fmla="*/ 1247639 h 8519503"/>
              <a:gd name="connsiteX10519" fmla="*/ 6198767 w 7289801"/>
              <a:gd name="connsiteY10519" fmla="*/ 1239783 h 8519503"/>
              <a:gd name="connsiteX10520" fmla="*/ 6183030 w 7289801"/>
              <a:gd name="connsiteY10520" fmla="*/ 1265491 h 8519503"/>
              <a:gd name="connsiteX10521" fmla="*/ 6180885 w 7289801"/>
              <a:gd name="connsiteY10521" fmla="*/ 1254779 h 8519503"/>
              <a:gd name="connsiteX10522" fmla="*/ 6165864 w 7289801"/>
              <a:gd name="connsiteY10522" fmla="*/ 1286200 h 8519503"/>
              <a:gd name="connsiteX10523" fmla="*/ 6158712 w 7289801"/>
              <a:gd name="connsiteY10523" fmla="*/ 1277631 h 8519503"/>
              <a:gd name="connsiteX10524" fmla="*/ 6166580 w 7289801"/>
              <a:gd name="connsiteY10524" fmla="*/ 1256923 h 8519503"/>
              <a:gd name="connsiteX10525" fmla="*/ 6145836 w 7289801"/>
              <a:gd name="connsiteY10525" fmla="*/ 1290485 h 8519503"/>
              <a:gd name="connsiteX10526" fmla="*/ 6137968 w 7289801"/>
              <a:gd name="connsiteY10526" fmla="*/ 1287629 h 8519503"/>
              <a:gd name="connsiteX10527" fmla="*/ 6133676 w 7289801"/>
              <a:gd name="connsiteY10527" fmla="*/ 1303378 h 8519503"/>
              <a:gd name="connsiteX10528" fmla="*/ 6146552 w 7289801"/>
              <a:gd name="connsiteY10528" fmla="*/ 1299054 h 8519503"/>
              <a:gd name="connsiteX10529" fmla="*/ 6128670 w 7289801"/>
              <a:gd name="connsiteY10529" fmla="*/ 1314103 h 8519503"/>
              <a:gd name="connsiteX10530" fmla="*/ 6184462 w 7289801"/>
              <a:gd name="connsiteY10530" fmla="*/ 1276204 h 8519503"/>
              <a:gd name="connsiteX10531" fmla="*/ 6137968 w 7289801"/>
              <a:gd name="connsiteY10531" fmla="*/ 1321957 h 8519503"/>
              <a:gd name="connsiteX10532" fmla="*/ 6125094 w 7289801"/>
              <a:gd name="connsiteY10532" fmla="*/ 1334824 h 8519503"/>
              <a:gd name="connsiteX10533" fmla="*/ 6125094 w 7289801"/>
              <a:gd name="connsiteY10533" fmla="*/ 1326970 h 8519503"/>
              <a:gd name="connsiteX10534" fmla="*/ 6092191 w 7289801"/>
              <a:gd name="connsiteY10534" fmla="*/ 1344096 h 8519503"/>
              <a:gd name="connsiteX10535" fmla="*/ 6092191 w 7289801"/>
              <a:gd name="connsiteY10535" fmla="*/ 1336250 h 8519503"/>
              <a:gd name="connsiteX10536" fmla="*/ 6079316 w 7289801"/>
              <a:gd name="connsiteY10536" fmla="*/ 1348382 h 8519503"/>
              <a:gd name="connsiteX10537" fmla="*/ 6092191 w 7289801"/>
              <a:gd name="connsiteY10537" fmla="*/ 1344096 h 8519503"/>
              <a:gd name="connsiteX10538" fmla="*/ 6078600 w 7289801"/>
              <a:gd name="connsiteY10538" fmla="*/ 1377670 h 8519503"/>
              <a:gd name="connsiteX10539" fmla="*/ 6058572 w 7289801"/>
              <a:gd name="connsiteY10539" fmla="*/ 1389807 h 8519503"/>
              <a:gd name="connsiteX10540" fmla="*/ 6013510 w 7289801"/>
              <a:gd name="connsiteY10540" fmla="*/ 1427655 h 8519503"/>
              <a:gd name="connsiteX10541" fmla="*/ 6013510 w 7289801"/>
              <a:gd name="connsiteY10541" fmla="*/ 1419805 h 8519503"/>
              <a:gd name="connsiteX10542" fmla="*/ 6008502 w 7289801"/>
              <a:gd name="connsiteY10542" fmla="*/ 1421950 h 8519503"/>
              <a:gd name="connsiteX10543" fmla="*/ 5999204 w 7289801"/>
              <a:gd name="connsiteY10543" fmla="*/ 1437665 h 8519503"/>
              <a:gd name="connsiteX10544" fmla="*/ 5996343 w 7289801"/>
              <a:gd name="connsiteY10544" fmla="*/ 1431947 h 8519503"/>
              <a:gd name="connsiteX10545" fmla="*/ 5993482 w 7289801"/>
              <a:gd name="connsiteY10545" fmla="*/ 1442656 h 8519503"/>
              <a:gd name="connsiteX10546" fmla="*/ 5987760 w 7289801"/>
              <a:gd name="connsiteY10546" fmla="*/ 1436956 h 8519503"/>
              <a:gd name="connsiteX10547" fmla="*/ 5987044 w 7289801"/>
              <a:gd name="connsiteY10547" fmla="*/ 1447659 h 8519503"/>
              <a:gd name="connsiteX10548" fmla="*/ 5957002 w 7289801"/>
              <a:gd name="connsiteY10548" fmla="*/ 1472663 h 8519503"/>
              <a:gd name="connsiteX10549" fmla="*/ 5950566 w 7289801"/>
              <a:gd name="connsiteY10549" fmla="*/ 1461947 h 8519503"/>
              <a:gd name="connsiteX10550" fmla="*/ 5909794 w 7289801"/>
              <a:gd name="connsiteY10550" fmla="*/ 1494105 h 8519503"/>
              <a:gd name="connsiteX10551" fmla="*/ 5907648 w 7289801"/>
              <a:gd name="connsiteY10551" fmla="*/ 1491246 h 8519503"/>
              <a:gd name="connsiteX10552" fmla="*/ 5910510 w 7289801"/>
              <a:gd name="connsiteY10552" fmla="*/ 1464806 h 8519503"/>
              <a:gd name="connsiteX10553" fmla="*/ 5901210 w 7289801"/>
              <a:gd name="connsiteY10553" fmla="*/ 1480518 h 8519503"/>
              <a:gd name="connsiteX10554" fmla="*/ 5904788 w 7289801"/>
              <a:gd name="connsiteY10554" fmla="*/ 1494105 h 8519503"/>
              <a:gd name="connsiteX10555" fmla="*/ 5896204 w 7289801"/>
              <a:gd name="connsiteY10555" fmla="*/ 1482663 h 8519503"/>
              <a:gd name="connsiteX10556" fmla="*/ 5882614 w 7289801"/>
              <a:gd name="connsiteY10556" fmla="*/ 1490532 h 8519503"/>
              <a:gd name="connsiteX10557" fmla="*/ 5846135 w 7289801"/>
              <a:gd name="connsiteY10557" fmla="*/ 1546897 h 8519503"/>
              <a:gd name="connsiteX10558" fmla="*/ 5845420 w 7289801"/>
              <a:gd name="connsiteY10558" fmla="*/ 1533353 h 8519503"/>
              <a:gd name="connsiteX10559" fmla="*/ 5835406 w 7289801"/>
              <a:gd name="connsiteY10559" fmla="*/ 1551887 h 8519503"/>
              <a:gd name="connsiteX10560" fmla="*/ 5825392 w 7289801"/>
              <a:gd name="connsiteY10560" fmla="*/ 1564717 h 8519503"/>
              <a:gd name="connsiteX10561" fmla="*/ 5822530 w 7289801"/>
              <a:gd name="connsiteY10561" fmla="*/ 1548322 h 8519503"/>
              <a:gd name="connsiteX10562" fmla="*/ 5816808 w 7289801"/>
              <a:gd name="connsiteY10562" fmla="*/ 1553313 h 8519503"/>
              <a:gd name="connsiteX10563" fmla="*/ 5817523 w 7289801"/>
              <a:gd name="connsiteY10563" fmla="*/ 1566856 h 8519503"/>
              <a:gd name="connsiteX10564" fmla="*/ 5810370 w 7289801"/>
              <a:gd name="connsiteY10564" fmla="*/ 1576853 h 8519503"/>
              <a:gd name="connsiteX10565" fmla="*/ 5730259 w 7289801"/>
              <a:gd name="connsiteY10565" fmla="*/ 1623298 h 8519503"/>
              <a:gd name="connsiteX10566" fmla="*/ 5720245 w 7289801"/>
              <a:gd name="connsiteY10566" fmla="*/ 1644023 h 8519503"/>
              <a:gd name="connsiteX10567" fmla="*/ 5703794 w 7289801"/>
              <a:gd name="connsiteY10567" fmla="*/ 1661888 h 8519503"/>
              <a:gd name="connsiteX10568" fmla="*/ 5684482 w 7289801"/>
              <a:gd name="connsiteY10568" fmla="*/ 1679754 h 8519503"/>
              <a:gd name="connsiteX10569" fmla="*/ 5680905 w 7289801"/>
              <a:gd name="connsiteY10569" fmla="*/ 1669034 h 8519503"/>
              <a:gd name="connsiteX10570" fmla="*/ 5665168 w 7289801"/>
              <a:gd name="connsiteY10570" fmla="*/ 1673323 h 8519503"/>
              <a:gd name="connsiteX10571" fmla="*/ 5655154 w 7289801"/>
              <a:gd name="connsiteY10571" fmla="*/ 1686186 h 8519503"/>
              <a:gd name="connsiteX10572" fmla="*/ 5655154 w 7289801"/>
              <a:gd name="connsiteY10572" fmla="*/ 1678325 h 8519503"/>
              <a:gd name="connsiteX10573" fmla="*/ 5569322 w 7289801"/>
              <a:gd name="connsiteY10573" fmla="*/ 1761156 h 8519503"/>
              <a:gd name="connsiteX10574" fmla="*/ 5597218 w 7289801"/>
              <a:gd name="connsiteY10574" fmla="*/ 1744032 h 8519503"/>
              <a:gd name="connsiteX10575" fmla="*/ 5593640 w 7289801"/>
              <a:gd name="connsiteY10575" fmla="*/ 1749071 h 8519503"/>
              <a:gd name="connsiteX10576" fmla="*/ 5600794 w 7289801"/>
              <a:gd name="connsiteY10576" fmla="*/ 1739046 h 8519503"/>
              <a:gd name="connsiteX10577" fmla="*/ 5611523 w 7289801"/>
              <a:gd name="connsiteY10577" fmla="*/ 1752627 h 8519503"/>
              <a:gd name="connsiteX10578" fmla="*/ 5579336 w 7289801"/>
              <a:gd name="connsiteY10578" fmla="*/ 1775426 h 8519503"/>
              <a:gd name="connsiteX10579" fmla="*/ 5565744 w 7289801"/>
              <a:gd name="connsiteY10579" fmla="*/ 1782570 h 8519503"/>
              <a:gd name="connsiteX10580" fmla="*/ 5568606 w 7289801"/>
              <a:gd name="connsiteY10580" fmla="*/ 1771849 h 8519503"/>
              <a:gd name="connsiteX10581" fmla="*/ 5556446 w 7289801"/>
              <a:gd name="connsiteY10581" fmla="*/ 1784715 h 8519503"/>
              <a:gd name="connsiteX10582" fmla="*/ 5560023 w 7289801"/>
              <a:gd name="connsiteY10582" fmla="*/ 1787576 h 8519503"/>
              <a:gd name="connsiteX10583" fmla="*/ 5555016 w 7289801"/>
              <a:gd name="connsiteY10583" fmla="*/ 1771132 h 8519503"/>
              <a:gd name="connsiteX10584" fmla="*/ 5567176 w 7289801"/>
              <a:gd name="connsiteY10584" fmla="*/ 1761156 h 8519503"/>
              <a:gd name="connsiteX10585" fmla="*/ 5556446 w 7289801"/>
              <a:gd name="connsiteY10585" fmla="*/ 1749783 h 8519503"/>
              <a:gd name="connsiteX10586" fmla="*/ 5546432 w 7289801"/>
              <a:gd name="connsiteY10586" fmla="*/ 1760446 h 8519503"/>
              <a:gd name="connsiteX10587" fmla="*/ 5527120 w 7289801"/>
              <a:gd name="connsiteY10587" fmla="*/ 1814697 h 8519503"/>
              <a:gd name="connsiteX10588" fmla="*/ 5517820 w 7289801"/>
              <a:gd name="connsiteY10588" fmla="*/ 1814697 h 8519503"/>
              <a:gd name="connsiteX10589" fmla="*/ 5493502 w 7289801"/>
              <a:gd name="connsiteY10589" fmla="*/ 1833976 h 8519503"/>
              <a:gd name="connsiteX10590" fmla="*/ 5494217 w 7289801"/>
              <a:gd name="connsiteY10590" fmla="*/ 1823993 h 8519503"/>
              <a:gd name="connsiteX10591" fmla="*/ 5483488 w 7289801"/>
              <a:gd name="connsiteY10591" fmla="*/ 1843989 h 8519503"/>
              <a:gd name="connsiteX10592" fmla="*/ 5472044 w 7289801"/>
              <a:gd name="connsiteY10592" fmla="*/ 1851136 h 8519503"/>
              <a:gd name="connsiteX10593" fmla="*/ 5459168 w 7289801"/>
              <a:gd name="connsiteY10593" fmla="*/ 1847556 h 8519503"/>
              <a:gd name="connsiteX10594" fmla="*/ 5454161 w 7289801"/>
              <a:gd name="connsiteY10594" fmla="*/ 1858263 h 8519503"/>
              <a:gd name="connsiteX10595" fmla="*/ 5463460 w 7289801"/>
              <a:gd name="connsiteY10595" fmla="*/ 1858982 h 8519503"/>
              <a:gd name="connsiteX10596" fmla="*/ 5452016 w 7289801"/>
              <a:gd name="connsiteY10596" fmla="*/ 1873973 h 8519503"/>
              <a:gd name="connsiteX10597" fmla="*/ 5444147 w 7289801"/>
              <a:gd name="connsiteY10597" fmla="*/ 1868262 h 8519503"/>
              <a:gd name="connsiteX10598" fmla="*/ 5434134 w 7289801"/>
              <a:gd name="connsiteY10598" fmla="*/ 1878261 h 8519503"/>
              <a:gd name="connsiteX10599" fmla="*/ 5438424 w 7289801"/>
              <a:gd name="connsiteY10599" fmla="*/ 1888972 h 8519503"/>
              <a:gd name="connsiteX10600" fmla="*/ 5456307 w 7289801"/>
              <a:gd name="connsiteY10600" fmla="*/ 1873973 h 8519503"/>
              <a:gd name="connsiteX10601" fmla="*/ 5458452 w 7289801"/>
              <a:gd name="connsiteY10601" fmla="*/ 1884687 h 8519503"/>
              <a:gd name="connsiteX10602" fmla="*/ 5444863 w 7289801"/>
              <a:gd name="connsiteY10602" fmla="*/ 1897542 h 8519503"/>
              <a:gd name="connsiteX10603" fmla="*/ 5459168 w 7289801"/>
              <a:gd name="connsiteY10603" fmla="*/ 1898257 h 8519503"/>
              <a:gd name="connsiteX10604" fmla="*/ 5429842 w 7289801"/>
              <a:gd name="connsiteY10604" fmla="*/ 1901829 h 8519503"/>
              <a:gd name="connsiteX10605" fmla="*/ 5404092 w 7289801"/>
              <a:gd name="connsiteY10605" fmla="*/ 1910399 h 8519503"/>
              <a:gd name="connsiteX10606" fmla="*/ 5401230 w 7289801"/>
              <a:gd name="connsiteY10606" fmla="*/ 1894686 h 8519503"/>
              <a:gd name="connsiteX10607" fmla="*/ 5380488 w 7289801"/>
              <a:gd name="connsiteY10607" fmla="*/ 1911828 h 8519503"/>
              <a:gd name="connsiteX10608" fmla="*/ 5376911 w 7289801"/>
              <a:gd name="connsiteY10608" fmla="*/ 1924684 h 8519503"/>
              <a:gd name="connsiteX10609" fmla="*/ 5372620 w 7289801"/>
              <a:gd name="connsiteY10609" fmla="*/ 1913971 h 8519503"/>
              <a:gd name="connsiteX10610" fmla="*/ 5364752 w 7289801"/>
              <a:gd name="connsiteY10610" fmla="*/ 1923970 h 8519503"/>
              <a:gd name="connsiteX10611" fmla="*/ 5369042 w 7289801"/>
              <a:gd name="connsiteY10611" fmla="*/ 1934683 h 8519503"/>
              <a:gd name="connsiteX10612" fmla="*/ 5379056 w 7289801"/>
              <a:gd name="connsiteY10612" fmla="*/ 1932541 h 8519503"/>
              <a:gd name="connsiteX10613" fmla="*/ 5366897 w 7289801"/>
              <a:gd name="connsiteY10613" fmla="*/ 1942540 h 8519503"/>
              <a:gd name="connsiteX10614" fmla="*/ 5376196 w 7289801"/>
              <a:gd name="connsiteY10614" fmla="*/ 1943255 h 8519503"/>
              <a:gd name="connsiteX10615" fmla="*/ 5374050 w 7289801"/>
              <a:gd name="connsiteY10615" fmla="*/ 1951112 h 8519503"/>
              <a:gd name="connsiteX10616" fmla="*/ 5361174 w 7289801"/>
              <a:gd name="connsiteY10616" fmla="*/ 1944684 h 8519503"/>
              <a:gd name="connsiteX10617" fmla="*/ 5349015 w 7289801"/>
              <a:gd name="connsiteY10617" fmla="*/ 1954683 h 8519503"/>
              <a:gd name="connsiteX10618" fmla="*/ 5331134 w 7289801"/>
              <a:gd name="connsiteY10618" fmla="*/ 1953254 h 8519503"/>
              <a:gd name="connsiteX10619" fmla="*/ 5333280 w 7289801"/>
              <a:gd name="connsiteY10619" fmla="*/ 1969682 h 8519503"/>
              <a:gd name="connsiteX10620" fmla="*/ 5324696 w 7289801"/>
              <a:gd name="connsiteY10620" fmla="*/ 1958253 h 8519503"/>
              <a:gd name="connsiteX10621" fmla="*/ 5292508 w 7289801"/>
              <a:gd name="connsiteY10621" fmla="*/ 1991109 h 8519503"/>
              <a:gd name="connsiteX10622" fmla="*/ 5278203 w 7289801"/>
              <a:gd name="connsiteY10622" fmla="*/ 2000395 h 8519503"/>
              <a:gd name="connsiteX10623" fmla="*/ 5261750 w 7289801"/>
              <a:gd name="connsiteY10623" fmla="*/ 1999681 h 8519503"/>
              <a:gd name="connsiteX10624" fmla="*/ 5256030 w 7289801"/>
              <a:gd name="connsiteY10624" fmla="*/ 2028250 h 8519503"/>
              <a:gd name="connsiteX10625" fmla="*/ 5242438 w 7289801"/>
              <a:gd name="connsiteY10625" fmla="*/ 2027536 h 8519503"/>
              <a:gd name="connsiteX10626" fmla="*/ 5246016 w 7289801"/>
              <a:gd name="connsiteY10626" fmla="*/ 2013965 h 8519503"/>
              <a:gd name="connsiteX10627" fmla="*/ 5224556 w 7289801"/>
              <a:gd name="connsiteY10627" fmla="*/ 2039678 h 8519503"/>
              <a:gd name="connsiteX10628" fmla="*/ 5237432 w 7289801"/>
              <a:gd name="connsiteY10628" fmla="*/ 2034679 h 8519503"/>
              <a:gd name="connsiteX10629" fmla="*/ 5196662 w 7289801"/>
              <a:gd name="connsiteY10629" fmla="*/ 2071820 h 8519503"/>
              <a:gd name="connsiteX10630" fmla="*/ 5159467 w 7289801"/>
              <a:gd name="connsiteY10630" fmla="*/ 2096104 h 8519503"/>
              <a:gd name="connsiteX10631" fmla="*/ 5147306 w 7289801"/>
              <a:gd name="connsiteY10631" fmla="*/ 2098247 h 8519503"/>
              <a:gd name="connsiteX10632" fmla="*/ 5155890 w 7289801"/>
              <a:gd name="connsiteY10632" fmla="*/ 2101103 h 8519503"/>
              <a:gd name="connsiteX10633" fmla="*/ 5151598 w 7289801"/>
              <a:gd name="connsiteY10633" fmla="*/ 2116818 h 8519503"/>
              <a:gd name="connsiteX10634" fmla="*/ 5127278 w 7289801"/>
              <a:gd name="connsiteY10634" fmla="*/ 2128245 h 8519503"/>
              <a:gd name="connsiteX10635" fmla="*/ 5130140 w 7289801"/>
              <a:gd name="connsiteY10635" fmla="*/ 2118245 h 8519503"/>
              <a:gd name="connsiteX10636" fmla="*/ 5114404 w 7289801"/>
              <a:gd name="connsiteY10636" fmla="*/ 2130387 h 8519503"/>
              <a:gd name="connsiteX10637" fmla="*/ 5107966 w 7289801"/>
              <a:gd name="connsiteY10637" fmla="*/ 2146101 h 8519503"/>
              <a:gd name="connsiteX10638" fmla="*/ 5100098 w 7289801"/>
              <a:gd name="connsiteY10638" fmla="*/ 2140388 h 8519503"/>
              <a:gd name="connsiteX10639" fmla="*/ 5096522 w 7289801"/>
              <a:gd name="connsiteY10639" fmla="*/ 2145387 h 8519503"/>
              <a:gd name="connsiteX10640" fmla="*/ 5100813 w 7289801"/>
              <a:gd name="connsiteY10640" fmla="*/ 2121817 h 8519503"/>
              <a:gd name="connsiteX10641" fmla="*/ 5079356 w 7289801"/>
              <a:gd name="connsiteY10641" fmla="*/ 2148958 h 8519503"/>
              <a:gd name="connsiteX10642" fmla="*/ 5070772 w 7289801"/>
              <a:gd name="connsiteY10642" fmla="*/ 2146101 h 8519503"/>
              <a:gd name="connsiteX10643" fmla="*/ 5060758 w 7289801"/>
              <a:gd name="connsiteY10643" fmla="*/ 2163958 h 8519503"/>
              <a:gd name="connsiteX10644" fmla="*/ 5072202 w 7289801"/>
              <a:gd name="connsiteY10644" fmla="*/ 2156815 h 8519503"/>
              <a:gd name="connsiteX10645" fmla="*/ 5053605 w 7289801"/>
              <a:gd name="connsiteY10645" fmla="*/ 2189670 h 8519503"/>
              <a:gd name="connsiteX10646" fmla="*/ 5045022 w 7289801"/>
              <a:gd name="connsiteY10646" fmla="*/ 2178956 h 8519503"/>
              <a:gd name="connsiteX10647" fmla="*/ 5052175 w 7289801"/>
              <a:gd name="connsiteY10647" fmla="*/ 2160386 h 8519503"/>
              <a:gd name="connsiteX10648" fmla="*/ 5034292 w 7289801"/>
              <a:gd name="connsiteY10648" fmla="*/ 2183242 h 8519503"/>
              <a:gd name="connsiteX10649" fmla="*/ 5045022 w 7289801"/>
              <a:gd name="connsiteY10649" fmla="*/ 2186813 h 8519503"/>
              <a:gd name="connsiteX10650" fmla="*/ 5032147 w 7289801"/>
              <a:gd name="connsiteY10650" fmla="*/ 2207527 h 8519503"/>
              <a:gd name="connsiteX10651" fmla="*/ 5022133 w 7289801"/>
              <a:gd name="connsiteY10651" fmla="*/ 2201099 h 8519503"/>
              <a:gd name="connsiteX10652" fmla="*/ 4985653 w 7289801"/>
              <a:gd name="connsiteY10652" fmla="*/ 2246810 h 8519503"/>
              <a:gd name="connsiteX10653" fmla="*/ 4980646 w 7289801"/>
              <a:gd name="connsiteY10653" fmla="*/ 2233239 h 8519503"/>
              <a:gd name="connsiteX10654" fmla="*/ 4971348 w 7289801"/>
              <a:gd name="connsiteY10654" fmla="*/ 2248239 h 8519503"/>
              <a:gd name="connsiteX10655" fmla="*/ 4968486 w 7289801"/>
              <a:gd name="connsiteY10655" fmla="*/ 2242525 h 8519503"/>
              <a:gd name="connsiteX10656" fmla="*/ 4963480 w 7289801"/>
              <a:gd name="connsiteY10656" fmla="*/ 2258238 h 8519503"/>
              <a:gd name="connsiteX10657" fmla="*/ 4978500 w 7289801"/>
              <a:gd name="connsiteY10657" fmla="*/ 2248953 h 8519503"/>
              <a:gd name="connsiteX10658" fmla="*/ 4985653 w 7289801"/>
              <a:gd name="connsiteY10658" fmla="*/ 2254667 h 8519503"/>
              <a:gd name="connsiteX10659" fmla="*/ 4955611 w 7289801"/>
              <a:gd name="connsiteY10659" fmla="*/ 2278951 h 8519503"/>
              <a:gd name="connsiteX10660" fmla="*/ 4959904 w 7289801"/>
              <a:gd name="connsiteY10660" fmla="*/ 2295379 h 8519503"/>
              <a:gd name="connsiteX10661" fmla="*/ 4944882 w 7289801"/>
              <a:gd name="connsiteY10661" fmla="*/ 2291808 h 8519503"/>
              <a:gd name="connsiteX10662" fmla="*/ 4970632 w 7289801"/>
              <a:gd name="connsiteY10662" fmla="*/ 2258952 h 8519503"/>
              <a:gd name="connsiteX10663" fmla="*/ 4954181 w 7289801"/>
              <a:gd name="connsiteY10663" fmla="*/ 2260381 h 8519503"/>
              <a:gd name="connsiteX10664" fmla="*/ 4949890 w 7289801"/>
              <a:gd name="connsiteY10664" fmla="*/ 2241810 h 8519503"/>
              <a:gd name="connsiteX10665" fmla="*/ 4960618 w 7289801"/>
              <a:gd name="connsiteY10665" fmla="*/ 2228954 h 8519503"/>
              <a:gd name="connsiteX10666" fmla="*/ 4949890 w 7289801"/>
              <a:gd name="connsiteY10666" fmla="*/ 2249667 h 8519503"/>
              <a:gd name="connsiteX10667" fmla="*/ 4936299 w 7289801"/>
              <a:gd name="connsiteY10667" fmla="*/ 2264666 h 8519503"/>
              <a:gd name="connsiteX10668" fmla="*/ 4947744 w 7289801"/>
              <a:gd name="connsiteY10668" fmla="*/ 2257523 h 8519503"/>
              <a:gd name="connsiteX10669" fmla="*/ 4954181 w 7289801"/>
              <a:gd name="connsiteY10669" fmla="*/ 2260381 h 8519503"/>
              <a:gd name="connsiteX10670" fmla="*/ 4894098 w 7289801"/>
              <a:gd name="connsiteY10670" fmla="*/ 2326092 h 8519503"/>
              <a:gd name="connsiteX10671" fmla="*/ 4897406 w 7289801"/>
              <a:gd name="connsiteY10671" fmla="*/ 2321182 h 8519503"/>
              <a:gd name="connsiteX10672" fmla="*/ 4899966 w 7289801"/>
              <a:gd name="connsiteY10672" fmla="*/ 2322549 h 8519503"/>
              <a:gd name="connsiteX10673" fmla="*/ 4897729 w 7289801"/>
              <a:gd name="connsiteY10673" fmla="*/ 2326181 h 8519503"/>
              <a:gd name="connsiteX10674" fmla="*/ 4894634 w 7289801"/>
              <a:gd name="connsiteY10674" fmla="*/ 2328770 h 8519503"/>
              <a:gd name="connsiteX10675" fmla="*/ 4893382 w 7289801"/>
              <a:gd name="connsiteY10675" fmla="*/ 2333234 h 8519503"/>
              <a:gd name="connsiteX10676" fmla="*/ 4897729 w 7289801"/>
              <a:gd name="connsiteY10676" fmla="*/ 2326181 h 8519503"/>
              <a:gd name="connsiteX10677" fmla="*/ 4901250 w 7289801"/>
              <a:gd name="connsiteY10677" fmla="*/ 2323235 h 8519503"/>
              <a:gd name="connsiteX10678" fmla="*/ 4899966 w 7289801"/>
              <a:gd name="connsiteY10678" fmla="*/ 2322549 h 8519503"/>
              <a:gd name="connsiteX10679" fmla="*/ 4910550 w 7289801"/>
              <a:gd name="connsiteY10679" fmla="*/ 2305379 h 8519503"/>
              <a:gd name="connsiteX10680" fmla="*/ 4932723 w 7289801"/>
              <a:gd name="connsiteY10680" fmla="*/ 2293237 h 8519503"/>
              <a:gd name="connsiteX10681" fmla="*/ 4922709 w 7289801"/>
              <a:gd name="connsiteY10681" fmla="*/ 2303236 h 8519503"/>
              <a:gd name="connsiteX10682" fmla="*/ 4929862 w 7289801"/>
              <a:gd name="connsiteY10682" fmla="*/ 2311807 h 8519503"/>
              <a:gd name="connsiteX10683" fmla="*/ 4918416 w 7289801"/>
              <a:gd name="connsiteY10683" fmla="*/ 2327520 h 8519503"/>
              <a:gd name="connsiteX10684" fmla="*/ 4916986 w 7289801"/>
              <a:gd name="connsiteY10684" fmla="*/ 2308235 h 8519503"/>
              <a:gd name="connsiteX10685" fmla="*/ 4913410 w 7289801"/>
              <a:gd name="connsiteY10685" fmla="*/ 2337519 h 8519503"/>
              <a:gd name="connsiteX10686" fmla="*/ 4925570 w 7289801"/>
              <a:gd name="connsiteY10686" fmla="*/ 2335377 h 8519503"/>
              <a:gd name="connsiteX10687" fmla="*/ 4918416 w 7289801"/>
              <a:gd name="connsiteY10687" fmla="*/ 2343233 h 8519503"/>
              <a:gd name="connsiteX10688" fmla="*/ 4894098 w 7289801"/>
              <a:gd name="connsiteY10688" fmla="*/ 2338948 h 8519503"/>
              <a:gd name="connsiteX10689" fmla="*/ 4862626 w 7289801"/>
              <a:gd name="connsiteY10689" fmla="*/ 2376796 h 8519503"/>
              <a:gd name="connsiteX10690" fmla="*/ 4865487 w 7289801"/>
              <a:gd name="connsiteY10690" fmla="*/ 2381794 h 8519503"/>
              <a:gd name="connsiteX10691" fmla="*/ 4859048 w 7289801"/>
              <a:gd name="connsiteY10691" fmla="*/ 2386793 h 8519503"/>
              <a:gd name="connsiteX10692" fmla="*/ 4853327 w 7289801"/>
              <a:gd name="connsiteY10692" fmla="*/ 2376083 h 8519503"/>
              <a:gd name="connsiteX10693" fmla="*/ 4877646 w 7289801"/>
              <a:gd name="connsiteY10693" fmla="*/ 2356090 h 8519503"/>
              <a:gd name="connsiteX10694" fmla="*/ 4870494 w 7289801"/>
              <a:gd name="connsiteY10694" fmla="*/ 2347520 h 8519503"/>
              <a:gd name="connsiteX10695" fmla="*/ 4844028 w 7289801"/>
              <a:gd name="connsiteY10695" fmla="*/ 2383223 h 8519503"/>
              <a:gd name="connsiteX10696" fmla="*/ 4852612 w 7289801"/>
              <a:gd name="connsiteY10696" fmla="*/ 2386793 h 8519503"/>
              <a:gd name="connsiteX10697" fmla="*/ 4827576 w 7289801"/>
              <a:gd name="connsiteY10697" fmla="*/ 2416781 h 8519503"/>
              <a:gd name="connsiteX10698" fmla="*/ 4811840 w 7289801"/>
              <a:gd name="connsiteY10698" fmla="*/ 2423921 h 8519503"/>
              <a:gd name="connsiteX10699" fmla="*/ 4803258 w 7289801"/>
              <a:gd name="connsiteY10699" fmla="*/ 2420350 h 8519503"/>
              <a:gd name="connsiteX10700" fmla="*/ 4810410 w 7289801"/>
              <a:gd name="connsiteY10700" fmla="*/ 2410355 h 8519503"/>
              <a:gd name="connsiteX10701" fmla="*/ 4808264 w 7289801"/>
              <a:gd name="connsiteY10701" fmla="*/ 2401786 h 8519503"/>
              <a:gd name="connsiteX10702" fmla="*/ 4796105 w 7289801"/>
              <a:gd name="connsiteY10702" fmla="*/ 2411783 h 8519503"/>
              <a:gd name="connsiteX10703" fmla="*/ 4803258 w 7289801"/>
              <a:gd name="connsiteY10703" fmla="*/ 2428205 h 8519503"/>
              <a:gd name="connsiteX10704" fmla="*/ 4783230 w 7289801"/>
              <a:gd name="connsiteY10704" fmla="*/ 2440342 h 8519503"/>
              <a:gd name="connsiteX10705" fmla="*/ 4773216 w 7289801"/>
              <a:gd name="connsiteY10705" fmla="*/ 2442484 h 8519503"/>
              <a:gd name="connsiteX10706" fmla="*/ 4776077 w 7289801"/>
              <a:gd name="connsiteY10706" fmla="*/ 2418209 h 8519503"/>
              <a:gd name="connsiteX10707" fmla="*/ 4826861 w 7289801"/>
              <a:gd name="connsiteY10707" fmla="*/ 2371084 h 8519503"/>
              <a:gd name="connsiteX10708" fmla="*/ 4805403 w 7289801"/>
              <a:gd name="connsiteY10708" fmla="*/ 2380367 h 8519503"/>
              <a:gd name="connsiteX10709" fmla="*/ 4803258 w 7289801"/>
              <a:gd name="connsiteY10709" fmla="*/ 2396075 h 8519503"/>
              <a:gd name="connsiteX10710" fmla="*/ 4792528 w 7289801"/>
              <a:gd name="connsiteY10710" fmla="*/ 2393218 h 8519503"/>
              <a:gd name="connsiteX10711" fmla="*/ 4788951 w 7289801"/>
              <a:gd name="connsiteY10711" fmla="*/ 2406070 h 8519503"/>
              <a:gd name="connsiteX10712" fmla="*/ 4779652 w 7289801"/>
              <a:gd name="connsiteY10712" fmla="*/ 2389649 h 8519503"/>
              <a:gd name="connsiteX10713" fmla="*/ 4758195 w 7289801"/>
              <a:gd name="connsiteY10713" fmla="*/ 2406784 h 8519503"/>
              <a:gd name="connsiteX10714" fmla="*/ 4766063 w 7289801"/>
              <a:gd name="connsiteY10714" fmla="*/ 2412497 h 8519503"/>
              <a:gd name="connsiteX10715" fmla="*/ 4773930 w 7289801"/>
              <a:gd name="connsiteY10715" fmla="*/ 2399645 h 8519503"/>
              <a:gd name="connsiteX10716" fmla="*/ 4778222 w 7289801"/>
              <a:gd name="connsiteY10716" fmla="*/ 2410355 h 8519503"/>
              <a:gd name="connsiteX10717" fmla="*/ 4774646 w 7289801"/>
              <a:gd name="connsiteY10717" fmla="*/ 2405357 h 8519503"/>
              <a:gd name="connsiteX10718" fmla="*/ 4773216 w 7289801"/>
              <a:gd name="connsiteY10718" fmla="*/ 2418209 h 8519503"/>
              <a:gd name="connsiteX10719" fmla="*/ 4755334 w 7289801"/>
              <a:gd name="connsiteY10719" fmla="*/ 2432489 h 8519503"/>
              <a:gd name="connsiteX10720" fmla="*/ 4771784 w 7289801"/>
              <a:gd name="connsiteY10720" fmla="*/ 2423207 h 8519503"/>
              <a:gd name="connsiteX10721" fmla="*/ 4765348 w 7289801"/>
              <a:gd name="connsiteY10721" fmla="*/ 2438915 h 8519503"/>
              <a:gd name="connsiteX10722" fmla="*/ 4736736 w 7289801"/>
              <a:gd name="connsiteY10722" fmla="*/ 2463191 h 8519503"/>
              <a:gd name="connsiteX10723" fmla="*/ 4722430 w 7289801"/>
              <a:gd name="connsiteY10723" fmla="*/ 2464618 h 8519503"/>
              <a:gd name="connsiteX10724" fmla="*/ 4724576 w 7289801"/>
              <a:gd name="connsiteY10724" fmla="*/ 2472472 h 8519503"/>
              <a:gd name="connsiteX10725" fmla="*/ 4718854 w 7289801"/>
              <a:gd name="connsiteY10725" fmla="*/ 2482469 h 8519503"/>
              <a:gd name="connsiteX10726" fmla="*/ 4700972 w 7289801"/>
              <a:gd name="connsiteY10726" fmla="*/ 2488895 h 8519503"/>
              <a:gd name="connsiteX10727" fmla="*/ 4711166 w 7289801"/>
              <a:gd name="connsiteY10727" fmla="*/ 2466582 h 8519503"/>
              <a:gd name="connsiteX10728" fmla="*/ 4712215 w 7289801"/>
              <a:gd name="connsiteY10728" fmla="*/ 2458270 h 8519503"/>
              <a:gd name="connsiteX10729" fmla="*/ 4712416 w 7289801"/>
              <a:gd name="connsiteY10729" fmla="*/ 2458193 h 8519503"/>
              <a:gd name="connsiteX10730" fmla="*/ 4712278 w 7289801"/>
              <a:gd name="connsiteY10730" fmla="*/ 2457761 h 8519503"/>
              <a:gd name="connsiteX10731" fmla="*/ 4713848 w 7289801"/>
              <a:gd name="connsiteY10731" fmla="*/ 2445340 h 8519503"/>
              <a:gd name="connsiteX10732" fmla="*/ 4710450 w 7289801"/>
              <a:gd name="connsiteY10732" fmla="*/ 2452035 h 8519503"/>
              <a:gd name="connsiteX10733" fmla="*/ 4712278 w 7289801"/>
              <a:gd name="connsiteY10733" fmla="*/ 2457761 h 8519503"/>
              <a:gd name="connsiteX10734" fmla="*/ 4712215 w 7289801"/>
              <a:gd name="connsiteY10734" fmla="*/ 2458270 h 8519503"/>
              <a:gd name="connsiteX10735" fmla="*/ 4702492 w 7289801"/>
              <a:gd name="connsiteY10735" fmla="*/ 2462030 h 8519503"/>
              <a:gd name="connsiteX10736" fmla="*/ 4693104 w 7289801"/>
              <a:gd name="connsiteY10736" fmla="*/ 2467474 h 8519503"/>
              <a:gd name="connsiteX10737" fmla="*/ 4683090 w 7289801"/>
              <a:gd name="connsiteY10737" fmla="*/ 2461048 h 8519503"/>
              <a:gd name="connsiteX10738" fmla="*/ 4667354 w 7289801"/>
              <a:gd name="connsiteY10738" fmla="*/ 2473187 h 8519503"/>
              <a:gd name="connsiteX10739" fmla="*/ 4666640 w 7289801"/>
              <a:gd name="connsiteY10739" fmla="*/ 2483897 h 8519503"/>
              <a:gd name="connsiteX10740" fmla="*/ 4677368 w 7289801"/>
              <a:gd name="connsiteY10740" fmla="*/ 2479613 h 8519503"/>
              <a:gd name="connsiteX10741" fmla="*/ 4671646 w 7289801"/>
              <a:gd name="connsiteY10741" fmla="*/ 2491751 h 8519503"/>
              <a:gd name="connsiteX10742" fmla="*/ 4684520 w 7289801"/>
              <a:gd name="connsiteY10742" fmla="*/ 2487466 h 8519503"/>
              <a:gd name="connsiteX10743" fmla="*/ 4670215 w 7289801"/>
              <a:gd name="connsiteY10743" fmla="*/ 2513171 h 8519503"/>
              <a:gd name="connsiteX10744" fmla="*/ 4664492 w 7289801"/>
              <a:gd name="connsiteY10744" fmla="*/ 2507459 h 8519503"/>
              <a:gd name="connsiteX10745" fmla="*/ 4645896 w 7289801"/>
              <a:gd name="connsiteY10745" fmla="*/ 2529593 h 8519503"/>
              <a:gd name="connsiteX10746" fmla="*/ 4622291 w 7289801"/>
              <a:gd name="connsiteY10746" fmla="*/ 2553869 h 8519503"/>
              <a:gd name="connsiteX10747" fmla="*/ 4615138 w 7289801"/>
              <a:gd name="connsiteY10747" fmla="*/ 2561723 h 8519503"/>
              <a:gd name="connsiteX10748" fmla="*/ 4604410 w 7289801"/>
              <a:gd name="connsiteY10748" fmla="*/ 2558153 h 8519503"/>
              <a:gd name="connsiteX10749" fmla="*/ 4582951 w 7289801"/>
              <a:gd name="connsiteY10749" fmla="*/ 2582428 h 8519503"/>
              <a:gd name="connsiteX10750" fmla="*/ 4575798 w 7289801"/>
              <a:gd name="connsiteY10750" fmla="*/ 2576717 h 8519503"/>
              <a:gd name="connsiteX10751" fmla="*/ 4570076 w 7289801"/>
              <a:gd name="connsiteY10751" fmla="*/ 2586712 h 8519503"/>
              <a:gd name="connsiteX10752" fmla="*/ 4565068 w 7289801"/>
              <a:gd name="connsiteY10752" fmla="*/ 2581001 h 8519503"/>
              <a:gd name="connsiteX10753" fmla="*/ 4555770 w 7289801"/>
              <a:gd name="connsiteY10753" fmla="*/ 2588141 h 8519503"/>
              <a:gd name="connsiteX10754" fmla="*/ 4560062 w 7289801"/>
              <a:gd name="connsiteY10754" fmla="*/ 2596709 h 8519503"/>
              <a:gd name="connsiteX10755" fmla="*/ 4530736 w 7289801"/>
              <a:gd name="connsiteY10755" fmla="*/ 2623183 h 8519503"/>
              <a:gd name="connsiteX10756" fmla="*/ 4528590 w 7289801"/>
              <a:gd name="connsiteY10756" fmla="*/ 2615317 h 8519503"/>
              <a:gd name="connsiteX10757" fmla="*/ 4514284 w 7289801"/>
              <a:gd name="connsiteY10757" fmla="*/ 2624601 h 8519503"/>
              <a:gd name="connsiteX10758" fmla="*/ 4483527 w 7289801"/>
              <a:gd name="connsiteY10758" fmla="*/ 2648749 h 8519503"/>
              <a:gd name="connsiteX10759" fmla="*/ 4469938 w 7289801"/>
              <a:gd name="connsiteY10759" fmla="*/ 2663040 h 8519503"/>
              <a:gd name="connsiteX10760" fmla="*/ 4467076 w 7289801"/>
              <a:gd name="connsiteY10760" fmla="*/ 2678843 h 8519503"/>
              <a:gd name="connsiteX10761" fmla="*/ 4454916 w 7289801"/>
              <a:gd name="connsiteY10761" fmla="*/ 2680997 h 8519503"/>
              <a:gd name="connsiteX10762" fmla="*/ 4464215 w 7289801"/>
              <a:gd name="connsiteY10762" fmla="*/ 2665196 h 8519503"/>
              <a:gd name="connsiteX10763" fmla="*/ 4458492 w 7289801"/>
              <a:gd name="connsiteY10763" fmla="*/ 2646532 h 8519503"/>
              <a:gd name="connsiteX10764" fmla="*/ 4446332 w 7289801"/>
              <a:gd name="connsiteY10764" fmla="*/ 2663761 h 8519503"/>
              <a:gd name="connsiteX10765" fmla="*/ 4419868 w 7289801"/>
              <a:gd name="connsiteY10765" fmla="*/ 2688181 h 8519503"/>
              <a:gd name="connsiteX10766" fmla="*/ 4411284 w 7289801"/>
              <a:gd name="connsiteY10766" fmla="*/ 2684589 h 8519503"/>
              <a:gd name="connsiteX10767" fmla="*/ 4412000 w 7289801"/>
              <a:gd name="connsiteY10767" fmla="*/ 2690335 h 8519503"/>
              <a:gd name="connsiteX10768" fmla="*/ 4355492 w 7289801"/>
              <a:gd name="connsiteY10768" fmla="*/ 2730248 h 8519503"/>
              <a:gd name="connsiteX10769" fmla="*/ 4374090 w 7289801"/>
              <a:gd name="connsiteY10769" fmla="*/ 2732384 h 8519503"/>
              <a:gd name="connsiteX10770" fmla="*/ 4381242 w 7289801"/>
              <a:gd name="connsiteY10770" fmla="*/ 2722415 h 8519503"/>
              <a:gd name="connsiteX10771" fmla="*/ 4376950 w 7289801"/>
              <a:gd name="connsiteY10771" fmla="*/ 2721703 h 8519503"/>
              <a:gd name="connsiteX10772" fmla="*/ 4412715 w 7289801"/>
              <a:gd name="connsiteY10772" fmla="*/ 2696052 h 8519503"/>
              <a:gd name="connsiteX10773" fmla="*/ 4414145 w 7289801"/>
              <a:gd name="connsiteY10773" fmla="*/ 2706694 h 8519503"/>
              <a:gd name="connsiteX10774" fmla="*/ 4400556 w 7289801"/>
              <a:gd name="connsiteY10774" fmla="*/ 2713140 h 8519503"/>
              <a:gd name="connsiteX10775" fmla="*/ 4375520 w 7289801"/>
              <a:gd name="connsiteY10775" fmla="*/ 2743065 h 8519503"/>
              <a:gd name="connsiteX10776" fmla="*/ 4372660 w 7289801"/>
              <a:gd name="connsiteY10776" fmla="*/ 2734521 h 8519503"/>
              <a:gd name="connsiteX10777" fmla="*/ 4361930 w 7289801"/>
              <a:gd name="connsiteY10777" fmla="*/ 2747339 h 8519503"/>
              <a:gd name="connsiteX10778" fmla="*/ 4369082 w 7289801"/>
              <a:gd name="connsiteY10778" fmla="*/ 2747339 h 8519503"/>
              <a:gd name="connsiteX10779" fmla="*/ 4326881 w 7289801"/>
              <a:gd name="connsiteY10779" fmla="*/ 2786608 h 8519503"/>
              <a:gd name="connsiteX10780" fmla="*/ 4316152 w 7289801"/>
              <a:gd name="connsiteY10780" fmla="*/ 2783051 h 8519503"/>
              <a:gd name="connsiteX10781" fmla="*/ 4313292 w 7289801"/>
              <a:gd name="connsiteY10781" fmla="*/ 2793046 h 8519503"/>
              <a:gd name="connsiteX10782" fmla="*/ 4307568 w 7289801"/>
              <a:gd name="connsiteY10782" fmla="*/ 2787327 h 8519503"/>
              <a:gd name="connsiteX10783" fmla="*/ 4300416 w 7289801"/>
              <a:gd name="connsiteY10783" fmla="*/ 2797335 h 8519503"/>
              <a:gd name="connsiteX10784" fmla="*/ 4306138 w 7289801"/>
              <a:gd name="connsiteY10784" fmla="*/ 2800893 h 8519503"/>
              <a:gd name="connsiteX10785" fmla="*/ 4291832 w 7289801"/>
              <a:gd name="connsiteY10785" fmla="*/ 2810193 h 8519503"/>
              <a:gd name="connsiteX10786" fmla="*/ 4289686 w 7289801"/>
              <a:gd name="connsiteY10786" fmla="*/ 2801630 h 8519503"/>
              <a:gd name="connsiteX10787" fmla="*/ 4283250 w 7289801"/>
              <a:gd name="connsiteY10787" fmla="*/ 2814483 h 8519503"/>
              <a:gd name="connsiteX10788" fmla="*/ 4288256 w 7289801"/>
              <a:gd name="connsiteY10788" fmla="*/ 2820212 h 8519503"/>
              <a:gd name="connsiteX10789" fmla="*/ 4261790 w 7289801"/>
              <a:gd name="connsiteY10789" fmla="*/ 2839236 h 8519503"/>
              <a:gd name="connsiteX10790" fmla="*/ 4260360 w 7289801"/>
              <a:gd name="connsiteY10790" fmla="*/ 2828914 h 8519503"/>
              <a:gd name="connsiteX10791" fmla="*/ 4184540 w 7289801"/>
              <a:gd name="connsiteY10791" fmla="*/ 2877941 h 8519503"/>
              <a:gd name="connsiteX10792" fmla="*/ 4186687 w 7289801"/>
              <a:gd name="connsiteY10792" fmla="*/ 2885809 h 8519503"/>
              <a:gd name="connsiteX10793" fmla="*/ 4178103 w 7289801"/>
              <a:gd name="connsiteY10793" fmla="*/ 2882225 h 8519503"/>
              <a:gd name="connsiteX10794" fmla="*/ 4177388 w 7289801"/>
              <a:gd name="connsiteY10794" fmla="*/ 2892983 h 8519503"/>
              <a:gd name="connsiteX10795" fmla="*/ 4166659 w 7289801"/>
              <a:gd name="connsiteY10795" fmla="*/ 2889396 h 8519503"/>
              <a:gd name="connsiteX10796" fmla="*/ 4148777 w 7289801"/>
              <a:gd name="connsiteY10796" fmla="*/ 2909432 h 8519503"/>
              <a:gd name="connsiteX10797" fmla="*/ 4154498 w 7289801"/>
              <a:gd name="connsiteY10797" fmla="*/ 2915088 h 8519503"/>
              <a:gd name="connsiteX10798" fmla="*/ 4149491 w 7289801"/>
              <a:gd name="connsiteY10798" fmla="*/ 2922972 h 8519503"/>
              <a:gd name="connsiteX10799" fmla="*/ 4123026 w 7289801"/>
              <a:gd name="connsiteY10799" fmla="*/ 2941493 h 8519503"/>
              <a:gd name="connsiteX10800" fmla="*/ 4135186 w 7289801"/>
              <a:gd name="connsiteY10800" fmla="*/ 2923675 h 8519503"/>
              <a:gd name="connsiteX10801" fmla="*/ 4131610 w 7289801"/>
              <a:gd name="connsiteY10801" fmla="*/ 2920842 h 8519503"/>
              <a:gd name="connsiteX10802" fmla="*/ 4097992 w 7289801"/>
              <a:gd name="connsiteY10802" fmla="*/ 2947204 h 8519503"/>
              <a:gd name="connsiteX10803" fmla="*/ 4120165 w 7289801"/>
              <a:gd name="connsiteY10803" fmla="*/ 2935797 h 8519503"/>
              <a:gd name="connsiteX10804" fmla="*/ 4122311 w 7289801"/>
              <a:gd name="connsiteY10804" fmla="*/ 2944353 h 8519503"/>
              <a:gd name="connsiteX10805" fmla="*/ 4106576 w 7289801"/>
              <a:gd name="connsiteY10805" fmla="*/ 2955787 h 8519503"/>
              <a:gd name="connsiteX10806" fmla="*/ 4087262 w 7289801"/>
              <a:gd name="connsiteY10806" fmla="*/ 2959364 h 8519503"/>
              <a:gd name="connsiteX10807" fmla="*/ 4099423 w 7289801"/>
              <a:gd name="connsiteY10807" fmla="*/ 2965801 h 8519503"/>
              <a:gd name="connsiteX10808" fmla="*/ 4081540 w 7289801"/>
              <a:gd name="connsiteY10808" fmla="*/ 2970093 h 8519503"/>
              <a:gd name="connsiteX10809" fmla="*/ 4069381 w 7289801"/>
              <a:gd name="connsiteY10809" fmla="*/ 2979391 h 8519503"/>
              <a:gd name="connsiteX10810" fmla="*/ 4036478 w 7289801"/>
              <a:gd name="connsiteY10810" fmla="*/ 3011579 h 8519503"/>
              <a:gd name="connsiteX10811" fmla="*/ 4030755 w 7289801"/>
              <a:gd name="connsiteY10811" fmla="*/ 3029461 h 8519503"/>
              <a:gd name="connsiteX10812" fmla="*/ 4015734 w 7289801"/>
              <a:gd name="connsiteY10812" fmla="*/ 3025169 h 8519503"/>
              <a:gd name="connsiteX10813" fmla="*/ 3990700 w 7289801"/>
              <a:gd name="connsiteY10813" fmla="*/ 3068801 h 8519503"/>
              <a:gd name="connsiteX10814" fmla="*/ 3977824 w 7289801"/>
              <a:gd name="connsiteY10814" fmla="*/ 3080961 h 8519503"/>
              <a:gd name="connsiteX10815" fmla="*/ 3939916 w 7289801"/>
              <a:gd name="connsiteY10815" fmla="*/ 3112434 h 8519503"/>
              <a:gd name="connsiteX10816" fmla="*/ 3945637 w 7289801"/>
              <a:gd name="connsiteY10816" fmla="*/ 3093836 h 8519503"/>
              <a:gd name="connsiteX10817" fmla="*/ 3928470 w 7289801"/>
              <a:gd name="connsiteY10817" fmla="*/ 3097412 h 8519503"/>
              <a:gd name="connsiteX10818" fmla="*/ 3923463 w 7289801"/>
              <a:gd name="connsiteY10818" fmla="*/ 3105281 h 8519503"/>
              <a:gd name="connsiteX10819" fmla="*/ 3926324 w 7289801"/>
              <a:gd name="connsiteY10819" fmla="*/ 3118872 h 8519503"/>
              <a:gd name="connsiteX10820" fmla="*/ 3920602 w 7289801"/>
              <a:gd name="connsiteY10820" fmla="*/ 3107426 h 8519503"/>
              <a:gd name="connsiteX10821" fmla="*/ 3900575 w 7289801"/>
              <a:gd name="connsiteY10821" fmla="*/ 3103134 h 8519503"/>
              <a:gd name="connsiteX10822" fmla="*/ 3902721 w 7289801"/>
              <a:gd name="connsiteY10822" fmla="*/ 3127354 h 8519503"/>
              <a:gd name="connsiteX10823" fmla="*/ 3877686 w 7289801"/>
              <a:gd name="connsiteY10823" fmla="*/ 3129472 h 8519503"/>
              <a:gd name="connsiteX10824" fmla="*/ 3898428 w 7289801"/>
              <a:gd name="connsiteY10824" fmla="*/ 3140303 h 8519503"/>
              <a:gd name="connsiteX10825" fmla="*/ 3867672 w 7289801"/>
              <a:gd name="connsiteY10825" fmla="*/ 3155309 h 8519503"/>
              <a:gd name="connsiteX10826" fmla="*/ 3904867 w 7289801"/>
              <a:gd name="connsiteY10826" fmla="*/ 3148894 h 8519503"/>
              <a:gd name="connsiteX10827" fmla="*/ 3881978 w 7289801"/>
              <a:gd name="connsiteY10827" fmla="*/ 3162437 h 8519503"/>
              <a:gd name="connsiteX10828" fmla="*/ 3885554 w 7289801"/>
              <a:gd name="connsiteY10828" fmla="*/ 3157448 h 8519503"/>
              <a:gd name="connsiteX10829" fmla="*/ 3860520 w 7289801"/>
              <a:gd name="connsiteY10829" fmla="*/ 3162437 h 8519503"/>
              <a:gd name="connsiteX10830" fmla="*/ 3854797 w 7289801"/>
              <a:gd name="connsiteY10830" fmla="*/ 3151032 h 8519503"/>
              <a:gd name="connsiteX10831" fmla="*/ 3844067 w 7289801"/>
              <a:gd name="connsiteY10831" fmla="*/ 3161011 h 8519503"/>
              <a:gd name="connsiteX10832" fmla="*/ 3850506 w 7289801"/>
              <a:gd name="connsiteY10832" fmla="*/ 3163863 h 8519503"/>
              <a:gd name="connsiteX10833" fmla="*/ 3835485 w 7289801"/>
              <a:gd name="connsiteY10833" fmla="*/ 3180971 h 8519503"/>
              <a:gd name="connsiteX10834" fmla="*/ 3816171 w 7289801"/>
              <a:gd name="connsiteY10834" fmla="*/ 3197367 h 8519503"/>
              <a:gd name="connsiteX10835" fmla="*/ 3806873 w 7289801"/>
              <a:gd name="connsiteY10835" fmla="*/ 3196654 h 8519503"/>
              <a:gd name="connsiteX10836" fmla="*/ 3797574 w 7289801"/>
              <a:gd name="connsiteY10836" fmla="*/ 3211623 h 8519503"/>
              <a:gd name="connsiteX10837" fmla="*/ 3782554 w 7289801"/>
              <a:gd name="connsiteY10837" fmla="*/ 3207346 h 8519503"/>
              <a:gd name="connsiteX10838" fmla="*/ 3762526 w 7289801"/>
              <a:gd name="connsiteY10838" fmla="*/ 3231582 h 8519503"/>
              <a:gd name="connsiteX10839" fmla="*/ 3770394 w 7289801"/>
              <a:gd name="connsiteY10839" fmla="*/ 3213762 h 8519503"/>
              <a:gd name="connsiteX10840" fmla="*/ 3757519 w 7289801"/>
              <a:gd name="connsiteY10840" fmla="*/ 3218039 h 8519503"/>
              <a:gd name="connsiteX10841" fmla="*/ 3746075 w 7289801"/>
              <a:gd name="connsiteY10841" fmla="*/ 3245839 h 8519503"/>
              <a:gd name="connsiteX10842" fmla="*/ 3699581 w 7289801"/>
              <a:gd name="connsiteY10842" fmla="*/ 3280767 h 8519503"/>
              <a:gd name="connsiteX10843" fmla="*/ 3696720 w 7289801"/>
              <a:gd name="connsiteY10843" fmla="*/ 3290748 h 8519503"/>
              <a:gd name="connsiteX10844" fmla="*/ 3680984 w 7289801"/>
              <a:gd name="connsiteY10844" fmla="*/ 3286470 h 8519503"/>
              <a:gd name="connsiteX10845" fmla="*/ 3684560 w 7289801"/>
              <a:gd name="connsiteY10845" fmla="*/ 3297876 h 8519503"/>
              <a:gd name="connsiteX10846" fmla="*/ 3663102 w 7289801"/>
              <a:gd name="connsiteY10846" fmla="*/ 3322157 h 8519503"/>
              <a:gd name="connsiteX10847" fmla="*/ 3658095 w 7289801"/>
              <a:gd name="connsiteY10847" fmla="*/ 3313575 h 8519503"/>
              <a:gd name="connsiteX10848" fmla="*/ 3638783 w 7289801"/>
              <a:gd name="connsiteY10848" fmla="*/ 3337895 h 8519503"/>
              <a:gd name="connsiteX10849" fmla="*/ 3619469 w 7289801"/>
              <a:gd name="connsiteY10849" fmla="*/ 3354345 h 8519503"/>
              <a:gd name="connsiteX10850" fmla="*/ 3606595 w 7289801"/>
              <a:gd name="connsiteY10850" fmla="*/ 3350054 h 8519503"/>
              <a:gd name="connsiteX10851" fmla="*/ 3592289 w 7289801"/>
              <a:gd name="connsiteY10851" fmla="*/ 3365074 h 8519503"/>
              <a:gd name="connsiteX10852" fmla="*/ 3595150 w 7289801"/>
              <a:gd name="connsiteY10852" fmla="*/ 3378665 h 8519503"/>
              <a:gd name="connsiteX10853" fmla="*/ 3583706 w 7289801"/>
              <a:gd name="connsiteY10853" fmla="*/ 3361497 h 8519503"/>
              <a:gd name="connsiteX10854" fmla="*/ 3577268 w 7289801"/>
              <a:gd name="connsiteY10854" fmla="*/ 3368651 h 8519503"/>
              <a:gd name="connsiteX10855" fmla="*/ 3580845 w 7289801"/>
              <a:gd name="connsiteY10855" fmla="*/ 3379381 h 8519503"/>
              <a:gd name="connsiteX10856" fmla="*/ 3570115 w 7289801"/>
              <a:gd name="connsiteY10856" fmla="*/ 3375804 h 8519503"/>
              <a:gd name="connsiteX10857" fmla="*/ 3577268 w 7289801"/>
              <a:gd name="connsiteY10857" fmla="*/ 3390097 h 8519503"/>
              <a:gd name="connsiteX10858" fmla="*/ 3570115 w 7289801"/>
              <a:gd name="connsiteY10858" fmla="*/ 3397230 h 8519503"/>
              <a:gd name="connsiteX10859" fmla="*/ 3563678 w 7289801"/>
              <a:gd name="connsiteY10859" fmla="*/ 3396506 h 8519503"/>
              <a:gd name="connsiteX10860" fmla="*/ 3565824 w 7289801"/>
              <a:gd name="connsiteY10860" fmla="*/ 3388648 h 8519503"/>
              <a:gd name="connsiteX10861" fmla="*/ 3550087 w 7289801"/>
              <a:gd name="connsiteY10861" fmla="*/ 3400112 h 8519503"/>
              <a:gd name="connsiteX10862" fmla="*/ 3563678 w 7289801"/>
              <a:gd name="connsiteY10862" fmla="*/ 3396506 h 8519503"/>
              <a:gd name="connsiteX10863" fmla="*/ 3552949 w 7289801"/>
              <a:gd name="connsiteY10863" fmla="*/ 3421559 h 8519503"/>
              <a:gd name="connsiteX10864" fmla="*/ 3540789 w 7289801"/>
              <a:gd name="connsiteY10864" fmla="*/ 3415051 h 8519503"/>
              <a:gd name="connsiteX10865" fmla="*/ 3540074 w 7289801"/>
              <a:gd name="connsiteY10865" fmla="*/ 3401491 h 8519503"/>
              <a:gd name="connsiteX10866" fmla="*/ 3522192 w 7289801"/>
              <a:gd name="connsiteY10866" fmla="*/ 3420826 h 8519503"/>
              <a:gd name="connsiteX10867" fmla="*/ 3537928 w 7289801"/>
              <a:gd name="connsiteY10867" fmla="*/ 3417162 h 8519503"/>
              <a:gd name="connsiteX10868" fmla="*/ 3515754 w 7289801"/>
              <a:gd name="connsiteY10868" fmla="*/ 3449358 h 8519503"/>
              <a:gd name="connsiteX10869" fmla="*/ 3495012 w 7289801"/>
              <a:gd name="connsiteY10869" fmla="*/ 3455054 h 8519503"/>
              <a:gd name="connsiteX10870" fmla="*/ 3480706 w 7289801"/>
              <a:gd name="connsiteY10870" fmla="*/ 3477934 h 8519503"/>
              <a:gd name="connsiteX10871" fmla="*/ 3461393 w 7289801"/>
              <a:gd name="connsiteY10871" fmla="*/ 3486525 h 8519503"/>
              <a:gd name="connsiteX10872" fmla="*/ 3472837 w 7289801"/>
              <a:gd name="connsiteY10872" fmla="*/ 3471478 h 8519503"/>
              <a:gd name="connsiteX10873" fmla="*/ 3473553 w 7289801"/>
              <a:gd name="connsiteY10873" fmla="*/ 3455766 h 8519503"/>
              <a:gd name="connsiteX10874" fmla="*/ 3459248 w 7289801"/>
              <a:gd name="connsiteY10874" fmla="*/ 3462176 h 8519503"/>
              <a:gd name="connsiteX10875" fmla="*/ 3442081 w 7289801"/>
              <a:gd name="connsiteY10875" fmla="*/ 3502905 h 8519503"/>
              <a:gd name="connsiteX10876" fmla="*/ 3437074 w 7289801"/>
              <a:gd name="connsiteY10876" fmla="*/ 3488657 h 8519503"/>
              <a:gd name="connsiteX10877" fmla="*/ 3444226 w 7289801"/>
              <a:gd name="connsiteY10877" fmla="*/ 3473630 h 8519503"/>
              <a:gd name="connsiteX10878" fmla="*/ 3417046 w 7289801"/>
              <a:gd name="connsiteY10878" fmla="*/ 3492174 h 8519503"/>
              <a:gd name="connsiteX10879" fmla="*/ 3396302 w 7289801"/>
              <a:gd name="connsiteY10879" fmla="*/ 3511479 h 8519503"/>
              <a:gd name="connsiteX10880" fmla="*/ 3379852 w 7289801"/>
              <a:gd name="connsiteY10880" fmla="*/ 3541466 h 8519503"/>
              <a:gd name="connsiteX10881" fmla="*/ 3381282 w 7289801"/>
              <a:gd name="connsiteY10881" fmla="*/ 3522902 h 8519503"/>
              <a:gd name="connsiteX10882" fmla="*/ 3346233 w 7289801"/>
              <a:gd name="connsiteY10882" fmla="*/ 3564328 h 8519503"/>
              <a:gd name="connsiteX10883" fmla="*/ 3354817 w 7289801"/>
              <a:gd name="connsiteY10883" fmla="*/ 3560042 h 8519503"/>
              <a:gd name="connsiteX10884" fmla="*/ 3351240 w 7289801"/>
              <a:gd name="connsiteY10884" fmla="*/ 3572901 h 8519503"/>
              <a:gd name="connsiteX10885" fmla="*/ 3329782 w 7289801"/>
              <a:gd name="connsiteY10885" fmla="*/ 3578616 h 8519503"/>
              <a:gd name="connsiteX10886" fmla="*/ 3317622 w 7289801"/>
              <a:gd name="connsiteY10886" fmla="*/ 3603621 h 8519503"/>
              <a:gd name="connsiteX10887" fmla="*/ 3302602 w 7289801"/>
              <a:gd name="connsiteY10887" fmla="*/ 3605050 h 8519503"/>
              <a:gd name="connsiteX10888" fmla="*/ 3314761 w 7289801"/>
              <a:gd name="connsiteY10888" fmla="*/ 3619338 h 8519503"/>
              <a:gd name="connsiteX10889" fmla="*/ 3276135 w 7289801"/>
              <a:gd name="connsiteY10889" fmla="*/ 3628625 h 8519503"/>
              <a:gd name="connsiteX10890" fmla="*/ 3281142 w 7289801"/>
              <a:gd name="connsiteY10890" fmla="*/ 3634335 h 8519503"/>
              <a:gd name="connsiteX10891" fmla="*/ 3271130 w 7289801"/>
              <a:gd name="connsiteY10891" fmla="*/ 3630766 h 8519503"/>
              <a:gd name="connsiteX10892" fmla="*/ 3253962 w 7289801"/>
              <a:gd name="connsiteY10892" fmla="*/ 3647185 h 8519503"/>
              <a:gd name="connsiteX10893" fmla="*/ 3257539 w 7289801"/>
              <a:gd name="connsiteY10893" fmla="*/ 3658622 h 8519503"/>
              <a:gd name="connsiteX10894" fmla="*/ 3246809 w 7289801"/>
              <a:gd name="connsiteY10894" fmla="*/ 3654318 h 8519503"/>
              <a:gd name="connsiteX10895" fmla="*/ 3226067 w 7289801"/>
              <a:gd name="connsiteY10895" fmla="*/ 3673623 h 8519503"/>
              <a:gd name="connsiteX10896" fmla="*/ 3228927 w 7289801"/>
              <a:gd name="connsiteY10896" fmla="*/ 3687191 h 8519503"/>
              <a:gd name="connsiteX10897" fmla="*/ 3216053 w 7289801"/>
              <a:gd name="connsiteY10897" fmla="*/ 3699286 h 8519503"/>
              <a:gd name="connsiteX10898" fmla="*/ 3214622 w 7289801"/>
              <a:gd name="connsiteY10898" fmla="*/ 3688614 h 8519503"/>
              <a:gd name="connsiteX10899" fmla="*/ 3172420 w 7289801"/>
              <a:gd name="connsiteY10899" fmla="*/ 3728584 h 8519503"/>
              <a:gd name="connsiteX10900" fmla="*/ 3172420 w 7289801"/>
              <a:gd name="connsiteY10900" fmla="*/ 3730731 h 8519503"/>
              <a:gd name="connsiteX10901" fmla="*/ 3185296 w 7289801"/>
              <a:gd name="connsiteY10901" fmla="*/ 3722172 h 8519503"/>
              <a:gd name="connsiteX10902" fmla="*/ 3202462 w 7289801"/>
              <a:gd name="connsiteY10902" fmla="*/ 3725728 h 8519503"/>
              <a:gd name="connsiteX10903" fmla="*/ 3201746 w 7289801"/>
              <a:gd name="connsiteY10903" fmla="*/ 3710014 h 8519503"/>
              <a:gd name="connsiteX10904" fmla="*/ 3208900 w 7289801"/>
              <a:gd name="connsiteY10904" fmla="*/ 3721462 h 8519503"/>
              <a:gd name="connsiteX10905" fmla="*/ 3242518 w 7289801"/>
              <a:gd name="connsiteY10905" fmla="*/ 3694331 h 8519503"/>
              <a:gd name="connsiteX10906" fmla="*/ 3257539 w 7289801"/>
              <a:gd name="connsiteY10906" fmla="*/ 3687191 h 8519503"/>
              <a:gd name="connsiteX10907" fmla="*/ 3272560 w 7289801"/>
              <a:gd name="connsiteY10907" fmla="*/ 3690048 h 8519503"/>
              <a:gd name="connsiteX10908" fmla="*/ 3280428 w 7289801"/>
              <a:gd name="connsiteY10908" fmla="*/ 3662900 h 8519503"/>
              <a:gd name="connsiteX10909" fmla="*/ 3293303 w 7289801"/>
              <a:gd name="connsiteY10909" fmla="*/ 3665025 h 8519503"/>
              <a:gd name="connsiteX10910" fmla="*/ 3289010 w 7289801"/>
              <a:gd name="connsiteY10910" fmla="*/ 3677166 h 8519503"/>
              <a:gd name="connsiteX10911" fmla="*/ 3311184 w 7289801"/>
              <a:gd name="connsiteY10911" fmla="*/ 3655748 h 8519503"/>
              <a:gd name="connsiteX10912" fmla="*/ 3298310 w 7289801"/>
              <a:gd name="connsiteY10912" fmla="*/ 3658622 h 8519503"/>
              <a:gd name="connsiteX10913" fmla="*/ 3340512 w 7289801"/>
              <a:gd name="connsiteY10913" fmla="*/ 3627910 h 8519503"/>
              <a:gd name="connsiteX10914" fmla="*/ 3378420 w 7289801"/>
              <a:gd name="connsiteY10914" fmla="*/ 3608622 h 8519503"/>
              <a:gd name="connsiteX10915" fmla="*/ 3389866 w 7289801"/>
              <a:gd name="connsiteY10915" fmla="*/ 3608622 h 8519503"/>
              <a:gd name="connsiteX10916" fmla="*/ 3381997 w 7289801"/>
              <a:gd name="connsiteY10916" fmla="*/ 3604335 h 8519503"/>
              <a:gd name="connsiteX10917" fmla="*/ 3387720 w 7289801"/>
              <a:gd name="connsiteY10917" fmla="*/ 3590048 h 8519503"/>
              <a:gd name="connsiteX10918" fmla="*/ 3412039 w 7289801"/>
              <a:gd name="connsiteY10918" fmla="*/ 3581474 h 8519503"/>
              <a:gd name="connsiteX10919" fmla="*/ 3408462 w 7289801"/>
              <a:gd name="connsiteY10919" fmla="*/ 3591475 h 8519503"/>
              <a:gd name="connsiteX10920" fmla="*/ 3415615 w 7289801"/>
              <a:gd name="connsiteY10920" fmla="*/ 3587903 h 8519503"/>
              <a:gd name="connsiteX10921" fmla="*/ 3417046 w 7289801"/>
              <a:gd name="connsiteY10921" fmla="*/ 3584331 h 8519503"/>
              <a:gd name="connsiteX10922" fmla="*/ 3419192 w 7289801"/>
              <a:gd name="connsiteY10922" fmla="*/ 3586476 h 8519503"/>
              <a:gd name="connsiteX10923" fmla="*/ 3423483 w 7289801"/>
              <a:gd name="connsiteY10923" fmla="*/ 3581474 h 8519503"/>
              <a:gd name="connsiteX10924" fmla="*/ 3431351 w 7289801"/>
              <a:gd name="connsiteY10924" fmla="*/ 3567186 h 8519503"/>
              <a:gd name="connsiteX10925" fmla="*/ 3438504 w 7289801"/>
              <a:gd name="connsiteY10925" fmla="*/ 3573615 h 8519503"/>
              <a:gd name="connsiteX10926" fmla="*/ 3442081 w 7289801"/>
              <a:gd name="connsiteY10926" fmla="*/ 3569329 h 8519503"/>
              <a:gd name="connsiteX10927" fmla="*/ 3436358 w 7289801"/>
              <a:gd name="connsiteY10927" fmla="*/ 3591475 h 8519503"/>
              <a:gd name="connsiteX10928" fmla="*/ 3459248 w 7289801"/>
              <a:gd name="connsiteY10928" fmla="*/ 3567186 h 8519503"/>
              <a:gd name="connsiteX10929" fmla="*/ 3467116 w 7289801"/>
              <a:gd name="connsiteY10929" fmla="*/ 3571472 h 8519503"/>
              <a:gd name="connsiteX10930" fmla="*/ 3477844 w 7289801"/>
              <a:gd name="connsiteY10930" fmla="*/ 3555041 h 8519503"/>
              <a:gd name="connsiteX10931" fmla="*/ 3466400 w 7289801"/>
              <a:gd name="connsiteY10931" fmla="*/ 3560756 h 8519503"/>
              <a:gd name="connsiteX10932" fmla="*/ 3487144 w 7289801"/>
              <a:gd name="connsiteY10932" fmla="*/ 3530753 h 8519503"/>
              <a:gd name="connsiteX10933" fmla="*/ 3494296 w 7289801"/>
              <a:gd name="connsiteY10933" fmla="*/ 3542895 h 8519503"/>
              <a:gd name="connsiteX10934" fmla="*/ 3485712 w 7289801"/>
              <a:gd name="connsiteY10934" fmla="*/ 3559327 h 8519503"/>
              <a:gd name="connsiteX10935" fmla="*/ 3505025 w 7289801"/>
              <a:gd name="connsiteY10935" fmla="*/ 3539323 h 8519503"/>
              <a:gd name="connsiteX10936" fmla="*/ 3495012 w 7289801"/>
              <a:gd name="connsiteY10936" fmla="*/ 3535037 h 8519503"/>
              <a:gd name="connsiteX10937" fmla="*/ 3509317 w 7289801"/>
              <a:gd name="connsiteY10937" fmla="*/ 3517191 h 8519503"/>
              <a:gd name="connsiteX10938" fmla="*/ 3517900 w 7289801"/>
              <a:gd name="connsiteY10938" fmla="*/ 3523619 h 8519503"/>
              <a:gd name="connsiteX10939" fmla="*/ 3556526 w 7289801"/>
              <a:gd name="connsiteY10939" fmla="*/ 3484326 h 8519503"/>
              <a:gd name="connsiteX10940" fmla="*/ 3560817 w 7289801"/>
              <a:gd name="connsiteY10940" fmla="*/ 3498630 h 8519503"/>
              <a:gd name="connsiteX10941" fmla="*/ 3570115 w 7289801"/>
              <a:gd name="connsiteY10941" fmla="*/ 3485043 h 8519503"/>
              <a:gd name="connsiteX10942" fmla="*/ 3572976 w 7289801"/>
              <a:gd name="connsiteY10942" fmla="*/ 3490063 h 8519503"/>
              <a:gd name="connsiteX10943" fmla="*/ 3573692 w 7289801"/>
              <a:gd name="connsiteY10943" fmla="*/ 3489361 h 8519503"/>
              <a:gd name="connsiteX10944" fmla="*/ 3568685 w 7289801"/>
              <a:gd name="connsiteY10944" fmla="*/ 3481502 h 8519503"/>
              <a:gd name="connsiteX10945" fmla="*/ 3563678 w 7289801"/>
              <a:gd name="connsiteY10945" fmla="*/ 3483630 h 8519503"/>
              <a:gd name="connsiteX10946" fmla="*/ 3557241 w 7289801"/>
              <a:gd name="connsiteY10946" fmla="*/ 3477216 h 8519503"/>
              <a:gd name="connsiteX10947" fmla="*/ 3587998 w 7289801"/>
              <a:gd name="connsiteY10947" fmla="*/ 3457191 h 8519503"/>
              <a:gd name="connsiteX10948" fmla="*/ 3585136 w 7289801"/>
              <a:gd name="connsiteY10948" fmla="*/ 3440801 h 8519503"/>
              <a:gd name="connsiteX10949" fmla="*/ 3598012 w 7289801"/>
              <a:gd name="connsiteY10949" fmla="*/ 3445797 h 8519503"/>
              <a:gd name="connsiteX10950" fmla="*/ 3615894 w 7289801"/>
              <a:gd name="connsiteY10950" fmla="*/ 3428668 h 8519503"/>
              <a:gd name="connsiteX10951" fmla="*/ 3615178 w 7289801"/>
              <a:gd name="connsiteY10951" fmla="*/ 3428668 h 8519503"/>
              <a:gd name="connsiteX10952" fmla="*/ 3627338 w 7289801"/>
              <a:gd name="connsiteY10952" fmla="*/ 3415051 h 8519503"/>
              <a:gd name="connsiteX10953" fmla="*/ 3627338 w 7289801"/>
              <a:gd name="connsiteY10953" fmla="*/ 3417894 h 8519503"/>
              <a:gd name="connsiteX10954" fmla="*/ 3634490 w 7289801"/>
              <a:gd name="connsiteY10954" fmla="*/ 3407224 h 8519503"/>
              <a:gd name="connsiteX10955" fmla="*/ 3633060 w 7289801"/>
              <a:gd name="connsiteY10955" fmla="*/ 3405792 h 8519503"/>
              <a:gd name="connsiteX10956" fmla="*/ 3621616 w 7289801"/>
              <a:gd name="connsiteY10956" fmla="*/ 3406509 h 8519503"/>
              <a:gd name="connsiteX10957" fmla="*/ 3628769 w 7289801"/>
              <a:gd name="connsiteY10957" fmla="*/ 3400112 h 8519503"/>
              <a:gd name="connsiteX10958" fmla="*/ 3634490 w 7289801"/>
              <a:gd name="connsiteY10958" fmla="*/ 3402214 h 8519503"/>
              <a:gd name="connsiteX10959" fmla="*/ 3633060 w 7289801"/>
              <a:gd name="connsiteY10959" fmla="*/ 3395791 h 8519503"/>
              <a:gd name="connsiteX10960" fmla="*/ 3665248 w 7289801"/>
              <a:gd name="connsiteY10960" fmla="*/ 3383672 h 8519503"/>
              <a:gd name="connsiteX10961" fmla="*/ 3753228 w 7289801"/>
              <a:gd name="connsiteY10961" fmla="*/ 3306431 h 8519503"/>
              <a:gd name="connsiteX10962" fmla="*/ 3741782 w 7289801"/>
              <a:gd name="connsiteY10962" fmla="*/ 3303577 h 8519503"/>
              <a:gd name="connsiteX10963" fmla="*/ 3781838 w 7289801"/>
              <a:gd name="connsiteY10963" fmla="*/ 3264372 h 8519503"/>
              <a:gd name="connsiteX10964" fmla="*/ 3786130 w 7289801"/>
              <a:gd name="connsiteY10964" fmla="*/ 3278629 h 8519503"/>
              <a:gd name="connsiteX10965" fmla="*/ 3791136 w 7289801"/>
              <a:gd name="connsiteY10965" fmla="*/ 3275066 h 8519503"/>
              <a:gd name="connsiteX10966" fmla="*/ 3785415 w 7289801"/>
              <a:gd name="connsiteY10966" fmla="*/ 3265087 h 8519503"/>
              <a:gd name="connsiteX10967" fmla="*/ 3801866 w 7289801"/>
              <a:gd name="connsiteY10967" fmla="*/ 3271501 h 8519503"/>
              <a:gd name="connsiteX10968" fmla="*/ 3800436 w 7289801"/>
              <a:gd name="connsiteY10968" fmla="*/ 3250829 h 8519503"/>
              <a:gd name="connsiteX10969" fmla="*/ 3811880 w 7289801"/>
              <a:gd name="connsiteY10969" fmla="*/ 3242276 h 8519503"/>
              <a:gd name="connsiteX10970" fmla="*/ 3818318 w 7289801"/>
              <a:gd name="connsiteY10970" fmla="*/ 3248690 h 8519503"/>
              <a:gd name="connsiteX10971" fmla="*/ 3820464 w 7289801"/>
              <a:gd name="connsiteY10971" fmla="*/ 3233008 h 8519503"/>
              <a:gd name="connsiteX10972" fmla="*/ 3853366 w 7289801"/>
              <a:gd name="connsiteY10972" fmla="*/ 3223741 h 8519503"/>
              <a:gd name="connsiteX10973" fmla="*/ 3900575 w 7289801"/>
              <a:gd name="connsiteY10973" fmla="*/ 3178121 h 8519503"/>
              <a:gd name="connsiteX10974" fmla="*/ 3919888 w 7289801"/>
              <a:gd name="connsiteY10974" fmla="*/ 3178834 h 8519503"/>
              <a:gd name="connsiteX10975" fmla="*/ 3919172 w 7289801"/>
              <a:gd name="connsiteY10975" fmla="*/ 3165290 h 8519503"/>
              <a:gd name="connsiteX10976" fmla="*/ 3957798 w 7289801"/>
              <a:gd name="connsiteY10976" fmla="*/ 3159588 h 8519503"/>
              <a:gd name="connsiteX10977" fmla="*/ 3969242 w 7289801"/>
              <a:gd name="connsiteY10977" fmla="*/ 3151032 h 8519503"/>
              <a:gd name="connsiteX10978" fmla="*/ 3962089 w 7289801"/>
              <a:gd name="connsiteY10978" fmla="*/ 3130917 h 8519503"/>
              <a:gd name="connsiteX10979" fmla="*/ 3990700 w 7289801"/>
              <a:gd name="connsiteY10979" fmla="*/ 3118156 h 8519503"/>
              <a:gd name="connsiteX10980" fmla="*/ 3999284 w 7289801"/>
              <a:gd name="connsiteY10980" fmla="*/ 3128752 h 8519503"/>
              <a:gd name="connsiteX10981" fmla="*/ 4000714 w 7289801"/>
              <a:gd name="connsiteY10981" fmla="*/ 3106711 h 8519503"/>
              <a:gd name="connsiteX10982" fmla="*/ 4027894 w 7289801"/>
              <a:gd name="connsiteY10982" fmla="*/ 3090975 h 8519503"/>
              <a:gd name="connsiteX10983" fmla="*/ 4045776 w 7289801"/>
              <a:gd name="connsiteY10983" fmla="*/ 3088829 h 8519503"/>
              <a:gd name="connsiteX10984" fmla="*/ 4035046 w 7289801"/>
              <a:gd name="connsiteY10984" fmla="*/ 3093120 h 8519503"/>
              <a:gd name="connsiteX10985" fmla="*/ 4050068 w 7289801"/>
              <a:gd name="connsiteY10985" fmla="*/ 3085252 h 8519503"/>
              <a:gd name="connsiteX10986" fmla="*/ 4059367 w 7289801"/>
              <a:gd name="connsiteY10986" fmla="*/ 3078815 h 8519503"/>
              <a:gd name="connsiteX10987" fmla="*/ 4063658 w 7289801"/>
              <a:gd name="connsiteY10987" fmla="*/ 3061649 h 8519503"/>
              <a:gd name="connsiteX10988" fmla="*/ 4071527 w 7289801"/>
              <a:gd name="connsiteY10988" fmla="*/ 3077385 h 8519503"/>
              <a:gd name="connsiteX10989" fmla="*/ 4067235 w 7289801"/>
              <a:gd name="connsiteY10989" fmla="*/ 3063079 h 8519503"/>
              <a:gd name="connsiteX10990" fmla="*/ 4115874 w 7289801"/>
              <a:gd name="connsiteY10990" fmla="*/ 3027315 h 8519503"/>
              <a:gd name="connsiteX10991" fmla="*/ 4123742 w 7289801"/>
              <a:gd name="connsiteY10991" fmla="*/ 3035898 h 8519503"/>
              <a:gd name="connsiteX10992" fmla="*/ 4120881 w 7289801"/>
              <a:gd name="connsiteY10992" fmla="*/ 3024454 h 8519503"/>
              <a:gd name="connsiteX10993" fmla="*/ 4184540 w 7289801"/>
              <a:gd name="connsiteY10993" fmla="*/ 2987260 h 8519503"/>
              <a:gd name="connsiteX10994" fmla="*/ 4179533 w 7289801"/>
              <a:gd name="connsiteY10994" fmla="*/ 2977245 h 8519503"/>
              <a:gd name="connsiteX10995" fmla="*/ 4191693 w 7289801"/>
              <a:gd name="connsiteY10995" fmla="*/ 2964371 h 8519503"/>
              <a:gd name="connsiteX10996" fmla="*/ 4228888 w 7289801"/>
              <a:gd name="connsiteY10996" fmla="*/ 2954356 h 8519503"/>
              <a:gd name="connsiteX10997" fmla="*/ 4293978 w 7289801"/>
              <a:gd name="connsiteY10997" fmla="*/ 2902296 h 8519503"/>
              <a:gd name="connsiteX10998" fmla="*/ 4299700 w 7289801"/>
              <a:gd name="connsiteY10998" fmla="*/ 2912266 h 8519503"/>
              <a:gd name="connsiteX10999" fmla="*/ 4324020 w 7289801"/>
              <a:gd name="connsiteY10999" fmla="*/ 2898002 h 8519503"/>
              <a:gd name="connsiteX11000" fmla="*/ 4340472 w 7289801"/>
              <a:gd name="connsiteY11000" fmla="*/ 2875117 h 8519503"/>
              <a:gd name="connsiteX11001" fmla="*/ 4344763 w 7289801"/>
              <a:gd name="connsiteY11001" fmla="*/ 2882225 h 8519503"/>
              <a:gd name="connsiteX11002" fmla="*/ 4379096 w 7289801"/>
              <a:gd name="connsiteY11002" fmla="*/ 2856512 h 8519503"/>
              <a:gd name="connsiteX11003" fmla="*/ 4420582 w 7289801"/>
              <a:gd name="connsiteY11003" fmla="*/ 2836490 h 8519503"/>
              <a:gd name="connsiteX11004" fmla="*/ 4414145 w 7289801"/>
              <a:gd name="connsiteY11004" fmla="*/ 2830999 h 8519503"/>
              <a:gd name="connsiteX11005" fmla="*/ 4460638 w 7289801"/>
              <a:gd name="connsiteY11005" fmla="*/ 2803756 h 8519503"/>
              <a:gd name="connsiteX11006" fmla="*/ 4482097 w 7289801"/>
              <a:gd name="connsiteY11006" fmla="*/ 2783762 h 8519503"/>
              <a:gd name="connsiteX11007" fmla="*/ 4474944 w 7289801"/>
              <a:gd name="connsiteY11007" fmla="*/ 2800182 h 8519503"/>
              <a:gd name="connsiteX11008" fmla="*/ 4486388 w 7289801"/>
              <a:gd name="connsiteY11008" fmla="*/ 2791626 h 8519503"/>
              <a:gd name="connsiteX11009" fmla="*/ 4482812 w 7289801"/>
              <a:gd name="connsiteY11009" fmla="*/ 2779490 h 8519503"/>
              <a:gd name="connsiteX11010" fmla="*/ 4516430 w 7289801"/>
              <a:gd name="connsiteY11010" fmla="*/ 2758063 h 8519503"/>
              <a:gd name="connsiteX11011" fmla="*/ 4521437 w 7289801"/>
              <a:gd name="connsiteY11011" fmla="*/ 2743778 h 8519503"/>
              <a:gd name="connsiteX11012" fmla="*/ 4542180 w 7289801"/>
              <a:gd name="connsiteY11012" fmla="*/ 2739505 h 8519503"/>
              <a:gd name="connsiteX11013" fmla="*/ 4547188 w 7289801"/>
              <a:gd name="connsiteY11013" fmla="*/ 2742354 h 8519503"/>
              <a:gd name="connsiteX11014" fmla="*/ 4542895 w 7289801"/>
              <a:gd name="connsiteY11014" fmla="*/ 2753048 h 8519503"/>
              <a:gd name="connsiteX11015" fmla="*/ 4554340 w 7289801"/>
              <a:gd name="connsiteY11015" fmla="*/ 2755177 h 8519503"/>
              <a:gd name="connsiteX11016" fmla="*/ 4551479 w 7289801"/>
              <a:gd name="connsiteY11016" fmla="*/ 2738794 h 8519503"/>
              <a:gd name="connsiteX11017" fmla="*/ 4575798 w 7289801"/>
              <a:gd name="connsiteY11017" fmla="*/ 2735233 h 8519503"/>
              <a:gd name="connsiteX11018" fmla="*/ 4570076 w 7289801"/>
              <a:gd name="connsiteY11018" fmla="*/ 2725263 h 8519503"/>
              <a:gd name="connsiteX11019" fmla="*/ 4636598 w 7289801"/>
              <a:gd name="connsiteY11019" fmla="*/ 2686744 h 8519503"/>
              <a:gd name="connsiteX11020" fmla="*/ 4633020 w 7289801"/>
              <a:gd name="connsiteY11020" fmla="*/ 2674533 h 8519503"/>
              <a:gd name="connsiteX11021" fmla="*/ 4646612 w 7289801"/>
              <a:gd name="connsiteY11021" fmla="*/ 2686744 h 8519503"/>
              <a:gd name="connsiteX11022" fmla="*/ 4653048 w 7289801"/>
              <a:gd name="connsiteY11022" fmla="*/ 2681716 h 8519503"/>
              <a:gd name="connsiteX11023" fmla="*/ 4645896 w 7289801"/>
              <a:gd name="connsiteY11023" fmla="*/ 2668787 h 8519503"/>
              <a:gd name="connsiteX11024" fmla="*/ 4708840 w 7289801"/>
              <a:gd name="connsiteY11024" fmla="*/ 2628843 h 8519503"/>
              <a:gd name="connsiteX11025" fmla="*/ 4728153 w 7289801"/>
              <a:gd name="connsiteY11025" fmla="*/ 2628843 h 8519503"/>
              <a:gd name="connsiteX11026" fmla="*/ 4730298 w 7289801"/>
              <a:gd name="connsiteY11026" fmla="*/ 2632381 h 8519503"/>
              <a:gd name="connsiteX11027" fmla="*/ 4731014 w 7289801"/>
              <a:gd name="connsiteY11027" fmla="*/ 2632381 h 8519503"/>
              <a:gd name="connsiteX11028" fmla="*/ 4730298 w 7289801"/>
              <a:gd name="connsiteY11028" fmla="*/ 2633090 h 8519503"/>
              <a:gd name="connsiteX11029" fmla="*/ 4733876 w 7289801"/>
              <a:gd name="connsiteY11029" fmla="*/ 2638750 h 8519503"/>
              <a:gd name="connsiteX11030" fmla="*/ 4755334 w 7289801"/>
              <a:gd name="connsiteY11030" fmla="*/ 2630260 h 8519503"/>
              <a:gd name="connsiteX11031" fmla="*/ 4738167 w 7289801"/>
              <a:gd name="connsiteY11031" fmla="*/ 2610990 h 8519503"/>
              <a:gd name="connsiteX11032" fmla="*/ 4756049 w 7289801"/>
              <a:gd name="connsiteY11032" fmla="*/ 2608145 h 8519503"/>
              <a:gd name="connsiteX11033" fmla="*/ 4751756 w 7289801"/>
              <a:gd name="connsiteY11033" fmla="*/ 2600992 h 8519503"/>
              <a:gd name="connsiteX11034" fmla="*/ 4769638 w 7289801"/>
              <a:gd name="connsiteY11034" fmla="*/ 2590997 h 8519503"/>
              <a:gd name="connsiteX11035" fmla="*/ 4768923 w 7289801"/>
              <a:gd name="connsiteY11035" fmla="*/ 2602421 h 8519503"/>
              <a:gd name="connsiteX11036" fmla="*/ 4778222 w 7289801"/>
              <a:gd name="connsiteY11036" fmla="*/ 2595281 h 8519503"/>
              <a:gd name="connsiteX11037" fmla="*/ 4783230 w 7289801"/>
              <a:gd name="connsiteY11037" fmla="*/ 2581001 h 8519503"/>
              <a:gd name="connsiteX11038" fmla="*/ 4792528 w 7289801"/>
              <a:gd name="connsiteY11038" fmla="*/ 2591710 h 8519503"/>
              <a:gd name="connsiteX11039" fmla="*/ 4790382 w 7289801"/>
              <a:gd name="connsiteY11039" fmla="*/ 2576002 h 8519503"/>
              <a:gd name="connsiteX11040" fmla="*/ 4796820 w 7289801"/>
              <a:gd name="connsiteY11040" fmla="*/ 2563865 h 8519503"/>
              <a:gd name="connsiteX11041" fmla="*/ 4804688 w 7289801"/>
              <a:gd name="connsiteY11041" fmla="*/ 2578859 h 8519503"/>
              <a:gd name="connsiteX11042" fmla="*/ 4816847 w 7289801"/>
              <a:gd name="connsiteY11042" fmla="*/ 2577431 h 8519503"/>
              <a:gd name="connsiteX11043" fmla="*/ 4839020 w 7289801"/>
              <a:gd name="connsiteY11043" fmla="*/ 2564580 h 8519503"/>
              <a:gd name="connsiteX11044" fmla="*/ 4832584 w 7289801"/>
              <a:gd name="connsiteY11044" fmla="*/ 2569577 h 8519503"/>
              <a:gd name="connsiteX11045" fmla="*/ 4848320 w 7289801"/>
              <a:gd name="connsiteY11045" fmla="*/ 2568863 h 8519503"/>
              <a:gd name="connsiteX11046" fmla="*/ 4868348 w 7289801"/>
              <a:gd name="connsiteY11046" fmla="*/ 2546015 h 8519503"/>
              <a:gd name="connsiteX11047" fmla="*/ 4855473 w 7289801"/>
              <a:gd name="connsiteY11047" fmla="*/ 2541017 h 8519503"/>
              <a:gd name="connsiteX11048" fmla="*/ 4876215 w 7289801"/>
              <a:gd name="connsiteY11048" fmla="*/ 2536733 h 8519503"/>
              <a:gd name="connsiteX11049" fmla="*/ 4891952 w 7289801"/>
              <a:gd name="connsiteY11049" fmla="*/ 2524595 h 8519503"/>
              <a:gd name="connsiteX11050" fmla="*/ 4888375 w 7289801"/>
              <a:gd name="connsiteY11050" fmla="*/ 2512456 h 8519503"/>
              <a:gd name="connsiteX11051" fmla="*/ 4923424 w 7289801"/>
              <a:gd name="connsiteY11051" fmla="*/ 2511029 h 8519503"/>
              <a:gd name="connsiteX11052" fmla="*/ 4911264 w 7289801"/>
              <a:gd name="connsiteY11052" fmla="*/ 2506030 h 8519503"/>
              <a:gd name="connsiteX11053" fmla="*/ 4909118 w 7289801"/>
              <a:gd name="connsiteY11053" fmla="*/ 2514599 h 8519503"/>
              <a:gd name="connsiteX11054" fmla="*/ 4919848 w 7289801"/>
              <a:gd name="connsiteY11054" fmla="*/ 2521025 h 8519503"/>
              <a:gd name="connsiteX11055" fmla="*/ 4925570 w 7289801"/>
              <a:gd name="connsiteY11055" fmla="*/ 2502461 h 8519503"/>
              <a:gd name="connsiteX11056" fmla="*/ 4940590 w 7289801"/>
              <a:gd name="connsiteY11056" fmla="*/ 2493893 h 8519503"/>
              <a:gd name="connsiteX11057" fmla="*/ 4946312 w 7289801"/>
              <a:gd name="connsiteY11057" fmla="*/ 2504603 h 8519503"/>
              <a:gd name="connsiteX11058" fmla="*/ 4958472 w 7289801"/>
              <a:gd name="connsiteY11058" fmla="*/ 2491037 h 8519503"/>
              <a:gd name="connsiteX11059" fmla="*/ 4952751 w 7289801"/>
              <a:gd name="connsiteY11059" fmla="*/ 2492465 h 8519503"/>
              <a:gd name="connsiteX11060" fmla="*/ 4965625 w 7289801"/>
              <a:gd name="connsiteY11060" fmla="*/ 2463905 h 8519503"/>
              <a:gd name="connsiteX11061" fmla="*/ 4973404 w 7289801"/>
              <a:gd name="connsiteY11061" fmla="*/ 2465332 h 8519503"/>
              <a:gd name="connsiteX11062" fmla="*/ 4975026 w 7289801"/>
              <a:gd name="connsiteY11062" fmla="*/ 2465653 h 8519503"/>
              <a:gd name="connsiteX11063" fmla="*/ 4973093 w 7289801"/>
              <a:gd name="connsiteY11063" fmla="*/ 2459628 h 8519503"/>
              <a:gd name="connsiteX11064" fmla="*/ 4970418 w 7289801"/>
              <a:gd name="connsiteY11064" fmla="*/ 2453445 h 8519503"/>
              <a:gd name="connsiteX11065" fmla="*/ 4979394 w 7289801"/>
              <a:gd name="connsiteY11065" fmla="*/ 2451290 h 8519503"/>
              <a:gd name="connsiteX11066" fmla="*/ 4982154 w 7289801"/>
              <a:gd name="connsiteY11066" fmla="*/ 2457028 h 8519503"/>
              <a:gd name="connsiteX11067" fmla="*/ 4975675 w 7289801"/>
              <a:gd name="connsiteY11067" fmla="*/ 2465781 h 8519503"/>
              <a:gd name="connsiteX11068" fmla="*/ 4980646 w 7289801"/>
              <a:gd name="connsiteY11068" fmla="*/ 2466761 h 8519503"/>
              <a:gd name="connsiteX11069" fmla="*/ 4979216 w 7289801"/>
              <a:gd name="connsiteY11069" fmla="*/ 2482469 h 8519503"/>
              <a:gd name="connsiteX11070" fmla="*/ 4963480 w 7289801"/>
              <a:gd name="connsiteY11070" fmla="*/ 2494606 h 8519503"/>
              <a:gd name="connsiteX11071" fmla="*/ 4987084 w 7289801"/>
              <a:gd name="connsiteY11071" fmla="*/ 2483897 h 8519503"/>
              <a:gd name="connsiteX11072" fmla="*/ 4982793 w 7289801"/>
              <a:gd name="connsiteY11072" fmla="*/ 2465332 h 8519503"/>
              <a:gd name="connsiteX11073" fmla="*/ 5002105 w 7289801"/>
              <a:gd name="connsiteY11073" fmla="*/ 2446769 h 8519503"/>
              <a:gd name="connsiteX11074" fmla="*/ 4997812 w 7289801"/>
              <a:gd name="connsiteY11074" fmla="*/ 2457479 h 8519503"/>
              <a:gd name="connsiteX11075" fmla="*/ 5007826 w 7289801"/>
              <a:gd name="connsiteY11075" fmla="*/ 2438915 h 8519503"/>
              <a:gd name="connsiteX11076" fmla="*/ 5014264 w 7289801"/>
              <a:gd name="connsiteY11076" fmla="*/ 2444626 h 8519503"/>
              <a:gd name="connsiteX11077" fmla="*/ 5009974 w 7289801"/>
              <a:gd name="connsiteY11077" fmla="*/ 2455337 h 8519503"/>
              <a:gd name="connsiteX11078" fmla="*/ 5028570 w 7289801"/>
              <a:gd name="connsiteY11078" fmla="*/ 2441057 h 8519503"/>
              <a:gd name="connsiteX11079" fmla="*/ 5013549 w 7289801"/>
              <a:gd name="connsiteY11079" fmla="*/ 2438200 h 8519503"/>
              <a:gd name="connsiteX11080" fmla="*/ 5044306 w 7289801"/>
              <a:gd name="connsiteY11080" fmla="*/ 2428918 h 8519503"/>
              <a:gd name="connsiteX11081" fmla="*/ 5047882 w 7289801"/>
              <a:gd name="connsiteY11081" fmla="*/ 2411783 h 8519503"/>
              <a:gd name="connsiteX11082" fmla="*/ 5063618 w 7289801"/>
              <a:gd name="connsiteY11082" fmla="*/ 2399645 h 8519503"/>
              <a:gd name="connsiteX11083" fmla="*/ 5088654 w 7289801"/>
              <a:gd name="connsiteY11083" fmla="*/ 2391076 h 8519503"/>
              <a:gd name="connsiteX11084" fmla="*/ 5081501 w 7289801"/>
              <a:gd name="connsiteY11084" fmla="*/ 2378225 h 8519503"/>
              <a:gd name="connsiteX11085" fmla="*/ 5090799 w 7289801"/>
              <a:gd name="connsiteY11085" fmla="*/ 2371799 h 8519503"/>
              <a:gd name="connsiteX11086" fmla="*/ 5136578 w 7289801"/>
              <a:gd name="connsiteY11086" fmla="*/ 2353948 h 8519503"/>
              <a:gd name="connsiteX11087" fmla="*/ 5137292 w 7289801"/>
              <a:gd name="connsiteY11087" fmla="*/ 2343233 h 8519503"/>
              <a:gd name="connsiteX11088" fmla="*/ 5153744 w 7289801"/>
              <a:gd name="connsiteY11088" fmla="*/ 2326806 h 8519503"/>
              <a:gd name="connsiteX11089" fmla="*/ 5157320 w 7289801"/>
              <a:gd name="connsiteY11089" fmla="*/ 2338234 h 8519503"/>
              <a:gd name="connsiteX11090" fmla="*/ 5198092 w 7289801"/>
              <a:gd name="connsiteY11090" fmla="*/ 2300378 h 8519503"/>
              <a:gd name="connsiteX11091" fmla="*/ 5180924 w 7289801"/>
              <a:gd name="connsiteY11091" fmla="*/ 2316807 h 8519503"/>
              <a:gd name="connsiteX11092" fmla="*/ 5198092 w 7289801"/>
              <a:gd name="connsiteY11092" fmla="*/ 2336092 h 8519503"/>
              <a:gd name="connsiteX11093" fmla="*/ 5205960 w 7289801"/>
              <a:gd name="connsiteY11093" fmla="*/ 2355375 h 8519503"/>
              <a:gd name="connsiteX11094" fmla="*/ 5198807 w 7289801"/>
              <a:gd name="connsiteY11094" fmla="*/ 2353948 h 8519503"/>
              <a:gd name="connsiteX11095" fmla="*/ 5198807 w 7289801"/>
              <a:gd name="connsiteY11095" fmla="*/ 2371799 h 8519503"/>
              <a:gd name="connsiteX11096" fmla="*/ 5211682 w 7289801"/>
              <a:gd name="connsiteY11096" fmla="*/ 2365372 h 8519503"/>
              <a:gd name="connsiteX11097" fmla="*/ 5181640 w 7289801"/>
              <a:gd name="connsiteY11097" fmla="*/ 2381081 h 8519503"/>
              <a:gd name="connsiteX11098" fmla="*/ 5184500 w 7289801"/>
              <a:gd name="connsiteY11098" fmla="*/ 2404642 h 8519503"/>
              <a:gd name="connsiteX11099" fmla="*/ 5238862 w 7289801"/>
              <a:gd name="connsiteY11099" fmla="*/ 2373227 h 8519503"/>
              <a:gd name="connsiteX11100" fmla="*/ 5234570 w 7289801"/>
              <a:gd name="connsiteY11100" fmla="*/ 2365372 h 8519503"/>
              <a:gd name="connsiteX11101" fmla="*/ 5246016 w 7289801"/>
              <a:gd name="connsiteY11101" fmla="*/ 2356804 h 8519503"/>
              <a:gd name="connsiteX11102" fmla="*/ 5248161 w 7289801"/>
              <a:gd name="connsiteY11102" fmla="*/ 2377510 h 8519503"/>
              <a:gd name="connsiteX11103" fmla="*/ 5255314 w 7289801"/>
              <a:gd name="connsiteY11103" fmla="*/ 2361088 h 8519503"/>
              <a:gd name="connsiteX11104" fmla="*/ 5262249 w 7289801"/>
              <a:gd name="connsiteY11104" fmla="*/ 2367319 h 8519503"/>
              <a:gd name="connsiteX11105" fmla="*/ 5262557 w 7289801"/>
              <a:gd name="connsiteY11105" fmla="*/ 2367352 h 8519503"/>
              <a:gd name="connsiteX11106" fmla="*/ 5266043 w 7289801"/>
              <a:gd name="connsiteY11106" fmla="*/ 2361088 h 8519503"/>
              <a:gd name="connsiteX11107" fmla="*/ 5272480 w 7289801"/>
              <a:gd name="connsiteY11107" fmla="*/ 2366086 h 8519503"/>
              <a:gd name="connsiteX11108" fmla="*/ 5273912 w 7289801"/>
              <a:gd name="connsiteY11108" fmla="*/ 2364659 h 8519503"/>
              <a:gd name="connsiteX11109" fmla="*/ 5273912 w 7289801"/>
              <a:gd name="connsiteY11109" fmla="*/ 2366801 h 8519503"/>
              <a:gd name="connsiteX11110" fmla="*/ 5303238 w 7289801"/>
              <a:gd name="connsiteY11110" fmla="*/ 2356804 h 8519503"/>
              <a:gd name="connsiteX11111" fmla="*/ 5298945 w 7289801"/>
              <a:gd name="connsiteY11111" fmla="*/ 2351090 h 8519503"/>
              <a:gd name="connsiteX11112" fmla="*/ 5308244 w 7289801"/>
              <a:gd name="connsiteY11112" fmla="*/ 2355375 h 8519503"/>
              <a:gd name="connsiteX11113" fmla="*/ 5314682 w 7289801"/>
              <a:gd name="connsiteY11113" fmla="*/ 2347520 h 8519503"/>
              <a:gd name="connsiteX11114" fmla="*/ 5313252 w 7289801"/>
              <a:gd name="connsiteY11114" fmla="*/ 2341806 h 8519503"/>
              <a:gd name="connsiteX11115" fmla="*/ 5326127 w 7289801"/>
              <a:gd name="connsiteY11115" fmla="*/ 2338234 h 8519503"/>
              <a:gd name="connsiteX11116" fmla="*/ 5323980 w 7289801"/>
              <a:gd name="connsiteY11116" fmla="*/ 2330377 h 8519503"/>
              <a:gd name="connsiteX11117" fmla="*/ 5333280 w 7289801"/>
              <a:gd name="connsiteY11117" fmla="*/ 2335377 h 8519503"/>
              <a:gd name="connsiteX11118" fmla="*/ 5336855 w 7289801"/>
              <a:gd name="connsiteY11118" fmla="*/ 2329664 h 8519503"/>
              <a:gd name="connsiteX11119" fmla="*/ 5332564 w 7289801"/>
              <a:gd name="connsiteY11119" fmla="*/ 2323235 h 8519503"/>
              <a:gd name="connsiteX11120" fmla="*/ 5355453 w 7289801"/>
              <a:gd name="connsiteY11120" fmla="*/ 2294664 h 8519503"/>
              <a:gd name="connsiteX11121" fmla="*/ 5380488 w 7289801"/>
              <a:gd name="connsiteY11121" fmla="*/ 2286094 h 8519503"/>
              <a:gd name="connsiteX11122" fmla="*/ 5378342 w 7289801"/>
              <a:gd name="connsiteY11122" fmla="*/ 2276808 h 8519503"/>
              <a:gd name="connsiteX11123" fmla="*/ 5408383 w 7289801"/>
              <a:gd name="connsiteY11123" fmla="*/ 2253952 h 8519503"/>
              <a:gd name="connsiteX11124" fmla="*/ 5412676 w 7289801"/>
              <a:gd name="connsiteY11124" fmla="*/ 2261810 h 8519503"/>
              <a:gd name="connsiteX11125" fmla="*/ 5420544 w 7289801"/>
              <a:gd name="connsiteY11125" fmla="*/ 2258952 h 8519503"/>
              <a:gd name="connsiteX11126" fmla="*/ 5453446 w 7289801"/>
              <a:gd name="connsiteY11126" fmla="*/ 2211812 h 8519503"/>
              <a:gd name="connsiteX11127" fmla="*/ 5457738 w 7289801"/>
              <a:gd name="connsiteY11127" fmla="*/ 2219669 h 8519503"/>
              <a:gd name="connsiteX11128" fmla="*/ 5481342 w 7289801"/>
              <a:gd name="connsiteY11128" fmla="*/ 2179670 h 8519503"/>
              <a:gd name="connsiteX11129" fmla="*/ 5473474 w 7289801"/>
              <a:gd name="connsiteY11129" fmla="*/ 2171813 h 8519503"/>
              <a:gd name="connsiteX11130" fmla="*/ 5494932 w 7289801"/>
              <a:gd name="connsiteY11130" fmla="*/ 2158244 h 8519503"/>
              <a:gd name="connsiteX11131" fmla="*/ 5496362 w 7289801"/>
              <a:gd name="connsiteY11131" fmla="*/ 2143244 h 8519503"/>
              <a:gd name="connsiteX11132" fmla="*/ 5511384 w 7289801"/>
              <a:gd name="connsiteY11132" fmla="*/ 2174671 h 8519503"/>
              <a:gd name="connsiteX11133" fmla="*/ 5517106 w 7289801"/>
              <a:gd name="connsiteY11133" fmla="*/ 2156100 h 8519503"/>
              <a:gd name="connsiteX11134" fmla="*/ 5506376 w 7289801"/>
              <a:gd name="connsiteY11134" fmla="*/ 2142529 h 8519503"/>
              <a:gd name="connsiteX11135" fmla="*/ 5517820 w 7289801"/>
              <a:gd name="connsiteY11135" fmla="*/ 2122532 h 8519503"/>
              <a:gd name="connsiteX11136" fmla="*/ 5530696 w 7289801"/>
              <a:gd name="connsiteY11136" fmla="*/ 2116103 h 8519503"/>
              <a:gd name="connsiteX11137" fmla="*/ 5547148 w 7289801"/>
              <a:gd name="connsiteY11137" fmla="*/ 2121817 h 8519503"/>
              <a:gd name="connsiteX11138" fmla="*/ 5538564 w 7289801"/>
              <a:gd name="connsiteY11138" fmla="*/ 2113246 h 8519503"/>
              <a:gd name="connsiteX11139" fmla="*/ 5545716 w 7289801"/>
              <a:gd name="connsiteY11139" fmla="*/ 2108246 h 8519503"/>
              <a:gd name="connsiteX11140" fmla="*/ 5552870 w 7289801"/>
              <a:gd name="connsiteY11140" fmla="*/ 2109675 h 8519503"/>
              <a:gd name="connsiteX11141" fmla="*/ 5560738 w 7289801"/>
              <a:gd name="connsiteY11141" fmla="*/ 2071105 h 8519503"/>
              <a:gd name="connsiteX11142" fmla="*/ 5516390 w 7289801"/>
              <a:gd name="connsiteY11142" fmla="*/ 2108961 h 8519503"/>
              <a:gd name="connsiteX11143" fmla="*/ 5504946 w 7289801"/>
              <a:gd name="connsiteY11143" fmla="*/ 2100389 h 8519503"/>
              <a:gd name="connsiteX11144" fmla="*/ 5501370 w 7289801"/>
              <a:gd name="connsiteY11144" fmla="*/ 2117531 h 8519503"/>
              <a:gd name="connsiteX11145" fmla="*/ 5497794 w 7289801"/>
              <a:gd name="connsiteY11145" fmla="*/ 2105388 h 8519503"/>
              <a:gd name="connsiteX11146" fmla="*/ 5480626 w 7289801"/>
              <a:gd name="connsiteY11146" fmla="*/ 2115389 h 8519503"/>
              <a:gd name="connsiteX11147" fmla="*/ 5469182 w 7289801"/>
              <a:gd name="connsiteY11147" fmla="*/ 2141815 h 8519503"/>
              <a:gd name="connsiteX11148" fmla="*/ 5478480 w 7289801"/>
              <a:gd name="connsiteY11148" fmla="*/ 2123959 h 8519503"/>
              <a:gd name="connsiteX11149" fmla="*/ 5471328 w 7289801"/>
              <a:gd name="connsiteY11149" fmla="*/ 2093246 h 8519503"/>
              <a:gd name="connsiteX11150" fmla="*/ 5492787 w 7289801"/>
              <a:gd name="connsiteY11150" fmla="*/ 2073248 h 8519503"/>
              <a:gd name="connsiteX11151" fmla="*/ 5514960 w 7289801"/>
              <a:gd name="connsiteY11151" fmla="*/ 2066820 h 8519503"/>
              <a:gd name="connsiteX11152" fmla="*/ 5509954 w 7289801"/>
              <a:gd name="connsiteY11152" fmla="*/ 2063248 h 8519503"/>
              <a:gd name="connsiteX11153" fmla="*/ 5527834 w 7289801"/>
              <a:gd name="connsiteY11153" fmla="*/ 2060392 h 8519503"/>
              <a:gd name="connsiteX11154" fmla="*/ 5522113 w 7289801"/>
              <a:gd name="connsiteY11154" fmla="*/ 2050392 h 8519503"/>
              <a:gd name="connsiteX11155" fmla="*/ 5533557 w 7289801"/>
              <a:gd name="connsiteY11155" fmla="*/ 2041107 h 8519503"/>
              <a:gd name="connsiteX11156" fmla="*/ 5534272 w 7289801"/>
              <a:gd name="connsiteY11156" fmla="*/ 2066106 h 8519503"/>
              <a:gd name="connsiteX11157" fmla="*/ 5540710 w 7289801"/>
              <a:gd name="connsiteY11157" fmla="*/ 2071820 h 8519503"/>
              <a:gd name="connsiteX11158" fmla="*/ 5542856 w 7289801"/>
              <a:gd name="connsiteY11158" fmla="*/ 2033964 h 8519503"/>
              <a:gd name="connsiteX11159" fmla="*/ 5558592 w 7289801"/>
              <a:gd name="connsiteY11159" fmla="*/ 2039678 h 8519503"/>
              <a:gd name="connsiteX11160" fmla="*/ 5562883 w 7289801"/>
              <a:gd name="connsiteY11160" fmla="*/ 2018251 h 8519503"/>
              <a:gd name="connsiteX11161" fmla="*/ 5567176 w 7289801"/>
              <a:gd name="connsiteY11161" fmla="*/ 2025394 h 8519503"/>
              <a:gd name="connsiteX11162" fmla="*/ 5568606 w 7289801"/>
              <a:gd name="connsiteY11162" fmla="*/ 2010394 h 8519503"/>
              <a:gd name="connsiteX11163" fmla="*/ 5606516 w 7289801"/>
              <a:gd name="connsiteY11163" fmla="*/ 1979681 h 8519503"/>
              <a:gd name="connsiteX11164" fmla="*/ 5613668 w 7289801"/>
              <a:gd name="connsiteY11164" fmla="*/ 1985395 h 8519503"/>
              <a:gd name="connsiteX11165" fmla="*/ 5621537 w 7289801"/>
              <a:gd name="connsiteY11165" fmla="*/ 1971110 h 8519503"/>
              <a:gd name="connsiteX11166" fmla="*/ 5648718 w 7289801"/>
              <a:gd name="connsiteY11166" fmla="*/ 1971824 h 8519503"/>
              <a:gd name="connsiteX11167" fmla="*/ 5651578 w 7289801"/>
              <a:gd name="connsiteY11167" fmla="*/ 1988253 h 8519503"/>
              <a:gd name="connsiteX11168" fmla="*/ 5606516 w 7289801"/>
              <a:gd name="connsiteY11168" fmla="*/ 2019679 h 8519503"/>
              <a:gd name="connsiteX11169" fmla="*/ 5566460 w 7289801"/>
              <a:gd name="connsiteY11169" fmla="*/ 2058963 h 8519503"/>
              <a:gd name="connsiteX11170" fmla="*/ 5562883 w 7289801"/>
              <a:gd name="connsiteY11170" fmla="*/ 2068962 h 8519503"/>
              <a:gd name="connsiteX11171" fmla="*/ 5582911 w 7289801"/>
              <a:gd name="connsiteY11171" fmla="*/ 2075390 h 8519503"/>
              <a:gd name="connsiteX11172" fmla="*/ 5577190 w 7289801"/>
              <a:gd name="connsiteY11172" fmla="*/ 2071820 h 8519503"/>
              <a:gd name="connsiteX11173" fmla="*/ 5565029 w 7289801"/>
              <a:gd name="connsiteY11173" fmla="*/ 2085391 h 8519503"/>
              <a:gd name="connsiteX11174" fmla="*/ 5627260 w 7289801"/>
              <a:gd name="connsiteY11174" fmla="*/ 2043964 h 8519503"/>
              <a:gd name="connsiteX11175" fmla="*/ 5612238 w 7289801"/>
              <a:gd name="connsiteY11175" fmla="*/ 2069676 h 8519503"/>
              <a:gd name="connsiteX11176" fmla="*/ 5625828 w 7289801"/>
              <a:gd name="connsiteY11176" fmla="*/ 2081104 h 8519503"/>
              <a:gd name="connsiteX11177" fmla="*/ 5622252 w 7289801"/>
              <a:gd name="connsiteY11177" fmla="*/ 2098247 h 8519503"/>
              <a:gd name="connsiteX11178" fmla="*/ 5620106 w 7289801"/>
              <a:gd name="connsiteY11178" fmla="*/ 2082533 h 8519503"/>
              <a:gd name="connsiteX11179" fmla="*/ 5607232 w 7289801"/>
              <a:gd name="connsiteY11179" fmla="*/ 2077534 h 8519503"/>
              <a:gd name="connsiteX11180" fmla="*/ 5586488 w 7289801"/>
              <a:gd name="connsiteY11180" fmla="*/ 2093961 h 8519503"/>
              <a:gd name="connsiteX11181" fmla="*/ 5610093 w 7289801"/>
              <a:gd name="connsiteY11181" fmla="*/ 2126102 h 8519503"/>
              <a:gd name="connsiteX11182" fmla="*/ 5616668 w 7289801"/>
              <a:gd name="connsiteY11182" fmla="*/ 2119032 h 8519503"/>
              <a:gd name="connsiteX11183" fmla="*/ 5616758 w 7289801"/>
              <a:gd name="connsiteY11183" fmla="*/ 2118792 h 8519503"/>
              <a:gd name="connsiteX11184" fmla="*/ 5616868 w 7289801"/>
              <a:gd name="connsiteY11184" fmla="*/ 2118817 h 8519503"/>
              <a:gd name="connsiteX11185" fmla="*/ 5619391 w 7289801"/>
              <a:gd name="connsiteY11185" fmla="*/ 2116103 h 8519503"/>
              <a:gd name="connsiteX11186" fmla="*/ 5623682 w 7289801"/>
              <a:gd name="connsiteY11186" fmla="*/ 2116818 h 8519503"/>
              <a:gd name="connsiteX11187" fmla="*/ 5671606 w 7289801"/>
              <a:gd name="connsiteY11187" fmla="*/ 2077534 h 8519503"/>
              <a:gd name="connsiteX11188" fmla="*/ 5688773 w 7289801"/>
              <a:gd name="connsiteY11188" fmla="*/ 2045392 h 8519503"/>
              <a:gd name="connsiteX11189" fmla="*/ 5693780 w 7289801"/>
              <a:gd name="connsiteY11189" fmla="*/ 2048964 h 8519503"/>
              <a:gd name="connsiteX11190" fmla="*/ 5703078 w 7289801"/>
              <a:gd name="connsiteY11190" fmla="*/ 2048250 h 8519503"/>
              <a:gd name="connsiteX11191" fmla="*/ 5703078 w 7289801"/>
              <a:gd name="connsiteY11191" fmla="*/ 2046106 h 8519503"/>
              <a:gd name="connsiteX11192" fmla="*/ 5708801 w 7289801"/>
              <a:gd name="connsiteY11192" fmla="*/ 2045392 h 8519503"/>
              <a:gd name="connsiteX11193" fmla="*/ 5717384 w 7289801"/>
              <a:gd name="connsiteY11193" fmla="*/ 2038249 h 8519503"/>
              <a:gd name="connsiteX11194" fmla="*/ 5707370 w 7289801"/>
              <a:gd name="connsiteY11194" fmla="*/ 2036822 h 8519503"/>
              <a:gd name="connsiteX11195" fmla="*/ 5693064 w 7289801"/>
              <a:gd name="connsiteY11195" fmla="*/ 2046106 h 8519503"/>
              <a:gd name="connsiteX11196" fmla="*/ 5685912 w 7289801"/>
              <a:gd name="connsiteY11196" fmla="*/ 2041821 h 8519503"/>
              <a:gd name="connsiteX11197" fmla="*/ 5697356 w 7289801"/>
              <a:gd name="connsiteY11197" fmla="*/ 2042536 h 8519503"/>
              <a:gd name="connsiteX11198" fmla="*/ 5725252 w 7289801"/>
              <a:gd name="connsiteY11198" fmla="*/ 2012537 h 8519503"/>
              <a:gd name="connsiteX11199" fmla="*/ 5724538 w 7289801"/>
              <a:gd name="connsiteY11199" fmla="*/ 2016822 h 8519503"/>
              <a:gd name="connsiteX11200" fmla="*/ 5732404 w 7289801"/>
              <a:gd name="connsiteY11200" fmla="*/ 2008251 h 8519503"/>
              <a:gd name="connsiteX11201" fmla="*/ 5740988 w 7289801"/>
              <a:gd name="connsiteY11201" fmla="*/ 2026107 h 8519503"/>
              <a:gd name="connsiteX11202" fmla="*/ 5749571 w 7289801"/>
              <a:gd name="connsiteY11202" fmla="*/ 2016822 h 8519503"/>
              <a:gd name="connsiteX11203" fmla="*/ 5770314 w 7289801"/>
              <a:gd name="connsiteY11203" fmla="*/ 2008965 h 8519503"/>
              <a:gd name="connsiteX11204" fmla="*/ 5786051 w 7289801"/>
              <a:gd name="connsiteY11204" fmla="*/ 1989680 h 8519503"/>
              <a:gd name="connsiteX11205" fmla="*/ 5783190 w 7289801"/>
              <a:gd name="connsiteY11205" fmla="*/ 2001823 h 8519503"/>
              <a:gd name="connsiteX11206" fmla="*/ 5793204 w 7289801"/>
              <a:gd name="connsiteY11206" fmla="*/ 1988967 h 8519503"/>
              <a:gd name="connsiteX11207" fmla="*/ 5788912 w 7289801"/>
              <a:gd name="connsiteY11207" fmla="*/ 1982539 h 8519503"/>
              <a:gd name="connsiteX11208" fmla="*/ 5808940 w 7289801"/>
              <a:gd name="connsiteY11208" fmla="*/ 1958968 h 8519503"/>
              <a:gd name="connsiteX11209" fmla="*/ 5844704 w 7289801"/>
              <a:gd name="connsiteY11209" fmla="*/ 1944684 h 8519503"/>
              <a:gd name="connsiteX11210" fmla="*/ 5854002 w 7289801"/>
              <a:gd name="connsiteY11210" fmla="*/ 1928255 h 8519503"/>
              <a:gd name="connsiteX11211" fmla="*/ 5854718 w 7289801"/>
              <a:gd name="connsiteY11211" fmla="*/ 1958253 h 8519503"/>
              <a:gd name="connsiteX11212" fmla="*/ 5856149 w 7289801"/>
              <a:gd name="connsiteY11212" fmla="*/ 1958253 h 8519503"/>
              <a:gd name="connsiteX11213" fmla="*/ 5862586 w 7289801"/>
              <a:gd name="connsiteY11213" fmla="*/ 1954683 h 8519503"/>
              <a:gd name="connsiteX11214" fmla="*/ 5863302 w 7289801"/>
              <a:gd name="connsiteY11214" fmla="*/ 1948254 h 8519503"/>
              <a:gd name="connsiteX11215" fmla="*/ 5869738 w 7289801"/>
              <a:gd name="connsiteY11215" fmla="*/ 1948969 h 8519503"/>
              <a:gd name="connsiteX11216" fmla="*/ 5877606 w 7289801"/>
              <a:gd name="connsiteY11216" fmla="*/ 1943255 h 8519503"/>
              <a:gd name="connsiteX11217" fmla="*/ 5876891 w 7289801"/>
              <a:gd name="connsiteY11217" fmla="*/ 1937541 h 8519503"/>
              <a:gd name="connsiteX11218" fmla="*/ 5881184 w 7289801"/>
              <a:gd name="connsiteY11218" fmla="*/ 1940397 h 8519503"/>
              <a:gd name="connsiteX11219" fmla="*/ 5890482 w 7289801"/>
              <a:gd name="connsiteY11219" fmla="*/ 1930398 h 8519503"/>
              <a:gd name="connsiteX11220" fmla="*/ 5873316 w 7289801"/>
              <a:gd name="connsiteY11220" fmla="*/ 1936826 h 8519503"/>
              <a:gd name="connsiteX11221" fmla="*/ 5895489 w 7289801"/>
              <a:gd name="connsiteY11221" fmla="*/ 1912542 h 8519503"/>
              <a:gd name="connsiteX11222" fmla="*/ 5897634 w 7289801"/>
              <a:gd name="connsiteY11222" fmla="*/ 1916113 h 8519503"/>
              <a:gd name="connsiteX11223" fmla="*/ 5899064 w 7289801"/>
              <a:gd name="connsiteY11223" fmla="*/ 1908971 h 8519503"/>
              <a:gd name="connsiteX11224" fmla="*/ 5943413 w 7289801"/>
              <a:gd name="connsiteY11224" fmla="*/ 1862552 h 8519503"/>
              <a:gd name="connsiteX11225" fmla="*/ 5934114 w 7289801"/>
              <a:gd name="connsiteY11225" fmla="*/ 1863268 h 8519503"/>
              <a:gd name="connsiteX11226" fmla="*/ 5938406 w 7289801"/>
              <a:gd name="connsiteY11226" fmla="*/ 1867550 h 8519503"/>
              <a:gd name="connsiteX11227" fmla="*/ 5929822 w 7289801"/>
              <a:gd name="connsiteY11227" fmla="*/ 1865407 h 8519503"/>
              <a:gd name="connsiteX11228" fmla="*/ 5889050 w 7289801"/>
              <a:gd name="connsiteY11228" fmla="*/ 1903257 h 8519503"/>
              <a:gd name="connsiteX11229" fmla="*/ 5886190 w 7289801"/>
              <a:gd name="connsiteY11229" fmla="*/ 1916113 h 8519503"/>
              <a:gd name="connsiteX11230" fmla="*/ 5881898 w 7289801"/>
              <a:gd name="connsiteY11230" fmla="*/ 1909686 h 8519503"/>
              <a:gd name="connsiteX11231" fmla="*/ 5860440 w 7289801"/>
              <a:gd name="connsiteY11231" fmla="*/ 1946112 h 8519503"/>
              <a:gd name="connsiteX11232" fmla="*/ 5866163 w 7289801"/>
              <a:gd name="connsiteY11232" fmla="*/ 1922541 h 8519503"/>
              <a:gd name="connsiteX11233" fmla="*/ 5847565 w 7289801"/>
              <a:gd name="connsiteY11233" fmla="*/ 1927542 h 8519503"/>
              <a:gd name="connsiteX11234" fmla="*/ 5845420 w 7289801"/>
              <a:gd name="connsiteY11234" fmla="*/ 1918256 h 8519503"/>
              <a:gd name="connsiteX11235" fmla="*/ 5869738 w 7289801"/>
              <a:gd name="connsiteY11235" fmla="*/ 1903257 h 8519503"/>
              <a:gd name="connsiteX11236" fmla="*/ 5866877 w 7289801"/>
              <a:gd name="connsiteY11236" fmla="*/ 1921114 h 8519503"/>
              <a:gd name="connsiteX11237" fmla="*/ 5881184 w 7289801"/>
              <a:gd name="connsiteY11237" fmla="*/ 1896829 h 8519503"/>
              <a:gd name="connsiteX11238" fmla="*/ 5876891 w 7289801"/>
              <a:gd name="connsiteY11238" fmla="*/ 1897542 h 8519503"/>
              <a:gd name="connsiteX11239" fmla="*/ 5889050 w 7289801"/>
              <a:gd name="connsiteY11239" fmla="*/ 1873260 h 8519503"/>
              <a:gd name="connsiteX11240" fmla="*/ 5899780 w 7289801"/>
              <a:gd name="connsiteY11240" fmla="*/ 1880401 h 8519503"/>
              <a:gd name="connsiteX11241" fmla="*/ 5902642 w 7289801"/>
              <a:gd name="connsiteY11241" fmla="*/ 1868262 h 8519503"/>
              <a:gd name="connsiteX11242" fmla="*/ 5924815 w 7289801"/>
              <a:gd name="connsiteY11242" fmla="*/ 1860416 h 8519503"/>
              <a:gd name="connsiteX11243" fmla="*/ 5914801 w 7289801"/>
              <a:gd name="connsiteY11243" fmla="*/ 1849695 h 8519503"/>
              <a:gd name="connsiteX11244" fmla="*/ 5946273 w 7289801"/>
              <a:gd name="connsiteY11244" fmla="*/ 1826131 h 8519503"/>
              <a:gd name="connsiteX11245" fmla="*/ 5946273 w 7289801"/>
              <a:gd name="connsiteY11245" fmla="*/ 1824709 h 8519503"/>
              <a:gd name="connsiteX11246" fmla="*/ 5946988 w 7289801"/>
              <a:gd name="connsiteY11246" fmla="*/ 1824709 h 8519503"/>
              <a:gd name="connsiteX11247" fmla="*/ 5947704 w 7289801"/>
              <a:gd name="connsiteY11247" fmla="*/ 1820420 h 8519503"/>
              <a:gd name="connsiteX11248" fmla="*/ 5920524 w 7289801"/>
              <a:gd name="connsiteY11248" fmla="*/ 1841852 h 8519503"/>
              <a:gd name="connsiteX11249" fmla="*/ 5907648 w 7289801"/>
              <a:gd name="connsiteY11249" fmla="*/ 1826131 h 8519503"/>
              <a:gd name="connsiteX11250" fmla="*/ 5939120 w 7289801"/>
              <a:gd name="connsiteY11250" fmla="*/ 1794001 h 8519503"/>
              <a:gd name="connsiteX11251" fmla="*/ 5952712 w 7289801"/>
              <a:gd name="connsiteY11251" fmla="*/ 1823281 h 8519503"/>
              <a:gd name="connsiteX11252" fmla="*/ 5982753 w 7289801"/>
              <a:gd name="connsiteY11252" fmla="*/ 1797572 h 8519503"/>
              <a:gd name="connsiteX11253" fmla="*/ 5981322 w 7289801"/>
              <a:gd name="connsiteY11253" fmla="*/ 1794001 h 8519503"/>
              <a:gd name="connsiteX11254" fmla="*/ 5996343 w 7289801"/>
              <a:gd name="connsiteY11254" fmla="*/ 1787576 h 8519503"/>
              <a:gd name="connsiteX11255" fmla="*/ 6009218 w 7289801"/>
              <a:gd name="connsiteY11255" fmla="*/ 1777571 h 8519503"/>
              <a:gd name="connsiteX11256" fmla="*/ 6014225 w 7289801"/>
              <a:gd name="connsiteY11256" fmla="*/ 1763288 h 8519503"/>
              <a:gd name="connsiteX11257" fmla="*/ 6035683 w 7289801"/>
              <a:gd name="connsiteY11257" fmla="*/ 1748352 h 8519503"/>
              <a:gd name="connsiteX11258" fmla="*/ 6032823 w 7289801"/>
              <a:gd name="connsiteY11258" fmla="*/ 1756181 h 8519503"/>
              <a:gd name="connsiteX11259" fmla="*/ 6044267 w 7289801"/>
              <a:gd name="connsiteY11259" fmla="*/ 1758314 h 8519503"/>
              <a:gd name="connsiteX11260" fmla="*/ 6039260 w 7289801"/>
              <a:gd name="connsiteY11260" fmla="*/ 1763999 h 8519503"/>
              <a:gd name="connsiteX11261" fmla="*/ 6055711 w 7289801"/>
              <a:gd name="connsiteY11261" fmla="*/ 1756181 h 8519503"/>
              <a:gd name="connsiteX11262" fmla="*/ 6031392 w 7289801"/>
              <a:gd name="connsiteY11262" fmla="*/ 1798996 h 8519503"/>
              <a:gd name="connsiteX11263" fmla="*/ 6075738 w 7289801"/>
              <a:gd name="connsiteY11263" fmla="*/ 1771132 h 8519503"/>
              <a:gd name="connsiteX11264" fmla="*/ 6083607 w 7289801"/>
              <a:gd name="connsiteY11264" fmla="*/ 1757603 h 8519503"/>
              <a:gd name="connsiteX11265" fmla="*/ 6078600 w 7289801"/>
              <a:gd name="connsiteY11265" fmla="*/ 1754049 h 8519503"/>
              <a:gd name="connsiteX11266" fmla="*/ 6146552 w 7289801"/>
              <a:gd name="connsiteY11266" fmla="*/ 1709045 h 8519503"/>
              <a:gd name="connsiteX11267" fmla="*/ 6145836 w 7289801"/>
              <a:gd name="connsiteY11267" fmla="*/ 1700473 h 8519503"/>
              <a:gd name="connsiteX11268" fmla="*/ 6160857 w 7289801"/>
              <a:gd name="connsiteY11268" fmla="*/ 1694047 h 8519503"/>
              <a:gd name="connsiteX11269" fmla="*/ 6156566 w 7289801"/>
              <a:gd name="connsiteY11269" fmla="*/ 1708325 h 8519503"/>
              <a:gd name="connsiteX11270" fmla="*/ 6184462 w 7289801"/>
              <a:gd name="connsiteY11270" fmla="*/ 1689759 h 8519503"/>
              <a:gd name="connsiteX11271" fmla="*/ 6193760 w 7289801"/>
              <a:gd name="connsiteY11271" fmla="*/ 1694761 h 8519503"/>
              <a:gd name="connsiteX11272" fmla="*/ 6195906 w 7289801"/>
              <a:gd name="connsiteY11272" fmla="*/ 1684756 h 8519503"/>
              <a:gd name="connsiteX11273" fmla="*/ 6208066 w 7289801"/>
              <a:gd name="connsiteY11273" fmla="*/ 1690474 h 8519503"/>
              <a:gd name="connsiteX11274" fmla="*/ 6213788 w 7289801"/>
              <a:gd name="connsiteY11274" fmla="*/ 1676181 h 8519503"/>
              <a:gd name="connsiteX11275" fmla="*/ 6220225 w 7289801"/>
              <a:gd name="connsiteY11275" fmla="*/ 1686901 h 8519503"/>
              <a:gd name="connsiteX11276" fmla="*/ 6240253 w 7289801"/>
              <a:gd name="connsiteY11276" fmla="*/ 1662604 h 8519503"/>
              <a:gd name="connsiteX11277" fmla="*/ 6309635 w 7289801"/>
              <a:gd name="connsiteY11277" fmla="*/ 1621155 h 8519503"/>
              <a:gd name="connsiteX11278" fmla="*/ 6241684 w 7289801"/>
              <a:gd name="connsiteY11278" fmla="*/ 1678325 h 8519503"/>
              <a:gd name="connsiteX11279" fmla="*/ 6239538 w 7289801"/>
              <a:gd name="connsiteY11279" fmla="*/ 1683327 h 8519503"/>
              <a:gd name="connsiteX11280" fmla="*/ 6240968 w 7289801"/>
              <a:gd name="connsiteY11280" fmla="*/ 1686186 h 8519503"/>
              <a:gd name="connsiteX11281" fmla="*/ 6233100 w 7289801"/>
              <a:gd name="connsiteY11281" fmla="*/ 1686901 h 8519503"/>
              <a:gd name="connsiteX11282" fmla="*/ 6230239 w 7289801"/>
              <a:gd name="connsiteY11282" fmla="*/ 1689045 h 8519503"/>
              <a:gd name="connsiteX11283" fmla="*/ 6230239 w 7289801"/>
              <a:gd name="connsiteY11283" fmla="*/ 1693333 h 8519503"/>
              <a:gd name="connsiteX11284" fmla="*/ 6240968 w 7289801"/>
              <a:gd name="connsiteY11284" fmla="*/ 1686186 h 8519503"/>
              <a:gd name="connsiteX11285" fmla="*/ 6245260 w 7289801"/>
              <a:gd name="connsiteY11285" fmla="*/ 1683327 h 8519503"/>
              <a:gd name="connsiteX11286" fmla="*/ 6255990 w 7289801"/>
              <a:gd name="connsiteY11286" fmla="*/ 1669034 h 8519503"/>
              <a:gd name="connsiteX11287" fmla="*/ 6268865 w 7289801"/>
              <a:gd name="connsiteY11287" fmla="*/ 1671893 h 8519503"/>
              <a:gd name="connsiteX11288" fmla="*/ 6275302 w 7289801"/>
              <a:gd name="connsiteY11288" fmla="*/ 1663318 h 8519503"/>
              <a:gd name="connsiteX11289" fmla="*/ 6281740 w 7289801"/>
              <a:gd name="connsiteY11289" fmla="*/ 1680468 h 8519503"/>
              <a:gd name="connsiteX11290" fmla="*/ 6264572 w 7289801"/>
              <a:gd name="connsiteY11290" fmla="*/ 1697619 h 8519503"/>
              <a:gd name="connsiteX11291" fmla="*/ 6272440 w 7289801"/>
              <a:gd name="connsiteY11291" fmla="*/ 1706893 h 8519503"/>
              <a:gd name="connsiteX11292" fmla="*/ 6295330 w 7289801"/>
              <a:gd name="connsiteY11292" fmla="*/ 1676181 h 8519503"/>
              <a:gd name="connsiteX11293" fmla="*/ 6303914 w 7289801"/>
              <a:gd name="connsiteY11293" fmla="*/ 1657602 h 8519503"/>
              <a:gd name="connsiteX11294" fmla="*/ 6295330 w 7289801"/>
              <a:gd name="connsiteY11294" fmla="*/ 1671179 h 8519503"/>
              <a:gd name="connsiteX11295" fmla="*/ 6308205 w 7289801"/>
              <a:gd name="connsiteY11295" fmla="*/ 1674752 h 8519503"/>
              <a:gd name="connsiteX11296" fmla="*/ 6311780 w 7289801"/>
              <a:gd name="connsiteY11296" fmla="*/ 1662604 h 8519503"/>
              <a:gd name="connsiteX11297" fmla="*/ 6316788 w 7289801"/>
              <a:gd name="connsiteY11297" fmla="*/ 1666177 h 8519503"/>
              <a:gd name="connsiteX11298" fmla="*/ 6319649 w 7289801"/>
              <a:gd name="connsiteY11298" fmla="*/ 1649025 h 8519503"/>
              <a:gd name="connsiteX11299" fmla="*/ 6331808 w 7289801"/>
              <a:gd name="connsiteY11299" fmla="*/ 1654743 h 8519503"/>
              <a:gd name="connsiteX11300" fmla="*/ 6336101 w 7289801"/>
              <a:gd name="connsiteY11300" fmla="*/ 1634734 h 8519503"/>
              <a:gd name="connsiteX11301" fmla="*/ 6336101 w 7289801"/>
              <a:gd name="connsiteY11301" fmla="*/ 1645452 h 8519503"/>
              <a:gd name="connsiteX11302" fmla="*/ 6345400 w 7289801"/>
              <a:gd name="connsiteY11302" fmla="*/ 1644738 h 8519503"/>
              <a:gd name="connsiteX11303" fmla="*/ 6366143 w 7289801"/>
              <a:gd name="connsiteY11303" fmla="*/ 1616153 h 8519503"/>
              <a:gd name="connsiteX11304" fmla="*/ 6361136 w 7289801"/>
              <a:gd name="connsiteY11304" fmla="*/ 1604734 h 8519503"/>
              <a:gd name="connsiteX11305" fmla="*/ 6367573 w 7289801"/>
              <a:gd name="connsiteY11305" fmla="*/ 1595451 h 8519503"/>
              <a:gd name="connsiteX11306" fmla="*/ 6381878 w 7289801"/>
              <a:gd name="connsiteY11306" fmla="*/ 1591158 h 8519503"/>
              <a:gd name="connsiteX11307" fmla="*/ 6359704 w 7289801"/>
              <a:gd name="connsiteY11307" fmla="*/ 1624728 h 8519503"/>
              <a:gd name="connsiteX11308" fmla="*/ 6362566 w 7289801"/>
              <a:gd name="connsiteY11308" fmla="*/ 1628302 h 8519503"/>
              <a:gd name="connsiteX11309" fmla="*/ 6424080 w 7289801"/>
              <a:gd name="connsiteY11309" fmla="*/ 1566143 h 8519503"/>
              <a:gd name="connsiteX11310" fmla="*/ 6436240 w 7289801"/>
              <a:gd name="connsiteY11310" fmla="*/ 1566143 h 8519503"/>
              <a:gd name="connsiteX11311" fmla="*/ 6412636 w 7289801"/>
              <a:gd name="connsiteY11311" fmla="*/ 1612581 h 8519503"/>
              <a:gd name="connsiteX11312" fmla="*/ 6416927 w 7289801"/>
              <a:gd name="connsiteY11312" fmla="*/ 1614009 h 8519503"/>
              <a:gd name="connsiteX11313" fmla="*/ 6464851 w 7289801"/>
              <a:gd name="connsiteY11313" fmla="*/ 1566143 h 8519503"/>
              <a:gd name="connsiteX11314" fmla="*/ 6510630 w 7289801"/>
              <a:gd name="connsiteY11314" fmla="*/ 1533353 h 8519503"/>
              <a:gd name="connsiteX11315" fmla="*/ 6517065 w 7289801"/>
              <a:gd name="connsiteY11315" fmla="*/ 1524799 h 8519503"/>
              <a:gd name="connsiteX11316" fmla="*/ 6519212 w 7289801"/>
              <a:gd name="connsiteY11316" fmla="*/ 1535491 h 8519503"/>
              <a:gd name="connsiteX11317" fmla="*/ 6534233 w 7289801"/>
              <a:gd name="connsiteY11317" fmla="*/ 1534066 h 8519503"/>
              <a:gd name="connsiteX11318" fmla="*/ 6536378 w 7289801"/>
              <a:gd name="connsiteY11318" fmla="*/ 1524086 h 8519503"/>
              <a:gd name="connsiteX11319" fmla="*/ 6531372 w 7289801"/>
              <a:gd name="connsiteY11319" fmla="*/ 1530502 h 8519503"/>
              <a:gd name="connsiteX11320" fmla="*/ 6544962 w 7289801"/>
              <a:gd name="connsiteY11320" fmla="*/ 1505553 h 8519503"/>
              <a:gd name="connsiteX11321" fmla="*/ 6552114 w 7289801"/>
              <a:gd name="connsiteY11321" fmla="*/ 1511255 h 8519503"/>
              <a:gd name="connsiteX11322" fmla="*/ 6555691 w 7289801"/>
              <a:gd name="connsiteY11322" fmla="*/ 1506979 h 8519503"/>
              <a:gd name="connsiteX11323" fmla="*/ 6559984 w 7289801"/>
              <a:gd name="connsiteY11323" fmla="*/ 1512680 h 8519503"/>
              <a:gd name="connsiteX11324" fmla="*/ 6592886 w 7289801"/>
              <a:gd name="connsiteY11324" fmla="*/ 1504836 h 8519503"/>
              <a:gd name="connsiteX11325" fmla="*/ 6607190 w 7289801"/>
              <a:gd name="connsiteY11325" fmla="*/ 1512680 h 8519503"/>
              <a:gd name="connsiteX11326" fmla="*/ 6622212 w 7289801"/>
              <a:gd name="connsiteY11326" fmla="*/ 1500539 h 8519503"/>
              <a:gd name="connsiteX11327" fmla="*/ 6613629 w 7289801"/>
              <a:gd name="connsiteY11327" fmla="*/ 1513395 h 8519503"/>
              <a:gd name="connsiteX11328" fmla="*/ 6612198 w 7289801"/>
              <a:gd name="connsiteY11328" fmla="*/ 1534778 h 8519503"/>
              <a:gd name="connsiteX11329" fmla="*/ 6625788 w 7289801"/>
              <a:gd name="connsiteY11329" fmla="*/ 1523374 h 8519503"/>
              <a:gd name="connsiteX11330" fmla="*/ 6608622 w 7289801"/>
              <a:gd name="connsiteY11330" fmla="*/ 1544045 h 8519503"/>
              <a:gd name="connsiteX11331" fmla="*/ 6579296 w 7289801"/>
              <a:gd name="connsiteY11331" fmla="*/ 1588298 h 8519503"/>
              <a:gd name="connsiteX11332" fmla="*/ 6580726 w 7289801"/>
              <a:gd name="connsiteY11332" fmla="*/ 1575422 h 8519503"/>
              <a:gd name="connsiteX11333" fmla="*/ 6557121 w 7289801"/>
              <a:gd name="connsiteY11333" fmla="*/ 1595451 h 8519503"/>
              <a:gd name="connsiteX11334" fmla="*/ 6504907 w 7289801"/>
              <a:gd name="connsiteY11334" fmla="*/ 1657602 h 8519503"/>
              <a:gd name="connsiteX11335" fmla="*/ 6450546 w 7289801"/>
              <a:gd name="connsiteY11335" fmla="*/ 1698332 h 8519503"/>
              <a:gd name="connsiteX11336" fmla="*/ 6467712 w 7289801"/>
              <a:gd name="connsiteY11336" fmla="*/ 1692618 h 8519503"/>
              <a:gd name="connsiteX11337" fmla="*/ 6438386 w 7289801"/>
              <a:gd name="connsiteY11337" fmla="*/ 1721169 h 8519503"/>
              <a:gd name="connsiteX11338" fmla="*/ 6406198 w 7289801"/>
              <a:gd name="connsiteY11338" fmla="*/ 1749783 h 8519503"/>
              <a:gd name="connsiteX11339" fmla="*/ 6399045 w 7289801"/>
              <a:gd name="connsiteY11339" fmla="*/ 1745472 h 8519503"/>
              <a:gd name="connsiteX11340" fmla="*/ 6376872 w 7289801"/>
              <a:gd name="connsiteY11340" fmla="*/ 1768264 h 8519503"/>
              <a:gd name="connsiteX11341" fmla="*/ 6386171 w 7289801"/>
              <a:gd name="connsiteY11341" fmla="*/ 1757603 h 8519503"/>
              <a:gd name="connsiteX11342" fmla="*/ 6371150 w 7289801"/>
              <a:gd name="connsiteY11342" fmla="*/ 1774711 h 8519503"/>
              <a:gd name="connsiteX11343" fmla="*/ 6313928 w 7289801"/>
              <a:gd name="connsiteY11343" fmla="*/ 1811847 h 8519503"/>
              <a:gd name="connsiteX11344" fmla="*/ 6288892 w 7289801"/>
              <a:gd name="connsiteY11344" fmla="*/ 1857547 h 8519503"/>
              <a:gd name="connsiteX11345" fmla="*/ 6301766 w 7289801"/>
              <a:gd name="connsiteY11345" fmla="*/ 1871835 h 8519503"/>
              <a:gd name="connsiteX11346" fmla="*/ 6308920 w 7289801"/>
              <a:gd name="connsiteY11346" fmla="*/ 1860416 h 8519503"/>
              <a:gd name="connsiteX11347" fmla="*/ 6304628 w 7289801"/>
              <a:gd name="connsiteY11347" fmla="*/ 1848983 h 8519503"/>
              <a:gd name="connsiteX11348" fmla="*/ 6335386 w 7289801"/>
              <a:gd name="connsiteY11348" fmla="*/ 1828286 h 8519503"/>
              <a:gd name="connsiteX11349" fmla="*/ 6341108 w 7289801"/>
              <a:gd name="connsiteY11349" fmla="*/ 1831850 h 8519503"/>
              <a:gd name="connsiteX11350" fmla="*/ 6339677 w 7289801"/>
              <a:gd name="connsiteY11350" fmla="*/ 1824709 h 8519503"/>
              <a:gd name="connsiteX11351" fmla="*/ 6343254 w 7289801"/>
              <a:gd name="connsiteY11351" fmla="*/ 1828286 h 8519503"/>
              <a:gd name="connsiteX11352" fmla="*/ 6353268 w 7289801"/>
              <a:gd name="connsiteY11352" fmla="*/ 1819704 h 8519503"/>
              <a:gd name="connsiteX11353" fmla="*/ 6350406 w 7289801"/>
              <a:gd name="connsiteY11353" fmla="*/ 1816127 h 8519503"/>
              <a:gd name="connsiteX11354" fmla="*/ 6359704 w 7289801"/>
              <a:gd name="connsiteY11354" fmla="*/ 1816127 h 8519503"/>
              <a:gd name="connsiteX11355" fmla="*/ 6348260 w 7289801"/>
              <a:gd name="connsiteY11355" fmla="*/ 1836842 h 8519503"/>
              <a:gd name="connsiteX11356" fmla="*/ 6349690 w 7289801"/>
              <a:gd name="connsiteY11356" fmla="*/ 1844695 h 8519503"/>
              <a:gd name="connsiteX11357" fmla="*/ 6379017 w 7289801"/>
              <a:gd name="connsiteY11357" fmla="*/ 1816127 h 8519503"/>
              <a:gd name="connsiteX11358" fmla="*/ 6384740 w 7289801"/>
              <a:gd name="connsiteY11358" fmla="*/ 1825417 h 8519503"/>
              <a:gd name="connsiteX11359" fmla="*/ 6409774 w 7289801"/>
              <a:gd name="connsiteY11359" fmla="*/ 1811138 h 8519503"/>
              <a:gd name="connsiteX11360" fmla="*/ 6409059 w 7289801"/>
              <a:gd name="connsiteY11360" fmla="*/ 1823993 h 8519503"/>
              <a:gd name="connsiteX11361" fmla="*/ 6431232 w 7289801"/>
              <a:gd name="connsiteY11361" fmla="*/ 1816841 h 8519503"/>
              <a:gd name="connsiteX11362" fmla="*/ 6432664 w 7289801"/>
              <a:gd name="connsiteY11362" fmla="*/ 1809011 h 8519503"/>
              <a:gd name="connsiteX11363" fmla="*/ 6461274 w 7289801"/>
              <a:gd name="connsiteY11363" fmla="*/ 1798286 h 8519503"/>
              <a:gd name="connsiteX11364" fmla="*/ 6491316 w 7289801"/>
              <a:gd name="connsiteY11364" fmla="*/ 1795427 h 8519503"/>
              <a:gd name="connsiteX11365" fmla="*/ 6390462 w 7289801"/>
              <a:gd name="connsiteY11365" fmla="*/ 1891830 h 8519503"/>
              <a:gd name="connsiteX11366" fmla="*/ 6357559 w 7289801"/>
              <a:gd name="connsiteY11366" fmla="*/ 1922541 h 8519503"/>
              <a:gd name="connsiteX11367" fmla="*/ 6327517 w 7289801"/>
              <a:gd name="connsiteY11367" fmla="*/ 1953968 h 8519503"/>
              <a:gd name="connsiteX11368" fmla="*/ 6351122 w 7289801"/>
              <a:gd name="connsiteY11368" fmla="*/ 1926113 h 8519503"/>
              <a:gd name="connsiteX11369" fmla="*/ 6311066 w 7289801"/>
              <a:gd name="connsiteY11369" fmla="*/ 1968254 h 8519503"/>
              <a:gd name="connsiteX11370" fmla="*/ 6301052 w 7289801"/>
              <a:gd name="connsiteY11370" fmla="*/ 1986110 h 8519503"/>
              <a:gd name="connsiteX11371" fmla="*/ 6308920 w 7289801"/>
              <a:gd name="connsiteY11371" fmla="*/ 1962540 h 8519503"/>
              <a:gd name="connsiteX11372" fmla="*/ 6289607 w 7289801"/>
              <a:gd name="connsiteY11372" fmla="*/ 2001108 h 8519503"/>
              <a:gd name="connsiteX11373" fmla="*/ 6281740 w 7289801"/>
              <a:gd name="connsiteY11373" fmla="*/ 1996823 h 8519503"/>
              <a:gd name="connsiteX11374" fmla="*/ 6266004 w 7289801"/>
              <a:gd name="connsiteY11374" fmla="*/ 2005395 h 8519503"/>
              <a:gd name="connsiteX11375" fmla="*/ 6261712 w 7289801"/>
              <a:gd name="connsiteY11375" fmla="*/ 2009680 h 8519503"/>
              <a:gd name="connsiteX11376" fmla="*/ 6260996 w 7289801"/>
              <a:gd name="connsiteY11376" fmla="*/ 2027536 h 8519503"/>
              <a:gd name="connsiteX11377" fmla="*/ 6267434 w 7289801"/>
              <a:gd name="connsiteY11377" fmla="*/ 2023965 h 8519503"/>
              <a:gd name="connsiteX11378" fmla="*/ 6270295 w 7289801"/>
              <a:gd name="connsiteY11378" fmla="*/ 2011823 h 8519503"/>
              <a:gd name="connsiteX11379" fmla="*/ 6281024 w 7289801"/>
              <a:gd name="connsiteY11379" fmla="*/ 2004680 h 8519503"/>
              <a:gd name="connsiteX11380" fmla="*/ 6270295 w 7289801"/>
              <a:gd name="connsiteY11380" fmla="*/ 2022536 h 8519503"/>
              <a:gd name="connsiteX11381" fmla="*/ 6283886 w 7289801"/>
              <a:gd name="connsiteY11381" fmla="*/ 2023251 h 8519503"/>
              <a:gd name="connsiteX11382" fmla="*/ 6283170 w 7289801"/>
              <a:gd name="connsiteY11382" fmla="*/ 2041821 h 8519503"/>
              <a:gd name="connsiteX11383" fmla="*/ 6309635 w 7289801"/>
              <a:gd name="connsiteY11383" fmla="*/ 2003966 h 8519503"/>
              <a:gd name="connsiteX11384" fmla="*/ 6322510 w 7289801"/>
              <a:gd name="connsiteY11384" fmla="*/ 1991824 h 8519503"/>
              <a:gd name="connsiteX11385" fmla="*/ 6318219 w 7289801"/>
              <a:gd name="connsiteY11385" fmla="*/ 1985395 h 8519503"/>
              <a:gd name="connsiteX11386" fmla="*/ 6331808 w 7289801"/>
              <a:gd name="connsiteY11386" fmla="*/ 1981110 h 8519503"/>
              <a:gd name="connsiteX11387" fmla="*/ 6452692 w 7289801"/>
              <a:gd name="connsiteY11387" fmla="*/ 1876831 h 8519503"/>
              <a:gd name="connsiteX11388" fmla="*/ 6434809 w 7289801"/>
              <a:gd name="connsiteY11388" fmla="*/ 1911113 h 8519503"/>
              <a:gd name="connsiteX11389" fmla="*/ 6463421 w 7289801"/>
              <a:gd name="connsiteY11389" fmla="*/ 1890401 h 8519503"/>
              <a:gd name="connsiteX11390" fmla="*/ 6477010 w 7289801"/>
              <a:gd name="connsiteY11390" fmla="*/ 1891115 h 8519503"/>
              <a:gd name="connsiteX11391" fmla="*/ 6498468 w 7289801"/>
              <a:gd name="connsiteY11391" fmla="*/ 1870405 h 8519503"/>
              <a:gd name="connsiteX11392" fmla="*/ 6514921 w 7289801"/>
              <a:gd name="connsiteY11392" fmla="*/ 1864691 h 8519503"/>
              <a:gd name="connsiteX11393" fmla="*/ 6504907 w 7289801"/>
              <a:gd name="connsiteY11393" fmla="*/ 1877545 h 8519503"/>
              <a:gd name="connsiteX11394" fmla="*/ 6517781 w 7289801"/>
              <a:gd name="connsiteY11394" fmla="*/ 1881115 h 8519503"/>
              <a:gd name="connsiteX11395" fmla="*/ 6474150 w 7289801"/>
              <a:gd name="connsiteY11395" fmla="*/ 1950397 h 8519503"/>
              <a:gd name="connsiteX11396" fmla="*/ 6465566 w 7289801"/>
              <a:gd name="connsiteY11396" fmla="*/ 1963254 h 8519503"/>
              <a:gd name="connsiteX11397" fmla="*/ 6472004 w 7289801"/>
              <a:gd name="connsiteY11397" fmla="*/ 1968254 h 8519503"/>
              <a:gd name="connsiteX11398" fmla="*/ 6461274 w 7289801"/>
              <a:gd name="connsiteY11398" fmla="*/ 1969682 h 8519503"/>
              <a:gd name="connsiteX11399" fmla="*/ 6424796 w 7289801"/>
              <a:gd name="connsiteY11399" fmla="*/ 2008251 h 8519503"/>
              <a:gd name="connsiteX11400" fmla="*/ 6360420 w 7289801"/>
              <a:gd name="connsiteY11400" fmla="*/ 2077534 h 8519503"/>
              <a:gd name="connsiteX11401" fmla="*/ 6306774 w 7289801"/>
              <a:gd name="connsiteY11401" fmla="*/ 2133959 h 8519503"/>
              <a:gd name="connsiteX11402" fmla="*/ 6304628 w 7289801"/>
              <a:gd name="connsiteY11402" fmla="*/ 2128245 h 8519503"/>
              <a:gd name="connsiteX11403" fmla="*/ 6288892 w 7289801"/>
              <a:gd name="connsiteY11403" fmla="*/ 2152530 h 8519503"/>
              <a:gd name="connsiteX11404" fmla="*/ 6276018 w 7289801"/>
              <a:gd name="connsiteY11404" fmla="*/ 2148958 h 8519503"/>
              <a:gd name="connsiteX11405" fmla="*/ 6223086 w 7289801"/>
              <a:gd name="connsiteY11405" fmla="*/ 2231811 h 8519503"/>
              <a:gd name="connsiteX11406" fmla="*/ 6205204 w 7289801"/>
              <a:gd name="connsiteY11406" fmla="*/ 2255381 h 8519503"/>
              <a:gd name="connsiteX11407" fmla="*/ 6123662 w 7289801"/>
              <a:gd name="connsiteY11407" fmla="*/ 2298951 h 8519503"/>
              <a:gd name="connsiteX11408" fmla="*/ 6133676 w 7289801"/>
              <a:gd name="connsiteY11408" fmla="*/ 2293950 h 8519503"/>
              <a:gd name="connsiteX11409" fmla="*/ 6129386 w 7289801"/>
              <a:gd name="connsiteY11409" fmla="*/ 2313949 h 8519503"/>
              <a:gd name="connsiteX11410" fmla="*/ 6116510 w 7289801"/>
              <a:gd name="connsiteY11410" fmla="*/ 2326092 h 8519503"/>
              <a:gd name="connsiteX11411" fmla="*/ 6098628 w 7289801"/>
              <a:gd name="connsiteY11411" fmla="*/ 2328949 h 8519503"/>
              <a:gd name="connsiteX11412" fmla="*/ 6097912 w 7289801"/>
              <a:gd name="connsiteY11412" fmla="*/ 2346805 h 8519503"/>
              <a:gd name="connsiteX11413" fmla="*/ 6000636 w 7289801"/>
              <a:gd name="connsiteY11413" fmla="*/ 2410355 h 8519503"/>
              <a:gd name="connsiteX11414" fmla="*/ 5977746 w 7289801"/>
              <a:gd name="connsiteY11414" fmla="*/ 2429632 h 8519503"/>
              <a:gd name="connsiteX11415" fmla="*/ 5967732 w 7289801"/>
              <a:gd name="connsiteY11415" fmla="*/ 2468903 h 8519503"/>
              <a:gd name="connsiteX11416" fmla="*/ 5849710 w 7289801"/>
              <a:gd name="connsiteY11416" fmla="*/ 2552441 h 8519503"/>
              <a:gd name="connsiteX11417" fmla="*/ 5810370 w 7289801"/>
              <a:gd name="connsiteY11417" fmla="*/ 2593852 h 8519503"/>
              <a:gd name="connsiteX11418" fmla="*/ 5744564 w 7289801"/>
              <a:gd name="connsiteY11418" fmla="*/ 2652988 h 8519503"/>
              <a:gd name="connsiteX11419" fmla="*/ 5705224 w 7289801"/>
              <a:gd name="connsiteY11419" fmla="*/ 2703820 h 8519503"/>
              <a:gd name="connsiteX11420" fmla="*/ 5694496 w 7289801"/>
              <a:gd name="connsiteY11420" fmla="*/ 2700986 h 8519503"/>
              <a:gd name="connsiteX11421" fmla="*/ 5670891 w 7289801"/>
              <a:gd name="connsiteY11421" fmla="*/ 2734521 h 8519503"/>
              <a:gd name="connsiteX11422" fmla="*/ 5672321 w 7289801"/>
              <a:gd name="connsiteY11422" fmla="*/ 2724550 h 8519503"/>
              <a:gd name="connsiteX11423" fmla="*/ 5613668 w 7289801"/>
              <a:gd name="connsiteY11423" fmla="*/ 2775213 h 8519503"/>
              <a:gd name="connsiteX11424" fmla="*/ 5640849 w 7289801"/>
              <a:gd name="connsiteY11424" fmla="*/ 2755929 h 8519503"/>
              <a:gd name="connsiteX11425" fmla="*/ 5660877 w 7289801"/>
              <a:gd name="connsiteY11425" fmla="*/ 2724550 h 8519503"/>
              <a:gd name="connsiteX11426" fmla="*/ 5651578 w 7289801"/>
              <a:gd name="connsiteY11426" fmla="*/ 2724550 h 8519503"/>
              <a:gd name="connsiteX11427" fmla="*/ 5666600 w 7289801"/>
              <a:gd name="connsiteY11427" fmla="*/ 2705246 h 8519503"/>
              <a:gd name="connsiteX11428" fmla="*/ 5640849 w 7289801"/>
              <a:gd name="connsiteY11428" fmla="*/ 2738081 h 8519503"/>
              <a:gd name="connsiteX11429" fmla="*/ 5562169 w 7289801"/>
              <a:gd name="connsiteY11429" fmla="*/ 2791626 h 8519503"/>
              <a:gd name="connsiteX11430" fmla="*/ 5555016 w 7289801"/>
              <a:gd name="connsiteY11430" fmla="*/ 2808044 h 8519503"/>
              <a:gd name="connsiteX11431" fmla="*/ 5544286 w 7289801"/>
              <a:gd name="connsiteY11431" fmla="*/ 2810907 h 8519503"/>
              <a:gd name="connsiteX11432" fmla="*/ 5545716 w 7289801"/>
              <a:gd name="connsiteY11432" fmla="*/ 2803048 h 8519503"/>
              <a:gd name="connsiteX11433" fmla="*/ 5516390 w 7289801"/>
              <a:gd name="connsiteY11433" fmla="*/ 2833046 h 8519503"/>
              <a:gd name="connsiteX11434" fmla="*/ 5524974 w 7289801"/>
              <a:gd name="connsiteY11434" fmla="*/ 2835109 h 8519503"/>
              <a:gd name="connsiteX11435" fmla="*/ 5509238 w 7289801"/>
              <a:gd name="connsiteY11435" fmla="*/ 2844300 h 8519503"/>
              <a:gd name="connsiteX11436" fmla="*/ 5499940 w 7289801"/>
              <a:gd name="connsiteY11436" fmla="*/ 2839236 h 8519503"/>
              <a:gd name="connsiteX11437" fmla="*/ 5476334 w 7289801"/>
              <a:gd name="connsiteY11437" fmla="*/ 2867246 h 8519503"/>
              <a:gd name="connsiteX11438" fmla="*/ 5481342 w 7289801"/>
              <a:gd name="connsiteY11438" fmla="*/ 2870843 h 8519503"/>
              <a:gd name="connsiteX11439" fmla="*/ 5470612 w 7289801"/>
              <a:gd name="connsiteY11439" fmla="*/ 2868685 h 8519503"/>
              <a:gd name="connsiteX11440" fmla="*/ 5421258 w 7289801"/>
              <a:gd name="connsiteY11440" fmla="*/ 2919439 h 8519503"/>
              <a:gd name="connsiteX11441" fmla="*/ 5427696 w 7289801"/>
              <a:gd name="connsiteY11441" fmla="*/ 2905146 h 8519503"/>
              <a:gd name="connsiteX11442" fmla="*/ 5405522 w 7289801"/>
              <a:gd name="connsiteY11442" fmla="*/ 2928704 h 8519503"/>
              <a:gd name="connsiteX11443" fmla="*/ 5403376 w 7289801"/>
              <a:gd name="connsiteY11443" fmla="*/ 2922972 h 8519503"/>
              <a:gd name="connsiteX11444" fmla="*/ 5391216 w 7289801"/>
              <a:gd name="connsiteY11444" fmla="*/ 2935085 h 8519503"/>
              <a:gd name="connsiteX11445" fmla="*/ 5394793 w 7289801"/>
              <a:gd name="connsiteY11445" fmla="*/ 2938642 h 8519503"/>
              <a:gd name="connsiteX11446" fmla="*/ 5385495 w 7289801"/>
              <a:gd name="connsiteY11446" fmla="*/ 2944353 h 8519503"/>
              <a:gd name="connsiteX11447" fmla="*/ 5396223 w 7289801"/>
              <a:gd name="connsiteY11447" fmla="*/ 2943659 h 8519503"/>
              <a:gd name="connsiteX11448" fmla="*/ 5402662 w 7289801"/>
              <a:gd name="connsiteY11448" fmla="*/ 2935085 h 8519503"/>
              <a:gd name="connsiteX11449" fmla="*/ 5404807 w 7289801"/>
              <a:gd name="connsiteY11449" fmla="*/ 2945783 h 8519503"/>
              <a:gd name="connsiteX11450" fmla="*/ 5419828 w 7289801"/>
              <a:gd name="connsiteY11450" fmla="*/ 2944353 h 8519503"/>
              <a:gd name="connsiteX11451" fmla="*/ 5421974 w 7289801"/>
              <a:gd name="connsiteY11451" fmla="*/ 2935085 h 8519503"/>
              <a:gd name="connsiteX11452" fmla="*/ 5416251 w 7289801"/>
              <a:gd name="connsiteY11452" fmla="*/ 2941493 h 8519503"/>
              <a:gd name="connsiteX11453" fmla="*/ 5429842 w 7289801"/>
              <a:gd name="connsiteY11453" fmla="*/ 2915757 h 8519503"/>
              <a:gd name="connsiteX11454" fmla="*/ 5478480 w 7289801"/>
              <a:gd name="connsiteY11454" fmla="*/ 2915088 h 8519503"/>
              <a:gd name="connsiteX11455" fmla="*/ 5498508 w 7289801"/>
              <a:gd name="connsiteY11455" fmla="*/ 2923675 h 8519503"/>
              <a:gd name="connsiteX11456" fmla="*/ 5464890 w 7289801"/>
              <a:gd name="connsiteY11456" fmla="*/ 2998704 h 8519503"/>
              <a:gd name="connsiteX11457" fmla="*/ 5465605 w 7289801"/>
              <a:gd name="connsiteY11457" fmla="*/ 2985828 h 8519503"/>
              <a:gd name="connsiteX11458" fmla="*/ 5442717 w 7289801"/>
              <a:gd name="connsiteY11458" fmla="*/ 3005856 h 8519503"/>
              <a:gd name="connsiteX11459" fmla="*/ 5390502 w 7289801"/>
              <a:gd name="connsiteY11459" fmla="*/ 3068086 h 8519503"/>
              <a:gd name="connsiteX11460" fmla="*/ 5336140 w 7289801"/>
              <a:gd name="connsiteY11460" fmla="*/ 3109573 h 8519503"/>
              <a:gd name="connsiteX11461" fmla="*/ 5353308 w 7289801"/>
              <a:gd name="connsiteY11461" fmla="*/ 3103134 h 8519503"/>
              <a:gd name="connsiteX11462" fmla="*/ 5323266 w 7289801"/>
              <a:gd name="connsiteY11462" fmla="*/ 3132362 h 8519503"/>
              <a:gd name="connsiteX11463" fmla="*/ 5291792 w 7289801"/>
              <a:gd name="connsiteY11463" fmla="*/ 3160299 h 8519503"/>
              <a:gd name="connsiteX11464" fmla="*/ 5283924 w 7289801"/>
              <a:gd name="connsiteY11464" fmla="*/ 3156023 h 8519503"/>
              <a:gd name="connsiteX11465" fmla="*/ 5261750 w 7289801"/>
              <a:gd name="connsiteY11465" fmla="*/ 3178834 h 8519503"/>
              <a:gd name="connsiteX11466" fmla="*/ 5271764 w 7289801"/>
              <a:gd name="connsiteY11466" fmla="*/ 3168139 h 8519503"/>
              <a:gd name="connsiteX11467" fmla="*/ 5256744 w 7289801"/>
              <a:gd name="connsiteY11467" fmla="*/ 3185248 h 8519503"/>
              <a:gd name="connsiteX11468" fmla="*/ 5199522 w 7289801"/>
              <a:gd name="connsiteY11468" fmla="*/ 3222315 h 8519503"/>
              <a:gd name="connsiteX11469" fmla="*/ 5173772 w 7289801"/>
              <a:gd name="connsiteY11469" fmla="*/ 3267937 h 8519503"/>
              <a:gd name="connsiteX11470" fmla="*/ 5186648 w 7289801"/>
              <a:gd name="connsiteY11470" fmla="*/ 3282194 h 8519503"/>
              <a:gd name="connsiteX11471" fmla="*/ 5194514 w 7289801"/>
              <a:gd name="connsiteY11471" fmla="*/ 3270789 h 8519503"/>
              <a:gd name="connsiteX11472" fmla="*/ 5190223 w 7289801"/>
              <a:gd name="connsiteY11472" fmla="*/ 3259383 h 8519503"/>
              <a:gd name="connsiteX11473" fmla="*/ 5220980 w 7289801"/>
              <a:gd name="connsiteY11473" fmla="*/ 3238710 h 8519503"/>
              <a:gd name="connsiteX11474" fmla="*/ 5228133 w 7289801"/>
              <a:gd name="connsiteY11474" fmla="*/ 3242988 h 8519503"/>
              <a:gd name="connsiteX11475" fmla="*/ 5238862 w 7289801"/>
              <a:gd name="connsiteY11475" fmla="*/ 3230157 h 8519503"/>
              <a:gd name="connsiteX11476" fmla="*/ 5235286 w 7289801"/>
              <a:gd name="connsiteY11476" fmla="*/ 3226593 h 8519503"/>
              <a:gd name="connsiteX11477" fmla="*/ 5245300 w 7289801"/>
              <a:gd name="connsiteY11477" fmla="*/ 3226593 h 8519503"/>
              <a:gd name="connsiteX11478" fmla="*/ 5234570 w 7289801"/>
              <a:gd name="connsiteY11478" fmla="*/ 3255105 h 8519503"/>
              <a:gd name="connsiteX11479" fmla="*/ 5264612 w 7289801"/>
              <a:gd name="connsiteY11479" fmla="*/ 3226593 h 8519503"/>
              <a:gd name="connsiteX11480" fmla="*/ 5269619 w 7289801"/>
              <a:gd name="connsiteY11480" fmla="*/ 3235860 h 8519503"/>
              <a:gd name="connsiteX11481" fmla="*/ 5295370 w 7289801"/>
              <a:gd name="connsiteY11481" fmla="*/ 3221603 h 8519503"/>
              <a:gd name="connsiteX11482" fmla="*/ 5294654 w 7289801"/>
              <a:gd name="connsiteY11482" fmla="*/ 3234434 h 8519503"/>
              <a:gd name="connsiteX11483" fmla="*/ 5316828 w 7289801"/>
              <a:gd name="connsiteY11483" fmla="*/ 3227306 h 8519503"/>
              <a:gd name="connsiteX11484" fmla="*/ 5317543 w 7289801"/>
              <a:gd name="connsiteY11484" fmla="*/ 3219465 h 8519503"/>
              <a:gd name="connsiteX11485" fmla="*/ 5346869 w 7289801"/>
              <a:gd name="connsiteY11485" fmla="*/ 3208771 h 8519503"/>
              <a:gd name="connsiteX11486" fmla="*/ 5376196 w 7289801"/>
              <a:gd name="connsiteY11486" fmla="*/ 3205920 h 8519503"/>
              <a:gd name="connsiteX11487" fmla="*/ 5276057 w 7289801"/>
              <a:gd name="connsiteY11487" fmla="*/ 3302865 h 8519503"/>
              <a:gd name="connsiteX11488" fmla="*/ 5243154 w 7289801"/>
              <a:gd name="connsiteY11488" fmla="*/ 3332887 h 8519503"/>
              <a:gd name="connsiteX11489" fmla="*/ 5212396 w 7289801"/>
              <a:gd name="connsiteY11489" fmla="*/ 3364360 h 8519503"/>
              <a:gd name="connsiteX11490" fmla="*/ 5236716 w 7289801"/>
              <a:gd name="connsiteY11490" fmla="*/ 3336462 h 8519503"/>
              <a:gd name="connsiteX11491" fmla="*/ 5196662 w 7289801"/>
              <a:gd name="connsiteY11491" fmla="*/ 3378665 h 8519503"/>
              <a:gd name="connsiteX11492" fmla="*/ 5185932 w 7289801"/>
              <a:gd name="connsiteY11492" fmla="*/ 3396506 h 8519503"/>
              <a:gd name="connsiteX11493" fmla="*/ 5194514 w 7289801"/>
              <a:gd name="connsiteY11493" fmla="*/ 3372943 h 8519503"/>
              <a:gd name="connsiteX11494" fmla="*/ 5174486 w 7289801"/>
              <a:gd name="connsiteY11494" fmla="*/ 3412212 h 8519503"/>
              <a:gd name="connsiteX11495" fmla="*/ 5167334 w 7289801"/>
              <a:gd name="connsiteY11495" fmla="*/ 3407224 h 8519503"/>
              <a:gd name="connsiteX11496" fmla="*/ 5150883 w 7289801"/>
              <a:gd name="connsiteY11496" fmla="*/ 3416459 h 8519503"/>
              <a:gd name="connsiteX11497" fmla="*/ 5146592 w 7289801"/>
              <a:gd name="connsiteY11497" fmla="*/ 3420094 h 8519503"/>
              <a:gd name="connsiteX11498" fmla="*/ 5145876 w 7289801"/>
              <a:gd name="connsiteY11498" fmla="*/ 3438659 h 8519503"/>
              <a:gd name="connsiteX11499" fmla="*/ 5152313 w 7289801"/>
              <a:gd name="connsiteY11499" fmla="*/ 3435075 h 8519503"/>
              <a:gd name="connsiteX11500" fmla="*/ 5155174 w 7289801"/>
              <a:gd name="connsiteY11500" fmla="*/ 3422291 h 8519503"/>
              <a:gd name="connsiteX11501" fmla="*/ 5165904 w 7289801"/>
              <a:gd name="connsiteY11501" fmla="*/ 3415051 h 8519503"/>
              <a:gd name="connsiteX11502" fmla="*/ 5155890 w 7289801"/>
              <a:gd name="connsiteY11502" fmla="*/ 3432915 h 8519503"/>
              <a:gd name="connsiteX11503" fmla="*/ 5169480 w 7289801"/>
              <a:gd name="connsiteY11503" fmla="*/ 3434361 h 8519503"/>
              <a:gd name="connsiteX11504" fmla="*/ 5168765 w 7289801"/>
              <a:gd name="connsiteY11504" fmla="*/ 3452207 h 8519503"/>
              <a:gd name="connsiteX11505" fmla="*/ 5195230 w 7289801"/>
              <a:gd name="connsiteY11505" fmla="*/ 3414346 h 8519503"/>
              <a:gd name="connsiteX11506" fmla="*/ 5207390 w 7289801"/>
              <a:gd name="connsiteY11506" fmla="*/ 3402214 h 8519503"/>
              <a:gd name="connsiteX11507" fmla="*/ 5203098 w 7289801"/>
              <a:gd name="connsiteY11507" fmla="*/ 3395791 h 8519503"/>
              <a:gd name="connsiteX11508" fmla="*/ 5217404 w 7289801"/>
              <a:gd name="connsiteY11508" fmla="*/ 3391486 h 8519503"/>
              <a:gd name="connsiteX11509" fmla="*/ 5337571 w 7289801"/>
              <a:gd name="connsiteY11509" fmla="*/ 3287182 h 8519503"/>
              <a:gd name="connsiteX11510" fmla="*/ 5319688 w 7289801"/>
              <a:gd name="connsiteY11510" fmla="*/ 3322157 h 8519503"/>
              <a:gd name="connsiteX11511" fmla="*/ 5348300 w 7289801"/>
              <a:gd name="connsiteY11511" fmla="*/ 3300727 h 8519503"/>
              <a:gd name="connsiteX11512" fmla="*/ 5362606 w 7289801"/>
              <a:gd name="connsiteY11512" fmla="*/ 3301440 h 8519503"/>
              <a:gd name="connsiteX11513" fmla="*/ 5383349 w 7289801"/>
              <a:gd name="connsiteY11513" fmla="*/ 3281481 h 8519503"/>
              <a:gd name="connsiteX11514" fmla="*/ 5400516 w 7289801"/>
              <a:gd name="connsiteY11514" fmla="*/ 3275066 h 8519503"/>
              <a:gd name="connsiteX11515" fmla="*/ 5389786 w 7289801"/>
              <a:gd name="connsiteY11515" fmla="*/ 3287896 h 8519503"/>
              <a:gd name="connsiteX11516" fmla="*/ 5402662 w 7289801"/>
              <a:gd name="connsiteY11516" fmla="*/ 3291461 h 8519503"/>
              <a:gd name="connsiteX11517" fmla="*/ 5359744 w 7289801"/>
              <a:gd name="connsiteY11517" fmla="*/ 3361497 h 8519503"/>
              <a:gd name="connsiteX11518" fmla="*/ 5310390 w 7289801"/>
              <a:gd name="connsiteY11518" fmla="*/ 3418625 h 8519503"/>
              <a:gd name="connsiteX11519" fmla="*/ 5246016 w 7289801"/>
              <a:gd name="connsiteY11519" fmla="*/ 3487929 h 8519503"/>
              <a:gd name="connsiteX11520" fmla="*/ 5192368 w 7289801"/>
              <a:gd name="connsiteY11520" fmla="*/ 3544325 h 8519503"/>
              <a:gd name="connsiteX11521" fmla="*/ 5190223 w 7289801"/>
              <a:gd name="connsiteY11521" fmla="*/ 3538610 h 8519503"/>
              <a:gd name="connsiteX11522" fmla="*/ 5174486 w 7289801"/>
              <a:gd name="connsiteY11522" fmla="*/ 3562899 h 8519503"/>
              <a:gd name="connsiteX11523" fmla="*/ 5161612 w 7289801"/>
              <a:gd name="connsiteY11523" fmla="*/ 3559327 h 8519503"/>
              <a:gd name="connsiteX11524" fmla="*/ 5108682 w 7289801"/>
              <a:gd name="connsiteY11524" fmla="*/ 3642184 h 8519503"/>
              <a:gd name="connsiteX11525" fmla="*/ 5090799 w 7289801"/>
              <a:gd name="connsiteY11525" fmla="*/ 3665735 h 8519503"/>
              <a:gd name="connsiteX11526" fmla="*/ 5009258 w 7289801"/>
              <a:gd name="connsiteY11526" fmla="*/ 3710014 h 8519503"/>
              <a:gd name="connsiteX11527" fmla="*/ 5018556 w 7289801"/>
              <a:gd name="connsiteY11527" fmla="*/ 3704288 h 8519503"/>
              <a:gd name="connsiteX11528" fmla="*/ 5014980 w 7289801"/>
              <a:gd name="connsiteY11528" fmla="*/ 3724298 h 8519503"/>
              <a:gd name="connsiteX11529" fmla="*/ 5002105 w 7289801"/>
              <a:gd name="connsiteY11529" fmla="*/ 3736449 h 8519503"/>
              <a:gd name="connsiteX11530" fmla="*/ 4984223 w 7289801"/>
              <a:gd name="connsiteY11530" fmla="*/ 3739311 h 8519503"/>
              <a:gd name="connsiteX11531" fmla="*/ 4983507 w 7289801"/>
              <a:gd name="connsiteY11531" fmla="*/ 3757165 h 8519503"/>
              <a:gd name="connsiteX11532" fmla="*/ 4886229 w 7289801"/>
              <a:gd name="connsiteY11532" fmla="*/ 3820702 h 8519503"/>
              <a:gd name="connsiteX11533" fmla="*/ 4863341 w 7289801"/>
              <a:gd name="connsiteY11533" fmla="*/ 3840686 h 8519503"/>
              <a:gd name="connsiteX11534" fmla="*/ 4853327 w 7289801"/>
              <a:gd name="connsiteY11534" fmla="*/ 3879266 h 8519503"/>
              <a:gd name="connsiteX11535" fmla="*/ 4735306 w 7289801"/>
              <a:gd name="connsiteY11535" fmla="*/ 3962779 h 8519503"/>
              <a:gd name="connsiteX11536" fmla="*/ 4695250 w 7289801"/>
              <a:gd name="connsiteY11536" fmla="*/ 4004207 h 8519503"/>
              <a:gd name="connsiteX11537" fmla="*/ 4658056 w 7289801"/>
              <a:gd name="connsiteY11537" fmla="*/ 4044877 h 8519503"/>
              <a:gd name="connsiteX11538" fmla="*/ 4657340 w 7289801"/>
              <a:gd name="connsiteY11538" fmla="*/ 4049893 h 8519503"/>
              <a:gd name="connsiteX11539" fmla="*/ 4678083 w 7289801"/>
              <a:gd name="connsiteY11539" fmla="*/ 4065604 h 8519503"/>
              <a:gd name="connsiteX11540" fmla="*/ 4675222 w 7289801"/>
              <a:gd name="connsiteY11540" fmla="*/ 4115533 h 8519503"/>
              <a:gd name="connsiteX11541" fmla="*/ 4708840 w 7289801"/>
              <a:gd name="connsiteY11541" fmla="*/ 4074163 h 8519503"/>
              <a:gd name="connsiteX11542" fmla="*/ 4707410 w 7289801"/>
              <a:gd name="connsiteY11542" fmla="*/ 4109114 h 8519503"/>
              <a:gd name="connsiteX11543" fmla="*/ 4743174 w 7289801"/>
              <a:gd name="connsiteY11543" fmla="*/ 4154057 h 8519503"/>
              <a:gd name="connsiteX11544" fmla="*/ 4773930 w 7289801"/>
              <a:gd name="connsiteY11544" fmla="*/ 4118387 h 8519503"/>
              <a:gd name="connsiteX11545" fmla="*/ 4785376 w 7289801"/>
              <a:gd name="connsiteY11545" fmla="*/ 4128375 h 8519503"/>
              <a:gd name="connsiteX11546" fmla="*/ 4804688 w 7289801"/>
              <a:gd name="connsiteY11546" fmla="*/ 4082722 h 8519503"/>
              <a:gd name="connsiteX11547" fmla="*/ 4820424 w 7289801"/>
              <a:gd name="connsiteY11547" fmla="*/ 4089856 h 8519503"/>
              <a:gd name="connsiteX11548" fmla="*/ 4803258 w 7289801"/>
              <a:gd name="connsiteY11548" fmla="*/ 4104834 h 8519503"/>
              <a:gd name="connsiteX11549" fmla="*/ 4797535 w 7289801"/>
              <a:gd name="connsiteY11549" fmla="*/ 4116247 h 8519503"/>
              <a:gd name="connsiteX11550" fmla="*/ 4811840 w 7289801"/>
              <a:gd name="connsiteY11550" fmla="*/ 4120526 h 8519503"/>
              <a:gd name="connsiteX11551" fmla="*/ 4803258 w 7289801"/>
              <a:gd name="connsiteY11551" fmla="*/ 4115533 h 8519503"/>
              <a:gd name="connsiteX11552" fmla="*/ 4831152 w 7289801"/>
              <a:gd name="connsiteY11552" fmla="*/ 4099128 h 8519503"/>
              <a:gd name="connsiteX11553" fmla="*/ 4854042 w 7289801"/>
              <a:gd name="connsiteY11553" fmla="*/ 4108400 h 8519503"/>
              <a:gd name="connsiteX11554" fmla="*/ 4882654 w 7289801"/>
              <a:gd name="connsiteY11554" fmla="*/ 4091995 h 8519503"/>
              <a:gd name="connsiteX11555" fmla="*/ 4848320 w 7289801"/>
              <a:gd name="connsiteY11555" fmla="*/ 4084149 h 8519503"/>
              <a:gd name="connsiteX11556" fmla="*/ 4869062 w 7289801"/>
              <a:gd name="connsiteY11556" fmla="*/ 4066317 h 8519503"/>
              <a:gd name="connsiteX11557" fmla="*/ 4865487 w 7289801"/>
              <a:gd name="connsiteY11557" fmla="*/ 4082722 h 8519503"/>
              <a:gd name="connsiteX11558" fmla="*/ 4893382 w 7289801"/>
              <a:gd name="connsiteY11558" fmla="*/ 4066317 h 8519503"/>
              <a:gd name="connsiteX11559" fmla="*/ 4876215 w 7289801"/>
              <a:gd name="connsiteY11559" fmla="*/ 4067743 h 8519503"/>
              <a:gd name="connsiteX11560" fmla="*/ 4909118 w 7289801"/>
              <a:gd name="connsiteY11560" fmla="*/ 4037782 h 8519503"/>
              <a:gd name="connsiteX11561" fmla="*/ 4988514 w 7289801"/>
              <a:gd name="connsiteY11561" fmla="*/ 3990683 h 8519503"/>
              <a:gd name="connsiteX11562" fmla="*/ 4980646 w 7289801"/>
              <a:gd name="connsiteY11562" fmla="*/ 3999211 h 8519503"/>
              <a:gd name="connsiteX11563" fmla="*/ 4990660 w 7289801"/>
              <a:gd name="connsiteY11563" fmla="*/ 3995604 h 8519503"/>
              <a:gd name="connsiteX11564" fmla="*/ 4959904 w 7289801"/>
              <a:gd name="connsiteY11564" fmla="*/ 4017060 h 8519503"/>
              <a:gd name="connsiteX11565" fmla="*/ 4962050 w 7289801"/>
              <a:gd name="connsiteY11565" fmla="*/ 4022723 h 8519503"/>
              <a:gd name="connsiteX11566" fmla="*/ 4998528 w 7289801"/>
              <a:gd name="connsiteY11566" fmla="*/ 4011315 h 8519503"/>
              <a:gd name="connsiteX11567" fmla="*/ 4977070 w 7289801"/>
              <a:gd name="connsiteY11567" fmla="*/ 3980665 h 8519503"/>
              <a:gd name="connsiteX11568" fmla="*/ 4990660 w 7289801"/>
              <a:gd name="connsiteY11568" fmla="*/ 3971327 h 8519503"/>
              <a:gd name="connsiteX11569" fmla="*/ 5017126 w 7289801"/>
              <a:gd name="connsiteY11569" fmla="*/ 3963491 h 8519503"/>
              <a:gd name="connsiteX11570" fmla="*/ 5002820 w 7289801"/>
              <a:gd name="connsiteY11570" fmla="*/ 3959217 h 8519503"/>
              <a:gd name="connsiteX11571" fmla="*/ 5032147 w 7289801"/>
              <a:gd name="connsiteY11571" fmla="*/ 3921372 h 8519503"/>
              <a:gd name="connsiteX11572" fmla="*/ 5034292 w 7289801"/>
              <a:gd name="connsiteY11572" fmla="*/ 3927080 h 8519503"/>
              <a:gd name="connsiteX11573" fmla="*/ 5053605 w 7289801"/>
              <a:gd name="connsiteY11573" fmla="*/ 3927793 h 8519503"/>
              <a:gd name="connsiteX11574" fmla="*/ 5030716 w 7289801"/>
              <a:gd name="connsiteY11574" fmla="*/ 3943496 h 8519503"/>
              <a:gd name="connsiteX11575" fmla="*/ 5039300 w 7289801"/>
              <a:gd name="connsiteY11575" fmla="*/ 3948510 h 8519503"/>
              <a:gd name="connsiteX11576" fmla="*/ 5065049 w 7289801"/>
              <a:gd name="connsiteY11576" fmla="*/ 3927080 h 8519503"/>
              <a:gd name="connsiteX11577" fmla="*/ 5092945 w 7289801"/>
              <a:gd name="connsiteY11577" fmla="*/ 3887084 h 8519503"/>
              <a:gd name="connsiteX11578" fmla="*/ 5073632 w 7289801"/>
              <a:gd name="connsiteY11578" fmla="*/ 3920658 h 8519503"/>
              <a:gd name="connsiteX11579" fmla="*/ 5082216 w 7289801"/>
              <a:gd name="connsiteY11579" fmla="*/ 3925654 h 8519503"/>
              <a:gd name="connsiteX11580" fmla="*/ 5093660 w 7289801"/>
              <a:gd name="connsiteY11580" fmla="*/ 3900677 h 8519503"/>
              <a:gd name="connsiteX11581" fmla="*/ 5109397 w 7289801"/>
              <a:gd name="connsiteY11581" fmla="*/ 3907099 h 8519503"/>
              <a:gd name="connsiteX11582" fmla="*/ 5133000 w 7289801"/>
              <a:gd name="connsiteY11582" fmla="*/ 3883526 h 8519503"/>
              <a:gd name="connsiteX11583" fmla="*/ 5123702 w 7289801"/>
              <a:gd name="connsiteY11583" fmla="*/ 3876394 h 8519503"/>
              <a:gd name="connsiteX11584" fmla="*/ 5135146 w 7289801"/>
              <a:gd name="connsiteY11584" fmla="*/ 3875687 h 8519503"/>
              <a:gd name="connsiteX11585" fmla="*/ 5147306 w 7289801"/>
              <a:gd name="connsiteY11585" fmla="*/ 3863538 h 8519503"/>
              <a:gd name="connsiteX11586" fmla="*/ 5150168 w 7289801"/>
              <a:gd name="connsiteY11586" fmla="*/ 3833564 h 8519503"/>
              <a:gd name="connsiteX11587" fmla="*/ 5115118 w 7289801"/>
              <a:gd name="connsiteY11587" fmla="*/ 3847143 h 8519503"/>
              <a:gd name="connsiteX11588" fmla="*/ 5111543 w 7289801"/>
              <a:gd name="connsiteY11588" fmla="*/ 3863538 h 8519503"/>
              <a:gd name="connsiteX11589" fmla="*/ 5092230 w 7289801"/>
              <a:gd name="connsiteY11589" fmla="*/ 3873552 h 8519503"/>
              <a:gd name="connsiteX11590" fmla="*/ 5095090 w 7289801"/>
              <a:gd name="connsiteY11590" fmla="*/ 3843522 h 8519503"/>
              <a:gd name="connsiteX11591" fmla="*/ 5104390 w 7289801"/>
              <a:gd name="connsiteY11591" fmla="*/ 3850698 h 8519503"/>
              <a:gd name="connsiteX11592" fmla="*/ 5136578 w 7289801"/>
              <a:gd name="connsiteY11592" fmla="*/ 3818555 h 8519503"/>
              <a:gd name="connsiteX11593" fmla="*/ 5123702 w 7289801"/>
              <a:gd name="connsiteY11593" fmla="*/ 3817129 h 8519503"/>
              <a:gd name="connsiteX11594" fmla="*/ 5169480 w 7289801"/>
              <a:gd name="connsiteY11594" fmla="*/ 3788556 h 8519503"/>
              <a:gd name="connsiteX11595" fmla="*/ 5170195 w 7289801"/>
              <a:gd name="connsiteY11595" fmla="*/ 3802133 h 8519503"/>
              <a:gd name="connsiteX11596" fmla="*/ 5181640 w 7289801"/>
              <a:gd name="connsiteY11596" fmla="*/ 3777210 h 8519503"/>
              <a:gd name="connsiteX11597" fmla="*/ 5197376 w 7289801"/>
              <a:gd name="connsiteY11597" fmla="*/ 3784257 h 8519503"/>
              <a:gd name="connsiteX11598" fmla="*/ 5258890 w 7289801"/>
              <a:gd name="connsiteY11598" fmla="*/ 3752155 h 8519503"/>
              <a:gd name="connsiteX11599" fmla="*/ 5238862 w 7289801"/>
              <a:gd name="connsiteY11599" fmla="*/ 3748586 h 8519503"/>
              <a:gd name="connsiteX11600" fmla="*/ 5265328 w 7289801"/>
              <a:gd name="connsiteY11600" fmla="*/ 3740725 h 8519503"/>
              <a:gd name="connsiteX11601" fmla="*/ 5294654 w 7289801"/>
              <a:gd name="connsiteY11601" fmla="*/ 3717142 h 8519503"/>
              <a:gd name="connsiteX11602" fmla="*/ 5274626 w 7289801"/>
              <a:gd name="connsiteY11602" fmla="*/ 3724298 h 8519503"/>
              <a:gd name="connsiteX11603" fmla="*/ 5353308 w 7289801"/>
              <a:gd name="connsiteY11603" fmla="*/ 3666444 h 8519503"/>
              <a:gd name="connsiteX11604" fmla="*/ 5366897 w 7289801"/>
              <a:gd name="connsiteY11604" fmla="*/ 3635762 h 8519503"/>
              <a:gd name="connsiteX11605" fmla="*/ 5385495 w 7289801"/>
              <a:gd name="connsiteY11605" fmla="*/ 3637191 h 8519503"/>
              <a:gd name="connsiteX11606" fmla="*/ 5369758 w 7289801"/>
              <a:gd name="connsiteY11606" fmla="*/ 3652176 h 8519503"/>
              <a:gd name="connsiteX11607" fmla="*/ 5413390 w 7289801"/>
              <a:gd name="connsiteY11607" fmla="*/ 3621481 h 8519503"/>
              <a:gd name="connsiteX11608" fmla="*/ 5391216 w 7289801"/>
              <a:gd name="connsiteY11608" fmla="*/ 3636473 h 8519503"/>
              <a:gd name="connsiteX11609" fmla="*/ 5437710 w 7289801"/>
              <a:gd name="connsiteY11609" fmla="*/ 3587189 h 8519503"/>
              <a:gd name="connsiteX11610" fmla="*/ 5447724 w 7289801"/>
              <a:gd name="connsiteY11610" fmla="*/ 3594334 h 8519503"/>
              <a:gd name="connsiteX11611" fmla="*/ 5438424 w 7289801"/>
              <a:gd name="connsiteY11611" fmla="*/ 3611479 h 8519503"/>
              <a:gd name="connsiteX11612" fmla="*/ 5455591 w 7289801"/>
              <a:gd name="connsiteY11612" fmla="*/ 3599334 h 8519503"/>
              <a:gd name="connsiteX11613" fmla="*/ 5457738 w 7289801"/>
              <a:gd name="connsiteY11613" fmla="*/ 3615051 h 8519503"/>
              <a:gd name="connsiteX11614" fmla="*/ 5478480 w 7289801"/>
              <a:gd name="connsiteY11614" fmla="*/ 3572901 h 8519503"/>
              <a:gd name="connsiteX11615" fmla="*/ 5543571 w 7289801"/>
              <a:gd name="connsiteY11615" fmla="*/ 3537894 h 8519503"/>
              <a:gd name="connsiteX11616" fmla="*/ 5539996 w 7289801"/>
              <a:gd name="connsiteY11616" fmla="*/ 3519332 h 8519503"/>
              <a:gd name="connsiteX11617" fmla="*/ 5560023 w 7289801"/>
              <a:gd name="connsiteY11617" fmla="*/ 3523619 h 8519503"/>
              <a:gd name="connsiteX11618" fmla="*/ 5581481 w 7289801"/>
              <a:gd name="connsiteY11618" fmla="*/ 3507897 h 8519503"/>
              <a:gd name="connsiteX11619" fmla="*/ 5583627 w 7289801"/>
              <a:gd name="connsiteY11619" fmla="*/ 3524327 h 8519503"/>
              <a:gd name="connsiteX11620" fmla="*/ 5588634 w 7289801"/>
              <a:gd name="connsiteY11620" fmla="*/ 3499333 h 8519503"/>
              <a:gd name="connsiteX11621" fmla="*/ 5574328 w 7289801"/>
              <a:gd name="connsiteY11621" fmla="*/ 3505760 h 8519503"/>
              <a:gd name="connsiteX11622" fmla="*/ 5592210 w 7289801"/>
              <a:gd name="connsiteY11622" fmla="*/ 3493611 h 8519503"/>
              <a:gd name="connsiteX11623" fmla="*/ 5605086 w 7289801"/>
              <a:gd name="connsiteY11623" fmla="*/ 3473630 h 8519503"/>
              <a:gd name="connsiteX11624" fmla="*/ 5640849 w 7289801"/>
              <a:gd name="connsiteY11624" fmla="*/ 3462888 h 8519503"/>
              <a:gd name="connsiteX11625" fmla="*/ 5621537 w 7289801"/>
              <a:gd name="connsiteY11625" fmla="*/ 3458615 h 8519503"/>
              <a:gd name="connsiteX11626" fmla="*/ 5658732 w 7289801"/>
              <a:gd name="connsiteY11626" fmla="*/ 3428668 h 8519503"/>
              <a:gd name="connsiteX11627" fmla="*/ 5638704 w 7289801"/>
              <a:gd name="connsiteY11627" fmla="*/ 3446510 h 8519503"/>
              <a:gd name="connsiteX11628" fmla="*/ 5684482 w 7289801"/>
              <a:gd name="connsiteY11628" fmla="*/ 3420826 h 8519503"/>
              <a:gd name="connsiteX11629" fmla="*/ 5682335 w 7289801"/>
              <a:gd name="connsiteY11629" fmla="*/ 3405082 h 8519503"/>
              <a:gd name="connsiteX11630" fmla="*/ 5708801 w 7289801"/>
              <a:gd name="connsiteY11630" fmla="*/ 3400112 h 8519503"/>
              <a:gd name="connsiteX11631" fmla="*/ 5720960 w 7289801"/>
              <a:gd name="connsiteY11631" fmla="*/ 3377234 h 8519503"/>
              <a:gd name="connsiteX11632" fmla="*/ 5794634 w 7289801"/>
              <a:gd name="connsiteY11632" fmla="*/ 3327164 h 8519503"/>
              <a:gd name="connsiteX11633" fmla="*/ 5796065 w 7289801"/>
              <a:gd name="connsiteY11633" fmla="*/ 3340755 h 8519503"/>
              <a:gd name="connsiteX11634" fmla="*/ 5906218 w 7289801"/>
              <a:gd name="connsiteY11634" fmla="*/ 3248690 h 8519503"/>
              <a:gd name="connsiteX11635" fmla="*/ 5918378 w 7289801"/>
              <a:gd name="connsiteY11635" fmla="*/ 3238710 h 8519503"/>
              <a:gd name="connsiteX11636" fmla="*/ 5925531 w 7289801"/>
              <a:gd name="connsiteY11636" fmla="*/ 3230157 h 8519503"/>
              <a:gd name="connsiteX11637" fmla="*/ 5910510 w 7289801"/>
              <a:gd name="connsiteY11637" fmla="*/ 3234434 h 8519503"/>
              <a:gd name="connsiteX11638" fmla="*/ 5964156 w 7289801"/>
              <a:gd name="connsiteY11638" fmla="*/ 3183110 h 8519503"/>
              <a:gd name="connsiteX11639" fmla="*/ 6010650 w 7289801"/>
              <a:gd name="connsiteY11639" fmla="*/ 3150320 h 8519503"/>
              <a:gd name="connsiteX11640" fmla="*/ 6117226 w 7289801"/>
              <a:gd name="connsiteY11640" fmla="*/ 3069517 h 8519503"/>
              <a:gd name="connsiteX11641" fmla="*/ 6113648 w 7289801"/>
              <a:gd name="connsiteY11641" fmla="*/ 3083108 h 8519503"/>
              <a:gd name="connsiteX11642" fmla="*/ 6142975 w 7289801"/>
              <a:gd name="connsiteY11642" fmla="*/ 3063079 h 8519503"/>
              <a:gd name="connsiteX11643" fmla="*/ 6137968 w 7289801"/>
              <a:gd name="connsiteY11643" fmla="*/ 3055210 h 8519503"/>
              <a:gd name="connsiteX11644" fmla="*/ 6221656 w 7289801"/>
              <a:gd name="connsiteY11644" fmla="*/ 2988691 h 8519503"/>
              <a:gd name="connsiteX11645" fmla="*/ 6233100 w 7289801"/>
              <a:gd name="connsiteY11645" fmla="*/ 2997273 h 8519503"/>
              <a:gd name="connsiteX11646" fmla="*/ 6252412 w 7289801"/>
              <a:gd name="connsiteY11646" fmla="*/ 2972954 h 8519503"/>
              <a:gd name="connsiteX11647" fmla="*/ 6268865 w 7289801"/>
              <a:gd name="connsiteY11647" fmla="*/ 2970093 h 8519503"/>
              <a:gd name="connsiteX11648" fmla="*/ 6255274 w 7289801"/>
              <a:gd name="connsiteY11648" fmla="*/ 2958648 h 8519503"/>
              <a:gd name="connsiteX11649" fmla="*/ 6279593 w 7289801"/>
              <a:gd name="connsiteY11649" fmla="*/ 2941493 h 8519503"/>
              <a:gd name="connsiteX11650" fmla="*/ 6338962 w 7289801"/>
              <a:gd name="connsiteY11650" fmla="*/ 2905867 h 8519503"/>
              <a:gd name="connsiteX11651" fmla="*/ 6316073 w 7289801"/>
              <a:gd name="connsiteY11651" fmla="*/ 2907282 h 8519503"/>
              <a:gd name="connsiteX11652" fmla="*/ 6325372 w 7289801"/>
              <a:gd name="connsiteY11652" fmla="*/ 2903011 h 8519503"/>
              <a:gd name="connsiteX11653" fmla="*/ 6362566 w 7289801"/>
              <a:gd name="connsiteY11653" fmla="*/ 2871552 h 8519503"/>
              <a:gd name="connsiteX11654" fmla="*/ 6357559 w 7289801"/>
              <a:gd name="connsiteY11654" fmla="*/ 2864369 h 8519503"/>
              <a:gd name="connsiteX11655" fmla="*/ 6386885 w 7289801"/>
              <a:gd name="connsiteY11655" fmla="*/ 2847191 h 8519503"/>
              <a:gd name="connsiteX11656" fmla="*/ 6407628 w 7289801"/>
              <a:gd name="connsiteY11656" fmla="*/ 2827440 h 8519503"/>
              <a:gd name="connsiteX11657" fmla="*/ 6422650 w 7289801"/>
              <a:gd name="connsiteY11657" fmla="*/ 2815909 h 8519503"/>
              <a:gd name="connsiteX11658" fmla="*/ 6430518 w 7289801"/>
              <a:gd name="connsiteY11658" fmla="*/ 2795171 h 8519503"/>
              <a:gd name="connsiteX11659" fmla="*/ 6411920 w 7289801"/>
              <a:gd name="connsiteY11659" fmla="*/ 2810193 h 8519503"/>
              <a:gd name="connsiteX11660" fmla="*/ 6384740 w 7289801"/>
              <a:gd name="connsiteY11660" fmla="*/ 2781630 h 8519503"/>
              <a:gd name="connsiteX11661" fmla="*/ 6490602 w 7289801"/>
              <a:gd name="connsiteY11661" fmla="*/ 2766663 h 8519503"/>
              <a:gd name="connsiteX11662" fmla="*/ 6487740 w 7289801"/>
              <a:gd name="connsiteY11662" fmla="*/ 2748763 h 8519503"/>
              <a:gd name="connsiteX11663" fmla="*/ 6474150 w 7289801"/>
              <a:gd name="connsiteY11663" fmla="*/ 2746626 h 8519503"/>
              <a:gd name="connsiteX11664" fmla="*/ 6459128 w 7289801"/>
              <a:gd name="connsiteY11664" fmla="*/ 2764484 h 8519503"/>
              <a:gd name="connsiteX11665" fmla="*/ 6470574 w 7289801"/>
              <a:gd name="connsiteY11665" fmla="*/ 2742354 h 8519503"/>
              <a:gd name="connsiteX11666" fmla="*/ 6455553 w 7289801"/>
              <a:gd name="connsiteY11666" fmla="*/ 2730960 h 8519503"/>
              <a:gd name="connsiteX11667" fmla="*/ 6429086 w 7289801"/>
              <a:gd name="connsiteY11667" fmla="*/ 2726687 h 8519503"/>
              <a:gd name="connsiteX11668" fmla="*/ 6453407 w 7289801"/>
              <a:gd name="connsiteY11668" fmla="*/ 2708087 h 8519503"/>
              <a:gd name="connsiteX11669" fmla="*/ 6490602 w 7289801"/>
              <a:gd name="connsiteY11669" fmla="*/ 2724550 h 8519503"/>
              <a:gd name="connsiteX11670" fmla="*/ 6514921 w 7289801"/>
              <a:gd name="connsiteY11670" fmla="*/ 2725263 h 8519503"/>
              <a:gd name="connsiteX11671" fmla="*/ 6538524 w 7289801"/>
              <a:gd name="connsiteY11671" fmla="*/ 2686744 h 8519503"/>
              <a:gd name="connsiteX11672" fmla="*/ 6520644 w 7289801"/>
              <a:gd name="connsiteY11672" fmla="*/ 2705246 h 8519503"/>
              <a:gd name="connsiteX11673" fmla="*/ 6499900 w 7289801"/>
              <a:gd name="connsiteY11673" fmla="*/ 2682435 h 8519503"/>
              <a:gd name="connsiteX11674" fmla="*/ 6513490 w 7289801"/>
              <a:gd name="connsiteY11674" fmla="*/ 2660169 h 8519503"/>
              <a:gd name="connsiteX11675" fmla="*/ 6543532 w 7289801"/>
              <a:gd name="connsiteY11675" fmla="*/ 2667351 h 8519503"/>
              <a:gd name="connsiteX11676" fmla="*/ 6539240 w 7289801"/>
              <a:gd name="connsiteY11676" fmla="*/ 2681716 h 8519503"/>
              <a:gd name="connsiteX11677" fmla="*/ 6573573 w 7289801"/>
              <a:gd name="connsiteY11677" fmla="*/ 2668068 h 8519503"/>
              <a:gd name="connsiteX11678" fmla="*/ 6568566 w 7289801"/>
              <a:gd name="connsiteY11678" fmla="*/ 2651562 h 8519503"/>
              <a:gd name="connsiteX11679" fmla="*/ 6577864 w 7289801"/>
              <a:gd name="connsiteY11679" fmla="*/ 2628136 h 8519503"/>
              <a:gd name="connsiteX11680" fmla="*/ 6562128 w 7289801"/>
              <a:gd name="connsiteY11680" fmla="*/ 2645825 h 8519503"/>
              <a:gd name="connsiteX11681" fmla="*/ 6535663 w 7289801"/>
              <a:gd name="connsiteY11681" fmla="*/ 2636627 h 8519503"/>
              <a:gd name="connsiteX11682" fmla="*/ 6528510 w 7289801"/>
              <a:gd name="connsiteY11682" fmla="*/ 2618204 h 8519503"/>
              <a:gd name="connsiteX11683" fmla="*/ 6532802 w 7289801"/>
              <a:gd name="connsiteY11683" fmla="*/ 2607411 h 8519503"/>
              <a:gd name="connsiteX11684" fmla="*/ 6572858 w 7289801"/>
              <a:gd name="connsiteY11684" fmla="*/ 2612429 h 8519503"/>
              <a:gd name="connsiteX11685" fmla="*/ 6592886 w 7289801"/>
              <a:gd name="connsiteY11685" fmla="*/ 2588855 h 8519503"/>
              <a:gd name="connsiteX11686" fmla="*/ 6573573 w 7289801"/>
              <a:gd name="connsiteY11686" fmla="*/ 2568863 h 8519503"/>
              <a:gd name="connsiteX11687" fmla="*/ 6547107 w 7289801"/>
              <a:gd name="connsiteY11687" fmla="*/ 2560294 h 8519503"/>
              <a:gd name="connsiteX11688" fmla="*/ 6600040 w 7289801"/>
              <a:gd name="connsiteY11688" fmla="*/ 2564580 h 8519503"/>
              <a:gd name="connsiteX11689" fmla="*/ 6647962 w 7289801"/>
              <a:gd name="connsiteY11689" fmla="*/ 2558153 h 8519503"/>
              <a:gd name="connsiteX11690" fmla="*/ 6639380 w 7289801"/>
              <a:gd name="connsiteY11690" fmla="*/ 2543872 h 8519503"/>
              <a:gd name="connsiteX11691" fmla="*/ 6573573 w 7289801"/>
              <a:gd name="connsiteY11691" fmla="*/ 2521738 h 8519503"/>
              <a:gd name="connsiteX11692" fmla="*/ 6608622 w 7289801"/>
              <a:gd name="connsiteY11692" fmla="*/ 2520311 h 8519503"/>
              <a:gd name="connsiteX11693" fmla="*/ 6654400 w 7289801"/>
              <a:gd name="connsiteY11693" fmla="*/ 2533162 h 8519503"/>
              <a:gd name="connsiteX11694" fmla="*/ 6654400 w 7289801"/>
              <a:gd name="connsiteY11694" fmla="*/ 2524595 h 8519503"/>
              <a:gd name="connsiteX11695" fmla="*/ 6660838 w 7289801"/>
              <a:gd name="connsiteY11695" fmla="*/ 2531020 h 8519503"/>
              <a:gd name="connsiteX11696" fmla="*/ 6675142 w 7289801"/>
              <a:gd name="connsiteY11696" fmla="*/ 2518883 h 8519503"/>
              <a:gd name="connsiteX11697" fmla="*/ 6634372 w 7289801"/>
              <a:gd name="connsiteY11697" fmla="*/ 2508172 h 8519503"/>
              <a:gd name="connsiteX11698" fmla="*/ 6598608 w 7289801"/>
              <a:gd name="connsiteY11698" fmla="*/ 2499604 h 8519503"/>
              <a:gd name="connsiteX11699" fmla="*/ 6610768 w 7289801"/>
              <a:gd name="connsiteY11699" fmla="*/ 2500319 h 8519503"/>
              <a:gd name="connsiteX11700" fmla="*/ 6627934 w 7289801"/>
              <a:gd name="connsiteY11700" fmla="*/ 2502461 h 8519503"/>
              <a:gd name="connsiteX11701" fmla="*/ 6657976 w 7289801"/>
              <a:gd name="connsiteY11701" fmla="*/ 2508172 h 8519503"/>
              <a:gd name="connsiteX11702" fmla="*/ 6666558 w 7289801"/>
              <a:gd name="connsiteY11702" fmla="*/ 2506030 h 8519503"/>
              <a:gd name="connsiteX11703" fmla="*/ 6690879 w 7289801"/>
              <a:gd name="connsiteY11703" fmla="*/ 2508887 h 8519503"/>
              <a:gd name="connsiteX11704" fmla="*/ 6712337 w 7289801"/>
              <a:gd name="connsiteY11704" fmla="*/ 2512456 h 8519503"/>
              <a:gd name="connsiteX11705" fmla="*/ 6725212 w 7289801"/>
              <a:gd name="connsiteY11705" fmla="*/ 2512456 h 8519503"/>
              <a:gd name="connsiteX11706" fmla="*/ 6735940 w 7289801"/>
              <a:gd name="connsiteY11706" fmla="*/ 2491037 h 8519503"/>
              <a:gd name="connsiteX11707" fmla="*/ 6720206 w 7289801"/>
              <a:gd name="connsiteY11707" fmla="*/ 2491751 h 8519503"/>
              <a:gd name="connsiteX11708" fmla="*/ 6715198 w 7289801"/>
              <a:gd name="connsiteY11708" fmla="*/ 2497463 h 8519503"/>
              <a:gd name="connsiteX11709" fmla="*/ 6705184 w 7289801"/>
              <a:gd name="connsiteY11709" fmla="*/ 2495321 h 8519503"/>
              <a:gd name="connsiteX11710" fmla="*/ 6702323 w 7289801"/>
              <a:gd name="connsiteY11710" fmla="*/ 2498177 h 8519503"/>
              <a:gd name="connsiteX11711" fmla="*/ 6694456 w 7289801"/>
              <a:gd name="connsiteY11711" fmla="*/ 2497463 h 8519503"/>
              <a:gd name="connsiteX11712" fmla="*/ 6718776 w 7289801"/>
              <a:gd name="connsiteY11712" fmla="*/ 2486038 h 8519503"/>
              <a:gd name="connsiteX11713" fmla="*/ 6732365 w 7289801"/>
              <a:gd name="connsiteY11713" fmla="*/ 2485325 h 8519503"/>
              <a:gd name="connsiteX11714" fmla="*/ 6728074 w 7289801"/>
              <a:gd name="connsiteY11714" fmla="*/ 2478185 h 8519503"/>
              <a:gd name="connsiteX11715" fmla="*/ 6750962 w 7289801"/>
              <a:gd name="connsiteY11715" fmla="*/ 2473187 h 8519503"/>
              <a:gd name="connsiteX11716" fmla="*/ 6754540 w 7289801"/>
              <a:gd name="connsiteY11716" fmla="*/ 2466047 h 8519503"/>
              <a:gd name="connsiteX11717" fmla="*/ 6786010 w 7289801"/>
              <a:gd name="connsiteY11717" fmla="*/ 2454623 h 8519503"/>
              <a:gd name="connsiteX11718" fmla="*/ 6816768 w 7289801"/>
              <a:gd name="connsiteY11718" fmla="*/ 2456050 h 8519503"/>
              <a:gd name="connsiteX11719" fmla="*/ 6828928 w 7289801"/>
              <a:gd name="connsiteY11719" fmla="*/ 2441057 h 8519503"/>
              <a:gd name="connsiteX11720" fmla="*/ 6858970 w 7289801"/>
              <a:gd name="connsiteY11720" fmla="*/ 2455337 h 8519503"/>
              <a:gd name="connsiteX11721" fmla="*/ 6836796 w 7289801"/>
              <a:gd name="connsiteY11721" fmla="*/ 2413924 h 8519503"/>
              <a:gd name="connsiteX11722" fmla="*/ 6858970 w 7289801"/>
              <a:gd name="connsiteY11722" fmla="*/ 2421065 h 8519503"/>
              <a:gd name="connsiteX11723" fmla="*/ 6931212 w 7289801"/>
              <a:gd name="connsiteY11723" fmla="*/ 2386078 h 8519503"/>
              <a:gd name="connsiteX11724" fmla="*/ 6940511 w 7289801"/>
              <a:gd name="connsiteY11724" fmla="*/ 2436058 h 8519503"/>
              <a:gd name="connsiteX11725" fmla="*/ 6944804 w 7289801"/>
              <a:gd name="connsiteY11725" fmla="*/ 2446769 h 8519503"/>
              <a:gd name="connsiteX11726" fmla="*/ 6945518 w 7289801"/>
              <a:gd name="connsiteY11726" fmla="*/ 2434631 h 8519503"/>
              <a:gd name="connsiteX11727" fmla="*/ 6944088 w 7289801"/>
              <a:gd name="connsiteY11727" fmla="*/ 2463905 h 8519503"/>
              <a:gd name="connsiteX11728" fmla="*/ 6979851 w 7289801"/>
              <a:gd name="connsiteY11728" fmla="*/ 2458906 h 8519503"/>
              <a:gd name="connsiteX11729" fmla="*/ 6968408 w 7289801"/>
              <a:gd name="connsiteY11729" fmla="*/ 2403929 h 8519503"/>
              <a:gd name="connsiteX11730" fmla="*/ 7006317 w 7289801"/>
              <a:gd name="connsiteY11730" fmla="*/ 2421065 h 8519503"/>
              <a:gd name="connsiteX11731" fmla="*/ 7020622 w 7289801"/>
              <a:gd name="connsiteY11731" fmla="*/ 2434631 h 8519503"/>
              <a:gd name="connsiteX11732" fmla="*/ 7022054 w 7289801"/>
              <a:gd name="connsiteY11732" fmla="*/ 2421779 h 8519503"/>
              <a:gd name="connsiteX11733" fmla="*/ 7029206 w 7289801"/>
              <a:gd name="connsiteY11733" fmla="*/ 2443198 h 8519503"/>
              <a:gd name="connsiteX11734" fmla="*/ 7044942 w 7289801"/>
              <a:gd name="connsiteY11734" fmla="*/ 2457479 h 8519503"/>
              <a:gd name="connsiteX11735" fmla="*/ 7029920 w 7289801"/>
              <a:gd name="connsiteY11735" fmla="*/ 2391791 h 8519503"/>
              <a:gd name="connsiteX11736" fmla="*/ 7030636 w 7289801"/>
              <a:gd name="connsiteY11736" fmla="*/ 2361088 h 8519503"/>
              <a:gd name="connsiteX11737" fmla="*/ 7028490 w 7289801"/>
              <a:gd name="connsiteY11737" fmla="*/ 2328235 h 8519503"/>
              <a:gd name="connsiteX11738" fmla="*/ 7047088 w 7289801"/>
              <a:gd name="connsiteY11738" fmla="*/ 2319663 h 8519503"/>
              <a:gd name="connsiteX11739" fmla="*/ 7099302 w 7289801"/>
              <a:gd name="connsiteY11739" fmla="*/ 2406784 h 8519503"/>
              <a:gd name="connsiteX11740" fmla="*/ 7095727 w 7289801"/>
              <a:gd name="connsiteY11740" fmla="*/ 2443198 h 8519503"/>
              <a:gd name="connsiteX11741" fmla="*/ 7102880 w 7289801"/>
              <a:gd name="connsiteY11741" fmla="*/ 2546015 h 8519503"/>
              <a:gd name="connsiteX11742" fmla="*/ 7105025 w 7289801"/>
              <a:gd name="connsiteY11742" fmla="*/ 2614595 h 8519503"/>
              <a:gd name="connsiteX11743" fmla="*/ 7126484 w 7289801"/>
              <a:gd name="connsiteY11743" fmla="*/ 2588141 h 8519503"/>
              <a:gd name="connsiteX11744" fmla="*/ 7142221 w 7289801"/>
              <a:gd name="connsiteY11744" fmla="*/ 2531020 h 8519503"/>
              <a:gd name="connsiteX11745" fmla="*/ 7142221 w 7289801"/>
              <a:gd name="connsiteY11745" fmla="*/ 2521738 h 8519503"/>
              <a:gd name="connsiteX11746" fmla="*/ 7135067 w 7289801"/>
              <a:gd name="connsiteY11746" fmla="*/ 2521025 h 8519503"/>
              <a:gd name="connsiteX11747" fmla="*/ 7137928 w 7289801"/>
              <a:gd name="connsiteY11747" fmla="*/ 2493893 h 8519503"/>
              <a:gd name="connsiteX11748" fmla="*/ 7114324 w 7289801"/>
              <a:gd name="connsiteY11748" fmla="*/ 2449625 h 8519503"/>
              <a:gd name="connsiteX11749" fmla="*/ 7109316 w 7289801"/>
              <a:gd name="connsiteY11749" fmla="*/ 2376796 h 8519503"/>
              <a:gd name="connsiteX11750" fmla="*/ 7140074 w 7289801"/>
              <a:gd name="connsiteY11750" fmla="*/ 2417494 h 8519503"/>
              <a:gd name="connsiteX11751" fmla="*/ 7152235 w 7289801"/>
              <a:gd name="connsiteY11751" fmla="*/ 2473901 h 8519503"/>
              <a:gd name="connsiteX11752" fmla="*/ 7150804 w 7289801"/>
              <a:gd name="connsiteY11752" fmla="*/ 2503888 h 8519503"/>
              <a:gd name="connsiteX11753" fmla="*/ 7147228 w 7289801"/>
              <a:gd name="connsiteY11753" fmla="*/ 2531020 h 8519503"/>
              <a:gd name="connsiteX11754" fmla="*/ 7160818 w 7289801"/>
              <a:gd name="connsiteY11754" fmla="*/ 2561009 h 8519503"/>
              <a:gd name="connsiteX11755" fmla="*/ 7142221 w 7289801"/>
              <a:gd name="connsiteY11755" fmla="*/ 2568149 h 8519503"/>
              <a:gd name="connsiteX11756" fmla="*/ 7130060 w 7289801"/>
              <a:gd name="connsiteY11756" fmla="*/ 2602421 h 8519503"/>
              <a:gd name="connsiteX11757" fmla="*/ 7137928 w 7289801"/>
              <a:gd name="connsiteY11757" fmla="*/ 2669506 h 8519503"/>
              <a:gd name="connsiteX11758" fmla="*/ 7142936 w 7289801"/>
              <a:gd name="connsiteY11758" fmla="*/ 2734521 h 8519503"/>
              <a:gd name="connsiteX11759" fmla="*/ 7162248 w 7289801"/>
              <a:gd name="connsiteY11759" fmla="*/ 2685307 h 8519503"/>
              <a:gd name="connsiteX11760" fmla="*/ 7155095 w 7289801"/>
              <a:gd name="connsiteY11760" fmla="*/ 2692490 h 8519503"/>
              <a:gd name="connsiteX11761" fmla="*/ 7158672 w 7289801"/>
              <a:gd name="connsiteY11761" fmla="*/ 2665196 h 8519503"/>
              <a:gd name="connsiteX11762" fmla="*/ 7174407 w 7289801"/>
              <a:gd name="connsiteY11762" fmla="*/ 2640165 h 8519503"/>
              <a:gd name="connsiteX11763" fmla="*/ 7193720 w 7289801"/>
              <a:gd name="connsiteY11763" fmla="*/ 2675252 h 8519503"/>
              <a:gd name="connsiteX11764" fmla="*/ 7199442 w 7289801"/>
              <a:gd name="connsiteY11764" fmla="*/ 2728112 h 8519503"/>
              <a:gd name="connsiteX11765" fmla="*/ 7182991 w 7289801"/>
              <a:gd name="connsiteY11765" fmla="*/ 2820939 h 8519503"/>
              <a:gd name="connsiteX11766" fmla="*/ 7194435 w 7289801"/>
              <a:gd name="connsiteY11766" fmla="*/ 2827440 h 8519503"/>
              <a:gd name="connsiteX11767" fmla="*/ 7164393 w 7289801"/>
              <a:gd name="connsiteY11767" fmla="*/ 2910849 h 8519503"/>
              <a:gd name="connsiteX11768" fmla="*/ 7147228 w 7289801"/>
              <a:gd name="connsiteY11768" fmla="*/ 2909432 h 8519503"/>
              <a:gd name="connsiteX11769" fmla="*/ 7162248 w 7289801"/>
              <a:gd name="connsiteY11769" fmla="*/ 2869403 h 8519503"/>
              <a:gd name="connsiteX11770" fmla="*/ 7155810 w 7289801"/>
              <a:gd name="connsiteY11770" fmla="*/ 2865809 h 8519503"/>
              <a:gd name="connsiteX11771" fmla="*/ 7133637 w 7289801"/>
              <a:gd name="connsiteY11771" fmla="*/ 2900155 h 8519503"/>
              <a:gd name="connsiteX11772" fmla="*/ 7140074 w 7289801"/>
              <a:gd name="connsiteY11772" fmla="*/ 2905146 h 8519503"/>
              <a:gd name="connsiteX11773" fmla="*/ 7125768 w 7289801"/>
              <a:gd name="connsiteY11773" fmla="*/ 2937225 h 8519503"/>
              <a:gd name="connsiteX11774" fmla="*/ 7115039 w 7289801"/>
              <a:gd name="connsiteY11774" fmla="*/ 2965085 h 8519503"/>
              <a:gd name="connsiteX11775" fmla="*/ 7112894 w 7289801"/>
              <a:gd name="connsiteY11775" fmla="*/ 3002281 h 8519503"/>
              <a:gd name="connsiteX11776" fmla="*/ 7157242 w 7289801"/>
              <a:gd name="connsiteY11776" fmla="*/ 2925812 h 8519503"/>
              <a:gd name="connsiteX11777" fmla="*/ 7117186 w 7289801"/>
              <a:gd name="connsiteY11777" fmla="*/ 3017301 h 8519503"/>
              <a:gd name="connsiteX11778" fmla="*/ 7089288 w 7289801"/>
              <a:gd name="connsiteY11778" fmla="*/ 3091690 h 8519503"/>
              <a:gd name="connsiteX11779" fmla="*/ 7032783 w 7289801"/>
              <a:gd name="connsiteY11779" fmla="*/ 3156735 h 8519503"/>
              <a:gd name="connsiteX11780" fmla="*/ 6867553 w 7289801"/>
              <a:gd name="connsiteY11780" fmla="*/ 3368651 h 8519503"/>
              <a:gd name="connsiteX11781" fmla="*/ 6885434 w 7289801"/>
              <a:gd name="connsiteY11781" fmla="*/ 3361497 h 8519503"/>
              <a:gd name="connsiteX11782" fmla="*/ 6806754 w 7289801"/>
              <a:gd name="connsiteY11782" fmla="*/ 3453630 h 8519503"/>
              <a:gd name="connsiteX11783" fmla="*/ 6803178 w 7289801"/>
              <a:gd name="connsiteY11783" fmla="*/ 3437955 h 8519503"/>
              <a:gd name="connsiteX11784" fmla="*/ 6793880 w 7289801"/>
              <a:gd name="connsiteY11784" fmla="*/ 3446510 h 8519503"/>
              <a:gd name="connsiteX11785" fmla="*/ 6801031 w 7289801"/>
              <a:gd name="connsiteY11785" fmla="*/ 3455766 h 8519503"/>
              <a:gd name="connsiteX11786" fmla="*/ 6774566 w 7289801"/>
              <a:gd name="connsiteY11786" fmla="*/ 3461464 h 8519503"/>
              <a:gd name="connsiteX11787" fmla="*/ 6771705 w 7289801"/>
              <a:gd name="connsiteY11787" fmla="*/ 3487929 h 8519503"/>
              <a:gd name="connsiteX11788" fmla="*/ 6748817 w 7289801"/>
              <a:gd name="connsiteY11788" fmla="*/ 3509320 h 8519503"/>
              <a:gd name="connsiteX11789" fmla="*/ 6739519 w 7289801"/>
              <a:gd name="connsiteY11789" fmla="*/ 3506472 h 8519503"/>
              <a:gd name="connsiteX11790" fmla="*/ 6733080 w 7289801"/>
              <a:gd name="connsiteY11790" fmla="*/ 3527895 h 8519503"/>
              <a:gd name="connsiteX11791" fmla="*/ 6672997 w 7289801"/>
              <a:gd name="connsiteY11791" fmla="*/ 3567186 h 8519503"/>
              <a:gd name="connsiteX11792" fmla="*/ 6575004 w 7289801"/>
              <a:gd name="connsiteY11792" fmla="*/ 3663608 h 8519503"/>
              <a:gd name="connsiteX11793" fmla="*/ 6546392 w 7289801"/>
              <a:gd name="connsiteY11793" fmla="*/ 3672912 h 8519503"/>
              <a:gd name="connsiteX11794" fmla="*/ 6543532 w 7289801"/>
              <a:gd name="connsiteY11794" fmla="*/ 3690048 h 8519503"/>
              <a:gd name="connsiteX11795" fmla="*/ 6476295 w 7289801"/>
              <a:gd name="connsiteY11795" fmla="*/ 3722887 h 8519503"/>
              <a:gd name="connsiteX11796" fmla="*/ 6454122 w 7289801"/>
              <a:gd name="connsiteY11796" fmla="*/ 3740725 h 8519503"/>
              <a:gd name="connsiteX11797" fmla="*/ 6459844 w 7289801"/>
              <a:gd name="connsiteY11797" fmla="*/ 3762161 h 8519503"/>
              <a:gd name="connsiteX11798" fmla="*/ 6407628 w 7289801"/>
              <a:gd name="connsiteY11798" fmla="*/ 3796419 h 8519503"/>
              <a:gd name="connsiteX11799" fmla="*/ 6395469 w 7289801"/>
              <a:gd name="connsiteY11799" fmla="*/ 3787127 h 8519503"/>
              <a:gd name="connsiteX11800" fmla="*/ 6386171 w 7289801"/>
              <a:gd name="connsiteY11800" fmla="*/ 3816416 h 8519503"/>
              <a:gd name="connsiteX11801" fmla="*/ 6335386 w 7289801"/>
              <a:gd name="connsiteY11801" fmla="*/ 3852126 h 8519503"/>
              <a:gd name="connsiteX11802" fmla="*/ 6304628 w 7289801"/>
              <a:gd name="connsiteY11802" fmla="*/ 3864992 h 8519503"/>
              <a:gd name="connsiteX11803" fmla="*/ 6323942 w 7289801"/>
              <a:gd name="connsiteY11803" fmla="*/ 3854263 h 8519503"/>
              <a:gd name="connsiteX11804" fmla="*/ 6295330 w 7289801"/>
              <a:gd name="connsiteY11804" fmla="*/ 3872103 h 8519503"/>
              <a:gd name="connsiteX11805" fmla="*/ 6277448 w 7289801"/>
              <a:gd name="connsiteY11805" fmla="*/ 3885661 h 8519503"/>
              <a:gd name="connsiteX11806" fmla="*/ 6264572 w 7289801"/>
              <a:gd name="connsiteY11806" fmla="*/ 3909240 h 8519503"/>
              <a:gd name="connsiteX11807" fmla="*/ 6256705 w 7289801"/>
              <a:gd name="connsiteY11807" fmla="*/ 3894246 h 8519503"/>
              <a:gd name="connsiteX11808" fmla="*/ 6258851 w 7289801"/>
              <a:gd name="connsiteY11808" fmla="*/ 3909954 h 8519503"/>
              <a:gd name="connsiteX11809" fmla="*/ 6220941 w 7289801"/>
              <a:gd name="connsiteY11809" fmla="*/ 3935646 h 8519503"/>
              <a:gd name="connsiteX11810" fmla="*/ 6207350 w 7289801"/>
              <a:gd name="connsiteY11810" fmla="*/ 3967051 h 8519503"/>
              <a:gd name="connsiteX11811" fmla="*/ 6192329 w 7289801"/>
              <a:gd name="connsiteY11811" fmla="*/ 3971327 h 8519503"/>
              <a:gd name="connsiteX11812" fmla="*/ 6220225 w 7289801"/>
              <a:gd name="connsiteY11812" fmla="*/ 3936363 h 8519503"/>
              <a:gd name="connsiteX11813" fmla="*/ 6164434 w 7289801"/>
              <a:gd name="connsiteY11813" fmla="*/ 3979947 h 8519503"/>
              <a:gd name="connsiteX11814" fmla="*/ 6154420 w 7289801"/>
              <a:gd name="connsiteY11814" fmla="*/ 3973483 h 8519503"/>
              <a:gd name="connsiteX11815" fmla="*/ 6155134 w 7289801"/>
              <a:gd name="connsiteY11815" fmla="*/ 3986411 h 8519503"/>
              <a:gd name="connsiteX11816" fmla="*/ 6167296 w 7289801"/>
              <a:gd name="connsiteY11816" fmla="*/ 3979947 h 8519503"/>
              <a:gd name="connsiteX11817" fmla="*/ 6135106 w 7289801"/>
              <a:gd name="connsiteY11817" fmla="*/ 4008471 h 8519503"/>
              <a:gd name="connsiteX11818" fmla="*/ 6145120 w 7289801"/>
              <a:gd name="connsiteY11818" fmla="*/ 3993495 h 8519503"/>
              <a:gd name="connsiteX11819" fmla="*/ 6034253 w 7289801"/>
              <a:gd name="connsiteY11819" fmla="*/ 4063463 h 8519503"/>
              <a:gd name="connsiteX11820" fmla="*/ 6039260 w 7289801"/>
              <a:gd name="connsiteY11820" fmla="*/ 4074163 h 8519503"/>
              <a:gd name="connsiteX11821" fmla="*/ 6014225 w 7289801"/>
              <a:gd name="connsiteY11821" fmla="*/ 4095562 h 8519503"/>
              <a:gd name="connsiteX11822" fmla="*/ 5948420 w 7289801"/>
              <a:gd name="connsiteY11822" fmla="*/ 4124093 h 8519503"/>
              <a:gd name="connsiteX11823" fmla="*/ 5819669 w 7289801"/>
              <a:gd name="connsiteY11823" fmla="*/ 4218274 h 8519503"/>
              <a:gd name="connsiteX11824" fmla="*/ 5813948 w 7289801"/>
              <a:gd name="connsiteY11824" fmla="*/ 4207579 h 8519503"/>
              <a:gd name="connsiteX11825" fmla="*/ 5768169 w 7289801"/>
              <a:gd name="connsiteY11825" fmla="*/ 4236094 h 8519503"/>
              <a:gd name="connsiteX11826" fmla="*/ 5731690 w 7289801"/>
              <a:gd name="connsiteY11826" fmla="*/ 4271757 h 8519503"/>
              <a:gd name="connsiteX11827" fmla="*/ 5727398 w 7289801"/>
              <a:gd name="connsiteY11827" fmla="*/ 4263902 h 8519503"/>
              <a:gd name="connsiteX11828" fmla="*/ 5660162 w 7289801"/>
              <a:gd name="connsiteY11828" fmla="*/ 4310320 h 8519503"/>
              <a:gd name="connsiteX11829" fmla="*/ 5585057 w 7289801"/>
              <a:gd name="connsiteY11829" fmla="*/ 4351740 h 8519503"/>
              <a:gd name="connsiteX11830" fmla="*/ 5593640 w 7289801"/>
              <a:gd name="connsiteY11830" fmla="*/ 4356740 h 8519503"/>
              <a:gd name="connsiteX11831" fmla="*/ 5505661 w 7289801"/>
              <a:gd name="connsiteY11831" fmla="*/ 4409586 h 8519503"/>
              <a:gd name="connsiteX11832" fmla="*/ 5462745 w 7289801"/>
              <a:gd name="connsiteY11832" fmla="*/ 4442436 h 8519503"/>
              <a:gd name="connsiteX11833" fmla="*/ 5481342 w 7289801"/>
              <a:gd name="connsiteY11833" fmla="*/ 4419584 h 8519503"/>
              <a:gd name="connsiteX11834" fmla="*/ 5458452 w 7289801"/>
              <a:gd name="connsiteY11834" fmla="*/ 4434580 h 8519503"/>
              <a:gd name="connsiteX11835" fmla="*/ 5459168 w 7289801"/>
              <a:gd name="connsiteY11835" fmla="*/ 4448148 h 8519503"/>
              <a:gd name="connsiteX11836" fmla="*/ 5396223 w 7289801"/>
              <a:gd name="connsiteY11836" fmla="*/ 4488141 h 8519503"/>
              <a:gd name="connsiteX11837" fmla="*/ 5381918 w 7289801"/>
              <a:gd name="connsiteY11837" fmla="*/ 4508136 h 8519503"/>
              <a:gd name="connsiteX11838" fmla="*/ 5346869 w 7289801"/>
              <a:gd name="connsiteY11838" fmla="*/ 4521705 h 8519503"/>
              <a:gd name="connsiteX11839" fmla="*/ 5340432 w 7289801"/>
              <a:gd name="connsiteY11839" fmla="*/ 4519563 h 8519503"/>
              <a:gd name="connsiteX11840" fmla="*/ 5351160 w 7289801"/>
              <a:gd name="connsiteY11840" fmla="*/ 4505280 h 8519503"/>
              <a:gd name="connsiteX11841" fmla="*/ 5333280 w 7289801"/>
              <a:gd name="connsiteY11841" fmla="*/ 4506709 h 8519503"/>
              <a:gd name="connsiteX11842" fmla="*/ 5331134 w 7289801"/>
              <a:gd name="connsiteY11842" fmla="*/ 4525276 h 8519503"/>
              <a:gd name="connsiteX11843" fmla="*/ 5290362 w 7289801"/>
              <a:gd name="connsiteY11843" fmla="*/ 4539558 h 8519503"/>
              <a:gd name="connsiteX11844" fmla="*/ 5296085 w 7289801"/>
              <a:gd name="connsiteY11844" fmla="*/ 4549556 h 8519503"/>
              <a:gd name="connsiteX11845" fmla="*/ 5173056 w 7289801"/>
              <a:gd name="connsiteY11845" fmla="*/ 4624541 h 8519503"/>
              <a:gd name="connsiteX11846" fmla="*/ 5174486 w 7289801"/>
              <a:gd name="connsiteY11846" fmla="*/ 4637396 h 8519503"/>
              <a:gd name="connsiteX11847" fmla="*/ 5157320 w 7289801"/>
              <a:gd name="connsiteY11847" fmla="*/ 4628112 h 8519503"/>
              <a:gd name="connsiteX11848" fmla="*/ 5144446 w 7289801"/>
              <a:gd name="connsiteY11848" fmla="*/ 4637396 h 8519503"/>
              <a:gd name="connsiteX11849" fmla="*/ 5150883 w 7289801"/>
              <a:gd name="connsiteY11849" fmla="*/ 4650250 h 8519503"/>
              <a:gd name="connsiteX11850" fmla="*/ 5035008 w 7289801"/>
              <a:gd name="connsiteY11850" fmla="*/ 4724521 h 8519503"/>
              <a:gd name="connsiteX11851" fmla="*/ 5003535 w 7289801"/>
              <a:gd name="connsiteY11851" fmla="*/ 4733090 h 8519503"/>
              <a:gd name="connsiteX11852" fmla="*/ 4998528 w 7289801"/>
              <a:gd name="connsiteY11852" fmla="*/ 4722377 h 8519503"/>
              <a:gd name="connsiteX11853" fmla="*/ 4961334 w 7289801"/>
              <a:gd name="connsiteY11853" fmla="*/ 4742374 h 8519503"/>
              <a:gd name="connsiteX11854" fmla="*/ 4982077 w 7289801"/>
              <a:gd name="connsiteY11854" fmla="*/ 4759513 h 8519503"/>
              <a:gd name="connsiteX11855" fmla="*/ 4952036 w 7289801"/>
              <a:gd name="connsiteY11855" fmla="*/ 4770226 h 8519503"/>
              <a:gd name="connsiteX11856" fmla="*/ 4956326 w 7289801"/>
              <a:gd name="connsiteY11856" fmla="*/ 4778080 h 8519503"/>
              <a:gd name="connsiteX11857" fmla="*/ 4924855 w 7289801"/>
              <a:gd name="connsiteY11857" fmla="*/ 4796648 h 8519503"/>
              <a:gd name="connsiteX11858" fmla="*/ 4929146 w 7289801"/>
              <a:gd name="connsiteY11858" fmla="*/ 4783080 h 8519503"/>
              <a:gd name="connsiteX11859" fmla="*/ 4911980 w 7289801"/>
              <a:gd name="connsiteY11859" fmla="*/ 4795219 h 8519503"/>
              <a:gd name="connsiteX11860" fmla="*/ 4899104 w 7289801"/>
              <a:gd name="connsiteY11860" fmla="*/ 4815216 h 8519503"/>
              <a:gd name="connsiteX11861" fmla="*/ 4887660 w 7289801"/>
              <a:gd name="connsiteY11861" fmla="*/ 4805932 h 8519503"/>
              <a:gd name="connsiteX11862" fmla="*/ 4886229 w 7289801"/>
              <a:gd name="connsiteY11862" fmla="*/ 4825214 h 8519503"/>
              <a:gd name="connsiteX11863" fmla="*/ 4871924 w 7289801"/>
              <a:gd name="connsiteY11863" fmla="*/ 4842353 h 8519503"/>
              <a:gd name="connsiteX11864" fmla="*/ 4863341 w 7289801"/>
              <a:gd name="connsiteY11864" fmla="*/ 4827356 h 8519503"/>
              <a:gd name="connsiteX11865" fmla="*/ 4844028 w 7289801"/>
              <a:gd name="connsiteY11865" fmla="*/ 4834497 h 8519503"/>
              <a:gd name="connsiteX11866" fmla="*/ 4804688 w 7289801"/>
              <a:gd name="connsiteY11866" fmla="*/ 4860207 h 8519503"/>
              <a:gd name="connsiteX11867" fmla="*/ 4816847 w 7289801"/>
              <a:gd name="connsiteY11867" fmla="*/ 4850922 h 8519503"/>
              <a:gd name="connsiteX11868" fmla="*/ 4791812 w 7289801"/>
              <a:gd name="connsiteY11868" fmla="*/ 4858778 h 8519503"/>
              <a:gd name="connsiteX11869" fmla="*/ 4752472 w 7289801"/>
              <a:gd name="connsiteY11869" fmla="*/ 4895913 h 8519503"/>
              <a:gd name="connsiteX11870" fmla="*/ 4771070 w 7289801"/>
              <a:gd name="connsiteY11870" fmla="*/ 4896627 h 8519503"/>
              <a:gd name="connsiteX11871" fmla="*/ 4737452 w 7289801"/>
              <a:gd name="connsiteY11871" fmla="*/ 4910910 h 8519503"/>
              <a:gd name="connsiteX11872" fmla="*/ 4708125 w 7289801"/>
              <a:gd name="connsiteY11872" fmla="*/ 4933049 h 8519503"/>
              <a:gd name="connsiteX11873" fmla="*/ 4709555 w 7289801"/>
              <a:gd name="connsiteY11873" fmla="*/ 4946617 h 8519503"/>
              <a:gd name="connsiteX11874" fmla="*/ 4654478 w 7289801"/>
              <a:gd name="connsiteY11874" fmla="*/ 4964470 h 8519503"/>
              <a:gd name="connsiteX11875" fmla="*/ 4672360 w 7289801"/>
              <a:gd name="connsiteY11875" fmla="*/ 4964470 h 8519503"/>
              <a:gd name="connsiteX11876" fmla="*/ 4678083 w 7289801"/>
              <a:gd name="connsiteY11876" fmla="*/ 4953044 h 8519503"/>
              <a:gd name="connsiteX11877" fmla="*/ 4663778 w 7289801"/>
              <a:gd name="connsiteY11877" fmla="*/ 4949474 h 8519503"/>
              <a:gd name="connsiteX11878" fmla="*/ 4648757 w 7289801"/>
              <a:gd name="connsiteY11878" fmla="*/ 4975896 h 8519503"/>
              <a:gd name="connsiteX11879" fmla="*/ 4623006 w 7289801"/>
              <a:gd name="connsiteY11879" fmla="*/ 4990894 h 8519503"/>
              <a:gd name="connsiteX11880" fmla="*/ 4634452 w 7289801"/>
              <a:gd name="connsiteY11880" fmla="*/ 4993750 h 8519503"/>
              <a:gd name="connsiteX11881" fmla="*/ 4644466 w 7289801"/>
              <a:gd name="connsiteY11881" fmla="*/ 4987323 h 8519503"/>
              <a:gd name="connsiteX11882" fmla="*/ 4684520 w 7289801"/>
              <a:gd name="connsiteY11882" fmla="*/ 4966613 h 8519503"/>
              <a:gd name="connsiteX11883" fmla="*/ 4650187 w 7289801"/>
              <a:gd name="connsiteY11883" fmla="*/ 5000891 h 8519503"/>
              <a:gd name="connsiteX11884" fmla="*/ 4657340 w 7289801"/>
              <a:gd name="connsiteY11884" fmla="*/ 5015889 h 8519503"/>
              <a:gd name="connsiteX11885" fmla="*/ 4651618 w 7289801"/>
              <a:gd name="connsiteY11885" fmla="*/ 5033742 h 8519503"/>
              <a:gd name="connsiteX11886" fmla="*/ 4728153 w 7289801"/>
              <a:gd name="connsiteY11886" fmla="*/ 5009462 h 8519503"/>
              <a:gd name="connsiteX11887" fmla="*/ 4692388 w 7289801"/>
              <a:gd name="connsiteY11887" fmla="*/ 5041597 h 8519503"/>
              <a:gd name="connsiteX11888" fmla="*/ 4679514 w 7289801"/>
              <a:gd name="connsiteY11888" fmla="*/ 5038026 h 8519503"/>
              <a:gd name="connsiteX11889" fmla="*/ 4617284 w 7289801"/>
              <a:gd name="connsiteY11889" fmla="*/ 5078733 h 8519503"/>
              <a:gd name="connsiteX11890" fmla="*/ 4602978 w 7289801"/>
              <a:gd name="connsiteY11890" fmla="*/ 5085873 h 8519503"/>
              <a:gd name="connsiteX11891" fmla="*/ 4588674 w 7289801"/>
              <a:gd name="connsiteY11891" fmla="*/ 5109441 h 8519503"/>
              <a:gd name="connsiteX11892" fmla="*/ 4626584 w 7289801"/>
              <a:gd name="connsiteY11892" fmla="*/ 5122295 h 8519503"/>
              <a:gd name="connsiteX11893" fmla="*/ 4628729 w 7289801"/>
              <a:gd name="connsiteY11893" fmla="*/ 5120866 h 8519503"/>
              <a:gd name="connsiteX11894" fmla="*/ 4625152 w 7289801"/>
              <a:gd name="connsiteY11894" fmla="*/ 5113011 h 8519503"/>
              <a:gd name="connsiteX11895" fmla="*/ 4633736 w 7289801"/>
              <a:gd name="connsiteY11895" fmla="*/ 5110868 h 8519503"/>
              <a:gd name="connsiteX11896" fmla="*/ 4635882 w 7289801"/>
              <a:gd name="connsiteY11896" fmla="*/ 5099443 h 8519503"/>
              <a:gd name="connsiteX11897" fmla="*/ 4628729 w 7289801"/>
              <a:gd name="connsiteY11897" fmla="*/ 5103727 h 8519503"/>
              <a:gd name="connsiteX11898" fmla="*/ 4627298 w 7289801"/>
              <a:gd name="connsiteY11898" fmla="*/ 5084446 h 8519503"/>
              <a:gd name="connsiteX11899" fmla="*/ 4635882 w 7289801"/>
              <a:gd name="connsiteY11899" fmla="*/ 5088731 h 8519503"/>
              <a:gd name="connsiteX11900" fmla="*/ 4635166 w 7289801"/>
              <a:gd name="connsiteY11900" fmla="*/ 5082304 h 8519503"/>
              <a:gd name="connsiteX11901" fmla="*/ 4657340 w 7289801"/>
              <a:gd name="connsiteY11901" fmla="*/ 5075162 h 8519503"/>
              <a:gd name="connsiteX11902" fmla="*/ 4658056 w 7289801"/>
              <a:gd name="connsiteY11902" fmla="*/ 5080161 h 8519503"/>
              <a:gd name="connsiteX11903" fmla="*/ 4680229 w 7289801"/>
              <a:gd name="connsiteY11903" fmla="*/ 5080875 h 8519503"/>
              <a:gd name="connsiteX11904" fmla="*/ 4655910 w 7289801"/>
              <a:gd name="connsiteY11904" fmla="*/ 5088731 h 8519503"/>
              <a:gd name="connsiteX11905" fmla="*/ 4656626 w 7289801"/>
              <a:gd name="connsiteY11905" fmla="*/ 5106583 h 8519503"/>
              <a:gd name="connsiteX11906" fmla="*/ 4645896 w 7289801"/>
              <a:gd name="connsiteY11906" fmla="*/ 5123724 h 8519503"/>
              <a:gd name="connsiteX11907" fmla="*/ 4628729 w 7289801"/>
              <a:gd name="connsiteY11907" fmla="*/ 5128008 h 8519503"/>
              <a:gd name="connsiteX11908" fmla="*/ 4629445 w 7289801"/>
              <a:gd name="connsiteY11908" fmla="*/ 5148717 h 8519503"/>
              <a:gd name="connsiteX11909" fmla="*/ 4618000 w 7289801"/>
              <a:gd name="connsiteY11909" fmla="*/ 5131578 h 8519503"/>
              <a:gd name="connsiteX11910" fmla="*/ 4605124 w 7289801"/>
              <a:gd name="connsiteY11910" fmla="*/ 5130151 h 8519503"/>
              <a:gd name="connsiteX11911" fmla="*/ 4591534 w 7289801"/>
              <a:gd name="connsiteY11911" fmla="*/ 5193708 h 8519503"/>
              <a:gd name="connsiteX11912" fmla="*/ 4608702 w 7289801"/>
              <a:gd name="connsiteY11912" fmla="*/ 5190137 h 8519503"/>
              <a:gd name="connsiteX11913" fmla="*/ 4603694 w 7289801"/>
              <a:gd name="connsiteY11913" fmla="*/ 5185854 h 8519503"/>
              <a:gd name="connsiteX11914" fmla="*/ 4609417 w 7289801"/>
              <a:gd name="connsiteY11914" fmla="*/ 5178712 h 8519503"/>
              <a:gd name="connsiteX11915" fmla="*/ 4621576 w 7289801"/>
              <a:gd name="connsiteY11915" fmla="*/ 5184425 h 8519503"/>
              <a:gd name="connsiteX11916" fmla="*/ 4626584 w 7289801"/>
              <a:gd name="connsiteY11916" fmla="*/ 5215847 h 8519503"/>
              <a:gd name="connsiteX11917" fmla="*/ 4623722 w 7289801"/>
              <a:gd name="connsiteY11917" fmla="*/ 5242269 h 8519503"/>
              <a:gd name="connsiteX11918" fmla="*/ 4606556 w 7289801"/>
              <a:gd name="connsiteY11918" fmla="*/ 5270835 h 8519503"/>
              <a:gd name="connsiteX11919" fmla="*/ 4612277 w 7289801"/>
              <a:gd name="connsiteY11919" fmla="*/ 5284404 h 8519503"/>
              <a:gd name="connsiteX11920" fmla="*/ 4590819 w 7289801"/>
              <a:gd name="connsiteY11920" fmla="*/ 5305114 h 8519503"/>
              <a:gd name="connsiteX11921" fmla="*/ 4581521 w 7289801"/>
              <a:gd name="connsiteY11921" fmla="*/ 5290831 h 8519503"/>
              <a:gd name="connsiteX11922" fmla="*/ 4592249 w 7289801"/>
              <a:gd name="connsiteY11922" fmla="*/ 5280119 h 8519503"/>
              <a:gd name="connsiteX11923" fmla="*/ 4587958 w 7289801"/>
              <a:gd name="connsiteY11923" fmla="*/ 5272264 h 8519503"/>
              <a:gd name="connsiteX11924" fmla="*/ 4573652 w 7289801"/>
              <a:gd name="connsiteY11924" fmla="*/ 5275120 h 8519503"/>
              <a:gd name="connsiteX11925" fmla="*/ 4577230 w 7289801"/>
              <a:gd name="connsiteY11925" fmla="*/ 5282976 h 8519503"/>
              <a:gd name="connsiteX11926" fmla="*/ 4560778 w 7289801"/>
              <a:gd name="connsiteY11926" fmla="*/ 5300829 h 8519503"/>
              <a:gd name="connsiteX11927" fmla="*/ 4558632 w 7289801"/>
              <a:gd name="connsiteY11927" fmla="*/ 5322967 h 8519503"/>
              <a:gd name="connsiteX11928" fmla="*/ 4586528 w 7289801"/>
              <a:gd name="connsiteY11928" fmla="*/ 5307970 h 8519503"/>
              <a:gd name="connsiteX11929" fmla="*/ 4545040 w 7289801"/>
              <a:gd name="connsiteY11929" fmla="*/ 5366529 h 8519503"/>
              <a:gd name="connsiteX11930" fmla="*/ 4512853 w 7289801"/>
              <a:gd name="connsiteY11930" fmla="*/ 5377241 h 8519503"/>
              <a:gd name="connsiteX11931" fmla="*/ 4423444 w 7289801"/>
              <a:gd name="connsiteY11931" fmla="*/ 5449370 h 8519503"/>
              <a:gd name="connsiteX11932" fmla="*/ 4429166 w 7289801"/>
              <a:gd name="connsiteY11932" fmla="*/ 5448656 h 8519503"/>
              <a:gd name="connsiteX11933" fmla="*/ 4427020 w 7289801"/>
              <a:gd name="connsiteY11933" fmla="*/ 5450799 h 8519503"/>
              <a:gd name="connsiteX11934" fmla="*/ 4433458 w 7289801"/>
              <a:gd name="connsiteY11934" fmla="*/ 5452941 h 8519503"/>
              <a:gd name="connsiteX11935" fmla="*/ 4391972 w 7289801"/>
              <a:gd name="connsiteY11935" fmla="*/ 5490790 h 8519503"/>
              <a:gd name="connsiteX11936" fmla="*/ 4391972 w 7289801"/>
              <a:gd name="connsiteY11936" fmla="*/ 5485078 h 8519503"/>
              <a:gd name="connsiteX11937" fmla="*/ 4383388 w 7289801"/>
              <a:gd name="connsiteY11937" fmla="*/ 5495790 h 8519503"/>
              <a:gd name="connsiteX11938" fmla="*/ 4365506 w 7289801"/>
              <a:gd name="connsiteY11938" fmla="*/ 5509358 h 8519503"/>
              <a:gd name="connsiteX11939" fmla="*/ 4366221 w 7289801"/>
              <a:gd name="connsiteY11939" fmla="*/ 5504359 h 8519503"/>
              <a:gd name="connsiteX11940" fmla="*/ 4359784 w 7289801"/>
              <a:gd name="connsiteY11940" fmla="*/ 5507215 h 8519503"/>
              <a:gd name="connsiteX11941" fmla="*/ 4361214 w 7289801"/>
              <a:gd name="connsiteY11941" fmla="*/ 5510786 h 8519503"/>
              <a:gd name="connsiteX11942" fmla="*/ 4356922 w 7289801"/>
              <a:gd name="connsiteY11942" fmla="*/ 5507929 h 8519503"/>
              <a:gd name="connsiteX11943" fmla="*/ 4354062 w 7289801"/>
              <a:gd name="connsiteY11943" fmla="*/ 5509358 h 8519503"/>
              <a:gd name="connsiteX11944" fmla="*/ 4352632 w 7289801"/>
              <a:gd name="connsiteY11944" fmla="*/ 5520070 h 8519503"/>
              <a:gd name="connsiteX11945" fmla="*/ 4334034 w 7289801"/>
              <a:gd name="connsiteY11945" fmla="*/ 5530068 h 8519503"/>
              <a:gd name="connsiteX11946" fmla="*/ 4334749 w 7289801"/>
              <a:gd name="connsiteY11946" fmla="*/ 5535066 h 8519503"/>
              <a:gd name="connsiteX11947" fmla="*/ 4336895 w 7289801"/>
              <a:gd name="connsiteY11947" fmla="*/ 5535066 h 8519503"/>
              <a:gd name="connsiteX11948" fmla="*/ 4359068 w 7289801"/>
              <a:gd name="connsiteY11948" fmla="*/ 5524354 h 8519503"/>
              <a:gd name="connsiteX11949" fmla="*/ 4358354 w 7289801"/>
              <a:gd name="connsiteY11949" fmla="*/ 5518642 h 8519503"/>
              <a:gd name="connsiteX11950" fmla="*/ 4364791 w 7289801"/>
              <a:gd name="connsiteY11950" fmla="*/ 5523641 h 8519503"/>
              <a:gd name="connsiteX11951" fmla="*/ 4386964 w 7289801"/>
              <a:gd name="connsiteY11951" fmla="*/ 5522212 h 8519503"/>
              <a:gd name="connsiteX11952" fmla="*/ 4442041 w 7289801"/>
              <a:gd name="connsiteY11952" fmla="*/ 5497217 h 8519503"/>
              <a:gd name="connsiteX11953" fmla="*/ 4462785 w 7289801"/>
              <a:gd name="connsiteY11953" fmla="*/ 5501502 h 8519503"/>
              <a:gd name="connsiteX11954" fmla="*/ 4487104 w 7289801"/>
              <a:gd name="connsiteY11954" fmla="*/ 5493647 h 8519503"/>
              <a:gd name="connsiteX11955" fmla="*/ 4477804 w 7289801"/>
              <a:gd name="connsiteY11955" fmla="*/ 5486505 h 8519503"/>
              <a:gd name="connsiteX11956" fmla="*/ 4498548 w 7289801"/>
              <a:gd name="connsiteY11956" fmla="*/ 5472937 h 8519503"/>
              <a:gd name="connsiteX11957" fmla="*/ 4496402 w 7289801"/>
              <a:gd name="connsiteY11957" fmla="*/ 5516500 h 8519503"/>
              <a:gd name="connsiteX11958" fmla="*/ 4501410 w 7289801"/>
              <a:gd name="connsiteY11958" fmla="*/ 5508644 h 8519503"/>
              <a:gd name="connsiteX11959" fmla="*/ 4515714 w 7289801"/>
              <a:gd name="connsiteY11959" fmla="*/ 5515785 h 8519503"/>
              <a:gd name="connsiteX11960" fmla="*/ 4484242 w 7289801"/>
              <a:gd name="connsiteY11960" fmla="*/ 5520784 h 8519503"/>
              <a:gd name="connsiteX11961" fmla="*/ 4466360 w 7289801"/>
              <a:gd name="connsiteY11961" fmla="*/ 5532925 h 8519503"/>
              <a:gd name="connsiteX11962" fmla="*/ 4522867 w 7289801"/>
              <a:gd name="connsiteY11962" fmla="*/ 5526497 h 8519503"/>
              <a:gd name="connsiteX11963" fmla="*/ 4546472 w 7289801"/>
              <a:gd name="connsiteY11963" fmla="*/ 5507929 h 8519503"/>
              <a:gd name="connsiteX11964" fmla="*/ 4536458 w 7289801"/>
              <a:gd name="connsiteY11964" fmla="*/ 5495075 h 8519503"/>
              <a:gd name="connsiteX11965" fmla="*/ 4557202 w 7289801"/>
              <a:gd name="connsiteY11965" fmla="*/ 5490790 h 8519503"/>
              <a:gd name="connsiteX11966" fmla="*/ 4563638 w 7289801"/>
              <a:gd name="connsiteY11966" fmla="*/ 5477936 h 8519503"/>
              <a:gd name="connsiteX11967" fmla="*/ 4605124 w 7289801"/>
              <a:gd name="connsiteY11967" fmla="*/ 5483649 h 8519503"/>
              <a:gd name="connsiteX11968" fmla="*/ 4583666 w 7289801"/>
              <a:gd name="connsiteY11968" fmla="*/ 5482934 h 8519503"/>
              <a:gd name="connsiteX11969" fmla="*/ 4603694 w 7289801"/>
              <a:gd name="connsiteY11969" fmla="*/ 5465081 h 8519503"/>
              <a:gd name="connsiteX11970" fmla="*/ 4610847 w 7289801"/>
              <a:gd name="connsiteY11970" fmla="*/ 5477936 h 8519503"/>
              <a:gd name="connsiteX11971" fmla="*/ 4612277 w 7289801"/>
              <a:gd name="connsiteY11971" fmla="*/ 5461510 h 8519503"/>
              <a:gd name="connsiteX11972" fmla="*/ 4633736 w 7289801"/>
              <a:gd name="connsiteY11972" fmla="*/ 5458654 h 8519503"/>
              <a:gd name="connsiteX11973" fmla="*/ 4653764 w 7289801"/>
              <a:gd name="connsiteY11973" fmla="*/ 5462224 h 8519503"/>
              <a:gd name="connsiteX11974" fmla="*/ 4650902 w 7289801"/>
              <a:gd name="connsiteY11974" fmla="*/ 5450799 h 8519503"/>
              <a:gd name="connsiteX11975" fmla="*/ 4665208 w 7289801"/>
              <a:gd name="connsiteY11975" fmla="*/ 5462224 h 8519503"/>
              <a:gd name="connsiteX11976" fmla="*/ 4673076 w 7289801"/>
              <a:gd name="connsiteY11976" fmla="*/ 5463653 h 8519503"/>
              <a:gd name="connsiteX11977" fmla="*/ 4686667 w 7289801"/>
              <a:gd name="connsiteY11977" fmla="*/ 5460082 h 8519503"/>
              <a:gd name="connsiteX11978" fmla="*/ 4683806 w 7289801"/>
              <a:gd name="connsiteY11978" fmla="*/ 5451512 h 8519503"/>
              <a:gd name="connsiteX11979" fmla="*/ 4756049 w 7289801"/>
              <a:gd name="connsiteY11979" fmla="*/ 5410092 h 8519503"/>
              <a:gd name="connsiteX11980" fmla="*/ 4754618 w 7289801"/>
              <a:gd name="connsiteY11980" fmla="*/ 5420805 h 8519503"/>
              <a:gd name="connsiteX11981" fmla="*/ 4764632 w 7289801"/>
              <a:gd name="connsiteY11981" fmla="*/ 5419377 h 8519503"/>
              <a:gd name="connsiteX11982" fmla="*/ 4763916 w 7289801"/>
              <a:gd name="connsiteY11982" fmla="*/ 5416519 h 8519503"/>
              <a:gd name="connsiteX11983" fmla="*/ 4919132 w 7289801"/>
              <a:gd name="connsiteY11983" fmla="*/ 5330109 h 8519503"/>
              <a:gd name="connsiteX11984" fmla="*/ 4932723 w 7289801"/>
              <a:gd name="connsiteY11984" fmla="*/ 5322967 h 8519503"/>
              <a:gd name="connsiteX11985" fmla="*/ 4942022 w 7289801"/>
              <a:gd name="connsiteY11985" fmla="*/ 5304399 h 8519503"/>
              <a:gd name="connsiteX11986" fmla="*/ 4946312 w 7289801"/>
              <a:gd name="connsiteY11986" fmla="*/ 5315112 h 8519503"/>
              <a:gd name="connsiteX11987" fmla="*/ 4969202 w 7289801"/>
              <a:gd name="connsiteY11987" fmla="*/ 5302972 h 8519503"/>
              <a:gd name="connsiteX11988" fmla="*/ 4936299 w 7289801"/>
              <a:gd name="connsiteY11988" fmla="*/ 5330823 h 8519503"/>
              <a:gd name="connsiteX11989" fmla="*/ 4947744 w 7289801"/>
              <a:gd name="connsiteY11989" fmla="*/ 5331536 h 8519503"/>
              <a:gd name="connsiteX11990" fmla="*/ 4911264 w 7289801"/>
              <a:gd name="connsiteY11990" fmla="*/ 5353675 h 8519503"/>
              <a:gd name="connsiteX11991" fmla="*/ 4927716 w 7289801"/>
              <a:gd name="connsiteY11991" fmla="*/ 5338678 h 8519503"/>
              <a:gd name="connsiteX11992" fmla="*/ 4889090 w 7289801"/>
              <a:gd name="connsiteY11992" fmla="*/ 5352961 h 8519503"/>
              <a:gd name="connsiteX11993" fmla="*/ 4901250 w 7289801"/>
              <a:gd name="connsiteY11993" fmla="*/ 5355817 h 8519503"/>
              <a:gd name="connsiteX11994" fmla="*/ 4871208 w 7289801"/>
              <a:gd name="connsiteY11994" fmla="*/ 5365102 h 8519503"/>
              <a:gd name="connsiteX11995" fmla="*/ 4881222 w 7289801"/>
              <a:gd name="connsiteY11995" fmla="*/ 5376527 h 8519503"/>
              <a:gd name="connsiteX11996" fmla="*/ 4903396 w 7289801"/>
              <a:gd name="connsiteY11996" fmla="*/ 5361531 h 8519503"/>
              <a:gd name="connsiteX11997" fmla="*/ 4864056 w 7289801"/>
              <a:gd name="connsiteY11997" fmla="*/ 5387955 h 8519503"/>
              <a:gd name="connsiteX11998" fmla="*/ 4861910 w 7289801"/>
              <a:gd name="connsiteY11998" fmla="*/ 5396524 h 8519503"/>
              <a:gd name="connsiteX11999" fmla="*/ 4839736 w 7289801"/>
              <a:gd name="connsiteY11999" fmla="*/ 5397953 h 8519503"/>
              <a:gd name="connsiteX12000" fmla="*/ 4844396 w 7289801"/>
              <a:gd name="connsiteY12000" fmla="*/ 5395294 h 8519503"/>
              <a:gd name="connsiteX12001" fmla="*/ 4844028 w 7289801"/>
              <a:gd name="connsiteY12001" fmla="*/ 5395809 h 8519503"/>
              <a:gd name="connsiteX12002" fmla="*/ 4844744 w 7289801"/>
              <a:gd name="connsiteY12002" fmla="*/ 5395096 h 8519503"/>
              <a:gd name="connsiteX12003" fmla="*/ 4844396 w 7289801"/>
              <a:gd name="connsiteY12003" fmla="*/ 5395294 h 8519503"/>
              <a:gd name="connsiteX12004" fmla="*/ 4851628 w 7289801"/>
              <a:gd name="connsiteY12004" fmla="*/ 5385187 h 8519503"/>
              <a:gd name="connsiteX12005" fmla="*/ 4864056 w 7289801"/>
              <a:gd name="connsiteY12005" fmla="*/ 5375099 h 8519503"/>
              <a:gd name="connsiteX12006" fmla="*/ 4839020 w 7289801"/>
              <a:gd name="connsiteY12006" fmla="*/ 5381527 h 8519503"/>
              <a:gd name="connsiteX12007" fmla="*/ 4836160 w 7289801"/>
              <a:gd name="connsiteY12007" fmla="*/ 5402951 h 8519503"/>
              <a:gd name="connsiteX12008" fmla="*/ 4718139 w 7289801"/>
              <a:gd name="connsiteY12008" fmla="*/ 5471509 h 8519503"/>
              <a:gd name="connsiteX12009" fmla="*/ 4712416 w 7289801"/>
              <a:gd name="connsiteY12009" fmla="*/ 5454370 h 8519503"/>
              <a:gd name="connsiteX12010" fmla="*/ 4707410 w 7289801"/>
              <a:gd name="connsiteY12010" fmla="*/ 5472937 h 8519503"/>
              <a:gd name="connsiteX12011" fmla="*/ 4695250 w 7289801"/>
              <a:gd name="connsiteY12011" fmla="*/ 5479364 h 8519503"/>
              <a:gd name="connsiteX12012" fmla="*/ 4683806 w 7289801"/>
              <a:gd name="connsiteY12012" fmla="*/ 5490790 h 8519503"/>
              <a:gd name="connsiteX12013" fmla="*/ 4682374 w 7289801"/>
              <a:gd name="connsiteY12013" fmla="*/ 5475080 h 8519503"/>
              <a:gd name="connsiteX12014" fmla="*/ 4680229 w 7289801"/>
              <a:gd name="connsiteY12014" fmla="*/ 5492219 h 8519503"/>
              <a:gd name="connsiteX12015" fmla="*/ 4462069 w 7289801"/>
              <a:gd name="connsiteY12015" fmla="*/ 5593626 h 8519503"/>
              <a:gd name="connsiteX12016" fmla="*/ 4464930 w 7289801"/>
              <a:gd name="connsiteY12016" fmla="*/ 5582913 h 8519503"/>
              <a:gd name="connsiteX12017" fmla="*/ 4434173 w 7289801"/>
              <a:gd name="connsiteY12017" fmla="*/ 5605767 h 8519503"/>
              <a:gd name="connsiteX12018" fmla="*/ 4453485 w 7289801"/>
              <a:gd name="connsiteY12018" fmla="*/ 5600054 h 8519503"/>
              <a:gd name="connsiteX12019" fmla="*/ 4437750 w 7289801"/>
              <a:gd name="connsiteY12019" fmla="*/ 5615050 h 8519503"/>
              <a:gd name="connsiteX12020" fmla="*/ 4451340 w 7289801"/>
              <a:gd name="connsiteY12020" fmla="*/ 5617193 h 8519503"/>
              <a:gd name="connsiteX12021" fmla="*/ 4407708 w 7289801"/>
              <a:gd name="connsiteY12021" fmla="*/ 5640759 h 8519503"/>
              <a:gd name="connsiteX12022" fmla="*/ 4422014 w 7289801"/>
              <a:gd name="connsiteY12022" fmla="*/ 5629333 h 8519503"/>
              <a:gd name="connsiteX12023" fmla="*/ 4407708 w 7289801"/>
              <a:gd name="connsiteY12023" fmla="*/ 5630762 h 8519503"/>
              <a:gd name="connsiteX12024" fmla="*/ 4430596 w 7289801"/>
              <a:gd name="connsiteY12024" fmla="*/ 5617193 h 8519503"/>
              <a:gd name="connsiteX12025" fmla="*/ 4418436 w 7289801"/>
              <a:gd name="connsiteY12025" fmla="*/ 5604338 h 8519503"/>
              <a:gd name="connsiteX12026" fmla="*/ 4368366 w 7289801"/>
              <a:gd name="connsiteY12026" fmla="*/ 5635046 h 8519503"/>
              <a:gd name="connsiteX12027" fmla="*/ 4359068 w 7289801"/>
              <a:gd name="connsiteY12027" fmla="*/ 5627191 h 8519503"/>
              <a:gd name="connsiteX12028" fmla="*/ 4340472 w 7289801"/>
              <a:gd name="connsiteY12028" fmla="*/ 5640045 h 8519503"/>
              <a:gd name="connsiteX12029" fmla="*/ 4339756 w 7289801"/>
              <a:gd name="connsiteY12029" fmla="*/ 5648614 h 8519503"/>
              <a:gd name="connsiteX12030" fmla="*/ 4368366 w 7289801"/>
              <a:gd name="connsiteY12030" fmla="*/ 5641474 h 8519503"/>
              <a:gd name="connsiteX12031" fmla="*/ 4404131 w 7289801"/>
              <a:gd name="connsiteY12031" fmla="*/ 5629333 h 8519503"/>
              <a:gd name="connsiteX12032" fmla="*/ 4361930 w 7289801"/>
              <a:gd name="connsiteY12032" fmla="*/ 5647187 h 8519503"/>
              <a:gd name="connsiteX12033" fmla="*/ 4347624 w 7289801"/>
              <a:gd name="connsiteY12033" fmla="*/ 5664326 h 8519503"/>
              <a:gd name="connsiteX12034" fmla="*/ 4337610 w 7289801"/>
              <a:gd name="connsiteY12034" fmla="*/ 5664326 h 8519503"/>
              <a:gd name="connsiteX12035" fmla="*/ 4328312 w 7289801"/>
              <a:gd name="connsiteY12035" fmla="*/ 5722170 h 8519503"/>
              <a:gd name="connsiteX12036" fmla="*/ 4326881 w 7289801"/>
              <a:gd name="connsiteY12036" fmla="*/ 5728598 h 8519503"/>
              <a:gd name="connsiteX12037" fmla="*/ 4348340 w 7289801"/>
              <a:gd name="connsiteY12037" fmla="*/ 5730026 h 8519503"/>
              <a:gd name="connsiteX12038" fmla="*/ 4324020 w 7289801"/>
              <a:gd name="connsiteY12038" fmla="*/ 5739310 h 8519503"/>
              <a:gd name="connsiteX12039" fmla="*/ 4293978 w 7289801"/>
              <a:gd name="connsiteY12039" fmla="*/ 5833576 h 8519503"/>
              <a:gd name="connsiteX12040" fmla="*/ 4348340 w 7289801"/>
              <a:gd name="connsiteY12040" fmla="*/ 5790014 h 8519503"/>
              <a:gd name="connsiteX12041" fmla="*/ 4351200 w 7289801"/>
              <a:gd name="connsiteY12041" fmla="*/ 5793585 h 8519503"/>
              <a:gd name="connsiteX12042" fmla="*/ 4354777 w 7289801"/>
              <a:gd name="connsiteY12042" fmla="*/ 5783587 h 8519503"/>
              <a:gd name="connsiteX12043" fmla="*/ 4539320 w 7289801"/>
              <a:gd name="connsiteY12043" fmla="*/ 5648614 h 8519503"/>
              <a:gd name="connsiteX12044" fmla="*/ 4623006 w 7289801"/>
              <a:gd name="connsiteY12044" fmla="*/ 5588627 h 8519503"/>
              <a:gd name="connsiteX12045" fmla="*/ 4625868 w 7289801"/>
              <a:gd name="connsiteY12045" fmla="*/ 5584342 h 8519503"/>
              <a:gd name="connsiteX12046" fmla="*/ 4618000 w 7289801"/>
              <a:gd name="connsiteY12046" fmla="*/ 5588627 h 8519503"/>
              <a:gd name="connsiteX12047" fmla="*/ 4567216 w 7289801"/>
              <a:gd name="connsiteY12047" fmla="*/ 5611479 h 8519503"/>
              <a:gd name="connsiteX12048" fmla="*/ 4615138 w 7289801"/>
              <a:gd name="connsiteY12048" fmla="*/ 5581486 h 8519503"/>
              <a:gd name="connsiteX12049" fmla="*/ 4642319 w 7289801"/>
              <a:gd name="connsiteY12049" fmla="*/ 5570059 h 8519503"/>
              <a:gd name="connsiteX12050" fmla="*/ 4648757 w 7289801"/>
              <a:gd name="connsiteY12050" fmla="*/ 5566489 h 8519503"/>
              <a:gd name="connsiteX12051" fmla="*/ 4650902 w 7289801"/>
              <a:gd name="connsiteY12051" fmla="*/ 5562203 h 8519503"/>
              <a:gd name="connsiteX12052" fmla="*/ 4657340 w 7289801"/>
              <a:gd name="connsiteY12052" fmla="*/ 5560062 h 8519503"/>
              <a:gd name="connsiteX12053" fmla="*/ 4663062 w 7289801"/>
              <a:gd name="connsiteY12053" fmla="*/ 5555062 h 8519503"/>
              <a:gd name="connsiteX12054" fmla="*/ 4663778 w 7289801"/>
              <a:gd name="connsiteY12054" fmla="*/ 5557205 h 8519503"/>
              <a:gd name="connsiteX12055" fmla="*/ 4703834 w 7289801"/>
              <a:gd name="connsiteY12055" fmla="*/ 5530068 h 8519503"/>
              <a:gd name="connsiteX12056" fmla="*/ 4816133 w 7289801"/>
              <a:gd name="connsiteY12056" fmla="*/ 5441514 h 8519503"/>
              <a:gd name="connsiteX12057" fmla="*/ 4824716 w 7289801"/>
              <a:gd name="connsiteY12057" fmla="*/ 5442943 h 8519503"/>
              <a:gd name="connsiteX12058" fmla="*/ 4914125 w 7289801"/>
              <a:gd name="connsiteY12058" fmla="*/ 5372958 h 8519503"/>
              <a:gd name="connsiteX12059" fmla="*/ 4947028 w 7289801"/>
              <a:gd name="connsiteY12059" fmla="*/ 5357960 h 8519503"/>
              <a:gd name="connsiteX12060" fmla="*/ 4950604 w 7289801"/>
              <a:gd name="connsiteY12060" fmla="*/ 5348677 h 8519503"/>
              <a:gd name="connsiteX12061" fmla="*/ 4982793 w 7289801"/>
              <a:gd name="connsiteY12061" fmla="*/ 5328680 h 8519503"/>
              <a:gd name="connsiteX12062" fmla="*/ 5050744 w 7289801"/>
              <a:gd name="connsiteY12062" fmla="*/ 5280833 h 8519503"/>
              <a:gd name="connsiteX12063" fmla="*/ 5212396 w 7289801"/>
              <a:gd name="connsiteY12063" fmla="*/ 5172998 h 8519503"/>
              <a:gd name="connsiteX12064" fmla="*/ 5211682 w 7289801"/>
              <a:gd name="connsiteY12064" fmla="*/ 5168000 h 8519503"/>
              <a:gd name="connsiteX12065" fmla="*/ 5303952 w 7289801"/>
              <a:gd name="connsiteY12065" fmla="*/ 5105156 h 8519503"/>
              <a:gd name="connsiteX12066" fmla="*/ 5316828 w 7289801"/>
              <a:gd name="connsiteY12066" fmla="*/ 5106583 h 8519503"/>
              <a:gd name="connsiteX12067" fmla="*/ 5324696 w 7289801"/>
              <a:gd name="connsiteY12067" fmla="*/ 5097300 h 8519503"/>
              <a:gd name="connsiteX12068" fmla="*/ 5327557 w 7289801"/>
              <a:gd name="connsiteY12068" fmla="*/ 5071592 h 8519503"/>
              <a:gd name="connsiteX12069" fmla="*/ 5335425 w 7289801"/>
              <a:gd name="connsiteY12069" fmla="*/ 5090158 h 8519503"/>
              <a:gd name="connsiteX12070" fmla="*/ 5350446 w 7289801"/>
              <a:gd name="connsiteY12070" fmla="*/ 5083731 h 8519503"/>
              <a:gd name="connsiteX12071" fmla="*/ 5347585 w 7289801"/>
              <a:gd name="connsiteY12071" fmla="*/ 5078019 h 8519503"/>
              <a:gd name="connsiteX12072" fmla="*/ 5371188 w 7289801"/>
              <a:gd name="connsiteY12072" fmla="*/ 5068734 h 8519503"/>
              <a:gd name="connsiteX12073" fmla="*/ 5459884 w 7289801"/>
              <a:gd name="connsiteY12073" fmla="*/ 5010889 h 8519503"/>
              <a:gd name="connsiteX12074" fmla="*/ 5454877 w 7289801"/>
              <a:gd name="connsiteY12074" fmla="*/ 5005177 h 8519503"/>
              <a:gd name="connsiteX12075" fmla="*/ 5562883 w 7289801"/>
              <a:gd name="connsiteY12075" fmla="*/ 4936620 h 8519503"/>
              <a:gd name="connsiteX12076" fmla="*/ 5572897 w 7289801"/>
              <a:gd name="connsiteY12076" fmla="*/ 4940904 h 8519503"/>
              <a:gd name="connsiteX12077" fmla="*/ 5587918 w 7289801"/>
              <a:gd name="connsiteY12077" fmla="*/ 4917337 h 8519503"/>
              <a:gd name="connsiteX12078" fmla="*/ 5621537 w 7289801"/>
              <a:gd name="connsiteY12078" fmla="*/ 4907339 h 8519503"/>
              <a:gd name="connsiteX12079" fmla="*/ 5679475 w 7289801"/>
              <a:gd name="connsiteY12079" fmla="*/ 4864491 h 8519503"/>
              <a:gd name="connsiteX12080" fmla="*/ 5723106 w 7289801"/>
              <a:gd name="connsiteY12080" fmla="*/ 4843068 h 8519503"/>
              <a:gd name="connsiteX12081" fmla="*/ 5722390 w 7289801"/>
              <a:gd name="connsiteY12081" fmla="*/ 4833069 h 8519503"/>
              <a:gd name="connsiteX12082" fmla="*/ 5740273 w 7289801"/>
              <a:gd name="connsiteY12082" fmla="*/ 4820214 h 8519503"/>
              <a:gd name="connsiteX12083" fmla="*/ 5791058 w 7289801"/>
              <a:gd name="connsiteY12083" fmla="*/ 4790936 h 8519503"/>
              <a:gd name="connsiteX12084" fmla="*/ 5798211 w 7289801"/>
              <a:gd name="connsiteY12084" fmla="*/ 4802361 h 8519503"/>
              <a:gd name="connsiteX12085" fmla="*/ 5841128 w 7289801"/>
              <a:gd name="connsiteY12085" fmla="*/ 4757370 h 8519503"/>
              <a:gd name="connsiteX12086" fmla="*/ 5833976 w 7289801"/>
              <a:gd name="connsiteY12086" fmla="*/ 4771653 h 8519503"/>
              <a:gd name="connsiteX12087" fmla="*/ 5843274 w 7289801"/>
              <a:gd name="connsiteY12087" fmla="*/ 4778080 h 8519503"/>
              <a:gd name="connsiteX12088" fmla="*/ 5866163 w 7289801"/>
              <a:gd name="connsiteY12088" fmla="*/ 4755943 h 8519503"/>
              <a:gd name="connsiteX12089" fmla="*/ 5858294 w 7289801"/>
              <a:gd name="connsiteY12089" fmla="*/ 4767368 h 8519503"/>
              <a:gd name="connsiteX12090" fmla="*/ 5884044 w 7289801"/>
              <a:gd name="connsiteY12090" fmla="*/ 4742374 h 8519503"/>
              <a:gd name="connsiteX12091" fmla="*/ 5894058 w 7289801"/>
              <a:gd name="connsiteY12091" fmla="*/ 4746658 h 8519503"/>
              <a:gd name="connsiteX12092" fmla="*/ 5908364 w 7289801"/>
              <a:gd name="connsiteY12092" fmla="*/ 4725235 h 8519503"/>
              <a:gd name="connsiteX12093" fmla="*/ 5946273 w 7289801"/>
              <a:gd name="connsiteY12093" fmla="*/ 4700240 h 8519503"/>
              <a:gd name="connsiteX12094" fmla="*/ 5939836 w 7289801"/>
              <a:gd name="connsiteY12094" fmla="*/ 4691670 h 8519503"/>
              <a:gd name="connsiteX12095" fmla="*/ 5954142 w 7289801"/>
              <a:gd name="connsiteY12095" fmla="*/ 4695955 h 8519503"/>
              <a:gd name="connsiteX12096" fmla="*/ 5961294 w 7289801"/>
              <a:gd name="connsiteY12096" fmla="*/ 4681672 h 8519503"/>
              <a:gd name="connsiteX12097" fmla="*/ 5960580 w 7289801"/>
              <a:gd name="connsiteY12097" fmla="*/ 4691670 h 8519503"/>
              <a:gd name="connsiteX12098" fmla="*/ 6013510 w 7289801"/>
              <a:gd name="connsiteY12098" fmla="*/ 4656677 h 8519503"/>
              <a:gd name="connsiteX12099" fmla="*/ 6014940 w 7289801"/>
              <a:gd name="connsiteY12099" fmla="*/ 4658106 h 8519503"/>
              <a:gd name="connsiteX12100" fmla="*/ 6054280 w 7289801"/>
              <a:gd name="connsiteY12100" fmla="*/ 4628112 h 8519503"/>
              <a:gd name="connsiteX12101" fmla="*/ 6062864 w 7289801"/>
              <a:gd name="connsiteY12101" fmla="*/ 4623827 h 8519503"/>
              <a:gd name="connsiteX12102" fmla="*/ 6064294 w 7289801"/>
              <a:gd name="connsiteY12102" fmla="*/ 4631683 h 8519503"/>
              <a:gd name="connsiteX12103" fmla="*/ 6073593 w 7289801"/>
              <a:gd name="connsiteY12103" fmla="*/ 4617400 h 8519503"/>
              <a:gd name="connsiteX12104" fmla="*/ 6063579 w 7289801"/>
              <a:gd name="connsiteY12104" fmla="*/ 4621684 h 8519503"/>
              <a:gd name="connsiteX12105" fmla="*/ 6085038 w 7289801"/>
              <a:gd name="connsiteY12105" fmla="*/ 4611686 h 8519503"/>
              <a:gd name="connsiteX12106" fmla="*/ 6100059 w 7289801"/>
              <a:gd name="connsiteY12106" fmla="*/ 4605973 h 8519503"/>
              <a:gd name="connsiteX12107" fmla="*/ 6097198 w 7289801"/>
              <a:gd name="connsiteY12107" fmla="*/ 4615971 h 8519503"/>
              <a:gd name="connsiteX12108" fmla="*/ 6098628 w 7289801"/>
              <a:gd name="connsiteY12108" fmla="*/ 4615257 h 8519503"/>
              <a:gd name="connsiteX12109" fmla="*/ 6131531 w 7289801"/>
              <a:gd name="connsiteY12109" fmla="*/ 4588834 h 8519503"/>
              <a:gd name="connsiteX12110" fmla="*/ 6134392 w 7289801"/>
              <a:gd name="connsiteY12110" fmla="*/ 4585263 h 8519503"/>
              <a:gd name="connsiteX12111" fmla="*/ 6135106 w 7289801"/>
              <a:gd name="connsiteY12111" fmla="*/ 4587405 h 8519503"/>
              <a:gd name="connsiteX12112" fmla="*/ 6140114 w 7289801"/>
              <a:gd name="connsiteY12112" fmla="*/ 4583835 h 8519503"/>
              <a:gd name="connsiteX12113" fmla="*/ 6140114 w 7289801"/>
              <a:gd name="connsiteY12113" fmla="*/ 4589549 h 8519503"/>
              <a:gd name="connsiteX12114" fmla="*/ 6146552 w 7289801"/>
              <a:gd name="connsiteY12114" fmla="*/ 4583835 h 8519503"/>
              <a:gd name="connsiteX12115" fmla="*/ 6144406 w 7289801"/>
              <a:gd name="connsiteY12115" fmla="*/ 4580978 h 8519503"/>
              <a:gd name="connsiteX12116" fmla="*/ 6145836 w 7289801"/>
              <a:gd name="connsiteY12116" fmla="*/ 4580264 h 8519503"/>
              <a:gd name="connsiteX12117" fmla="*/ 6144406 w 7289801"/>
              <a:gd name="connsiteY12117" fmla="*/ 4575980 h 8519503"/>
              <a:gd name="connsiteX12118" fmla="*/ 6153704 w 7289801"/>
              <a:gd name="connsiteY12118" fmla="*/ 4573837 h 8519503"/>
              <a:gd name="connsiteX12119" fmla="*/ 6160142 w 7289801"/>
              <a:gd name="connsiteY12119" fmla="*/ 4570266 h 8519503"/>
              <a:gd name="connsiteX12120" fmla="*/ 6163003 w 7289801"/>
              <a:gd name="connsiteY12120" fmla="*/ 4568124 h 8519503"/>
              <a:gd name="connsiteX12121" fmla="*/ 6163003 w 7289801"/>
              <a:gd name="connsiteY12121" fmla="*/ 4560983 h 8519503"/>
              <a:gd name="connsiteX12122" fmla="*/ 6181600 w 7289801"/>
              <a:gd name="connsiteY12122" fmla="*/ 4555983 h 8519503"/>
              <a:gd name="connsiteX12123" fmla="*/ 6190184 w 7289801"/>
              <a:gd name="connsiteY12123" fmla="*/ 4550985 h 8519503"/>
              <a:gd name="connsiteX12124" fmla="*/ 6200913 w 7289801"/>
              <a:gd name="connsiteY12124" fmla="*/ 4535988 h 8519503"/>
              <a:gd name="connsiteX12125" fmla="*/ 6201628 w 7289801"/>
              <a:gd name="connsiteY12125" fmla="*/ 4541700 h 8519503"/>
              <a:gd name="connsiteX12126" fmla="*/ 6210211 w 7289801"/>
              <a:gd name="connsiteY12126" fmla="*/ 4536702 h 8519503"/>
              <a:gd name="connsiteX12127" fmla="*/ 6211642 w 7289801"/>
              <a:gd name="connsiteY12127" fmla="*/ 4551699 h 8519503"/>
              <a:gd name="connsiteX12128" fmla="*/ 6218080 w 7289801"/>
              <a:gd name="connsiteY12128" fmla="*/ 4540273 h 8519503"/>
              <a:gd name="connsiteX12129" fmla="*/ 6255990 w 7289801"/>
              <a:gd name="connsiteY12129" fmla="*/ 4526704 h 8519503"/>
              <a:gd name="connsiteX12130" fmla="*/ 6253128 w 7289801"/>
              <a:gd name="connsiteY12130" fmla="*/ 4521705 h 8519503"/>
              <a:gd name="connsiteX12131" fmla="*/ 6262426 w 7289801"/>
              <a:gd name="connsiteY12131" fmla="*/ 4515278 h 8519503"/>
              <a:gd name="connsiteX12132" fmla="*/ 6273156 w 7289801"/>
              <a:gd name="connsiteY12132" fmla="*/ 4516707 h 8519503"/>
              <a:gd name="connsiteX12133" fmla="*/ 6276018 w 7289801"/>
              <a:gd name="connsiteY12133" fmla="*/ 4529561 h 8519503"/>
              <a:gd name="connsiteX12134" fmla="*/ 6255274 w 7289801"/>
              <a:gd name="connsiteY12134" fmla="*/ 4544558 h 8519503"/>
              <a:gd name="connsiteX12135" fmla="*/ 6231670 w 7289801"/>
              <a:gd name="connsiteY12135" fmla="*/ 4546700 h 8519503"/>
              <a:gd name="connsiteX12136" fmla="*/ 6224518 w 7289801"/>
              <a:gd name="connsiteY12136" fmla="*/ 4560983 h 8519503"/>
              <a:gd name="connsiteX12137" fmla="*/ 6225948 w 7289801"/>
              <a:gd name="connsiteY12137" fmla="*/ 4550985 h 8519503"/>
              <a:gd name="connsiteX12138" fmla="*/ 6215218 w 7289801"/>
              <a:gd name="connsiteY12138" fmla="*/ 4554556 h 8519503"/>
              <a:gd name="connsiteX12139" fmla="*/ 6218080 w 7289801"/>
              <a:gd name="connsiteY12139" fmla="*/ 4573123 h 8519503"/>
              <a:gd name="connsiteX12140" fmla="*/ 6209497 w 7289801"/>
              <a:gd name="connsiteY12140" fmla="*/ 4558841 h 8519503"/>
              <a:gd name="connsiteX12141" fmla="*/ 6186608 w 7289801"/>
              <a:gd name="connsiteY12141" fmla="*/ 4578836 h 8519503"/>
              <a:gd name="connsiteX12142" fmla="*/ 6197336 w 7289801"/>
              <a:gd name="connsiteY12142" fmla="*/ 4588120 h 8519503"/>
              <a:gd name="connsiteX12143" fmla="*/ 6184462 w 7289801"/>
              <a:gd name="connsiteY12143" fmla="*/ 4578836 h 8519503"/>
              <a:gd name="connsiteX12144" fmla="*/ 6140830 w 7289801"/>
              <a:gd name="connsiteY12144" fmla="*/ 4613829 h 8519503"/>
              <a:gd name="connsiteX12145" fmla="*/ 6141545 w 7289801"/>
              <a:gd name="connsiteY12145" fmla="*/ 4618828 h 8519503"/>
              <a:gd name="connsiteX12146" fmla="*/ 6152274 w 7289801"/>
              <a:gd name="connsiteY12146" fmla="*/ 4615257 h 8519503"/>
              <a:gd name="connsiteX12147" fmla="*/ 6132246 w 7289801"/>
              <a:gd name="connsiteY12147" fmla="*/ 4620256 h 8519503"/>
              <a:gd name="connsiteX12148" fmla="*/ 6127954 w 7289801"/>
              <a:gd name="connsiteY12148" fmla="*/ 4632396 h 8519503"/>
              <a:gd name="connsiteX12149" fmla="*/ 6116510 w 7289801"/>
              <a:gd name="connsiteY12149" fmla="*/ 4625969 h 8519503"/>
              <a:gd name="connsiteX12150" fmla="*/ 6074308 w 7289801"/>
              <a:gd name="connsiteY12150" fmla="*/ 4670960 h 8519503"/>
              <a:gd name="connsiteX12151" fmla="*/ 6067156 w 7289801"/>
              <a:gd name="connsiteY12151" fmla="*/ 4665247 h 8519503"/>
              <a:gd name="connsiteX12152" fmla="*/ 6036398 w 7289801"/>
              <a:gd name="connsiteY12152" fmla="*/ 4688813 h 8519503"/>
              <a:gd name="connsiteX12153" fmla="*/ 6034968 w 7289801"/>
              <a:gd name="connsiteY12153" fmla="*/ 4678815 h 8519503"/>
              <a:gd name="connsiteX12154" fmla="*/ 6025669 w 7289801"/>
              <a:gd name="connsiteY12154" fmla="*/ 4693098 h 8519503"/>
              <a:gd name="connsiteX12155" fmla="*/ 6034253 w 7289801"/>
              <a:gd name="connsiteY12155" fmla="*/ 4696669 h 8519503"/>
              <a:gd name="connsiteX12156" fmla="*/ 6020662 w 7289801"/>
              <a:gd name="connsiteY12156" fmla="*/ 4702382 h 8519503"/>
              <a:gd name="connsiteX12157" fmla="*/ 6014940 w 7289801"/>
              <a:gd name="connsiteY12157" fmla="*/ 4691670 h 8519503"/>
              <a:gd name="connsiteX12158" fmla="*/ 5982038 w 7289801"/>
              <a:gd name="connsiteY12158" fmla="*/ 4722377 h 8519503"/>
              <a:gd name="connsiteX12159" fmla="*/ 5973454 w 7289801"/>
              <a:gd name="connsiteY12159" fmla="*/ 4721664 h 8519503"/>
              <a:gd name="connsiteX12160" fmla="*/ 5967016 w 7289801"/>
              <a:gd name="connsiteY12160" fmla="*/ 4733804 h 8519503"/>
              <a:gd name="connsiteX12161" fmla="*/ 5973454 w 7289801"/>
              <a:gd name="connsiteY12161" fmla="*/ 4734518 h 8519503"/>
              <a:gd name="connsiteX12162" fmla="*/ 5942698 w 7289801"/>
              <a:gd name="connsiteY12162" fmla="*/ 4745230 h 8519503"/>
              <a:gd name="connsiteX12163" fmla="*/ 5945558 w 7289801"/>
              <a:gd name="connsiteY12163" fmla="*/ 4750943 h 8519503"/>
              <a:gd name="connsiteX12164" fmla="*/ 5954857 w 7289801"/>
              <a:gd name="connsiteY12164" fmla="*/ 4749516 h 8519503"/>
              <a:gd name="connsiteX12165" fmla="*/ 5896204 w 7289801"/>
              <a:gd name="connsiteY12165" fmla="*/ 4795219 h 8519503"/>
              <a:gd name="connsiteX12166" fmla="*/ 5893344 w 7289801"/>
              <a:gd name="connsiteY12166" fmla="*/ 4790221 h 8519503"/>
              <a:gd name="connsiteX12167" fmla="*/ 5854002 w 7289801"/>
              <a:gd name="connsiteY12167" fmla="*/ 4813073 h 8519503"/>
              <a:gd name="connsiteX12168" fmla="*/ 5816093 w 7289801"/>
              <a:gd name="connsiteY12168" fmla="*/ 4845924 h 8519503"/>
              <a:gd name="connsiteX12169" fmla="*/ 5788197 w 7289801"/>
              <a:gd name="connsiteY12169" fmla="*/ 4854493 h 8519503"/>
              <a:gd name="connsiteX12170" fmla="*/ 5770314 w 7289801"/>
              <a:gd name="connsiteY12170" fmla="*/ 4873061 h 8519503"/>
              <a:gd name="connsiteX12171" fmla="*/ 5741704 w 7289801"/>
              <a:gd name="connsiteY12171" fmla="*/ 4896627 h 8519503"/>
              <a:gd name="connsiteX12172" fmla="*/ 5734550 w 7289801"/>
              <a:gd name="connsiteY12172" fmla="*/ 4890915 h 8519503"/>
              <a:gd name="connsiteX12173" fmla="*/ 5720245 w 7289801"/>
              <a:gd name="connsiteY12173" fmla="*/ 4898769 h 8519503"/>
              <a:gd name="connsiteX12174" fmla="*/ 5715954 w 7289801"/>
              <a:gd name="connsiteY12174" fmla="*/ 4910910 h 8519503"/>
              <a:gd name="connsiteX12175" fmla="*/ 5718100 w 7289801"/>
              <a:gd name="connsiteY12175" fmla="*/ 4898769 h 8519503"/>
              <a:gd name="connsiteX12176" fmla="*/ 5701648 w 7289801"/>
              <a:gd name="connsiteY12176" fmla="*/ 4918766 h 8519503"/>
              <a:gd name="connsiteX12177" fmla="*/ 5691634 w 7289801"/>
              <a:gd name="connsiteY12177" fmla="*/ 4915195 h 8519503"/>
              <a:gd name="connsiteX12178" fmla="*/ 5675182 w 7289801"/>
              <a:gd name="connsiteY12178" fmla="*/ 4943047 h 8519503"/>
              <a:gd name="connsiteX12179" fmla="*/ 5680905 w 7289801"/>
              <a:gd name="connsiteY12179" fmla="*/ 4946617 h 8519503"/>
              <a:gd name="connsiteX12180" fmla="*/ 5675898 w 7289801"/>
              <a:gd name="connsiteY12180" fmla="*/ 4948045 h 8519503"/>
              <a:gd name="connsiteX12181" fmla="*/ 5683050 w 7289801"/>
              <a:gd name="connsiteY12181" fmla="*/ 4954472 h 8519503"/>
              <a:gd name="connsiteX12182" fmla="*/ 5653008 w 7289801"/>
              <a:gd name="connsiteY12182" fmla="*/ 4968041 h 8519503"/>
              <a:gd name="connsiteX12183" fmla="*/ 5657302 w 7289801"/>
              <a:gd name="connsiteY12183" fmla="*/ 4955901 h 8519503"/>
              <a:gd name="connsiteX12184" fmla="*/ 5668746 w 7289801"/>
              <a:gd name="connsiteY12184" fmla="*/ 4942332 h 8519503"/>
              <a:gd name="connsiteX12185" fmla="*/ 5650863 w 7289801"/>
              <a:gd name="connsiteY12185" fmla="*/ 4947331 h 8519503"/>
              <a:gd name="connsiteX12186" fmla="*/ 5638704 w 7289801"/>
              <a:gd name="connsiteY12186" fmla="*/ 4963042 h 8519503"/>
              <a:gd name="connsiteX12187" fmla="*/ 5649433 w 7289801"/>
              <a:gd name="connsiteY12187" fmla="*/ 4959472 h 8519503"/>
              <a:gd name="connsiteX12188" fmla="*/ 5653008 w 7289801"/>
              <a:gd name="connsiteY12188" fmla="*/ 4968041 h 8519503"/>
              <a:gd name="connsiteX12189" fmla="*/ 5640134 w 7289801"/>
              <a:gd name="connsiteY12189" fmla="*/ 4978753 h 8519503"/>
              <a:gd name="connsiteX12190" fmla="*/ 5641564 w 7289801"/>
              <a:gd name="connsiteY12190" fmla="*/ 4968755 h 8519503"/>
              <a:gd name="connsiteX12191" fmla="*/ 5635126 w 7289801"/>
              <a:gd name="connsiteY12191" fmla="*/ 4973040 h 8519503"/>
              <a:gd name="connsiteX12192" fmla="*/ 5635842 w 7289801"/>
              <a:gd name="connsiteY12192" fmla="*/ 4985894 h 8519503"/>
              <a:gd name="connsiteX12193" fmla="*/ 5583627 w 7289801"/>
              <a:gd name="connsiteY12193" fmla="*/ 5003748 h 8519503"/>
              <a:gd name="connsiteX12194" fmla="*/ 5577190 w 7289801"/>
              <a:gd name="connsiteY12194" fmla="*/ 5015174 h 8519503"/>
              <a:gd name="connsiteX12195" fmla="*/ 5588634 w 7289801"/>
              <a:gd name="connsiteY12195" fmla="*/ 5014460 h 8519503"/>
              <a:gd name="connsiteX12196" fmla="*/ 5556446 w 7289801"/>
              <a:gd name="connsiteY12196" fmla="*/ 5022316 h 8519503"/>
              <a:gd name="connsiteX12197" fmla="*/ 5550724 w 7289801"/>
              <a:gd name="connsiteY12197" fmla="*/ 5026601 h 8519503"/>
              <a:gd name="connsiteX12198" fmla="*/ 5550724 w 7289801"/>
              <a:gd name="connsiteY12198" fmla="*/ 5039455 h 8519503"/>
              <a:gd name="connsiteX12199" fmla="*/ 5474904 w 7289801"/>
              <a:gd name="connsiteY12199" fmla="*/ 5092302 h 8519503"/>
              <a:gd name="connsiteX12200" fmla="*/ 5413390 w 7289801"/>
              <a:gd name="connsiteY12200" fmla="*/ 5129436 h 8519503"/>
              <a:gd name="connsiteX12201" fmla="*/ 5445578 w 7289801"/>
              <a:gd name="connsiteY12201" fmla="*/ 5110868 h 8519503"/>
              <a:gd name="connsiteX12202" fmla="*/ 5380488 w 7289801"/>
              <a:gd name="connsiteY12202" fmla="*/ 5161573 h 8519503"/>
              <a:gd name="connsiteX12203" fmla="*/ 5380488 w 7289801"/>
              <a:gd name="connsiteY12203" fmla="*/ 5150146 h 8519503"/>
              <a:gd name="connsiteX12204" fmla="*/ 5349730 w 7289801"/>
              <a:gd name="connsiteY12204" fmla="*/ 5169427 h 8519503"/>
              <a:gd name="connsiteX12205" fmla="*/ 5364036 w 7289801"/>
              <a:gd name="connsiteY12205" fmla="*/ 5165144 h 8519503"/>
              <a:gd name="connsiteX12206" fmla="*/ 5333994 w 7289801"/>
              <a:gd name="connsiteY12206" fmla="*/ 5190137 h 8519503"/>
              <a:gd name="connsiteX12207" fmla="*/ 5335425 w 7289801"/>
              <a:gd name="connsiteY12207" fmla="*/ 5180140 h 8519503"/>
              <a:gd name="connsiteX12208" fmla="*/ 5320404 w 7289801"/>
              <a:gd name="connsiteY12208" fmla="*/ 5190852 h 8519503"/>
              <a:gd name="connsiteX12209" fmla="*/ 5329702 w 7289801"/>
              <a:gd name="connsiteY12209" fmla="*/ 5192995 h 8519503"/>
              <a:gd name="connsiteX12210" fmla="*/ 5316113 w 7289801"/>
              <a:gd name="connsiteY12210" fmla="*/ 5200850 h 8519503"/>
              <a:gd name="connsiteX12211" fmla="*/ 5316113 w 7289801"/>
              <a:gd name="connsiteY12211" fmla="*/ 5201564 h 8519503"/>
              <a:gd name="connsiteX12212" fmla="*/ 5311820 w 7289801"/>
              <a:gd name="connsiteY12212" fmla="*/ 5203706 h 8519503"/>
              <a:gd name="connsiteX12213" fmla="*/ 5306099 w 7289801"/>
              <a:gd name="connsiteY12213" fmla="*/ 5207277 h 8519503"/>
              <a:gd name="connsiteX12214" fmla="*/ 5306099 w 7289801"/>
              <a:gd name="connsiteY12214" fmla="*/ 5206563 h 8519503"/>
              <a:gd name="connsiteX12215" fmla="*/ 5296800 w 7289801"/>
              <a:gd name="connsiteY12215" fmla="*/ 5212276 h 8519503"/>
              <a:gd name="connsiteX12216" fmla="*/ 5265328 w 7289801"/>
              <a:gd name="connsiteY12216" fmla="*/ 5236557 h 8519503"/>
              <a:gd name="connsiteX12217" fmla="*/ 5265328 w 7289801"/>
              <a:gd name="connsiteY12217" fmla="*/ 5237271 h 8519503"/>
              <a:gd name="connsiteX12218" fmla="*/ 5263898 w 7289801"/>
              <a:gd name="connsiteY12218" fmla="*/ 5237271 h 8519503"/>
              <a:gd name="connsiteX12219" fmla="*/ 5240292 w 7289801"/>
              <a:gd name="connsiteY12219" fmla="*/ 5247983 h 8519503"/>
              <a:gd name="connsiteX12220" fmla="*/ 5238862 w 7289801"/>
              <a:gd name="connsiteY12220" fmla="*/ 5253696 h 8519503"/>
              <a:gd name="connsiteX12221" fmla="*/ 5178779 w 7289801"/>
              <a:gd name="connsiteY12221" fmla="*/ 5288689 h 8519503"/>
              <a:gd name="connsiteX12222" fmla="*/ 5168765 w 7289801"/>
              <a:gd name="connsiteY12222" fmla="*/ 5292260 h 8519503"/>
              <a:gd name="connsiteX12223" fmla="*/ 5177348 w 7289801"/>
              <a:gd name="connsiteY12223" fmla="*/ 5280833 h 8519503"/>
              <a:gd name="connsiteX12224" fmla="*/ 5163042 w 7289801"/>
              <a:gd name="connsiteY12224" fmla="*/ 5275835 h 8519503"/>
              <a:gd name="connsiteX12225" fmla="*/ 5163042 w 7289801"/>
              <a:gd name="connsiteY12225" fmla="*/ 5301543 h 8519503"/>
              <a:gd name="connsiteX12226" fmla="*/ 5122271 w 7289801"/>
              <a:gd name="connsiteY12226" fmla="*/ 5332965 h 8519503"/>
              <a:gd name="connsiteX12227" fmla="*/ 5114404 w 7289801"/>
              <a:gd name="connsiteY12227" fmla="*/ 5329394 h 8519503"/>
              <a:gd name="connsiteX12228" fmla="*/ 5005680 w 7289801"/>
              <a:gd name="connsiteY12228" fmla="*/ 5413663 h 8519503"/>
              <a:gd name="connsiteX12229" fmla="*/ 4988514 w 7289801"/>
              <a:gd name="connsiteY12229" fmla="*/ 5415806 h 8519503"/>
              <a:gd name="connsiteX12230" fmla="*/ 4988514 w 7289801"/>
              <a:gd name="connsiteY12230" fmla="*/ 5423661 h 8519503"/>
              <a:gd name="connsiteX12231" fmla="*/ 4959904 w 7289801"/>
              <a:gd name="connsiteY12231" fmla="*/ 5441514 h 8519503"/>
              <a:gd name="connsiteX12232" fmla="*/ 4957758 w 7289801"/>
              <a:gd name="connsiteY12232" fmla="*/ 5448656 h 8519503"/>
              <a:gd name="connsiteX12233" fmla="*/ 4948458 w 7289801"/>
              <a:gd name="connsiteY12233" fmla="*/ 5449370 h 8519503"/>
              <a:gd name="connsiteX12234" fmla="*/ 4918416 w 7289801"/>
              <a:gd name="connsiteY12234" fmla="*/ 5470795 h 8519503"/>
              <a:gd name="connsiteX12235" fmla="*/ 4922709 w 7289801"/>
              <a:gd name="connsiteY12235" fmla="*/ 5477222 h 8519503"/>
              <a:gd name="connsiteX12236" fmla="*/ 4900536 w 7289801"/>
              <a:gd name="connsiteY12236" fmla="*/ 5495790 h 8519503"/>
              <a:gd name="connsiteX12237" fmla="*/ 4892668 w 7289801"/>
              <a:gd name="connsiteY12237" fmla="*/ 5490076 h 8519503"/>
              <a:gd name="connsiteX12238" fmla="*/ 4820424 w 7289801"/>
              <a:gd name="connsiteY12238" fmla="*/ 5539352 h 8519503"/>
              <a:gd name="connsiteX12239" fmla="*/ 4791812 w 7289801"/>
              <a:gd name="connsiteY12239" fmla="*/ 5555062 h 8519503"/>
              <a:gd name="connsiteX12240" fmla="*/ 4765348 w 7289801"/>
              <a:gd name="connsiteY12240" fmla="*/ 5576486 h 8519503"/>
              <a:gd name="connsiteX12241" fmla="*/ 4705264 w 7289801"/>
              <a:gd name="connsiteY12241" fmla="*/ 5627904 h 8519503"/>
              <a:gd name="connsiteX12242" fmla="*/ 4700972 w 7289801"/>
              <a:gd name="connsiteY12242" fmla="*/ 5622191 h 8519503"/>
              <a:gd name="connsiteX12243" fmla="*/ 4668070 w 7289801"/>
              <a:gd name="connsiteY12243" fmla="*/ 5655042 h 8519503"/>
              <a:gd name="connsiteX12244" fmla="*/ 4660201 w 7289801"/>
              <a:gd name="connsiteY12244" fmla="*/ 5650757 h 8519503"/>
              <a:gd name="connsiteX12245" fmla="*/ 4655910 w 7289801"/>
              <a:gd name="connsiteY12245" fmla="*/ 5662897 h 8519503"/>
              <a:gd name="connsiteX12246" fmla="*/ 4644466 w 7289801"/>
              <a:gd name="connsiteY12246" fmla="*/ 5663611 h 8519503"/>
              <a:gd name="connsiteX12247" fmla="*/ 4615854 w 7289801"/>
              <a:gd name="connsiteY12247" fmla="*/ 5692177 h 8519503"/>
              <a:gd name="connsiteX12248" fmla="*/ 4612992 w 7289801"/>
              <a:gd name="connsiteY12248" fmla="*/ 5686464 h 8519503"/>
              <a:gd name="connsiteX12249" fmla="*/ 4591534 w 7289801"/>
              <a:gd name="connsiteY12249" fmla="*/ 5708602 h 8519503"/>
              <a:gd name="connsiteX12250" fmla="*/ 4582951 w 7289801"/>
              <a:gd name="connsiteY12250" fmla="*/ 5707174 h 8519503"/>
              <a:gd name="connsiteX12251" fmla="*/ 4583666 w 7289801"/>
              <a:gd name="connsiteY12251" fmla="*/ 5717887 h 8519503"/>
              <a:gd name="connsiteX12252" fmla="*/ 4547188 w 7289801"/>
              <a:gd name="connsiteY12252" fmla="*/ 5742167 h 8519503"/>
              <a:gd name="connsiteX12253" fmla="*/ 4517860 w 7289801"/>
              <a:gd name="connsiteY12253" fmla="*/ 5765734 h 8519503"/>
              <a:gd name="connsiteX12254" fmla="*/ 4489966 w 7289801"/>
              <a:gd name="connsiteY12254" fmla="*/ 5786444 h 8519503"/>
              <a:gd name="connsiteX12255" fmla="*/ 4392687 w 7289801"/>
              <a:gd name="connsiteY12255" fmla="*/ 5852144 h 8519503"/>
              <a:gd name="connsiteX12256" fmla="*/ 4397694 w 7289801"/>
              <a:gd name="connsiteY12256" fmla="*/ 5855715 h 8519503"/>
              <a:gd name="connsiteX12257" fmla="*/ 4389110 w 7289801"/>
              <a:gd name="connsiteY12257" fmla="*/ 5854286 h 8519503"/>
              <a:gd name="connsiteX12258" fmla="*/ 4311860 w 7289801"/>
              <a:gd name="connsiteY12258" fmla="*/ 5919272 h 8519503"/>
              <a:gd name="connsiteX12259" fmla="*/ 4308284 w 7289801"/>
              <a:gd name="connsiteY12259" fmla="*/ 5915702 h 8519503"/>
              <a:gd name="connsiteX12260" fmla="*/ 4257499 w 7289801"/>
              <a:gd name="connsiteY12260" fmla="*/ 5952838 h 8519503"/>
              <a:gd name="connsiteX12261" fmla="*/ 4203138 w 7289801"/>
              <a:gd name="connsiteY12261" fmla="*/ 5994258 h 8519503"/>
              <a:gd name="connsiteX12262" fmla="*/ 4193840 w 7289801"/>
              <a:gd name="connsiteY12262" fmla="*/ 6000685 h 8519503"/>
              <a:gd name="connsiteX12263" fmla="*/ 4195270 w 7289801"/>
              <a:gd name="connsiteY12263" fmla="*/ 6007826 h 8519503"/>
              <a:gd name="connsiteX12264" fmla="*/ 4177388 w 7289801"/>
              <a:gd name="connsiteY12264" fmla="*/ 6019966 h 8519503"/>
              <a:gd name="connsiteX12265" fmla="*/ 4172380 w 7289801"/>
              <a:gd name="connsiteY12265" fmla="*/ 6028536 h 8519503"/>
              <a:gd name="connsiteX12266" fmla="*/ 4208145 w 7289801"/>
              <a:gd name="connsiteY12266" fmla="*/ 5999256 h 8519503"/>
              <a:gd name="connsiteX12267" fmla="*/ 4209575 w 7289801"/>
              <a:gd name="connsiteY12267" fmla="*/ 6006397 h 8519503"/>
              <a:gd name="connsiteX12268" fmla="*/ 4238902 w 7289801"/>
              <a:gd name="connsiteY12268" fmla="*/ 5984973 h 8519503"/>
              <a:gd name="connsiteX12269" fmla="*/ 4238186 w 7289801"/>
              <a:gd name="connsiteY12269" fmla="*/ 5984973 h 8519503"/>
              <a:gd name="connsiteX12270" fmla="*/ 4240332 w 7289801"/>
              <a:gd name="connsiteY12270" fmla="*/ 5983545 h 8519503"/>
              <a:gd name="connsiteX12271" fmla="*/ 4252492 w 7289801"/>
              <a:gd name="connsiteY12271" fmla="*/ 5974975 h 8519503"/>
              <a:gd name="connsiteX12272" fmla="*/ 4258929 w 7289801"/>
              <a:gd name="connsiteY12272" fmla="*/ 5962835 h 8519503"/>
              <a:gd name="connsiteX12273" fmla="*/ 4259644 w 7289801"/>
              <a:gd name="connsiteY12273" fmla="*/ 5969977 h 8519503"/>
              <a:gd name="connsiteX12274" fmla="*/ 4437034 w 7289801"/>
              <a:gd name="connsiteY12274" fmla="*/ 5840718 h 8519503"/>
              <a:gd name="connsiteX12275" fmla="*/ 4813986 w 7289801"/>
              <a:gd name="connsiteY12275" fmla="*/ 5563632 h 8519503"/>
              <a:gd name="connsiteX12276" fmla="*/ 4857618 w 7289801"/>
              <a:gd name="connsiteY12276" fmla="*/ 5532210 h 8519503"/>
              <a:gd name="connsiteX12277" fmla="*/ 4896958 w 7289801"/>
              <a:gd name="connsiteY12277" fmla="*/ 5500788 h 8519503"/>
              <a:gd name="connsiteX12278" fmla="*/ 4897674 w 7289801"/>
              <a:gd name="connsiteY12278" fmla="*/ 5504359 h 8519503"/>
              <a:gd name="connsiteX12279" fmla="*/ 4911264 w 7289801"/>
              <a:gd name="connsiteY12279" fmla="*/ 5494361 h 8519503"/>
              <a:gd name="connsiteX12280" fmla="*/ 4936299 w 7289801"/>
              <a:gd name="connsiteY12280" fmla="*/ 5477222 h 8519503"/>
              <a:gd name="connsiteX12281" fmla="*/ 5195946 w 7289801"/>
              <a:gd name="connsiteY12281" fmla="*/ 5298687 h 8519503"/>
              <a:gd name="connsiteX12282" fmla="*/ 5583627 w 7289801"/>
              <a:gd name="connsiteY12282" fmla="*/ 5044453 h 8519503"/>
              <a:gd name="connsiteX12283" fmla="*/ 5644426 w 7289801"/>
              <a:gd name="connsiteY12283" fmla="*/ 5007318 h 8519503"/>
              <a:gd name="connsiteX12284" fmla="*/ 5670176 w 7289801"/>
              <a:gd name="connsiteY12284" fmla="*/ 4980896 h 8519503"/>
              <a:gd name="connsiteX12285" fmla="*/ 5699502 w 7289801"/>
              <a:gd name="connsiteY12285" fmla="*/ 4953759 h 8519503"/>
              <a:gd name="connsiteX12286" fmla="*/ 5690919 w 7289801"/>
              <a:gd name="connsiteY12286" fmla="*/ 4968755 h 8519503"/>
              <a:gd name="connsiteX12287" fmla="*/ 5707370 w 7289801"/>
              <a:gd name="connsiteY12287" fmla="*/ 4963042 h 8519503"/>
              <a:gd name="connsiteX12288" fmla="*/ 5737412 w 7289801"/>
              <a:gd name="connsiteY12288" fmla="*/ 4942332 h 8519503"/>
              <a:gd name="connsiteX12289" fmla="*/ 5724538 w 7289801"/>
              <a:gd name="connsiteY12289" fmla="*/ 4953044 h 8519503"/>
              <a:gd name="connsiteX12290" fmla="*/ 5776038 w 7289801"/>
              <a:gd name="connsiteY12290" fmla="*/ 4924479 h 8519503"/>
              <a:gd name="connsiteX12291" fmla="*/ 5827537 w 7289801"/>
              <a:gd name="connsiteY12291" fmla="*/ 4878059 h 8519503"/>
              <a:gd name="connsiteX12292" fmla="*/ 5839696 w 7289801"/>
              <a:gd name="connsiteY12292" fmla="*/ 4877346 h 8519503"/>
              <a:gd name="connsiteX12293" fmla="*/ 5861156 w 7289801"/>
              <a:gd name="connsiteY12293" fmla="*/ 4867348 h 8519503"/>
              <a:gd name="connsiteX12294" fmla="*/ 5901210 w 7289801"/>
              <a:gd name="connsiteY12294" fmla="*/ 4834497 h 8519503"/>
              <a:gd name="connsiteX12295" fmla="*/ 5901926 w 7289801"/>
              <a:gd name="connsiteY12295" fmla="*/ 4847351 h 8519503"/>
              <a:gd name="connsiteX12296" fmla="*/ 5903357 w 7289801"/>
              <a:gd name="connsiteY12296" fmla="*/ 4834497 h 8519503"/>
              <a:gd name="connsiteX12297" fmla="*/ 5952712 w 7289801"/>
              <a:gd name="connsiteY12297" fmla="*/ 4798076 h 8519503"/>
              <a:gd name="connsiteX12298" fmla="*/ 5962010 w 7289801"/>
              <a:gd name="connsiteY12298" fmla="*/ 4788792 h 8519503"/>
              <a:gd name="connsiteX12299" fmla="*/ 5967016 w 7289801"/>
              <a:gd name="connsiteY12299" fmla="*/ 4794506 h 8519503"/>
              <a:gd name="connsiteX12300" fmla="*/ 5985614 w 7289801"/>
              <a:gd name="connsiteY12300" fmla="*/ 4774509 h 8519503"/>
              <a:gd name="connsiteX12301" fmla="*/ 6004926 w 7289801"/>
              <a:gd name="connsiteY12301" fmla="*/ 4763797 h 8519503"/>
              <a:gd name="connsiteX12302" fmla="*/ 6074308 w 7289801"/>
              <a:gd name="connsiteY12302" fmla="*/ 4732375 h 8519503"/>
              <a:gd name="connsiteX12303" fmla="*/ 6130816 w 7289801"/>
              <a:gd name="connsiteY12303" fmla="*/ 4686671 h 8519503"/>
              <a:gd name="connsiteX12304" fmla="*/ 6142975 w 7289801"/>
              <a:gd name="connsiteY12304" fmla="*/ 4683101 h 8519503"/>
              <a:gd name="connsiteX12305" fmla="*/ 6104350 w 7289801"/>
              <a:gd name="connsiteY12305" fmla="*/ 4718807 h 8519503"/>
              <a:gd name="connsiteX12306" fmla="*/ 6107212 w 7289801"/>
              <a:gd name="connsiteY12306" fmla="*/ 4729519 h 8519503"/>
              <a:gd name="connsiteX12307" fmla="*/ 6118656 w 7289801"/>
              <a:gd name="connsiteY12307" fmla="*/ 4715236 h 8519503"/>
              <a:gd name="connsiteX12308" fmla="*/ 6126524 w 7289801"/>
              <a:gd name="connsiteY12308" fmla="*/ 4726662 h 8519503"/>
              <a:gd name="connsiteX12309" fmla="*/ 6135106 w 7289801"/>
              <a:gd name="connsiteY12309" fmla="*/ 4712380 h 8519503"/>
              <a:gd name="connsiteX12310" fmla="*/ 6135106 w 7289801"/>
              <a:gd name="connsiteY12310" fmla="*/ 4711665 h 8519503"/>
              <a:gd name="connsiteX12311" fmla="*/ 6132961 w 7289801"/>
              <a:gd name="connsiteY12311" fmla="*/ 4707381 h 8519503"/>
              <a:gd name="connsiteX12312" fmla="*/ 6152274 w 7289801"/>
              <a:gd name="connsiteY12312" fmla="*/ 4696669 h 8519503"/>
              <a:gd name="connsiteX12313" fmla="*/ 6148698 w 7289801"/>
              <a:gd name="connsiteY12313" fmla="*/ 4680957 h 8519503"/>
              <a:gd name="connsiteX12314" fmla="*/ 6170156 w 7289801"/>
              <a:gd name="connsiteY12314" fmla="*/ 4663818 h 8519503"/>
              <a:gd name="connsiteX12315" fmla="*/ 6177310 w 7289801"/>
              <a:gd name="connsiteY12315" fmla="*/ 4669532 h 8519503"/>
              <a:gd name="connsiteX12316" fmla="*/ 6210927 w 7289801"/>
              <a:gd name="connsiteY12316" fmla="*/ 4650964 h 8519503"/>
              <a:gd name="connsiteX12317" fmla="*/ 6188754 w 7289801"/>
              <a:gd name="connsiteY12317" fmla="*/ 4668818 h 8519503"/>
              <a:gd name="connsiteX12318" fmla="*/ 6202343 w 7289801"/>
              <a:gd name="connsiteY12318" fmla="*/ 4675245 h 8519503"/>
              <a:gd name="connsiteX12319" fmla="*/ 6207350 w 7289801"/>
              <a:gd name="connsiteY12319" fmla="*/ 4660962 h 8519503"/>
              <a:gd name="connsiteX12320" fmla="*/ 6250267 w 7289801"/>
              <a:gd name="connsiteY12320" fmla="*/ 4640966 h 8519503"/>
              <a:gd name="connsiteX12321" fmla="*/ 6257420 w 7289801"/>
              <a:gd name="connsiteY12321" fmla="*/ 4647393 h 8519503"/>
              <a:gd name="connsiteX12322" fmla="*/ 6261712 w 7289801"/>
              <a:gd name="connsiteY12322" fmla="*/ 4642394 h 8519503"/>
              <a:gd name="connsiteX12323" fmla="*/ 6252412 w 7289801"/>
              <a:gd name="connsiteY12323" fmla="*/ 4628825 h 8519503"/>
              <a:gd name="connsiteX12324" fmla="*/ 6256705 w 7289801"/>
              <a:gd name="connsiteY12324" fmla="*/ 4627398 h 8519503"/>
              <a:gd name="connsiteX12325" fmla="*/ 6264572 w 7289801"/>
              <a:gd name="connsiteY12325" fmla="*/ 4619542 h 8519503"/>
              <a:gd name="connsiteX12326" fmla="*/ 6253844 w 7289801"/>
              <a:gd name="connsiteY12326" fmla="*/ 4618828 h 8519503"/>
              <a:gd name="connsiteX12327" fmla="*/ 6272440 w 7289801"/>
              <a:gd name="connsiteY12327" fmla="*/ 4610972 h 8519503"/>
              <a:gd name="connsiteX12328" fmla="*/ 6271726 w 7289801"/>
              <a:gd name="connsiteY12328" fmla="*/ 4613829 h 8519503"/>
              <a:gd name="connsiteX12329" fmla="*/ 6276733 w 7289801"/>
              <a:gd name="connsiteY12329" fmla="*/ 4608830 h 8519503"/>
              <a:gd name="connsiteX12330" fmla="*/ 6271010 w 7289801"/>
              <a:gd name="connsiteY12330" fmla="*/ 4616686 h 8519503"/>
              <a:gd name="connsiteX12331" fmla="*/ 6270295 w 7289801"/>
              <a:gd name="connsiteY12331" fmla="*/ 4618828 h 8519503"/>
              <a:gd name="connsiteX12332" fmla="*/ 6276018 w 7289801"/>
              <a:gd name="connsiteY12332" fmla="*/ 4623827 h 8519503"/>
              <a:gd name="connsiteX12333" fmla="*/ 6286032 w 7289801"/>
              <a:gd name="connsiteY12333" fmla="*/ 4617400 h 8519503"/>
              <a:gd name="connsiteX12334" fmla="*/ 6291038 w 7289801"/>
              <a:gd name="connsiteY12334" fmla="*/ 4628825 h 8519503"/>
              <a:gd name="connsiteX12335" fmla="*/ 6285316 w 7289801"/>
              <a:gd name="connsiteY12335" fmla="*/ 4645965 h 8519503"/>
              <a:gd name="connsiteX12336" fmla="*/ 6294614 w 7289801"/>
              <a:gd name="connsiteY12336" fmla="*/ 4631683 h 8519503"/>
              <a:gd name="connsiteX12337" fmla="*/ 6298191 w 7289801"/>
              <a:gd name="connsiteY12337" fmla="*/ 4635967 h 8519503"/>
              <a:gd name="connsiteX12338" fmla="*/ 6304628 w 7289801"/>
              <a:gd name="connsiteY12338" fmla="*/ 4629540 h 8519503"/>
              <a:gd name="connsiteX12339" fmla="*/ 6297476 w 7289801"/>
              <a:gd name="connsiteY12339" fmla="*/ 4624541 h 8519503"/>
              <a:gd name="connsiteX12340" fmla="*/ 6293184 w 7289801"/>
              <a:gd name="connsiteY12340" fmla="*/ 4628825 h 8519503"/>
              <a:gd name="connsiteX12341" fmla="*/ 6294614 w 7289801"/>
              <a:gd name="connsiteY12341" fmla="*/ 4618828 h 8519503"/>
              <a:gd name="connsiteX12342" fmla="*/ 6308920 w 7289801"/>
              <a:gd name="connsiteY12342" fmla="*/ 4623113 h 8519503"/>
              <a:gd name="connsiteX12343" fmla="*/ 6314642 w 7289801"/>
              <a:gd name="connsiteY12343" fmla="*/ 4613829 h 8519503"/>
              <a:gd name="connsiteX12344" fmla="*/ 6305344 w 7289801"/>
              <a:gd name="connsiteY12344" fmla="*/ 4612401 h 8519503"/>
              <a:gd name="connsiteX12345" fmla="*/ 6338962 w 7289801"/>
              <a:gd name="connsiteY12345" fmla="*/ 4593832 h 8519503"/>
              <a:gd name="connsiteX12346" fmla="*/ 6323942 w 7289801"/>
              <a:gd name="connsiteY12346" fmla="*/ 4615257 h 8519503"/>
              <a:gd name="connsiteX12347" fmla="*/ 6315358 w 7289801"/>
              <a:gd name="connsiteY12347" fmla="*/ 4626683 h 8519503"/>
              <a:gd name="connsiteX12348" fmla="*/ 6318219 w 7289801"/>
              <a:gd name="connsiteY12348" fmla="*/ 4629540 h 8519503"/>
              <a:gd name="connsiteX12349" fmla="*/ 6351836 w 7289801"/>
              <a:gd name="connsiteY12349" fmla="*/ 4595261 h 8519503"/>
              <a:gd name="connsiteX12350" fmla="*/ 6356844 w 7289801"/>
              <a:gd name="connsiteY12350" fmla="*/ 4600974 h 8519503"/>
              <a:gd name="connsiteX12351" fmla="*/ 6360420 w 7289801"/>
              <a:gd name="connsiteY12351" fmla="*/ 4595976 h 8519503"/>
              <a:gd name="connsiteX12352" fmla="*/ 6358274 w 7289801"/>
              <a:gd name="connsiteY12352" fmla="*/ 4590976 h 8519503"/>
              <a:gd name="connsiteX12353" fmla="*/ 6376157 w 7289801"/>
              <a:gd name="connsiteY12353" fmla="*/ 4582407 h 8519503"/>
              <a:gd name="connsiteX12354" fmla="*/ 6401192 w 7289801"/>
              <a:gd name="connsiteY12354" fmla="*/ 4552413 h 8519503"/>
              <a:gd name="connsiteX12355" fmla="*/ 6409059 w 7289801"/>
              <a:gd name="connsiteY12355" fmla="*/ 4545986 h 8519503"/>
              <a:gd name="connsiteX12356" fmla="*/ 6416212 w 7289801"/>
              <a:gd name="connsiteY12356" fmla="*/ 4541700 h 8519503"/>
              <a:gd name="connsiteX12357" fmla="*/ 6466996 w 7289801"/>
              <a:gd name="connsiteY12357" fmla="*/ 4501709 h 8519503"/>
              <a:gd name="connsiteX12358" fmla="*/ 6414066 w 7289801"/>
              <a:gd name="connsiteY12358" fmla="*/ 4549556 h 8519503"/>
              <a:gd name="connsiteX12359" fmla="*/ 6419788 w 7289801"/>
              <a:gd name="connsiteY12359" fmla="*/ 4560268 h 8519503"/>
              <a:gd name="connsiteX12360" fmla="*/ 6419788 w 7289801"/>
              <a:gd name="connsiteY12360" fmla="*/ 4559554 h 8519503"/>
              <a:gd name="connsiteX12361" fmla="*/ 6436240 w 7289801"/>
              <a:gd name="connsiteY12361" fmla="*/ 4551699 h 8519503"/>
              <a:gd name="connsiteX12362" fmla="*/ 6478440 w 7289801"/>
              <a:gd name="connsiteY12362" fmla="*/ 4513136 h 8519503"/>
              <a:gd name="connsiteX12363" fmla="*/ 6466996 w 7289801"/>
              <a:gd name="connsiteY12363" fmla="*/ 4540273 h 8519503"/>
              <a:gd name="connsiteX12364" fmla="*/ 6502760 w 7289801"/>
              <a:gd name="connsiteY12364" fmla="*/ 4521705 h 8519503"/>
              <a:gd name="connsiteX12365" fmla="*/ 6528510 w 7289801"/>
              <a:gd name="connsiteY12365" fmla="*/ 4498853 h 8519503"/>
              <a:gd name="connsiteX12366" fmla="*/ 6530656 w 7289801"/>
              <a:gd name="connsiteY12366" fmla="*/ 4483856 h 8519503"/>
              <a:gd name="connsiteX12367" fmla="*/ 6537808 w 7289801"/>
              <a:gd name="connsiteY12367" fmla="*/ 4482428 h 8519503"/>
              <a:gd name="connsiteX12368" fmla="*/ 6536378 w 7289801"/>
              <a:gd name="connsiteY12368" fmla="*/ 4474572 h 8519503"/>
              <a:gd name="connsiteX12369" fmla="*/ 6534948 w 7289801"/>
              <a:gd name="connsiteY12369" fmla="*/ 4492426 h 8519503"/>
              <a:gd name="connsiteX12370" fmla="*/ 6542100 w 7289801"/>
              <a:gd name="connsiteY12370" fmla="*/ 4498139 h 8519503"/>
              <a:gd name="connsiteX12371" fmla="*/ 6552114 w 7289801"/>
              <a:gd name="connsiteY12371" fmla="*/ 4488855 h 8519503"/>
              <a:gd name="connsiteX12372" fmla="*/ 6537093 w 7289801"/>
              <a:gd name="connsiteY12372" fmla="*/ 4507422 h 8519503"/>
              <a:gd name="connsiteX12373" fmla="*/ 6540670 w 7289801"/>
              <a:gd name="connsiteY12373" fmla="*/ 4510280 h 8519503"/>
              <a:gd name="connsiteX12374" fmla="*/ 6553546 w 7289801"/>
              <a:gd name="connsiteY12374" fmla="*/ 4504566 h 8519503"/>
              <a:gd name="connsiteX12375" fmla="*/ 6522788 w 7289801"/>
              <a:gd name="connsiteY12375" fmla="*/ 4528846 h 8519503"/>
              <a:gd name="connsiteX12376" fmla="*/ 6529942 w 7289801"/>
              <a:gd name="connsiteY12376" fmla="*/ 4534560 h 8519503"/>
              <a:gd name="connsiteX12377" fmla="*/ 6515636 w 7289801"/>
              <a:gd name="connsiteY12377" fmla="*/ 4538130 h 8519503"/>
              <a:gd name="connsiteX12378" fmla="*/ 6515636 w 7289801"/>
              <a:gd name="connsiteY12378" fmla="*/ 4530275 h 8519503"/>
              <a:gd name="connsiteX12379" fmla="*/ 6504191 w 7289801"/>
              <a:gd name="connsiteY12379" fmla="*/ 4552413 h 8519503"/>
              <a:gd name="connsiteX12380" fmla="*/ 6490602 w 7289801"/>
              <a:gd name="connsiteY12380" fmla="*/ 4553127 h 8519503"/>
              <a:gd name="connsiteX12381" fmla="*/ 6503476 w 7289801"/>
              <a:gd name="connsiteY12381" fmla="*/ 4539558 h 8519503"/>
              <a:gd name="connsiteX12382" fmla="*/ 6478440 w 7289801"/>
              <a:gd name="connsiteY12382" fmla="*/ 4541700 h 8519503"/>
              <a:gd name="connsiteX12383" fmla="*/ 6473434 w 7289801"/>
              <a:gd name="connsiteY12383" fmla="*/ 4548842 h 8519503"/>
              <a:gd name="connsiteX12384" fmla="*/ 6482734 w 7289801"/>
              <a:gd name="connsiteY12384" fmla="*/ 4549556 h 8519503"/>
              <a:gd name="connsiteX12385" fmla="*/ 6484164 w 7289801"/>
              <a:gd name="connsiteY12385" fmla="*/ 4557412 h 8519503"/>
              <a:gd name="connsiteX12386" fmla="*/ 6472004 w 7289801"/>
              <a:gd name="connsiteY12386" fmla="*/ 4573837 h 8519503"/>
              <a:gd name="connsiteX12387" fmla="*/ 6483448 w 7289801"/>
              <a:gd name="connsiteY12387" fmla="*/ 4575266 h 8519503"/>
              <a:gd name="connsiteX12388" fmla="*/ 6453407 w 7289801"/>
              <a:gd name="connsiteY12388" fmla="*/ 4589549 h 8519503"/>
              <a:gd name="connsiteX12389" fmla="*/ 6461990 w 7289801"/>
              <a:gd name="connsiteY12389" fmla="*/ 4578122 h 8519503"/>
              <a:gd name="connsiteX12390" fmla="*/ 6426226 w 7289801"/>
              <a:gd name="connsiteY12390" fmla="*/ 4596690 h 8519503"/>
              <a:gd name="connsiteX12391" fmla="*/ 6431232 w 7289801"/>
              <a:gd name="connsiteY12391" fmla="*/ 4602403 h 8519503"/>
              <a:gd name="connsiteX12392" fmla="*/ 6419072 w 7289801"/>
              <a:gd name="connsiteY12392" fmla="*/ 4618828 h 8519503"/>
              <a:gd name="connsiteX12393" fmla="*/ 6375441 w 7289801"/>
              <a:gd name="connsiteY12393" fmla="*/ 4648822 h 8519503"/>
              <a:gd name="connsiteX12394" fmla="*/ 6379017 w 7289801"/>
              <a:gd name="connsiteY12394" fmla="*/ 4636681 h 8519503"/>
              <a:gd name="connsiteX12395" fmla="*/ 6362566 w 7289801"/>
              <a:gd name="connsiteY12395" fmla="*/ 4652393 h 8519503"/>
              <a:gd name="connsiteX12396" fmla="*/ 6358989 w 7289801"/>
              <a:gd name="connsiteY12396" fmla="*/ 4644537 h 8519503"/>
              <a:gd name="connsiteX12397" fmla="*/ 6355414 w 7289801"/>
              <a:gd name="connsiteY12397" fmla="*/ 4654535 h 8519503"/>
              <a:gd name="connsiteX12398" fmla="*/ 6329663 w 7289801"/>
              <a:gd name="connsiteY12398" fmla="*/ 4684528 h 8519503"/>
              <a:gd name="connsiteX12399" fmla="*/ 6308920 w 7289801"/>
              <a:gd name="connsiteY12399" fmla="*/ 4707381 h 8519503"/>
              <a:gd name="connsiteX12400" fmla="*/ 6317504 w 7289801"/>
              <a:gd name="connsiteY12400" fmla="*/ 4700954 h 8519503"/>
              <a:gd name="connsiteX12401" fmla="*/ 6319649 w 7289801"/>
              <a:gd name="connsiteY12401" fmla="*/ 4708809 h 8519503"/>
              <a:gd name="connsiteX12402" fmla="*/ 6300336 w 7289801"/>
              <a:gd name="connsiteY12402" fmla="*/ 4710952 h 8519503"/>
              <a:gd name="connsiteX12403" fmla="*/ 6308920 w 7289801"/>
              <a:gd name="connsiteY12403" fmla="*/ 4691670 h 8519503"/>
              <a:gd name="connsiteX12404" fmla="*/ 6274586 w 7289801"/>
              <a:gd name="connsiteY12404" fmla="*/ 4720950 h 8519503"/>
              <a:gd name="connsiteX12405" fmla="*/ 6260281 w 7289801"/>
              <a:gd name="connsiteY12405" fmla="*/ 4721664 h 8519503"/>
              <a:gd name="connsiteX12406" fmla="*/ 6241684 w 7289801"/>
              <a:gd name="connsiteY12406" fmla="*/ 4736660 h 8519503"/>
              <a:gd name="connsiteX12407" fmla="*/ 6240968 w 7289801"/>
              <a:gd name="connsiteY12407" fmla="*/ 4745945 h 8519503"/>
              <a:gd name="connsiteX12408" fmla="*/ 6248122 w 7289801"/>
              <a:gd name="connsiteY12408" fmla="*/ 4744516 h 8519503"/>
              <a:gd name="connsiteX12409" fmla="*/ 6245260 w 7289801"/>
              <a:gd name="connsiteY12409" fmla="*/ 4754514 h 8519503"/>
              <a:gd name="connsiteX12410" fmla="*/ 6238823 w 7289801"/>
              <a:gd name="connsiteY12410" fmla="*/ 4751658 h 8519503"/>
              <a:gd name="connsiteX12411" fmla="*/ 6235962 w 7289801"/>
              <a:gd name="connsiteY12411" fmla="*/ 4753799 h 8519503"/>
              <a:gd name="connsiteX12412" fmla="*/ 6228094 w 7289801"/>
              <a:gd name="connsiteY12412" fmla="*/ 4742374 h 8519503"/>
              <a:gd name="connsiteX12413" fmla="*/ 6208781 w 7289801"/>
              <a:gd name="connsiteY12413" fmla="*/ 4760227 h 8519503"/>
              <a:gd name="connsiteX12414" fmla="*/ 6213788 w 7289801"/>
              <a:gd name="connsiteY12414" fmla="*/ 4766655 h 8519503"/>
              <a:gd name="connsiteX12415" fmla="*/ 6203058 w 7289801"/>
              <a:gd name="connsiteY12415" fmla="*/ 4773082 h 8519503"/>
              <a:gd name="connsiteX12416" fmla="*/ 6190899 w 7289801"/>
              <a:gd name="connsiteY12416" fmla="*/ 4783794 h 8519503"/>
              <a:gd name="connsiteX12417" fmla="*/ 6196622 w 7289801"/>
              <a:gd name="connsiteY12417" fmla="*/ 4775224 h 8519503"/>
              <a:gd name="connsiteX12418" fmla="*/ 6196622 w 7289801"/>
              <a:gd name="connsiteY12418" fmla="*/ 4769511 h 8519503"/>
              <a:gd name="connsiteX12419" fmla="*/ 6185892 w 7289801"/>
              <a:gd name="connsiteY12419" fmla="*/ 4783794 h 8519503"/>
              <a:gd name="connsiteX12420" fmla="*/ 6183746 w 7289801"/>
              <a:gd name="connsiteY12420" fmla="*/ 4790221 h 8519503"/>
              <a:gd name="connsiteX12421" fmla="*/ 6177310 w 7289801"/>
              <a:gd name="connsiteY12421" fmla="*/ 4791649 h 8519503"/>
              <a:gd name="connsiteX12422" fmla="*/ 6176594 w 7289801"/>
              <a:gd name="connsiteY12422" fmla="*/ 4793077 h 8519503"/>
              <a:gd name="connsiteX12423" fmla="*/ 6172302 w 7289801"/>
              <a:gd name="connsiteY12423" fmla="*/ 4798790 h 8519503"/>
              <a:gd name="connsiteX12424" fmla="*/ 6168010 w 7289801"/>
              <a:gd name="connsiteY12424" fmla="*/ 4797363 h 8519503"/>
              <a:gd name="connsiteX12425" fmla="*/ 6163718 w 7289801"/>
              <a:gd name="connsiteY12425" fmla="*/ 4799505 h 8519503"/>
              <a:gd name="connsiteX12426" fmla="*/ 6161573 w 7289801"/>
              <a:gd name="connsiteY12426" fmla="*/ 4810931 h 8519503"/>
              <a:gd name="connsiteX12427" fmla="*/ 6157282 w 7289801"/>
              <a:gd name="connsiteY12427" fmla="*/ 4810217 h 8519503"/>
              <a:gd name="connsiteX12428" fmla="*/ 6156566 w 7289801"/>
              <a:gd name="connsiteY12428" fmla="*/ 4810217 h 8519503"/>
              <a:gd name="connsiteX12429" fmla="*/ 6145836 w 7289801"/>
              <a:gd name="connsiteY12429" fmla="*/ 4816644 h 8519503"/>
              <a:gd name="connsiteX12430" fmla="*/ 6155134 w 7289801"/>
              <a:gd name="connsiteY12430" fmla="*/ 4804504 h 8519503"/>
              <a:gd name="connsiteX12431" fmla="*/ 6154420 w 7289801"/>
              <a:gd name="connsiteY12431" fmla="*/ 4799505 h 8519503"/>
              <a:gd name="connsiteX12432" fmla="*/ 6126524 w 7289801"/>
              <a:gd name="connsiteY12432" fmla="*/ 4828785 h 8519503"/>
              <a:gd name="connsiteX12433" fmla="*/ 6139399 w 7289801"/>
              <a:gd name="connsiteY12433" fmla="*/ 4825214 h 8519503"/>
              <a:gd name="connsiteX12434" fmla="*/ 6112933 w 7289801"/>
              <a:gd name="connsiteY12434" fmla="*/ 4842353 h 8519503"/>
              <a:gd name="connsiteX12435" fmla="*/ 6120802 w 7289801"/>
              <a:gd name="connsiteY12435" fmla="*/ 4833069 h 8519503"/>
              <a:gd name="connsiteX12436" fmla="*/ 6100774 w 7289801"/>
              <a:gd name="connsiteY12436" fmla="*/ 4850922 h 8519503"/>
              <a:gd name="connsiteX12437" fmla="*/ 6109358 w 7289801"/>
              <a:gd name="connsiteY12437" fmla="*/ 4852351 h 8519503"/>
              <a:gd name="connsiteX12438" fmla="*/ 6097912 w 7289801"/>
              <a:gd name="connsiteY12438" fmla="*/ 4853065 h 8519503"/>
              <a:gd name="connsiteX12439" fmla="*/ 6087898 w 7289801"/>
              <a:gd name="connsiteY12439" fmla="*/ 4869490 h 8519503"/>
              <a:gd name="connsiteX12440" fmla="*/ 6104350 w 7289801"/>
              <a:gd name="connsiteY12440" fmla="*/ 4869490 h 8519503"/>
              <a:gd name="connsiteX12441" fmla="*/ 6110073 w 7289801"/>
              <a:gd name="connsiteY12441" fmla="*/ 4857349 h 8519503"/>
              <a:gd name="connsiteX12442" fmla="*/ 6164434 w 7289801"/>
              <a:gd name="connsiteY12442" fmla="*/ 4831641 h 8519503"/>
              <a:gd name="connsiteX12443" fmla="*/ 6190184 w 7289801"/>
              <a:gd name="connsiteY12443" fmla="*/ 4809502 h 8519503"/>
              <a:gd name="connsiteX12444" fmla="*/ 6239538 w 7289801"/>
              <a:gd name="connsiteY12444" fmla="*/ 4777366 h 8519503"/>
              <a:gd name="connsiteX12445" fmla="*/ 6245976 w 7289801"/>
              <a:gd name="connsiteY12445" fmla="*/ 4785936 h 8519503"/>
              <a:gd name="connsiteX12446" fmla="*/ 6258136 w 7289801"/>
              <a:gd name="connsiteY12446" fmla="*/ 4777366 h 8519503"/>
              <a:gd name="connsiteX12447" fmla="*/ 6271010 w 7289801"/>
              <a:gd name="connsiteY12447" fmla="*/ 4786650 h 8519503"/>
              <a:gd name="connsiteX12448" fmla="*/ 6274586 w 7289801"/>
              <a:gd name="connsiteY12448" fmla="*/ 4768797 h 8519503"/>
              <a:gd name="connsiteX12449" fmla="*/ 6293184 w 7289801"/>
              <a:gd name="connsiteY12449" fmla="*/ 4766655 h 8519503"/>
              <a:gd name="connsiteX12450" fmla="*/ 6299621 w 7289801"/>
              <a:gd name="connsiteY12450" fmla="*/ 4754514 h 8519503"/>
              <a:gd name="connsiteX12451" fmla="*/ 6298191 w 7289801"/>
              <a:gd name="connsiteY12451" fmla="*/ 4772368 h 8519503"/>
              <a:gd name="connsiteX12452" fmla="*/ 6314642 w 7289801"/>
              <a:gd name="connsiteY12452" fmla="*/ 4764512 h 8519503"/>
              <a:gd name="connsiteX12453" fmla="*/ 6323226 w 7289801"/>
              <a:gd name="connsiteY12453" fmla="*/ 4752372 h 8519503"/>
              <a:gd name="connsiteX12454" fmla="*/ 6321794 w 7289801"/>
              <a:gd name="connsiteY12454" fmla="*/ 4736660 h 8519503"/>
              <a:gd name="connsiteX12455" fmla="*/ 6328233 w 7289801"/>
              <a:gd name="connsiteY12455" fmla="*/ 4745230 h 8519503"/>
              <a:gd name="connsiteX12456" fmla="*/ 6353984 w 7289801"/>
              <a:gd name="connsiteY12456" fmla="*/ 4728804 h 8519503"/>
              <a:gd name="connsiteX12457" fmla="*/ 6352552 w 7289801"/>
              <a:gd name="connsiteY12457" fmla="*/ 4745945 h 8519503"/>
              <a:gd name="connsiteX12458" fmla="*/ 6346830 w 7289801"/>
              <a:gd name="connsiteY12458" fmla="*/ 4758085 h 8519503"/>
              <a:gd name="connsiteX12459" fmla="*/ 6329663 w 7289801"/>
              <a:gd name="connsiteY12459" fmla="*/ 4768797 h 8519503"/>
              <a:gd name="connsiteX12460" fmla="*/ 6333240 w 7289801"/>
              <a:gd name="connsiteY12460" fmla="*/ 4756656 h 8519503"/>
              <a:gd name="connsiteX12461" fmla="*/ 6318934 w 7289801"/>
              <a:gd name="connsiteY12461" fmla="*/ 4772368 h 8519503"/>
              <a:gd name="connsiteX12462" fmla="*/ 6283170 w 7289801"/>
              <a:gd name="connsiteY12462" fmla="*/ 4783080 h 8519503"/>
              <a:gd name="connsiteX12463" fmla="*/ 6282454 w 7289801"/>
              <a:gd name="connsiteY12463" fmla="*/ 4793077 h 8519503"/>
              <a:gd name="connsiteX12464" fmla="*/ 6276018 w 7289801"/>
              <a:gd name="connsiteY12464" fmla="*/ 4797363 h 8519503"/>
              <a:gd name="connsiteX12465" fmla="*/ 6272440 w 7289801"/>
              <a:gd name="connsiteY12465" fmla="*/ 4789507 h 8519503"/>
              <a:gd name="connsiteX12466" fmla="*/ 6265288 w 7289801"/>
              <a:gd name="connsiteY12466" fmla="*/ 4803790 h 8519503"/>
              <a:gd name="connsiteX12467" fmla="*/ 6255274 w 7289801"/>
              <a:gd name="connsiteY12467" fmla="*/ 4799505 h 8519503"/>
              <a:gd name="connsiteX12468" fmla="*/ 6229524 w 7289801"/>
              <a:gd name="connsiteY12468" fmla="*/ 4814502 h 8519503"/>
              <a:gd name="connsiteX12469" fmla="*/ 6230954 w 7289801"/>
              <a:gd name="connsiteY12469" fmla="*/ 4824500 h 8519503"/>
              <a:gd name="connsiteX12470" fmla="*/ 6225948 w 7289801"/>
              <a:gd name="connsiteY12470" fmla="*/ 4831641 h 8519503"/>
              <a:gd name="connsiteX12471" fmla="*/ 6210211 w 7289801"/>
              <a:gd name="connsiteY12471" fmla="*/ 4837354 h 8519503"/>
              <a:gd name="connsiteX12472" fmla="*/ 6165148 w 7289801"/>
              <a:gd name="connsiteY12472" fmla="*/ 4864491 h 8519503"/>
              <a:gd name="connsiteX12473" fmla="*/ 6164434 w 7289801"/>
              <a:gd name="connsiteY12473" fmla="*/ 4887344 h 8519503"/>
              <a:gd name="connsiteX12474" fmla="*/ 6168010 w 7289801"/>
              <a:gd name="connsiteY12474" fmla="*/ 4875203 h 8519503"/>
              <a:gd name="connsiteX12475" fmla="*/ 6175162 w 7289801"/>
              <a:gd name="connsiteY12475" fmla="*/ 4881630 h 8519503"/>
              <a:gd name="connsiteX12476" fmla="*/ 6248837 w 7289801"/>
              <a:gd name="connsiteY12476" fmla="*/ 4839497 h 8519503"/>
              <a:gd name="connsiteX12477" fmla="*/ 6237392 w 7289801"/>
              <a:gd name="connsiteY12477" fmla="*/ 4853779 h 8519503"/>
              <a:gd name="connsiteX12478" fmla="*/ 6243114 w 7289801"/>
              <a:gd name="connsiteY12478" fmla="*/ 4862349 h 8519503"/>
              <a:gd name="connsiteX12479" fmla="*/ 6237392 w 7289801"/>
              <a:gd name="connsiteY12479" fmla="*/ 4858778 h 8519503"/>
              <a:gd name="connsiteX12480" fmla="*/ 6223802 w 7289801"/>
              <a:gd name="connsiteY12480" fmla="*/ 4880202 h 8519503"/>
              <a:gd name="connsiteX12481" fmla="*/ 6224518 w 7289801"/>
              <a:gd name="connsiteY12481" fmla="*/ 4864491 h 8519503"/>
              <a:gd name="connsiteX12482" fmla="*/ 6233816 w 7289801"/>
              <a:gd name="connsiteY12482" fmla="*/ 4863778 h 8519503"/>
              <a:gd name="connsiteX12483" fmla="*/ 6228094 w 7289801"/>
              <a:gd name="connsiteY12483" fmla="*/ 4852351 h 8519503"/>
              <a:gd name="connsiteX12484" fmla="*/ 6215934 w 7289801"/>
              <a:gd name="connsiteY12484" fmla="*/ 4868776 h 8519503"/>
              <a:gd name="connsiteX12485" fmla="*/ 6213072 w 7289801"/>
              <a:gd name="connsiteY12485" fmla="*/ 4883773 h 8519503"/>
              <a:gd name="connsiteX12486" fmla="*/ 6155134 w 7289801"/>
              <a:gd name="connsiteY12486" fmla="*/ 4922337 h 8519503"/>
              <a:gd name="connsiteX12487" fmla="*/ 6157996 w 7289801"/>
              <a:gd name="connsiteY12487" fmla="*/ 4933049 h 8519503"/>
              <a:gd name="connsiteX12488" fmla="*/ 6131531 w 7289801"/>
              <a:gd name="connsiteY12488" fmla="*/ 4937333 h 8519503"/>
              <a:gd name="connsiteX12489" fmla="*/ 6140830 w 7289801"/>
              <a:gd name="connsiteY12489" fmla="*/ 4923050 h 8519503"/>
              <a:gd name="connsiteX12490" fmla="*/ 6143690 w 7289801"/>
              <a:gd name="connsiteY12490" fmla="*/ 4928049 h 8519503"/>
              <a:gd name="connsiteX12491" fmla="*/ 6149413 w 7289801"/>
              <a:gd name="connsiteY12491" fmla="*/ 4910910 h 8519503"/>
              <a:gd name="connsiteX12492" fmla="*/ 6127240 w 7289801"/>
              <a:gd name="connsiteY12492" fmla="*/ 4943760 h 8519503"/>
              <a:gd name="connsiteX12493" fmla="*/ 6110073 w 7289801"/>
              <a:gd name="connsiteY12493" fmla="*/ 4954472 h 8519503"/>
              <a:gd name="connsiteX12494" fmla="*/ 6113648 w 7289801"/>
              <a:gd name="connsiteY12494" fmla="*/ 4937333 h 8519503"/>
              <a:gd name="connsiteX12495" fmla="*/ 6098628 w 7289801"/>
              <a:gd name="connsiteY12495" fmla="*/ 4953044 h 8519503"/>
              <a:gd name="connsiteX12496" fmla="*/ 6082177 w 7289801"/>
              <a:gd name="connsiteY12496" fmla="*/ 4981610 h 8519503"/>
              <a:gd name="connsiteX12497" fmla="*/ 6080746 w 7289801"/>
              <a:gd name="connsiteY12497" fmla="*/ 4973754 h 8519503"/>
              <a:gd name="connsiteX12498" fmla="*/ 6070018 w 7289801"/>
              <a:gd name="connsiteY12498" fmla="*/ 4985181 h 8519503"/>
              <a:gd name="connsiteX12499" fmla="*/ 6055711 w 7289801"/>
              <a:gd name="connsiteY12499" fmla="*/ 4985894 h 8519503"/>
              <a:gd name="connsiteX12500" fmla="*/ 6049274 w 7289801"/>
              <a:gd name="connsiteY12500" fmla="*/ 5005177 h 8519503"/>
              <a:gd name="connsiteX12501" fmla="*/ 6038544 w 7289801"/>
              <a:gd name="connsiteY12501" fmla="*/ 5003748 h 8519503"/>
              <a:gd name="connsiteX12502" fmla="*/ 6029246 w 7289801"/>
              <a:gd name="connsiteY12502" fmla="*/ 5018031 h 8519503"/>
              <a:gd name="connsiteX12503" fmla="*/ 6027100 w 7289801"/>
              <a:gd name="connsiteY12503" fmla="*/ 5010175 h 8519503"/>
              <a:gd name="connsiteX12504" fmla="*/ 6026384 w 7289801"/>
              <a:gd name="connsiteY12504" fmla="*/ 5020173 h 8519503"/>
              <a:gd name="connsiteX12505" fmla="*/ 6016370 w 7289801"/>
              <a:gd name="connsiteY12505" fmla="*/ 5021601 h 8519503"/>
              <a:gd name="connsiteX12506" fmla="*/ 6020662 w 7289801"/>
              <a:gd name="connsiteY12506" fmla="*/ 5009462 h 8519503"/>
              <a:gd name="connsiteX12507" fmla="*/ 6011364 w 7289801"/>
              <a:gd name="connsiteY12507" fmla="*/ 5030885 h 8519503"/>
              <a:gd name="connsiteX12508" fmla="*/ 5994912 w 7289801"/>
              <a:gd name="connsiteY12508" fmla="*/ 5039455 h 8519503"/>
              <a:gd name="connsiteX12509" fmla="*/ 5987044 w 7289801"/>
              <a:gd name="connsiteY12509" fmla="*/ 5035884 h 8519503"/>
              <a:gd name="connsiteX12510" fmla="*/ 5941266 w 7289801"/>
              <a:gd name="connsiteY12510" fmla="*/ 5075875 h 8519503"/>
              <a:gd name="connsiteX12511" fmla="*/ 5931968 w 7289801"/>
              <a:gd name="connsiteY12511" fmla="*/ 5069448 h 8519503"/>
              <a:gd name="connsiteX12512" fmla="*/ 5912656 w 7289801"/>
              <a:gd name="connsiteY12512" fmla="*/ 5087302 h 8519503"/>
              <a:gd name="connsiteX12513" fmla="*/ 5900496 w 7289801"/>
              <a:gd name="connsiteY12513" fmla="*/ 5103727 h 8519503"/>
              <a:gd name="connsiteX12514" fmla="*/ 5894774 w 7289801"/>
              <a:gd name="connsiteY12514" fmla="*/ 5100156 h 8519503"/>
              <a:gd name="connsiteX12515" fmla="*/ 5868308 w 7289801"/>
              <a:gd name="connsiteY12515" fmla="*/ 5121580 h 8519503"/>
              <a:gd name="connsiteX12516" fmla="*/ 5853288 w 7289801"/>
              <a:gd name="connsiteY12516" fmla="*/ 5153003 h 8519503"/>
              <a:gd name="connsiteX12517" fmla="*/ 5814662 w 7289801"/>
              <a:gd name="connsiteY12517" fmla="*/ 5165144 h 8519503"/>
              <a:gd name="connsiteX12518" fmla="*/ 5801786 w 7289801"/>
              <a:gd name="connsiteY12518" fmla="*/ 5175856 h 8519503"/>
              <a:gd name="connsiteX12519" fmla="*/ 5805364 w 7289801"/>
              <a:gd name="connsiteY12519" fmla="*/ 5166571 h 8519503"/>
              <a:gd name="connsiteX12520" fmla="*/ 5788912 w 7289801"/>
              <a:gd name="connsiteY12520" fmla="*/ 5187281 h 8519503"/>
              <a:gd name="connsiteX12521" fmla="*/ 5802502 w 7289801"/>
              <a:gd name="connsiteY12521" fmla="*/ 5181568 h 8519503"/>
              <a:gd name="connsiteX12522" fmla="*/ 5766739 w 7289801"/>
              <a:gd name="connsiteY12522" fmla="*/ 5196566 h 8519503"/>
              <a:gd name="connsiteX12523" fmla="*/ 5768169 w 7289801"/>
              <a:gd name="connsiteY12523" fmla="*/ 5207277 h 8519503"/>
              <a:gd name="connsiteX12524" fmla="*/ 5753864 w 7289801"/>
              <a:gd name="connsiteY12524" fmla="*/ 5215132 h 8519503"/>
              <a:gd name="connsiteX12525" fmla="*/ 5766024 w 7289801"/>
              <a:gd name="connsiteY12525" fmla="*/ 5219418 h 8519503"/>
              <a:gd name="connsiteX12526" fmla="*/ 5785336 w 7289801"/>
              <a:gd name="connsiteY12526" fmla="*/ 5209420 h 8519503"/>
              <a:gd name="connsiteX12527" fmla="*/ 5769599 w 7289801"/>
              <a:gd name="connsiteY12527" fmla="*/ 5222274 h 8519503"/>
              <a:gd name="connsiteX12528" fmla="*/ 5748857 w 7289801"/>
              <a:gd name="connsiteY12528" fmla="*/ 5222274 h 8519503"/>
              <a:gd name="connsiteX12529" fmla="*/ 5748141 w 7289801"/>
              <a:gd name="connsiteY12529" fmla="*/ 5237271 h 8519503"/>
              <a:gd name="connsiteX12530" fmla="*/ 5743850 w 7289801"/>
              <a:gd name="connsiteY12530" fmla="*/ 5236557 h 8519503"/>
              <a:gd name="connsiteX12531" fmla="*/ 5740988 w 7289801"/>
              <a:gd name="connsiteY12531" fmla="*/ 5238699 h 8519503"/>
              <a:gd name="connsiteX12532" fmla="*/ 5742418 w 7289801"/>
              <a:gd name="connsiteY12532" fmla="*/ 5220846 h 8519503"/>
              <a:gd name="connsiteX12533" fmla="*/ 5735266 w 7289801"/>
              <a:gd name="connsiteY12533" fmla="*/ 5215132 h 8519503"/>
              <a:gd name="connsiteX12534" fmla="*/ 5724538 w 7289801"/>
              <a:gd name="connsiteY12534" fmla="*/ 5233700 h 8519503"/>
              <a:gd name="connsiteX12535" fmla="*/ 5698787 w 7289801"/>
              <a:gd name="connsiteY12535" fmla="*/ 5260838 h 8519503"/>
              <a:gd name="connsiteX12536" fmla="*/ 5690919 w 7289801"/>
              <a:gd name="connsiteY12536" fmla="*/ 5244413 h 8519503"/>
              <a:gd name="connsiteX12537" fmla="*/ 5688773 w 7289801"/>
              <a:gd name="connsiteY12537" fmla="*/ 5264408 h 8519503"/>
              <a:gd name="connsiteX12538" fmla="*/ 5669461 w 7289801"/>
              <a:gd name="connsiteY12538" fmla="*/ 5279406 h 8519503"/>
              <a:gd name="connsiteX12539" fmla="*/ 5659447 w 7289801"/>
              <a:gd name="connsiteY12539" fmla="*/ 5267979 h 8519503"/>
              <a:gd name="connsiteX12540" fmla="*/ 5653724 w 7289801"/>
              <a:gd name="connsiteY12540" fmla="*/ 5285118 h 8519503"/>
              <a:gd name="connsiteX12541" fmla="*/ 5632266 w 7289801"/>
              <a:gd name="connsiteY12541" fmla="*/ 5287260 h 8519503"/>
              <a:gd name="connsiteX12542" fmla="*/ 5632266 w 7289801"/>
              <a:gd name="connsiteY12542" fmla="*/ 5294402 h 8519503"/>
              <a:gd name="connsiteX12543" fmla="*/ 5606516 w 7289801"/>
              <a:gd name="connsiteY12543" fmla="*/ 5321539 h 8519503"/>
              <a:gd name="connsiteX12544" fmla="*/ 5591495 w 7289801"/>
              <a:gd name="connsiteY12544" fmla="*/ 5332251 h 8519503"/>
              <a:gd name="connsiteX12545" fmla="*/ 5563599 w 7289801"/>
              <a:gd name="connsiteY12545" fmla="*/ 5345819 h 8519503"/>
              <a:gd name="connsiteX12546" fmla="*/ 5559308 w 7289801"/>
              <a:gd name="connsiteY12546" fmla="*/ 5352961 h 8519503"/>
              <a:gd name="connsiteX12547" fmla="*/ 5565029 w 7289801"/>
              <a:gd name="connsiteY12547" fmla="*/ 5356531 h 8519503"/>
              <a:gd name="connsiteX12548" fmla="*/ 5550724 w 7289801"/>
              <a:gd name="connsiteY12548" fmla="*/ 5370100 h 8519503"/>
              <a:gd name="connsiteX12549" fmla="*/ 5556446 w 7289801"/>
              <a:gd name="connsiteY12549" fmla="*/ 5355104 h 8519503"/>
              <a:gd name="connsiteX12550" fmla="*/ 5517820 w 7289801"/>
              <a:gd name="connsiteY12550" fmla="*/ 5372958 h 8519503"/>
              <a:gd name="connsiteX12551" fmla="*/ 5517106 w 7289801"/>
              <a:gd name="connsiteY12551" fmla="*/ 5387955 h 8519503"/>
              <a:gd name="connsiteX12552" fmla="*/ 5529982 w 7289801"/>
              <a:gd name="connsiteY12552" fmla="*/ 5371529 h 8519503"/>
              <a:gd name="connsiteX12553" fmla="*/ 5534988 w 7289801"/>
              <a:gd name="connsiteY12553" fmla="*/ 5390811 h 8519503"/>
              <a:gd name="connsiteX12554" fmla="*/ 5512814 w 7289801"/>
              <a:gd name="connsiteY12554" fmla="*/ 5395096 h 8519503"/>
              <a:gd name="connsiteX12555" fmla="*/ 5505661 w 7289801"/>
              <a:gd name="connsiteY12555" fmla="*/ 5380812 h 8519503"/>
              <a:gd name="connsiteX12556" fmla="*/ 5501370 w 7289801"/>
              <a:gd name="connsiteY12556" fmla="*/ 5393667 h 8519503"/>
              <a:gd name="connsiteX12557" fmla="*/ 5499940 w 7289801"/>
              <a:gd name="connsiteY12557" fmla="*/ 5385097 h 8519503"/>
              <a:gd name="connsiteX12558" fmla="*/ 5482058 w 7289801"/>
              <a:gd name="connsiteY12558" fmla="*/ 5402951 h 8519503"/>
              <a:gd name="connsiteX12559" fmla="*/ 5443432 w 7289801"/>
              <a:gd name="connsiteY12559" fmla="*/ 5422948 h 8519503"/>
              <a:gd name="connsiteX12560" fmla="*/ 5444863 w 7289801"/>
              <a:gd name="connsiteY12560" fmla="*/ 5431517 h 8519503"/>
              <a:gd name="connsiteX12561" fmla="*/ 5434849 w 7289801"/>
              <a:gd name="connsiteY12561" fmla="*/ 5440087 h 8519503"/>
              <a:gd name="connsiteX12562" fmla="*/ 5410530 w 7289801"/>
              <a:gd name="connsiteY12562" fmla="*/ 5457226 h 8519503"/>
              <a:gd name="connsiteX12563" fmla="*/ 5402662 w 7289801"/>
              <a:gd name="connsiteY12563" fmla="*/ 5452941 h 8519503"/>
              <a:gd name="connsiteX12564" fmla="*/ 5412676 w 7289801"/>
              <a:gd name="connsiteY12564" fmla="*/ 5439373 h 8519503"/>
              <a:gd name="connsiteX12565" fmla="*/ 5384064 w 7289801"/>
              <a:gd name="connsiteY12565" fmla="*/ 5455083 h 8519503"/>
              <a:gd name="connsiteX12566" fmla="*/ 5399800 w 7289801"/>
              <a:gd name="connsiteY12566" fmla="*/ 5450085 h 8519503"/>
              <a:gd name="connsiteX12567" fmla="*/ 5361174 w 7289801"/>
              <a:gd name="connsiteY12567" fmla="*/ 5487934 h 8519503"/>
              <a:gd name="connsiteX12568" fmla="*/ 5366897 w 7289801"/>
              <a:gd name="connsiteY12568" fmla="*/ 5491505 h 8519503"/>
              <a:gd name="connsiteX12569" fmla="*/ 5362606 w 7289801"/>
              <a:gd name="connsiteY12569" fmla="*/ 5503644 h 8519503"/>
              <a:gd name="connsiteX12570" fmla="*/ 5351876 w 7289801"/>
              <a:gd name="connsiteY12570" fmla="*/ 5494361 h 8519503"/>
              <a:gd name="connsiteX12571" fmla="*/ 5331848 w 7289801"/>
              <a:gd name="connsiteY12571" fmla="*/ 5506501 h 8519503"/>
              <a:gd name="connsiteX12572" fmla="*/ 5349730 w 7289801"/>
              <a:gd name="connsiteY12572" fmla="*/ 5507215 h 8519503"/>
              <a:gd name="connsiteX12573" fmla="*/ 5337571 w 7289801"/>
              <a:gd name="connsiteY12573" fmla="*/ 5522927 h 8519503"/>
              <a:gd name="connsiteX12574" fmla="*/ 5319688 w 7289801"/>
              <a:gd name="connsiteY12574" fmla="*/ 5507215 h 8519503"/>
              <a:gd name="connsiteX12575" fmla="*/ 5299660 w 7289801"/>
              <a:gd name="connsiteY12575" fmla="*/ 5545779 h 8519503"/>
              <a:gd name="connsiteX12576" fmla="*/ 5318258 w 7289801"/>
              <a:gd name="connsiteY12576" fmla="*/ 5525069 h 8519503"/>
              <a:gd name="connsiteX12577" fmla="*/ 5316113 w 7289801"/>
              <a:gd name="connsiteY12577" fmla="*/ 5537923 h 8519503"/>
              <a:gd name="connsiteX12578" fmla="*/ 5277487 w 7289801"/>
              <a:gd name="connsiteY12578" fmla="*/ 5562918 h 8519503"/>
              <a:gd name="connsiteX12579" fmla="*/ 5283924 w 7289801"/>
              <a:gd name="connsiteY12579" fmla="*/ 5558633 h 8519503"/>
              <a:gd name="connsiteX12580" fmla="*/ 5276772 w 7289801"/>
              <a:gd name="connsiteY12580" fmla="*/ 5552206 h 8519503"/>
              <a:gd name="connsiteX12581" fmla="*/ 5283210 w 7289801"/>
              <a:gd name="connsiteY12581" fmla="*/ 5553634 h 8519503"/>
              <a:gd name="connsiteX12582" fmla="*/ 5279633 w 7289801"/>
              <a:gd name="connsiteY12582" fmla="*/ 5545064 h 8519503"/>
              <a:gd name="connsiteX12583" fmla="*/ 5292508 w 7289801"/>
              <a:gd name="connsiteY12583" fmla="*/ 5526497 h 8519503"/>
              <a:gd name="connsiteX12584" fmla="*/ 5276057 w 7289801"/>
              <a:gd name="connsiteY12584" fmla="*/ 5534352 h 8519503"/>
              <a:gd name="connsiteX12585" fmla="*/ 5268904 w 7289801"/>
              <a:gd name="connsiteY12585" fmla="*/ 5548635 h 8519503"/>
              <a:gd name="connsiteX12586" fmla="*/ 5266043 w 7289801"/>
              <a:gd name="connsiteY12586" fmla="*/ 5537923 h 8519503"/>
              <a:gd name="connsiteX12587" fmla="*/ 5260320 w 7289801"/>
              <a:gd name="connsiteY12587" fmla="*/ 5552206 h 8519503"/>
              <a:gd name="connsiteX12588" fmla="*/ 5274626 w 7289801"/>
              <a:gd name="connsiteY12588" fmla="*/ 5552206 h 8519503"/>
              <a:gd name="connsiteX12589" fmla="*/ 5257460 w 7289801"/>
              <a:gd name="connsiteY12589" fmla="*/ 5562203 h 8519503"/>
              <a:gd name="connsiteX12590" fmla="*/ 5256030 w 7289801"/>
              <a:gd name="connsiteY12590" fmla="*/ 5572203 h 8519503"/>
              <a:gd name="connsiteX12591" fmla="*/ 5270334 w 7289801"/>
              <a:gd name="connsiteY12591" fmla="*/ 5564347 h 8519503"/>
              <a:gd name="connsiteX12592" fmla="*/ 5263182 w 7289801"/>
              <a:gd name="connsiteY12592" fmla="*/ 5577915 h 8519503"/>
              <a:gd name="connsiteX12593" fmla="*/ 5286786 w 7289801"/>
              <a:gd name="connsiteY12593" fmla="*/ 5564347 h 8519503"/>
              <a:gd name="connsiteX12594" fmla="*/ 5286071 w 7289801"/>
              <a:gd name="connsiteY12594" fmla="*/ 5571488 h 8519503"/>
              <a:gd name="connsiteX12595" fmla="*/ 5290362 w 7289801"/>
              <a:gd name="connsiteY12595" fmla="*/ 5559347 h 8519503"/>
              <a:gd name="connsiteX12596" fmla="*/ 5311820 w 7289801"/>
              <a:gd name="connsiteY12596" fmla="*/ 5545064 h 8519503"/>
              <a:gd name="connsiteX12597" fmla="*/ 5317543 w 7289801"/>
              <a:gd name="connsiteY12597" fmla="*/ 5540780 h 8519503"/>
              <a:gd name="connsiteX12598" fmla="*/ 5323266 w 7289801"/>
              <a:gd name="connsiteY12598" fmla="*/ 5544351 h 8519503"/>
              <a:gd name="connsiteX12599" fmla="*/ 5329702 w 7289801"/>
              <a:gd name="connsiteY12599" fmla="*/ 5532210 h 8519503"/>
              <a:gd name="connsiteX12600" fmla="*/ 5353308 w 7289801"/>
              <a:gd name="connsiteY12600" fmla="*/ 5517927 h 8519503"/>
              <a:gd name="connsiteX12601" fmla="*/ 5360460 w 7289801"/>
              <a:gd name="connsiteY12601" fmla="*/ 5523641 h 8519503"/>
              <a:gd name="connsiteX12602" fmla="*/ 5394793 w 7289801"/>
              <a:gd name="connsiteY12602" fmla="*/ 5490076 h 8519503"/>
              <a:gd name="connsiteX12603" fmla="*/ 5407668 w 7289801"/>
              <a:gd name="connsiteY12603" fmla="*/ 5479364 h 8519503"/>
              <a:gd name="connsiteX12604" fmla="*/ 5419828 w 7289801"/>
              <a:gd name="connsiteY12604" fmla="*/ 5483649 h 8519503"/>
              <a:gd name="connsiteX12605" fmla="*/ 5452016 w 7289801"/>
              <a:gd name="connsiteY12605" fmla="*/ 5462939 h 8519503"/>
              <a:gd name="connsiteX12606" fmla="*/ 5450584 w 7289801"/>
              <a:gd name="connsiteY12606" fmla="*/ 5455083 h 8519503"/>
              <a:gd name="connsiteX12607" fmla="*/ 5470612 w 7289801"/>
              <a:gd name="connsiteY12607" fmla="*/ 5442943 h 8519503"/>
              <a:gd name="connsiteX12608" fmla="*/ 5470612 w 7289801"/>
              <a:gd name="connsiteY12608" fmla="*/ 5455797 h 8519503"/>
              <a:gd name="connsiteX12609" fmla="*/ 5519968 w 7289801"/>
              <a:gd name="connsiteY12609" fmla="*/ 5413663 h 8519503"/>
              <a:gd name="connsiteX12610" fmla="*/ 5516390 w 7289801"/>
              <a:gd name="connsiteY12610" fmla="*/ 5402951 h 8519503"/>
              <a:gd name="connsiteX12611" fmla="*/ 5533557 w 7289801"/>
              <a:gd name="connsiteY12611" fmla="*/ 5392953 h 8519503"/>
              <a:gd name="connsiteX12612" fmla="*/ 5532842 w 7289801"/>
              <a:gd name="connsiteY12612" fmla="*/ 5407950 h 8519503"/>
              <a:gd name="connsiteX12613" fmla="*/ 5621537 w 7289801"/>
              <a:gd name="connsiteY12613" fmla="*/ 5352246 h 8519503"/>
              <a:gd name="connsiteX12614" fmla="*/ 5611523 w 7289801"/>
              <a:gd name="connsiteY12614" fmla="*/ 5360817 h 8519503"/>
              <a:gd name="connsiteX12615" fmla="*/ 5621537 w 7289801"/>
              <a:gd name="connsiteY12615" fmla="*/ 5365102 h 8519503"/>
              <a:gd name="connsiteX12616" fmla="*/ 5638704 w 7289801"/>
              <a:gd name="connsiteY12616" fmla="*/ 5354390 h 8519503"/>
              <a:gd name="connsiteX12617" fmla="*/ 5641564 w 7289801"/>
              <a:gd name="connsiteY12617" fmla="*/ 5339392 h 8519503"/>
              <a:gd name="connsiteX12618" fmla="*/ 5658016 w 7289801"/>
              <a:gd name="connsiteY12618" fmla="*/ 5339392 h 8519503"/>
              <a:gd name="connsiteX12619" fmla="*/ 5655870 w 7289801"/>
              <a:gd name="connsiteY12619" fmla="*/ 5331536 h 8519503"/>
              <a:gd name="connsiteX12620" fmla="*/ 5676614 w 7289801"/>
              <a:gd name="connsiteY12620" fmla="*/ 5319397 h 8519503"/>
              <a:gd name="connsiteX12621" fmla="*/ 5665884 w 7289801"/>
              <a:gd name="connsiteY12621" fmla="*/ 5330109 h 8519503"/>
              <a:gd name="connsiteX12622" fmla="*/ 5681620 w 7289801"/>
              <a:gd name="connsiteY12622" fmla="*/ 5337965 h 8519503"/>
              <a:gd name="connsiteX12623" fmla="*/ 5681620 w 7289801"/>
              <a:gd name="connsiteY12623" fmla="*/ 5325109 h 8519503"/>
              <a:gd name="connsiteX12624" fmla="*/ 5718815 w 7289801"/>
              <a:gd name="connsiteY12624" fmla="*/ 5302257 h 8519503"/>
              <a:gd name="connsiteX12625" fmla="*/ 5725968 w 7289801"/>
              <a:gd name="connsiteY12625" fmla="*/ 5282976 h 8519503"/>
              <a:gd name="connsiteX12626" fmla="*/ 5734550 w 7289801"/>
              <a:gd name="connsiteY12626" fmla="*/ 5291545 h 8519503"/>
              <a:gd name="connsiteX12627" fmla="*/ 5746711 w 7289801"/>
              <a:gd name="connsiteY12627" fmla="*/ 5267979 h 8519503"/>
              <a:gd name="connsiteX12628" fmla="*/ 5740273 w 7289801"/>
              <a:gd name="connsiteY12628" fmla="*/ 5267265 h 8519503"/>
              <a:gd name="connsiteX12629" fmla="*/ 5744564 w 7289801"/>
              <a:gd name="connsiteY12629" fmla="*/ 5254410 h 8519503"/>
              <a:gd name="connsiteX12630" fmla="*/ 5761016 w 7289801"/>
              <a:gd name="connsiteY12630" fmla="*/ 5247269 h 8519503"/>
              <a:gd name="connsiteX12631" fmla="*/ 5753148 w 7289801"/>
              <a:gd name="connsiteY12631" fmla="*/ 5255838 h 8519503"/>
              <a:gd name="connsiteX12632" fmla="*/ 5753148 w 7289801"/>
              <a:gd name="connsiteY12632" fmla="*/ 5263694 h 8519503"/>
              <a:gd name="connsiteX12633" fmla="*/ 5770314 w 7289801"/>
              <a:gd name="connsiteY12633" fmla="*/ 5260123 h 8519503"/>
              <a:gd name="connsiteX12634" fmla="*/ 5767454 w 7289801"/>
              <a:gd name="connsiteY12634" fmla="*/ 5267979 h 8519503"/>
              <a:gd name="connsiteX12635" fmla="*/ 5796065 w 7289801"/>
              <a:gd name="connsiteY12635" fmla="*/ 5239413 h 8519503"/>
              <a:gd name="connsiteX12636" fmla="*/ 5798211 w 7289801"/>
              <a:gd name="connsiteY12636" fmla="*/ 5252267 h 8519503"/>
              <a:gd name="connsiteX12637" fmla="*/ 5801072 w 7289801"/>
              <a:gd name="connsiteY12637" fmla="*/ 5238699 h 8519503"/>
              <a:gd name="connsiteX12638" fmla="*/ 5796780 w 7289801"/>
              <a:gd name="connsiteY12638" fmla="*/ 5230130 h 8519503"/>
              <a:gd name="connsiteX12639" fmla="*/ 5808225 w 7289801"/>
              <a:gd name="connsiteY12639" fmla="*/ 5228701 h 8519503"/>
              <a:gd name="connsiteX12640" fmla="*/ 5816093 w 7289801"/>
              <a:gd name="connsiteY12640" fmla="*/ 5226559 h 8519503"/>
              <a:gd name="connsiteX12641" fmla="*/ 5811800 w 7289801"/>
              <a:gd name="connsiteY12641" fmla="*/ 5229415 h 8519503"/>
              <a:gd name="connsiteX12642" fmla="*/ 5816808 w 7289801"/>
              <a:gd name="connsiteY12642" fmla="*/ 5230130 h 8519503"/>
              <a:gd name="connsiteX12643" fmla="*/ 5833976 w 7289801"/>
              <a:gd name="connsiteY12643" fmla="*/ 5216561 h 8519503"/>
              <a:gd name="connsiteX12644" fmla="*/ 5843988 w 7289801"/>
              <a:gd name="connsiteY12644" fmla="*/ 5220132 h 8519503"/>
              <a:gd name="connsiteX12645" fmla="*/ 5846135 w 7289801"/>
              <a:gd name="connsiteY12645" fmla="*/ 5216561 h 8519503"/>
              <a:gd name="connsiteX12646" fmla="*/ 5820384 w 7289801"/>
              <a:gd name="connsiteY12646" fmla="*/ 5202278 h 8519503"/>
              <a:gd name="connsiteX12647" fmla="*/ 5847565 w 7289801"/>
              <a:gd name="connsiteY12647" fmla="*/ 5210134 h 8519503"/>
              <a:gd name="connsiteX12648" fmla="*/ 5848995 w 7289801"/>
              <a:gd name="connsiteY12648" fmla="*/ 5205849 h 8519503"/>
              <a:gd name="connsiteX12649" fmla="*/ 5858294 w 7289801"/>
              <a:gd name="connsiteY12649" fmla="*/ 5204420 h 8519503"/>
              <a:gd name="connsiteX12650" fmla="*/ 5861156 w 7289801"/>
              <a:gd name="connsiteY12650" fmla="*/ 5210134 h 8519503"/>
              <a:gd name="connsiteX12651" fmla="*/ 5871884 w 7289801"/>
              <a:gd name="connsiteY12651" fmla="*/ 5204420 h 8519503"/>
              <a:gd name="connsiteX12652" fmla="*/ 5842558 w 7289801"/>
              <a:gd name="connsiteY12652" fmla="*/ 5192281 h 8519503"/>
              <a:gd name="connsiteX12653" fmla="*/ 5844704 w 7289801"/>
              <a:gd name="connsiteY12653" fmla="*/ 5192995 h 8519503"/>
              <a:gd name="connsiteX12654" fmla="*/ 5848995 w 7289801"/>
              <a:gd name="connsiteY12654" fmla="*/ 5194423 h 8519503"/>
              <a:gd name="connsiteX12655" fmla="*/ 5851856 w 7289801"/>
              <a:gd name="connsiteY12655" fmla="*/ 5195851 h 8519503"/>
              <a:gd name="connsiteX12656" fmla="*/ 5863302 w 7289801"/>
              <a:gd name="connsiteY12656" fmla="*/ 5200136 h 8519503"/>
              <a:gd name="connsiteX12657" fmla="*/ 5873316 w 7289801"/>
              <a:gd name="connsiteY12657" fmla="*/ 5203706 h 8519503"/>
              <a:gd name="connsiteX12658" fmla="*/ 5901926 w 7289801"/>
              <a:gd name="connsiteY12658" fmla="*/ 5172285 h 8519503"/>
              <a:gd name="connsiteX12659" fmla="*/ 5905503 w 7289801"/>
              <a:gd name="connsiteY12659" fmla="*/ 5188710 h 8519503"/>
              <a:gd name="connsiteX12660" fmla="*/ 5913728 w 7289801"/>
              <a:gd name="connsiteY12660" fmla="*/ 5182104 h 8519503"/>
              <a:gd name="connsiteX12661" fmla="*/ 5919478 w 7289801"/>
              <a:gd name="connsiteY12661" fmla="*/ 5172818 h 8519503"/>
              <a:gd name="connsiteX12662" fmla="*/ 5932684 w 7289801"/>
              <a:gd name="connsiteY12662" fmla="*/ 5169427 h 8519503"/>
              <a:gd name="connsiteX12663" fmla="*/ 5924100 w 7289801"/>
              <a:gd name="connsiteY12663" fmla="*/ 5160144 h 8519503"/>
              <a:gd name="connsiteX12664" fmla="*/ 5972024 w 7289801"/>
              <a:gd name="connsiteY12664" fmla="*/ 5120866 h 8519503"/>
              <a:gd name="connsiteX12665" fmla="*/ 5964156 w 7289801"/>
              <a:gd name="connsiteY12665" fmla="*/ 5130151 h 8519503"/>
              <a:gd name="connsiteX12666" fmla="*/ 5973454 w 7289801"/>
              <a:gd name="connsiteY12666" fmla="*/ 5136578 h 8519503"/>
              <a:gd name="connsiteX12667" fmla="*/ 6026384 w 7289801"/>
              <a:gd name="connsiteY12667" fmla="*/ 5094443 h 8519503"/>
              <a:gd name="connsiteX12668" fmla="*/ 6030676 w 7289801"/>
              <a:gd name="connsiteY12668" fmla="*/ 5103014 h 8519503"/>
              <a:gd name="connsiteX12669" fmla="*/ 6042121 w 7289801"/>
              <a:gd name="connsiteY12669" fmla="*/ 5081589 h 8519503"/>
              <a:gd name="connsiteX12670" fmla="*/ 6044982 w 7289801"/>
              <a:gd name="connsiteY12670" fmla="*/ 5086588 h 8519503"/>
              <a:gd name="connsiteX12671" fmla="*/ 6084322 w 7289801"/>
              <a:gd name="connsiteY12671" fmla="*/ 5050882 h 8519503"/>
              <a:gd name="connsiteX12672" fmla="*/ 6086468 w 7289801"/>
              <a:gd name="connsiteY12672" fmla="*/ 5058736 h 8519503"/>
              <a:gd name="connsiteX12673" fmla="*/ 6125808 w 7289801"/>
              <a:gd name="connsiteY12673" fmla="*/ 5035884 h 8519503"/>
              <a:gd name="connsiteX12674" fmla="*/ 6127240 w 7289801"/>
              <a:gd name="connsiteY12674" fmla="*/ 5046596 h 8519503"/>
              <a:gd name="connsiteX12675" fmla="*/ 6138684 w 7289801"/>
              <a:gd name="connsiteY12675" fmla="*/ 5038026 h 8519503"/>
              <a:gd name="connsiteX12676" fmla="*/ 6140830 w 7289801"/>
              <a:gd name="connsiteY12676" fmla="*/ 5025172 h 8519503"/>
              <a:gd name="connsiteX12677" fmla="*/ 6151559 w 7289801"/>
              <a:gd name="connsiteY12677" fmla="*/ 5021601 h 8519503"/>
              <a:gd name="connsiteX12678" fmla="*/ 6146552 w 7289801"/>
              <a:gd name="connsiteY12678" fmla="*/ 5015889 h 8519503"/>
              <a:gd name="connsiteX12679" fmla="*/ 6167296 w 7289801"/>
              <a:gd name="connsiteY12679" fmla="*/ 5008033 h 8519503"/>
              <a:gd name="connsiteX12680" fmla="*/ 6160142 w 7289801"/>
              <a:gd name="connsiteY12680" fmla="*/ 5002320 h 8519503"/>
              <a:gd name="connsiteX12681" fmla="*/ 6199483 w 7289801"/>
              <a:gd name="connsiteY12681" fmla="*/ 4999463 h 8519503"/>
              <a:gd name="connsiteX12682" fmla="*/ 6221656 w 7289801"/>
              <a:gd name="connsiteY12682" fmla="*/ 4982323 h 8519503"/>
              <a:gd name="connsiteX12683" fmla="*/ 6221656 w 7289801"/>
              <a:gd name="connsiteY12683" fmla="*/ 4989465 h 8519503"/>
              <a:gd name="connsiteX12684" fmla="*/ 6240253 w 7289801"/>
              <a:gd name="connsiteY12684" fmla="*/ 4981610 h 8519503"/>
              <a:gd name="connsiteX12685" fmla="*/ 6232385 w 7289801"/>
              <a:gd name="connsiteY12685" fmla="*/ 4963042 h 8519503"/>
              <a:gd name="connsiteX12686" fmla="*/ 6255274 w 7289801"/>
              <a:gd name="connsiteY12686" fmla="*/ 4950901 h 8519503"/>
              <a:gd name="connsiteX12687" fmla="*/ 6402622 w 7289801"/>
              <a:gd name="connsiteY12687" fmla="*/ 4864491 h 8519503"/>
              <a:gd name="connsiteX12688" fmla="*/ 6389746 w 7289801"/>
              <a:gd name="connsiteY12688" fmla="*/ 4875917 h 8519503"/>
              <a:gd name="connsiteX12689" fmla="*/ 6390462 w 7289801"/>
              <a:gd name="connsiteY12689" fmla="*/ 4886629 h 8519503"/>
              <a:gd name="connsiteX12690" fmla="*/ 6396899 w 7289801"/>
              <a:gd name="connsiteY12690" fmla="*/ 4881630 h 8519503"/>
              <a:gd name="connsiteX12691" fmla="*/ 6397615 w 7289801"/>
              <a:gd name="connsiteY12691" fmla="*/ 4871632 h 8519503"/>
              <a:gd name="connsiteX12692" fmla="*/ 6404768 w 7289801"/>
              <a:gd name="connsiteY12692" fmla="*/ 4878059 h 8519503"/>
              <a:gd name="connsiteX12693" fmla="*/ 6416212 w 7289801"/>
              <a:gd name="connsiteY12693" fmla="*/ 4871632 h 8519503"/>
              <a:gd name="connsiteX12694" fmla="*/ 6414066 w 7289801"/>
              <a:gd name="connsiteY12694" fmla="*/ 4863778 h 8519503"/>
              <a:gd name="connsiteX12695" fmla="*/ 6396185 w 7289801"/>
              <a:gd name="connsiteY12695" fmla="*/ 4856636 h 8519503"/>
              <a:gd name="connsiteX12696" fmla="*/ 6409774 w 7289801"/>
              <a:gd name="connsiteY12696" fmla="*/ 4850208 h 8519503"/>
              <a:gd name="connsiteX12697" fmla="*/ 6410490 w 7289801"/>
              <a:gd name="connsiteY12697" fmla="*/ 4860920 h 8519503"/>
              <a:gd name="connsiteX12698" fmla="*/ 6446253 w 7289801"/>
              <a:gd name="connsiteY12698" fmla="*/ 4836639 h 8519503"/>
              <a:gd name="connsiteX12699" fmla="*/ 6451976 w 7289801"/>
              <a:gd name="connsiteY12699" fmla="*/ 4832355 h 8519503"/>
              <a:gd name="connsiteX12700" fmla="*/ 6466996 w 7289801"/>
              <a:gd name="connsiteY12700" fmla="*/ 4828785 h 8519503"/>
              <a:gd name="connsiteX12701" fmla="*/ 6451260 w 7289801"/>
              <a:gd name="connsiteY12701" fmla="*/ 4848066 h 8519503"/>
              <a:gd name="connsiteX12702" fmla="*/ 6482734 w 7289801"/>
              <a:gd name="connsiteY12702" fmla="*/ 4828785 h 8519503"/>
              <a:gd name="connsiteX12703" fmla="*/ 6499900 w 7289801"/>
              <a:gd name="connsiteY12703" fmla="*/ 4825214 h 8519503"/>
              <a:gd name="connsiteX12704" fmla="*/ 6499900 w 7289801"/>
              <a:gd name="connsiteY12704" fmla="*/ 4845924 h 8519503"/>
              <a:gd name="connsiteX12705" fmla="*/ 6517065 w 7289801"/>
              <a:gd name="connsiteY12705" fmla="*/ 4827356 h 8519503"/>
              <a:gd name="connsiteX12706" fmla="*/ 6517781 w 7289801"/>
              <a:gd name="connsiteY12706" fmla="*/ 4812359 h 8519503"/>
              <a:gd name="connsiteX12707" fmla="*/ 6534948 w 7289801"/>
              <a:gd name="connsiteY12707" fmla="*/ 4813787 h 8519503"/>
              <a:gd name="connsiteX12708" fmla="*/ 6537093 w 7289801"/>
              <a:gd name="connsiteY12708" fmla="*/ 4829498 h 8519503"/>
              <a:gd name="connsiteX12709" fmla="*/ 6523504 w 7289801"/>
              <a:gd name="connsiteY12709" fmla="*/ 4843781 h 8519503"/>
              <a:gd name="connsiteX12710" fmla="*/ 6477010 w 7289801"/>
              <a:gd name="connsiteY12710" fmla="*/ 4866634 h 8519503"/>
              <a:gd name="connsiteX12711" fmla="*/ 6451976 w 7289801"/>
              <a:gd name="connsiteY12711" fmla="*/ 4888771 h 8519503"/>
              <a:gd name="connsiteX12712" fmla="*/ 6454837 w 7289801"/>
              <a:gd name="connsiteY12712" fmla="*/ 4894485 h 8519503"/>
              <a:gd name="connsiteX12713" fmla="*/ 6439816 w 7289801"/>
              <a:gd name="connsiteY12713" fmla="*/ 4897342 h 8519503"/>
              <a:gd name="connsiteX12714" fmla="*/ 6434094 w 7289801"/>
              <a:gd name="connsiteY12714" fmla="*/ 4886629 h 8519503"/>
              <a:gd name="connsiteX12715" fmla="*/ 6430518 w 7289801"/>
              <a:gd name="connsiteY12715" fmla="*/ 4891629 h 8519503"/>
              <a:gd name="connsiteX12716" fmla="*/ 6430518 w 7289801"/>
              <a:gd name="connsiteY12716" fmla="*/ 4911625 h 8519503"/>
              <a:gd name="connsiteX12717" fmla="*/ 6417642 w 7289801"/>
              <a:gd name="connsiteY12717" fmla="*/ 4923050 h 8519503"/>
              <a:gd name="connsiteX12718" fmla="*/ 6411920 w 7289801"/>
              <a:gd name="connsiteY12718" fmla="*/ 4919479 h 8519503"/>
              <a:gd name="connsiteX12719" fmla="*/ 6402622 w 7289801"/>
              <a:gd name="connsiteY12719" fmla="*/ 4933762 h 8519503"/>
              <a:gd name="connsiteX12720" fmla="*/ 6418358 w 7289801"/>
              <a:gd name="connsiteY12720" fmla="*/ 4913052 h 8519503"/>
              <a:gd name="connsiteX12721" fmla="*/ 6411920 w 7289801"/>
              <a:gd name="connsiteY12721" fmla="*/ 4904483 h 8519503"/>
              <a:gd name="connsiteX12722" fmla="*/ 6394038 w 7289801"/>
              <a:gd name="connsiteY12722" fmla="*/ 4925193 h 8519503"/>
              <a:gd name="connsiteX12723" fmla="*/ 6382594 w 7289801"/>
              <a:gd name="connsiteY12723" fmla="*/ 4930906 h 8519503"/>
              <a:gd name="connsiteX12724" fmla="*/ 6372580 w 7289801"/>
              <a:gd name="connsiteY12724" fmla="*/ 4927335 h 8519503"/>
              <a:gd name="connsiteX12725" fmla="*/ 6365428 w 7289801"/>
              <a:gd name="connsiteY12725" fmla="*/ 4941618 h 8519503"/>
              <a:gd name="connsiteX12726" fmla="*/ 6352552 w 7289801"/>
              <a:gd name="connsiteY12726" fmla="*/ 4940190 h 8519503"/>
              <a:gd name="connsiteX12727" fmla="*/ 6358274 w 7289801"/>
              <a:gd name="connsiteY12727" fmla="*/ 4955901 h 8519503"/>
              <a:gd name="connsiteX12728" fmla="*/ 6339677 w 7289801"/>
              <a:gd name="connsiteY12728" fmla="*/ 4950901 h 8519503"/>
              <a:gd name="connsiteX12729" fmla="*/ 6331094 w 7289801"/>
              <a:gd name="connsiteY12729" fmla="*/ 4968041 h 8519503"/>
              <a:gd name="connsiteX12730" fmla="*/ 6348976 w 7289801"/>
              <a:gd name="connsiteY12730" fmla="*/ 4963042 h 8519503"/>
              <a:gd name="connsiteX12731" fmla="*/ 6321080 w 7289801"/>
              <a:gd name="connsiteY12731" fmla="*/ 4979467 h 8519503"/>
              <a:gd name="connsiteX12732" fmla="*/ 6293184 w 7289801"/>
              <a:gd name="connsiteY12732" fmla="*/ 5006604 h 8519503"/>
              <a:gd name="connsiteX12733" fmla="*/ 6328948 w 7289801"/>
              <a:gd name="connsiteY12733" fmla="*/ 5008747 h 8519503"/>
              <a:gd name="connsiteX12734" fmla="*/ 6336816 w 7289801"/>
              <a:gd name="connsiteY12734" fmla="*/ 4999463 h 8519503"/>
              <a:gd name="connsiteX12735" fmla="*/ 6331808 w 7289801"/>
              <a:gd name="connsiteY12735" fmla="*/ 4993750 h 8519503"/>
              <a:gd name="connsiteX12736" fmla="*/ 6346115 w 7289801"/>
              <a:gd name="connsiteY12736" fmla="*/ 4972326 h 8519503"/>
              <a:gd name="connsiteX12737" fmla="*/ 6346115 w 7289801"/>
              <a:gd name="connsiteY12737" fmla="*/ 4985181 h 8519503"/>
              <a:gd name="connsiteX12738" fmla="*/ 6354698 w 7289801"/>
              <a:gd name="connsiteY12738" fmla="*/ 4981610 h 8519503"/>
              <a:gd name="connsiteX12739" fmla="*/ 6357559 w 7289801"/>
              <a:gd name="connsiteY12739" fmla="*/ 4971611 h 8519503"/>
              <a:gd name="connsiteX12740" fmla="*/ 6374726 w 7289801"/>
              <a:gd name="connsiteY12740" fmla="*/ 4968755 h 8519503"/>
              <a:gd name="connsiteX12741" fmla="*/ 6364712 w 7289801"/>
              <a:gd name="connsiteY12741" fmla="*/ 4985181 h 8519503"/>
              <a:gd name="connsiteX12742" fmla="*/ 6374726 w 7289801"/>
              <a:gd name="connsiteY12742" fmla="*/ 4981610 h 8519503"/>
              <a:gd name="connsiteX12743" fmla="*/ 6379732 w 7289801"/>
              <a:gd name="connsiteY12743" fmla="*/ 4966613 h 8519503"/>
              <a:gd name="connsiteX12744" fmla="*/ 6374010 w 7289801"/>
              <a:gd name="connsiteY12744" fmla="*/ 4963042 h 8519503"/>
              <a:gd name="connsiteX12745" fmla="*/ 6404768 w 7289801"/>
              <a:gd name="connsiteY12745" fmla="*/ 4946617 h 8519503"/>
              <a:gd name="connsiteX12746" fmla="*/ 6459128 w 7289801"/>
              <a:gd name="connsiteY12746" fmla="*/ 4900198 h 8519503"/>
              <a:gd name="connsiteX12747" fmla="*/ 6458414 w 7289801"/>
              <a:gd name="connsiteY12747" fmla="*/ 4918052 h 8519503"/>
              <a:gd name="connsiteX12748" fmla="*/ 6427656 w 7289801"/>
              <a:gd name="connsiteY12748" fmla="*/ 4934476 h 8519503"/>
              <a:gd name="connsiteX12749" fmla="*/ 6409059 w 7289801"/>
              <a:gd name="connsiteY12749" fmla="*/ 4942332 h 8519503"/>
              <a:gd name="connsiteX12750" fmla="*/ 6421218 w 7289801"/>
              <a:gd name="connsiteY12750" fmla="*/ 4946617 h 8519503"/>
              <a:gd name="connsiteX12751" fmla="*/ 6436240 w 7289801"/>
              <a:gd name="connsiteY12751" fmla="*/ 4928049 h 8519503"/>
              <a:gd name="connsiteX12752" fmla="*/ 6464851 w 7289801"/>
              <a:gd name="connsiteY12752" fmla="*/ 4918766 h 8519503"/>
              <a:gd name="connsiteX12753" fmla="*/ 6463421 w 7289801"/>
              <a:gd name="connsiteY12753" fmla="*/ 4928764 h 8519503"/>
              <a:gd name="connsiteX12754" fmla="*/ 6472720 w 7289801"/>
              <a:gd name="connsiteY12754" fmla="*/ 4930191 h 8519503"/>
              <a:gd name="connsiteX12755" fmla="*/ 6479156 w 7289801"/>
              <a:gd name="connsiteY12755" fmla="*/ 4915195 h 8519503"/>
              <a:gd name="connsiteX12756" fmla="*/ 6473434 w 7289801"/>
              <a:gd name="connsiteY12756" fmla="*/ 4912339 h 8519503"/>
              <a:gd name="connsiteX12757" fmla="*/ 6496323 w 7289801"/>
              <a:gd name="connsiteY12757" fmla="*/ 4904483 h 8519503"/>
              <a:gd name="connsiteX12758" fmla="*/ 6495608 w 7289801"/>
              <a:gd name="connsiteY12758" fmla="*/ 4914481 h 8519503"/>
              <a:gd name="connsiteX12759" fmla="*/ 6506337 w 7289801"/>
              <a:gd name="connsiteY12759" fmla="*/ 4895198 h 8519503"/>
              <a:gd name="connsiteX12760" fmla="*/ 6533518 w 7289801"/>
              <a:gd name="connsiteY12760" fmla="*/ 4895913 h 8519503"/>
              <a:gd name="connsiteX12761" fmla="*/ 6557121 w 7289801"/>
              <a:gd name="connsiteY12761" fmla="*/ 4885915 h 8519503"/>
              <a:gd name="connsiteX12762" fmla="*/ 6556406 w 7289801"/>
              <a:gd name="connsiteY12762" fmla="*/ 4895913 h 8519503"/>
              <a:gd name="connsiteX12763" fmla="*/ 6568566 w 7289801"/>
              <a:gd name="connsiteY12763" fmla="*/ 4887344 h 8519503"/>
              <a:gd name="connsiteX12764" fmla="*/ 6577864 w 7289801"/>
              <a:gd name="connsiteY12764" fmla="*/ 4893057 h 8519503"/>
              <a:gd name="connsiteX12765" fmla="*/ 6588594 w 7289801"/>
              <a:gd name="connsiteY12765" fmla="*/ 4887344 h 8519503"/>
              <a:gd name="connsiteX12766" fmla="*/ 6577864 w 7289801"/>
              <a:gd name="connsiteY12766" fmla="*/ 4885915 h 8519503"/>
              <a:gd name="connsiteX12767" fmla="*/ 6582156 w 7289801"/>
              <a:gd name="connsiteY12767" fmla="*/ 4873061 h 8519503"/>
              <a:gd name="connsiteX12768" fmla="*/ 6590740 w 7289801"/>
              <a:gd name="connsiteY12768" fmla="*/ 4866634 h 8519503"/>
              <a:gd name="connsiteX12769" fmla="*/ 6602900 w 7289801"/>
              <a:gd name="connsiteY12769" fmla="*/ 4873061 h 8519503"/>
              <a:gd name="connsiteX12770" fmla="*/ 6588594 w 7289801"/>
              <a:gd name="connsiteY12770" fmla="*/ 4881630 h 8519503"/>
              <a:gd name="connsiteX12771" fmla="*/ 6604330 w 7289801"/>
              <a:gd name="connsiteY12771" fmla="*/ 4888771 h 8519503"/>
              <a:gd name="connsiteX12772" fmla="*/ 6624358 w 7289801"/>
              <a:gd name="connsiteY12772" fmla="*/ 4875917 h 8519503"/>
              <a:gd name="connsiteX12773" fmla="*/ 6617204 w 7289801"/>
              <a:gd name="connsiteY12773" fmla="*/ 4890200 h 8519503"/>
              <a:gd name="connsiteX12774" fmla="*/ 6598608 w 7289801"/>
              <a:gd name="connsiteY12774" fmla="*/ 4898769 h 8519503"/>
              <a:gd name="connsiteX12775" fmla="*/ 6599324 w 7289801"/>
              <a:gd name="connsiteY12775" fmla="*/ 4903769 h 8519503"/>
              <a:gd name="connsiteX12776" fmla="*/ 6575719 w 7289801"/>
              <a:gd name="connsiteY12776" fmla="*/ 4926621 h 8519503"/>
              <a:gd name="connsiteX12777" fmla="*/ 6565705 w 7289801"/>
              <a:gd name="connsiteY12777" fmla="*/ 4923050 h 8519503"/>
              <a:gd name="connsiteX12778" fmla="*/ 6545677 w 7289801"/>
              <a:gd name="connsiteY12778" fmla="*/ 4935905 h 8519503"/>
              <a:gd name="connsiteX12779" fmla="*/ 6557121 w 7289801"/>
              <a:gd name="connsiteY12779" fmla="*/ 4929478 h 8519503"/>
              <a:gd name="connsiteX12780" fmla="*/ 6555691 w 7289801"/>
              <a:gd name="connsiteY12780" fmla="*/ 4911625 h 8519503"/>
              <a:gd name="connsiteX12781" fmla="*/ 6552114 w 7289801"/>
              <a:gd name="connsiteY12781" fmla="*/ 4923764 h 8519503"/>
              <a:gd name="connsiteX12782" fmla="*/ 6537808 w 7289801"/>
              <a:gd name="connsiteY12782" fmla="*/ 4932335 h 8519503"/>
              <a:gd name="connsiteX12783" fmla="*/ 6530656 w 7289801"/>
              <a:gd name="connsiteY12783" fmla="*/ 4926621 h 8519503"/>
              <a:gd name="connsiteX12784" fmla="*/ 6519928 w 7289801"/>
              <a:gd name="connsiteY12784" fmla="*/ 4945903 h 8519503"/>
              <a:gd name="connsiteX12785" fmla="*/ 6521358 w 7289801"/>
              <a:gd name="connsiteY12785" fmla="*/ 4961613 h 8519503"/>
              <a:gd name="connsiteX12786" fmla="*/ 6493462 w 7289801"/>
              <a:gd name="connsiteY12786" fmla="*/ 4975896 h 8519503"/>
              <a:gd name="connsiteX12787" fmla="*/ 6497038 w 7289801"/>
              <a:gd name="connsiteY12787" fmla="*/ 4965899 h 8519503"/>
              <a:gd name="connsiteX12788" fmla="*/ 6479156 w 7289801"/>
              <a:gd name="connsiteY12788" fmla="*/ 4979467 h 8519503"/>
              <a:gd name="connsiteX12789" fmla="*/ 6454837 w 7289801"/>
              <a:gd name="connsiteY12789" fmla="*/ 4988750 h 8519503"/>
              <a:gd name="connsiteX12790" fmla="*/ 6441962 w 7289801"/>
              <a:gd name="connsiteY12790" fmla="*/ 4979467 h 8519503"/>
              <a:gd name="connsiteX12791" fmla="*/ 6435525 w 7289801"/>
              <a:gd name="connsiteY12791" fmla="*/ 4999463 h 8519503"/>
              <a:gd name="connsiteX12792" fmla="*/ 6424796 w 7289801"/>
              <a:gd name="connsiteY12792" fmla="*/ 5003033 h 8519503"/>
              <a:gd name="connsiteX12793" fmla="*/ 6423366 w 7289801"/>
              <a:gd name="connsiteY12793" fmla="*/ 4995179 h 8519503"/>
              <a:gd name="connsiteX12794" fmla="*/ 6417642 w 7289801"/>
              <a:gd name="connsiteY12794" fmla="*/ 5004462 h 8519503"/>
              <a:gd name="connsiteX12795" fmla="*/ 6409059 w 7289801"/>
              <a:gd name="connsiteY12795" fmla="*/ 4995892 h 8519503"/>
              <a:gd name="connsiteX12796" fmla="*/ 6394038 w 7289801"/>
              <a:gd name="connsiteY12796" fmla="*/ 5014460 h 8519503"/>
              <a:gd name="connsiteX12797" fmla="*/ 6414066 w 7289801"/>
              <a:gd name="connsiteY12797" fmla="*/ 5009462 h 8519503"/>
              <a:gd name="connsiteX12798" fmla="*/ 6381164 w 7289801"/>
              <a:gd name="connsiteY12798" fmla="*/ 5030885 h 8519503"/>
              <a:gd name="connsiteX12799" fmla="*/ 6424080 w 7289801"/>
              <a:gd name="connsiteY12799" fmla="*/ 5013031 h 8519503"/>
              <a:gd name="connsiteX12800" fmla="*/ 6419072 w 7289801"/>
              <a:gd name="connsiteY12800" fmla="*/ 5007318 h 8519503"/>
              <a:gd name="connsiteX12801" fmla="*/ 6431948 w 7289801"/>
              <a:gd name="connsiteY12801" fmla="*/ 5008747 h 8519503"/>
              <a:gd name="connsiteX12802" fmla="*/ 6432664 w 7289801"/>
              <a:gd name="connsiteY12802" fmla="*/ 5021601 h 8519503"/>
              <a:gd name="connsiteX12803" fmla="*/ 6392608 w 7289801"/>
              <a:gd name="connsiteY12803" fmla="*/ 5045168 h 8519503"/>
              <a:gd name="connsiteX12804" fmla="*/ 6384740 w 7289801"/>
              <a:gd name="connsiteY12804" fmla="*/ 5048738 h 8519503"/>
              <a:gd name="connsiteX12805" fmla="*/ 6379017 w 7289801"/>
              <a:gd name="connsiteY12805" fmla="*/ 5038026 h 8519503"/>
              <a:gd name="connsiteX12806" fmla="*/ 6366858 w 7289801"/>
              <a:gd name="connsiteY12806" fmla="*/ 5046596 h 8519503"/>
              <a:gd name="connsiteX12807" fmla="*/ 6376872 w 7289801"/>
              <a:gd name="connsiteY12807" fmla="*/ 5050882 h 8519503"/>
              <a:gd name="connsiteX12808" fmla="*/ 6366858 w 7289801"/>
              <a:gd name="connsiteY12808" fmla="*/ 5054452 h 8519503"/>
              <a:gd name="connsiteX12809" fmla="*/ 6361136 w 7289801"/>
              <a:gd name="connsiteY12809" fmla="*/ 5071592 h 8519503"/>
              <a:gd name="connsiteX12810" fmla="*/ 6366858 w 7289801"/>
              <a:gd name="connsiteY12810" fmla="*/ 5080161 h 8519503"/>
              <a:gd name="connsiteX12811" fmla="*/ 6359704 w 7289801"/>
              <a:gd name="connsiteY12811" fmla="*/ 5094443 h 8519503"/>
              <a:gd name="connsiteX12812" fmla="*/ 6353268 w 7289801"/>
              <a:gd name="connsiteY12812" fmla="*/ 5080875 h 8519503"/>
              <a:gd name="connsiteX12813" fmla="*/ 6333956 w 7289801"/>
              <a:gd name="connsiteY12813" fmla="*/ 5096585 h 8519503"/>
              <a:gd name="connsiteX12814" fmla="*/ 6335386 w 7289801"/>
              <a:gd name="connsiteY12814" fmla="*/ 5086588 h 8519503"/>
              <a:gd name="connsiteX12815" fmla="*/ 6321794 w 7289801"/>
              <a:gd name="connsiteY12815" fmla="*/ 5084446 h 8519503"/>
              <a:gd name="connsiteX12816" fmla="*/ 6309635 w 7289801"/>
              <a:gd name="connsiteY12816" fmla="*/ 5090873 h 8519503"/>
              <a:gd name="connsiteX12817" fmla="*/ 6325372 w 7289801"/>
              <a:gd name="connsiteY12817" fmla="*/ 5114439 h 8519503"/>
              <a:gd name="connsiteX12818" fmla="*/ 6345400 w 7289801"/>
              <a:gd name="connsiteY12818" fmla="*/ 5160858 h 8519503"/>
              <a:gd name="connsiteX12819" fmla="*/ 6340392 w 7289801"/>
              <a:gd name="connsiteY12819" fmla="*/ 5188710 h 8519503"/>
              <a:gd name="connsiteX12820" fmla="*/ 6346115 w 7289801"/>
              <a:gd name="connsiteY12820" fmla="*/ 5186567 h 8519503"/>
              <a:gd name="connsiteX12821" fmla="*/ 6340392 w 7289801"/>
              <a:gd name="connsiteY12821" fmla="*/ 5196566 h 8519503"/>
              <a:gd name="connsiteX12822" fmla="*/ 6346115 w 7289801"/>
              <a:gd name="connsiteY12822" fmla="*/ 5240128 h 8519503"/>
              <a:gd name="connsiteX12823" fmla="*/ 6340392 w 7289801"/>
              <a:gd name="connsiteY12823" fmla="*/ 5290118 h 8519503"/>
              <a:gd name="connsiteX12824" fmla="*/ 6348976 w 7289801"/>
              <a:gd name="connsiteY12824" fmla="*/ 5307257 h 8519503"/>
              <a:gd name="connsiteX12825" fmla="*/ 6338962 w 7289801"/>
              <a:gd name="connsiteY12825" fmla="*/ 5353675 h 8519503"/>
              <a:gd name="connsiteX12826" fmla="*/ 6361850 w 7289801"/>
              <a:gd name="connsiteY12826" fmla="*/ 5331536 h 8519503"/>
              <a:gd name="connsiteX12827" fmla="*/ 6380448 w 7289801"/>
              <a:gd name="connsiteY12827" fmla="*/ 5279406 h 8519503"/>
              <a:gd name="connsiteX12828" fmla="*/ 6381164 w 7289801"/>
              <a:gd name="connsiteY12828" fmla="*/ 5270835 h 8519503"/>
              <a:gd name="connsiteX12829" fmla="*/ 6374010 w 7289801"/>
              <a:gd name="connsiteY12829" fmla="*/ 5270121 h 8519503"/>
              <a:gd name="connsiteX12830" fmla="*/ 6378302 w 7289801"/>
              <a:gd name="connsiteY12830" fmla="*/ 5244413 h 8519503"/>
              <a:gd name="connsiteX12831" fmla="*/ 6358274 w 7289801"/>
              <a:gd name="connsiteY12831" fmla="*/ 5200850 h 8519503"/>
              <a:gd name="connsiteX12832" fmla="*/ 6361850 w 7289801"/>
              <a:gd name="connsiteY12832" fmla="*/ 5173713 h 8519503"/>
              <a:gd name="connsiteX12833" fmla="*/ 6357559 w 7289801"/>
              <a:gd name="connsiteY12833" fmla="*/ 5133007 h 8519503"/>
              <a:gd name="connsiteX12834" fmla="*/ 6386171 w 7289801"/>
              <a:gd name="connsiteY12834" fmla="*/ 5173713 h 8519503"/>
              <a:gd name="connsiteX12835" fmla="*/ 6394038 w 7289801"/>
              <a:gd name="connsiteY12835" fmla="*/ 5227273 h 8519503"/>
              <a:gd name="connsiteX12836" fmla="*/ 6391178 w 7289801"/>
              <a:gd name="connsiteY12836" fmla="*/ 5255125 h 8519503"/>
              <a:gd name="connsiteX12837" fmla="*/ 6385455 w 7289801"/>
              <a:gd name="connsiteY12837" fmla="*/ 5280119 h 8519503"/>
              <a:gd name="connsiteX12838" fmla="*/ 6397615 w 7289801"/>
              <a:gd name="connsiteY12838" fmla="*/ 5309399 h 8519503"/>
              <a:gd name="connsiteX12839" fmla="*/ 6379017 w 7289801"/>
              <a:gd name="connsiteY12839" fmla="*/ 5314398 h 8519503"/>
              <a:gd name="connsiteX12840" fmla="*/ 6364712 w 7289801"/>
              <a:gd name="connsiteY12840" fmla="*/ 5345106 h 8519503"/>
              <a:gd name="connsiteX12841" fmla="*/ 6369003 w 7289801"/>
              <a:gd name="connsiteY12841" fmla="*/ 5408665 h 8519503"/>
              <a:gd name="connsiteX12842" fmla="*/ 6371150 w 7289801"/>
              <a:gd name="connsiteY12842" fmla="*/ 5470795 h 8519503"/>
              <a:gd name="connsiteX12843" fmla="*/ 6392608 w 7289801"/>
              <a:gd name="connsiteY12843" fmla="*/ 5426518 h 8519503"/>
              <a:gd name="connsiteX12844" fmla="*/ 6384740 w 7289801"/>
              <a:gd name="connsiteY12844" fmla="*/ 5432231 h 8519503"/>
              <a:gd name="connsiteX12845" fmla="*/ 6390462 w 7289801"/>
              <a:gd name="connsiteY12845" fmla="*/ 5407236 h 8519503"/>
              <a:gd name="connsiteX12846" fmla="*/ 6406913 w 7289801"/>
              <a:gd name="connsiteY12846" fmla="*/ 5385097 h 8519503"/>
              <a:gd name="connsiteX12847" fmla="*/ 6424796 w 7289801"/>
              <a:gd name="connsiteY12847" fmla="*/ 5420805 h 8519503"/>
              <a:gd name="connsiteX12848" fmla="*/ 6427656 w 7289801"/>
              <a:gd name="connsiteY12848" fmla="*/ 5470080 h 8519503"/>
              <a:gd name="connsiteX12849" fmla="*/ 6406913 w 7289801"/>
              <a:gd name="connsiteY12849" fmla="*/ 5556491 h 8519503"/>
              <a:gd name="connsiteX12850" fmla="*/ 6418358 w 7289801"/>
              <a:gd name="connsiteY12850" fmla="*/ 5563632 h 8519503"/>
              <a:gd name="connsiteX12851" fmla="*/ 6406198 w 7289801"/>
              <a:gd name="connsiteY12851" fmla="*/ 5599340 h 8519503"/>
              <a:gd name="connsiteX12852" fmla="*/ 6385455 w 7289801"/>
              <a:gd name="connsiteY12852" fmla="*/ 5640045 h 8519503"/>
              <a:gd name="connsiteX12853" fmla="*/ 6369003 w 7289801"/>
              <a:gd name="connsiteY12853" fmla="*/ 5636474 h 8519503"/>
              <a:gd name="connsiteX12854" fmla="*/ 6385455 w 7289801"/>
              <a:gd name="connsiteY12854" fmla="*/ 5600767 h 8519503"/>
              <a:gd name="connsiteX12855" fmla="*/ 6379017 w 7289801"/>
              <a:gd name="connsiteY12855" fmla="*/ 5595769 h 8519503"/>
              <a:gd name="connsiteX12856" fmla="*/ 6356129 w 7289801"/>
              <a:gd name="connsiteY12856" fmla="*/ 5626477 h 8519503"/>
              <a:gd name="connsiteX12857" fmla="*/ 6362566 w 7289801"/>
              <a:gd name="connsiteY12857" fmla="*/ 5631475 h 8519503"/>
              <a:gd name="connsiteX12858" fmla="*/ 6346830 w 7289801"/>
              <a:gd name="connsiteY12858" fmla="*/ 5660755 h 8519503"/>
              <a:gd name="connsiteX12859" fmla="*/ 6335386 w 7289801"/>
              <a:gd name="connsiteY12859" fmla="*/ 5685750 h 8519503"/>
              <a:gd name="connsiteX12860" fmla="*/ 6331808 w 7289801"/>
              <a:gd name="connsiteY12860" fmla="*/ 5721456 h 8519503"/>
              <a:gd name="connsiteX12861" fmla="*/ 6356129 w 7289801"/>
              <a:gd name="connsiteY12861" fmla="*/ 5688606 h 8519503"/>
              <a:gd name="connsiteX12862" fmla="*/ 6377587 w 7289801"/>
              <a:gd name="connsiteY12862" fmla="*/ 5653614 h 8519503"/>
              <a:gd name="connsiteX12863" fmla="*/ 6336101 w 7289801"/>
              <a:gd name="connsiteY12863" fmla="*/ 5736453 h 8519503"/>
              <a:gd name="connsiteX12864" fmla="*/ 6306060 w 7289801"/>
              <a:gd name="connsiteY12864" fmla="*/ 5802868 h 8519503"/>
              <a:gd name="connsiteX12865" fmla="*/ 6249552 w 7289801"/>
              <a:gd name="connsiteY12865" fmla="*/ 5858571 h 8519503"/>
              <a:gd name="connsiteX12866" fmla="*/ 6223086 w 7289801"/>
              <a:gd name="connsiteY12866" fmla="*/ 5903562 h 8519503"/>
              <a:gd name="connsiteX12867" fmla="*/ 6184462 w 7289801"/>
              <a:gd name="connsiteY12867" fmla="*/ 5950694 h 8519503"/>
              <a:gd name="connsiteX12868" fmla="*/ 6137254 w 7289801"/>
              <a:gd name="connsiteY12868" fmla="*/ 5997828 h 8519503"/>
              <a:gd name="connsiteX12869" fmla="*/ 6085752 w 7289801"/>
              <a:gd name="connsiteY12869" fmla="*/ 6040676 h 8519503"/>
              <a:gd name="connsiteX12870" fmla="*/ 6103635 w 7289801"/>
              <a:gd name="connsiteY12870" fmla="*/ 6035677 h 8519503"/>
              <a:gd name="connsiteX12871" fmla="*/ 6026384 w 7289801"/>
              <a:gd name="connsiteY12871" fmla="*/ 6114947 h 8519503"/>
              <a:gd name="connsiteX12872" fmla="*/ 6023524 w 7289801"/>
              <a:gd name="connsiteY12872" fmla="*/ 6099235 h 8519503"/>
              <a:gd name="connsiteX12873" fmla="*/ 6014940 w 7289801"/>
              <a:gd name="connsiteY12873" fmla="*/ 6106376 h 8519503"/>
              <a:gd name="connsiteX12874" fmla="*/ 6020662 w 7289801"/>
              <a:gd name="connsiteY12874" fmla="*/ 6116375 h 8519503"/>
              <a:gd name="connsiteX12875" fmla="*/ 5996343 w 7289801"/>
              <a:gd name="connsiteY12875" fmla="*/ 6117803 h 8519503"/>
              <a:gd name="connsiteX12876" fmla="*/ 5992052 w 7289801"/>
              <a:gd name="connsiteY12876" fmla="*/ 6143512 h 8519503"/>
              <a:gd name="connsiteX12877" fmla="*/ 5970594 w 7289801"/>
              <a:gd name="connsiteY12877" fmla="*/ 6161366 h 8519503"/>
              <a:gd name="connsiteX12878" fmla="*/ 5962010 w 7289801"/>
              <a:gd name="connsiteY12878" fmla="*/ 6157081 h 8519503"/>
              <a:gd name="connsiteX12879" fmla="*/ 5954857 w 7289801"/>
              <a:gd name="connsiteY12879" fmla="*/ 6177076 h 8519503"/>
              <a:gd name="connsiteX12880" fmla="*/ 5897634 w 7289801"/>
              <a:gd name="connsiteY12880" fmla="*/ 6207070 h 8519503"/>
              <a:gd name="connsiteX12881" fmla="*/ 5803218 w 7289801"/>
              <a:gd name="connsiteY12881" fmla="*/ 6287768 h 8519503"/>
              <a:gd name="connsiteX12882" fmla="*/ 5776038 w 7289801"/>
              <a:gd name="connsiteY12882" fmla="*/ 6292767 h 8519503"/>
              <a:gd name="connsiteX12883" fmla="*/ 5772460 w 7289801"/>
              <a:gd name="connsiteY12883" fmla="*/ 6309906 h 8519503"/>
              <a:gd name="connsiteX12884" fmla="*/ 5708801 w 7289801"/>
              <a:gd name="connsiteY12884" fmla="*/ 6332758 h 8519503"/>
              <a:gd name="connsiteX12885" fmla="*/ 5688058 w 7289801"/>
              <a:gd name="connsiteY12885" fmla="*/ 6347756 h 8519503"/>
              <a:gd name="connsiteX12886" fmla="*/ 5692349 w 7289801"/>
              <a:gd name="connsiteY12886" fmla="*/ 6368466 h 8519503"/>
              <a:gd name="connsiteX12887" fmla="*/ 5642995 w 7289801"/>
              <a:gd name="connsiteY12887" fmla="*/ 6394888 h 8519503"/>
              <a:gd name="connsiteX12888" fmla="*/ 5632266 w 7289801"/>
              <a:gd name="connsiteY12888" fmla="*/ 6384890 h 8519503"/>
              <a:gd name="connsiteX12889" fmla="*/ 5622967 w 7289801"/>
              <a:gd name="connsiteY12889" fmla="*/ 6412027 h 8519503"/>
              <a:gd name="connsiteX12890" fmla="*/ 5574328 w 7289801"/>
              <a:gd name="connsiteY12890" fmla="*/ 6439879 h 8519503"/>
              <a:gd name="connsiteX12891" fmla="*/ 5545002 w 7289801"/>
              <a:gd name="connsiteY12891" fmla="*/ 6448449 h 8519503"/>
              <a:gd name="connsiteX12892" fmla="*/ 5562883 w 7289801"/>
              <a:gd name="connsiteY12892" fmla="*/ 6440593 h 8519503"/>
              <a:gd name="connsiteX12893" fmla="*/ 5536418 w 7289801"/>
              <a:gd name="connsiteY12893" fmla="*/ 6454162 h 8519503"/>
              <a:gd name="connsiteX12894" fmla="*/ 5519252 w 7289801"/>
              <a:gd name="connsiteY12894" fmla="*/ 6464874 h 8519503"/>
              <a:gd name="connsiteX12895" fmla="*/ 5507092 w 7289801"/>
              <a:gd name="connsiteY12895" fmla="*/ 6486298 h 8519503"/>
              <a:gd name="connsiteX12896" fmla="*/ 5499224 w 7289801"/>
              <a:gd name="connsiteY12896" fmla="*/ 6470587 h 8519503"/>
              <a:gd name="connsiteX12897" fmla="*/ 5501370 w 7289801"/>
              <a:gd name="connsiteY12897" fmla="*/ 6486298 h 8519503"/>
              <a:gd name="connsiteX12898" fmla="*/ 5411960 w 7289801"/>
              <a:gd name="connsiteY12898" fmla="*/ 6542715 h 8519503"/>
              <a:gd name="connsiteX12899" fmla="*/ 5402662 w 7289801"/>
              <a:gd name="connsiteY12899" fmla="*/ 6534860 h 8519503"/>
              <a:gd name="connsiteX12900" fmla="*/ 5403376 w 7289801"/>
              <a:gd name="connsiteY12900" fmla="*/ 6548428 h 8519503"/>
              <a:gd name="connsiteX12901" fmla="*/ 5288217 w 7289801"/>
              <a:gd name="connsiteY12901" fmla="*/ 6607702 h 8519503"/>
              <a:gd name="connsiteX12902" fmla="*/ 5293224 w 7289801"/>
              <a:gd name="connsiteY12902" fmla="*/ 6618414 h 8519503"/>
              <a:gd name="connsiteX12903" fmla="*/ 5268904 w 7289801"/>
              <a:gd name="connsiteY12903" fmla="*/ 6636267 h 8519503"/>
              <a:gd name="connsiteX12904" fmla="*/ 5207390 w 7289801"/>
              <a:gd name="connsiteY12904" fmla="*/ 6655549 h 8519503"/>
              <a:gd name="connsiteX12905" fmla="*/ 5085076 w 7289801"/>
              <a:gd name="connsiteY12905" fmla="*/ 6730533 h 8519503"/>
              <a:gd name="connsiteX12906" fmla="*/ 5080786 w 7289801"/>
              <a:gd name="connsiteY12906" fmla="*/ 6719820 h 8519503"/>
              <a:gd name="connsiteX12907" fmla="*/ 5037154 w 7289801"/>
              <a:gd name="connsiteY12907" fmla="*/ 6741959 h 8519503"/>
              <a:gd name="connsiteX12908" fmla="*/ 5002105 w 7289801"/>
              <a:gd name="connsiteY12908" fmla="*/ 6771953 h 8519503"/>
              <a:gd name="connsiteX12909" fmla="*/ 4999244 w 7289801"/>
              <a:gd name="connsiteY12909" fmla="*/ 6764098 h 8519503"/>
              <a:gd name="connsiteX12910" fmla="*/ 4935583 w 7289801"/>
              <a:gd name="connsiteY12910" fmla="*/ 6800518 h 8519503"/>
              <a:gd name="connsiteX12911" fmla="*/ 4864771 w 7289801"/>
              <a:gd name="connsiteY12911" fmla="*/ 6831226 h 8519503"/>
              <a:gd name="connsiteX12912" fmla="*/ 4871924 w 7289801"/>
              <a:gd name="connsiteY12912" fmla="*/ 6836940 h 8519503"/>
              <a:gd name="connsiteX12913" fmla="*/ 4789666 w 7289801"/>
              <a:gd name="connsiteY12913" fmla="*/ 6877646 h 8519503"/>
              <a:gd name="connsiteX12914" fmla="*/ 4748896 w 7289801"/>
              <a:gd name="connsiteY12914" fmla="*/ 6904068 h 8519503"/>
              <a:gd name="connsiteX12915" fmla="*/ 4766778 w 7289801"/>
              <a:gd name="connsiteY12915" fmla="*/ 6884073 h 8519503"/>
              <a:gd name="connsiteX12916" fmla="*/ 4745320 w 7289801"/>
              <a:gd name="connsiteY12916" fmla="*/ 6896214 h 8519503"/>
              <a:gd name="connsiteX12917" fmla="*/ 4746035 w 7289801"/>
              <a:gd name="connsiteY12917" fmla="*/ 6909068 h 8519503"/>
              <a:gd name="connsiteX12918" fmla="*/ 4685952 w 7289801"/>
              <a:gd name="connsiteY12918" fmla="*/ 6940490 h 8519503"/>
              <a:gd name="connsiteX12919" fmla="*/ 4673076 w 7289801"/>
              <a:gd name="connsiteY12919" fmla="*/ 6957629 h 8519503"/>
              <a:gd name="connsiteX12920" fmla="*/ 4640173 w 7289801"/>
              <a:gd name="connsiteY12920" fmla="*/ 6966912 h 8519503"/>
              <a:gd name="connsiteX12921" fmla="*/ 4633736 w 7289801"/>
              <a:gd name="connsiteY12921" fmla="*/ 6963342 h 8519503"/>
              <a:gd name="connsiteX12922" fmla="*/ 4643750 w 7289801"/>
              <a:gd name="connsiteY12922" fmla="*/ 6951202 h 8519503"/>
              <a:gd name="connsiteX12923" fmla="*/ 4628014 w 7289801"/>
              <a:gd name="connsiteY12923" fmla="*/ 6949773 h 8519503"/>
              <a:gd name="connsiteX12924" fmla="*/ 4625152 w 7289801"/>
              <a:gd name="connsiteY12924" fmla="*/ 6968341 h 8519503"/>
              <a:gd name="connsiteX12925" fmla="*/ 4587244 w 7289801"/>
              <a:gd name="connsiteY12925" fmla="*/ 6976910 h 8519503"/>
              <a:gd name="connsiteX12926" fmla="*/ 4592249 w 7289801"/>
              <a:gd name="connsiteY12926" fmla="*/ 6987622 h 8519503"/>
              <a:gd name="connsiteX12927" fmla="*/ 4476374 w 7289801"/>
              <a:gd name="connsiteY12927" fmla="*/ 7044754 h 8519503"/>
              <a:gd name="connsiteX12928" fmla="*/ 4477090 w 7289801"/>
              <a:gd name="connsiteY12928" fmla="*/ 7057608 h 8519503"/>
              <a:gd name="connsiteX12929" fmla="*/ 4462069 w 7289801"/>
              <a:gd name="connsiteY12929" fmla="*/ 7046182 h 8519503"/>
              <a:gd name="connsiteX12930" fmla="*/ 4449194 w 7289801"/>
              <a:gd name="connsiteY12930" fmla="*/ 7053323 h 8519503"/>
              <a:gd name="connsiteX12931" fmla="*/ 4454916 w 7289801"/>
              <a:gd name="connsiteY12931" fmla="*/ 7066891 h 8519503"/>
              <a:gd name="connsiteX12932" fmla="*/ 4346193 w 7289801"/>
              <a:gd name="connsiteY12932" fmla="*/ 7124737 h 8519503"/>
              <a:gd name="connsiteX12933" fmla="*/ 4316867 w 7289801"/>
              <a:gd name="connsiteY12933" fmla="*/ 7128308 h 8519503"/>
              <a:gd name="connsiteX12934" fmla="*/ 4312576 w 7289801"/>
              <a:gd name="connsiteY12934" fmla="*/ 7117596 h 8519503"/>
              <a:gd name="connsiteX12935" fmla="*/ 4295409 w 7289801"/>
              <a:gd name="connsiteY12935" fmla="*/ 7129021 h 8519503"/>
              <a:gd name="connsiteX12936" fmla="*/ 4283964 w 7289801"/>
              <a:gd name="connsiteY12936" fmla="*/ 7127594 h 8519503"/>
              <a:gd name="connsiteX12937" fmla="*/ 4297554 w 7289801"/>
              <a:gd name="connsiteY12937" fmla="*/ 7150446 h 8519503"/>
              <a:gd name="connsiteX12938" fmla="*/ 4286111 w 7289801"/>
              <a:gd name="connsiteY12938" fmla="*/ 7146875 h 8519503"/>
              <a:gd name="connsiteX12939" fmla="*/ 4290402 w 7289801"/>
              <a:gd name="connsiteY12939" fmla="*/ 7154731 h 8519503"/>
              <a:gd name="connsiteX12940" fmla="*/ 4280388 w 7289801"/>
              <a:gd name="connsiteY12940" fmla="*/ 7157587 h 8519503"/>
              <a:gd name="connsiteX12941" fmla="*/ 4278242 w 7289801"/>
              <a:gd name="connsiteY12941" fmla="*/ 7148304 h 8519503"/>
              <a:gd name="connsiteX12942" fmla="*/ 4273236 w 7289801"/>
              <a:gd name="connsiteY12942" fmla="*/ 7151160 h 8519503"/>
              <a:gd name="connsiteX12943" fmla="*/ 4273236 w 7289801"/>
              <a:gd name="connsiteY12943" fmla="*/ 7161872 h 8519503"/>
              <a:gd name="connsiteX12944" fmla="*/ 4263936 w 7289801"/>
              <a:gd name="connsiteY12944" fmla="*/ 7150446 h 8519503"/>
              <a:gd name="connsiteX12945" fmla="*/ 4270374 w 7289801"/>
              <a:gd name="connsiteY12945" fmla="*/ 7163301 h 8519503"/>
              <a:gd name="connsiteX12946" fmla="*/ 4270374 w 7289801"/>
              <a:gd name="connsiteY12946" fmla="*/ 7170441 h 8519503"/>
              <a:gd name="connsiteX12947" fmla="*/ 4258929 w 7289801"/>
              <a:gd name="connsiteY12947" fmla="*/ 7156873 h 8519503"/>
              <a:gd name="connsiteX12948" fmla="*/ 4251062 w 7289801"/>
              <a:gd name="connsiteY12948" fmla="*/ 7154731 h 8519503"/>
              <a:gd name="connsiteX12949" fmla="*/ 4238186 w 7289801"/>
              <a:gd name="connsiteY12949" fmla="*/ 7159016 h 8519503"/>
              <a:gd name="connsiteX12950" fmla="*/ 4241762 w 7289801"/>
              <a:gd name="connsiteY12950" fmla="*/ 7156873 h 8519503"/>
              <a:gd name="connsiteX12951" fmla="*/ 4229603 w 7289801"/>
              <a:gd name="connsiteY12951" fmla="*/ 7154731 h 8519503"/>
              <a:gd name="connsiteX12952" fmla="*/ 4222450 w 7289801"/>
              <a:gd name="connsiteY12952" fmla="*/ 7166157 h 8519503"/>
              <a:gd name="connsiteX12953" fmla="*/ 4235326 w 7289801"/>
              <a:gd name="connsiteY12953" fmla="*/ 7171156 h 8519503"/>
              <a:gd name="connsiteX12954" fmla="*/ 4220304 w 7289801"/>
              <a:gd name="connsiteY12954" fmla="*/ 7171156 h 8519503"/>
              <a:gd name="connsiteX12955" fmla="*/ 4212436 w 7289801"/>
              <a:gd name="connsiteY12955" fmla="*/ 7176155 h 8519503"/>
              <a:gd name="connsiteX12956" fmla="*/ 4222450 w 7289801"/>
              <a:gd name="connsiteY12956" fmla="*/ 7183297 h 8519503"/>
              <a:gd name="connsiteX12957" fmla="*/ 4209933 w 7289801"/>
              <a:gd name="connsiteY12957" fmla="*/ 7185974 h 8519503"/>
              <a:gd name="connsiteX12958" fmla="*/ 4207954 w 7289801"/>
              <a:gd name="connsiteY12958" fmla="*/ 7185522 h 8519503"/>
              <a:gd name="connsiteX12959" fmla="*/ 4207494 w 7289801"/>
              <a:gd name="connsiteY12959" fmla="*/ 7185662 h 8519503"/>
              <a:gd name="connsiteX12960" fmla="*/ 4207264 w 7289801"/>
              <a:gd name="connsiteY12960" fmla="*/ 7185364 h 8519503"/>
              <a:gd name="connsiteX12961" fmla="*/ 4188833 w 7289801"/>
              <a:gd name="connsiteY12961" fmla="*/ 7181153 h 8519503"/>
              <a:gd name="connsiteX12962" fmla="*/ 4204568 w 7289801"/>
              <a:gd name="connsiteY12962" fmla="*/ 7184724 h 8519503"/>
              <a:gd name="connsiteX12963" fmla="*/ 4200992 w 7289801"/>
              <a:gd name="connsiteY12963" fmla="*/ 7179726 h 8519503"/>
              <a:gd name="connsiteX12964" fmla="*/ 4185971 w 7289801"/>
              <a:gd name="connsiteY12964" fmla="*/ 7175441 h 8519503"/>
              <a:gd name="connsiteX12965" fmla="*/ 4193124 w 7289801"/>
              <a:gd name="connsiteY12965" fmla="*/ 7185439 h 8519503"/>
              <a:gd name="connsiteX12966" fmla="*/ 4182394 w 7289801"/>
              <a:gd name="connsiteY12966" fmla="*/ 7189009 h 8519503"/>
              <a:gd name="connsiteX12967" fmla="*/ 4168805 w 7289801"/>
              <a:gd name="connsiteY12967" fmla="*/ 7183297 h 8519503"/>
              <a:gd name="connsiteX12968" fmla="*/ 4164512 w 7289801"/>
              <a:gd name="connsiteY12968" fmla="*/ 7190438 h 8519503"/>
              <a:gd name="connsiteX12969" fmla="*/ 4170950 w 7289801"/>
              <a:gd name="connsiteY12969" fmla="*/ 7189724 h 8519503"/>
              <a:gd name="connsiteX12970" fmla="*/ 4178103 w 7289801"/>
              <a:gd name="connsiteY12970" fmla="*/ 7202578 h 8519503"/>
              <a:gd name="connsiteX12971" fmla="*/ 4158791 w 7289801"/>
              <a:gd name="connsiteY12971" fmla="*/ 7201863 h 8519503"/>
              <a:gd name="connsiteX12972" fmla="*/ 4146631 w 7289801"/>
              <a:gd name="connsiteY12972" fmla="*/ 7194722 h 8519503"/>
              <a:gd name="connsiteX12973" fmla="*/ 4155930 w 7289801"/>
              <a:gd name="connsiteY12973" fmla="*/ 7189009 h 8519503"/>
              <a:gd name="connsiteX12974" fmla="*/ 4136617 w 7289801"/>
              <a:gd name="connsiteY12974" fmla="*/ 7194722 h 8519503"/>
              <a:gd name="connsiteX12975" fmla="*/ 4157360 w 7289801"/>
              <a:gd name="connsiteY12975" fmla="*/ 7202578 h 8519503"/>
              <a:gd name="connsiteX12976" fmla="*/ 4150922 w 7289801"/>
              <a:gd name="connsiteY12976" fmla="*/ 7211148 h 8519503"/>
              <a:gd name="connsiteX12977" fmla="*/ 4145916 w 7289801"/>
              <a:gd name="connsiteY12977" fmla="*/ 7206863 h 8519503"/>
              <a:gd name="connsiteX12978" fmla="*/ 4151638 w 7289801"/>
              <a:gd name="connsiteY12978" fmla="*/ 7214004 h 8519503"/>
              <a:gd name="connsiteX12979" fmla="*/ 4137332 w 7289801"/>
              <a:gd name="connsiteY12979" fmla="*/ 7212576 h 8519503"/>
              <a:gd name="connsiteX12980" fmla="*/ 4133040 w 7289801"/>
              <a:gd name="connsiteY12980" fmla="*/ 7209005 h 8519503"/>
              <a:gd name="connsiteX12981" fmla="*/ 4122311 w 7289801"/>
              <a:gd name="connsiteY12981" fmla="*/ 7216146 h 8519503"/>
              <a:gd name="connsiteX12982" fmla="*/ 4144484 w 7289801"/>
              <a:gd name="connsiteY12982" fmla="*/ 7215432 h 8519503"/>
              <a:gd name="connsiteX12983" fmla="*/ 4113728 w 7289801"/>
              <a:gd name="connsiteY12983" fmla="*/ 7222573 h 8519503"/>
              <a:gd name="connsiteX12984" fmla="*/ 4127318 w 7289801"/>
              <a:gd name="connsiteY12984" fmla="*/ 7228287 h 8519503"/>
              <a:gd name="connsiteX12985" fmla="*/ 4119451 w 7289801"/>
              <a:gd name="connsiteY12985" fmla="*/ 7234000 h 8519503"/>
              <a:gd name="connsiteX12986" fmla="*/ 4093700 w 7289801"/>
              <a:gd name="connsiteY12986" fmla="*/ 7241856 h 8519503"/>
              <a:gd name="connsiteX12987" fmla="*/ 4119451 w 7289801"/>
              <a:gd name="connsiteY12987" fmla="*/ 7242570 h 8519503"/>
              <a:gd name="connsiteX12988" fmla="*/ 4115158 w 7289801"/>
              <a:gd name="connsiteY12988" fmla="*/ 7246141 h 8519503"/>
              <a:gd name="connsiteX12989" fmla="*/ 4088693 w 7289801"/>
              <a:gd name="connsiteY12989" fmla="*/ 7251854 h 8519503"/>
              <a:gd name="connsiteX12990" fmla="*/ 4069381 w 7289801"/>
              <a:gd name="connsiteY12990" fmla="*/ 7263280 h 8519503"/>
              <a:gd name="connsiteX12991" fmla="*/ 4083686 w 7289801"/>
              <a:gd name="connsiteY12991" fmla="*/ 7263993 h 8519503"/>
              <a:gd name="connsiteX12992" fmla="*/ 4080825 w 7289801"/>
              <a:gd name="connsiteY12992" fmla="*/ 7271135 h 8519503"/>
              <a:gd name="connsiteX12993" fmla="*/ 4058652 w 7289801"/>
              <a:gd name="connsiteY12993" fmla="*/ 7272563 h 8519503"/>
              <a:gd name="connsiteX12994" fmla="*/ 4050068 w 7289801"/>
              <a:gd name="connsiteY12994" fmla="*/ 7291845 h 8519503"/>
              <a:gd name="connsiteX12995" fmla="*/ 4052214 w 7289801"/>
              <a:gd name="connsiteY12995" fmla="*/ 7283990 h 8519503"/>
              <a:gd name="connsiteX12996" fmla="*/ 3994992 w 7289801"/>
              <a:gd name="connsiteY12996" fmla="*/ 7293988 h 8519503"/>
              <a:gd name="connsiteX12997" fmla="*/ 3953505 w 7289801"/>
              <a:gd name="connsiteY12997" fmla="*/ 7298986 h 8519503"/>
              <a:gd name="connsiteX12998" fmla="*/ 3968526 w 7289801"/>
              <a:gd name="connsiteY12998" fmla="*/ 7294702 h 8519503"/>
              <a:gd name="connsiteX12999" fmla="*/ 3942777 w 7289801"/>
              <a:gd name="connsiteY12999" fmla="*/ 7293988 h 8519503"/>
              <a:gd name="connsiteX13000" fmla="*/ 3929186 w 7289801"/>
              <a:gd name="connsiteY13000" fmla="*/ 7302557 h 8519503"/>
              <a:gd name="connsiteX13001" fmla="*/ 3959943 w 7289801"/>
              <a:gd name="connsiteY13001" fmla="*/ 7283276 h 8519503"/>
              <a:gd name="connsiteX13002" fmla="*/ 3924179 w 7289801"/>
              <a:gd name="connsiteY13002" fmla="*/ 7282561 h 8519503"/>
              <a:gd name="connsiteX13003" fmla="*/ 3896283 w 7289801"/>
              <a:gd name="connsiteY13003" fmla="*/ 7302557 h 8519503"/>
              <a:gd name="connsiteX13004" fmla="*/ 3867672 w 7289801"/>
              <a:gd name="connsiteY13004" fmla="*/ 7321839 h 8519503"/>
              <a:gd name="connsiteX13005" fmla="*/ 3886984 w 7289801"/>
              <a:gd name="connsiteY13005" fmla="*/ 7318983 h 8519503"/>
              <a:gd name="connsiteX13006" fmla="*/ 3878400 w 7289801"/>
              <a:gd name="connsiteY13006" fmla="*/ 7327552 h 8519503"/>
              <a:gd name="connsiteX13007" fmla="*/ 3845498 w 7289801"/>
              <a:gd name="connsiteY13007" fmla="*/ 7328981 h 8519503"/>
              <a:gd name="connsiteX13008" fmla="*/ 3856227 w 7289801"/>
              <a:gd name="connsiteY13008" fmla="*/ 7334693 h 8519503"/>
              <a:gd name="connsiteX13009" fmla="*/ 3814741 w 7289801"/>
              <a:gd name="connsiteY13009" fmla="*/ 7351118 h 8519503"/>
              <a:gd name="connsiteX13010" fmla="*/ 3799720 w 7289801"/>
              <a:gd name="connsiteY13010" fmla="*/ 7343977 h 8519503"/>
              <a:gd name="connsiteX13011" fmla="*/ 3756803 w 7289801"/>
              <a:gd name="connsiteY13011" fmla="*/ 7368972 h 8519503"/>
              <a:gd name="connsiteX13012" fmla="*/ 3712456 w 7289801"/>
              <a:gd name="connsiteY13012" fmla="*/ 7351833 h 8519503"/>
              <a:gd name="connsiteX13013" fmla="*/ 3695290 w 7289801"/>
              <a:gd name="connsiteY13013" fmla="*/ 7358974 h 8519503"/>
              <a:gd name="connsiteX13014" fmla="*/ 3703874 w 7289801"/>
              <a:gd name="connsiteY13014" fmla="*/ 7361830 h 8519503"/>
              <a:gd name="connsiteX13015" fmla="*/ 3740352 w 7289801"/>
              <a:gd name="connsiteY13015" fmla="*/ 7351118 h 8519503"/>
              <a:gd name="connsiteX13016" fmla="*/ 3736775 w 7289801"/>
              <a:gd name="connsiteY13016" fmla="*/ 7371115 h 8519503"/>
              <a:gd name="connsiteX13017" fmla="*/ 3692428 w 7289801"/>
              <a:gd name="connsiteY13017" fmla="*/ 7395396 h 8519503"/>
              <a:gd name="connsiteX13018" fmla="*/ 3673832 w 7289801"/>
              <a:gd name="connsiteY13018" fmla="*/ 7391111 h 8519503"/>
              <a:gd name="connsiteX13019" fmla="*/ 3600157 w 7289801"/>
              <a:gd name="connsiteY13019" fmla="*/ 7416819 h 8519503"/>
              <a:gd name="connsiteX13020" fmla="*/ 3582275 w 7289801"/>
              <a:gd name="connsiteY13020" fmla="*/ 7435387 h 8519503"/>
              <a:gd name="connsiteX13021" fmla="*/ 3570831 w 7289801"/>
              <a:gd name="connsiteY13021" fmla="*/ 7438958 h 8519503"/>
              <a:gd name="connsiteX13022" fmla="*/ 3587998 w 7289801"/>
              <a:gd name="connsiteY13022" fmla="*/ 7447528 h 8519503"/>
              <a:gd name="connsiteX13023" fmla="*/ 3557956 w 7289801"/>
              <a:gd name="connsiteY13023" fmla="*/ 7476807 h 8519503"/>
              <a:gd name="connsiteX13024" fmla="*/ 3620185 w 7289801"/>
              <a:gd name="connsiteY13024" fmla="*/ 7451097 h 8519503"/>
              <a:gd name="connsiteX13025" fmla="*/ 3572261 w 7289801"/>
              <a:gd name="connsiteY13025" fmla="*/ 7472522 h 8519503"/>
              <a:gd name="connsiteX13026" fmla="*/ 3568685 w 7289801"/>
              <a:gd name="connsiteY13026" fmla="*/ 7490375 h 8519503"/>
              <a:gd name="connsiteX13027" fmla="*/ 3580129 w 7289801"/>
              <a:gd name="connsiteY13027" fmla="*/ 7491804 h 8519503"/>
              <a:gd name="connsiteX13028" fmla="*/ 3591574 w 7289801"/>
              <a:gd name="connsiteY13028" fmla="*/ 7469665 h 8519503"/>
              <a:gd name="connsiteX13029" fmla="*/ 3600873 w 7289801"/>
              <a:gd name="connsiteY13029" fmla="*/ 7474665 h 8519503"/>
              <a:gd name="connsiteX13030" fmla="*/ 3636637 w 7289801"/>
              <a:gd name="connsiteY13030" fmla="*/ 7463238 h 8519503"/>
              <a:gd name="connsiteX13031" fmla="*/ 3650227 w 7289801"/>
              <a:gd name="connsiteY13031" fmla="*/ 7448955 h 8519503"/>
              <a:gd name="connsiteX13032" fmla="*/ 3671686 w 7289801"/>
              <a:gd name="connsiteY13032" fmla="*/ 7466809 h 8519503"/>
              <a:gd name="connsiteX13033" fmla="*/ 3623762 w 7289801"/>
              <a:gd name="connsiteY13033" fmla="*/ 7491090 h 8519503"/>
              <a:gd name="connsiteX13034" fmla="*/ 3605880 w 7289801"/>
              <a:gd name="connsiteY13034" fmla="*/ 7488948 h 8519503"/>
              <a:gd name="connsiteX13035" fmla="*/ 3582275 w 7289801"/>
              <a:gd name="connsiteY13035" fmla="*/ 7517512 h 8519503"/>
              <a:gd name="connsiteX13036" fmla="*/ 3527914 w 7289801"/>
              <a:gd name="connsiteY13036" fmla="*/ 7543222 h 8519503"/>
              <a:gd name="connsiteX13037" fmla="*/ 3545796 w 7289801"/>
              <a:gd name="connsiteY13037" fmla="*/ 7549649 h 8519503"/>
              <a:gd name="connsiteX13038" fmla="*/ 3498588 w 7289801"/>
              <a:gd name="connsiteY13038" fmla="*/ 7578929 h 8519503"/>
              <a:gd name="connsiteX13039" fmla="*/ 3497158 w 7289801"/>
              <a:gd name="connsiteY13039" fmla="*/ 7587498 h 8519503"/>
              <a:gd name="connsiteX13040" fmla="*/ 3494296 w 7289801"/>
              <a:gd name="connsiteY13040" fmla="*/ 7596781 h 8519503"/>
              <a:gd name="connsiteX13041" fmla="*/ 3486428 w 7289801"/>
              <a:gd name="connsiteY13041" fmla="*/ 7613922 h 8519503"/>
              <a:gd name="connsiteX13042" fmla="*/ 3480706 w 7289801"/>
              <a:gd name="connsiteY13042" fmla="*/ 7601066 h 8519503"/>
              <a:gd name="connsiteX13043" fmla="*/ 3442796 w 7289801"/>
              <a:gd name="connsiteY13043" fmla="*/ 7621062 h 8519503"/>
              <a:gd name="connsiteX13044" fmla="*/ 3457816 w 7289801"/>
              <a:gd name="connsiteY13044" fmla="*/ 7587498 h 8519503"/>
              <a:gd name="connsiteX13045" fmla="*/ 3455670 w 7289801"/>
              <a:gd name="connsiteY13045" fmla="*/ 7574644 h 8519503"/>
              <a:gd name="connsiteX13046" fmla="*/ 3458532 w 7289801"/>
              <a:gd name="connsiteY13046" fmla="*/ 7558932 h 8519503"/>
              <a:gd name="connsiteX13047" fmla="*/ 3483567 w 7289801"/>
              <a:gd name="connsiteY13047" fmla="*/ 7543222 h 8519503"/>
              <a:gd name="connsiteX13048" fmla="*/ 3482137 w 7289801"/>
              <a:gd name="connsiteY13048" fmla="*/ 7518227 h 8519503"/>
              <a:gd name="connsiteX13049" fmla="*/ 3459248 w 7289801"/>
              <a:gd name="connsiteY13049" fmla="*/ 7515370 h 8519503"/>
              <a:gd name="connsiteX13050" fmla="*/ 3524338 w 7289801"/>
              <a:gd name="connsiteY13050" fmla="*/ 7483948 h 8519503"/>
              <a:gd name="connsiteX13051" fmla="*/ 3548657 w 7289801"/>
              <a:gd name="connsiteY13051" fmla="*/ 7463238 h 8519503"/>
              <a:gd name="connsiteX13052" fmla="*/ 3547942 w 7289801"/>
              <a:gd name="connsiteY13052" fmla="*/ 7462524 h 8519503"/>
              <a:gd name="connsiteX13053" fmla="*/ 3531491 w 7289801"/>
              <a:gd name="connsiteY13053" fmla="*/ 7467523 h 8519503"/>
              <a:gd name="connsiteX13054" fmla="*/ 3532206 w 7289801"/>
              <a:gd name="connsiteY13054" fmla="*/ 7463238 h 8519503"/>
              <a:gd name="connsiteX13055" fmla="*/ 3526484 w 7289801"/>
              <a:gd name="connsiteY13055" fmla="*/ 7468951 h 8519503"/>
              <a:gd name="connsiteX13056" fmla="*/ 3539359 w 7289801"/>
              <a:gd name="connsiteY13056" fmla="*/ 7468238 h 8519503"/>
              <a:gd name="connsiteX13057" fmla="*/ 3482137 w 7289801"/>
              <a:gd name="connsiteY13057" fmla="*/ 7496802 h 8519503"/>
              <a:gd name="connsiteX13058" fmla="*/ 3490719 w 7289801"/>
              <a:gd name="connsiteY13058" fmla="*/ 7482519 h 8519503"/>
              <a:gd name="connsiteX13059" fmla="*/ 3509317 w 7289801"/>
              <a:gd name="connsiteY13059" fmla="*/ 7479663 h 8519503"/>
              <a:gd name="connsiteX13060" fmla="*/ 3485712 w 7289801"/>
              <a:gd name="connsiteY13060" fmla="*/ 7480377 h 8519503"/>
              <a:gd name="connsiteX13061" fmla="*/ 3502164 w 7289801"/>
              <a:gd name="connsiteY13061" fmla="*/ 7465380 h 8519503"/>
              <a:gd name="connsiteX13062" fmla="*/ 3539359 w 7289801"/>
              <a:gd name="connsiteY13062" fmla="*/ 7453240 h 8519503"/>
              <a:gd name="connsiteX13063" fmla="*/ 3559387 w 7289801"/>
              <a:gd name="connsiteY13063" fmla="*/ 7438243 h 8519503"/>
              <a:gd name="connsiteX13064" fmla="*/ 3561532 w 7289801"/>
              <a:gd name="connsiteY13064" fmla="*/ 7428245 h 8519503"/>
              <a:gd name="connsiteX13065" fmla="*/ 3488574 w 7289801"/>
              <a:gd name="connsiteY13065" fmla="*/ 7437529 h 8519503"/>
              <a:gd name="connsiteX13066" fmla="*/ 3461393 w 7289801"/>
              <a:gd name="connsiteY13066" fmla="*/ 7458239 h 8519503"/>
              <a:gd name="connsiteX13067" fmla="*/ 3427776 w 7289801"/>
              <a:gd name="connsiteY13067" fmla="*/ 7466095 h 8519503"/>
              <a:gd name="connsiteX13068" fmla="*/ 3464970 w 7289801"/>
              <a:gd name="connsiteY13068" fmla="*/ 7426103 h 8519503"/>
              <a:gd name="connsiteX13069" fmla="*/ 3467116 w 7289801"/>
              <a:gd name="connsiteY13069" fmla="*/ 7436816 h 8519503"/>
              <a:gd name="connsiteX13070" fmla="*/ 3507172 w 7289801"/>
              <a:gd name="connsiteY13070" fmla="*/ 7428245 h 8519503"/>
              <a:gd name="connsiteX13071" fmla="*/ 3534352 w 7289801"/>
              <a:gd name="connsiteY13071" fmla="*/ 7413962 h 8519503"/>
              <a:gd name="connsiteX13072" fmla="*/ 3495012 w 7289801"/>
              <a:gd name="connsiteY13072" fmla="*/ 7422533 h 8519503"/>
              <a:gd name="connsiteX13073" fmla="*/ 3477130 w 7289801"/>
              <a:gd name="connsiteY13073" fmla="*/ 7412535 h 8519503"/>
              <a:gd name="connsiteX13074" fmla="*/ 3460678 w 7289801"/>
              <a:gd name="connsiteY13074" fmla="*/ 7418248 h 8519503"/>
              <a:gd name="connsiteX13075" fmla="*/ 3455670 w 7289801"/>
              <a:gd name="connsiteY13075" fmla="*/ 7430387 h 8519503"/>
              <a:gd name="connsiteX13076" fmla="*/ 3479991 w 7289801"/>
              <a:gd name="connsiteY13076" fmla="*/ 7399680 h 8519503"/>
              <a:gd name="connsiteX13077" fmla="*/ 3519331 w 7289801"/>
              <a:gd name="connsiteY13077" fmla="*/ 7366830 h 8519503"/>
              <a:gd name="connsiteX13078" fmla="*/ 3484998 w 7289801"/>
              <a:gd name="connsiteY13078" fmla="*/ 7374686 h 8519503"/>
              <a:gd name="connsiteX13079" fmla="*/ 3491435 w 7289801"/>
              <a:gd name="connsiteY13079" fmla="*/ 7384684 h 8519503"/>
              <a:gd name="connsiteX13080" fmla="*/ 3444942 w 7289801"/>
              <a:gd name="connsiteY13080" fmla="*/ 7377542 h 8519503"/>
              <a:gd name="connsiteX13081" fmla="*/ 3454240 w 7289801"/>
              <a:gd name="connsiteY13081" fmla="*/ 7378970 h 8519503"/>
              <a:gd name="connsiteX13082" fmla="*/ 3497872 w 7289801"/>
              <a:gd name="connsiteY13082" fmla="*/ 7366830 h 8519503"/>
              <a:gd name="connsiteX13083" fmla="*/ 3502164 w 7289801"/>
              <a:gd name="connsiteY13083" fmla="*/ 7346834 h 8519503"/>
              <a:gd name="connsiteX13084" fmla="*/ 3548657 w 7289801"/>
              <a:gd name="connsiteY13084" fmla="*/ 7327552 h 8519503"/>
              <a:gd name="connsiteX13085" fmla="*/ 3531491 w 7289801"/>
              <a:gd name="connsiteY13085" fmla="*/ 7323981 h 8519503"/>
              <a:gd name="connsiteX13086" fmla="*/ 3570115 w 7289801"/>
              <a:gd name="connsiteY13086" fmla="*/ 7311841 h 8519503"/>
              <a:gd name="connsiteX13087" fmla="*/ 3553664 w 7289801"/>
              <a:gd name="connsiteY13087" fmla="*/ 7332551 h 8519503"/>
              <a:gd name="connsiteX13088" fmla="*/ 3585852 w 7289801"/>
              <a:gd name="connsiteY13088" fmla="*/ 7331123 h 8519503"/>
              <a:gd name="connsiteX13089" fmla="*/ 3600873 w 7289801"/>
              <a:gd name="connsiteY13089" fmla="*/ 7326838 h 8519503"/>
              <a:gd name="connsiteX13090" fmla="*/ 3595150 w 7289801"/>
              <a:gd name="connsiteY13090" fmla="*/ 7322554 h 8519503"/>
              <a:gd name="connsiteX13091" fmla="*/ 3613032 w 7289801"/>
              <a:gd name="connsiteY13091" fmla="*/ 7316125 h 8519503"/>
              <a:gd name="connsiteX13092" fmla="*/ 3565824 w 7289801"/>
              <a:gd name="connsiteY13092" fmla="*/ 7326124 h 8519503"/>
              <a:gd name="connsiteX13093" fmla="*/ 3592289 w 7289801"/>
              <a:gd name="connsiteY13093" fmla="*/ 7296844 h 8519503"/>
              <a:gd name="connsiteX13094" fmla="*/ 3628053 w 7289801"/>
              <a:gd name="connsiteY13094" fmla="*/ 7283990 h 8519503"/>
              <a:gd name="connsiteX13095" fmla="*/ 3620900 w 7289801"/>
              <a:gd name="connsiteY13095" fmla="*/ 7270422 h 8519503"/>
              <a:gd name="connsiteX13096" fmla="*/ 3654518 w 7289801"/>
              <a:gd name="connsiteY13096" fmla="*/ 7248283 h 8519503"/>
              <a:gd name="connsiteX13097" fmla="*/ 3620185 w 7289801"/>
              <a:gd name="connsiteY13097" fmla="*/ 7242570 h 8519503"/>
              <a:gd name="connsiteX13098" fmla="*/ 3620185 w 7289801"/>
              <a:gd name="connsiteY13098" fmla="*/ 7243998 h 8519503"/>
              <a:gd name="connsiteX13099" fmla="*/ 3625192 w 7289801"/>
              <a:gd name="connsiteY13099" fmla="*/ 7246141 h 8519503"/>
              <a:gd name="connsiteX13100" fmla="*/ 3615178 w 7289801"/>
              <a:gd name="connsiteY13100" fmla="*/ 7249712 h 8519503"/>
              <a:gd name="connsiteX13101" fmla="*/ 3613032 w 7289801"/>
              <a:gd name="connsiteY13101" fmla="*/ 7253995 h 8519503"/>
              <a:gd name="connsiteX13102" fmla="*/ 3610887 w 7289801"/>
              <a:gd name="connsiteY13102" fmla="*/ 7253282 h 8519503"/>
              <a:gd name="connsiteX13103" fmla="*/ 3605880 w 7289801"/>
              <a:gd name="connsiteY13103" fmla="*/ 7263280 h 8519503"/>
              <a:gd name="connsiteX13104" fmla="*/ 3625192 w 7289801"/>
              <a:gd name="connsiteY13104" fmla="*/ 7251854 h 8519503"/>
              <a:gd name="connsiteX13105" fmla="*/ 3609456 w 7289801"/>
              <a:gd name="connsiteY13105" fmla="*/ 7273278 h 8519503"/>
              <a:gd name="connsiteX13106" fmla="*/ 3587282 w 7289801"/>
              <a:gd name="connsiteY13106" fmla="*/ 7297559 h 8519503"/>
              <a:gd name="connsiteX13107" fmla="*/ 3545796 w 7289801"/>
              <a:gd name="connsiteY13107" fmla="*/ 7297559 h 8519503"/>
              <a:gd name="connsiteX13108" fmla="*/ 3566540 w 7289801"/>
              <a:gd name="connsiteY13108" fmla="*/ 7278991 h 8519503"/>
              <a:gd name="connsiteX13109" fmla="*/ 3570831 w 7289801"/>
              <a:gd name="connsiteY13109" fmla="*/ 7283990 h 8519503"/>
              <a:gd name="connsiteX13110" fmla="*/ 3588713 w 7289801"/>
              <a:gd name="connsiteY13110" fmla="*/ 7264708 h 8519503"/>
              <a:gd name="connsiteX13111" fmla="*/ 3591574 w 7289801"/>
              <a:gd name="connsiteY13111" fmla="*/ 7253995 h 8519503"/>
              <a:gd name="connsiteX13112" fmla="*/ 3551519 w 7289801"/>
              <a:gd name="connsiteY13112" fmla="*/ 7281847 h 8519503"/>
              <a:gd name="connsiteX13113" fmla="*/ 3506456 w 7289801"/>
              <a:gd name="connsiteY13113" fmla="*/ 7323267 h 8519503"/>
              <a:gd name="connsiteX13114" fmla="*/ 3464970 w 7289801"/>
              <a:gd name="connsiteY13114" fmla="*/ 7338264 h 8519503"/>
              <a:gd name="connsiteX13115" fmla="*/ 3447088 w 7289801"/>
              <a:gd name="connsiteY13115" fmla="*/ 7343264 h 8519503"/>
              <a:gd name="connsiteX13116" fmla="*/ 3436358 w 7289801"/>
              <a:gd name="connsiteY13116" fmla="*/ 7345406 h 8519503"/>
              <a:gd name="connsiteX13117" fmla="*/ 3437790 w 7289801"/>
              <a:gd name="connsiteY13117" fmla="*/ 7348976 h 8519503"/>
              <a:gd name="connsiteX13118" fmla="*/ 3448518 w 7289801"/>
              <a:gd name="connsiteY13118" fmla="*/ 7347547 h 8519503"/>
              <a:gd name="connsiteX13119" fmla="*/ 3479276 w 7289801"/>
              <a:gd name="connsiteY13119" fmla="*/ 7343977 h 8519503"/>
              <a:gd name="connsiteX13120" fmla="*/ 3465684 w 7289801"/>
              <a:gd name="connsiteY13120" fmla="*/ 7356832 h 8519503"/>
              <a:gd name="connsiteX13121" fmla="*/ 3444942 w 7289801"/>
              <a:gd name="connsiteY13121" fmla="*/ 7358260 h 8519503"/>
              <a:gd name="connsiteX13122" fmla="*/ 3438504 w 7289801"/>
              <a:gd name="connsiteY13122" fmla="*/ 7357545 h 8519503"/>
              <a:gd name="connsiteX13123" fmla="*/ 3433497 w 7289801"/>
              <a:gd name="connsiteY13123" fmla="*/ 7358260 h 8519503"/>
              <a:gd name="connsiteX13124" fmla="*/ 3429206 w 7289801"/>
              <a:gd name="connsiteY13124" fmla="*/ 7358974 h 8519503"/>
              <a:gd name="connsiteX13125" fmla="*/ 3400594 w 7289801"/>
              <a:gd name="connsiteY13125" fmla="*/ 7381113 h 8519503"/>
              <a:gd name="connsiteX13126" fmla="*/ 3406316 w 7289801"/>
              <a:gd name="connsiteY13126" fmla="*/ 7382540 h 8519503"/>
              <a:gd name="connsiteX13127" fmla="*/ 3420622 w 7289801"/>
              <a:gd name="connsiteY13127" fmla="*/ 7381113 h 8519503"/>
              <a:gd name="connsiteX13128" fmla="*/ 3422053 w 7289801"/>
              <a:gd name="connsiteY13128" fmla="*/ 7375399 h 8519503"/>
              <a:gd name="connsiteX13129" fmla="*/ 3416330 w 7289801"/>
              <a:gd name="connsiteY13129" fmla="*/ 7376113 h 8519503"/>
              <a:gd name="connsiteX13130" fmla="*/ 3411324 w 7289801"/>
              <a:gd name="connsiteY13130" fmla="*/ 7376828 h 8519503"/>
              <a:gd name="connsiteX13131" fmla="*/ 3422053 w 7289801"/>
              <a:gd name="connsiteY13131" fmla="*/ 7368257 h 8519503"/>
              <a:gd name="connsiteX13132" fmla="*/ 3435643 w 7289801"/>
              <a:gd name="connsiteY13132" fmla="*/ 7361116 h 8519503"/>
              <a:gd name="connsiteX13133" fmla="*/ 3447088 w 7289801"/>
              <a:gd name="connsiteY13133" fmla="*/ 7397538 h 8519503"/>
              <a:gd name="connsiteX13134" fmla="*/ 3392727 w 7289801"/>
              <a:gd name="connsiteY13134" fmla="*/ 7416106 h 8519503"/>
              <a:gd name="connsiteX13135" fmla="*/ 3379136 w 7289801"/>
              <a:gd name="connsiteY13135" fmla="*/ 7413248 h 8519503"/>
              <a:gd name="connsiteX13136" fmla="*/ 3366261 w 7289801"/>
              <a:gd name="connsiteY13136" fmla="*/ 7417533 h 8519503"/>
              <a:gd name="connsiteX13137" fmla="*/ 3332643 w 7289801"/>
              <a:gd name="connsiteY13137" fmla="*/ 7433958 h 8519503"/>
              <a:gd name="connsiteX13138" fmla="*/ 3322629 w 7289801"/>
              <a:gd name="connsiteY13138" fmla="*/ 7448955 h 8519503"/>
              <a:gd name="connsiteX13139" fmla="*/ 3312615 w 7289801"/>
              <a:gd name="connsiteY13139" fmla="*/ 7447528 h 8519503"/>
              <a:gd name="connsiteX13140" fmla="*/ 3310470 w 7289801"/>
              <a:gd name="connsiteY13140" fmla="*/ 7468238 h 8519503"/>
              <a:gd name="connsiteX13141" fmla="*/ 3296879 w 7289801"/>
              <a:gd name="connsiteY13141" fmla="*/ 7463953 h 8519503"/>
              <a:gd name="connsiteX13142" fmla="*/ 3296163 w 7289801"/>
              <a:gd name="connsiteY13142" fmla="*/ 7501802 h 8519503"/>
              <a:gd name="connsiteX13143" fmla="*/ 3273990 w 7289801"/>
              <a:gd name="connsiteY13143" fmla="*/ 7507514 h 8519503"/>
              <a:gd name="connsiteX13144" fmla="*/ 3256823 w 7289801"/>
              <a:gd name="connsiteY13144" fmla="*/ 7533224 h 8519503"/>
              <a:gd name="connsiteX13145" fmla="*/ 3266837 w 7289801"/>
              <a:gd name="connsiteY13145" fmla="*/ 7538222 h 8519503"/>
              <a:gd name="connsiteX13146" fmla="*/ 3251816 w 7289801"/>
              <a:gd name="connsiteY13146" fmla="*/ 7545364 h 8519503"/>
              <a:gd name="connsiteX13147" fmla="*/ 3246095 w 7289801"/>
              <a:gd name="connsiteY13147" fmla="*/ 7573929 h 8519503"/>
              <a:gd name="connsiteX13148" fmla="*/ 3257539 w 7289801"/>
              <a:gd name="connsiteY13148" fmla="*/ 7570359 h 8519503"/>
              <a:gd name="connsiteX13149" fmla="*/ 3268983 w 7289801"/>
              <a:gd name="connsiteY13149" fmla="*/ 7558932 h 8519503"/>
              <a:gd name="connsiteX13150" fmla="*/ 3279712 w 7289801"/>
              <a:gd name="connsiteY13150" fmla="*/ 7541793 h 8519503"/>
              <a:gd name="connsiteX13151" fmla="*/ 3256823 w 7289801"/>
              <a:gd name="connsiteY13151" fmla="*/ 7594639 h 8519503"/>
              <a:gd name="connsiteX13152" fmla="*/ 3249670 w 7289801"/>
              <a:gd name="connsiteY13152" fmla="*/ 7581785 h 8519503"/>
              <a:gd name="connsiteX13153" fmla="*/ 3234650 w 7289801"/>
              <a:gd name="connsiteY13153" fmla="*/ 7581071 h 8519503"/>
              <a:gd name="connsiteX13154" fmla="*/ 3221060 w 7289801"/>
              <a:gd name="connsiteY13154" fmla="*/ 7610351 h 8519503"/>
              <a:gd name="connsiteX13155" fmla="*/ 3227497 w 7289801"/>
              <a:gd name="connsiteY13155" fmla="*/ 7611779 h 8519503"/>
              <a:gd name="connsiteX13156" fmla="*/ 3209614 w 7289801"/>
              <a:gd name="connsiteY13156" fmla="*/ 7654627 h 8519503"/>
              <a:gd name="connsiteX13157" fmla="*/ 3203893 w 7289801"/>
              <a:gd name="connsiteY13157" fmla="*/ 7701760 h 8519503"/>
              <a:gd name="connsiteX13158" fmla="*/ 3212476 w 7289801"/>
              <a:gd name="connsiteY13158" fmla="*/ 7693191 h 8519503"/>
              <a:gd name="connsiteX13159" fmla="*/ 3212476 w 7289801"/>
              <a:gd name="connsiteY13159" fmla="*/ 7674623 h 8519503"/>
              <a:gd name="connsiteX13160" fmla="*/ 3218198 w 7289801"/>
              <a:gd name="connsiteY13160" fmla="*/ 7675337 h 8519503"/>
              <a:gd name="connsiteX13161" fmla="*/ 3219628 w 7289801"/>
              <a:gd name="connsiteY13161" fmla="*/ 7675337 h 8519503"/>
              <a:gd name="connsiteX13162" fmla="*/ 3221774 w 7289801"/>
              <a:gd name="connsiteY13162" fmla="*/ 7674623 h 8519503"/>
              <a:gd name="connsiteX13163" fmla="*/ 3226067 w 7289801"/>
              <a:gd name="connsiteY13163" fmla="*/ 7673909 h 8519503"/>
              <a:gd name="connsiteX13164" fmla="*/ 3235365 w 7289801"/>
              <a:gd name="connsiteY13164" fmla="*/ 7671767 h 8519503"/>
              <a:gd name="connsiteX13165" fmla="*/ 3268983 w 7289801"/>
              <a:gd name="connsiteY13165" fmla="*/ 7666053 h 8519503"/>
              <a:gd name="connsiteX13166" fmla="*/ 3255393 w 7289801"/>
              <a:gd name="connsiteY13166" fmla="*/ 7688191 h 8519503"/>
              <a:gd name="connsiteX13167" fmla="*/ 3233220 w 7289801"/>
              <a:gd name="connsiteY13167" fmla="*/ 7709616 h 8519503"/>
              <a:gd name="connsiteX13168" fmla="*/ 3248955 w 7289801"/>
              <a:gd name="connsiteY13168" fmla="*/ 7718185 h 8519503"/>
              <a:gd name="connsiteX13169" fmla="*/ 3249670 w 7289801"/>
              <a:gd name="connsiteY13169" fmla="*/ 7727469 h 8519503"/>
              <a:gd name="connsiteX13170" fmla="*/ 3245379 w 7289801"/>
              <a:gd name="connsiteY13170" fmla="*/ 7739609 h 8519503"/>
              <a:gd name="connsiteX13171" fmla="*/ 3220344 w 7289801"/>
              <a:gd name="connsiteY13171" fmla="*/ 7744609 h 8519503"/>
              <a:gd name="connsiteX13172" fmla="*/ 3208900 w 7289801"/>
              <a:gd name="connsiteY13172" fmla="*/ 7745323 h 8519503"/>
              <a:gd name="connsiteX13173" fmla="*/ 3205323 w 7289801"/>
              <a:gd name="connsiteY13173" fmla="*/ 7746751 h 8519503"/>
              <a:gd name="connsiteX13174" fmla="*/ 3202462 w 7289801"/>
              <a:gd name="connsiteY13174" fmla="*/ 7748179 h 8519503"/>
              <a:gd name="connsiteX13175" fmla="*/ 3203893 w 7289801"/>
              <a:gd name="connsiteY13175" fmla="*/ 7760319 h 8519503"/>
              <a:gd name="connsiteX13176" fmla="*/ 3206039 w 7289801"/>
              <a:gd name="connsiteY13176" fmla="*/ 7761748 h 8519503"/>
              <a:gd name="connsiteX13177" fmla="*/ 3207469 w 7289801"/>
              <a:gd name="connsiteY13177" fmla="*/ 7761748 h 8519503"/>
              <a:gd name="connsiteX13178" fmla="*/ 3212476 w 7289801"/>
              <a:gd name="connsiteY13178" fmla="*/ 7760319 h 8519503"/>
              <a:gd name="connsiteX13179" fmla="*/ 3245379 w 7289801"/>
              <a:gd name="connsiteY13179" fmla="*/ 7750321 h 8519503"/>
              <a:gd name="connsiteX13180" fmla="*/ 3252532 w 7289801"/>
              <a:gd name="connsiteY13180" fmla="*/ 7726041 h 8519503"/>
              <a:gd name="connsiteX13181" fmla="*/ 3290442 w 7289801"/>
              <a:gd name="connsiteY13181" fmla="*/ 7714614 h 8519503"/>
              <a:gd name="connsiteX13182" fmla="*/ 3288296 w 7289801"/>
              <a:gd name="connsiteY13182" fmla="*/ 7748179 h 8519503"/>
              <a:gd name="connsiteX13183" fmla="*/ 3248240 w 7289801"/>
              <a:gd name="connsiteY13183" fmla="*/ 7786743 h 8519503"/>
              <a:gd name="connsiteX13184" fmla="*/ 3215337 w 7289801"/>
              <a:gd name="connsiteY13184" fmla="*/ 7769604 h 8519503"/>
              <a:gd name="connsiteX13185" fmla="*/ 3208900 w 7289801"/>
              <a:gd name="connsiteY13185" fmla="*/ 7773888 h 8519503"/>
              <a:gd name="connsiteX13186" fmla="*/ 3207469 w 7289801"/>
              <a:gd name="connsiteY13186" fmla="*/ 7775316 h 8519503"/>
              <a:gd name="connsiteX13187" fmla="*/ 3206039 w 7289801"/>
              <a:gd name="connsiteY13187" fmla="*/ 7776745 h 8519503"/>
              <a:gd name="connsiteX13188" fmla="*/ 3203893 w 7289801"/>
              <a:gd name="connsiteY13188" fmla="*/ 7782458 h 8519503"/>
              <a:gd name="connsiteX13189" fmla="*/ 3202462 w 7289801"/>
              <a:gd name="connsiteY13189" fmla="*/ 7796741 h 8519503"/>
              <a:gd name="connsiteX13190" fmla="*/ 3211046 w 7289801"/>
              <a:gd name="connsiteY13190" fmla="*/ 7823163 h 8519503"/>
              <a:gd name="connsiteX13191" fmla="*/ 3206753 w 7289801"/>
              <a:gd name="connsiteY13191" fmla="*/ 7831019 h 8519503"/>
              <a:gd name="connsiteX13192" fmla="*/ 3200316 w 7289801"/>
              <a:gd name="connsiteY13192" fmla="*/ 7822449 h 8519503"/>
              <a:gd name="connsiteX13193" fmla="*/ 3197455 w 7289801"/>
              <a:gd name="connsiteY13193" fmla="*/ 7836017 h 8519503"/>
              <a:gd name="connsiteX13194" fmla="*/ 3201032 w 7289801"/>
              <a:gd name="connsiteY13194" fmla="*/ 7858156 h 8519503"/>
              <a:gd name="connsiteX13195" fmla="*/ 3213907 w 7289801"/>
              <a:gd name="connsiteY13195" fmla="*/ 7857442 h 8519503"/>
              <a:gd name="connsiteX13196" fmla="*/ 3217483 w 7289801"/>
              <a:gd name="connsiteY13196" fmla="*/ 7867440 h 8519503"/>
              <a:gd name="connsiteX13197" fmla="*/ 3211760 w 7289801"/>
              <a:gd name="connsiteY13197" fmla="*/ 7878152 h 8519503"/>
              <a:gd name="connsiteX13198" fmla="*/ 3218913 w 7289801"/>
              <a:gd name="connsiteY13198" fmla="*/ 7891720 h 8519503"/>
              <a:gd name="connsiteX13199" fmla="*/ 3233220 w 7289801"/>
              <a:gd name="connsiteY13199" fmla="*/ 7883151 h 8519503"/>
              <a:gd name="connsiteX13200" fmla="*/ 3235365 w 7289801"/>
              <a:gd name="connsiteY13200" fmla="*/ 7906003 h 8519503"/>
              <a:gd name="connsiteX13201" fmla="*/ 3225351 w 7289801"/>
              <a:gd name="connsiteY13201" fmla="*/ 7899576 h 8519503"/>
              <a:gd name="connsiteX13202" fmla="*/ 3226067 w 7289801"/>
              <a:gd name="connsiteY13202" fmla="*/ 7911717 h 8519503"/>
              <a:gd name="connsiteX13203" fmla="*/ 3236795 w 7289801"/>
              <a:gd name="connsiteY13203" fmla="*/ 7913145 h 8519503"/>
              <a:gd name="connsiteX13204" fmla="*/ 3242518 w 7289801"/>
              <a:gd name="connsiteY13204" fmla="*/ 7900291 h 8519503"/>
              <a:gd name="connsiteX13205" fmla="*/ 3243948 w 7289801"/>
              <a:gd name="connsiteY13205" fmla="*/ 7903147 h 8519503"/>
              <a:gd name="connsiteX13206" fmla="*/ 3255393 w 7289801"/>
              <a:gd name="connsiteY13206" fmla="*/ 7906003 h 8519503"/>
              <a:gd name="connsiteX13207" fmla="*/ 3242518 w 7289801"/>
              <a:gd name="connsiteY13207" fmla="*/ 7883866 h 8519503"/>
              <a:gd name="connsiteX13208" fmla="*/ 3296879 w 7289801"/>
              <a:gd name="connsiteY13208" fmla="*/ 7840303 h 8519503"/>
              <a:gd name="connsiteX13209" fmla="*/ 3268983 w 7289801"/>
              <a:gd name="connsiteY13209" fmla="*/ 7879581 h 8519503"/>
              <a:gd name="connsiteX13210" fmla="*/ 3289010 w 7289801"/>
              <a:gd name="connsiteY13210" fmla="*/ 7889578 h 8519503"/>
              <a:gd name="connsiteX13211" fmla="*/ 3311184 w 7289801"/>
              <a:gd name="connsiteY13211" fmla="*/ 7893863 h 8519503"/>
              <a:gd name="connsiteX13212" fmla="*/ 3319768 w 7289801"/>
              <a:gd name="connsiteY13212" fmla="*/ 7849587 h 8519503"/>
              <a:gd name="connsiteX13213" fmla="*/ 3354101 w 7289801"/>
              <a:gd name="connsiteY13213" fmla="*/ 7839588 h 8519503"/>
              <a:gd name="connsiteX13214" fmla="*/ 3356962 w 7289801"/>
              <a:gd name="connsiteY13214" fmla="*/ 7843873 h 8519503"/>
              <a:gd name="connsiteX13215" fmla="*/ 3366976 w 7289801"/>
              <a:gd name="connsiteY13215" fmla="*/ 7843159 h 8519503"/>
              <a:gd name="connsiteX13216" fmla="*/ 3340512 w 7289801"/>
              <a:gd name="connsiteY13216" fmla="*/ 7858156 h 8519503"/>
              <a:gd name="connsiteX13217" fmla="*/ 3332643 w 7289801"/>
              <a:gd name="connsiteY13217" fmla="*/ 7880295 h 8519503"/>
              <a:gd name="connsiteX13218" fmla="*/ 3435643 w 7289801"/>
              <a:gd name="connsiteY13218" fmla="*/ 7820307 h 8519503"/>
              <a:gd name="connsiteX13219" fmla="*/ 3448518 w 7289801"/>
              <a:gd name="connsiteY13219" fmla="*/ 7821736 h 8519503"/>
              <a:gd name="connsiteX13220" fmla="*/ 3395587 w 7289801"/>
              <a:gd name="connsiteY13220" fmla="*/ 7861013 h 8519503"/>
              <a:gd name="connsiteX13221" fmla="*/ 3406316 w 7289801"/>
              <a:gd name="connsiteY13221" fmla="*/ 7886722 h 8519503"/>
              <a:gd name="connsiteX13222" fmla="*/ 3409894 w 7289801"/>
              <a:gd name="connsiteY13222" fmla="*/ 7913145 h 8519503"/>
              <a:gd name="connsiteX13223" fmla="*/ 3433497 w 7289801"/>
              <a:gd name="connsiteY13223" fmla="*/ 7901005 h 8519503"/>
              <a:gd name="connsiteX13224" fmla="*/ 3454956 w 7289801"/>
              <a:gd name="connsiteY13224" fmla="*/ 7882437 h 8519503"/>
              <a:gd name="connsiteX13225" fmla="*/ 3468170 w 7289801"/>
              <a:gd name="connsiteY13225" fmla="*/ 7878271 h 8519503"/>
              <a:gd name="connsiteX13226" fmla="*/ 3468300 w 7289801"/>
              <a:gd name="connsiteY13226" fmla="*/ 7877955 h 8519503"/>
              <a:gd name="connsiteX13227" fmla="*/ 3468399 w 7289801"/>
              <a:gd name="connsiteY13227" fmla="*/ 7878199 h 8519503"/>
              <a:gd name="connsiteX13228" fmla="*/ 3468546 w 7289801"/>
              <a:gd name="connsiteY13228" fmla="*/ 7878152 h 8519503"/>
              <a:gd name="connsiteX13229" fmla="*/ 3466400 w 7289801"/>
              <a:gd name="connsiteY13229" fmla="*/ 7873868 h 8519503"/>
              <a:gd name="connsiteX13230" fmla="*/ 3447802 w 7289801"/>
              <a:gd name="connsiteY13230" fmla="*/ 7858871 h 8519503"/>
              <a:gd name="connsiteX13231" fmla="*/ 3434213 w 7289801"/>
              <a:gd name="connsiteY13231" fmla="*/ 7868868 h 8519503"/>
              <a:gd name="connsiteX13232" fmla="*/ 3472123 w 7289801"/>
              <a:gd name="connsiteY13232" fmla="*/ 7843873 h 8519503"/>
              <a:gd name="connsiteX13233" fmla="*/ 3474984 w 7289801"/>
              <a:gd name="connsiteY13233" fmla="*/ 7857442 h 8519503"/>
              <a:gd name="connsiteX13234" fmla="*/ 3474268 w 7289801"/>
              <a:gd name="connsiteY13234" fmla="*/ 7871010 h 8519503"/>
              <a:gd name="connsiteX13235" fmla="*/ 3527200 w 7289801"/>
              <a:gd name="connsiteY13235" fmla="*/ 7859585 h 8519503"/>
              <a:gd name="connsiteX13236" fmla="*/ 3507172 w 7289801"/>
              <a:gd name="connsiteY13236" fmla="*/ 7846730 h 8519503"/>
              <a:gd name="connsiteX13237" fmla="*/ 3557241 w 7289801"/>
              <a:gd name="connsiteY13237" fmla="*/ 7814594 h 8519503"/>
              <a:gd name="connsiteX13238" fmla="*/ 3560817 w 7289801"/>
              <a:gd name="connsiteY13238" fmla="*/ 7800311 h 8519503"/>
              <a:gd name="connsiteX13239" fmla="*/ 3537213 w 7289801"/>
              <a:gd name="connsiteY13239" fmla="*/ 7813880 h 8519503"/>
              <a:gd name="connsiteX13240" fmla="*/ 3537213 w 7289801"/>
              <a:gd name="connsiteY13240" fmla="*/ 7788885 h 8519503"/>
              <a:gd name="connsiteX13241" fmla="*/ 3506456 w 7289801"/>
              <a:gd name="connsiteY13241" fmla="*/ 7786029 h 8519503"/>
              <a:gd name="connsiteX13242" fmla="*/ 3503594 w 7289801"/>
              <a:gd name="connsiteY13242" fmla="*/ 7779602 h 8519503"/>
              <a:gd name="connsiteX13243" fmla="*/ 3501449 w 7289801"/>
              <a:gd name="connsiteY13243" fmla="*/ 7780316 h 8519503"/>
              <a:gd name="connsiteX13244" fmla="*/ 3495726 w 7289801"/>
              <a:gd name="connsiteY13244" fmla="*/ 7781743 h 8519503"/>
              <a:gd name="connsiteX13245" fmla="*/ 3490719 w 7289801"/>
              <a:gd name="connsiteY13245" fmla="*/ 7783172 h 8519503"/>
              <a:gd name="connsiteX13246" fmla="*/ 3485712 w 7289801"/>
              <a:gd name="connsiteY13246" fmla="*/ 7783172 h 8519503"/>
              <a:gd name="connsiteX13247" fmla="*/ 3483567 w 7289801"/>
              <a:gd name="connsiteY13247" fmla="*/ 7776745 h 8519503"/>
              <a:gd name="connsiteX13248" fmla="*/ 3486428 w 7289801"/>
              <a:gd name="connsiteY13248" fmla="*/ 7774602 h 8519503"/>
              <a:gd name="connsiteX13249" fmla="*/ 3474984 w 7289801"/>
              <a:gd name="connsiteY13249" fmla="*/ 7776031 h 8519503"/>
              <a:gd name="connsiteX13250" fmla="*/ 3483567 w 7289801"/>
              <a:gd name="connsiteY13250" fmla="*/ 7751036 h 8519503"/>
              <a:gd name="connsiteX13251" fmla="*/ 3470692 w 7289801"/>
              <a:gd name="connsiteY13251" fmla="*/ 7743180 h 8519503"/>
              <a:gd name="connsiteX13252" fmla="*/ 3483567 w 7289801"/>
              <a:gd name="connsiteY13252" fmla="*/ 7718899 h 8519503"/>
              <a:gd name="connsiteX13253" fmla="*/ 3472837 w 7289801"/>
              <a:gd name="connsiteY13253" fmla="*/ 7716043 h 8519503"/>
              <a:gd name="connsiteX13254" fmla="*/ 3462109 w 7289801"/>
              <a:gd name="connsiteY13254" fmla="*/ 7688191 h 8519503"/>
              <a:gd name="connsiteX13255" fmla="*/ 3470692 w 7289801"/>
              <a:gd name="connsiteY13255" fmla="*/ 7649628 h 8519503"/>
              <a:gd name="connsiteX13256" fmla="*/ 3440650 w 7289801"/>
              <a:gd name="connsiteY13256" fmla="*/ 7659626 h 8519503"/>
              <a:gd name="connsiteX13257" fmla="*/ 3470692 w 7289801"/>
              <a:gd name="connsiteY13257" fmla="*/ 7624633 h 8519503"/>
              <a:gd name="connsiteX13258" fmla="*/ 3496442 w 7289801"/>
              <a:gd name="connsiteY13258" fmla="*/ 7632489 h 8519503"/>
              <a:gd name="connsiteX13259" fmla="*/ 3500733 w 7289801"/>
              <a:gd name="connsiteY13259" fmla="*/ 7650342 h 8519503"/>
              <a:gd name="connsiteX13260" fmla="*/ 3510747 w 7289801"/>
              <a:gd name="connsiteY13260" fmla="*/ 7694619 h 8519503"/>
              <a:gd name="connsiteX13261" fmla="*/ 3523622 w 7289801"/>
              <a:gd name="connsiteY13261" fmla="*/ 7668196 h 8519503"/>
              <a:gd name="connsiteX13262" fmla="*/ 3512178 w 7289801"/>
              <a:gd name="connsiteY13262" fmla="*/ 7639630 h 8519503"/>
              <a:gd name="connsiteX13263" fmla="*/ 3507886 w 7289801"/>
              <a:gd name="connsiteY13263" fmla="*/ 7608208 h 8519503"/>
              <a:gd name="connsiteX13264" fmla="*/ 3533636 w 7289801"/>
              <a:gd name="connsiteY13264" fmla="*/ 7575358 h 8519503"/>
              <a:gd name="connsiteX13265" fmla="*/ 3562962 w 7289801"/>
              <a:gd name="connsiteY13265" fmla="*/ 7563217 h 8519503"/>
              <a:gd name="connsiteX13266" fmla="*/ 3598012 w 7289801"/>
              <a:gd name="connsiteY13266" fmla="*/ 7579642 h 8519503"/>
              <a:gd name="connsiteX13267" fmla="*/ 3584422 w 7289801"/>
              <a:gd name="connsiteY13267" fmla="*/ 7609637 h 8519503"/>
              <a:gd name="connsiteX13268" fmla="*/ 3587282 w 7289801"/>
              <a:gd name="connsiteY13268" fmla="*/ 7633203 h 8519503"/>
              <a:gd name="connsiteX13269" fmla="*/ 3603018 w 7289801"/>
              <a:gd name="connsiteY13269" fmla="*/ 7628918 h 8519503"/>
              <a:gd name="connsiteX13270" fmla="*/ 3607310 w 7289801"/>
              <a:gd name="connsiteY13270" fmla="*/ 7605352 h 8519503"/>
              <a:gd name="connsiteX13271" fmla="*/ 3612317 w 7289801"/>
              <a:gd name="connsiteY13271" fmla="*/ 7591783 h 8519503"/>
              <a:gd name="connsiteX13272" fmla="*/ 3620185 w 7289801"/>
              <a:gd name="connsiteY13272" fmla="*/ 7576071 h 8519503"/>
              <a:gd name="connsiteX13273" fmla="*/ 3665248 w 7289801"/>
              <a:gd name="connsiteY13273" fmla="*/ 7558219 h 8519503"/>
              <a:gd name="connsiteX13274" fmla="*/ 3650227 w 7289801"/>
              <a:gd name="connsiteY13274" fmla="*/ 7581785 h 8519503"/>
              <a:gd name="connsiteX13275" fmla="*/ 3662386 w 7289801"/>
              <a:gd name="connsiteY13275" fmla="*/ 7597496 h 8519503"/>
              <a:gd name="connsiteX13276" fmla="*/ 3625192 w 7289801"/>
              <a:gd name="connsiteY13276" fmla="*/ 7616778 h 8519503"/>
              <a:gd name="connsiteX13277" fmla="*/ 3642358 w 7289801"/>
              <a:gd name="connsiteY13277" fmla="*/ 7622491 h 8519503"/>
              <a:gd name="connsiteX13278" fmla="*/ 3656665 w 7289801"/>
              <a:gd name="connsiteY13278" fmla="*/ 7651771 h 8519503"/>
              <a:gd name="connsiteX13279" fmla="*/ 3673832 w 7289801"/>
              <a:gd name="connsiteY13279" fmla="*/ 7627490 h 8519503"/>
              <a:gd name="connsiteX13280" fmla="*/ 3664532 w 7289801"/>
              <a:gd name="connsiteY13280" fmla="*/ 7621062 h 8519503"/>
              <a:gd name="connsiteX13281" fmla="*/ 3653804 w 7289801"/>
              <a:gd name="connsiteY13281" fmla="*/ 7616778 h 8519503"/>
              <a:gd name="connsiteX13282" fmla="*/ 3650227 w 7289801"/>
              <a:gd name="connsiteY13282" fmla="*/ 7614635 h 8519503"/>
              <a:gd name="connsiteX13283" fmla="*/ 3658811 w 7289801"/>
              <a:gd name="connsiteY13283" fmla="*/ 7613922 h 8519503"/>
              <a:gd name="connsiteX13284" fmla="*/ 3670255 w 7289801"/>
              <a:gd name="connsiteY13284" fmla="*/ 7607494 h 8519503"/>
              <a:gd name="connsiteX13285" fmla="*/ 3686706 w 7289801"/>
              <a:gd name="connsiteY13285" fmla="*/ 7591783 h 8519503"/>
              <a:gd name="connsiteX13286" fmla="*/ 3680268 w 7289801"/>
              <a:gd name="connsiteY13286" fmla="*/ 7557505 h 8519503"/>
              <a:gd name="connsiteX13287" fmla="*/ 3703874 w 7289801"/>
              <a:gd name="connsiteY13287" fmla="*/ 7553220 h 8519503"/>
              <a:gd name="connsiteX13288" fmla="*/ 3696720 w 7289801"/>
              <a:gd name="connsiteY13288" fmla="*/ 7516799 h 8519503"/>
              <a:gd name="connsiteX13289" fmla="*/ 3680268 w 7289801"/>
              <a:gd name="connsiteY13289" fmla="*/ 7494660 h 8519503"/>
              <a:gd name="connsiteX13290" fmla="*/ 3699581 w 7289801"/>
              <a:gd name="connsiteY13290" fmla="*/ 7473950 h 8519503"/>
              <a:gd name="connsiteX13291" fmla="*/ 3701726 w 7289801"/>
              <a:gd name="connsiteY13291" fmla="*/ 7454668 h 8519503"/>
              <a:gd name="connsiteX13292" fmla="*/ 3721040 w 7289801"/>
              <a:gd name="connsiteY13292" fmla="*/ 7452526 h 8519503"/>
              <a:gd name="connsiteX13293" fmla="*/ 3713172 w 7289801"/>
              <a:gd name="connsiteY13293" fmla="*/ 7429674 h 8519503"/>
              <a:gd name="connsiteX13294" fmla="*/ 3723186 w 7289801"/>
              <a:gd name="connsiteY13294" fmla="*/ 7413962 h 8519503"/>
              <a:gd name="connsiteX13295" fmla="*/ 3728908 w 7289801"/>
              <a:gd name="connsiteY13295" fmla="*/ 7398966 h 8519503"/>
              <a:gd name="connsiteX13296" fmla="*/ 3742498 w 7289801"/>
              <a:gd name="connsiteY13296" fmla="*/ 7395396 h 8519503"/>
              <a:gd name="connsiteX13297" fmla="*/ 3774686 w 7289801"/>
              <a:gd name="connsiteY13297" fmla="*/ 7388967 h 8519503"/>
              <a:gd name="connsiteX13298" fmla="*/ 3733200 w 7289801"/>
              <a:gd name="connsiteY13298" fmla="*/ 7418248 h 8519503"/>
              <a:gd name="connsiteX13299" fmla="*/ 3768248 w 7289801"/>
              <a:gd name="connsiteY13299" fmla="*/ 7408250 h 8519503"/>
              <a:gd name="connsiteX13300" fmla="*/ 3773970 w 7289801"/>
              <a:gd name="connsiteY13300" fmla="*/ 7430387 h 8519503"/>
              <a:gd name="connsiteX13301" fmla="*/ 3743214 w 7289801"/>
              <a:gd name="connsiteY13301" fmla="*/ 7461096 h 8519503"/>
              <a:gd name="connsiteX13302" fmla="*/ 3763956 w 7289801"/>
              <a:gd name="connsiteY13302" fmla="*/ 7456097 h 8519503"/>
              <a:gd name="connsiteX13303" fmla="*/ 3751082 w 7289801"/>
              <a:gd name="connsiteY13303" fmla="*/ 7474665 h 8519503"/>
              <a:gd name="connsiteX13304" fmla="*/ 3756089 w 7289801"/>
              <a:gd name="connsiteY13304" fmla="*/ 7491090 h 8519503"/>
              <a:gd name="connsiteX13305" fmla="*/ 3733914 w 7289801"/>
              <a:gd name="connsiteY13305" fmla="*/ 7500373 h 8519503"/>
              <a:gd name="connsiteX13306" fmla="*/ 3725331 w 7289801"/>
              <a:gd name="connsiteY13306" fmla="*/ 7512514 h 8519503"/>
              <a:gd name="connsiteX13307" fmla="*/ 3774686 w 7289801"/>
              <a:gd name="connsiteY13307" fmla="*/ 7541080 h 8519503"/>
              <a:gd name="connsiteX13308" fmla="*/ 3752512 w 7289801"/>
              <a:gd name="connsiteY13308" fmla="*/ 7553220 h 8519503"/>
              <a:gd name="connsiteX13309" fmla="*/ 3757519 w 7289801"/>
              <a:gd name="connsiteY13309" fmla="*/ 7559647 h 8519503"/>
              <a:gd name="connsiteX13310" fmla="*/ 3785415 w 7289801"/>
              <a:gd name="connsiteY13310" fmla="*/ 7557505 h 8519503"/>
              <a:gd name="connsiteX13311" fmla="*/ 3811164 w 7289801"/>
              <a:gd name="connsiteY13311" fmla="*/ 7562503 h 8519503"/>
              <a:gd name="connsiteX13312" fmla="*/ 3838346 w 7289801"/>
              <a:gd name="connsiteY13312" fmla="*/ 7542507 h 8519503"/>
              <a:gd name="connsiteX13313" fmla="*/ 3844783 w 7289801"/>
              <a:gd name="connsiteY13313" fmla="*/ 7563217 h 8519503"/>
              <a:gd name="connsiteX13314" fmla="*/ 3877686 w 7289801"/>
              <a:gd name="connsiteY13314" fmla="*/ 7548934 h 8519503"/>
              <a:gd name="connsiteX13315" fmla="*/ 3791852 w 7289801"/>
              <a:gd name="connsiteY13315" fmla="*/ 7603210 h 8519503"/>
              <a:gd name="connsiteX13316" fmla="*/ 3829762 w 7289801"/>
              <a:gd name="connsiteY13316" fmla="*/ 7591069 h 8519503"/>
              <a:gd name="connsiteX13317" fmla="*/ 3869102 w 7289801"/>
              <a:gd name="connsiteY13317" fmla="*/ 7561790 h 8519503"/>
              <a:gd name="connsiteX13318" fmla="*/ 3902721 w 7289801"/>
              <a:gd name="connsiteY13318" fmla="*/ 7553934 h 8519503"/>
              <a:gd name="connsiteX13319" fmla="*/ 3905581 w 7289801"/>
              <a:gd name="connsiteY13319" fmla="*/ 7562503 h 8519503"/>
              <a:gd name="connsiteX13320" fmla="*/ 3881262 w 7289801"/>
              <a:gd name="connsiteY13320" fmla="*/ 7588927 h 8519503"/>
              <a:gd name="connsiteX13321" fmla="*/ 3905581 w 7289801"/>
              <a:gd name="connsiteY13321" fmla="*/ 7568930 h 8519503"/>
              <a:gd name="connsiteX13322" fmla="*/ 3911304 w 7289801"/>
              <a:gd name="connsiteY13322" fmla="*/ 7570359 h 8519503"/>
              <a:gd name="connsiteX13323" fmla="*/ 3902721 w 7289801"/>
              <a:gd name="connsiteY13323" fmla="*/ 7581071 h 8519503"/>
              <a:gd name="connsiteX13324" fmla="*/ 3976394 w 7289801"/>
              <a:gd name="connsiteY13324" fmla="*/ 7538937 h 8519503"/>
              <a:gd name="connsiteX13325" fmla="*/ 3933477 w 7289801"/>
              <a:gd name="connsiteY13325" fmla="*/ 7536080 h 8519503"/>
              <a:gd name="connsiteX13326" fmla="*/ 3963519 w 7289801"/>
              <a:gd name="connsiteY13326" fmla="*/ 7510371 h 8519503"/>
              <a:gd name="connsiteX13327" fmla="*/ 3929902 w 7289801"/>
              <a:gd name="connsiteY13327" fmla="*/ 7526797 h 8519503"/>
              <a:gd name="connsiteX13328" fmla="*/ 3958512 w 7289801"/>
              <a:gd name="connsiteY13328" fmla="*/ 7508229 h 8519503"/>
              <a:gd name="connsiteX13329" fmla="*/ 3954936 w 7289801"/>
              <a:gd name="connsiteY13329" fmla="*/ 7497517 h 8519503"/>
              <a:gd name="connsiteX13330" fmla="*/ 3916310 w 7289801"/>
              <a:gd name="connsiteY13330" fmla="*/ 7518227 h 8519503"/>
              <a:gd name="connsiteX13331" fmla="*/ 3908442 w 7289801"/>
              <a:gd name="connsiteY13331" fmla="*/ 7509658 h 8519503"/>
              <a:gd name="connsiteX13332" fmla="*/ 3937770 w 7289801"/>
              <a:gd name="connsiteY13332" fmla="*/ 7504658 h 8519503"/>
              <a:gd name="connsiteX13333" fmla="*/ 4012159 w 7289801"/>
              <a:gd name="connsiteY13333" fmla="*/ 7461096 h 8519503"/>
              <a:gd name="connsiteX13334" fmla="*/ 4031471 w 7289801"/>
              <a:gd name="connsiteY13334" fmla="*/ 7462524 h 8519503"/>
              <a:gd name="connsiteX13335" fmla="*/ 4023603 w 7289801"/>
              <a:gd name="connsiteY13335" fmla="*/ 7481092 h 8519503"/>
              <a:gd name="connsiteX13336" fmla="*/ 4035046 w 7289801"/>
              <a:gd name="connsiteY13336" fmla="*/ 7471094 h 8519503"/>
              <a:gd name="connsiteX13337" fmla="*/ 4024318 w 7289801"/>
              <a:gd name="connsiteY13337" fmla="*/ 7487519 h 8519503"/>
              <a:gd name="connsiteX13338" fmla="*/ 4049353 w 7289801"/>
              <a:gd name="connsiteY13338" fmla="*/ 7467523 h 8519503"/>
              <a:gd name="connsiteX13339" fmla="*/ 4056506 w 7289801"/>
              <a:gd name="connsiteY13339" fmla="*/ 7468951 h 8519503"/>
              <a:gd name="connsiteX13340" fmla="*/ 4007152 w 7289801"/>
              <a:gd name="connsiteY13340" fmla="*/ 7502516 h 8519503"/>
              <a:gd name="connsiteX13341" fmla="*/ 3989985 w 7289801"/>
              <a:gd name="connsiteY13341" fmla="*/ 7517512 h 8519503"/>
              <a:gd name="connsiteX13342" fmla="*/ 4062228 w 7289801"/>
              <a:gd name="connsiteY13342" fmla="*/ 7468951 h 8519503"/>
              <a:gd name="connsiteX13343" fmla="*/ 4038624 w 7289801"/>
              <a:gd name="connsiteY13343" fmla="*/ 7493946 h 8519503"/>
              <a:gd name="connsiteX13344" fmla="*/ 4074388 w 7289801"/>
              <a:gd name="connsiteY13344" fmla="*/ 7469665 h 8519503"/>
              <a:gd name="connsiteX13345" fmla="*/ 4057222 w 7289801"/>
              <a:gd name="connsiteY13345" fmla="*/ 7484663 h 8519503"/>
              <a:gd name="connsiteX13346" fmla="*/ 4084402 w 7289801"/>
              <a:gd name="connsiteY13346" fmla="*/ 7464667 h 8519503"/>
              <a:gd name="connsiteX13347" fmla="*/ 4108006 w 7289801"/>
              <a:gd name="connsiteY13347" fmla="*/ 7462524 h 8519503"/>
              <a:gd name="connsiteX13348" fmla="*/ 4093700 w 7289801"/>
              <a:gd name="connsiteY13348" fmla="*/ 7476807 h 8519503"/>
              <a:gd name="connsiteX13349" fmla="*/ 4110867 w 7289801"/>
              <a:gd name="connsiteY13349" fmla="*/ 7466095 h 8519503"/>
              <a:gd name="connsiteX13350" fmla="*/ 4094416 w 7289801"/>
              <a:gd name="connsiteY13350" fmla="*/ 7493232 h 8519503"/>
              <a:gd name="connsiteX13351" fmla="*/ 4067235 w 7289801"/>
              <a:gd name="connsiteY13351" fmla="*/ 7518227 h 8519503"/>
              <a:gd name="connsiteX13352" fmla="*/ 4047922 w 7289801"/>
              <a:gd name="connsiteY13352" fmla="*/ 7523226 h 8519503"/>
              <a:gd name="connsiteX13353" fmla="*/ 4040054 w 7289801"/>
              <a:gd name="connsiteY13353" fmla="*/ 7518227 h 8519503"/>
              <a:gd name="connsiteX13354" fmla="*/ 3994992 w 7289801"/>
              <a:gd name="connsiteY13354" fmla="*/ 7528939 h 8519503"/>
              <a:gd name="connsiteX13355" fmla="*/ 3977824 w 7289801"/>
              <a:gd name="connsiteY13355" fmla="*/ 7538937 h 8519503"/>
              <a:gd name="connsiteX13356" fmla="*/ 3952075 w 7289801"/>
              <a:gd name="connsiteY13356" fmla="*/ 7568930 h 8519503"/>
              <a:gd name="connsiteX13357" fmla="*/ 3962089 w 7289801"/>
              <a:gd name="connsiteY13357" fmla="*/ 7558932 h 8519503"/>
              <a:gd name="connsiteX13358" fmla="*/ 3944207 w 7289801"/>
              <a:gd name="connsiteY13358" fmla="*/ 7563217 h 8519503"/>
              <a:gd name="connsiteX13359" fmla="*/ 3952791 w 7289801"/>
              <a:gd name="connsiteY13359" fmla="*/ 7580357 h 8519503"/>
              <a:gd name="connsiteX13360" fmla="*/ 3984978 w 7289801"/>
              <a:gd name="connsiteY13360" fmla="*/ 7572501 h 8519503"/>
              <a:gd name="connsiteX13361" fmla="*/ 3944922 w 7289801"/>
              <a:gd name="connsiteY13361" fmla="*/ 7593925 h 8519503"/>
              <a:gd name="connsiteX13362" fmla="*/ 3916310 w 7289801"/>
              <a:gd name="connsiteY13362" fmla="*/ 7623205 h 8519503"/>
              <a:gd name="connsiteX13363" fmla="*/ 3884123 w 7289801"/>
              <a:gd name="connsiteY13363" fmla="*/ 7643915 h 8519503"/>
              <a:gd name="connsiteX13364" fmla="*/ 3917026 w 7289801"/>
              <a:gd name="connsiteY13364" fmla="*/ 7618920 h 8519503"/>
              <a:gd name="connsiteX13365" fmla="*/ 3932763 w 7289801"/>
              <a:gd name="connsiteY13365" fmla="*/ 7598925 h 8519503"/>
              <a:gd name="connsiteX13366" fmla="*/ 3912735 w 7289801"/>
              <a:gd name="connsiteY13366" fmla="*/ 7598925 h 8519503"/>
              <a:gd name="connsiteX13367" fmla="*/ 3839776 w 7289801"/>
              <a:gd name="connsiteY13367" fmla="*/ 7673909 h 8519503"/>
              <a:gd name="connsiteX13368" fmla="*/ 3889846 w 7289801"/>
              <a:gd name="connsiteY13368" fmla="*/ 7663911 h 8519503"/>
              <a:gd name="connsiteX13369" fmla="*/ 3951360 w 7289801"/>
              <a:gd name="connsiteY13369" fmla="*/ 7640344 h 8519503"/>
              <a:gd name="connsiteX13370" fmla="*/ 3960658 w 7289801"/>
              <a:gd name="connsiteY13370" fmla="*/ 7651057 h 8519503"/>
              <a:gd name="connsiteX13371" fmla="*/ 3983547 w 7289801"/>
              <a:gd name="connsiteY13371" fmla="*/ 7645343 h 8519503"/>
              <a:gd name="connsiteX13372" fmla="*/ 3984262 w 7289801"/>
              <a:gd name="connsiteY13372" fmla="*/ 7633917 h 8519503"/>
              <a:gd name="connsiteX13373" fmla="*/ 4009297 w 7289801"/>
              <a:gd name="connsiteY13373" fmla="*/ 7620349 h 8519503"/>
              <a:gd name="connsiteX13374" fmla="*/ 3967810 w 7289801"/>
              <a:gd name="connsiteY13374" fmla="*/ 7678908 h 8519503"/>
              <a:gd name="connsiteX13375" fmla="*/ 3977824 w 7289801"/>
              <a:gd name="connsiteY13375" fmla="*/ 7668910 h 8519503"/>
              <a:gd name="connsiteX13376" fmla="*/ 3979971 w 7289801"/>
              <a:gd name="connsiteY13376" fmla="*/ 7674623 h 8519503"/>
              <a:gd name="connsiteX13377" fmla="*/ 3982831 w 7289801"/>
              <a:gd name="connsiteY13377" fmla="*/ 7669623 h 8519503"/>
              <a:gd name="connsiteX13378" fmla="*/ 4018596 w 7289801"/>
              <a:gd name="connsiteY13378" fmla="*/ 7652484 h 8519503"/>
              <a:gd name="connsiteX13379" fmla="*/ 3999284 w 7289801"/>
              <a:gd name="connsiteY13379" fmla="*/ 7656055 h 8519503"/>
              <a:gd name="connsiteX13380" fmla="*/ 4038624 w 7289801"/>
              <a:gd name="connsiteY13380" fmla="*/ 7642486 h 8519503"/>
              <a:gd name="connsiteX13381" fmla="*/ 4024318 w 7289801"/>
              <a:gd name="connsiteY13381" fmla="*/ 7658198 h 8519503"/>
              <a:gd name="connsiteX13382" fmla="*/ 4026464 w 7289801"/>
              <a:gd name="connsiteY13382" fmla="*/ 7658912 h 8519503"/>
              <a:gd name="connsiteX13383" fmla="*/ 4042200 w 7289801"/>
              <a:gd name="connsiteY13383" fmla="*/ 7643915 h 8519503"/>
              <a:gd name="connsiteX13384" fmla="*/ 4059367 w 7289801"/>
              <a:gd name="connsiteY13384" fmla="*/ 7662483 h 8519503"/>
              <a:gd name="connsiteX13385" fmla="*/ 4057936 w 7289801"/>
              <a:gd name="connsiteY13385" fmla="*/ 7660340 h 8519503"/>
              <a:gd name="connsiteX13386" fmla="*/ 4045060 w 7289801"/>
              <a:gd name="connsiteY13386" fmla="*/ 7660340 h 8519503"/>
              <a:gd name="connsiteX13387" fmla="*/ 4054360 w 7289801"/>
              <a:gd name="connsiteY13387" fmla="*/ 7658198 h 8519503"/>
              <a:gd name="connsiteX13388" fmla="*/ 4048638 w 7289801"/>
              <a:gd name="connsiteY13388" fmla="*/ 7656055 h 8519503"/>
              <a:gd name="connsiteX13389" fmla="*/ 4076534 w 7289801"/>
              <a:gd name="connsiteY13389" fmla="*/ 7636059 h 8519503"/>
              <a:gd name="connsiteX13390" fmla="*/ 4065804 w 7289801"/>
              <a:gd name="connsiteY13390" fmla="*/ 7655342 h 8519503"/>
              <a:gd name="connsiteX13391" fmla="*/ 4070811 w 7289801"/>
              <a:gd name="connsiteY13391" fmla="*/ 7654627 h 8519503"/>
              <a:gd name="connsiteX13392" fmla="*/ 4084402 w 7289801"/>
              <a:gd name="connsiteY13392" fmla="*/ 7633917 h 8519503"/>
              <a:gd name="connsiteX13393" fmla="*/ 4097992 w 7289801"/>
              <a:gd name="connsiteY13393" fmla="*/ 7636059 h 8519503"/>
              <a:gd name="connsiteX13394" fmla="*/ 4104430 w 7289801"/>
              <a:gd name="connsiteY13394" fmla="*/ 7642486 h 8519503"/>
              <a:gd name="connsiteX13395" fmla="*/ 4108721 w 7289801"/>
              <a:gd name="connsiteY13395" fmla="*/ 7641059 h 8519503"/>
              <a:gd name="connsiteX13396" fmla="*/ 4114444 w 7289801"/>
              <a:gd name="connsiteY13396" fmla="*/ 7630347 h 8519503"/>
              <a:gd name="connsiteX13397" fmla="*/ 4111582 w 7289801"/>
              <a:gd name="connsiteY13397" fmla="*/ 7640344 h 8519503"/>
              <a:gd name="connsiteX13398" fmla="*/ 4110151 w 7289801"/>
              <a:gd name="connsiteY13398" fmla="*/ 7649628 h 8519503"/>
              <a:gd name="connsiteX13399" fmla="*/ 4110151 w 7289801"/>
              <a:gd name="connsiteY13399" fmla="*/ 7651057 h 8519503"/>
              <a:gd name="connsiteX13400" fmla="*/ 4114533 w 7289801"/>
              <a:gd name="connsiteY13400" fmla="*/ 7651324 h 8519503"/>
              <a:gd name="connsiteX13401" fmla="*/ 4124812 w 7289801"/>
              <a:gd name="connsiteY13401" fmla="*/ 7649142 h 8519503"/>
              <a:gd name="connsiteX13402" fmla="*/ 4123026 w 7289801"/>
              <a:gd name="connsiteY13402" fmla="*/ 7652484 h 8519503"/>
              <a:gd name="connsiteX13403" fmla="*/ 4125888 w 7289801"/>
              <a:gd name="connsiteY13403" fmla="*/ 7648913 h 8519503"/>
              <a:gd name="connsiteX13404" fmla="*/ 4124812 w 7289801"/>
              <a:gd name="connsiteY13404" fmla="*/ 7649142 h 8519503"/>
              <a:gd name="connsiteX13405" fmla="*/ 4128749 w 7289801"/>
              <a:gd name="connsiteY13405" fmla="*/ 7641772 h 8519503"/>
              <a:gd name="connsiteX13406" fmla="*/ 4176673 w 7289801"/>
              <a:gd name="connsiteY13406" fmla="*/ 7616778 h 8519503"/>
              <a:gd name="connsiteX13407" fmla="*/ 4168805 w 7289801"/>
              <a:gd name="connsiteY13407" fmla="*/ 7629632 h 8519503"/>
              <a:gd name="connsiteX13408" fmla="*/ 4171666 w 7289801"/>
              <a:gd name="connsiteY13408" fmla="*/ 7628204 h 8519503"/>
              <a:gd name="connsiteX13409" fmla="*/ 4183110 w 7289801"/>
              <a:gd name="connsiteY13409" fmla="*/ 7622491 h 8519503"/>
              <a:gd name="connsiteX13410" fmla="*/ 4194554 w 7289801"/>
              <a:gd name="connsiteY13410" fmla="*/ 7616064 h 8519503"/>
              <a:gd name="connsiteX13411" fmla="*/ 4140909 w 7289801"/>
              <a:gd name="connsiteY13411" fmla="*/ 7616778 h 8519503"/>
              <a:gd name="connsiteX13412" fmla="*/ 4180249 w 7289801"/>
              <a:gd name="connsiteY13412" fmla="*/ 7603923 h 8519503"/>
              <a:gd name="connsiteX13413" fmla="*/ 4171666 w 7289801"/>
              <a:gd name="connsiteY13413" fmla="*/ 7613207 h 8519503"/>
              <a:gd name="connsiteX13414" fmla="*/ 4211720 w 7289801"/>
              <a:gd name="connsiteY13414" fmla="*/ 7603923 h 8519503"/>
              <a:gd name="connsiteX13415" fmla="*/ 4208860 w 7289801"/>
              <a:gd name="connsiteY13415" fmla="*/ 7606780 h 8519503"/>
              <a:gd name="connsiteX13416" fmla="*/ 4273236 w 7289801"/>
              <a:gd name="connsiteY13416" fmla="*/ 7580357 h 8519503"/>
              <a:gd name="connsiteX13417" fmla="*/ 4281104 w 7289801"/>
              <a:gd name="connsiteY13417" fmla="*/ 7576786 h 8519503"/>
              <a:gd name="connsiteX13418" fmla="*/ 4291118 w 7289801"/>
              <a:gd name="connsiteY13418" fmla="*/ 7558932 h 8519503"/>
              <a:gd name="connsiteX13419" fmla="*/ 4289686 w 7289801"/>
              <a:gd name="connsiteY13419" fmla="*/ 7572501 h 8519503"/>
              <a:gd name="connsiteX13420" fmla="*/ 4303278 w 7289801"/>
              <a:gd name="connsiteY13420" fmla="*/ 7566788 h 8519503"/>
              <a:gd name="connsiteX13421" fmla="*/ 4279672 w 7289801"/>
              <a:gd name="connsiteY13421" fmla="*/ 7586784 h 8519503"/>
              <a:gd name="connsiteX13422" fmla="*/ 4284680 w 7289801"/>
              <a:gd name="connsiteY13422" fmla="*/ 7591069 h 8519503"/>
              <a:gd name="connsiteX13423" fmla="*/ 4260360 w 7289801"/>
              <a:gd name="connsiteY13423" fmla="*/ 7605352 h 8519503"/>
              <a:gd name="connsiteX13424" fmla="*/ 4273236 w 7289801"/>
              <a:gd name="connsiteY13424" fmla="*/ 7593211 h 8519503"/>
              <a:gd name="connsiteX13425" fmla="*/ 4251776 w 7289801"/>
              <a:gd name="connsiteY13425" fmla="*/ 7595354 h 8519503"/>
              <a:gd name="connsiteX13426" fmla="*/ 4255354 w 7289801"/>
              <a:gd name="connsiteY13426" fmla="*/ 7603923 h 8519503"/>
              <a:gd name="connsiteX13427" fmla="*/ 4239617 w 7289801"/>
              <a:gd name="connsiteY13427" fmla="*/ 7603923 h 8519503"/>
              <a:gd name="connsiteX13428" fmla="*/ 4237471 w 7289801"/>
              <a:gd name="connsiteY13428" fmla="*/ 7621062 h 8519503"/>
              <a:gd name="connsiteX13429" fmla="*/ 4253922 w 7289801"/>
              <a:gd name="connsiteY13429" fmla="*/ 7611064 h 8519503"/>
              <a:gd name="connsiteX13430" fmla="*/ 4213152 w 7289801"/>
              <a:gd name="connsiteY13430" fmla="*/ 7631061 h 8519503"/>
              <a:gd name="connsiteX13431" fmla="*/ 4231748 w 7289801"/>
              <a:gd name="connsiteY13431" fmla="*/ 7613922 h 8519503"/>
              <a:gd name="connsiteX13432" fmla="*/ 4219589 w 7289801"/>
              <a:gd name="connsiteY13432" fmla="*/ 7612493 h 8519503"/>
              <a:gd name="connsiteX13433" fmla="*/ 4211006 w 7289801"/>
              <a:gd name="connsiteY13433" fmla="*/ 7627490 h 8519503"/>
              <a:gd name="connsiteX13434" fmla="*/ 4213868 w 7289801"/>
              <a:gd name="connsiteY13434" fmla="*/ 7627490 h 8519503"/>
              <a:gd name="connsiteX13435" fmla="*/ 4210290 w 7289801"/>
              <a:gd name="connsiteY13435" fmla="*/ 7629632 h 8519503"/>
              <a:gd name="connsiteX13436" fmla="*/ 4205999 w 7289801"/>
              <a:gd name="connsiteY13436" fmla="*/ 7637488 h 8519503"/>
              <a:gd name="connsiteX13437" fmla="*/ 4201706 w 7289801"/>
              <a:gd name="connsiteY13437" fmla="*/ 7639630 h 8519503"/>
              <a:gd name="connsiteX13438" fmla="*/ 4196700 w 7289801"/>
              <a:gd name="connsiteY13438" fmla="*/ 7645343 h 8519503"/>
              <a:gd name="connsiteX13439" fmla="*/ 4182394 w 7289801"/>
              <a:gd name="connsiteY13439" fmla="*/ 7649628 h 8519503"/>
              <a:gd name="connsiteX13440" fmla="*/ 4170950 w 7289801"/>
              <a:gd name="connsiteY13440" fmla="*/ 7656055 h 8519503"/>
              <a:gd name="connsiteX13441" fmla="*/ 4163082 w 7289801"/>
              <a:gd name="connsiteY13441" fmla="*/ 7663911 h 8519503"/>
              <a:gd name="connsiteX13442" fmla="*/ 4166659 w 7289801"/>
              <a:gd name="connsiteY13442" fmla="*/ 7670338 h 8519503"/>
              <a:gd name="connsiteX13443" fmla="*/ 4194554 w 7289801"/>
              <a:gd name="connsiteY13443" fmla="*/ 7662483 h 8519503"/>
              <a:gd name="connsiteX13444" fmla="*/ 4173812 w 7289801"/>
              <a:gd name="connsiteY13444" fmla="*/ 7690333 h 8519503"/>
              <a:gd name="connsiteX13445" fmla="*/ 4144484 w 7289801"/>
              <a:gd name="connsiteY13445" fmla="*/ 7699618 h 8519503"/>
              <a:gd name="connsiteX13446" fmla="*/ 4146631 w 7289801"/>
              <a:gd name="connsiteY13446" fmla="*/ 7691048 h 8519503"/>
              <a:gd name="connsiteX13447" fmla="*/ 4120881 w 7289801"/>
              <a:gd name="connsiteY13447" fmla="*/ 7690333 h 8519503"/>
              <a:gd name="connsiteX13448" fmla="*/ 4087978 w 7289801"/>
              <a:gd name="connsiteY13448" fmla="*/ 7710330 h 8519503"/>
              <a:gd name="connsiteX13449" fmla="*/ 4116590 w 7289801"/>
              <a:gd name="connsiteY13449" fmla="*/ 7702474 h 8519503"/>
              <a:gd name="connsiteX13450" fmla="*/ 4102283 w 7289801"/>
              <a:gd name="connsiteY13450" fmla="*/ 7726755 h 8519503"/>
              <a:gd name="connsiteX13451" fmla="*/ 4097992 w 7289801"/>
              <a:gd name="connsiteY13451" fmla="*/ 7746751 h 8519503"/>
              <a:gd name="connsiteX13452" fmla="*/ 4128034 w 7289801"/>
              <a:gd name="connsiteY13452" fmla="*/ 7733896 h 8519503"/>
              <a:gd name="connsiteX13453" fmla="*/ 4099423 w 7289801"/>
              <a:gd name="connsiteY13453" fmla="*/ 7753892 h 8519503"/>
              <a:gd name="connsiteX13454" fmla="*/ 4097992 w 7289801"/>
              <a:gd name="connsiteY13454" fmla="*/ 7773888 h 8519503"/>
              <a:gd name="connsiteX13455" fmla="*/ 4105860 w 7289801"/>
              <a:gd name="connsiteY13455" fmla="*/ 7779602 h 8519503"/>
              <a:gd name="connsiteX13456" fmla="*/ 4173096 w 7289801"/>
              <a:gd name="connsiteY13456" fmla="*/ 7743180 h 8519503"/>
              <a:gd name="connsiteX13457" fmla="*/ 4160936 w 7289801"/>
              <a:gd name="connsiteY13457" fmla="*/ 7757463 h 8519503"/>
              <a:gd name="connsiteX13458" fmla="*/ 4109437 w 7289801"/>
              <a:gd name="connsiteY13458" fmla="*/ 7786743 h 8519503"/>
              <a:gd name="connsiteX13459" fmla="*/ 4144484 w 7289801"/>
              <a:gd name="connsiteY13459" fmla="*/ 7777458 h 8519503"/>
              <a:gd name="connsiteX13460" fmla="*/ 4101568 w 7289801"/>
              <a:gd name="connsiteY13460" fmla="*/ 7804597 h 8519503"/>
              <a:gd name="connsiteX13461" fmla="*/ 4082971 w 7289801"/>
              <a:gd name="connsiteY13461" fmla="*/ 7781743 h 8519503"/>
              <a:gd name="connsiteX13462" fmla="*/ 4072957 w 7289801"/>
              <a:gd name="connsiteY13462" fmla="*/ 7769604 h 8519503"/>
              <a:gd name="connsiteX13463" fmla="*/ 4090839 w 7289801"/>
              <a:gd name="connsiteY13463" fmla="*/ 7748179 h 8519503"/>
              <a:gd name="connsiteX13464" fmla="*/ 4071527 w 7289801"/>
              <a:gd name="connsiteY13464" fmla="*/ 7746036 h 8519503"/>
              <a:gd name="connsiteX13465" fmla="*/ 4064374 w 7289801"/>
              <a:gd name="connsiteY13465" fmla="*/ 7736038 h 8519503"/>
              <a:gd name="connsiteX13466" fmla="*/ 4097276 w 7289801"/>
              <a:gd name="connsiteY13466" fmla="*/ 7701760 h 8519503"/>
              <a:gd name="connsiteX13467" fmla="*/ 4068666 w 7289801"/>
              <a:gd name="connsiteY13467" fmla="*/ 7711045 h 8519503"/>
              <a:gd name="connsiteX13468" fmla="*/ 4083686 w 7289801"/>
              <a:gd name="connsiteY13468" fmla="*/ 7698189 h 8519503"/>
              <a:gd name="connsiteX13469" fmla="*/ 3987124 w 7289801"/>
              <a:gd name="connsiteY13469" fmla="*/ 7736038 h 8519503"/>
              <a:gd name="connsiteX13470" fmla="*/ 3987124 w 7289801"/>
              <a:gd name="connsiteY13470" fmla="*/ 7742465 h 8519503"/>
              <a:gd name="connsiteX13471" fmla="*/ 3964950 w 7289801"/>
              <a:gd name="connsiteY13471" fmla="*/ 7751036 h 8519503"/>
              <a:gd name="connsiteX13472" fmla="*/ 3982117 w 7289801"/>
              <a:gd name="connsiteY13472" fmla="*/ 7759605 h 8519503"/>
              <a:gd name="connsiteX13473" fmla="*/ 4005720 w 7289801"/>
              <a:gd name="connsiteY13473" fmla="*/ 7746036 h 8519503"/>
              <a:gd name="connsiteX13474" fmla="*/ 3957798 w 7289801"/>
              <a:gd name="connsiteY13474" fmla="*/ 7776031 h 8519503"/>
              <a:gd name="connsiteX13475" fmla="*/ 3958512 w 7289801"/>
              <a:gd name="connsiteY13475" fmla="*/ 7773174 h 8519503"/>
              <a:gd name="connsiteX13476" fmla="*/ 3937054 w 7289801"/>
              <a:gd name="connsiteY13476" fmla="*/ 7779602 h 8519503"/>
              <a:gd name="connsiteX13477" fmla="*/ 3940630 w 7289801"/>
              <a:gd name="connsiteY13477" fmla="*/ 7753892 h 8519503"/>
              <a:gd name="connsiteX13478" fmla="*/ 3874109 w 7289801"/>
              <a:gd name="connsiteY13478" fmla="*/ 7776745 h 8519503"/>
              <a:gd name="connsiteX13479" fmla="*/ 3886984 w 7289801"/>
              <a:gd name="connsiteY13479" fmla="*/ 7762462 h 8519503"/>
              <a:gd name="connsiteX13480" fmla="*/ 3846213 w 7289801"/>
              <a:gd name="connsiteY13480" fmla="*/ 7787456 h 8519503"/>
              <a:gd name="connsiteX13481" fmla="*/ 3863380 w 7289801"/>
              <a:gd name="connsiteY13481" fmla="*/ 7783172 h 8519503"/>
              <a:gd name="connsiteX13482" fmla="*/ 3840492 w 7289801"/>
              <a:gd name="connsiteY13482" fmla="*/ 7800311 h 8519503"/>
              <a:gd name="connsiteX13483" fmla="*/ 3846213 w 7289801"/>
              <a:gd name="connsiteY13483" fmla="*/ 7806024 h 8519503"/>
              <a:gd name="connsiteX13484" fmla="*/ 3808304 w 7289801"/>
              <a:gd name="connsiteY13484" fmla="*/ 7833876 h 8519503"/>
              <a:gd name="connsiteX13485" fmla="*/ 3807588 w 7289801"/>
              <a:gd name="connsiteY13485" fmla="*/ 7846730 h 8519503"/>
              <a:gd name="connsiteX13486" fmla="*/ 3806873 w 7289801"/>
              <a:gd name="connsiteY13486" fmla="*/ 7853158 h 8519503"/>
              <a:gd name="connsiteX13487" fmla="*/ 3796143 w 7289801"/>
              <a:gd name="connsiteY13487" fmla="*/ 7872439 h 8519503"/>
              <a:gd name="connsiteX13488" fmla="*/ 3784699 w 7289801"/>
              <a:gd name="connsiteY13488" fmla="*/ 7870297 h 8519503"/>
              <a:gd name="connsiteX13489" fmla="*/ 3773255 w 7289801"/>
              <a:gd name="connsiteY13489" fmla="*/ 7845302 h 8519503"/>
              <a:gd name="connsiteX13490" fmla="*/ 3795429 w 7289801"/>
              <a:gd name="connsiteY13490" fmla="*/ 7833161 h 8519503"/>
              <a:gd name="connsiteX13491" fmla="*/ 3796859 w 7289801"/>
              <a:gd name="connsiteY13491" fmla="*/ 7828877 h 8519503"/>
              <a:gd name="connsiteX13492" fmla="*/ 3816887 w 7289801"/>
              <a:gd name="connsiteY13492" fmla="*/ 7816736 h 8519503"/>
              <a:gd name="connsiteX13493" fmla="*/ 3806157 w 7289801"/>
              <a:gd name="connsiteY13493" fmla="*/ 7815308 h 8519503"/>
              <a:gd name="connsiteX13494" fmla="*/ 3833339 w 7289801"/>
              <a:gd name="connsiteY13494" fmla="*/ 7801739 h 8519503"/>
              <a:gd name="connsiteX13495" fmla="*/ 3837630 w 7289801"/>
              <a:gd name="connsiteY13495" fmla="*/ 7781743 h 8519503"/>
              <a:gd name="connsiteX13496" fmla="*/ 3776117 w 7289801"/>
              <a:gd name="connsiteY13496" fmla="*/ 7813166 h 8519503"/>
              <a:gd name="connsiteX13497" fmla="*/ 3776831 w 7289801"/>
              <a:gd name="connsiteY13497" fmla="*/ 7801026 h 8519503"/>
              <a:gd name="connsiteX13498" fmla="*/ 3676692 w 7289801"/>
              <a:gd name="connsiteY13498" fmla="*/ 7828163 h 8519503"/>
              <a:gd name="connsiteX13499" fmla="*/ 3653804 w 7289801"/>
              <a:gd name="connsiteY13499" fmla="*/ 7823878 h 8519503"/>
              <a:gd name="connsiteX13500" fmla="*/ 3668824 w 7289801"/>
              <a:gd name="connsiteY13500" fmla="*/ 7813880 h 8519503"/>
              <a:gd name="connsiteX13501" fmla="*/ 3650942 w 7289801"/>
              <a:gd name="connsiteY13501" fmla="*/ 7813166 h 8519503"/>
              <a:gd name="connsiteX13502" fmla="*/ 3612317 w 7289801"/>
              <a:gd name="connsiteY13502" fmla="*/ 7831734 h 8519503"/>
              <a:gd name="connsiteX13503" fmla="*/ 3616609 w 7289801"/>
              <a:gd name="connsiteY13503" fmla="*/ 7815308 h 8519503"/>
              <a:gd name="connsiteX13504" fmla="*/ 3593720 w 7289801"/>
              <a:gd name="connsiteY13504" fmla="*/ 7829590 h 8519503"/>
              <a:gd name="connsiteX13505" fmla="*/ 3598012 w 7289801"/>
              <a:gd name="connsiteY13505" fmla="*/ 7823878 h 8519503"/>
              <a:gd name="connsiteX13506" fmla="*/ 3590859 w 7289801"/>
              <a:gd name="connsiteY13506" fmla="*/ 7830305 h 8519503"/>
              <a:gd name="connsiteX13507" fmla="*/ 3581560 w 7289801"/>
              <a:gd name="connsiteY13507" fmla="*/ 7821021 h 8519503"/>
              <a:gd name="connsiteX13508" fmla="*/ 3575122 w 7289801"/>
              <a:gd name="connsiteY13508" fmla="*/ 7819593 h 8519503"/>
              <a:gd name="connsiteX13509" fmla="*/ 3592289 w 7289801"/>
              <a:gd name="connsiteY13509" fmla="*/ 7806739 h 8519503"/>
              <a:gd name="connsiteX13510" fmla="*/ 3585136 w 7289801"/>
              <a:gd name="connsiteY13510" fmla="*/ 7808880 h 8519503"/>
              <a:gd name="connsiteX13511" fmla="*/ 3585852 w 7289801"/>
              <a:gd name="connsiteY13511" fmla="*/ 7803882 h 8519503"/>
              <a:gd name="connsiteX13512" fmla="*/ 3530775 w 7289801"/>
              <a:gd name="connsiteY13512" fmla="*/ 7833876 h 8519503"/>
              <a:gd name="connsiteX13513" fmla="*/ 3536498 w 7289801"/>
              <a:gd name="connsiteY13513" fmla="*/ 7848873 h 8519503"/>
              <a:gd name="connsiteX13514" fmla="*/ 3562962 w 7289801"/>
              <a:gd name="connsiteY13514" fmla="*/ 7836017 h 8519503"/>
              <a:gd name="connsiteX13515" fmla="*/ 3572976 w 7289801"/>
              <a:gd name="connsiteY13515" fmla="*/ 7856014 h 8519503"/>
              <a:gd name="connsiteX13516" fmla="*/ 3575838 w 7289801"/>
              <a:gd name="connsiteY13516" fmla="*/ 7856014 h 8519503"/>
              <a:gd name="connsiteX13517" fmla="*/ 3594436 w 7289801"/>
              <a:gd name="connsiteY13517" fmla="*/ 7845302 h 8519503"/>
              <a:gd name="connsiteX13518" fmla="*/ 3591574 w 7289801"/>
              <a:gd name="connsiteY13518" fmla="*/ 7853871 h 8519503"/>
              <a:gd name="connsiteX13519" fmla="*/ 3620185 w 7289801"/>
              <a:gd name="connsiteY13519" fmla="*/ 7848158 h 8519503"/>
              <a:gd name="connsiteX13520" fmla="*/ 3595150 w 7289801"/>
              <a:gd name="connsiteY13520" fmla="*/ 7873154 h 8519503"/>
              <a:gd name="connsiteX13521" fmla="*/ 3622330 w 7289801"/>
              <a:gd name="connsiteY13521" fmla="*/ 7873154 h 8519503"/>
              <a:gd name="connsiteX13522" fmla="*/ 3560101 w 7289801"/>
              <a:gd name="connsiteY13522" fmla="*/ 7889578 h 8519503"/>
              <a:gd name="connsiteX13523" fmla="*/ 3539359 w 7289801"/>
              <a:gd name="connsiteY13523" fmla="*/ 7884579 h 8519503"/>
              <a:gd name="connsiteX13524" fmla="*/ 3528630 w 7289801"/>
              <a:gd name="connsiteY13524" fmla="*/ 7890293 h 8519503"/>
              <a:gd name="connsiteX13525" fmla="*/ 3530775 w 7289801"/>
              <a:gd name="connsiteY13525" fmla="*/ 7891007 h 8519503"/>
              <a:gd name="connsiteX13526" fmla="*/ 3522907 w 7289801"/>
              <a:gd name="connsiteY13526" fmla="*/ 7893863 h 8519503"/>
              <a:gd name="connsiteX13527" fmla="*/ 3514324 w 7289801"/>
              <a:gd name="connsiteY13527" fmla="*/ 7900291 h 8519503"/>
              <a:gd name="connsiteX13528" fmla="*/ 3508602 w 7289801"/>
              <a:gd name="connsiteY13528" fmla="*/ 7900291 h 8519503"/>
              <a:gd name="connsiteX13529" fmla="*/ 3446372 w 7289801"/>
              <a:gd name="connsiteY13529" fmla="*/ 7955279 h 8519503"/>
              <a:gd name="connsiteX13530" fmla="*/ 3455670 w 7289801"/>
              <a:gd name="connsiteY13530" fmla="*/ 7955993 h 8519503"/>
              <a:gd name="connsiteX13531" fmla="*/ 3500733 w 7289801"/>
              <a:gd name="connsiteY13531" fmla="*/ 7926713 h 8519503"/>
              <a:gd name="connsiteX13532" fmla="*/ 3492151 w 7289801"/>
              <a:gd name="connsiteY13532" fmla="*/ 7925999 h 8519503"/>
              <a:gd name="connsiteX13533" fmla="*/ 3577268 w 7289801"/>
              <a:gd name="connsiteY13533" fmla="*/ 7927428 h 8519503"/>
              <a:gd name="connsiteX13534" fmla="*/ 3550087 w 7289801"/>
              <a:gd name="connsiteY13534" fmla="*/ 7952423 h 8519503"/>
              <a:gd name="connsiteX13535" fmla="*/ 3563678 w 7289801"/>
              <a:gd name="connsiteY13535" fmla="*/ 7951708 h 8519503"/>
              <a:gd name="connsiteX13536" fmla="*/ 3581560 w 7289801"/>
              <a:gd name="connsiteY13536" fmla="*/ 7927428 h 8519503"/>
              <a:gd name="connsiteX13537" fmla="*/ 3578699 w 7289801"/>
              <a:gd name="connsiteY13537" fmla="*/ 7940996 h 8519503"/>
              <a:gd name="connsiteX13538" fmla="*/ 3623762 w 7289801"/>
              <a:gd name="connsiteY13538" fmla="*/ 7928142 h 8519503"/>
              <a:gd name="connsiteX13539" fmla="*/ 3638067 w 7289801"/>
              <a:gd name="connsiteY13539" fmla="*/ 7942425 h 8519503"/>
              <a:gd name="connsiteX13540" fmla="*/ 3587282 w 7289801"/>
              <a:gd name="connsiteY13540" fmla="*/ 7966706 h 8519503"/>
              <a:gd name="connsiteX13541" fmla="*/ 3527200 w 7289801"/>
              <a:gd name="connsiteY13541" fmla="*/ 7977418 h 8519503"/>
              <a:gd name="connsiteX13542" fmla="*/ 3544366 w 7289801"/>
              <a:gd name="connsiteY13542" fmla="*/ 7980274 h 8519503"/>
              <a:gd name="connsiteX13543" fmla="*/ 3525052 w 7289801"/>
              <a:gd name="connsiteY13543" fmla="*/ 7997413 h 8519503"/>
              <a:gd name="connsiteX13544" fmla="*/ 3528630 w 7289801"/>
              <a:gd name="connsiteY13544" fmla="*/ 7999555 h 8519503"/>
              <a:gd name="connsiteX13545" fmla="*/ 3546512 w 7289801"/>
              <a:gd name="connsiteY13545" fmla="*/ 7994557 h 8519503"/>
              <a:gd name="connsiteX13546" fmla="*/ 3558671 w 7289801"/>
              <a:gd name="connsiteY13546" fmla="*/ 7989557 h 8519503"/>
              <a:gd name="connsiteX13547" fmla="*/ 3566540 w 7289801"/>
              <a:gd name="connsiteY13547" fmla="*/ 7986701 h 8519503"/>
              <a:gd name="connsiteX13548" fmla="*/ 3576554 w 7289801"/>
              <a:gd name="connsiteY13548" fmla="*/ 7980988 h 8519503"/>
              <a:gd name="connsiteX13549" fmla="*/ 3565108 w 7289801"/>
              <a:gd name="connsiteY13549" fmla="*/ 7988130 h 8519503"/>
              <a:gd name="connsiteX13550" fmla="*/ 3557956 w 7289801"/>
              <a:gd name="connsiteY13550" fmla="*/ 7991701 h 8519503"/>
              <a:gd name="connsiteX13551" fmla="*/ 3550087 w 7289801"/>
              <a:gd name="connsiteY13551" fmla="*/ 7999555 h 8519503"/>
              <a:gd name="connsiteX13552" fmla="*/ 3548657 w 7289801"/>
              <a:gd name="connsiteY13552" fmla="*/ 8011696 h 8519503"/>
              <a:gd name="connsiteX13553" fmla="*/ 3536498 w 7289801"/>
              <a:gd name="connsiteY13553" fmla="*/ 8003840 h 8519503"/>
              <a:gd name="connsiteX13554" fmla="*/ 3500019 w 7289801"/>
              <a:gd name="connsiteY13554" fmla="*/ 8018123 h 8519503"/>
              <a:gd name="connsiteX13555" fmla="*/ 3496442 w 7289801"/>
              <a:gd name="connsiteY13555" fmla="*/ 8008840 h 8519503"/>
              <a:gd name="connsiteX13556" fmla="*/ 3445656 w 7289801"/>
              <a:gd name="connsiteY13556" fmla="*/ 8025979 h 8519503"/>
              <a:gd name="connsiteX13557" fmla="*/ 3464970 w 7289801"/>
              <a:gd name="connsiteY13557" fmla="*/ 8020980 h 8519503"/>
              <a:gd name="connsiteX13558" fmla="*/ 3435643 w 7289801"/>
              <a:gd name="connsiteY13558" fmla="*/ 8030263 h 8519503"/>
              <a:gd name="connsiteX13559" fmla="*/ 3427776 w 7289801"/>
              <a:gd name="connsiteY13559" fmla="*/ 8028835 h 8519503"/>
              <a:gd name="connsiteX13560" fmla="*/ 3422053 w 7289801"/>
              <a:gd name="connsiteY13560" fmla="*/ 8024550 h 8519503"/>
              <a:gd name="connsiteX13561" fmla="*/ 3397018 w 7289801"/>
              <a:gd name="connsiteY13561" fmla="*/ 8029550 h 8519503"/>
              <a:gd name="connsiteX13562" fmla="*/ 3412755 w 7289801"/>
              <a:gd name="connsiteY13562" fmla="*/ 8033121 h 8519503"/>
              <a:gd name="connsiteX13563" fmla="*/ 3386288 w 7289801"/>
              <a:gd name="connsiteY13563" fmla="*/ 8038119 h 8519503"/>
              <a:gd name="connsiteX13564" fmla="*/ 3370553 w 7289801"/>
              <a:gd name="connsiteY13564" fmla="*/ 8055972 h 8519503"/>
              <a:gd name="connsiteX13565" fmla="*/ 3369838 w 7289801"/>
              <a:gd name="connsiteY13565" fmla="*/ 8060972 h 8519503"/>
              <a:gd name="connsiteX13566" fmla="*/ 3392727 w 7289801"/>
              <a:gd name="connsiteY13566" fmla="*/ 8058829 h 8519503"/>
              <a:gd name="connsiteX13567" fmla="*/ 3403455 w 7289801"/>
              <a:gd name="connsiteY13567" fmla="*/ 8067399 h 8519503"/>
              <a:gd name="connsiteX13568" fmla="*/ 3370553 w 7289801"/>
              <a:gd name="connsiteY13568" fmla="*/ 8087395 h 8519503"/>
              <a:gd name="connsiteX13569" fmla="*/ 3359108 w 7289801"/>
              <a:gd name="connsiteY13569" fmla="*/ 8088109 h 8519503"/>
              <a:gd name="connsiteX13570" fmla="*/ 3306893 w 7289801"/>
              <a:gd name="connsiteY13570" fmla="*/ 8090251 h 8519503"/>
              <a:gd name="connsiteX13571" fmla="*/ 3309754 w 7289801"/>
              <a:gd name="connsiteY13571" fmla="*/ 8069541 h 8519503"/>
              <a:gd name="connsiteX13572" fmla="*/ 3296163 w 7289801"/>
              <a:gd name="connsiteY13572" fmla="*/ 8067399 h 8519503"/>
              <a:gd name="connsiteX13573" fmla="*/ 3295449 w 7289801"/>
              <a:gd name="connsiteY13573" fmla="*/ 8090251 h 8519503"/>
              <a:gd name="connsiteX13574" fmla="*/ 3292588 w 7289801"/>
              <a:gd name="connsiteY13574" fmla="*/ 8077397 h 8519503"/>
              <a:gd name="connsiteX13575" fmla="*/ 3285435 w 7289801"/>
              <a:gd name="connsiteY13575" fmla="*/ 8083824 h 8519503"/>
              <a:gd name="connsiteX13576" fmla="*/ 3259684 w 7289801"/>
              <a:gd name="connsiteY13576" fmla="*/ 8073826 h 8519503"/>
              <a:gd name="connsiteX13577" fmla="*/ 3231788 w 7289801"/>
              <a:gd name="connsiteY13577" fmla="*/ 8069541 h 8519503"/>
              <a:gd name="connsiteX13578" fmla="*/ 3230358 w 7289801"/>
              <a:gd name="connsiteY13578" fmla="*/ 8060258 h 8519503"/>
              <a:gd name="connsiteX13579" fmla="*/ 3212476 w 7289801"/>
              <a:gd name="connsiteY13579" fmla="*/ 8050973 h 8519503"/>
              <a:gd name="connsiteX13580" fmla="*/ 3212476 w 7289801"/>
              <a:gd name="connsiteY13580" fmla="*/ 8053116 h 8519503"/>
              <a:gd name="connsiteX13581" fmla="*/ 3206753 w 7289801"/>
              <a:gd name="connsiteY13581" fmla="*/ 8047402 h 8519503"/>
              <a:gd name="connsiteX13582" fmla="*/ 3100177 w 7289801"/>
              <a:gd name="connsiteY13582" fmla="*/ 7920286 h 8519503"/>
              <a:gd name="connsiteX13583" fmla="*/ 3080865 w 7289801"/>
              <a:gd name="connsiteY13583" fmla="*/ 7838875 h 8519503"/>
              <a:gd name="connsiteX13584" fmla="*/ 3089449 w 7289801"/>
              <a:gd name="connsiteY13584" fmla="*/ 7823163 h 8519503"/>
              <a:gd name="connsiteX13585" fmla="*/ 3075858 w 7289801"/>
              <a:gd name="connsiteY13585" fmla="*/ 7835304 h 8519503"/>
              <a:gd name="connsiteX13586" fmla="*/ 3073712 w 7289801"/>
              <a:gd name="connsiteY13586" fmla="*/ 7798883 h 8519503"/>
              <a:gd name="connsiteX13587" fmla="*/ 3074428 w 7289801"/>
              <a:gd name="connsiteY13587" fmla="*/ 7765319 h 8519503"/>
              <a:gd name="connsiteX13588" fmla="*/ 3077288 w 7289801"/>
              <a:gd name="connsiteY13588" fmla="*/ 7733896 h 8519503"/>
              <a:gd name="connsiteX13589" fmla="*/ 3078719 w 7289801"/>
              <a:gd name="connsiteY13589" fmla="*/ 7718899 h 8519503"/>
              <a:gd name="connsiteX13590" fmla="*/ 3080865 w 7289801"/>
              <a:gd name="connsiteY13590" fmla="*/ 7703903 h 8519503"/>
              <a:gd name="connsiteX13591" fmla="*/ 3085156 w 7289801"/>
              <a:gd name="connsiteY13591" fmla="*/ 7675337 h 8519503"/>
              <a:gd name="connsiteX13592" fmla="*/ 3091594 w 7289801"/>
              <a:gd name="connsiteY13592" fmla="*/ 7647486 h 8519503"/>
              <a:gd name="connsiteX13593" fmla="*/ 3109475 w 7289801"/>
              <a:gd name="connsiteY13593" fmla="*/ 7589641 h 8519503"/>
              <a:gd name="connsiteX13594" fmla="*/ 3096601 w 7289801"/>
              <a:gd name="connsiteY13594" fmla="*/ 7601781 h 8519503"/>
              <a:gd name="connsiteX13595" fmla="*/ 3103754 w 7289801"/>
              <a:gd name="connsiteY13595" fmla="*/ 7578929 h 8519503"/>
              <a:gd name="connsiteX13596" fmla="*/ 3120205 w 7289801"/>
              <a:gd name="connsiteY13596" fmla="*/ 7566074 h 8519503"/>
              <a:gd name="connsiteX13597" fmla="*/ 3109475 w 7289801"/>
              <a:gd name="connsiteY13597" fmla="*/ 7564646 h 8519503"/>
              <a:gd name="connsiteX13598" fmla="*/ 3126643 w 7289801"/>
              <a:gd name="connsiteY13598" fmla="*/ 7552505 h 8519503"/>
              <a:gd name="connsiteX13599" fmla="*/ 3142378 w 7289801"/>
              <a:gd name="connsiteY13599" fmla="*/ 7520370 h 8519503"/>
              <a:gd name="connsiteX13600" fmla="*/ 3159545 w 7289801"/>
              <a:gd name="connsiteY13600" fmla="*/ 7489661 h 8519503"/>
              <a:gd name="connsiteX13601" fmla="*/ 3133796 w 7289801"/>
              <a:gd name="connsiteY13601" fmla="*/ 7514656 h 8519503"/>
              <a:gd name="connsiteX13602" fmla="*/ 3186726 w 7289801"/>
              <a:gd name="connsiteY13602" fmla="*/ 7450384 h 8519503"/>
              <a:gd name="connsiteX13603" fmla="*/ 3156685 w 7289801"/>
              <a:gd name="connsiteY13603" fmla="*/ 7478236 h 8519503"/>
              <a:gd name="connsiteX13604" fmla="*/ 3130219 w 7289801"/>
              <a:gd name="connsiteY13604" fmla="*/ 7483948 h 8519503"/>
              <a:gd name="connsiteX13605" fmla="*/ 3129503 w 7289801"/>
              <a:gd name="connsiteY13605" fmla="*/ 7496089 h 8519503"/>
              <a:gd name="connsiteX13606" fmla="*/ 3113052 w 7289801"/>
              <a:gd name="connsiteY13606" fmla="*/ 7515370 h 8519503"/>
              <a:gd name="connsiteX13607" fmla="*/ 3116629 w 7289801"/>
              <a:gd name="connsiteY13607" fmla="*/ 7494660 h 8519503"/>
              <a:gd name="connsiteX13608" fmla="*/ 3125928 w 7289801"/>
              <a:gd name="connsiteY13608" fmla="*/ 7468951 h 8519503"/>
              <a:gd name="connsiteX13609" fmla="*/ 3141664 w 7289801"/>
              <a:gd name="connsiteY13609" fmla="*/ 7458239 h 8519503"/>
              <a:gd name="connsiteX13610" fmla="*/ 3170274 w 7289801"/>
              <a:gd name="connsiteY13610" fmla="*/ 7396109 h 8519503"/>
              <a:gd name="connsiteX13611" fmla="*/ 3225351 w 7289801"/>
              <a:gd name="connsiteY13611" fmla="*/ 7330408 h 8519503"/>
              <a:gd name="connsiteX13612" fmla="*/ 3216767 w 7289801"/>
              <a:gd name="connsiteY13612" fmla="*/ 7351118 h 8519503"/>
              <a:gd name="connsiteX13613" fmla="*/ 3244664 w 7289801"/>
              <a:gd name="connsiteY13613" fmla="*/ 7332551 h 8519503"/>
              <a:gd name="connsiteX13614" fmla="*/ 3277566 w 7289801"/>
              <a:gd name="connsiteY13614" fmla="*/ 7287561 h 8519503"/>
              <a:gd name="connsiteX13615" fmla="*/ 3263261 w 7289801"/>
              <a:gd name="connsiteY13615" fmla="*/ 7291845 h 8519503"/>
              <a:gd name="connsiteX13616" fmla="*/ 3237511 w 7289801"/>
              <a:gd name="connsiteY13616" fmla="*/ 7301129 h 8519503"/>
              <a:gd name="connsiteX13617" fmla="*/ 3269698 w 7289801"/>
              <a:gd name="connsiteY13617" fmla="*/ 7279705 h 8519503"/>
              <a:gd name="connsiteX13618" fmla="*/ 3273275 w 7289801"/>
              <a:gd name="connsiteY13618" fmla="*/ 7263280 h 8519503"/>
              <a:gd name="connsiteX13619" fmla="*/ 3288296 w 7289801"/>
              <a:gd name="connsiteY13619" fmla="*/ 7262566 h 8519503"/>
              <a:gd name="connsiteX13620" fmla="*/ 3314761 w 7289801"/>
              <a:gd name="connsiteY13620" fmla="*/ 7220431 h 8519503"/>
              <a:gd name="connsiteX13621" fmla="*/ 3315477 w 7289801"/>
              <a:gd name="connsiteY13621" fmla="*/ 7219717 h 8519503"/>
              <a:gd name="connsiteX13622" fmla="*/ 3304747 w 7289801"/>
              <a:gd name="connsiteY13622" fmla="*/ 7221146 h 8519503"/>
              <a:gd name="connsiteX13623" fmla="*/ 3284004 w 7289801"/>
              <a:gd name="connsiteY13623" fmla="*/ 7237571 h 8519503"/>
              <a:gd name="connsiteX13624" fmla="*/ 3266122 w 7289801"/>
              <a:gd name="connsiteY13624" fmla="*/ 7264708 h 8519503"/>
              <a:gd name="connsiteX13625" fmla="*/ 3268268 w 7289801"/>
              <a:gd name="connsiteY13625" fmla="*/ 7246854 h 8519503"/>
              <a:gd name="connsiteX13626" fmla="*/ 3232504 w 7289801"/>
              <a:gd name="connsiteY13626" fmla="*/ 7283990 h 8519503"/>
              <a:gd name="connsiteX13627" fmla="*/ 3241088 w 7289801"/>
              <a:gd name="connsiteY13627" fmla="*/ 7280419 h 8519503"/>
              <a:gd name="connsiteX13628" fmla="*/ 3236081 w 7289801"/>
              <a:gd name="connsiteY13628" fmla="*/ 7292559 h 8519503"/>
              <a:gd name="connsiteX13629" fmla="*/ 3216053 w 7289801"/>
              <a:gd name="connsiteY13629" fmla="*/ 7296130 h 8519503"/>
              <a:gd name="connsiteX13630" fmla="*/ 3202462 w 7289801"/>
              <a:gd name="connsiteY13630" fmla="*/ 7318983 h 8519503"/>
              <a:gd name="connsiteX13631" fmla="*/ 3188157 w 7289801"/>
              <a:gd name="connsiteY13631" fmla="*/ 7318269 h 8519503"/>
              <a:gd name="connsiteX13632" fmla="*/ 3198886 w 7289801"/>
              <a:gd name="connsiteY13632" fmla="*/ 7333979 h 8519503"/>
              <a:gd name="connsiteX13633" fmla="*/ 3160976 w 7289801"/>
              <a:gd name="connsiteY13633" fmla="*/ 7338978 h 8519503"/>
              <a:gd name="connsiteX13634" fmla="*/ 3165983 w 7289801"/>
              <a:gd name="connsiteY13634" fmla="*/ 7344691 h 8519503"/>
              <a:gd name="connsiteX13635" fmla="*/ 3155969 w 7289801"/>
              <a:gd name="connsiteY13635" fmla="*/ 7340406 h 8519503"/>
              <a:gd name="connsiteX13636" fmla="*/ 3138087 w 7289801"/>
              <a:gd name="connsiteY13636" fmla="*/ 7354689 h 8519503"/>
              <a:gd name="connsiteX13637" fmla="*/ 3140948 w 7289801"/>
              <a:gd name="connsiteY13637" fmla="*/ 7366116 h 8519503"/>
              <a:gd name="connsiteX13638" fmla="*/ 3130934 w 7289801"/>
              <a:gd name="connsiteY13638" fmla="*/ 7361116 h 8519503"/>
              <a:gd name="connsiteX13639" fmla="*/ 3110906 w 7289801"/>
              <a:gd name="connsiteY13639" fmla="*/ 7377542 h 8519503"/>
              <a:gd name="connsiteX13640" fmla="*/ 3112336 w 7289801"/>
              <a:gd name="connsiteY13640" fmla="*/ 7391111 h 8519503"/>
              <a:gd name="connsiteX13641" fmla="*/ 3098747 w 7289801"/>
              <a:gd name="connsiteY13641" fmla="*/ 7401108 h 8519503"/>
              <a:gd name="connsiteX13642" fmla="*/ 3098031 w 7289801"/>
              <a:gd name="connsiteY13642" fmla="*/ 7390396 h 8519503"/>
              <a:gd name="connsiteX13643" fmla="*/ 3024358 w 7289801"/>
              <a:gd name="connsiteY13643" fmla="*/ 7445385 h 8519503"/>
              <a:gd name="connsiteX13644" fmla="*/ 3027219 w 7289801"/>
              <a:gd name="connsiteY13644" fmla="*/ 7451097 h 8519503"/>
              <a:gd name="connsiteX13645" fmla="*/ 3015774 w 7289801"/>
              <a:gd name="connsiteY13645" fmla="*/ 7456811 h 8519503"/>
              <a:gd name="connsiteX13646" fmla="*/ 3010767 w 7289801"/>
              <a:gd name="connsiteY13646" fmla="*/ 7450384 h 8519503"/>
              <a:gd name="connsiteX13647" fmla="*/ 2991455 w 7289801"/>
              <a:gd name="connsiteY13647" fmla="*/ 7469665 h 8519503"/>
              <a:gd name="connsiteX13648" fmla="*/ 2983587 w 7289801"/>
              <a:gd name="connsiteY13648" fmla="*/ 7465380 h 8519503"/>
              <a:gd name="connsiteX13649" fmla="*/ 2957836 w 7289801"/>
              <a:gd name="connsiteY13649" fmla="*/ 7488948 h 8519503"/>
              <a:gd name="connsiteX13650" fmla="*/ 2961413 w 7289801"/>
              <a:gd name="connsiteY13650" fmla="*/ 7491804 h 8519503"/>
              <a:gd name="connsiteX13651" fmla="*/ 2976434 w 7289801"/>
              <a:gd name="connsiteY13651" fmla="*/ 7484663 h 8519503"/>
              <a:gd name="connsiteX13652" fmla="*/ 2964274 w 7289801"/>
              <a:gd name="connsiteY13652" fmla="*/ 7508229 h 8519503"/>
              <a:gd name="connsiteX13653" fmla="*/ 2962843 w 7289801"/>
              <a:gd name="connsiteY13653" fmla="*/ 7494660 h 8519503"/>
              <a:gd name="connsiteX13654" fmla="*/ 2892747 w 7289801"/>
              <a:gd name="connsiteY13654" fmla="*/ 7563217 h 8519503"/>
              <a:gd name="connsiteX13655" fmla="*/ 2883447 w 7289801"/>
              <a:gd name="connsiteY13655" fmla="*/ 7574644 h 8519503"/>
              <a:gd name="connsiteX13656" fmla="*/ 2892031 w 7289801"/>
              <a:gd name="connsiteY13656" fmla="*/ 7547507 h 8519503"/>
              <a:gd name="connsiteX13657" fmla="*/ 2849830 w 7289801"/>
              <a:gd name="connsiteY13657" fmla="*/ 7587498 h 8519503"/>
              <a:gd name="connsiteX13658" fmla="*/ 2850545 w 7289801"/>
              <a:gd name="connsiteY13658" fmla="*/ 7585356 h 8519503"/>
              <a:gd name="connsiteX13659" fmla="*/ 2858412 w 7289801"/>
              <a:gd name="connsiteY13659" fmla="*/ 7561075 h 8519503"/>
              <a:gd name="connsiteX13660" fmla="*/ 2835524 w 7289801"/>
              <a:gd name="connsiteY13660" fmla="*/ 7591783 h 8519503"/>
              <a:gd name="connsiteX13661" fmla="*/ 2830518 w 7289801"/>
              <a:gd name="connsiteY13661" fmla="*/ 7588212 h 8519503"/>
              <a:gd name="connsiteX13662" fmla="*/ 2781163 w 7289801"/>
              <a:gd name="connsiteY13662" fmla="*/ 7659626 h 8519503"/>
              <a:gd name="connsiteX13663" fmla="*/ 2774010 w 7289801"/>
              <a:gd name="connsiteY13663" fmla="*/ 7648200 h 8519503"/>
              <a:gd name="connsiteX13664" fmla="*/ 2780448 w 7289801"/>
              <a:gd name="connsiteY13664" fmla="*/ 7649628 h 8519503"/>
              <a:gd name="connsiteX13665" fmla="*/ 2781878 w 7289801"/>
              <a:gd name="connsiteY13665" fmla="*/ 7641772 h 8519503"/>
              <a:gd name="connsiteX13666" fmla="*/ 2765427 w 7289801"/>
              <a:gd name="connsiteY13666" fmla="*/ 7651057 h 8519503"/>
              <a:gd name="connsiteX13667" fmla="*/ 2766857 w 7289801"/>
              <a:gd name="connsiteY13667" fmla="*/ 7658912 h 8519503"/>
              <a:gd name="connsiteX13668" fmla="*/ 2751836 w 7289801"/>
              <a:gd name="connsiteY13668" fmla="*/ 7661054 h 8519503"/>
              <a:gd name="connsiteX13669" fmla="*/ 2751122 w 7289801"/>
              <a:gd name="connsiteY13669" fmla="*/ 7668196 h 8519503"/>
              <a:gd name="connsiteX13670" fmla="*/ 2763281 w 7289801"/>
              <a:gd name="connsiteY13670" fmla="*/ 7668910 h 8519503"/>
              <a:gd name="connsiteX13671" fmla="*/ 2776871 w 7289801"/>
              <a:gd name="connsiteY13671" fmla="*/ 7658912 h 8519503"/>
              <a:gd name="connsiteX13672" fmla="*/ 2784739 w 7289801"/>
              <a:gd name="connsiteY13672" fmla="*/ 7663196 h 8519503"/>
              <a:gd name="connsiteX13673" fmla="*/ 2772580 w 7289801"/>
              <a:gd name="connsiteY13673" fmla="*/ 7663196 h 8519503"/>
              <a:gd name="connsiteX13674" fmla="*/ 2745399 w 7289801"/>
              <a:gd name="connsiteY13674" fmla="*/ 7693191 h 8519503"/>
              <a:gd name="connsiteX13675" fmla="*/ 2743253 w 7289801"/>
              <a:gd name="connsiteY13675" fmla="*/ 7663911 h 8519503"/>
              <a:gd name="connsiteX13676" fmla="*/ 2721080 w 7289801"/>
              <a:gd name="connsiteY13676" fmla="*/ 7690333 h 8519503"/>
              <a:gd name="connsiteX13677" fmla="*/ 2700336 w 7289801"/>
              <a:gd name="connsiteY13677" fmla="*/ 7698189 h 8519503"/>
              <a:gd name="connsiteX13678" fmla="*/ 2685315 w 7289801"/>
              <a:gd name="connsiteY13678" fmla="*/ 7718185 h 8519503"/>
              <a:gd name="connsiteX13679" fmla="*/ 2688177 w 7289801"/>
              <a:gd name="connsiteY13679" fmla="*/ 7706045 h 8519503"/>
              <a:gd name="connsiteX13680" fmla="*/ 2677447 w 7289801"/>
              <a:gd name="connsiteY13680" fmla="*/ 7718899 h 8519503"/>
              <a:gd name="connsiteX13681" fmla="*/ 2681738 w 7289801"/>
              <a:gd name="connsiteY13681" fmla="*/ 7725326 h 8519503"/>
              <a:gd name="connsiteX13682" fmla="*/ 2662426 w 7289801"/>
              <a:gd name="connsiteY13682" fmla="*/ 7748894 h 8519503"/>
              <a:gd name="connsiteX13683" fmla="*/ 2627377 w 7289801"/>
              <a:gd name="connsiteY13683" fmla="*/ 7764604 h 8519503"/>
              <a:gd name="connsiteX13684" fmla="*/ 2618079 w 7289801"/>
              <a:gd name="connsiteY13684" fmla="*/ 7780316 h 8519503"/>
              <a:gd name="connsiteX13685" fmla="*/ 2617363 w 7289801"/>
              <a:gd name="connsiteY13685" fmla="*/ 7748894 h 8519503"/>
              <a:gd name="connsiteX13686" fmla="*/ 2573732 w 7289801"/>
              <a:gd name="connsiteY13686" fmla="*/ 7801739 h 8519503"/>
              <a:gd name="connsiteX13687" fmla="*/ 2530099 w 7289801"/>
              <a:gd name="connsiteY13687" fmla="*/ 7848158 h 8519503"/>
              <a:gd name="connsiteX13688" fmla="*/ 2583746 w 7289801"/>
              <a:gd name="connsiteY13688" fmla="*/ 7806024 h 8519503"/>
              <a:gd name="connsiteX13689" fmla="*/ 2586607 w 7289801"/>
              <a:gd name="connsiteY13689" fmla="*/ 7793884 h 8519503"/>
              <a:gd name="connsiteX13690" fmla="*/ 2590899 w 7289801"/>
              <a:gd name="connsiteY13690" fmla="*/ 7800311 h 8519503"/>
              <a:gd name="connsiteX13691" fmla="*/ 2610926 w 7289801"/>
              <a:gd name="connsiteY13691" fmla="*/ 7763175 h 8519503"/>
              <a:gd name="connsiteX13692" fmla="*/ 2589469 w 7289801"/>
              <a:gd name="connsiteY13692" fmla="*/ 7815308 h 8519503"/>
              <a:gd name="connsiteX13693" fmla="*/ 2588037 w 7289801"/>
              <a:gd name="connsiteY13693" fmla="*/ 7801739 h 8519503"/>
              <a:gd name="connsiteX13694" fmla="*/ 2570871 w 7289801"/>
              <a:gd name="connsiteY13694" fmla="*/ 7842446 h 8519503"/>
              <a:gd name="connsiteX13695" fmla="*/ 2540113 w 7289801"/>
              <a:gd name="connsiteY13695" fmla="*/ 7853158 h 8519503"/>
              <a:gd name="connsiteX13696" fmla="*/ 2527954 w 7289801"/>
              <a:gd name="connsiteY13696" fmla="*/ 7886722 h 8519503"/>
              <a:gd name="connsiteX13697" fmla="*/ 2520085 w 7289801"/>
              <a:gd name="connsiteY13697" fmla="*/ 7877437 h 8519503"/>
              <a:gd name="connsiteX13698" fmla="*/ 2509357 w 7289801"/>
              <a:gd name="connsiteY13698" fmla="*/ 7874581 h 8519503"/>
              <a:gd name="connsiteX13699" fmla="*/ 2500057 w 7289801"/>
              <a:gd name="connsiteY13699" fmla="*/ 7896005 h 8519503"/>
              <a:gd name="connsiteX13700" fmla="*/ 2484322 w 7289801"/>
              <a:gd name="connsiteY13700" fmla="*/ 7905289 h 8519503"/>
              <a:gd name="connsiteX13701" fmla="*/ 2495052 w 7289801"/>
              <a:gd name="connsiteY13701" fmla="*/ 7902432 h 8519503"/>
              <a:gd name="connsiteX13702" fmla="*/ 2493620 w 7289801"/>
              <a:gd name="connsiteY13702" fmla="*/ 7918144 h 8519503"/>
              <a:gd name="connsiteX13703" fmla="*/ 2476454 w 7289801"/>
              <a:gd name="connsiteY13703" fmla="*/ 7924571 h 8519503"/>
              <a:gd name="connsiteX13704" fmla="*/ 2471447 w 7289801"/>
              <a:gd name="connsiteY13704" fmla="*/ 7913145 h 8519503"/>
              <a:gd name="connsiteX13705" fmla="*/ 2460717 w 7289801"/>
              <a:gd name="connsiteY13705" fmla="*/ 7949566 h 8519503"/>
              <a:gd name="connsiteX13706" fmla="*/ 2439975 w 7289801"/>
              <a:gd name="connsiteY13706" fmla="*/ 7965277 h 8519503"/>
              <a:gd name="connsiteX13707" fmla="*/ 2440689 w 7289801"/>
              <a:gd name="connsiteY13707" fmla="*/ 7952423 h 8519503"/>
              <a:gd name="connsiteX13708" fmla="*/ 2452135 w 7289801"/>
              <a:gd name="connsiteY13708" fmla="*/ 7942425 h 8519503"/>
              <a:gd name="connsiteX13709" fmla="*/ 2444266 w 7289801"/>
              <a:gd name="connsiteY13709" fmla="*/ 7938140 h 8519503"/>
              <a:gd name="connsiteX13710" fmla="*/ 2438544 w 7289801"/>
              <a:gd name="connsiteY13710" fmla="*/ 7951708 h 8519503"/>
              <a:gd name="connsiteX13711" fmla="*/ 2419232 w 7289801"/>
              <a:gd name="connsiteY13711" fmla="*/ 7958135 h 8519503"/>
              <a:gd name="connsiteX13712" fmla="*/ 2442835 w 7289801"/>
              <a:gd name="connsiteY13712" fmla="*/ 7913859 h 8519503"/>
              <a:gd name="connsiteX13713" fmla="*/ 2399204 w 7289801"/>
              <a:gd name="connsiteY13713" fmla="*/ 7943139 h 8519503"/>
              <a:gd name="connsiteX13714" fmla="*/ 2391335 w 7289801"/>
              <a:gd name="connsiteY13714" fmla="*/ 7956708 h 8519503"/>
              <a:gd name="connsiteX13715" fmla="*/ 2397058 w 7289801"/>
              <a:gd name="connsiteY13715" fmla="*/ 7960278 h 8519503"/>
              <a:gd name="connsiteX13716" fmla="*/ 2329106 w 7289801"/>
              <a:gd name="connsiteY13716" fmla="*/ 8007411 h 8519503"/>
              <a:gd name="connsiteX13717" fmla="*/ 2330537 w 7289801"/>
              <a:gd name="connsiteY13717" fmla="*/ 8015267 h 8519503"/>
              <a:gd name="connsiteX13718" fmla="*/ 2315516 w 7289801"/>
              <a:gd name="connsiteY13718" fmla="*/ 8022408 h 8519503"/>
              <a:gd name="connsiteX13719" fmla="*/ 2319808 w 7289801"/>
              <a:gd name="connsiteY13719" fmla="*/ 8007411 h 8519503"/>
              <a:gd name="connsiteX13720" fmla="*/ 2292627 w 7289801"/>
              <a:gd name="connsiteY13720" fmla="*/ 8027407 h 8519503"/>
              <a:gd name="connsiteX13721" fmla="*/ 2282613 w 7289801"/>
              <a:gd name="connsiteY13721" fmla="*/ 8022408 h 8519503"/>
              <a:gd name="connsiteX13722" fmla="*/ 2280468 w 7289801"/>
              <a:gd name="connsiteY13722" fmla="*/ 8032406 h 8519503"/>
              <a:gd name="connsiteX13723" fmla="*/ 2269022 w 7289801"/>
              <a:gd name="connsiteY13723" fmla="*/ 8027407 h 8519503"/>
              <a:gd name="connsiteX13724" fmla="*/ 2262585 w 7289801"/>
              <a:gd name="connsiteY13724" fmla="*/ 8040975 h 8519503"/>
              <a:gd name="connsiteX13725" fmla="*/ 2252571 w 7289801"/>
              <a:gd name="connsiteY13725" fmla="*/ 8025979 h 8519503"/>
              <a:gd name="connsiteX13726" fmla="*/ 2234689 w 7289801"/>
              <a:gd name="connsiteY13726" fmla="*/ 8040262 h 8519503"/>
              <a:gd name="connsiteX13727" fmla="*/ 2236835 w 7289801"/>
              <a:gd name="connsiteY13727" fmla="*/ 8035262 h 8519503"/>
              <a:gd name="connsiteX13728" fmla="*/ 2235405 w 7289801"/>
              <a:gd name="connsiteY13728" fmla="*/ 8032406 h 8519503"/>
              <a:gd name="connsiteX13729" fmla="*/ 2246134 w 7289801"/>
              <a:gd name="connsiteY13729" fmla="*/ 8024550 h 8519503"/>
              <a:gd name="connsiteX13730" fmla="*/ 2221100 w 7289801"/>
              <a:gd name="connsiteY13730" fmla="*/ 8049545 h 8519503"/>
              <a:gd name="connsiteX13731" fmla="*/ 2208224 w 7289801"/>
              <a:gd name="connsiteY13731" fmla="*/ 8046689 h 8519503"/>
              <a:gd name="connsiteX13732" fmla="*/ 2201786 w 7289801"/>
              <a:gd name="connsiteY13732" fmla="*/ 8055972 h 8519503"/>
              <a:gd name="connsiteX13733" fmla="*/ 2195349 w 7289801"/>
              <a:gd name="connsiteY13733" fmla="*/ 8038833 h 8519503"/>
              <a:gd name="connsiteX13734" fmla="*/ 2211800 w 7289801"/>
              <a:gd name="connsiteY13734" fmla="*/ 8021694 h 8519503"/>
              <a:gd name="connsiteX13735" fmla="*/ 2203933 w 7289801"/>
              <a:gd name="connsiteY13735" fmla="*/ 8011696 h 8519503"/>
              <a:gd name="connsiteX13736" fmla="*/ 2181044 w 7289801"/>
              <a:gd name="connsiteY13736" fmla="*/ 8043118 h 8519503"/>
              <a:gd name="connsiteX13737" fmla="*/ 2173176 w 7289801"/>
              <a:gd name="connsiteY13737" fmla="*/ 8062399 h 8519503"/>
              <a:gd name="connsiteX13738" fmla="*/ 2181044 w 7289801"/>
              <a:gd name="connsiteY13738" fmla="*/ 8048117 h 8519503"/>
              <a:gd name="connsiteX13739" fmla="*/ 2168169 w 7289801"/>
              <a:gd name="connsiteY13739" fmla="*/ 8045260 h 8519503"/>
              <a:gd name="connsiteX13740" fmla="*/ 2165307 w 7289801"/>
              <a:gd name="connsiteY13740" fmla="*/ 8057401 h 8519503"/>
              <a:gd name="connsiteX13741" fmla="*/ 2160300 w 7289801"/>
              <a:gd name="connsiteY13741" fmla="*/ 8053830 h 8519503"/>
              <a:gd name="connsiteX13742" fmla="*/ 2157439 w 7289801"/>
              <a:gd name="connsiteY13742" fmla="*/ 8071683 h 8519503"/>
              <a:gd name="connsiteX13743" fmla="*/ 2145279 w 7289801"/>
              <a:gd name="connsiteY13743" fmla="*/ 8065970 h 8519503"/>
              <a:gd name="connsiteX13744" fmla="*/ 2141704 w 7289801"/>
              <a:gd name="connsiteY13744" fmla="*/ 8085966 h 8519503"/>
              <a:gd name="connsiteX13745" fmla="*/ 2140988 w 7289801"/>
              <a:gd name="connsiteY13745" fmla="*/ 8075254 h 8519503"/>
              <a:gd name="connsiteX13746" fmla="*/ 2131690 w 7289801"/>
              <a:gd name="connsiteY13746" fmla="*/ 8075968 h 8519503"/>
              <a:gd name="connsiteX13747" fmla="*/ 2111662 w 7289801"/>
              <a:gd name="connsiteY13747" fmla="*/ 8105248 h 8519503"/>
              <a:gd name="connsiteX13748" fmla="*/ 2116669 w 7289801"/>
              <a:gd name="connsiteY13748" fmla="*/ 8116674 h 8519503"/>
              <a:gd name="connsiteX13749" fmla="*/ 2110231 w 7289801"/>
              <a:gd name="connsiteY13749" fmla="*/ 8125244 h 8519503"/>
              <a:gd name="connsiteX13750" fmla="*/ 2096641 w 7289801"/>
              <a:gd name="connsiteY13750" fmla="*/ 8130243 h 8519503"/>
              <a:gd name="connsiteX13751" fmla="*/ 2118099 w 7289801"/>
              <a:gd name="connsiteY13751" fmla="*/ 8095964 h 8519503"/>
              <a:gd name="connsiteX13752" fmla="*/ 2115238 w 7289801"/>
              <a:gd name="connsiteY13752" fmla="*/ 8093107 h 8519503"/>
              <a:gd name="connsiteX13753" fmla="*/ 2054440 w 7289801"/>
              <a:gd name="connsiteY13753" fmla="*/ 8156666 h 8519503"/>
              <a:gd name="connsiteX13754" fmla="*/ 2042279 w 7289801"/>
              <a:gd name="connsiteY13754" fmla="*/ 8156666 h 8519503"/>
              <a:gd name="connsiteX13755" fmla="*/ 2065168 w 7289801"/>
              <a:gd name="connsiteY13755" fmla="*/ 8109533 h 8519503"/>
              <a:gd name="connsiteX13756" fmla="*/ 2060877 w 7289801"/>
              <a:gd name="connsiteY13756" fmla="*/ 8108819 h 8519503"/>
              <a:gd name="connsiteX13757" fmla="*/ 2013668 w 7289801"/>
              <a:gd name="connsiteY13757" fmla="*/ 8157380 h 8519503"/>
              <a:gd name="connsiteX13758" fmla="*/ 1968606 w 7289801"/>
              <a:gd name="connsiteY13758" fmla="*/ 8191659 h 8519503"/>
              <a:gd name="connsiteX13759" fmla="*/ 1962169 w 7289801"/>
              <a:gd name="connsiteY13759" fmla="*/ 8200228 h 8519503"/>
              <a:gd name="connsiteX13760" fmla="*/ 1960023 w 7289801"/>
              <a:gd name="connsiteY13760" fmla="*/ 8189516 h 8519503"/>
              <a:gd name="connsiteX13761" fmla="*/ 1945002 w 7289801"/>
              <a:gd name="connsiteY13761" fmla="*/ 8190944 h 8519503"/>
              <a:gd name="connsiteX13762" fmla="*/ 1942855 w 7289801"/>
              <a:gd name="connsiteY13762" fmla="*/ 8200942 h 8519503"/>
              <a:gd name="connsiteX13763" fmla="*/ 1947862 w 7289801"/>
              <a:gd name="connsiteY13763" fmla="*/ 8194515 h 8519503"/>
              <a:gd name="connsiteX13764" fmla="*/ 1934988 w 7289801"/>
              <a:gd name="connsiteY13764" fmla="*/ 8220225 h 8519503"/>
              <a:gd name="connsiteX13765" fmla="*/ 1887064 w 7289801"/>
              <a:gd name="connsiteY13765" fmla="*/ 8221652 h 8519503"/>
              <a:gd name="connsiteX13766" fmla="*/ 1866320 w 7289801"/>
              <a:gd name="connsiteY13766" fmla="*/ 8214511 h 8519503"/>
              <a:gd name="connsiteX13767" fmla="*/ 1898508 w 7289801"/>
              <a:gd name="connsiteY13767" fmla="*/ 8138098 h 8519503"/>
              <a:gd name="connsiteX13768" fmla="*/ 1897794 w 7289801"/>
              <a:gd name="connsiteY13768" fmla="*/ 8150953 h 8519503"/>
              <a:gd name="connsiteX13769" fmla="*/ 1921397 w 7289801"/>
              <a:gd name="connsiteY13769" fmla="*/ 8130243 h 8519503"/>
              <a:gd name="connsiteX13770" fmla="*/ 1972182 w 7289801"/>
              <a:gd name="connsiteY13770" fmla="*/ 8066685 h 8519503"/>
              <a:gd name="connsiteX13771" fmla="*/ 2025112 w 7289801"/>
              <a:gd name="connsiteY13771" fmla="*/ 8024550 h 8519503"/>
              <a:gd name="connsiteX13772" fmla="*/ 2008661 w 7289801"/>
              <a:gd name="connsiteY13772" fmla="*/ 8030977 h 8519503"/>
              <a:gd name="connsiteX13773" fmla="*/ 2037987 w 7289801"/>
              <a:gd name="connsiteY13773" fmla="*/ 8001698 h 8519503"/>
              <a:gd name="connsiteX13774" fmla="*/ 2068745 w 7289801"/>
              <a:gd name="connsiteY13774" fmla="*/ 7972418 h 8519503"/>
              <a:gd name="connsiteX13775" fmla="*/ 2076613 w 7289801"/>
              <a:gd name="connsiteY13775" fmla="*/ 7976703 h 8519503"/>
              <a:gd name="connsiteX13776" fmla="*/ 2098787 w 7289801"/>
              <a:gd name="connsiteY13776" fmla="*/ 7953137 h 8519503"/>
              <a:gd name="connsiteX13777" fmla="*/ 2089488 w 7289801"/>
              <a:gd name="connsiteY13777" fmla="*/ 7964562 h 8519503"/>
              <a:gd name="connsiteX13778" fmla="*/ 2103794 w 7289801"/>
              <a:gd name="connsiteY13778" fmla="*/ 7946710 h 8519503"/>
              <a:gd name="connsiteX13779" fmla="*/ 2160300 w 7289801"/>
              <a:gd name="connsiteY13779" fmla="*/ 7908146 h 8519503"/>
              <a:gd name="connsiteX13780" fmla="*/ 2184620 w 7289801"/>
              <a:gd name="connsiteY13780" fmla="*/ 7861727 h 8519503"/>
              <a:gd name="connsiteX13781" fmla="*/ 2171744 w 7289801"/>
              <a:gd name="connsiteY13781" fmla="*/ 7848158 h 8519503"/>
              <a:gd name="connsiteX13782" fmla="*/ 2164592 w 7289801"/>
              <a:gd name="connsiteY13782" fmla="*/ 7859585 h 8519503"/>
              <a:gd name="connsiteX13783" fmla="*/ 2168884 w 7289801"/>
              <a:gd name="connsiteY13783" fmla="*/ 7871010 h 8519503"/>
              <a:gd name="connsiteX13784" fmla="*/ 2138842 w 7289801"/>
              <a:gd name="connsiteY13784" fmla="*/ 7892435 h 8519503"/>
              <a:gd name="connsiteX13785" fmla="*/ 2130974 w 7289801"/>
              <a:gd name="connsiteY13785" fmla="*/ 7888150 h 8519503"/>
              <a:gd name="connsiteX13786" fmla="*/ 2120960 w 7289801"/>
              <a:gd name="connsiteY13786" fmla="*/ 7901005 h 8519503"/>
              <a:gd name="connsiteX13787" fmla="*/ 2123822 w 7289801"/>
              <a:gd name="connsiteY13787" fmla="*/ 7904576 h 8519503"/>
              <a:gd name="connsiteX13788" fmla="*/ 2114522 w 7289801"/>
              <a:gd name="connsiteY13788" fmla="*/ 7905289 h 8519503"/>
              <a:gd name="connsiteX13789" fmla="*/ 2124536 w 7289801"/>
              <a:gd name="connsiteY13789" fmla="*/ 7876010 h 8519503"/>
              <a:gd name="connsiteX13790" fmla="*/ 2095210 w 7289801"/>
              <a:gd name="connsiteY13790" fmla="*/ 7906003 h 8519503"/>
              <a:gd name="connsiteX13791" fmla="*/ 2089488 w 7289801"/>
              <a:gd name="connsiteY13791" fmla="*/ 7896720 h 8519503"/>
              <a:gd name="connsiteX13792" fmla="*/ 2064454 w 7289801"/>
              <a:gd name="connsiteY13792" fmla="*/ 7911717 h 8519503"/>
              <a:gd name="connsiteX13793" fmla="*/ 2065168 w 7289801"/>
              <a:gd name="connsiteY13793" fmla="*/ 7898862 h 8519503"/>
              <a:gd name="connsiteX13794" fmla="*/ 2042994 w 7289801"/>
              <a:gd name="connsiteY13794" fmla="*/ 7906003 h 8519503"/>
              <a:gd name="connsiteX13795" fmla="*/ 2041564 w 7289801"/>
              <a:gd name="connsiteY13795" fmla="*/ 7913859 h 8519503"/>
              <a:gd name="connsiteX13796" fmla="*/ 2012953 w 7289801"/>
              <a:gd name="connsiteY13796" fmla="*/ 7925286 h 8519503"/>
              <a:gd name="connsiteX13797" fmla="*/ 1983626 w 7289801"/>
              <a:gd name="connsiteY13797" fmla="*/ 7928856 h 8519503"/>
              <a:gd name="connsiteX13798" fmla="*/ 2082335 w 7289801"/>
              <a:gd name="connsiteY13798" fmla="*/ 7829590 h 8519503"/>
              <a:gd name="connsiteX13799" fmla="*/ 2114522 w 7289801"/>
              <a:gd name="connsiteY13799" fmla="*/ 7798168 h 8519503"/>
              <a:gd name="connsiteX13800" fmla="*/ 2144564 w 7289801"/>
              <a:gd name="connsiteY13800" fmla="*/ 7766746 h 8519503"/>
              <a:gd name="connsiteX13801" fmla="*/ 2120960 w 7289801"/>
              <a:gd name="connsiteY13801" fmla="*/ 7794598 h 8519503"/>
              <a:gd name="connsiteX13802" fmla="*/ 2160300 w 7289801"/>
              <a:gd name="connsiteY13802" fmla="*/ 7751750 h 8519503"/>
              <a:gd name="connsiteX13803" fmla="*/ 2170314 w 7289801"/>
              <a:gd name="connsiteY13803" fmla="*/ 7733896 h 8519503"/>
              <a:gd name="connsiteX13804" fmla="*/ 2162446 w 7289801"/>
              <a:gd name="connsiteY13804" fmla="*/ 7757463 h 8519503"/>
              <a:gd name="connsiteX13805" fmla="*/ 2181758 w 7289801"/>
              <a:gd name="connsiteY13805" fmla="*/ 7718185 h 8519503"/>
              <a:gd name="connsiteX13806" fmla="*/ 2189627 w 7289801"/>
              <a:gd name="connsiteY13806" fmla="*/ 7722470 h 8519503"/>
              <a:gd name="connsiteX13807" fmla="*/ 2205363 w 7289801"/>
              <a:gd name="connsiteY13807" fmla="*/ 7713187 h 8519503"/>
              <a:gd name="connsiteX13808" fmla="*/ 2208940 w 7289801"/>
              <a:gd name="connsiteY13808" fmla="*/ 7708901 h 8519503"/>
              <a:gd name="connsiteX13809" fmla="*/ 2209654 w 7289801"/>
              <a:gd name="connsiteY13809" fmla="*/ 7691048 h 8519503"/>
              <a:gd name="connsiteX13810" fmla="*/ 2203217 w 7289801"/>
              <a:gd name="connsiteY13810" fmla="*/ 7694619 h 8519503"/>
              <a:gd name="connsiteX13811" fmla="*/ 2200356 w 7289801"/>
              <a:gd name="connsiteY13811" fmla="*/ 7706759 h 8519503"/>
              <a:gd name="connsiteX13812" fmla="*/ 2190342 w 7289801"/>
              <a:gd name="connsiteY13812" fmla="*/ 7714614 h 8519503"/>
              <a:gd name="connsiteX13813" fmla="*/ 2200356 w 7289801"/>
              <a:gd name="connsiteY13813" fmla="*/ 7696762 h 8519503"/>
              <a:gd name="connsiteX13814" fmla="*/ 2186051 w 7289801"/>
              <a:gd name="connsiteY13814" fmla="*/ 7696047 h 8519503"/>
              <a:gd name="connsiteX13815" fmla="*/ 2186765 w 7289801"/>
              <a:gd name="connsiteY13815" fmla="*/ 7678194 h 8519503"/>
              <a:gd name="connsiteX13816" fmla="*/ 2161016 w 7289801"/>
              <a:gd name="connsiteY13816" fmla="*/ 7716043 h 8519503"/>
              <a:gd name="connsiteX13817" fmla="*/ 2148856 w 7289801"/>
              <a:gd name="connsiteY13817" fmla="*/ 7728897 h 8519503"/>
              <a:gd name="connsiteX13818" fmla="*/ 2153148 w 7289801"/>
              <a:gd name="connsiteY13818" fmla="*/ 7734611 h 8519503"/>
              <a:gd name="connsiteX13819" fmla="*/ 2139557 w 7289801"/>
              <a:gd name="connsiteY13819" fmla="*/ 7739609 h 8519503"/>
              <a:gd name="connsiteX13820" fmla="*/ 2020821 w 7289801"/>
              <a:gd name="connsiteY13820" fmla="*/ 7846730 h 8519503"/>
              <a:gd name="connsiteX13821" fmla="*/ 2037987 w 7289801"/>
              <a:gd name="connsiteY13821" fmla="*/ 7811737 h 8519503"/>
              <a:gd name="connsiteX13822" fmla="*/ 2010091 w 7289801"/>
              <a:gd name="connsiteY13822" fmla="*/ 7833161 h 8519503"/>
              <a:gd name="connsiteX13823" fmla="*/ 1995786 w 7289801"/>
              <a:gd name="connsiteY13823" fmla="*/ 7832447 h 8519503"/>
              <a:gd name="connsiteX13824" fmla="*/ 1975044 w 7289801"/>
              <a:gd name="connsiteY13824" fmla="*/ 7853871 h 8519503"/>
              <a:gd name="connsiteX13825" fmla="*/ 1958592 w 7289801"/>
              <a:gd name="connsiteY13825" fmla="*/ 7860298 h 8519503"/>
              <a:gd name="connsiteX13826" fmla="*/ 1968606 w 7289801"/>
              <a:gd name="connsiteY13826" fmla="*/ 7846730 h 8519503"/>
              <a:gd name="connsiteX13827" fmla="*/ 1955730 w 7289801"/>
              <a:gd name="connsiteY13827" fmla="*/ 7843873 h 8519503"/>
              <a:gd name="connsiteX13828" fmla="*/ 1997217 w 7289801"/>
              <a:gd name="connsiteY13828" fmla="*/ 7773174 h 8519503"/>
              <a:gd name="connsiteX13829" fmla="*/ 2045856 w 7289801"/>
              <a:gd name="connsiteY13829" fmla="*/ 7714614 h 8519503"/>
              <a:gd name="connsiteX13830" fmla="*/ 2108801 w 7289801"/>
              <a:gd name="connsiteY13830" fmla="*/ 7643915 h 8519503"/>
              <a:gd name="connsiteX13831" fmla="*/ 2161730 w 7289801"/>
              <a:gd name="connsiteY13831" fmla="*/ 7586070 h 8519503"/>
              <a:gd name="connsiteX13832" fmla="*/ 2163877 w 7289801"/>
              <a:gd name="connsiteY13832" fmla="*/ 7591783 h 8519503"/>
              <a:gd name="connsiteX13833" fmla="*/ 2178898 w 7289801"/>
              <a:gd name="connsiteY13833" fmla="*/ 7566788 h 8519503"/>
              <a:gd name="connsiteX13834" fmla="*/ 2191772 w 7289801"/>
              <a:gd name="connsiteY13834" fmla="*/ 7570359 h 8519503"/>
              <a:gd name="connsiteX13835" fmla="*/ 2243988 w 7289801"/>
              <a:gd name="connsiteY13835" fmla="*/ 7486805 h 8519503"/>
              <a:gd name="connsiteX13836" fmla="*/ 2261155 w 7289801"/>
              <a:gd name="connsiteY13836" fmla="*/ 7461809 h 8519503"/>
              <a:gd name="connsiteX13837" fmla="*/ 2341981 w 7289801"/>
              <a:gd name="connsiteY13837" fmla="*/ 7416106 h 8519503"/>
              <a:gd name="connsiteX13838" fmla="*/ 2332683 w 7289801"/>
              <a:gd name="connsiteY13838" fmla="*/ 7421818 h 8519503"/>
              <a:gd name="connsiteX13839" fmla="*/ 2336259 w 7289801"/>
              <a:gd name="connsiteY13839" fmla="*/ 7401823 h 8519503"/>
              <a:gd name="connsiteX13840" fmla="*/ 2348418 w 7289801"/>
              <a:gd name="connsiteY13840" fmla="*/ 7389682 h 8519503"/>
              <a:gd name="connsiteX13841" fmla="*/ 2366301 w 7289801"/>
              <a:gd name="connsiteY13841" fmla="*/ 7386111 h 8519503"/>
              <a:gd name="connsiteX13842" fmla="*/ 2367016 w 7289801"/>
              <a:gd name="connsiteY13842" fmla="*/ 7368257 h 8519503"/>
              <a:gd name="connsiteX13843" fmla="*/ 2300496 w 7289801"/>
              <a:gd name="connsiteY13843" fmla="*/ 7391825 h 8519503"/>
              <a:gd name="connsiteX13844" fmla="*/ 2301926 w 7289801"/>
              <a:gd name="connsiteY13844" fmla="*/ 7411106 h 8519503"/>
              <a:gd name="connsiteX13845" fmla="*/ 2283329 w 7289801"/>
              <a:gd name="connsiteY13845" fmla="*/ 7404679 h 8519503"/>
              <a:gd name="connsiteX13846" fmla="*/ 2259724 w 7289801"/>
              <a:gd name="connsiteY13846" fmla="*/ 7416106 h 8519503"/>
              <a:gd name="connsiteX13847" fmla="*/ 2259008 w 7289801"/>
              <a:gd name="connsiteY13847" fmla="*/ 7400394 h 8519503"/>
              <a:gd name="connsiteX13848" fmla="*/ 2251141 w 7289801"/>
              <a:gd name="connsiteY13848" fmla="*/ 7423960 h 8519503"/>
              <a:gd name="connsiteX13849" fmla="*/ 2266162 w 7289801"/>
              <a:gd name="connsiteY13849" fmla="*/ 7419676 h 8519503"/>
              <a:gd name="connsiteX13850" fmla="*/ 2247565 w 7289801"/>
              <a:gd name="connsiteY13850" fmla="*/ 7428960 h 8519503"/>
              <a:gd name="connsiteX13851" fmla="*/ 2232544 w 7289801"/>
              <a:gd name="connsiteY13851" fmla="*/ 7446813 h 8519503"/>
              <a:gd name="connsiteX13852" fmla="*/ 2196065 w 7289801"/>
              <a:gd name="connsiteY13852" fmla="*/ 7452526 h 8519503"/>
              <a:gd name="connsiteX13853" fmla="*/ 2214661 w 7289801"/>
              <a:gd name="connsiteY13853" fmla="*/ 7459668 h 8519503"/>
              <a:gd name="connsiteX13854" fmla="*/ 2174606 w 7289801"/>
              <a:gd name="connsiteY13854" fmla="*/ 7483948 h 8519503"/>
              <a:gd name="connsiteX13855" fmla="*/ 2196065 w 7289801"/>
              <a:gd name="connsiteY13855" fmla="*/ 7468951 h 8519503"/>
              <a:gd name="connsiteX13856" fmla="*/ 2148141 w 7289801"/>
              <a:gd name="connsiteY13856" fmla="*/ 7487519 h 8519503"/>
              <a:gd name="connsiteX13857" fmla="*/ 2148856 w 7289801"/>
              <a:gd name="connsiteY13857" fmla="*/ 7503944 h 8519503"/>
              <a:gd name="connsiteX13858" fmla="*/ 2121676 w 7289801"/>
              <a:gd name="connsiteY13858" fmla="*/ 7504658 h 8519503"/>
              <a:gd name="connsiteX13859" fmla="*/ 2107369 w 7289801"/>
              <a:gd name="connsiteY13859" fmla="*/ 7525368 h 8519503"/>
              <a:gd name="connsiteX13860" fmla="*/ 2028689 w 7289801"/>
              <a:gd name="connsiteY13860" fmla="*/ 7564646 h 8519503"/>
              <a:gd name="connsiteX13861" fmla="*/ 2028689 w 7289801"/>
              <a:gd name="connsiteY13861" fmla="*/ 7551078 h 8519503"/>
              <a:gd name="connsiteX13862" fmla="*/ 1909953 w 7289801"/>
              <a:gd name="connsiteY13862" fmla="*/ 7626062 h 8519503"/>
              <a:gd name="connsiteX13863" fmla="*/ 1896362 w 7289801"/>
              <a:gd name="connsiteY13863" fmla="*/ 7633917 h 8519503"/>
              <a:gd name="connsiteX13864" fmla="*/ 1888494 w 7289801"/>
              <a:gd name="connsiteY13864" fmla="*/ 7641772 h 8519503"/>
              <a:gd name="connsiteX13865" fmla="*/ 1904231 w 7289801"/>
              <a:gd name="connsiteY13865" fmla="*/ 7639630 h 8519503"/>
              <a:gd name="connsiteX13866" fmla="*/ 1844863 w 7289801"/>
              <a:gd name="connsiteY13866" fmla="*/ 7683193 h 8519503"/>
              <a:gd name="connsiteX13867" fmla="*/ 1795508 w 7289801"/>
              <a:gd name="connsiteY13867" fmla="*/ 7708187 h 8519503"/>
              <a:gd name="connsiteX13868" fmla="*/ 1681064 w 7289801"/>
              <a:gd name="connsiteY13868" fmla="*/ 7773174 h 8519503"/>
              <a:gd name="connsiteX13869" fmla="*/ 1686071 w 7289801"/>
              <a:gd name="connsiteY13869" fmla="*/ 7760319 h 8519503"/>
              <a:gd name="connsiteX13870" fmla="*/ 1655313 w 7289801"/>
              <a:gd name="connsiteY13870" fmla="*/ 7776031 h 8519503"/>
              <a:gd name="connsiteX13871" fmla="*/ 1658890 w 7289801"/>
              <a:gd name="connsiteY13871" fmla="*/ 7783885 h 8519503"/>
              <a:gd name="connsiteX13872" fmla="*/ 1568765 w 7289801"/>
              <a:gd name="connsiteY13872" fmla="*/ 7837446 h 8519503"/>
              <a:gd name="connsiteX13873" fmla="*/ 1558751 w 7289801"/>
              <a:gd name="connsiteY13873" fmla="*/ 7827448 h 8519503"/>
              <a:gd name="connsiteX13874" fmla="*/ 1535862 w 7289801"/>
              <a:gd name="connsiteY13874" fmla="*/ 7848873 h 8519503"/>
              <a:gd name="connsiteX13875" fmla="*/ 1520125 w 7289801"/>
              <a:gd name="connsiteY13875" fmla="*/ 7849587 h 8519503"/>
              <a:gd name="connsiteX13876" fmla="*/ 1531570 w 7289801"/>
              <a:gd name="connsiteY13876" fmla="*/ 7862441 h 8519503"/>
              <a:gd name="connsiteX13877" fmla="*/ 1505820 w 7289801"/>
              <a:gd name="connsiteY13877" fmla="*/ 7876010 h 8519503"/>
              <a:gd name="connsiteX13878" fmla="*/ 1443591 w 7289801"/>
              <a:gd name="connsiteY13878" fmla="*/ 7902432 h 8519503"/>
              <a:gd name="connsiteX13879" fmla="*/ 1465764 w 7289801"/>
              <a:gd name="connsiteY13879" fmla="*/ 7904576 h 8519503"/>
              <a:gd name="connsiteX13880" fmla="*/ 1456466 w 7289801"/>
              <a:gd name="connsiteY13880" fmla="*/ 7907432 h 8519503"/>
              <a:gd name="connsiteX13881" fmla="*/ 1416410 w 7289801"/>
              <a:gd name="connsiteY13881" fmla="*/ 7933140 h 8519503"/>
              <a:gd name="connsiteX13882" fmla="*/ 1420701 w 7289801"/>
              <a:gd name="connsiteY13882" fmla="*/ 7940996 h 8519503"/>
              <a:gd name="connsiteX13883" fmla="*/ 1389229 w 7289801"/>
              <a:gd name="connsiteY13883" fmla="*/ 7953137 h 8519503"/>
              <a:gd name="connsiteX13884" fmla="*/ 1367055 w 7289801"/>
              <a:gd name="connsiteY13884" fmla="*/ 7970991 h 8519503"/>
              <a:gd name="connsiteX13885" fmla="*/ 1350604 w 7289801"/>
              <a:gd name="connsiteY13885" fmla="*/ 7980274 h 8519503"/>
              <a:gd name="connsiteX13886" fmla="*/ 1340590 w 7289801"/>
              <a:gd name="connsiteY13886" fmla="*/ 7998841 h 8519503"/>
              <a:gd name="connsiteX13887" fmla="*/ 1360618 w 7289801"/>
              <a:gd name="connsiteY13887" fmla="*/ 7986701 h 8519503"/>
              <a:gd name="connsiteX13888" fmla="*/ 1384222 w 7289801"/>
              <a:gd name="connsiteY13888" fmla="*/ 8018838 h 8519503"/>
              <a:gd name="connsiteX13889" fmla="*/ 1277646 w 7289801"/>
              <a:gd name="connsiteY13889" fmla="*/ 8018838 h 8519503"/>
              <a:gd name="connsiteX13890" fmla="*/ 1279076 w 7289801"/>
              <a:gd name="connsiteY13890" fmla="*/ 8036691 h 8519503"/>
              <a:gd name="connsiteX13891" fmla="*/ 1291951 w 7289801"/>
              <a:gd name="connsiteY13891" fmla="*/ 8040262 h 8519503"/>
              <a:gd name="connsiteX13892" fmla="*/ 1309118 w 7289801"/>
              <a:gd name="connsiteY13892" fmla="*/ 8025979 h 8519503"/>
              <a:gd name="connsiteX13893" fmla="*/ 1294813 w 7289801"/>
              <a:gd name="connsiteY13893" fmla="*/ 8045260 h 8519503"/>
              <a:gd name="connsiteX13894" fmla="*/ 1309118 w 7289801"/>
              <a:gd name="connsiteY13894" fmla="*/ 8058829 h 8519503"/>
              <a:gd name="connsiteX13895" fmla="*/ 1334867 w 7289801"/>
              <a:gd name="connsiteY13895" fmla="*/ 8066685 h 8519503"/>
              <a:gd name="connsiteX13896" fmla="*/ 1308402 w 7289801"/>
              <a:gd name="connsiteY13896" fmla="*/ 8082395 h 8519503"/>
              <a:gd name="connsiteX13897" fmla="*/ 1273354 w 7289801"/>
              <a:gd name="connsiteY13897" fmla="*/ 8060258 h 8519503"/>
              <a:gd name="connsiteX13898" fmla="*/ 1249034 w 7289801"/>
              <a:gd name="connsiteY13898" fmla="*/ 8055972 h 8519503"/>
              <a:gd name="connsiteX13899" fmla="*/ 1221138 w 7289801"/>
              <a:gd name="connsiteY13899" fmla="*/ 8090965 h 8519503"/>
              <a:gd name="connsiteX13900" fmla="*/ 1241166 w 7289801"/>
              <a:gd name="connsiteY13900" fmla="*/ 8075254 h 8519503"/>
              <a:gd name="connsiteX13901" fmla="*/ 1259764 w 7289801"/>
              <a:gd name="connsiteY13901" fmla="*/ 8100963 h 8519503"/>
              <a:gd name="connsiteX13902" fmla="*/ 1243312 w 7289801"/>
              <a:gd name="connsiteY13902" fmla="*/ 8120244 h 8519503"/>
              <a:gd name="connsiteX13903" fmla="*/ 1214701 w 7289801"/>
              <a:gd name="connsiteY13903" fmla="*/ 8109533 h 8519503"/>
              <a:gd name="connsiteX13904" fmla="*/ 1220423 w 7289801"/>
              <a:gd name="connsiteY13904" fmla="*/ 8095964 h 8519503"/>
              <a:gd name="connsiteX13905" fmla="*/ 1185375 w 7289801"/>
              <a:gd name="connsiteY13905" fmla="*/ 8103819 h 8519503"/>
              <a:gd name="connsiteX13906" fmla="*/ 1188235 w 7289801"/>
              <a:gd name="connsiteY13906" fmla="*/ 8120959 h 8519503"/>
              <a:gd name="connsiteX13907" fmla="*/ 1176791 w 7289801"/>
              <a:gd name="connsiteY13907" fmla="*/ 8143097 h 8519503"/>
              <a:gd name="connsiteX13908" fmla="*/ 1193958 w 7289801"/>
              <a:gd name="connsiteY13908" fmla="*/ 8128100 h 8519503"/>
              <a:gd name="connsiteX13909" fmla="*/ 1219708 w 7289801"/>
              <a:gd name="connsiteY13909" fmla="*/ 8140954 h 8519503"/>
              <a:gd name="connsiteX13910" fmla="*/ 1224715 w 7289801"/>
              <a:gd name="connsiteY13910" fmla="*/ 8160237 h 8519503"/>
              <a:gd name="connsiteX13911" fmla="*/ 1218992 w 7289801"/>
              <a:gd name="connsiteY13911" fmla="*/ 8170949 h 8519503"/>
              <a:gd name="connsiteX13912" fmla="*/ 1179652 w 7289801"/>
              <a:gd name="connsiteY13912" fmla="*/ 8159522 h 8519503"/>
              <a:gd name="connsiteX13913" fmla="*/ 1156763 w 7289801"/>
              <a:gd name="connsiteY13913" fmla="*/ 8180232 h 8519503"/>
              <a:gd name="connsiteX13914" fmla="*/ 1174645 w 7289801"/>
              <a:gd name="connsiteY13914" fmla="*/ 8202371 h 8519503"/>
              <a:gd name="connsiteX13915" fmla="*/ 1199680 w 7289801"/>
              <a:gd name="connsiteY13915" fmla="*/ 8215225 h 8519503"/>
              <a:gd name="connsiteX13916" fmla="*/ 1147465 w 7289801"/>
              <a:gd name="connsiteY13916" fmla="*/ 8203085 h 8519503"/>
              <a:gd name="connsiteX13917" fmla="*/ 1099541 w 7289801"/>
              <a:gd name="connsiteY13917" fmla="*/ 8202371 h 8519503"/>
              <a:gd name="connsiteX13918" fmla="*/ 1105979 w 7289801"/>
              <a:gd name="connsiteY13918" fmla="*/ 8217367 h 8519503"/>
              <a:gd name="connsiteX13919" fmla="*/ 1168923 w 7289801"/>
              <a:gd name="connsiteY13919" fmla="*/ 8249503 h 8519503"/>
              <a:gd name="connsiteX13920" fmla="*/ 1133875 w 7289801"/>
              <a:gd name="connsiteY13920" fmla="*/ 8245933 h 8519503"/>
              <a:gd name="connsiteX13921" fmla="*/ 1090243 w 7289801"/>
              <a:gd name="connsiteY13921" fmla="*/ 8225937 h 8519503"/>
              <a:gd name="connsiteX13922" fmla="*/ 1089527 w 7289801"/>
              <a:gd name="connsiteY13922" fmla="*/ 8234506 h 8519503"/>
              <a:gd name="connsiteX13923" fmla="*/ 1083804 w 7289801"/>
              <a:gd name="connsiteY13923" fmla="*/ 8227366 h 8519503"/>
              <a:gd name="connsiteX13924" fmla="*/ 1068069 w 7289801"/>
              <a:gd name="connsiteY13924" fmla="*/ 8237364 h 8519503"/>
              <a:gd name="connsiteX13925" fmla="*/ 1107409 w 7289801"/>
              <a:gd name="connsiteY13925" fmla="*/ 8253789 h 8519503"/>
              <a:gd name="connsiteX13926" fmla="*/ 1141742 w 7289801"/>
              <a:gd name="connsiteY13926" fmla="*/ 8268072 h 8519503"/>
              <a:gd name="connsiteX13927" fmla="*/ 1130298 w 7289801"/>
              <a:gd name="connsiteY13927" fmla="*/ 8265215 h 8519503"/>
              <a:gd name="connsiteX13928" fmla="*/ 1113132 w 7289801"/>
              <a:gd name="connsiteY13928" fmla="*/ 8260216 h 8519503"/>
              <a:gd name="connsiteX13929" fmla="*/ 1091673 w 7289801"/>
              <a:gd name="connsiteY13929" fmla="*/ 8253789 h 8519503"/>
              <a:gd name="connsiteX13930" fmla="*/ 1083804 w 7289801"/>
              <a:gd name="connsiteY13930" fmla="*/ 8250932 h 8519503"/>
              <a:gd name="connsiteX13931" fmla="*/ 1075222 w 7289801"/>
              <a:gd name="connsiteY13931" fmla="*/ 8251647 h 8519503"/>
              <a:gd name="connsiteX13932" fmla="*/ 1050902 w 7289801"/>
              <a:gd name="connsiteY13932" fmla="*/ 8245218 h 8519503"/>
              <a:gd name="connsiteX13933" fmla="*/ 1030159 w 7289801"/>
              <a:gd name="connsiteY13933" fmla="*/ 8238077 h 8519503"/>
              <a:gd name="connsiteX13934" fmla="*/ 1017284 w 7289801"/>
              <a:gd name="connsiteY13934" fmla="*/ 8235935 h 8519503"/>
              <a:gd name="connsiteX13935" fmla="*/ 1005124 w 7289801"/>
              <a:gd name="connsiteY13935" fmla="*/ 8255931 h 8519503"/>
              <a:gd name="connsiteX13936" fmla="*/ 1020145 w 7289801"/>
              <a:gd name="connsiteY13936" fmla="*/ 8257359 h 8519503"/>
              <a:gd name="connsiteX13937" fmla="*/ 1025868 w 7289801"/>
              <a:gd name="connsiteY13937" fmla="*/ 8253074 h 8519503"/>
              <a:gd name="connsiteX13938" fmla="*/ 1035882 w 7289801"/>
              <a:gd name="connsiteY13938" fmla="*/ 8255931 h 8519503"/>
              <a:gd name="connsiteX13939" fmla="*/ 1038743 w 7289801"/>
              <a:gd name="connsiteY13939" fmla="*/ 8253789 h 8519503"/>
              <a:gd name="connsiteX13940" fmla="*/ 1046610 w 7289801"/>
              <a:gd name="connsiteY13940" fmla="*/ 8255931 h 8519503"/>
              <a:gd name="connsiteX13941" fmla="*/ 1020861 w 7289801"/>
              <a:gd name="connsiteY13941" fmla="*/ 8263072 h 8519503"/>
              <a:gd name="connsiteX13942" fmla="*/ 1007985 w 7289801"/>
              <a:gd name="connsiteY13942" fmla="*/ 8261644 h 8519503"/>
              <a:gd name="connsiteX13943" fmla="*/ 1011561 w 7289801"/>
              <a:gd name="connsiteY13943" fmla="*/ 8270213 h 8519503"/>
              <a:gd name="connsiteX13944" fmla="*/ 987957 w 7289801"/>
              <a:gd name="connsiteY13944" fmla="*/ 8270928 h 8519503"/>
              <a:gd name="connsiteX13945" fmla="*/ 983666 w 7289801"/>
              <a:gd name="connsiteY13945" fmla="*/ 8278069 h 8519503"/>
              <a:gd name="connsiteX13946" fmla="*/ 950763 w 7289801"/>
              <a:gd name="connsiteY13946" fmla="*/ 8284496 h 8519503"/>
              <a:gd name="connsiteX13947" fmla="*/ 920721 w 7289801"/>
              <a:gd name="connsiteY13947" fmla="*/ 8279498 h 8519503"/>
              <a:gd name="connsiteX13948" fmla="*/ 907132 w 7289801"/>
              <a:gd name="connsiteY13948" fmla="*/ 8291638 h 8519503"/>
              <a:gd name="connsiteX13949" fmla="*/ 878520 w 7289801"/>
              <a:gd name="connsiteY13949" fmla="*/ 8273070 h 8519503"/>
              <a:gd name="connsiteX13950" fmla="*/ 896402 w 7289801"/>
              <a:gd name="connsiteY13950" fmla="*/ 8318060 h 8519503"/>
              <a:gd name="connsiteX13951" fmla="*/ 874943 w 7289801"/>
              <a:gd name="connsiteY13951" fmla="*/ 8307348 h 8519503"/>
              <a:gd name="connsiteX13952" fmla="*/ 799840 w 7289801"/>
              <a:gd name="connsiteY13952" fmla="*/ 8331629 h 8519503"/>
              <a:gd name="connsiteX13953" fmla="*/ 796263 w 7289801"/>
              <a:gd name="connsiteY13953" fmla="*/ 8280926 h 8519503"/>
              <a:gd name="connsiteX13954" fmla="*/ 792686 w 7289801"/>
              <a:gd name="connsiteY13954" fmla="*/ 8269499 h 8519503"/>
              <a:gd name="connsiteX13955" fmla="*/ 791256 w 7289801"/>
              <a:gd name="connsiteY13955" fmla="*/ 8280926 h 8519503"/>
              <a:gd name="connsiteX13956" fmla="*/ 795547 w 7289801"/>
              <a:gd name="connsiteY13956" fmla="*/ 8252360 h 8519503"/>
              <a:gd name="connsiteX13957" fmla="*/ 759068 w 7289801"/>
              <a:gd name="connsiteY13957" fmla="*/ 8252360 h 8519503"/>
              <a:gd name="connsiteX13958" fmla="*/ 764791 w 7289801"/>
              <a:gd name="connsiteY13958" fmla="*/ 8308777 h 8519503"/>
              <a:gd name="connsiteX13959" fmla="*/ 729026 w 7289801"/>
              <a:gd name="connsiteY13959" fmla="*/ 8285925 h 8519503"/>
              <a:gd name="connsiteX13960" fmla="*/ 711860 w 7289801"/>
              <a:gd name="connsiteY13960" fmla="*/ 8264501 h 8519503"/>
              <a:gd name="connsiteX13961" fmla="*/ 694693 w 7289801"/>
              <a:gd name="connsiteY13961" fmla="*/ 8243791 h 8519503"/>
              <a:gd name="connsiteX13962" fmla="*/ 702561 w 7289801"/>
              <a:gd name="connsiteY13962" fmla="*/ 8311633 h 8519503"/>
              <a:gd name="connsiteX13963" fmla="*/ 698269 w 7289801"/>
              <a:gd name="connsiteY13963" fmla="*/ 8341628 h 8519503"/>
              <a:gd name="connsiteX13964" fmla="*/ 697554 w 7289801"/>
              <a:gd name="connsiteY13964" fmla="*/ 8374478 h 8519503"/>
              <a:gd name="connsiteX13965" fmla="*/ 677527 w 7289801"/>
              <a:gd name="connsiteY13965" fmla="*/ 8380905 h 8519503"/>
              <a:gd name="connsiteX13966" fmla="*/ 635325 w 7289801"/>
              <a:gd name="connsiteY13966" fmla="*/ 8285925 h 8519503"/>
              <a:gd name="connsiteX13967" fmla="*/ 642478 w 7289801"/>
              <a:gd name="connsiteY13967" fmla="*/ 8250932 h 8519503"/>
              <a:gd name="connsiteX13968" fmla="*/ 646769 w 7289801"/>
              <a:gd name="connsiteY13968" fmla="*/ 8148096 h 8519503"/>
              <a:gd name="connsiteX13969" fmla="*/ 651776 w 7289801"/>
              <a:gd name="connsiteY13969" fmla="*/ 8079539 h 8519503"/>
              <a:gd name="connsiteX13970" fmla="*/ 627457 w 7289801"/>
              <a:gd name="connsiteY13970" fmla="*/ 8102392 h 8519503"/>
              <a:gd name="connsiteX13971" fmla="*/ 605998 w 7289801"/>
              <a:gd name="connsiteY13971" fmla="*/ 8156666 h 8519503"/>
              <a:gd name="connsiteX13972" fmla="*/ 604568 w 7289801"/>
              <a:gd name="connsiteY13972" fmla="*/ 8165949 h 8519503"/>
              <a:gd name="connsiteX13973" fmla="*/ 612436 w 7289801"/>
              <a:gd name="connsiteY13973" fmla="*/ 8167378 h 8519503"/>
              <a:gd name="connsiteX13974" fmla="*/ 606713 w 7289801"/>
              <a:gd name="connsiteY13974" fmla="*/ 8194515 h 8519503"/>
              <a:gd name="connsiteX13975" fmla="*/ 624596 w 7289801"/>
              <a:gd name="connsiteY13975" fmla="*/ 8241648 h 8519503"/>
              <a:gd name="connsiteX13976" fmla="*/ 621734 w 7289801"/>
              <a:gd name="connsiteY13976" fmla="*/ 8314490 h 8519503"/>
              <a:gd name="connsiteX13977" fmla="*/ 595984 w 7289801"/>
              <a:gd name="connsiteY13977" fmla="*/ 8269499 h 8519503"/>
              <a:gd name="connsiteX13978" fmla="*/ 589547 w 7289801"/>
              <a:gd name="connsiteY13978" fmla="*/ 8211654 h 8519503"/>
              <a:gd name="connsiteX13979" fmla="*/ 594554 w 7289801"/>
              <a:gd name="connsiteY13979" fmla="*/ 8182375 h 8519503"/>
              <a:gd name="connsiteX13980" fmla="*/ 600991 w 7289801"/>
              <a:gd name="connsiteY13980" fmla="*/ 8155951 h 8519503"/>
              <a:gd name="connsiteX13981" fmla="*/ 590262 w 7289801"/>
              <a:gd name="connsiteY13981" fmla="*/ 8124529 h 8519503"/>
              <a:gd name="connsiteX13982" fmla="*/ 609575 w 7289801"/>
              <a:gd name="connsiteY13982" fmla="*/ 8120244 h 8519503"/>
              <a:gd name="connsiteX13983" fmla="*/ 625311 w 7289801"/>
              <a:gd name="connsiteY13983" fmla="*/ 8087395 h 8519503"/>
              <a:gd name="connsiteX13984" fmla="*/ 625311 w 7289801"/>
              <a:gd name="connsiteY13984" fmla="*/ 8020265 h 8519503"/>
              <a:gd name="connsiteX13985" fmla="*/ 627457 w 7289801"/>
              <a:gd name="connsiteY13985" fmla="*/ 7954565 h 8519503"/>
              <a:gd name="connsiteX13986" fmla="*/ 603138 w 7289801"/>
              <a:gd name="connsiteY13986" fmla="*/ 8000984 h 8519503"/>
              <a:gd name="connsiteX13987" fmla="*/ 611005 w 7289801"/>
              <a:gd name="connsiteY13987" fmla="*/ 7995271 h 8519503"/>
              <a:gd name="connsiteX13988" fmla="*/ 603852 w 7289801"/>
              <a:gd name="connsiteY13988" fmla="*/ 8020980 h 8519503"/>
              <a:gd name="connsiteX13989" fmla="*/ 585971 w 7289801"/>
              <a:gd name="connsiteY13989" fmla="*/ 8043831 h 8519503"/>
              <a:gd name="connsiteX13990" fmla="*/ 570235 w 7289801"/>
              <a:gd name="connsiteY13990" fmla="*/ 8005982 h 8519503"/>
              <a:gd name="connsiteX13991" fmla="*/ 570235 w 7289801"/>
              <a:gd name="connsiteY13991" fmla="*/ 7953137 h 8519503"/>
              <a:gd name="connsiteX13992" fmla="*/ 597415 w 7289801"/>
              <a:gd name="connsiteY13992" fmla="*/ 7863156 h 8519503"/>
              <a:gd name="connsiteX13993" fmla="*/ 585971 w 7289801"/>
              <a:gd name="connsiteY13993" fmla="*/ 7855300 h 8519503"/>
              <a:gd name="connsiteX13994" fmla="*/ 625311 w 7289801"/>
              <a:gd name="connsiteY13994" fmla="*/ 7776745 h 8519503"/>
              <a:gd name="connsiteX13995" fmla="*/ 641762 w 7289801"/>
              <a:gd name="connsiteY13995" fmla="*/ 7780316 h 8519503"/>
              <a:gd name="connsiteX13996" fmla="*/ 622450 w 7289801"/>
              <a:gd name="connsiteY13996" fmla="*/ 7817451 h 8519503"/>
              <a:gd name="connsiteX13997" fmla="*/ 628887 w 7289801"/>
              <a:gd name="connsiteY13997" fmla="*/ 7822449 h 8519503"/>
              <a:gd name="connsiteX13998" fmla="*/ 654637 w 7289801"/>
              <a:gd name="connsiteY13998" fmla="*/ 7791027 h 8519503"/>
              <a:gd name="connsiteX13999" fmla="*/ 648200 w 7289801"/>
              <a:gd name="connsiteY13999" fmla="*/ 7786029 h 8519503"/>
              <a:gd name="connsiteX14000" fmla="*/ 666081 w 7289801"/>
              <a:gd name="connsiteY14000" fmla="*/ 7756035 h 8519503"/>
              <a:gd name="connsiteX14001" fmla="*/ 679672 w 7289801"/>
              <a:gd name="connsiteY14001" fmla="*/ 7729611 h 8519503"/>
              <a:gd name="connsiteX14002" fmla="*/ 686109 w 7289801"/>
              <a:gd name="connsiteY14002" fmla="*/ 7693191 h 8519503"/>
              <a:gd name="connsiteX14003" fmla="*/ 633894 w 7289801"/>
              <a:gd name="connsiteY14003" fmla="*/ 7762462 h 8519503"/>
              <a:gd name="connsiteX14004" fmla="*/ 683248 w 7289801"/>
              <a:gd name="connsiteY14004" fmla="*/ 7677479 h 8519503"/>
              <a:gd name="connsiteX14005" fmla="*/ 719012 w 7289801"/>
              <a:gd name="connsiteY14005" fmla="*/ 7608922 h 8519503"/>
              <a:gd name="connsiteX14006" fmla="*/ 726881 w 7289801"/>
              <a:gd name="connsiteY14006" fmla="*/ 7601781 h 8519503"/>
              <a:gd name="connsiteX14007" fmla="*/ 726165 w 7289801"/>
              <a:gd name="connsiteY14007" fmla="*/ 7600352 h 8519503"/>
              <a:gd name="connsiteX14008" fmla="*/ 732603 w 7289801"/>
              <a:gd name="connsiteY14008" fmla="*/ 7595354 h 8519503"/>
              <a:gd name="connsiteX14009" fmla="*/ 733318 w 7289801"/>
              <a:gd name="connsiteY14009" fmla="*/ 7596068 h 8519503"/>
              <a:gd name="connsiteX14010" fmla="*/ 781957 w 7289801"/>
              <a:gd name="connsiteY14010" fmla="*/ 7551791 h 8519503"/>
              <a:gd name="connsiteX14011" fmla="*/ 796263 w 7289801"/>
              <a:gd name="connsiteY14011" fmla="*/ 7528939 h 8519503"/>
              <a:gd name="connsiteX14012" fmla="*/ 784819 w 7289801"/>
              <a:gd name="connsiteY14012" fmla="*/ 7530368 h 8519503"/>
              <a:gd name="connsiteX14013" fmla="*/ 793401 w 7289801"/>
              <a:gd name="connsiteY14013" fmla="*/ 7516799 h 8519503"/>
              <a:gd name="connsiteX14014" fmla="*/ 794833 w 7289801"/>
              <a:gd name="connsiteY14014" fmla="*/ 7519655 h 8519503"/>
              <a:gd name="connsiteX14015" fmla="*/ 799840 w 7289801"/>
              <a:gd name="connsiteY14015" fmla="*/ 7523939 h 8519503"/>
              <a:gd name="connsiteX14016" fmla="*/ 969360 w 7289801"/>
              <a:gd name="connsiteY14016" fmla="*/ 7366116 h 8519503"/>
              <a:gd name="connsiteX14017" fmla="*/ 950047 w 7289801"/>
              <a:gd name="connsiteY14017" fmla="*/ 7370401 h 8519503"/>
              <a:gd name="connsiteX14018" fmla="*/ 1038027 w 7289801"/>
              <a:gd name="connsiteY14018" fmla="*/ 7290417 h 8519503"/>
              <a:gd name="connsiteX14019" fmla="*/ 1040173 w 7289801"/>
              <a:gd name="connsiteY14019" fmla="*/ 7306842 h 8519503"/>
              <a:gd name="connsiteX14020" fmla="*/ 1050187 w 7289801"/>
              <a:gd name="connsiteY14020" fmla="*/ 7299701 h 8519503"/>
              <a:gd name="connsiteX14021" fmla="*/ 1044464 w 7289801"/>
              <a:gd name="connsiteY14021" fmla="*/ 7288988 h 8519503"/>
              <a:gd name="connsiteX14022" fmla="*/ 1070930 w 7289801"/>
              <a:gd name="connsiteY14022" fmla="*/ 7287561 h 8519503"/>
              <a:gd name="connsiteX14023" fmla="*/ 1077367 w 7289801"/>
              <a:gd name="connsiteY14023" fmla="*/ 7261137 h 8519503"/>
              <a:gd name="connsiteX14024" fmla="*/ 1101686 w 7289801"/>
              <a:gd name="connsiteY14024" fmla="*/ 7243998 h 8519503"/>
              <a:gd name="connsiteX14025" fmla="*/ 1110270 w 7289801"/>
              <a:gd name="connsiteY14025" fmla="*/ 7248283 h 8519503"/>
              <a:gd name="connsiteX14026" fmla="*/ 1119569 w 7289801"/>
              <a:gd name="connsiteY14026" fmla="*/ 7227573 h 8519503"/>
              <a:gd name="connsiteX14027" fmla="*/ 1183228 w 7289801"/>
              <a:gd name="connsiteY14027" fmla="*/ 7197580 h 8519503"/>
              <a:gd name="connsiteX14028" fmla="*/ 1221943 w 7289801"/>
              <a:gd name="connsiteY14028" fmla="*/ 7158480 h 8519503"/>
              <a:gd name="connsiteX14029" fmla="*/ 1284814 w 7289801"/>
              <a:gd name="connsiteY14029" fmla="*/ 7120088 h 8519503"/>
              <a:gd name="connsiteX14030" fmla="*/ 1285781 w 7289801"/>
              <a:gd name="connsiteY14030" fmla="*/ 7120542 h 8519503"/>
              <a:gd name="connsiteX14031" fmla="*/ 1303395 w 7289801"/>
              <a:gd name="connsiteY14031" fmla="*/ 7116882 h 8519503"/>
              <a:gd name="connsiteX14032" fmla="*/ 1316271 w 7289801"/>
              <a:gd name="connsiteY14032" fmla="*/ 7097599 h 8519503"/>
              <a:gd name="connsiteX14033" fmla="*/ 1325569 w 7289801"/>
              <a:gd name="connsiteY14033" fmla="*/ 7097599 h 8519503"/>
              <a:gd name="connsiteX14034" fmla="*/ 1324853 w 7289801"/>
              <a:gd name="connsiteY14034" fmla="*/ 7094743 h 8519503"/>
              <a:gd name="connsiteX14035" fmla="*/ 1369202 w 7289801"/>
              <a:gd name="connsiteY14035" fmla="*/ 7069749 h 8519503"/>
              <a:gd name="connsiteX14036" fmla="*/ 1369916 w 7289801"/>
              <a:gd name="connsiteY14036" fmla="*/ 7069749 h 8519503"/>
              <a:gd name="connsiteX14037" fmla="*/ 1394951 w 7289801"/>
              <a:gd name="connsiteY14037" fmla="*/ 7071891 h 8519503"/>
              <a:gd name="connsiteX14038" fmla="*/ 1419270 w 7289801"/>
              <a:gd name="connsiteY14038" fmla="*/ 7057608 h 8519503"/>
              <a:gd name="connsiteX14039" fmla="*/ 1412117 w 7289801"/>
              <a:gd name="connsiteY14039" fmla="*/ 7050467 h 8519503"/>
              <a:gd name="connsiteX14040" fmla="*/ 1370632 w 7289801"/>
              <a:gd name="connsiteY14040" fmla="*/ 7065464 h 8519503"/>
              <a:gd name="connsiteX14041" fmla="*/ 1385653 w 7289801"/>
              <a:gd name="connsiteY14041" fmla="*/ 7040469 h 8519503"/>
              <a:gd name="connsiteX14042" fmla="*/ 1394951 w 7289801"/>
              <a:gd name="connsiteY14042" fmla="*/ 7044754 h 8519503"/>
              <a:gd name="connsiteX14043" fmla="*/ 1433577 w 7289801"/>
              <a:gd name="connsiteY14043" fmla="*/ 7009047 h 8519503"/>
              <a:gd name="connsiteX14044" fmla="*/ 1446452 w 7289801"/>
              <a:gd name="connsiteY14044" fmla="*/ 6996907 h 8519503"/>
              <a:gd name="connsiteX14045" fmla="*/ 1454319 w 7289801"/>
              <a:gd name="connsiteY14045" fmla="*/ 6980481 h 8519503"/>
              <a:gd name="connsiteX14046" fmla="*/ 1465764 w 7289801"/>
              <a:gd name="connsiteY14046" fmla="*/ 6979053 h 8519503"/>
              <a:gd name="connsiteX14047" fmla="*/ 1480069 w 7289801"/>
              <a:gd name="connsiteY14047" fmla="*/ 6986908 h 8519503"/>
              <a:gd name="connsiteX14048" fmla="*/ 1484362 w 7289801"/>
              <a:gd name="connsiteY14048" fmla="*/ 6994764 h 8519503"/>
              <a:gd name="connsiteX14049" fmla="*/ 1469340 w 7289801"/>
              <a:gd name="connsiteY14049" fmla="*/ 7009047 h 8519503"/>
              <a:gd name="connsiteX14050" fmla="*/ 1474347 w 7289801"/>
              <a:gd name="connsiteY14050" fmla="*/ 7001191 h 8519503"/>
              <a:gd name="connsiteX14051" fmla="*/ 1437868 w 7289801"/>
              <a:gd name="connsiteY14051" fmla="*/ 7029042 h 8519503"/>
              <a:gd name="connsiteX14052" fmla="*/ 1471487 w 7289801"/>
              <a:gd name="connsiteY14052" fmla="*/ 7009047 h 8519503"/>
              <a:gd name="connsiteX14053" fmla="*/ 1477208 w 7289801"/>
              <a:gd name="connsiteY14053" fmla="*/ 7014046 h 8519503"/>
              <a:gd name="connsiteX14054" fmla="*/ 1496522 w 7289801"/>
              <a:gd name="connsiteY14054" fmla="*/ 7004047 h 8519503"/>
              <a:gd name="connsiteX14055" fmla="*/ 1494376 w 7289801"/>
              <a:gd name="connsiteY14055" fmla="*/ 6992622 h 8519503"/>
              <a:gd name="connsiteX14056" fmla="*/ 1513688 w 7289801"/>
              <a:gd name="connsiteY14056" fmla="*/ 6990479 h 8519503"/>
              <a:gd name="connsiteX14057" fmla="*/ 1512258 w 7289801"/>
              <a:gd name="connsiteY14057" fmla="*/ 6974054 h 8519503"/>
              <a:gd name="connsiteX14058" fmla="*/ 1562327 w 7289801"/>
              <a:gd name="connsiteY14058" fmla="*/ 6948346 h 8519503"/>
              <a:gd name="connsiteX14059" fmla="*/ 1554638 w 7289801"/>
              <a:gd name="connsiteY14059" fmla="*/ 6959950 h 8519503"/>
              <a:gd name="connsiteX14060" fmla="*/ 1547685 w 7289801"/>
              <a:gd name="connsiteY14060" fmla="*/ 6966609 h 8519503"/>
              <a:gd name="connsiteX14061" fmla="*/ 1548737 w 7289801"/>
              <a:gd name="connsiteY14061" fmla="*/ 6964770 h 8519503"/>
              <a:gd name="connsiteX14062" fmla="*/ 1545876 w 7289801"/>
              <a:gd name="connsiteY14062" fmla="*/ 6968341 h 8519503"/>
              <a:gd name="connsiteX14063" fmla="*/ 1547685 w 7289801"/>
              <a:gd name="connsiteY14063" fmla="*/ 6966609 h 8519503"/>
              <a:gd name="connsiteX14064" fmla="*/ 1545876 w 7289801"/>
              <a:gd name="connsiteY14064" fmla="*/ 6969769 h 8519503"/>
              <a:gd name="connsiteX14065" fmla="*/ 1545876 w 7289801"/>
              <a:gd name="connsiteY14065" fmla="*/ 6971198 h 8519503"/>
              <a:gd name="connsiteX14066" fmla="*/ 1556605 w 7289801"/>
              <a:gd name="connsiteY14066" fmla="*/ 6966912 h 8519503"/>
              <a:gd name="connsiteX14067" fmla="*/ 1552313 w 7289801"/>
              <a:gd name="connsiteY14067" fmla="*/ 6973339 h 8519503"/>
              <a:gd name="connsiteX14068" fmla="*/ 1565903 w 7289801"/>
              <a:gd name="connsiteY14068" fmla="*/ 6966912 h 8519503"/>
              <a:gd name="connsiteX14069" fmla="*/ 1574487 w 7289801"/>
              <a:gd name="connsiteY14069" fmla="*/ 6954773 h 8519503"/>
              <a:gd name="connsiteX14070" fmla="*/ 1560896 w 7289801"/>
              <a:gd name="connsiteY14070" fmla="*/ 6964056 h 8519503"/>
              <a:gd name="connsiteX14071" fmla="*/ 1577347 w 7289801"/>
              <a:gd name="connsiteY14071" fmla="*/ 6945488 h 8519503"/>
              <a:gd name="connsiteX14072" fmla="*/ 1575202 w 7289801"/>
              <a:gd name="connsiteY14072" fmla="*/ 6935490 h 8519503"/>
              <a:gd name="connsiteX14073" fmla="*/ 1593800 w 7289801"/>
              <a:gd name="connsiteY14073" fmla="*/ 6949059 h 8519503"/>
              <a:gd name="connsiteX14074" fmla="*/ 1610251 w 7289801"/>
              <a:gd name="connsiteY14074" fmla="*/ 6939775 h 8519503"/>
              <a:gd name="connsiteX14075" fmla="*/ 1625271 w 7289801"/>
              <a:gd name="connsiteY14075" fmla="*/ 6918351 h 8519503"/>
              <a:gd name="connsiteX14076" fmla="*/ 1631710 w 7289801"/>
              <a:gd name="connsiteY14076" fmla="*/ 6934776 h 8519503"/>
              <a:gd name="connsiteX14077" fmla="*/ 1630994 w 7289801"/>
              <a:gd name="connsiteY14077" fmla="*/ 6918351 h 8519503"/>
              <a:gd name="connsiteX14078" fmla="*/ 1732564 w 7289801"/>
              <a:gd name="connsiteY14078" fmla="*/ 6862648 h 8519503"/>
              <a:gd name="connsiteX14079" fmla="*/ 1741862 w 7289801"/>
              <a:gd name="connsiteY14079" fmla="*/ 6870504 h 8519503"/>
              <a:gd name="connsiteX14080" fmla="*/ 1741862 w 7289801"/>
              <a:gd name="connsiteY14080" fmla="*/ 6856936 h 8519503"/>
              <a:gd name="connsiteX14081" fmla="*/ 1870612 w 7289801"/>
              <a:gd name="connsiteY14081" fmla="*/ 6799091 h 8519503"/>
              <a:gd name="connsiteX14082" fmla="*/ 1866320 w 7289801"/>
              <a:gd name="connsiteY14082" fmla="*/ 6787664 h 8519503"/>
              <a:gd name="connsiteX14083" fmla="*/ 1894217 w 7289801"/>
              <a:gd name="connsiteY14083" fmla="*/ 6769811 h 8519503"/>
              <a:gd name="connsiteX14084" fmla="*/ 1962169 w 7289801"/>
              <a:gd name="connsiteY14084" fmla="*/ 6751243 h 8519503"/>
              <a:gd name="connsiteX14085" fmla="*/ 2100217 w 7289801"/>
              <a:gd name="connsiteY14085" fmla="*/ 6676973 h 8519503"/>
              <a:gd name="connsiteX14086" fmla="*/ 2104508 w 7289801"/>
              <a:gd name="connsiteY14086" fmla="*/ 6687685 h 8519503"/>
              <a:gd name="connsiteX14087" fmla="*/ 2153148 w 7289801"/>
              <a:gd name="connsiteY14087" fmla="*/ 6666261 h 8519503"/>
              <a:gd name="connsiteX14088" fmla="*/ 2193203 w 7289801"/>
              <a:gd name="connsiteY14088" fmla="*/ 6636267 h 8519503"/>
              <a:gd name="connsiteX14089" fmla="*/ 2196065 w 7289801"/>
              <a:gd name="connsiteY14089" fmla="*/ 6644836 h 8519503"/>
              <a:gd name="connsiteX14090" fmla="*/ 2268308 w 7289801"/>
              <a:gd name="connsiteY14090" fmla="*/ 6608416 h 8519503"/>
              <a:gd name="connsiteX14091" fmla="*/ 2341981 w 7289801"/>
              <a:gd name="connsiteY14091" fmla="*/ 6578421 h 8519503"/>
              <a:gd name="connsiteX14092" fmla="*/ 2347704 w 7289801"/>
              <a:gd name="connsiteY14092" fmla="*/ 6573423 h 8519503"/>
              <a:gd name="connsiteX14093" fmla="*/ 2339836 w 7289801"/>
              <a:gd name="connsiteY14093" fmla="*/ 6572709 h 8519503"/>
              <a:gd name="connsiteX14094" fmla="*/ 2357718 w 7289801"/>
              <a:gd name="connsiteY14094" fmla="*/ 6558426 h 8519503"/>
              <a:gd name="connsiteX14095" fmla="*/ 2360579 w 7289801"/>
              <a:gd name="connsiteY14095" fmla="*/ 6549143 h 8519503"/>
              <a:gd name="connsiteX14096" fmla="*/ 2348418 w 7289801"/>
              <a:gd name="connsiteY14096" fmla="*/ 6550570 h 8519503"/>
              <a:gd name="connsiteX14097" fmla="*/ 2367732 w 7289801"/>
              <a:gd name="connsiteY14097" fmla="*/ 6526289 h 8519503"/>
              <a:gd name="connsiteX14098" fmla="*/ 2363439 w 7289801"/>
              <a:gd name="connsiteY14098" fmla="*/ 6536287 h 8519503"/>
              <a:gd name="connsiteX14099" fmla="*/ 2374169 w 7289801"/>
              <a:gd name="connsiteY14099" fmla="*/ 6532003 h 8519503"/>
              <a:gd name="connsiteX14100" fmla="*/ 2365586 w 7289801"/>
              <a:gd name="connsiteY14100" fmla="*/ 6545572 h 8519503"/>
              <a:gd name="connsiteX14101" fmla="*/ 2379891 w 7289801"/>
              <a:gd name="connsiteY14101" fmla="*/ 6548428 h 8519503"/>
              <a:gd name="connsiteX14102" fmla="*/ 2383467 w 7289801"/>
              <a:gd name="connsiteY14102" fmla="*/ 6547714 h 8519503"/>
              <a:gd name="connsiteX14103" fmla="*/ 2402781 w 7289801"/>
              <a:gd name="connsiteY14103" fmla="*/ 6519148 h 8519503"/>
              <a:gd name="connsiteX14104" fmla="*/ 2416370 w 7289801"/>
              <a:gd name="connsiteY14104" fmla="*/ 6519862 h 8519503"/>
              <a:gd name="connsiteX14105" fmla="*/ 2462149 w 7289801"/>
              <a:gd name="connsiteY14105" fmla="*/ 6472730 h 8519503"/>
              <a:gd name="connsiteX14106" fmla="*/ 2482176 w 7289801"/>
              <a:gd name="connsiteY14106" fmla="*/ 6461303 h 8519503"/>
              <a:gd name="connsiteX14107" fmla="*/ 2482891 w 7289801"/>
              <a:gd name="connsiteY14107" fmla="*/ 6468445 h 8519503"/>
              <a:gd name="connsiteX14108" fmla="*/ 2494336 w 7289801"/>
              <a:gd name="connsiteY14108" fmla="*/ 6459874 h 8519503"/>
              <a:gd name="connsiteX14109" fmla="*/ 2497912 w 7289801"/>
              <a:gd name="connsiteY14109" fmla="*/ 6442735 h 8519503"/>
              <a:gd name="connsiteX14110" fmla="*/ 2511503 w 7289801"/>
              <a:gd name="connsiteY14110" fmla="*/ 6444164 h 8519503"/>
              <a:gd name="connsiteX14111" fmla="*/ 2510071 w 7289801"/>
              <a:gd name="connsiteY14111" fmla="*/ 6434881 h 8519503"/>
              <a:gd name="connsiteX14112" fmla="*/ 2527239 w 7289801"/>
              <a:gd name="connsiteY14112" fmla="*/ 6425596 h 8519503"/>
              <a:gd name="connsiteX14113" fmla="*/ 2533676 w 7289801"/>
              <a:gd name="connsiteY14113" fmla="*/ 6431310 h 8519503"/>
              <a:gd name="connsiteX14114" fmla="*/ 2533676 w 7289801"/>
              <a:gd name="connsiteY14114" fmla="*/ 6406315 h 8519503"/>
              <a:gd name="connsiteX14115" fmla="*/ 2519371 w 7289801"/>
              <a:gd name="connsiteY14115" fmla="*/ 6409885 h 8519503"/>
              <a:gd name="connsiteX14116" fmla="*/ 2518655 w 7289801"/>
              <a:gd name="connsiteY14116" fmla="*/ 6420598 h 8519503"/>
              <a:gd name="connsiteX14117" fmla="*/ 2477884 w 7289801"/>
              <a:gd name="connsiteY14117" fmla="*/ 6447020 h 8519503"/>
              <a:gd name="connsiteX14118" fmla="*/ 2468586 w 7289801"/>
              <a:gd name="connsiteY14118" fmla="*/ 6435594 h 8519503"/>
              <a:gd name="connsiteX14119" fmla="*/ 2452135 w 7289801"/>
              <a:gd name="connsiteY14119" fmla="*/ 6447735 h 8519503"/>
              <a:gd name="connsiteX14120" fmla="*/ 2499343 w 7289801"/>
              <a:gd name="connsiteY14120" fmla="*/ 6414171 h 8519503"/>
              <a:gd name="connsiteX14121" fmla="*/ 2495766 w 7289801"/>
              <a:gd name="connsiteY14121" fmla="*/ 6394888 h 8519503"/>
              <a:gd name="connsiteX14122" fmla="*/ 2486468 w 7289801"/>
              <a:gd name="connsiteY14122" fmla="*/ 6408457 h 8519503"/>
              <a:gd name="connsiteX14123" fmla="*/ 2471447 w 7289801"/>
              <a:gd name="connsiteY14123" fmla="*/ 6373464 h 8519503"/>
              <a:gd name="connsiteX14124" fmla="*/ 2466440 w 7289801"/>
              <a:gd name="connsiteY14124" fmla="*/ 6377035 h 8519503"/>
              <a:gd name="connsiteX14125" fmla="*/ 2470017 w 7289801"/>
              <a:gd name="connsiteY14125" fmla="*/ 6395603 h 8519503"/>
              <a:gd name="connsiteX14126" fmla="*/ 2475024 w 7289801"/>
              <a:gd name="connsiteY14126" fmla="*/ 6392032 h 8519503"/>
              <a:gd name="connsiteX14127" fmla="*/ 2427815 w 7289801"/>
              <a:gd name="connsiteY14127" fmla="*/ 6426310 h 8519503"/>
              <a:gd name="connsiteX14128" fmla="*/ 2421377 w 7289801"/>
              <a:gd name="connsiteY14128" fmla="*/ 6413456 h 8519503"/>
              <a:gd name="connsiteX14129" fmla="*/ 2414225 w 7289801"/>
              <a:gd name="connsiteY14129" fmla="*/ 6418454 h 8519503"/>
              <a:gd name="connsiteX14130" fmla="*/ 2425669 w 7289801"/>
              <a:gd name="connsiteY14130" fmla="*/ 6427739 h 8519503"/>
              <a:gd name="connsiteX14131" fmla="*/ 2414940 w 7289801"/>
              <a:gd name="connsiteY14131" fmla="*/ 6424883 h 8519503"/>
              <a:gd name="connsiteX14132" fmla="*/ 2398488 w 7289801"/>
              <a:gd name="connsiteY14132" fmla="*/ 6443450 h 8519503"/>
              <a:gd name="connsiteX14133" fmla="*/ 2374169 w 7289801"/>
              <a:gd name="connsiteY14133" fmla="*/ 6447020 h 8519503"/>
              <a:gd name="connsiteX14134" fmla="*/ 2385613 w 7289801"/>
              <a:gd name="connsiteY14134" fmla="*/ 6424883 h 8519503"/>
              <a:gd name="connsiteX14135" fmla="*/ 2412079 w 7289801"/>
              <a:gd name="connsiteY14135" fmla="*/ 6402030 h 8519503"/>
              <a:gd name="connsiteX14136" fmla="*/ 2399204 w 7289801"/>
              <a:gd name="connsiteY14136" fmla="*/ 6407742 h 8519503"/>
              <a:gd name="connsiteX14137" fmla="*/ 2382753 w 7289801"/>
              <a:gd name="connsiteY14137" fmla="*/ 6407029 h 8519503"/>
              <a:gd name="connsiteX14138" fmla="*/ 2392767 w 7289801"/>
              <a:gd name="connsiteY14138" fmla="*/ 6416313 h 8519503"/>
              <a:gd name="connsiteX14139" fmla="*/ 2367732 w 7289801"/>
              <a:gd name="connsiteY14139" fmla="*/ 6423454 h 8519503"/>
              <a:gd name="connsiteX14140" fmla="*/ 2379891 w 7289801"/>
              <a:gd name="connsiteY14140" fmla="*/ 6414171 h 8519503"/>
              <a:gd name="connsiteX14141" fmla="*/ 2379176 w 7289801"/>
              <a:gd name="connsiteY14141" fmla="*/ 6409885 h 8519503"/>
              <a:gd name="connsiteX14142" fmla="*/ 2379176 w 7289801"/>
              <a:gd name="connsiteY14142" fmla="*/ 6408457 h 8519503"/>
              <a:gd name="connsiteX14143" fmla="*/ 2362009 w 7289801"/>
              <a:gd name="connsiteY14143" fmla="*/ 6392032 h 8519503"/>
              <a:gd name="connsiteX14144" fmla="*/ 2379176 w 7289801"/>
              <a:gd name="connsiteY14144" fmla="*/ 6394174 h 8519503"/>
              <a:gd name="connsiteX14145" fmla="*/ 2384183 w 7289801"/>
              <a:gd name="connsiteY14145" fmla="*/ 6372751 h 8519503"/>
              <a:gd name="connsiteX14146" fmla="*/ 2396342 w 7289801"/>
              <a:gd name="connsiteY14146" fmla="*/ 6377749 h 8519503"/>
              <a:gd name="connsiteX14147" fmla="*/ 2403495 w 7289801"/>
              <a:gd name="connsiteY14147" fmla="*/ 6347756 h 8519503"/>
              <a:gd name="connsiteX14148" fmla="*/ 2399204 w 7289801"/>
              <a:gd name="connsiteY14148" fmla="*/ 6358468 h 8519503"/>
              <a:gd name="connsiteX14149" fmla="*/ 2402781 w 7289801"/>
              <a:gd name="connsiteY14149" fmla="*/ 6341329 h 8519503"/>
              <a:gd name="connsiteX14150" fmla="*/ 2412795 w 7289801"/>
              <a:gd name="connsiteY14150" fmla="*/ 6348470 h 8519503"/>
              <a:gd name="connsiteX14151" fmla="*/ 2419947 w 7289801"/>
              <a:gd name="connsiteY14151" fmla="*/ 6324902 h 8519503"/>
              <a:gd name="connsiteX14152" fmla="*/ 2409218 w 7289801"/>
              <a:gd name="connsiteY14152" fmla="*/ 6329188 h 8519503"/>
              <a:gd name="connsiteX14153" fmla="*/ 2414940 w 7289801"/>
              <a:gd name="connsiteY14153" fmla="*/ 6314905 h 8519503"/>
              <a:gd name="connsiteX14154" fmla="*/ 2401349 w 7289801"/>
              <a:gd name="connsiteY14154" fmla="*/ 6295623 h 8519503"/>
              <a:gd name="connsiteX14155" fmla="*/ 2396342 w 7289801"/>
              <a:gd name="connsiteY14155" fmla="*/ 6292767 h 8519503"/>
              <a:gd name="connsiteX14156" fmla="*/ 2389905 w 7289801"/>
              <a:gd name="connsiteY14156" fmla="*/ 6304192 h 8519503"/>
              <a:gd name="connsiteX14157" fmla="*/ 2376314 w 7289801"/>
              <a:gd name="connsiteY14157" fmla="*/ 6303479 h 8519503"/>
              <a:gd name="connsiteX14158" fmla="*/ 2369162 w 7289801"/>
              <a:gd name="connsiteY14158" fmla="*/ 6277055 h 8519503"/>
              <a:gd name="connsiteX14159" fmla="*/ 2372023 w 7289801"/>
              <a:gd name="connsiteY14159" fmla="*/ 6270628 h 8519503"/>
              <a:gd name="connsiteX14160" fmla="*/ 2386328 w 7289801"/>
              <a:gd name="connsiteY14160" fmla="*/ 6242777 h 8519503"/>
              <a:gd name="connsiteX14161" fmla="*/ 2407072 w 7289801"/>
              <a:gd name="connsiteY14161" fmla="*/ 6257060 h 8519503"/>
              <a:gd name="connsiteX14162" fmla="*/ 2412795 w 7289801"/>
              <a:gd name="connsiteY14162" fmla="*/ 6249204 h 8519503"/>
              <a:gd name="connsiteX14163" fmla="*/ 2407072 w 7289801"/>
              <a:gd name="connsiteY14163" fmla="*/ 6245633 h 8519503"/>
              <a:gd name="connsiteX14164" fmla="*/ 2402781 w 7289801"/>
              <a:gd name="connsiteY14164" fmla="*/ 6245633 h 8519503"/>
              <a:gd name="connsiteX14165" fmla="*/ 2402781 w 7289801"/>
              <a:gd name="connsiteY14165" fmla="*/ 6241348 h 8519503"/>
              <a:gd name="connsiteX14166" fmla="*/ 2398488 w 7289801"/>
              <a:gd name="connsiteY14166" fmla="*/ 6234208 h 8519503"/>
              <a:gd name="connsiteX14167" fmla="*/ 2405641 w 7289801"/>
              <a:gd name="connsiteY14167" fmla="*/ 6228494 h 8519503"/>
              <a:gd name="connsiteX14168" fmla="*/ 2401349 w 7289801"/>
              <a:gd name="connsiteY14168" fmla="*/ 6217069 h 8519503"/>
              <a:gd name="connsiteX14169" fmla="*/ 2390620 w 7289801"/>
              <a:gd name="connsiteY14169" fmla="*/ 6239206 h 8519503"/>
              <a:gd name="connsiteX14170" fmla="*/ 2364871 w 7289801"/>
              <a:gd name="connsiteY14170" fmla="*/ 6232779 h 8519503"/>
              <a:gd name="connsiteX14171" fmla="*/ 2377030 w 7289801"/>
              <a:gd name="connsiteY14171" fmla="*/ 6204213 h 8519503"/>
              <a:gd name="connsiteX14172" fmla="*/ 2339836 w 7289801"/>
              <a:gd name="connsiteY14172" fmla="*/ 6210640 h 8519503"/>
              <a:gd name="connsiteX14173" fmla="*/ 2362009 w 7289801"/>
              <a:gd name="connsiteY14173" fmla="*/ 6140656 h 8519503"/>
              <a:gd name="connsiteX14174" fmla="*/ 2351995 w 7289801"/>
              <a:gd name="connsiteY14174" fmla="*/ 6137798 h 8519503"/>
              <a:gd name="connsiteX14175" fmla="*/ 2349134 w 7289801"/>
              <a:gd name="connsiteY14175" fmla="*/ 6149939 h 8519503"/>
              <a:gd name="connsiteX14176" fmla="*/ 2364871 w 7289801"/>
              <a:gd name="connsiteY14176" fmla="*/ 6163508 h 8519503"/>
              <a:gd name="connsiteX14177" fmla="*/ 2305503 w 7289801"/>
              <a:gd name="connsiteY14177" fmla="*/ 6195644 h 8519503"/>
              <a:gd name="connsiteX14178" fmla="*/ 2307648 w 7289801"/>
              <a:gd name="connsiteY14178" fmla="*/ 6189217 h 8519503"/>
              <a:gd name="connsiteX14179" fmla="*/ 2276891 w 7289801"/>
              <a:gd name="connsiteY14179" fmla="*/ 6202786 h 8519503"/>
              <a:gd name="connsiteX14180" fmla="*/ 2303357 w 7289801"/>
              <a:gd name="connsiteY14180" fmla="*/ 6182789 h 8519503"/>
              <a:gd name="connsiteX14181" fmla="*/ 2311224 w 7289801"/>
              <a:gd name="connsiteY14181" fmla="*/ 6171364 h 8519503"/>
              <a:gd name="connsiteX14182" fmla="*/ 2299780 w 7289801"/>
              <a:gd name="connsiteY14182" fmla="*/ 6159223 h 8519503"/>
              <a:gd name="connsiteX14183" fmla="*/ 2273315 w 7289801"/>
              <a:gd name="connsiteY14183" fmla="*/ 6177791 h 8519503"/>
              <a:gd name="connsiteX14184" fmla="*/ 2281182 w 7289801"/>
              <a:gd name="connsiteY14184" fmla="*/ 6154225 h 8519503"/>
              <a:gd name="connsiteX14185" fmla="*/ 2285475 w 7289801"/>
              <a:gd name="connsiteY14185" fmla="*/ 6150654 h 8519503"/>
              <a:gd name="connsiteX14186" fmla="*/ 2279036 w 7289801"/>
              <a:gd name="connsiteY14186" fmla="*/ 6134942 h 8519503"/>
              <a:gd name="connsiteX14187" fmla="*/ 2246849 w 7289801"/>
              <a:gd name="connsiteY14187" fmla="*/ 6174220 h 8519503"/>
              <a:gd name="connsiteX14188" fmla="*/ 2259008 w 7289801"/>
              <a:gd name="connsiteY14188" fmla="*/ 6168507 h 8519503"/>
              <a:gd name="connsiteX14189" fmla="*/ 2233974 w 7289801"/>
              <a:gd name="connsiteY14189" fmla="*/ 6190645 h 8519503"/>
              <a:gd name="connsiteX14190" fmla="*/ 2238266 w 7289801"/>
              <a:gd name="connsiteY14190" fmla="*/ 6179218 h 8519503"/>
              <a:gd name="connsiteX14191" fmla="*/ 2216807 w 7289801"/>
              <a:gd name="connsiteY14191" fmla="*/ 6188503 h 8519503"/>
              <a:gd name="connsiteX14192" fmla="*/ 2241842 w 7289801"/>
              <a:gd name="connsiteY14192" fmla="*/ 6210640 h 8519503"/>
              <a:gd name="connsiteX14193" fmla="*/ 2224675 w 7289801"/>
              <a:gd name="connsiteY14193" fmla="*/ 6199215 h 8519503"/>
              <a:gd name="connsiteX14194" fmla="*/ 2215377 w 7289801"/>
              <a:gd name="connsiteY14194" fmla="*/ 6203499 h 8519503"/>
              <a:gd name="connsiteX14195" fmla="*/ 2202502 w 7289801"/>
              <a:gd name="connsiteY14195" fmla="*/ 6213498 h 8519503"/>
              <a:gd name="connsiteX14196" fmla="*/ 2199640 w 7289801"/>
              <a:gd name="connsiteY14196" fmla="*/ 6225638 h 8519503"/>
              <a:gd name="connsiteX14197" fmla="*/ 2223245 w 7289801"/>
              <a:gd name="connsiteY14197" fmla="*/ 6209213 h 8519503"/>
              <a:gd name="connsiteX14198" fmla="*/ 2216807 w 7289801"/>
              <a:gd name="connsiteY14198" fmla="*/ 6223496 h 8519503"/>
              <a:gd name="connsiteX14199" fmla="*/ 2218238 w 7289801"/>
              <a:gd name="connsiteY14199" fmla="*/ 6227067 h 8519503"/>
              <a:gd name="connsiteX14200" fmla="*/ 2251141 w 7289801"/>
              <a:gd name="connsiteY14200" fmla="*/ 6208499 h 8519503"/>
              <a:gd name="connsiteX14201" fmla="*/ 2233259 w 7289801"/>
              <a:gd name="connsiteY14201" fmla="*/ 6233494 h 8519503"/>
              <a:gd name="connsiteX14202" fmla="*/ 2231114 w 7289801"/>
              <a:gd name="connsiteY14202" fmla="*/ 6234208 h 8519503"/>
              <a:gd name="connsiteX14203" fmla="*/ 2226107 w 7289801"/>
              <a:gd name="connsiteY14203" fmla="*/ 6241348 h 8519503"/>
              <a:gd name="connsiteX14204" fmla="*/ 2241128 w 7289801"/>
              <a:gd name="connsiteY14204" fmla="*/ 6235636 h 8519503"/>
              <a:gd name="connsiteX14205" fmla="*/ 2217523 w 7289801"/>
              <a:gd name="connsiteY14205" fmla="*/ 6277055 h 8519503"/>
              <a:gd name="connsiteX14206" fmla="*/ 2196779 w 7289801"/>
              <a:gd name="connsiteY14206" fmla="*/ 6262059 h 8519503"/>
              <a:gd name="connsiteX14207" fmla="*/ 2201072 w 7289801"/>
              <a:gd name="connsiteY14207" fmla="*/ 6244206 h 8519503"/>
              <a:gd name="connsiteX14208" fmla="*/ 2174606 w 7289801"/>
              <a:gd name="connsiteY14208" fmla="*/ 6253489 h 8519503"/>
              <a:gd name="connsiteX14209" fmla="*/ 2156723 w 7289801"/>
              <a:gd name="connsiteY14209" fmla="*/ 6236350 h 8519503"/>
              <a:gd name="connsiteX14210" fmla="*/ 2149571 w 7289801"/>
              <a:gd name="connsiteY14210" fmla="*/ 6239921 h 8519503"/>
              <a:gd name="connsiteX14211" fmla="*/ 2147425 w 7289801"/>
              <a:gd name="connsiteY14211" fmla="*/ 6252775 h 8519503"/>
              <a:gd name="connsiteX14212" fmla="*/ 2141704 w 7289801"/>
              <a:gd name="connsiteY14212" fmla="*/ 6242777 h 8519503"/>
              <a:gd name="connsiteX14213" fmla="*/ 2083766 w 7289801"/>
              <a:gd name="connsiteY14213" fmla="*/ 6268486 h 8519503"/>
              <a:gd name="connsiteX14214" fmla="*/ 2029405 w 7289801"/>
              <a:gd name="connsiteY14214" fmla="*/ 6311334 h 8519503"/>
              <a:gd name="connsiteX14215" fmla="*/ 2125252 w 7289801"/>
              <a:gd name="connsiteY14215" fmla="*/ 6263487 h 8519503"/>
              <a:gd name="connsiteX14216" fmla="*/ 2133120 w 7289801"/>
              <a:gd name="connsiteY14216" fmla="*/ 6277770 h 8519503"/>
              <a:gd name="connsiteX14217" fmla="*/ 2113092 w 7289801"/>
              <a:gd name="connsiteY14217" fmla="*/ 6317048 h 8519503"/>
              <a:gd name="connsiteX14218" fmla="*/ 2066599 w 7289801"/>
              <a:gd name="connsiteY14218" fmla="*/ 6339900 h 8519503"/>
              <a:gd name="connsiteX14219" fmla="*/ 2067314 w 7289801"/>
              <a:gd name="connsiteY14219" fmla="*/ 6349183 h 8519503"/>
              <a:gd name="connsiteX14220" fmla="*/ 2111662 w 7289801"/>
              <a:gd name="connsiteY14220" fmla="*/ 6332044 h 8519503"/>
              <a:gd name="connsiteX14221" fmla="*/ 2120245 w 7289801"/>
              <a:gd name="connsiteY14221" fmla="*/ 6356325 h 8519503"/>
              <a:gd name="connsiteX14222" fmla="*/ 2098071 w 7289801"/>
              <a:gd name="connsiteY14222" fmla="*/ 6362038 h 8519503"/>
              <a:gd name="connsiteX14223" fmla="*/ 2087342 w 7289801"/>
              <a:gd name="connsiteY14223" fmla="*/ 6372751 h 8519503"/>
              <a:gd name="connsiteX14224" fmla="*/ 2082335 w 7289801"/>
              <a:gd name="connsiteY14224" fmla="*/ 6378463 h 8519503"/>
              <a:gd name="connsiteX14225" fmla="*/ 2080905 w 7289801"/>
              <a:gd name="connsiteY14225" fmla="*/ 6375607 h 8519503"/>
              <a:gd name="connsiteX14226" fmla="*/ 2069461 w 7289801"/>
              <a:gd name="connsiteY14226" fmla="*/ 6379892 h 8519503"/>
              <a:gd name="connsiteX14227" fmla="*/ 2067314 w 7289801"/>
              <a:gd name="connsiteY14227" fmla="*/ 6384176 h 8519503"/>
              <a:gd name="connsiteX14228" fmla="*/ 2080905 w 7289801"/>
              <a:gd name="connsiteY14228" fmla="*/ 6394174 h 8519503"/>
              <a:gd name="connsiteX14229" fmla="*/ 2117383 w 7289801"/>
              <a:gd name="connsiteY14229" fmla="*/ 6368466 h 8519503"/>
              <a:gd name="connsiteX14230" fmla="*/ 2115953 w 7289801"/>
              <a:gd name="connsiteY14230" fmla="*/ 6384176 h 8519503"/>
              <a:gd name="connsiteX14231" fmla="*/ 2156723 w 7289801"/>
              <a:gd name="connsiteY14231" fmla="*/ 6349898 h 8519503"/>
              <a:gd name="connsiteX14232" fmla="*/ 2172460 w 7289801"/>
              <a:gd name="connsiteY14232" fmla="*/ 6332044 h 8519503"/>
              <a:gd name="connsiteX14233" fmla="*/ 2163162 w 7289801"/>
              <a:gd name="connsiteY14233" fmla="*/ 6327760 h 8519503"/>
              <a:gd name="connsiteX14234" fmla="*/ 2201786 w 7289801"/>
              <a:gd name="connsiteY14234" fmla="*/ 6298480 h 8519503"/>
              <a:gd name="connsiteX14235" fmla="*/ 2212516 w 7289801"/>
              <a:gd name="connsiteY14235" fmla="*/ 6304192 h 8519503"/>
              <a:gd name="connsiteX14236" fmla="*/ 2228252 w 7289801"/>
              <a:gd name="connsiteY14236" fmla="*/ 6289196 h 8519503"/>
              <a:gd name="connsiteX14237" fmla="*/ 2227537 w 7289801"/>
              <a:gd name="connsiteY14237" fmla="*/ 6304907 h 8519503"/>
              <a:gd name="connsiteX14238" fmla="*/ 2299064 w 7289801"/>
              <a:gd name="connsiteY14238" fmla="*/ 6234921 h 8519503"/>
              <a:gd name="connsiteX14239" fmla="*/ 2302641 w 7289801"/>
              <a:gd name="connsiteY14239" fmla="*/ 6242063 h 8519503"/>
              <a:gd name="connsiteX14240" fmla="*/ 2308364 w 7289801"/>
              <a:gd name="connsiteY14240" fmla="*/ 6244206 h 8519503"/>
              <a:gd name="connsiteX14241" fmla="*/ 2312655 w 7289801"/>
              <a:gd name="connsiteY14241" fmla="*/ 6240635 h 8519503"/>
              <a:gd name="connsiteX14242" fmla="*/ 2312655 w 7289801"/>
              <a:gd name="connsiteY14242" fmla="*/ 6257060 h 8519503"/>
              <a:gd name="connsiteX14243" fmla="*/ 2356287 w 7289801"/>
              <a:gd name="connsiteY14243" fmla="*/ 6242063 h 8519503"/>
              <a:gd name="connsiteX14244" fmla="*/ 2280468 w 7289801"/>
              <a:gd name="connsiteY14244" fmla="*/ 6285626 h 8519503"/>
              <a:gd name="connsiteX14245" fmla="*/ 2281182 w 7289801"/>
              <a:gd name="connsiteY14245" fmla="*/ 6287053 h 8519503"/>
              <a:gd name="connsiteX14246" fmla="*/ 2247565 w 7289801"/>
              <a:gd name="connsiteY14246" fmla="*/ 6325617 h 8519503"/>
              <a:gd name="connsiteX14247" fmla="*/ 2211800 w 7289801"/>
              <a:gd name="connsiteY14247" fmla="*/ 6335615 h 8519503"/>
              <a:gd name="connsiteX14248" fmla="*/ 2214661 w 7289801"/>
              <a:gd name="connsiteY14248" fmla="*/ 6349183 h 8519503"/>
              <a:gd name="connsiteX14249" fmla="*/ 2171744 w 7289801"/>
              <a:gd name="connsiteY14249" fmla="*/ 6379178 h 8519503"/>
              <a:gd name="connsiteX14250" fmla="*/ 2166023 w 7289801"/>
              <a:gd name="connsiteY14250" fmla="*/ 6368466 h 8519503"/>
              <a:gd name="connsiteX14251" fmla="*/ 2154578 w 7289801"/>
              <a:gd name="connsiteY14251" fmla="*/ 6371322 h 8519503"/>
              <a:gd name="connsiteX14252" fmla="*/ 2106655 w 7289801"/>
              <a:gd name="connsiteY14252" fmla="*/ 6434881 h 8519503"/>
              <a:gd name="connsiteX14253" fmla="*/ 2100932 w 7289801"/>
              <a:gd name="connsiteY14253" fmla="*/ 6424168 h 8519503"/>
              <a:gd name="connsiteX14254" fmla="*/ 2066599 w 7289801"/>
              <a:gd name="connsiteY14254" fmla="*/ 6478442 h 8519503"/>
              <a:gd name="connsiteX14255" fmla="*/ 2077328 w 7289801"/>
              <a:gd name="connsiteY14255" fmla="*/ 6490583 h 8519503"/>
              <a:gd name="connsiteX14256" fmla="*/ 2068029 w 7289801"/>
              <a:gd name="connsiteY14256" fmla="*/ 6500581 h 8519503"/>
              <a:gd name="connsiteX14257" fmla="*/ 2072321 w 7289801"/>
              <a:gd name="connsiteY14257" fmla="*/ 6500581 h 8519503"/>
              <a:gd name="connsiteX14258" fmla="*/ 2053724 w 7289801"/>
              <a:gd name="connsiteY14258" fmla="*/ 6527718 h 8519503"/>
              <a:gd name="connsiteX14259" fmla="*/ 2040133 w 7289801"/>
              <a:gd name="connsiteY14259" fmla="*/ 6537002 h 8519503"/>
              <a:gd name="connsiteX14260" fmla="*/ 2027259 w 7289801"/>
              <a:gd name="connsiteY14260" fmla="*/ 6522005 h 8519503"/>
              <a:gd name="connsiteX14261" fmla="*/ 2030119 w 7289801"/>
              <a:gd name="connsiteY14261" fmla="*/ 6529146 h 8519503"/>
              <a:gd name="connsiteX14262" fmla="*/ 2023682 w 7289801"/>
              <a:gd name="connsiteY14262" fmla="*/ 6531289 h 8519503"/>
              <a:gd name="connsiteX14263" fmla="*/ 2016530 w 7289801"/>
              <a:gd name="connsiteY14263" fmla="*/ 6560568 h 8519503"/>
              <a:gd name="connsiteX14264" fmla="*/ 1988633 w 7289801"/>
              <a:gd name="connsiteY14264" fmla="*/ 6580565 h 8519503"/>
              <a:gd name="connsiteX14265" fmla="*/ 2004370 w 7289801"/>
              <a:gd name="connsiteY14265" fmla="*/ 6579850 h 8519503"/>
              <a:gd name="connsiteX14266" fmla="*/ 2003654 w 7289801"/>
              <a:gd name="connsiteY14266" fmla="*/ 6590562 h 8519503"/>
              <a:gd name="connsiteX14267" fmla="*/ 2004370 w 7289801"/>
              <a:gd name="connsiteY14267" fmla="*/ 6589134 h 8519503"/>
              <a:gd name="connsiteX14268" fmla="*/ 2008661 w 7289801"/>
              <a:gd name="connsiteY14268" fmla="*/ 6584135 h 8519503"/>
              <a:gd name="connsiteX14269" fmla="*/ 2011523 w 7289801"/>
              <a:gd name="connsiteY14269" fmla="*/ 6579136 h 8519503"/>
              <a:gd name="connsiteX14270" fmla="*/ 2011523 w 7289801"/>
              <a:gd name="connsiteY14270" fmla="*/ 6574851 h 8519503"/>
              <a:gd name="connsiteX14271" fmla="*/ 2030835 w 7289801"/>
              <a:gd name="connsiteY14271" fmla="*/ 6557712 h 8519503"/>
              <a:gd name="connsiteX14272" fmla="*/ 2047286 w 7289801"/>
              <a:gd name="connsiteY14272" fmla="*/ 6564139 h 8519503"/>
              <a:gd name="connsiteX14273" fmla="*/ 2046571 w 7289801"/>
              <a:gd name="connsiteY14273" fmla="*/ 6574851 h 8519503"/>
              <a:gd name="connsiteX14274" fmla="*/ 2041564 w 7289801"/>
              <a:gd name="connsiteY14274" fmla="*/ 6578421 h 8519503"/>
              <a:gd name="connsiteX14275" fmla="*/ 2039419 w 7289801"/>
              <a:gd name="connsiteY14275" fmla="*/ 6581992 h 8519503"/>
              <a:gd name="connsiteX14276" fmla="*/ 2064454 w 7289801"/>
              <a:gd name="connsiteY14276" fmla="*/ 6569138 h 8519503"/>
              <a:gd name="connsiteX14277" fmla="*/ 2058015 w 7289801"/>
              <a:gd name="connsiteY14277" fmla="*/ 6561282 h 8519503"/>
              <a:gd name="connsiteX14278" fmla="*/ 2048001 w 7289801"/>
              <a:gd name="connsiteY14278" fmla="*/ 6559855 h 8519503"/>
              <a:gd name="connsiteX14279" fmla="*/ 2061592 w 7289801"/>
              <a:gd name="connsiteY14279" fmla="*/ 6546286 h 8519503"/>
              <a:gd name="connsiteX14280" fmla="*/ 2065884 w 7289801"/>
              <a:gd name="connsiteY14280" fmla="*/ 6542715 h 8519503"/>
              <a:gd name="connsiteX14281" fmla="*/ 2063738 w 7289801"/>
              <a:gd name="connsiteY14281" fmla="*/ 6534145 h 8519503"/>
              <a:gd name="connsiteX14282" fmla="*/ 2095210 w 7289801"/>
              <a:gd name="connsiteY14282" fmla="*/ 6527004 h 8519503"/>
              <a:gd name="connsiteX14283" fmla="*/ 2107369 w 7289801"/>
              <a:gd name="connsiteY14283" fmla="*/ 6482728 h 8519503"/>
              <a:gd name="connsiteX14284" fmla="*/ 2128113 w 7289801"/>
              <a:gd name="connsiteY14284" fmla="*/ 6485584 h 8519503"/>
              <a:gd name="connsiteX14285" fmla="*/ 2111662 w 7289801"/>
              <a:gd name="connsiteY14285" fmla="*/ 6497010 h 8519503"/>
              <a:gd name="connsiteX14286" fmla="*/ 2124536 w 7289801"/>
              <a:gd name="connsiteY14286" fmla="*/ 6509865 h 8519503"/>
              <a:gd name="connsiteX14287" fmla="*/ 2086627 w 7289801"/>
              <a:gd name="connsiteY14287" fmla="*/ 6539145 h 8519503"/>
              <a:gd name="connsiteX14288" fmla="*/ 2068745 w 7289801"/>
              <a:gd name="connsiteY14288" fmla="*/ 6556284 h 8519503"/>
              <a:gd name="connsiteX14289" fmla="*/ 2070891 w 7289801"/>
              <a:gd name="connsiteY14289" fmla="*/ 6560568 h 8519503"/>
              <a:gd name="connsiteX14290" fmla="*/ 2076613 w 7289801"/>
              <a:gd name="connsiteY14290" fmla="*/ 6600560 h 8519503"/>
              <a:gd name="connsiteX14291" fmla="*/ 2045856 w 7289801"/>
              <a:gd name="connsiteY14291" fmla="*/ 6627697 h 8519503"/>
              <a:gd name="connsiteX14292" fmla="*/ 2017245 w 7289801"/>
              <a:gd name="connsiteY14292" fmla="*/ 6634839 h 8519503"/>
              <a:gd name="connsiteX14293" fmla="*/ 2013668 w 7289801"/>
              <a:gd name="connsiteY14293" fmla="*/ 6639838 h 8519503"/>
              <a:gd name="connsiteX14294" fmla="*/ 2020821 w 7289801"/>
              <a:gd name="connsiteY14294" fmla="*/ 6640551 h 8519503"/>
              <a:gd name="connsiteX14295" fmla="*/ 1995786 w 7289801"/>
              <a:gd name="connsiteY14295" fmla="*/ 6643409 h 8519503"/>
              <a:gd name="connsiteX14296" fmla="*/ 2003654 w 7289801"/>
              <a:gd name="connsiteY14296" fmla="*/ 6658405 h 8519503"/>
              <a:gd name="connsiteX14297" fmla="*/ 1987203 w 7289801"/>
              <a:gd name="connsiteY14297" fmla="*/ 6669832 h 8519503"/>
              <a:gd name="connsiteX14298" fmla="*/ 1982196 w 7289801"/>
              <a:gd name="connsiteY14298" fmla="*/ 6660548 h 8519503"/>
              <a:gd name="connsiteX14299" fmla="*/ 1968606 w 7289801"/>
              <a:gd name="connsiteY14299" fmla="*/ 6669117 h 8519503"/>
              <a:gd name="connsiteX14300" fmla="*/ 1974328 w 7289801"/>
              <a:gd name="connsiteY14300" fmla="*/ 6679115 h 8519503"/>
              <a:gd name="connsiteX14301" fmla="*/ 1951439 w 7289801"/>
              <a:gd name="connsiteY14301" fmla="*/ 6670546 h 8519503"/>
              <a:gd name="connsiteX14302" fmla="*/ 1945002 w 7289801"/>
              <a:gd name="connsiteY14302" fmla="*/ 6700539 h 8519503"/>
              <a:gd name="connsiteX14303" fmla="*/ 1939279 w 7289801"/>
              <a:gd name="connsiteY14303" fmla="*/ 6689827 h 8519503"/>
              <a:gd name="connsiteX14304" fmla="*/ 1937134 w 7289801"/>
              <a:gd name="connsiteY14304" fmla="*/ 6711251 h 8519503"/>
              <a:gd name="connsiteX14305" fmla="*/ 1882057 w 7289801"/>
              <a:gd name="connsiteY14305" fmla="*/ 6751243 h 8519503"/>
              <a:gd name="connsiteX14306" fmla="*/ 1872759 w 7289801"/>
              <a:gd name="connsiteY14306" fmla="*/ 6743388 h 8519503"/>
              <a:gd name="connsiteX14307" fmla="*/ 1860599 w 7289801"/>
              <a:gd name="connsiteY14307" fmla="*/ 6761955 h 8519503"/>
              <a:gd name="connsiteX14308" fmla="*/ 1823403 w 7289801"/>
              <a:gd name="connsiteY14308" fmla="*/ 6759098 h 8519503"/>
              <a:gd name="connsiteX14309" fmla="*/ 1820543 w 7289801"/>
              <a:gd name="connsiteY14309" fmla="*/ 6736247 h 8519503"/>
              <a:gd name="connsiteX14310" fmla="*/ 1831272 w 7289801"/>
              <a:gd name="connsiteY14310" fmla="*/ 6734103 h 8519503"/>
              <a:gd name="connsiteX14311" fmla="*/ 1840571 w 7289801"/>
              <a:gd name="connsiteY14311" fmla="*/ 6725534 h 8519503"/>
              <a:gd name="connsiteX14312" fmla="*/ 1881341 w 7289801"/>
              <a:gd name="connsiteY14312" fmla="*/ 6694112 h 8519503"/>
              <a:gd name="connsiteX14313" fmla="*/ 1889925 w 7289801"/>
              <a:gd name="connsiteY14313" fmla="*/ 6681971 h 8519503"/>
              <a:gd name="connsiteX14314" fmla="*/ 1897078 w 7289801"/>
              <a:gd name="connsiteY14314" fmla="*/ 6671259 h 8519503"/>
              <a:gd name="connsiteX14315" fmla="*/ 1903515 w 7289801"/>
              <a:gd name="connsiteY14315" fmla="*/ 6657691 h 8519503"/>
              <a:gd name="connsiteX14316" fmla="*/ 1899939 w 7289801"/>
              <a:gd name="connsiteY14316" fmla="*/ 6656263 h 8519503"/>
              <a:gd name="connsiteX14317" fmla="*/ 1903515 w 7289801"/>
              <a:gd name="connsiteY14317" fmla="*/ 6662690 h 8519503"/>
              <a:gd name="connsiteX14318" fmla="*/ 1922113 w 7289801"/>
              <a:gd name="connsiteY14318" fmla="*/ 6648407 h 8519503"/>
              <a:gd name="connsiteX14319" fmla="*/ 1922828 w 7289801"/>
              <a:gd name="connsiteY14319" fmla="*/ 6644122 h 8519503"/>
              <a:gd name="connsiteX14320" fmla="*/ 1929265 w 7289801"/>
              <a:gd name="connsiteY14320" fmla="*/ 6645551 h 8519503"/>
              <a:gd name="connsiteX14321" fmla="*/ 1941425 w 7289801"/>
              <a:gd name="connsiteY14321" fmla="*/ 6642695 h 8519503"/>
              <a:gd name="connsiteX14322" fmla="*/ 1947148 w 7289801"/>
              <a:gd name="connsiteY14322" fmla="*/ 6636981 h 8519503"/>
              <a:gd name="connsiteX14323" fmla="*/ 1947148 w 7289801"/>
              <a:gd name="connsiteY14323" fmla="*/ 6635553 h 8519503"/>
              <a:gd name="connsiteX14324" fmla="*/ 1947862 w 7289801"/>
              <a:gd name="connsiteY14324" fmla="*/ 6628412 h 8519503"/>
              <a:gd name="connsiteX14325" fmla="*/ 1922113 w 7289801"/>
              <a:gd name="connsiteY14325" fmla="*/ 6624126 h 8519503"/>
              <a:gd name="connsiteX14326" fmla="*/ 1921397 w 7289801"/>
              <a:gd name="connsiteY14326" fmla="*/ 6624126 h 8519503"/>
              <a:gd name="connsiteX14327" fmla="*/ 1924258 w 7289801"/>
              <a:gd name="connsiteY14327" fmla="*/ 6635553 h 8519503"/>
              <a:gd name="connsiteX14328" fmla="*/ 1912099 w 7289801"/>
              <a:gd name="connsiteY14328" fmla="*/ 6630554 h 8519503"/>
              <a:gd name="connsiteX14329" fmla="*/ 1879196 w 7289801"/>
              <a:gd name="connsiteY14329" fmla="*/ 6653407 h 8519503"/>
              <a:gd name="connsiteX14330" fmla="*/ 1889210 w 7289801"/>
              <a:gd name="connsiteY14330" fmla="*/ 6678401 h 8519503"/>
              <a:gd name="connsiteX14331" fmla="*/ 1877050 w 7289801"/>
              <a:gd name="connsiteY14331" fmla="*/ 6679829 h 8519503"/>
              <a:gd name="connsiteX14332" fmla="*/ 1869897 w 7289801"/>
              <a:gd name="connsiteY14332" fmla="*/ 6659834 h 8519503"/>
              <a:gd name="connsiteX14333" fmla="*/ 1861313 w 7289801"/>
              <a:gd name="connsiteY14333" fmla="*/ 6680544 h 8519503"/>
              <a:gd name="connsiteX14334" fmla="*/ 1853445 w 7289801"/>
              <a:gd name="connsiteY14334" fmla="*/ 6664832 h 8519503"/>
              <a:gd name="connsiteX14335" fmla="*/ 1919967 w 7289801"/>
              <a:gd name="connsiteY14335" fmla="*/ 6619128 h 8519503"/>
              <a:gd name="connsiteX14336" fmla="*/ 1922828 w 7289801"/>
              <a:gd name="connsiteY14336" fmla="*/ 6619128 h 8519503"/>
              <a:gd name="connsiteX14337" fmla="*/ 1928550 w 7289801"/>
              <a:gd name="connsiteY14337" fmla="*/ 6608416 h 8519503"/>
              <a:gd name="connsiteX14338" fmla="*/ 1856307 w 7289801"/>
              <a:gd name="connsiteY14338" fmla="*/ 6659834 h 8519503"/>
              <a:gd name="connsiteX14339" fmla="*/ 1862745 w 7289801"/>
              <a:gd name="connsiteY14339" fmla="*/ 6642695 h 8519503"/>
              <a:gd name="connsiteX14340" fmla="*/ 1866320 w 7289801"/>
              <a:gd name="connsiteY14340" fmla="*/ 6639124 h 8519503"/>
              <a:gd name="connsiteX14341" fmla="*/ 1878480 w 7289801"/>
              <a:gd name="connsiteY14341" fmla="*/ 6624126 h 8519503"/>
              <a:gd name="connsiteX14342" fmla="*/ 1866320 w 7289801"/>
              <a:gd name="connsiteY14342" fmla="*/ 6610558 h 8519503"/>
              <a:gd name="connsiteX14343" fmla="*/ 1853445 w 7289801"/>
              <a:gd name="connsiteY14343" fmla="*/ 6621985 h 8519503"/>
              <a:gd name="connsiteX14344" fmla="*/ 1859883 w 7289801"/>
              <a:gd name="connsiteY14344" fmla="*/ 6604131 h 8519503"/>
              <a:gd name="connsiteX14345" fmla="*/ 1865606 w 7289801"/>
              <a:gd name="connsiteY14345" fmla="*/ 6583421 h 8519503"/>
              <a:gd name="connsiteX14346" fmla="*/ 1874904 w 7289801"/>
              <a:gd name="connsiteY14346" fmla="*/ 6594133 h 8519503"/>
              <a:gd name="connsiteX14347" fmla="*/ 1882773 w 7289801"/>
              <a:gd name="connsiteY14347" fmla="*/ 6580565 h 8519503"/>
              <a:gd name="connsiteX14348" fmla="*/ 1897794 w 7289801"/>
              <a:gd name="connsiteY14348" fmla="*/ 6584135 h 8519503"/>
              <a:gd name="connsiteX14349" fmla="*/ 1871327 w 7289801"/>
              <a:gd name="connsiteY14349" fmla="*/ 6607702 h 8519503"/>
              <a:gd name="connsiteX14350" fmla="*/ 1886348 w 7289801"/>
              <a:gd name="connsiteY14350" fmla="*/ 6613414 h 8519503"/>
              <a:gd name="connsiteX14351" fmla="*/ 1915675 w 7289801"/>
              <a:gd name="connsiteY14351" fmla="*/ 6591990 h 8519503"/>
              <a:gd name="connsiteX14352" fmla="*/ 1913529 w 7289801"/>
              <a:gd name="connsiteY14352" fmla="*/ 6573423 h 8519503"/>
              <a:gd name="connsiteX14353" fmla="*/ 1905661 w 7289801"/>
              <a:gd name="connsiteY14353" fmla="*/ 6568424 h 8519503"/>
              <a:gd name="connsiteX14354" fmla="*/ 1900654 w 7289801"/>
              <a:gd name="connsiteY14354" fmla="*/ 6571280 h 8519503"/>
              <a:gd name="connsiteX14355" fmla="*/ 1911383 w 7289801"/>
              <a:gd name="connsiteY14355" fmla="*/ 6567709 h 8519503"/>
              <a:gd name="connsiteX14356" fmla="*/ 1867752 w 7289801"/>
              <a:gd name="connsiteY14356" fmla="*/ 6551999 h 8519503"/>
              <a:gd name="connsiteX14357" fmla="*/ 1769758 w 7289801"/>
              <a:gd name="connsiteY14357" fmla="*/ 6648407 h 8519503"/>
              <a:gd name="connsiteX14358" fmla="*/ 1705383 w 7289801"/>
              <a:gd name="connsiteY14358" fmla="*/ 6679829 h 8519503"/>
              <a:gd name="connsiteX14359" fmla="*/ 1727557 w 7289801"/>
              <a:gd name="connsiteY14359" fmla="*/ 6679115 h 8519503"/>
              <a:gd name="connsiteX14360" fmla="*/ 1708244 w 7289801"/>
              <a:gd name="connsiteY14360" fmla="*/ 6702681 h 8519503"/>
              <a:gd name="connsiteX14361" fmla="*/ 1671050 w 7289801"/>
              <a:gd name="connsiteY14361" fmla="*/ 6665546 h 8519503"/>
              <a:gd name="connsiteX14362" fmla="*/ 1671050 w 7289801"/>
              <a:gd name="connsiteY14362" fmla="*/ 6674830 h 8519503"/>
              <a:gd name="connsiteX14363" fmla="*/ 1651736 w 7289801"/>
              <a:gd name="connsiteY14363" fmla="*/ 6679115 h 8519503"/>
              <a:gd name="connsiteX14364" fmla="*/ 1653883 w 7289801"/>
              <a:gd name="connsiteY14364" fmla="*/ 6683400 h 8519503"/>
              <a:gd name="connsiteX14365" fmla="*/ 1639577 w 7289801"/>
              <a:gd name="connsiteY14365" fmla="*/ 6686971 h 8519503"/>
              <a:gd name="connsiteX14366" fmla="*/ 1649591 w 7289801"/>
              <a:gd name="connsiteY14366" fmla="*/ 6669117 h 8519503"/>
              <a:gd name="connsiteX14367" fmla="*/ 1650306 w 7289801"/>
              <a:gd name="connsiteY14367" fmla="*/ 6670546 h 8519503"/>
              <a:gd name="connsiteX14368" fmla="*/ 1683925 w 7289801"/>
              <a:gd name="connsiteY14368" fmla="*/ 6656263 h 8519503"/>
              <a:gd name="connsiteX14369" fmla="*/ 1696085 w 7289801"/>
              <a:gd name="connsiteY14369" fmla="*/ 6636981 h 8519503"/>
              <a:gd name="connsiteX14370" fmla="*/ 1649591 w 7289801"/>
              <a:gd name="connsiteY14370" fmla="*/ 6655549 h 8519503"/>
              <a:gd name="connsiteX14371" fmla="*/ 1661750 w 7289801"/>
              <a:gd name="connsiteY14371" fmla="*/ 6648407 h 8519503"/>
              <a:gd name="connsiteX14372" fmla="*/ 1627417 w 7289801"/>
              <a:gd name="connsiteY14372" fmla="*/ 6671259 h 8519503"/>
              <a:gd name="connsiteX14373" fmla="*/ 1630994 w 7289801"/>
              <a:gd name="connsiteY14373" fmla="*/ 6666261 h 8519503"/>
              <a:gd name="connsiteX14374" fmla="*/ 1626703 w 7289801"/>
              <a:gd name="connsiteY14374" fmla="*/ 6667690 h 8519503"/>
              <a:gd name="connsiteX14375" fmla="*/ 1609535 w 7289801"/>
              <a:gd name="connsiteY14375" fmla="*/ 6694827 h 8519503"/>
              <a:gd name="connsiteX14376" fmla="*/ 1632424 w 7289801"/>
              <a:gd name="connsiteY14376" fmla="*/ 6703396 h 8519503"/>
              <a:gd name="connsiteX14377" fmla="*/ 1607389 w 7289801"/>
              <a:gd name="connsiteY14377" fmla="*/ 6716250 h 8519503"/>
              <a:gd name="connsiteX14378" fmla="*/ 1606675 w 7289801"/>
              <a:gd name="connsiteY14378" fmla="*/ 6731961 h 8519503"/>
              <a:gd name="connsiteX14379" fmla="*/ 1548021 w 7289801"/>
              <a:gd name="connsiteY14379" fmla="*/ 6739817 h 8519503"/>
              <a:gd name="connsiteX14380" fmla="*/ 1576633 w 7289801"/>
              <a:gd name="connsiteY14380" fmla="*/ 6734103 h 8519503"/>
              <a:gd name="connsiteX14381" fmla="*/ 1559466 w 7289801"/>
              <a:gd name="connsiteY14381" fmla="*/ 6761242 h 8519503"/>
              <a:gd name="connsiteX14382" fmla="*/ 1543730 w 7289801"/>
              <a:gd name="connsiteY14382" fmla="*/ 6748386 h 8519503"/>
              <a:gd name="connsiteX14383" fmla="*/ 1549453 w 7289801"/>
              <a:gd name="connsiteY14383" fmla="*/ 6768382 h 8519503"/>
              <a:gd name="connsiteX14384" fmla="*/ 1522986 w 7289801"/>
              <a:gd name="connsiteY14384" fmla="*/ 6777666 h 8519503"/>
              <a:gd name="connsiteX14385" fmla="*/ 1495806 w 7289801"/>
              <a:gd name="connsiteY14385" fmla="*/ 6777666 h 8519503"/>
              <a:gd name="connsiteX14386" fmla="*/ 1503674 w 7289801"/>
              <a:gd name="connsiteY14386" fmla="*/ 6791949 h 8519503"/>
              <a:gd name="connsiteX14387" fmla="*/ 1459326 w 7289801"/>
              <a:gd name="connsiteY14387" fmla="*/ 6784808 h 8519503"/>
              <a:gd name="connsiteX14388" fmla="*/ 1462903 w 7289801"/>
              <a:gd name="connsiteY14388" fmla="*/ 6796233 h 8519503"/>
              <a:gd name="connsiteX14389" fmla="*/ 1416410 w 7289801"/>
              <a:gd name="connsiteY14389" fmla="*/ 6840511 h 8519503"/>
              <a:gd name="connsiteX14390" fmla="*/ 1414264 w 7289801"/>
              <a:gd name="connsiteY14390" fmla="*/ 6827655 h 8519503"/>
              <a:gd name="connsiteX14391" fmla="*/ 1405680 w 7289801"/>
              <a:gd name="connsiteY14391" fmla="*/ 6828370 h 8519503"/>
              <a:gd name="connsiteX14392" fmla="*/ 1407826 w 7289801"/>
              <a:gd name="connsiteY14392" fmla="*/ 6831940 h 8519503"/>
              <a:gd name="connsiteX14393" fmla="*/ 1300534 w 7289801"/>
              <a:gd name="connsiteY14393" fmla="*/ 6919780 h 8519503"/>
              <a:gd name="connsiteX14394" fmla="*/ 1291236 w 7289801"/>
              <a:gd name="connsiteY14394" fmla="*/ 6926921 h 8519503"/>
              <a:gd name="connsiteX14395" fmla="*/ 1289090 w 7289801"/>
              <a:gd name="connsiteY14395" fmla="*/ 6948346 h 8519503"/>
              <a:gd name="connsiteX14396" fmla="*/ 1281222 w 7289801"/>
              <a:gd name="connsiteY14396" fmla="*/ 6934063 h 8519503"/>
              <a:gd name="connsiteX14397" fmla="*/ 1264771 w 7289801"/>
              <a:gd name="connsiteY14397" fmla="*/ 6946202 h 8519503"/>
              <a:gd name="connsiteX14398" fmla="*/ 1285513 w 7289801"/>
              <a:gd name="connsiteY14398" fmla="*/ 6916209 h 8519503"/>
              <a:gd name="connsiteX14399" fmla="*/ 1274785 w 7289801"/>
              <a:gd name="connsiteY14399" fmla="*/ 6914066 h 8519503"/>
              <a:gd name="connsiteX14400" fmla="*/ 1299104 w 7289801"/>
              <a:gd name="connsiteY14400" fmla="*/ 6891214 h 8519503"/>
              <a:gd name="connsiteX14401" fmla="*/ 1289806 w 7289801"/>
              <a:gd name="connsiteY14401" fmla="*/ 6907639 h 8519503"/>
              <a:gd name="connsiteX14402" fmla="*/ 1319846 w 7289801"/>
              <a:gd name="connsiteY14402" fmla="*/ 6896214 h 8519503"/>
              <a:gd name="connsiteX14403" fmla="*/ 1307687 w 7289801"/>
              <a:gd name="connsiteY14403" fmla="*/ 6889785 h 8519503"/>
              <a:gd name="connsiteX14404" fmla="*/ 1330576 w 7289801"/>
              <a:gd name="connsiteY14404" fmla="*/ 6883358 h 8519503"/>
              <a:gd name="connsiteX14405" fmla="*/ 1318416 w 7289801"/>
              <a:gd name="connsiteY14405" fmla="*/ 6867648 h 8519503"/>
              <a:gd name="connsiteX14406" fmla="*/ 1304111 w 7289801"/>
              <a:gd name="connsiteY14406" fmla="*/ 6882644 h 8519503"/>
              <a:gd name="connsiteX14407" fmla="*/ 1344167 w 7289801"/>
              <a:gd name="connsiteY14407" fmla="*/ 6848365 h 8519503"/>
              <a:gd name="connsiteX14408" fmla="*/ 1333437 w 7289801"/>
              <a:gd name="connsiteY14408" fmla="*/ 6871218 h 8519503"/>
              <a:gd name="connsiteX14409" fmla="*/ 1353465 w 7289801"/>
              <a:gd name="connsiteY14409" fmla="*/ 6866219 h 8519503"/>
              <a:gd name="connsiteX14410" fmla="*/ 1348458 w 7289801"/>
              <a:gd name="connsiteY14410" fmla="*/ 6839796 h 8519503"/>
              <a:gd name="connsiteX14411" fmla="*/ 1427854 w 7289801"/>
              <a:gd name="connsiteY14411" fmla="*/ 6767669 h 8519503"/>
              <a:gd name="connsiteX14412" fmla="*/ 1439298 w 7289801"/>
              <a:gd name="connsiteY14412" fmla="*/ 6789092 h 8519503"/>
              <a:gd name="connsiteX14413" fmla="*/ 1435722 w 7289801"/>
              <a:gd name="connsiteY14413" fmla="*/ 6766240 h 8519503"/>
              <a:gd name="connsiteX14414" fmla="*/ 1451459 w 7289801"/>
              <a:gd name="connsiteY14414" fmla="*/ 6744816 h 8519503"/>
              <a:gd name="connsiteX14415" fmla="*/ 1457896 w 7289801"/>
              <a:gd name="connsiteY14415" fmla="*/ 6765525 h 8519503"/>
              <a:gd name="connsiteX14416" fmla="*/ 1455034 w 7289801"/>
              <a:gd name="connsiteY14416" fmla="*/ 6742674 h 8519503"/>
              <a:gd name="connsiteX14417" fmla="*/ 1646015 w 7289801"/>
              <a:gd name="connsiteY14417" fmla="*/ 6583421 h 8519503"/>
              <a:gd name="connsiteX14418" fmla="*/ 1651736 w 7289801"/>
              <a:gd name="connsiteY14418" fmla="*/ 6594848 h 8519503"/>
              <a:gd name="connsiteX14419" fmla="*/ 1666757 w 7289801"/>
              <a:gd name="connsiteY14419" fmla="*/ 6563425 h 8519503"/>
              <a:gd name="connsiteX14420" fmla="*/ 1650306 w 7289801"/>
              <a:gd name="connsiteY14420" fmla="*/ 6575565 h 8519503"/>
              <a:gd name="connsiteX14421" fmla="*/ 1654598 w 7289801"/>
              <a:gd name="connsiteY14421" fmla="*/ 6556997 h 8519503"/>
              <a:gd name="connsiteX14422" fmla="*/ 1638147 w 7289801"/>
              <a:gd name="connsiteY14422" fmla="*/ 6559855 h 8519503"/>
              <a:gd name="connsiteX14423" fmla="*/ 1664612 w 7289801"/>
              <a:gd name="connsiteY14423" fmla="*/ 6524862 h 8519503"/>
              <a:gd name="connsiteX14424" fmla="*/ 1664612 w 7289801"/>
              <a:gd name="connsiteY14424" fmla="*/ 6525576 h 8519503"/>
              <a:gd name="connsiteX14425" fmla="*/ 1666757 w 7289801"/>
              <a:gd name="connsiteY14425" fmla="*/ 6524862 h 8519503"/>
              <a:gd name="connsiteX14426" fmla="*/ 1670334 w 7289801"/>
              <a:gd name="connsiteY14426" fmla="*/ 6532716 h 8519503"/>
              <a:gd name="connsiteX14427" fmla="*/ 1673196 w 7289801"/>
              <a:gd name="connsiteY14427" fmla="*/ 6533431 h 8519503"/>
              <a:gd name="connsiteX14428" fmla="*/ 1676057 w 7289801"/>
              <a:gd name="connsiteY14428" fmla="*/ 6532716 h 8519503"/>
              <a:gd name="connsiteX14429" fmla="*/ 1672480 w 7289801"/>
              <a:gd name="connsiteY14429" fmla="*/ 6537716 h 8519503"/>
              <a:gd name="connsiteX14430" fmla="*/ 1661036 w 7289801"/>
              <a:gd name="connsiteY14430" fmla="*/ 6552713 h 8519503"/>
              <a:gd name="connsiteX14431" fmla="*/ 1686785 w 7289801"/>
              <a:gd name="connsiteY14431" fmla="*/ 6559140 h 8519503"/>
              <a:gd name="connsiteX14432" fmla="*/ 1713251 w 7289801"/>
              <a:gd name="connsiteY14432" fmla="*/ 6514864 h 8519503"/>
              <a:gd name="connsiteX14433" fmla="*/ 1731848 w 7289801"/>
              <a:gd name="connsiteY14433" fmla="*/ 6516292 h 8519503"/>
              <a:gd name="connsiteX14434" fmla="*/ 1759744 w 7289801"/>
              <a:gd name="connsiteY14434" fmla="*/ 6478442 h 8519503"/>
              <a:gd name="connsiteX14435" fmla="*/ 1763321 w 7289801"/>
              <a:gd name="connsiteY14435" fmla="*/ 6474157 h 8519503"/>
              <a:gd name="connsiteX14436" fmla="*/ 1764035 w 7289801"/>
              <a:gd name="connsiteY14436" fmla="*/ 6475586 h 8519503"/>
              <a:gd name="connsiteX14437" fmla="*/ 1796223 w 7289801"/>
              <a:gd name="connsiteY14437" fmla="*/ 6449163 h 8519503"/>
              <a:gd name="connsiteX14438" fmla="*/ 1796938 w 7289801"/>
              <a:gd name="connsiteY14438" fmla="*/ 6461303 h 8519503"/>
              <a:gd name="connsiteX14439" fmla="*/ 1802661 w 7289801"/>
              <a:gd name="connsiteY14439" fmla="*/ 6457018 h 8519503"/>
              <a:gd name="connsiteX14440" fmla="*/ 1802661 w 7289801"/>
              <a:gd name="connsiteY14440" fmla="*/ 6458447 h 8519503"/>
              <a:gd name="connsiteX14441" fmla="*/ 1824119 w 7289801"/>
              <a:gd name="connsiteY14441" fmla="*/ 6434166 h 8519503"/>
              <a:gd name="connsiteX14442" fmla="*/ 1824835 w 7289801"/>
              <a:gd name="connsiteY14442" fmla="*/ 6443450 h 8519503"/>
              <a:gd name="connsiteX14443" fmla="*/ 1840571 w 7289801"/>
              <a:gd name="connsiteY14443" fmla="*/ 6432023 h 8519503"/>
              <a:gd name="connsiteX14444" fmla="*/ 1846293 w 7289801"/>
              <a:gd name="connsiteY14444" fmla="*/ 6407742 h 8519503"/>
              <a:gd name="connsiteX14445" fmla="*/ 1864890 w 7289801"/>
              <a:gd name="connsiteY14445" fmla="*/ 6409171 h 8519503"/>
              <a:gd name="connsiteX14446" fmla="*/ 1862745 w 7289801"/>
              <a:gd name="connsiteY14446" fmla="*/ 6395603 h 8519503"/>
              <a:gd name="connsiteX14447" fmla="*/ 1887064 w 7289801"/>
              <a:gd name="connsiteY14447" fmla="*/ 6382748 h 8519503"/>
              <a:gd name="connsiteX14448" fmla="*/ 1896362 w 7289801"/>
              <a:gd name="connsiteY14448" fmla="*/ 6391317 h 8519503"/>
              <a:gd name="connsiteX14449" fmla="*/ 1900654 w 7289801"/>
              <a:gd name="connsiteY14449" fmla="*/ 6387032 h 8519503"/>
              <a:gd name="connsiteX14450" fmla="*/ 1888494 w 7289801"/>
              <a:gd name="connsiteY14450" fmla="*/ 6369893 h 8519503"/>
              <a:gd name="connsiteX14451" fmla="*/ 1862745 w 7289801"/>
              <a:gd name="connsiteY14451" fmla="*/ 6384176 h 8519503"/>
              <a:gd name="connsiteX14452" fmla="*/ 1863459 w 7289801"/>
              <a:gd name="connsiteY14452" fmla="*/ 6376321 h 8519503"/>
              <a:gd name="connsiteX14453" fmla="*/ 1834133 w 7289801"/>
              <a:gd name="connsiteY14453" fmla="*/ 6394888 h 8519503"/>
              <a:gd name="connsiteX14454" fmla="*/ 1856307 w 7289801"/>
              <a:gd name="connsiteY14454" fmla="*/ 6381320 h 8519503"/>
              <a:gd name="connsiteX14455" fmla="*/ 1821973 w 7289801"/>
              <a:gd name="connsiteY14455" fmla="*/ 6409171 h 8519503"/>
              <a:gd name="connsiteX14456" fmla="*/ 1817682 w 7289801"/>
              <a:gd name="connsiteY14456" fmla="*/ 6413456 h 8519503"/>
              <a:gd name="connsiteX14457" fmla="*/ 1815536 w 7289801"/>
              <a:gd name="connsiteY14457" fmla="*/ 6412742 h 8519503"/>
              <a:gd name="connsiteX14458" fmla="*/ 1766181 w 7289801"/>
              <a:gd name="connsiteY14458" fmla="*/ 6437022 h 8519503"/>
              <a:gd name="connsiteX14459" fmla="*/ 1755453 w 7289801"/>
              <a:gd name="connsiteY14459" fmla="*/ 6447735 h 8519503"/>
              <a:gd name="connsiteX14460" fmla="*/ 1756167 w 7289801"/>
              <a:gd name="connsiteY14460" fmla="*/ 6442022 h 8519503"/>
              <a:gd name="connsiteX14461" fmla="*/ 1747584 w 7289801"/>
              <a:gd name="connsiteY14461" fmla="*/ 6446306 h 8519503"/>
              <a:gd name="connsiteX14462" fmla="*/ 1806952 w 7289801"/>
              <a:gd name="connsiteY14462" fmla="*/ 6407742 h 8519503"/>
              <a:gd name="connsiteX14463" fmla="*/ 1804807 w 7289801"/>
              <a:gd name="connsiteY14463" fmla="*/ 6397745 h 8519503"/>
              <a:gd name="connsiteX14464" fmla="*/ 1782633 w 7289801"/>
              <a:gd name="connsiteY14464" fmla="*/ 6414171 h 8519503"/>
              <a:gd name="connsiteX14465" fmla="*/ 1847724 w 7289801"/>
              <a:gd name="connsiteY14465" fmla="*/ 6367037 h 8519503"/>
              <a:gd name="connsiteX14466" fmla="*/ 1846293 w 7289801"/>
              <a:gd name="connsiteY14466" fmla="*/ 6352754 h 8519503"/>
              <a:gd name="connsiteX14467" fmla="*/ 1844863 w 7289801"/>
              <a:gd name="connsiteY14467" fmla="*/ 6353468 h 8519503"/>
              <a:gd name="connsiteX14468" fmla="*/ 1844863 w 7289801"/>
              <a:gd name="connsiteY14468" fmla="*/ 6349898 h 8519503"/>
              <a:gd name="connsiteX14469" fmla="*/ 1844147 w 7289801"/>
              <a:gd name="connsiteY14469" fmla="*/ 6346327 h 8519503"/>
              <a:gd name="connsiteX14470" fmla="*/ 1836279 w 7289801"/>
              <a:gd name="connsiteY14470" fmla="*/ 6349898 h 8519503"/>
              <a:gd name="connsiteX14471" fmla="*/ 1829842 w 7289801"/>
              <a:gd name="connsiteY14471" fmla="*/ 6359895 h 8519503"/>
              <a:gd name="connsiteX14472" fmla="*/ 1832703 w 7289801"/>
              <a:gd name="connsiteY14472" fmla="*/ 6352041 h 8519503"/>
              <a:gd name="connsiteX14473" fmla="*/ 1824119 w 7289801"/>
              <a:gd name="connsiteY14473" fmla="*/ 6358468 h 8519503"/>
              <a:gd name="connsiteX14474" fmla="*/ 1826980 w 7289801"/>
              <a:gd name="connsiteY14474" fmla="*/ 6336329 h 8519503"/>
              <a:gd name="connsiteX14475" fmla="*/ 1809098 w 7289801"/>
              <a:gd name="connsiteY14475" fmla="*/ 6309906 h 8519503"/>
              <a:gd name="connsiteX14476" fmla="*/ 1802661 w 7289801"/>
              <a:gd name="connsiteY14476" fmla="*/ 6314905 h 8519503"/>
              <a:gd name="connsiteX14477" fmla="*/ 1806952 w 7289801"/>
              <a:gd name="connsiteY14477" fmla="*/ 6341329 h 8519503"/>
              <a:gd name="connsiteX14478" fmla="*/ 1813389 w 7289801"/>
              <a:gd name="connsiteY14478" fmla="*/ 6336329 h 8519503"/>
              <a:gd name="connsiteX14479" fmla="*/ 1805522 w 7289801"/>
              <a:gd name="connsiteY14479" fmla="*/ 6343470 h 8519503"/>
              <a:gd name="connsiteX14480" fmla="*/ 1816966 w 7289801"/>
              <a:gd name="connsiteY14480" fmla="*/ 6339185 h 8519503"/>
              <a:gd name="connsiteX14481" fmla="*/ 1782633 w 7289801"/>
              <a:gd name="connsiteY14481" fmla="*/ 6380605 h 8519503"/>
              <a:gd name="connsiteX14482" fmla="*/ 1663897 w 7289801"/>
              <a:gd name="connsiteY14482" fmla="*/ 6449163 h 8519503"/>
              <a:gd name="connsiteX14483" fmla="*/ 1636001 w 7289801"/>
              <a:gd name="connsiteY14483" fmla="*/ 6448449 h 8519503"/>
              <a:gd name="connsiteX14484" fmla="*/ 1628848 w 7289801"/>
              <a:gd name="connsiteY14484" fmla="*/ 6459161 h 8519503"/>
              <a:gd name="connsiteX14485" fmla="*/ 1594514 w 7289801"/>
              <a:gd name="connsiteY14485" fmla="*/ 6457732 h 8519503"/>
              <a:gd name="connsiteX14486" fmla="*/ 1633855 w 7289801"/>
              <a:gd name="connsiteY14486" fmla="*/ 6429167 h 8519503"/>
              <a:gd name="connsiteX14487" fmla="*/ 1662466 w 7289801"/>
              <a:gd name="connsiteY14487" fmla="*/ 6430595 h 8519503"/>
              <a:gd name="connsiteX14488" fmla="*/ 1705383 w 7289801"/>
              <a:gd name="connsiteY14488" fmla="*/ 6400602 h 8519503"/>
              <a:gd name="connsiteX14489" fmla="*/ 1673911 w 7289801"/>
              <a:gd name="connsiteY14489" fmla="*/ 6413456 h 8519503"/>
              <a:gd name="connsiteX14490" fmla="*/ 1688932 w 7289801"/>
              <a:gd name="connsiteY14490" fmla="*/ 6382034 h 8519503"/>
              <a:gd name="connsiteX14491" fmla="*/ 1719688 w 7289801"/>
              <a:gd name="connsiteY14491" fmla="*/ 6362752 h 8519503"/>
              <a:gd name="connsiteX14492" fmla="*/ 1634570 w 7289801"/>
              <a:gd name="connsiteY14492" fmla="*/ 6405600 h 8519503"/>
              <a:gd name="connsiteX14493" fmla="*/ 1680348 w 7289801"/>
              <a:gd name="connsiteY14493" fmla="*/ 6372751 h 8519503"/>
              <a:gd name="connsiteX14494" fmla="*/ 1656029 w 7289801"/>
              <a:gd name="connsiteY14494" fmla="*/ 6336329 h 8519503"/>
              <a:gd name="connsiteX14495" fmla="*/ 1680348 w 7289801"/>
              <a:gd name="connsiteY14495" fmla="*/ 6339185 h 8519503"/>
              <a:gd name="connsiteX14496" fmla="*/ 1686785 w 7289801"/>
              <a:gd name="connsiteY14496" fmla="*/ 6309192 h 8519503"/>
              <a:gd name="connsiteX14497" fmla="*/ 1703952 w 7289801"/>
              <a:gd name="connsiteY14497" fmla="*/ 6316333 h 8519503"/>
              <a:gd name="connsiteX14498" fmla="*/ 1713966 w 7289801"/>
              <a:gd name="connsiteY14498" fmla="*/ 6274199 h 8519503"/>
              <a:gd name="connsiteX14499" fmla="*/ 1707529 w 7289801"/>
              <a:gd name="connsiteY14499" fmla="*/ 6288482 h 8519503"/>
              <a:gd name="connsiteX14500" fmla="*/ 1713251 w 7289801"/>
              <a:gd name="connsiteY14500" fmla="*/ 6264916 h 8519503"/>
              <a:gd name="connsiteX14501" fmla="*/ 1727557 w 7289801"/>
              <a:gd name="connsiteY14501" fmla="*/ 6274199 h 8519503"/>
              <a:gd name="connsiteX14502" fmla="*/ 1737570 w 7289801"/>
              <a:gd name="connsiteY14502" fmla="*/ 6242063 h 8519503"/>
              <a:gd name="connsiteX14503" fmla="*/ 1722550 w 7289801"/>
              <a:gd name="connsiteY14503" fmla="*/ 6247777 h 8519503"/>
              <a:gd name="connsiteX14504" fmla="*/ 1729702 w 7289801"/>
              <a:gd name="connsiteY14504" fmla="*/ 6227780 h 8519503"/>
              <a:gd name="connsiteX14505" fmla="*/ 1711820 w 7289801"/>
              <a:gd name="connsiteY14505" fmla="*/ 6209213 h 8519503"/>
              <a:gd name="connsiteX14506" fmla="*/ 1698230 w 7289801"/>
              <a:gd name="connsiteY14506" fmla="*/ 6219925 h 8519503"/>
              <a:gd name="connsiteX14507" fmla="*/ 1711820 w 7289801"/>
              <a:gd name="connsiteY14507" fmla="*/ 6201357 h 8519503"/>
              <a:gd name="connsiteX14508" fmla="*/ 1704667 w 7289801"/>
              <a:gd name="connsiteY14508" fmla="*/ 6196358 h 8519503"/>
              <a:gd name="connsiteX14509" fmla="*/ 1695369 w 7289801"/>
              <a:gd name="connsiteY14509" fmla="*/ 6212784 h 8519503"/>
              <a:gd name="connsiteX14510" fmla="*/ 1676771 w 7289801"/>
              <a:gd name="connsiteY14510" fmla="*/ 6211355 h 8519503"/>
              <a:gd name="connsiteX14511" fmla="*/ 1666043 w 7289801"/>
              <a:gd name="connsiteY14511" fmla="*/ 6174220 h 8519503"/>
              <a:gd name="connsiteX14512" fmla="*/ 1671050 w 7289801"/>
              <a:gd name="connsiteY14512" fmla="*/ 6165650 h 8519503"/>
              <a:gd name="connsiteX14513" fmla="*/ 1688216 w 7289801"/>
              <a:gd name="connsiteY14513" fmla="*/ 6139227 h 8519503"/>
              <a:gd name="connsiteX14514" fmla="*/ 1686071 w 7289801"/>
              <a:gd name="connsiteY14514" fmla="*/ 6139227 h 8519503"/>
              <a:gd name="connsiteX14515" fmla="*/ 1627417 w 7289801"/>
              <a:gd name="connsiteY14515" fmla="*/ 6179933 h 8519503"/>
              <a:gd name="connsiteX14516" fmla="*/ 1582354 w 7289801"/>
              <a:gd name="connsiteY14516" fmla="*/ 6200643 h 8519503"/>
              <a:gd name="connsiteX14517" fmla="*/ 1583786 w 7289801"/>
              <a:gd name="connsiteY14517" fmla="*/ 6211355 h 8519503"/>
              <a:gd name="connsiteX14518" fmla="*/ 1565188 w 7289801"/>
              <a:gd name="connsiteY14518" fmla="*/ 6223496 h 8519503"/>
              <a:gd name="connsiteX14519" fmla="*/ 1514404 w 7289801"/>
              <a:gd name="connsiteY14519" fmla="*/ 6250633 h 8519503"/>
              <a:gd name="connsiteX14520" fmla="*/ 1506535 w 7289801"/>
              <a:gd name="connsiteY14520" fmla="*/ 6239206 h 8519503"/>
              <a:gd name="connsiteX14521" fmla="*/ 1463618 w 7289801"/>
              <a:gd name="connsiteY14521" fmla="*/ 6283483 h 8519503"/>
              <a:gd name="connsiteX14522" fmla="*/ 1470771 w 7289801"/>
              <a:gd name="connsiteY14522" fmla="*/ 6269914 h 8519503"/>
              <a:gd name="connsiteX14523" fmla="*/ 1462187 w 7289801"/>
              <a:gd name="connsiteY14523" fmla="*/ 6262773 h 8519503"/>
              <a:gd name="connsiteX14524" fmla="*/ 1437868 w 7289801"/>
              <a:gd name="connsiteY14524" fmla="*/ 6284911 h 8519503"/>
              <a:gd name="connsiteX14525" fmla="*/ 1446452 w 7289801"/>
              <a:gd name="connsiteY14525" fmla="*/ 6273485 h 8519503"/>
              <a:gd name="connsiteX14526" fmla="*/ 1419986 w 7289801"/>
              <a:gd name="connsiteY14526" fmla="*/ 6297051 h 8519503"/>
              <a:gd name="connsiteX14527" fmla="*/ 1409972 w 7289801"/>
              <a:gd name="connsiteY14527" fmla="*/ 6292767 h 8519503"/>
              <a:gd name="connsiteX14528" fmla="*/ 1395666 w 7289801"/>
              <a:gd name="connsiteY14528" fmla="*/ 6314190 h 8519503"/>
              <a:gd name="connsiteX14529" fmla="*/ 1372062 w 7289801"/>
              <a:gd name="connsiteY14529" fmla="*/ 6324902 h 8519503"/>
              <a:gd name="connsiteX14530" fmla="*/ 1372777 w 7289801"/>
              <a:gd name="connsiteY14530" fmla="*/ 6326331 h 8519503"/>
              <a:gd name="connsiteX14531" fmla="*/ 1369916 w 7289801"/>
              <a:gd name="connsiteY14531" fmla="*/ 6327046 h 8519503"/>
              <a:gd name="connsiteX14532" fmla="*/ 1357042 w 7289801"/>
              <a:gd name="connsiteY14532" fmla="*/ 6338471 h 8519503"/>
              <a:gd name="connsiteX14533" fmla="*/ 1363479 w 7289801"/>
              <a:gd name="connsiteY14533" fmla="*/ 6347041 h 8519503"/>
              <a:gd name="connsiteX14534" fmla="*/ 1349174 w 7289801"/>
              <a:gd name="connsiteY14534" fmla="*/ 6342042 h 8519503"/>
              <a:gd name="connsiteX14535" fmla="*/ 1342021 w 7289801"/>
              <a:gd name="connsiteY14535" fmla="*/ 6356325 h 8519503"/>
              <a:gd name="connsiteX14536" fmla="*/ 1342735 w 7289801"/>
              <a:gd name="connsiteY14536" fmla="*/ 6346327 h 8519503"/>
              <a:gd name="connsiteX14537" fmla="*/ 1289090 w 7289801"/>
              <a:gd name="connsiteY14537" fmla="*/ 6379892 h 8519503"/>
              <a:gd name="connsiteX14538" fmla="*/ 1288374 w 7289801"/>
              <a:gd name="connsiteY14538" fmla="*/ 6378463 h 8519503"/>
              <a:gd name="connsiteX14539" fmla="*/ 1247604 w 7289801"/>
              <a:gd name="connsiteY14539" fmla="*/ 6407742 h 8519503"/>
              <a:gd name="connsiteX14540" fmla="*/ 1239736 w 7289801"/>
              <a:gd name="connsiteY14540" fmla="*/ 6412027 h 8519503"/>
              <a:gd name="connsiteX14541" fmla="*/ 1237590 w 7289801"/>
              <a:gd name="connsiteY14541" fmla="*/ 6404173 h 8519503"/>
              <a:gd name="connsiteX14542" fmla="*/ 1228291 w 7289801"/>
              <a:gd name="connsiteY14542" fmla="*/ 6417741 h 8519503"/>
              <a:gd name="connsiteX14543" fmla="*/ 1239020 w 7289801"/>
              <a:gd name="connsiteY14543" fmla="*/ 6414171 h 8519503"/>
              <a:gd name="connsiteX14544" fmla="*/ 1216847 w 7289801"/>
              <a:gd name="connsiteY14544" fmla="*/ 6423454 h 8519503"/>
              <a:gd name="connsiteX14545" fmla="*/ 1201826 w 7289801"/>
              <a:gd name="connsiteY14545" fmla="*/ 6428453 h 8519503"/>
              <a:gd name="connsiteX14546" fmla="*/ 1204687 w 7289801"/>
              <a:gd name="connsiteY14546" fmla="*/ 6419169 h 8519503"/>
              <a:gd name="connsiteX14547" fmla="*/ 1166777 w 7289801"/>
              <a:gd name="connsiteY14547" fmla="*/ 6449163 h 8519503"/>
              <a:gd name="connsiteX14548" fmla="*/ 1165347 w 7289801"/>
              <a:gd name="connsiteY14548" fmla="*/ 6441308 h 8519503"/>
              <a:gd name="connsiteX14549" fmla="*/ 1155333 w 7289801"/>
              <a:gd name="connsiteY14549" fmla="*/ 6449877 h 8519503"/>
              <a:gd name="connsiteX14550" fmla="*/ 1156763 w 7289801"/>
              <a:gd name="connsiteY14550" fmla="*/ 6457732 h 8519503"/>
              <a:gd name="connsiteX14551" fmla="*/ 1138167 w 7289801"/>
              <a:gd name="connsiteY14551" fmla="*/ 6464874 h 8519503"/>
              <a:gd name="connsiteX14552" fmla="*/ 1138167 w 7289801"/>
              <a:gd name="connsiteY14552" fmla="*/ 6472730 h 8519503"/>
              <a:gd name="connsiteX14553" fmla="*/ 1118139 w 7289801"/>
              <a:gd name="connsiteY14553" fmla="*/ 6477015 h 8519503"/>
              <a:gd name="connsiteX14554" fmla="*/ 1118139 w 7289801"/>
              <a:gd name="connsiteY14554" fmla="*/ 6464159 h 8519503"/>
              <a:gd name="connsiteX14555" fmla="*/ 1100256 w 7289801"/>
              <a:gd name="connsiteY14555" fmla="*/ 6482013 h 8519503"/>
              <a:gd name="connsiteX14556" fmla="*/ 1090958 w 7289801"/>
              <a:gd name="connsiteY14556" fmla="*/ 6495582 h 8519503"/>
              <a:gd name="connsiteX14557" fmla="*/ 1089527 w 7289801"/>
              <a:gd name="connsiteY14557" fmla="*/ 6479871 h 8519503"/>
              <a:gd name="connsiteX14558" fmla="*/ 1083090 w 7289801"/>
              <a:gd name="connsiteY14558" fmla="*/ 6492011 h 8519503"/>
              <a:gd name="connsiteX14559" fmla="*/ 1044464 w 7289801"/>
              <a:gd name="connsiteY14559" fmla="*/ 6504152 h 8519503"/>
              <a:gd name="connsiteX14560" fmla="*/ 1047325 w 7289801"/>
              <a:gd name="connsiteY14560" fmla="*/ 6509150 h 8519503"/>
              <a:gd name="connsiteX14561" fmla="*/ 1038027 w 7289801"/>
              <a:gd name="connsiteY14561" fmla="*/ 6515577 h 8519503"/>
              <a:gd name="connsiteX14562" fmla="*/ 1027298 w 7289801"/>
              <a:gd name="connsiteY14562" fmla="*/ 6514150 h 8519503"/>
              <a:gd name="connsiteX14563" fmla="*/ 1025152 w 7289801"/>
              <a:gd name="connsiteY14563" fmla="*/ 6501296 h 8519503"/>
              <a:gd name="connsiteX14564" fmla="*/ 1045895 w 7289801"/>
              <a:gd name="connsiteY14564" fmla="*/ 6486298 h 8519503"/>
              <a:gd name="connsiteX14565" fmla="*/ 1069499 w 7289801"/>
              <a:gd name="connsiteY14565" fmla="*/ 6484869 h 8519503"/>
              <a:gd name="connsiteX14566" fmla="*/ 1076652 w 7289801"/>
              <a:gd name="connsiteY14566" fmla="*/ 6470587 h 8519503"/>
              <a:gd name="connsiteX14567" fmla="*/ 1075222 w 7289801"/>
              <a:gd name="connsiteY14567" fmla="*/ 6480584 h 8519503"/>
              <a:gd name="connsiteX14568" fmla="*/ 1085951 w 7289801"/>
              <a:gd name="connsiteY14568" fmla="*/ 6477015 h 8519503"/>
              <a:gd name="connsiteX14569" fmla="*/ 1083090 w 7289801"/>
              <a:gd name="connsiteY14569" fmla="*/ 6458447 h 8519503"/>
              <a:gd name="connsiteX14570" fmla="*/ 1091673 w 7289801"/>
              <a:gd name="connsiteY14570" fmla="*/ 6472730 h 8519503"/>
              <a:gd name="connsiteX14571" fmla="*/ 1114562 w 7289801"/>
              <a:gd name="connsiteY14571" fmla="*/ 6453447 h 8519503"/>
              <a:gd name="connsiteX14572" fmla="*/ 1104548 w 7289801"/>
              <a:gd name="connsiteY14572" fmla="*/ 6444164 h 8519503"/>
              <a:gd name="connsiteX14573" fmla="*/ 1116707 w 7289801"/>
              <a:gd name="connsiteY14573" fmla="*/ 6453447 h 8519503"/>
              <a:gd name="connsiteX14574" fmla="*/ 1161054 w 7289801"/>
              <a:gd name="connsiteY14574" fmla="*/ 6419883 h 8519503"/>
              <a:gd name="connsiteX14575" fmla="*/ 1160340 w 7289801"/>
              <a:gd name="connsiteY14575" fmla="*/ 6414884 h 8519503"/>
              <a:gd name="connsiteX14576" fmla="*/ 1150326 w 7289801"/>
              <a:gd name="connsiteY14576" fmla="*/ 6418454 h 8519503"/>
              <a:gd name="connsiteX14577" fmla="*/ 1170354 w 7289801"/>
              <a:gd name="connsiteY14577" fmla="*/ 6413456 h 8519503"/>
              <a:gd name="connsiteX14578" fmla="*/ 1174645 w 7289801"/>
              <a:gd name="connsiteY14578" fmla="*/ 6401315 h 8519503"/>
              <a:gd name="connsiteX14579" fmla="*/ 1186089 w 7289801"/>
              <a:gd name="connsiteY14579" fmla="*/ 6408457 h 8519503"/>
              <a:gd name="connsiteX14580" fmla="*/ 1229006 w 7289801"/>
              <a:gd name="connsiteY14580" fmla="*/ 6364180 h 8519503"/>
              <a:gd name="connsiteX14581" fmla="*/ 1236159 w 7289801"/>
              <a:gd name="connsiteY14581" fmla="*/ 6370607 h 8519503"/>
              <a:gd name="connsiteX14582" fmla="*/ 1266917 w 7289801"/>
              <a:gd name="connsiteY14582" fmla="*/ 6347041 h 8519503"/>
              <a:gd name="connsiteX14583" fmla="*/ 1268347 w 7289801"/>
              <a:gd name="connsiteY14583" fmla="*/ 6357753 h 8519503"/>
              <a:gd name="connsiteX14584" fmla="*/ 1277646 w 7289801"/>
              <a:gd name="connsiteY14584" fmla="*/ 6343470 h 8519503"/>
              <a:gd name="connsiteX14585" fmla="*/ 1269778 w 7289801"/>
              <a:gd name="connsiteY14585" fmla="*/ 6339900 h 8519503"/>
              <a:gd name="connsiteX14586" fmla="*/ 1283367 w 7289801"/>
              <a:gd name="connsiteY14586" fmla="*/ 6334187 h 8519503"/>
              <a:gd name="connsiteX14587" fmla="*/ 1288374 w 7289801"/>
              <a:gd name="connsiteY14587" fmla="*/ 6345612 h 8519503"/>
              <a:gd name="connsiteX14588" fmla="*/ 1321993 w 7289801"/>
              <a:gd name="connsiteY14588" fmla="*/ 6314905 h 8519503"/>
              <a:gd name="connsiteX14589" fmla="*/ 1330576 w 7289801"/>
              <a:gd name="connsiteY14589" fmla="*/ 6316333 h 8519503"/>
              <a:gd name="connsiteX14590" fmla="*/ 1337014 w 7289801"/>
              <a:gd name="connsiteY14590" fmla="*/ 6304192 h 8519503"/>
              <a:gd name="connsiteX14591" fmla="*/ 1330576 w 7289801"/>
              <a:gd name="connsiteY14591" fmla="*/ 6303479 h 8519503"/>
              <a:gd name="connsiteX14592" fmla="*/ 1362048 w 7289801"/>
              <a:gd name="connsiteY14592" fmla="*/ 6292767 h 8519503"/>
              <a:gd name="connsiteX14593" fmla="*/ 1359188 w 7289801"/>
              <a:gd name="connsiteY14593" fmla="*/ 6287768 h 8519503"/>
              <a:gd name="connsiteX14594" fmla="*/ 1349888 w 7289801"/>
              <a:gd name="connsiteY14594" fmla="*/ 6288482 h 8519503"/>
              <a:gd name="connsiteX14595" fmla="*/ 1409257 w 7289801"/>
              <a:gd name="connsiteY14595" fmla="*/ 6244206 h 8519503"/>
              <a:gd name="connsiteX14596" fmla="*/ 1411403 w 7289801"/>
              <a:gd name="connsiteY14596" fmla="*/ 6249918 h 8519503"/>
              <a:gd name="connsiteX14597" fmla="*/ 1451459 w 7289801"/>
              <a:gd name="connsiteY14597" fmla="*/ 6227780 h 8519503"/>
              <a:gd name="connsiteX14598" fmla="*/ 1490083 w 7289801"/>
              <a:gd name="connsiteY14598" fmla="*/ 6195644 h 8519503"/>
              <a:gd name="connsiteX14599" fmla="*/ 1517979 w 7289801"/>
              <a:gd name="connsiteY14599" fmla="*/ 6187074 h 8519503"/>
              <a:gd name="connsiteX14600" fmla="*/ 1518695 w 7289801"/>
              <a:gd name="connsiteY14600" fmla="*/ 6187074 h 8519503"/>
              <a:gd name="connsiteX14601" fmla="*/ 1535862 w 7289801"/>
              <a:gd name="connsiteY14601" fmla="*/ 6169935 h 8519503"/>
              <a:gd name="connsiteX14602" fmla="*/ 1543014 w 7289801"/>
              <a:gd name="connsiteY14602" fmla="*/ 6172077 h 8519503"/>
              <a:gd name="connsiteX14603" fmla="*/ 1551598 w 7289801"/>
              <a:gd name="connsiteY14603" fmla="*/ 6160652 h 8519503"/>
              <a:gd name="connsiteX14604" fmla="*/ 1560181 w 7289801"/>
              <a:gd name="connsiteY14604" fmla="*/ 6158508 h 8519503"/>
              <a:gd name="connsiteX14605" fmla="*/ 1565188 w 7289801"/>
              <a:gd name="connsiteY14605" fmla="*/ 6146369 h 8519503"/>
              <a:gd name="connsiteX14606" fmla="*/ 1572340 w 7289801"/>
              <a:gd name="connsiteY14606" fmla="*/ 6152796 h 8519503"/>
              <a:gd name="connsiteX14607" fmla="*/ 1580924 w 7289801"/>
              <a:gd name="connsiteY14607" fmla="*/ 6149225 h 8519503"/>
              <a:gd name="connsiteX14608" fmla="*/ 1586647 w 7289801"/>
              <a:gd name="connsiteY14608" fmla="*/ 6144940 h 8519503"/>
              <a:gd name="connsiteX14609" fmla="*/ 1590938 w 7289801"/>
              <a:gd name="connsiteY14609" fmla="*/ 6132800 h 8519503"/>
              <a:gd name="connsiteX14610" fmla="*/ 1587361 w 7289801"/>
              <a:gd name="connsiteY14610" fmla="*/ 6144940 h 8519503"/>
              <a:gd name="connsiteX14611" fmla="*/ 1594514 w 7289801"/>
              <a:gd name="connsiteY14611" fmla="*/ 6142798 h 8519503"/>
              <a:gd name="connsiteX14612" fmla="*/ 1605244 w 7289801"/>
              <a:gd name="connsiteY14612" fmla="*/ 6125659 h 8519503"/>
              <a:gd name="connsiteX14613" fmla="*/ 1615258 w 7289801"/>
              <a:gd name="connsiteY14613" fmla="*/ 6129944 h 8519503"/>
              <a:gd name="connsiteX14614" fmla="*/ 1632424 w 7289801"/>
              <a:gd name="connsiteY14614" fmla="*/ 6102092 h 8519503"/>
              <a:gd name="connsiteX14615" fmla="*/ 1626703 w 7289801"/>
              <a:gd name="connsiteY14615" fmla="*/ 6098522 h 8519503"/>
              <a:gd name="connsiteX14616" fmla="*/ 1631710 w 7289801"/>
              <a:gd name="connsiteY14616" fmla="*/ 6096379 h 8519503"/>
              <a:gd name="connsiteX14617" fmla="*/ 1625271 w 7289801"/>
              <a:gd name="connsiteY14617" fmla="*/ 6090666 h 8519503"/>
              <a:gd name="connsiteX14618" fmla="*/ 1655313 w 7289801"/>
              <a:gd name="connsiteY14618" fmla="*/ 6077812 h 8519503"/>
              <a:gd name="connsiteX14619" fmla="*/ 1651022 w 7289801"/>
              <a:gd name="connsiteY14619" fmla="*/ 6089951 h 8519503"/>
              <a:gd name="connsiteX14620" fmla="*/ 1638862 w 7289801"/>
              <a:gd name="connsiteY14620" fmla="*/ 6102806 h 8519503"/>
              <a:gd name="connsiteX14621" fmla="*/ 1656743 w 7289801"/>
              <a:gd name="connsiteY14621" fmla="*/ 6098522 h 8519503"/>
              <a:gd name="connsiteX14622" fmla="*/ 1669619 w 7289801"/>
              <a:gd name="connsiteY14622" fmla="*/ 6082810 h 8519503"/>
              <a:gd name="connsiteX14623" fmla="*/ 1658890 w 7289801"/>
              <a:gd name="connsiteY14623" fmla="*/ 6085666 h 8519503"/>
              <a:gd name="connsiteX14624" fmla="*/ 1655313 w 7289801"/>
              <a:gd name="connsiteY14624" fmla="*/ 6077812 h 8519503"/>
              <a:gd name="connsiteX14625" fmla="*/ 1668189 w 7289801"/>
              <a:gd name="connsiteY14625" fmla="*/ 6067100 h 8519503"/>
              <a:gd name="connsiteX14626" fmla="*/ 1666757 w 7289801"/>
              <a:gd name="connsiteY14626" fmla="*/ 6077097 h 8519503"/>
              <a:gd name="connsiteX14627" fmla="*/ 1673196 w 7289801"/>
              <a:gd name="connsiteY14627" fmla="*/ 6072812 h 8519503"/>
              <a:gd name="connsiteX14628" fmla="*/ 1673196 w 7289801"/>
              <a:gd name="connsiteY14628" fmla="*/ 6059958 h 8519503"/>
              <a:gd name="connsiteX14629" fmla="*/ 1725411 w 7289801"/>
              <a:gd name="connsiteY14629" fmla="*/ 6043533 h 8519503"/>
              <a:gd name="connsiteX14630" fmla="*/ 1731848 w 7289801"/>
              <a:gd name="connsiteY14630" fmla="*/ 6032107 h 8519503"/>
              <a:gd name="connsiteX14631" fmla="*/ 1720404 w 7289801"/>
              <a:gd name="connsiteY14631" fmla="*/ 6032107 h 8519503"/>
              <a:gd name="connsiteX14632" fmla="*/ 1752591 w 7289801"/>
              <a:gd name="connsiteY14632" fmla="*/ 6024965 h 8519503"/>
              <a:gd name="connsiteX14633" fmla="*/ 1756167 w 7289801"/>
              <a:gd name="connsiteY14633" fmla="*/ 6023536 h 8519503"/>
              <a:gd name="connsiteX14634" fmla="*/ 1759744 w 7289801"/>
              <a:gd name="connsiteY14634" fmla="*/ 6018538 h 8519503"/>
              <a:gd name="connsiteX14635" fmla="*/ 1759028 w 7289801"/>
              <a:gd name="connsiteY14635" fmla="*/ 6008540 h 8519503"/>
              <a:gd name="connsiteX14636" fmla="*/ 1834849 w 7289801"/>
              <a:gd name="connsiteY14636" fmla="*/ 5957836 h 8519503"/>
              <a:gd name="connsiteX14637" fmla="*/ 1909953 w 7289801"/>
              <a:gd name="connsiteY14637" fmla="*/ 5914274 h 8519503"/>
              <a:gd name="connsiteX14638" fmla="*/ 1907807 w 7289801"/>
              <a:gd name="connsiteY14638" fmla="*/ 5914274 h 8519503"/>
              <a:gd name="connsiteX14639" fmla="*/ 1918536 w 7289801"/>
              <a:gd name="connsiteY14639" fmla="*/ 5907847 h 8519503"/>
              <a:gd name="connsiteX14640" fmla="*/ 1916390 w 7289801"/>
              <a:gd name="connsiteY14640" fmla="*/ 5904991 h 8519503"/>
              <a:gd name="connsiteX14641" fmla="*/ 1924974 w 7289801"/>
              <a:gd name="connsiteY14641" fmla="*/ 5903562 h 8519503"/>
              <a:gd name="connsiteX14642" fmla="*/ 1957162 w 7289801"/>
              <a:gd name="connsiteY14642" fmla="*/ 5886423 h 8519503"/>
              <a:gd name="connsiteX14643" fmla="*/ 1997932 w 7289801"/>
              <a:gd name="connsiteY14643" fmla="*/ 5860000 h 8519503"/>
              <a:gd name="connsiteX14644" fmla="*/ 1995786 w 7289801"/>
              <a:gd name="connsiteY14644" fmla="*/ 5852144 h 8519503"/>
              <a:gd name="connsiteX14645" fmla="*/ 2050147 w 7289801"/>
              <a:gd name="connsiteY14645" fmla="*/ 5822864 h 8519503"/>
              <a:gd name="connsiteX14646" fmla="*/ 2047286 w 7289801"/>
              <a:gd name="connsiteY14646" fmla="*/ 5818579 h 8519503"/>
              <a:gd name="connsiteX14647" fmla="*/ 2040133 w 7289801"/>
              <a:gd name="connsiteY14647" fmla="*/ 5817866 h 8519503"/>
              <a:gd name="connsiteX14648" fmla="*/ 2054440 w 7289801"/>
              <a:gd name="connsiteY14648" fmla="*/ 5802868 h 8519503"/>
              <a:gd name="connsiteX14649" fmla="*/ 2068745 w 7289801"/>
              <a:gd name="connsiteY14649" fmla="*/ 5812866 h 8519503"/>
              <a:gd name="connsiteX14650" fmla="*/ 2064454 w 7289801"/>
              <a:gd name="connsiteY14650" fmla="*/ 5795727 h 8519503"/>
              <a:gd name="connsiteX14651" fmla="*/ 2076613 w 7289801"/>
              <a:gd name="connsiteY14651" fmla="*/ 5801440 h 8519503"/>
              <a:gd name="connsiteX14652" fmla="*/ 2123106 w 7289801"/>
              <a:gd name="connsiteY14652" fmla="*/ 5772161 h 8519503"/>
              <a:gd name="connsiteX14653" fmla="*/ 2100932 w 7289801"/>
              <a:gd name="connsiteY14653" fmla="*/ 5770017 h 8519503"/>
              <a:gd name="connsiteX14654" fmla="*/ 2100932 w 7289801"/>
              <a:gd name="connsiteY14654" fmla="*/ 5769304 h 8519503"/>
              <a:gd name="connsiteX14655" fmla="*/ 1726127 w 7289801"/>
              <a:gd name="connsiteY14655" fmla="*/ 6002827 h 8519503"/>
              <a:gd name="connsiteX14656" fmla="*/ 1664612 w 7289801"/>
              <a:gd name="connsiteY14656" fmla="*/ 6038534 h 8519503"/>
              <a:gd name="connsiteX14657" fmla="*/ 1636001 w 7289801"/>
              <a:gd name="connsiteY14657" fmla="*/ 6066385 h 8519503"/>
              <a:gd name="connsiteX14658" fmla="*/ 1624556 w 7289801"/>
              <a:gd name="connsiteY14658" fmla="*/ 6067100 h 8519503"/>
              <a:gd name="connsiteX14659" fmla="*/ 1600952 w 7289801"/>
              <a:gd name="connsiteY14659" fmla="*/ 6081382 h 8519503"/>
              <a:gd name="connsiteX14660" fmla="*/ 1570195 w 7289801"/>
              <a:gd name="connsiteY14660" fmla="*/ 6101378 h 8519503"/>
              <a:gd name="connsiteX14661" fmla="*/ 1583070 w 7289801"/>
              <a:gd name="connsiteY14661" fmla="*/ 6090666 h 8519503"/>
              <a:gd name="connsiteX14662" fmla="*/ 1531570 w 7289801"/>
              <a:gd name="connsiteY14662" fmla="*/ 6117803 h 8519503"/>
              <a:gd name="connsiteX14663" fmla="*/ 1478639 w 7289801"/>
              <a:gd name="connsiteY14663" fmla="*/ 6162794 h 8519503"/>
              <a:gd name="connsiteX14664" fmla="*/ 1467194 w 7289801"/>
              <a:gd name="connsiteY14664" fmla="*/ 6163508 h 8519503"/>
              <a:gd name="connsiteX14665" fmla="*/ 1445736 w 7289801"/>
              <a:gd name="connsiteY14665" fmla="*/ 6172791 h 8519503"/>
              <a:gd name="connsiteX14666" fmla="*/ 1404250 w 7289801"/>
              <a:gd name="connsiteY14666" fmla="*/ 6204928 h 8519503"/>
              <a:gd name="connsiteX14667" fmla="*/ 1404250 w 7289801"/>
              <a:gd name="connsiteY14667" fmla="*/ 6192074 h 8519503"/>
              <a:gd name="connsiteX14668" fmla="*/ 1402103 w 7289801"/>
              <a:gd name="connsiteY14668" fmla="*/ 6204928 h 8519503"/>
              <a:gd name="connsiteX14669" fmla="*/ 1352749 w 7289801"/>
              <a:gd name="connsiteY14669" fmla="*/ 6240635 h 8519503"/>
              <a:gd name="connsiteX14670" fmla="*/ 1342735 w 7289801"/>
              <a:gd name="connsiteY14670" fmla="*/ 6248490 h 8519503"/>
              <a:gd name="connsiteX14671" fmla="*/ 1359902 w 7289801"/>
              <a:gd name="connsiteY14671" fmla="*/ 6242063 h 8519503"/>
              <a:gd name="connsiteX14672" fmla="*/ 1333437 w 7289801"/>
              <a:gd name="connsiteY14672" fmla="*/ 6261345 h 8519503"/>
              <a:gd name="connsiteX14673" fmla="*/ 1342735 w 7289801"/>
              <a:gd name="connsiteY14673" fmla="*/ 6249204 h 8519503"/>
              <a:gd name="connsiteX14674" fmla="*/ 1338444 w 7289801"/>
              <a:gd name="connsiteY14674" fmla="*/ 6242777 h 8519503"/>
              <a:gd name="connsiteX14675" fmla="*/ 1319846 w 7289801"/>
              <a:gd name="connsiteY14675" fmla="*/ 6263487 h 8519503"/>
              <a:gd name="connsiteX14676" fmla="*/ 1299820 w 7289801"/>
              <a:gd name="connsiteY14676" fmla="*/ 6272770 h 8519503"/>
              <a:gd name="connsiteX14677" fmla="*/ 1229722 w 7289801"/>
              <a:gd name="connsiteY14677" fmla="*/ 6302765 h 8519503"/>
              <a:gd name="connsiteX14678" fmla="*/ 1172500 w 7289801"/>
              <a:gd name="connsiteY14678" fmla="*/ 6347756 h 8519503"/>
              <a:gd name="connsiteX14679" fmla="*/ 1160340 w 7289801"/>
              <a:gd name="connsiteY14679" fmla="*/ 6350612 h 8519503"/>
              <a:gd name="connsiteX14680" fmla="*/ 1199680 w 7289801"/>
              <a:gd name="connsiteY14680" fmla="*/ 6315619 h 8519503"/>
              <a:gd name="connsiteX14681" fmla="*/ 1196819 w 7289801"/>
              <a:gd name="connsiteY14681" fmla="*/ 6305621 h 8519503"/>
              <a:gd name="connsiteX14682" fmla="*/ 1185375 w 7289801"/>
              <a:gd name="connsiteY14682" fmla="*/ 6318475 h 8519503"/>
              <a:gd name="connsiteX14683" fmla="*/ 1177507 w 7289801"/>
              <a:gd name="connsiteY14683" fmla="*/ 6307050 h 8519503"/>
              <a:gd name="connsiteX14684" fmla="*/ 1171068 w 7289801"/>
              <a:gd name="connsiteY14684" fmla="*/ 6327046 h 8519503"/>
              <a:gd name="connsiteX14685" fmla="*/ 1151041 w 7289801"/>
              <a:gd name="connsiteY14685" fmla="*/ 6336329 h 8519503"/>
              <a:gd name="connsiteX14686" fmla="*/ 1154617 w 7289801"/>
              <a:gd name="connsiteY14686" fmla="*/ 6352754 h 8519503"/>
              <a:gd name="connsiteX14687" fmla="*/ 1133160 w 7289801"/>
              <a:gd name="connsiteY14687" fmla="*/ 6369180 h 8519503"/>
              <a:gd name="connsiteX14688" fmla="*/ 1126006 w 7289801"/>
              <a:gd name="connsiteY14688" fmla="*/ 6363466 h 8519503"/>
              <a:gd name="connsiteX14689" fmla="*/ 1091673 w 7289801"/>
              <a:gd name="connsiteY14689" fmla="*/ 6380605 h 8519503"/>
              <a:gd name="connsiteX14690" fmla="*/ 1113846 w 7289801"/>
              <a:gd name="connsiteY14690" fmla="*/ 6364180 h 8519503"/>
              <a:gd name="connsiteX14691" fmla="*/ 1100256 w 7289801"/>
              <a:gd name="connsiteY14691" fmla="*/ 6356325 h 8519503"/>
              <a:gd name="connsiteX14692" fmla="*/ 1095249 w 7289801"/>
              <a:gd name="connsiteY14692" fmla="*/ 6371322 h 8519503"/>
              <a:gd name="connsiteX14693" fmla="*/ 1052332 w 7289801"/>
              <a:gd name="connsiteY14693" fmla="*/ 6389890 h 8519503"/>
              <a:gd name="connsiteX14694" fmla="*/ 1045180 w 7289801"/>
              <a:gd name="connsiteY14694" fmla="*/ 6384176 h 8519503"/>
              <a:gd name="connsiteX14695" fmla="*/ 1040888 w 7289801"/>
              <a:gd name="connsiteY14695" fmla="*/ 6388461 h 8519503"/>
              <a:gd name="connsiteX14696" fmla="*/ 1050187 w 7289801"/>
              <a:gd name="connsiteY14696" fmla="*/ 6402744 h 8519503"/>
              <a:gd name="connsiteX14697" fmla="*/ 1035882 w 7289801"/>
              <a:gd name="connsiteY14697" fmla="*/ 6410600 h 8519503"/>
              <a:gd name="connsiteX14698" fmla="*/ 1048755 w 7289801"/>
              <a:gd name="connsiteY14698" fmla="*/ 6412742 h 8519503"/>
              <a:gd name="connsiteX14699" fmla="*/ 1030159 w 7289801"/>
              <a:gd name="connsiteY14699" fmla="*/ 6419883 h 8519503"/>
              <a:gd name="connsiteX14700" fmla="*/ 1033736 w 7289801"/>
              <a:gd name="connsiteY14700" fmla="*/ 6402744 h 8519503"/>
              <a:gd name="connsiteX14701" fmla="*/ 1030875 w 7289801"/>
              <a:gd name="connsiteY14701" fmla="*/ 6403458 h 8519503"/>
              <a:gd name="connsiteX14702" fmla="*/ 1005124 w 7289801"/>
              <a:gd name="connsiteY14702" fmla="*/ 6424883 h 8519503"/>
              <a:gd name="connsiteX14703" fmla="*/ 1016568 w 7289801"/>
              <a:gd name="connsiteY14703" fmla="*/ 6410600 h 8519503"/>
              <a:gd name="connsiteX14704" fmla="*/ 1010847 w 7289801"/>
              <a:gd name="connsiteY14704" fmla="*/ 6401315 h 8519503"/>
              <a:gd name="connsiteX14705" fmla="*/ 1017284 w 7289801"/>
              <a:gd name="connsiteY14705" fmla="*/ 6384890 h 8519503"/>
              <a:gd name="connsiteX14706" fmla="*/ 1007270 w 7289801"/>
              <a:gd name="connsiteY14706" fmla="*/ 6398459 h 8519503"/>
              <a:gd name="connsiteX14707" fmla="*/ 999401 w 7289801"/>
              <a:gd name="connsiteY14707" fmla="*/ 6389176 h 8519503"/>
              <a:gd name="connsiteX14708" fmla="*/ 996540 w 7289801"/>
              <a:gd name="connsiteY14708" fmla="*/ 6404173 h 8519503"/>
              <a:gd name="connsiteX14709" fmla="*/ 1005124 w 7289801"/>
              <a:gd name="connsiteY14709" fmla="*/ 6405600 h 8519503"/>
              <a:gd name="connsiteX14710" fmla="*/ 1008701 w 7289801"/>
              <a:gd name="connsiteY14710" fmla="*/ 6401315 h 8519503"/>
              <a:gd name="connsiteX14711" fmla="*/ 1007985 w 7289801"/>
              <a:gd name="connsiteY14711" fmla="*/ 6411313 h 8519503"/>
              <a:gd name="connsiteX14712" fmla="*/ 993680 w 7289801"/>
              <a:gd name="connsiteY14712" fmla="*/ 6406315 h 8519503"/>
              <a:gd name="connsiteX14713" fmla="*/ 987957 w 7289801"/>
              <a:gd name="connsiteY14713" fmla="*/ 6416313 h 8519503"/>
              <a:gd name="connsiteX14714" fmla="*/ 996540 w 7289801"/>
              <a:gd name="connsiteY14714" fmla="*/ 6417027 h 8519503"/>
              <a:gd name="connsiteX14715" fmla="*/ 962923 w 7289801"/>
              <a:gd name="connsiteY14715" fmla="*/ 6435594 h 8519503"/>
              <a:gd name="connsiteX14716" fmla="*/ 987957 w 7289801"/>
              <a:gd name="connsiteY14716" fmla="*/ 6403458 h 8519503"/>
              <a:gd name="connsiteX14717" fmla="*/ 984381 w 7289801"/>
              <a:gd name="connsiteY14717" fmla="*/ 6399888 h 8519503"/>
              <a:gd name="connsiteX14718" fmla="*/ 950047 w 7289801"/>
              <a:gd name="connsiteY14718" fmla="*/ 6433452 h 8519503"/>
              <a:gd name="connsiteX14719" fmla="*/ 946472 w 7289801"/>
              <a:gd name="connsiteY14719" fmla="*/ 6431310 h 8519503"/>
              <a:gd name="connsiteX14720" fmla="*/ 942895 w 7289801"/>
              <a:gd name="connsiteY14720" fmla="*/ 6435594 h 8519503"/>
              <a:gd name="connsiteX14721" fmla="*/ 943610 w 7289801"/>
              <a:gd name="connsiteY14721" fmla="*/ 6437737 h 8519503"/>
              <a:gd name="connsiteX14722" fmla="*/ 929305 w 7289801"/>
              <a:gd name="connsiteY14722" fmla="*/ 6447735 h 8519503"/>
              <a:gd name="connsiteX14723" fmla="*/ 918576 w 7289801"/>
              <a:gd name="connsiteY14723" fmla="*/ 6455591 h 8519503"/>
              <a:gd name="connsiteX14724" fmla="*/ 897116 w 7289801"/>
              <a:gd name="connsiteY14724" fmla="*/ 6474157 h 8519503"/>
              <a:gd name="connsiteX14725" fmla="*/ 902839 w 7289801"/>
              <a:gd name="connsiteY14725" fmla="*/ 6466303 h 8519503"/>
              <a:gd name="connsiteX14726" fmla="*/ 889964 w 7289801"/>
              <a:gd name="connsiteY14726" fmla="*/ 6474872 h 8519503"/>
              <a:gd name="connsiteX14727" fmla="*/ 892109 w 7289801"/>
              <a:gd name="connsiteY14727" fmla="*/ 6481299 h 8519503"/>
              <a:gd name="connsiteX14728" fmla="*/ 884242 w 7289801"/>
              <a:gd name="connsiteY14728" fmla="*/ 6485584 h 8519503"/>
              <a:gd name="connsiteX14729" fmla="*/ 887102 w 7289801"/>
              <a:gd name="connsiteY14729" fmla="*/ 6477015 h 8519503"/>
              <a:gd name="connsiteX14730" fmla="*/ 876374 w 7289801"/>
              <a:gd name="connsiteY14730" fmla="*/ 6487013 h 8519503"/>
              <a:gd name="connsiteX14731" fmla="*/ 886388 w 7289801"/>
              <a:gd name="connsiteY14731" fmla="*/ 6472730 h 8519503"/>
              <a:gd name="connsiteX14732" fmla="*/ 881381 w 7289801"/>
              <a:gd name="connsiteY14732" fmla="*/ 6467016 h 8519503"/>
              <a:gd name="connsiteX14733" fmla="*/ 864929 w 7289801"/>
              <a:gd name="connsiteY14733" fmla="*/ 6474872 h 8519503"/>
              <a:gd name="connsiteX14734" fmla="*/ 822013 w 7289801"/>
              <a:gd name="connsiteY14734" fmla="*/ 6512006 h 8519503"/>
              <a:gd name="connsiteX14735" fmla="*/ 833457 w 7289801"/>
              <a:gd name="connsiteY14735" fmla="*/ 6485584 h 8519503"/>
              <a:gd name="connsiteX14736" fmla="*/ 797693 w 7289801"/>
              <a:gd name="connsiteY14736" fmla="*/ 6503437 h 8519503"/>
              <a:gd name="connsiteX14737" fmla="*/ 781957 w 7289801"/>
              <a:gd name="connsiteY14737" fmla="*/ 6519148 h 8519503"/>
              <a:gd name="connsiteX14738" fmla="*/ 771228 w 7289801"/>
              <a:gd name="connsiteY14738" fmla="*/ 6528433 h 8519503"/>
              <a:gd name="connsiteX14739" fmla="*/ 769082 w 7289801"/>
              <a:gd name="connsiteY14739" fmla="*/ 6540572 h 8519503"/>
              <a:gd name="connsiteX14740" fmla="*/ 761929 w 7289801"/>
              <a:gd name="connsiteY14740" fmla="*/ 6542001 h 8519503"/>
              <a:gd name="connsiteX14741" fmla="*/ 763359 w 7289801"/>
              <a:gd name="connsiteY14741" fmla="*/ 6549856 h 8519503"/>
              <a:gd name="connsiteX14742" fmla="*/ 764791 w 7289801"/>
              <a:gd name="connsiteY14742" fmla="*/ 6532003 h 8519503"/>
              <a:gd name="connsiteX14743" fmla="*/ 761214 w 7289801"/>
              <a:gd name="connsiteY14743" fmla="*/ 6531289 h 8519503"/>
              <a:gd name="connsiteX14744" fmla="*/ 756922 w 7289801"/>
              <a:gd name="connsiteY14744" fmla="*/ 6532003 h 8519503"/>
              <a:gd name="connsiteX14745" fmla="*/ 748339 w 7289801"/>
              <a:gd name="connsiteY14745" fmla="*/ 6534860 h 8519503"/>
              <a:gd name="connsiteX14746" fmla="*/ 749770 w 7289801"/>
              <a:gd name="connsiteY14746" fmla="*/ 6532003 h 8519503"/>
              <a:gd name="connsiteX14747" fmla="*/ 745477 w 7289801"/>
              <a:gd name="connsiteY14747" fmla="*/ 6531289 h 8519503"/>
              <a:gd name="connsiteX14748" fmla="*/ 754061 w 7289801"/>
              <a:gd name="connsiteY14748" fmla="*/ 6524862 h 8519503"/>
              <a:gd name="connsiteX14749" fmla="*/ 763359 w 7289801"/>
              <a:gd name="connsiteY14749" fmla="*/ 6516292 h 8519503"/>
              <a:gd name="connsiteX14750" fmla="*/ 759784 w 7289801"/>
              <a:gd name="connsiteY14750" fmla="*/ 6513435 h 8519503"/>
              <a:gd name="connsiteX14751" fmla="*/ 746909 w 7289801"/>
              <a:gd name="connsiteY14751" fmla="*/ 6519862 h 8519503"/>
              <a:gd name="connsiteX14752" fmla="*/ 708284 w 7289801"/>
              <a:gd name="connsiteY14752" fmla="*/ 6549856 h 8519503"/>
              <a:gd name="connsiteX14753" fmla="*/ 774805 w 7289801"/>
              <a:gd name="connsiteY14753" fmla="*/ 6493440 h 8519503"/>
              <a:gd name="connsiteX14754" fmla="*/ 770512 w 7289801"/>
              <a:gd name="connsiteY14754" fmla="*/ 6489155 h 8519503"/>
              <a:gd name="connsiteX14755" fmla="*/ 783387 w 7289801"/>
              <a:gd name="connsiteY14755" fmla="*/ 6485584 h 8519503"/>
              <a:gd name="connsiteX14756" fmla="*/ 795561 w 7289801"/>
              <a:gd name="connsiteY14756" fmla="*/ 6474009 h 8519503"/>
              <a:gd name="connsiteX14757" fmla="*/ 795804 w 7289801"/>
              <a:gd name="connsiteY14757" fmla="*/ 6473645 h 8519503"/>
              <a:gd name="connsiteX14758" fmla="*/ 795771 w 7289801"/>
              <a:gd name="connsiteY14758" fmla="*/ 6473809 h 8519503"/>
              <a:gd name="connsiteX14759" fmla="*/ 798408 w 7289801"/>
              <a:gd name="connsiteY14759" fmla="*/ 6471301 h 8519503"/>
              <a:gd name="connsiteX14760" fmla="*/ 797693 w 7289801"/>
              <a:gd name="connsiteY14760" fmla="*/ 6472730 h 8519503"/>
              <a:gd name="connsiteX14761" fmla="*/ 810568 w 7289801"/>
              <a:gd name="connsiteY14761" fmla="*/ 6472015 h 8519503"/>
              <a:gd name="connsiteX14762" fmla="*/ 796978 w 7289801"/>
              <a:gd name="connsiteY14762" fmla="*/ 6485584 h 8519503"/>
              <a:gd name="connsiteX14763" fmla="*/ 822727 w 7289801"/>
              <a:gd name="connsiteY14763" fmla="*/ 6484155 h 8519503"/>
              <a:gd name="connsiteX14764" fmla="*/ 827734 w 7289801"/>
              <a:gd name="connsiteY14764" fmla="*/ 6477015 h 8519503"/>
              <a:gd name="connsiteX14765" fmla="*/ 818436 w 7289801"/>
              <a:gd name="connsiteY14765" fmla="*/ 6475586 h 8519503"/>
              <a:gd name="connsiteX14766" fmla="*/ 817006 w 7289801"/>
              <a:gd name="connsiteY14766" fmla="*/ 6467730 h 8519503"/>
              <a:gd name="connsiteX14767" fmla="*/ 829166 w 7289801"/>
              <a:gd name="connsiteY14767" fmla="*/ 6452020 h 8519503"/>
              <a:gd name="connsiteX14768" fmla="*/ 818436 w 7289801"/>
              <a:gd name="connsiteY14768" fmla="*/ 6450591 h 8519503"/>
              <a:gd name="connsiteX14769" fmla="*/ 848478 w 7289801"/>
              <a:gd name="connsiteY14769" fmla="*/ 6436308 h 8519503"/>
              <a:gd name="connsiteX14770" fmla="*/ 839894 w 7289801"/>
              <a:gd name="connsiteY14770" fmla="*/ 6448449 h 8519503"/>
              <a:gd name="connsiteX14771" fmla="*/ 875658 w 7289801"/>
              <a:gd name="connsiteY14771" fmla="*/ 6430595 h 8519503"/>
              <a:gd name="connsiteX14772" fmla="*/ 870651 w 7289801"/>
              <a:gd name="connsiteY14772" fmla="*/ 6424168 h 8519503"/>
              <a:gd name="connsiteX14773" fmla="*/ 882811 w 7289801"/>
              <a:gd name="connsiteY14773" fmla="*/ 6408457 h 8519503"/>
              <a:gd name="connsiteX14774" fmla="*/ 927158 w 7289801"/>
              <a:gd name="connsiteY14774" fmla="*/ 6379178 h 8519503"/>
              <a:gd name="connsiteX14775" fmla="*/ 923582 w 7289801"/>
              <a:gd name="connsiteY14775" fmla="*/ 6391317 h 8519503"/>
              <a:gd name="connsiteX14776" fmla="*/ 940033 w 7289801"/>
              <a:gd name="connsiteY14776" fmla="*/ 6375607 h 8519503"/>
              <a:gd name="connsiteX14777" fmla="*/ 944325 w 7289801"/>
              <a:gd name="connsiteY14777" fmla="*/ 6384176 h 8519503"/>
              <a:gd name="connsiteX14778" fmla="*/ 947186 w 7289801"/>
              <a:gd name="connsiteY14778" fmla="*/ 6374178 h 8519503"/>
              <a:gd name="connsiteX14779" fmla="*/ 973652 w 7289801"/>
              <a:gd name="connsiteY14779" fmla="*/ 6344899 h 8519503"/>
              <a:gd name="connsiteX14780" fmla="*/ 995110 w 7289801"/>
              <a:gd name="connsiteY14780" fmla="*/ 6322761 h 8519503"/>
              <a:gd name="connsiteX14781" fmla="*/ 985812 w 7289801"/>
              <a:gd name="connsiteY14781" fmla="*/ 6328473 h 8519503"/>
              <a:gd name="connsiteX14782" fmla="*/ 984381 w 7289801"/>
              <a:gd name="connsiteY14782" fmla="*/ 6320619 h 8519503"/>
              <a:gd name="connsiteX14783" fmla="*/ 1003694 w 7289801"/>
              <a:gd name="connsiteY14783" fmla="*/ 6318475 h 8519503"/>
              <a:gd name="connsiteX14784" fmla="*/ 994394 w 7289801"/>
              <a:gd name="connsiteY14784" fmla="*/ 6337758 h 8519503"/>
              <a:gd name="connsiteX14785" fmla="*/ 997971 w 7289801"/>
              <a:gd name="connsiteY14785" fmla="*/ 6336329 h 8519503"/>
              <a:gd name="connsiteX14786" fmla="*/ 1002263 w 7289801"/>
              <a:gd name="connsiteY14786" fmla="*/ 6334901 h 8519503"/>
              <a:gd name="connsiteX14787" fmla="*/ 1008701 w 7289801"/>
              <a:gd name="connsiteY14787" fmla="*/ 6332044 h 8519503"/>
              <a:gd name="connsiteX14788" fmla="*/ 1016568 w 7289801"/>
              <a:gd name="connsiteY14788" fmla="*/ 6321332 h 8519503"/>
              <a:gd name="connsiteX14789" fmla="*/ 1017999 w 7289801"/>
              <a:gd name="connsiteY14789" fmla="*/ 6324902 h 8519503"/>
              <a:gd name="connsiteX14790" fmla="*/ 1029443 w 7289801"/>
              <a:gd name="connsiteY14790" fmla="*/ 6309906 h 8519503"/>
              <a:gd name="connsiteX14791" fmla="*/ 1043749 w 7289801"/>
              <a:gd name="connsiteY14791" fmla="*/ 6309192 h 8519503"/>
              <a:gd name="connsiteX14792" fmla="*/ 1062346 w 7289801"/>
              <a:gd name="connsiteY14792" fmla="*/ 6294195 h 8519503"/>
              <a:gd name="connsiteX14793" fmla="*/ 1068783 w 7289801"/>
              <a:gd name="connsiteY14793" fmla="*/ 6277770 h 8519503"/>
              <a:gd name="connsiteX14794" fmla="*/ 1075937 w 7289801"/>
              <a:gd name="connsiteY14794" fmla="*/ 6289196 h 8519503"/>
              <a:gd name="connsiteX14795" fmla="*/ 1095965 w 7289801"/>
              <a:gd name="connsiteY14795" fmla="*/ 6271343 h 8519503"/>
              <a:gd name="connsiteX14796" fmla="*/ 1090958 w 7289801"/>
              <a:gd name="connsiteY14796" fmla="*/ 6265629 h 8519503"/>
              <a:gd name="connsiteX14797" fmla="*/ 1108125 w 7289801"/>
              <a:gd name="connsiteY14797" fmla="*/ 6263487 h 8519503"/>
              <a:gd name="connsiteX14798" fmla="*/ 1143888 w 7289801"/>
              <a:gd name="connsiteY14798" fmla="*/ 6232779 h 8519503"/>
              <a:gd name="connsiteX14799" fmla="*/ 1147465 w 7289801"/>
              <a:gd name="connsiteY14799" fmla="*/ 6223496 h 8519503"/>
              <a:gd name="connsiteX14800" fmla="*/ 1151041 w 7289801"/>
              <a:gd name="connsiteY14800" fmla="*/ 6234208 h 8519503"/>
              <a:gd name="connsiteX14801" fmla="*/ 1179652 w 7289801"/>
              <a:gd name="connsiteY14801" fmla="*/ 6204928 h 8519503"/>
              <a:gd name="connsiteX14802" fmla="*/ 1166777 w 7289801"/>
              <a:gd name="connsiteY14802" fmla="*/ 6208499 h 8519503"/>
              <a:gd name="connsiteX14803" fmla="*/ 1193242 w 7289801"/>
              <a:gd name="connsiteY14803" fmla="*/ 6192074 h 8519503"/>
              <a:gd name="connsiteX14804" fmla="*/ 1185375 w 7289801"/>
              <a:gd name="connsiteY14804" fmla="*/ 6201357 h 8519503"/>
              <a:gd name="connsiteX14805" fmla="*/ 1205403 w 7289801"/>
              <a:gd name="connsiteY14805" fmla="*/ 6183503 h 8519503"/>
              <a:gd name="connsiteX14806" fmla="*/ 1196819 w 7289801"/>
              <a:gd name="connsiteY14806" fmla="*/ 6182076 h 8519503"/>
              <a:gd name="connsiteX14807" fmla="*/ 1208263 w 7289801"/>
              <a:gd name="connsiteY14807" fmla="*/ 6181362 h 8519503"/>
              <a:gd name="connsiteX14808" fmla="*/ 1218992 w 7289801"/>
              <a:gd name="connsiteY14808" fmla="*/ 6164937 h 8519503"/>
              <a:gd name="connsiteX14809" fmla="*/ 1202542 w 7289801"/>
              <a:gd name="connsiteY14809" fmla="*/ 6165650 h 8519503"/>
              <a:gd name="connsiteX14810" fmla="*/ 1196103 w 7289801"/>
              <a:gd name="connsiteY14810" fmla="*/ 6177076 h 8519503"/>
              <a:gd name="connsiteX14811" fmla="*/ 1141742 w 7289801"/>
              <a:gd name="connsiteY14811" fmla="*/ 6202071 h 8519503"/>
              <a:gd name="connsiteX14812" fmla="*/ 1115277 w 7289801"/>
              <a:gd name="connsiteY14812" fmla="*/ 6223496 h 8519503"/>
              <a:gd name="connsiteX14813" fmla="*/ 1065208 w 7289801"/>
              <a:gd name="connsiteY14813" fmla="*/ 6254204 h 8519503"/>
              <a:gd name="connsiteX14814" fmla="*/ 1059485 w 7289801"/>
              <a:gd name="connsiteY14814" fmla="*/ 6245633 h 8519503"/>
              <a:gd name="connsiteX14815" fmla="*/ 1047325 w 7289801"/>
              <a:gd name="connsiteY14815" fmla="*/ 6253489 h 8519503"/>
              <a:gd name="connsiteX14816" fmla="*/ 1034451 w 7289801"/>
              <a:gd name="connsiteY14816" fmla="*/ 6244206 h 8519503"/>
              <a:gd name="connsiteX14817" fmla="*/ 1030875 w 7289801"/>
              <a:gd name="connsiteY14817" fmla="*/ 6261345 h 8519503"/>
              <a:gd name="connsiteX14818" fmla="*/ 1011561 w 7289801"/>
              <a:gd name="connsiteY14818" fmla="*/ 6263487 h 8519503"/>
              <a:gd name="connsiteX14819" fmla="*/ 1005124 w 7289801"/>
              <a:gd name="connsiteY14819" fmla="*/ 6275628 h 8519503"/>
              <a:gd name="connsiteX14820" fmla="*/ 1006555 w 7289801"/>
              <a:gd name="connsiteY14820" fmla="*/ 6257774 h 8519503"/>
              <a:gd name="connsiteX14821" fmla="*/ 990103 w 7289801"/>
              <a:gd name="connsiteY14821" fmla="*/ 6265629 h 8519503"/>
              <a:gd name="connsiteX14822" fmla="*/ 981520 w 7289801"/>
              <a:gd name="connsiteY14822" fmla="*/ 6277055 h 8519503"/>
              <a:gd name="connsiteX14823" fmla="*/ 982951 w 7289801"/>
              <a:gd name="connsiteY14823" fmla="*/ 6292053 h 8519503"/>
              <a:gd name="connsiteX14824" fmla="*/ 976514 w 7289801"/>
              <a:gd name="connsiteY14824" fmla="*/ 6283483 h 8519503"/>
              <a:gd name="connsiteX14825" fmla="*/ 950047 w 7289801"/>
              <a:gd name="connsiteY14825" fmla="*/ 6299909 h 8519503"/>
              <a:gd name="connsiteX14826" fmla="*/ 951479 w 7289801"/>
              <a:gd name="connsiteY14826" fmla="*/ 6282769 h 8519503"/>
              <a:gd name="connsiteX14827" fmla="*/ 957916 w 7289801"/>
              <a:gd name="connsiteY14827" fmla="*/ 6270628 h 8519503"/>
              <a:gd name="connsiteX14828" fmla="*/ 975798 w 7289801"/>
              <a:gd name="connsiteY14828" fmla="*/ 6260631 h 8519503"/>
              <a:gd name="connsiteX14829" fmla="*/ 971507 w 7289801"/>
              <a:gd name="connsiteY14829" fmla="*/ 6272770 h 8519503"/>
              <a:gd name="connsiteX14830" fmla="*/ 985812 w 7289801"/>
              <a:gd name="connsiteY14830" fmla="*/ 6257060 h 8519503"/>
              <a:gd name="connsiteX14831" fmla="*/ 1021575 w 7289801"/>
              <a:gd name="connsiteY14831" fmla="*/ 6247062 h 8519503"/>
              <a:gd name="connsiteX14832" fmla="*/ 1023006 w 7289801"/>
              <a:gd name="connsiteY14832" fmla="*/ 6237064 h 8519503"/>
              <a:gd name="connsiteX14833" fmla="*/ 1028729 w 7289801"/>
              <a:gd name="connsiteY14833" fmla="*/ 6232779 h 8519503"/>
              <a:gd name="connsiteX14834" fmla="*/ 1033020 w 7289801"/>
              <a:gd name="connsiteY14834" fmla="*/ 6241348 h 8519503"/>
              <a:gd name="connsiteX14835" fmla="*/ 1040173 w 7289801"/>
              <a:gd name="connsiteY14835" fmla="*/ 6227067 h 8519503"/>
              <a:gd name="connsiteX14836" fmla="*/ 1050187 w 7289801"/>
              <a:gd name="connsiteY14836" fmla="*/ 6231350 h 8519503"/>
              <a:gd name="connsiteX14837" fmla="*/ 1075937 w 7289801"/>
              <a:gd name="connsiteY14837" fmla="*/ 6217069 h 8519503"/>
              <a:gd name="connsiteX14838" fmla="*/ 1075222 w 7289801"/>
              <a:gd name="connsiteY14838" fmla="*/ 6207070 h 8519503"/>
              <a:gd name="connsiteX14839" fmla="*/ 1080229 w 7289801"/>
              <a:gd name="connsiteY14839" fmla="*/ 6199928 h 8519503"/>
              <a:gd name="connsiteX14840" fmla="*/ 1095249 w 7289801"/>
              <a:gd name="connsiteY14840" fmla="*/ 6194930 h 8519503"/>
              <a:gd name="connsiteX14841" fmla="*/ 1141742 w 7289801"/>
              <a:gd name="connsiteY14841" fmla="*/ 6168507 h 8519503"/>
              <a:gd name="connsiteX14842" fmla="*/ 1143174 w 7289801"/>
              <a:gd name="connsiteY14842" fmla="*/ 6145654 h 8519503"/>
              <a:gd name="connsiteX14843" fmla="*/ 1138881 w 7289801"/>
              <a:gd name="connsiteY14843" fmla="*/ 6157795 h 8519503"/>
              <a:gd name="connsiteX14844" fmla="*/ 1131728 w 7289801"/>
              <a:gd name="connsiteY14844" fmla="*/ 6151367 h 8519503"/>
              <a:gd name="connsiteX14845" fmla="*/ 1057339 w 7289801"/>
              <a:gd name="connsiteY14845" fmla="*/ 6191359 h 8519503"/>
              <a:gd name="connsiteX14846" fmla="*/ 1069499 w 7289801"/>
              <a:gd name="connsiteY14846" fmla="*/ 6177791 h 8519503"/>
              <a:gd name="connsiteX14847" fmla="*/ 1063062 w 7289801"/>
              <a:gd name="connsiteY14847" fmla="*/ 6169221 h 8519503"/>
              <a:gd name="connsiteX14848" fmla="*/ 1068783 w 7289801"/>
              <a:gd name="connsiteY14848" fmla="*/ 6172791 h 8519503"/>
              <a:gd name="connsiteX14849" fmla="*/ 1083090 w 7289801"/>
              <a:gd name="connsiteY14849" fmla="*/ 6152081 h 8519503"/>
              <a:gd name="connsiteX14850" fmla="*/ 1082374 w 7289801"/>
              <a:gd name="connsiteY14850" fmla="*/ 6167079 h 8519503"/>
              <a:gd name="connsiteX14851" fmla="*/ 1073076 w 7289801"/>
              <a:gd name="connsiteY14851" fmla="*/ 6167793 h 8519503"/>
              <a:gd name="connsiteX14852" fmla="*/ 1078083 w 7289801"/>
              <a:gd name="connsiteY14852" fmla="*/ 6179218 h 8519503"/>
              <a:gd name="connsiteX14853" fmla="*/ 1090243 w 7289801"/>
              <a:gd name="connsiteY14853" fmla="*/ 6163508 h 8519503"/>
              <a:gd name="connsiteX14854" fmla="*/ 1093818 w 7289801"/>
              <a:gd name="connsiteY14854" fmla="*/ 6148511 h 8519503"/>
              <a:gd name="connsiteX14855" fmla="*/ 1152472 w 7289801"/>
              <a:gd name="connsiteY14855" fmla="*/ 6111376 h 8519503"/>
              <a:gd name="connsiteX14856" fmla="*/ 1149611 w 7289801"/>
              <a:gd name="connsiteY14856" fmla="*/ 6100664 h 8519503"/>
              <a:gd name="connsiteX14857" fmla="*/ 1176075 w 7289801"/>
              <a:gd name="connsiteY14857" fmla="*/ 6097093 h 8519503"/>
              <a:gd name="connsiteX14858" fmla="*/ 1166777 w 7289801"/>
              <a:gd name="connsiteY14858" fmla="*/ 6110661 h 8519503"/>
              <a:gd name="connsiteX14859" fmla="*/ 1163916 w 7289801"/>
              <a:gd name="connsiteY14859" fmla="*/ 6105663 h 8519503"/>
              <a:gd name="connsiteX14860" fmla="*/ 1158193 w 7289801"/>
              <a:gd name="connsiteY14860" fmla="*/ 6122088 h 8519503"/>
              <a:gd name="connsiteX14861" fmla="*/ 1181082 w 7289801"/>
              <a:gd name="connsiteY14861" fmla="*/ 6089951 h 8519503"/>
              <a:gd name="connsiteX14862" fmla="*/ 1198249 w 7289801"/>
              <a:gd name="connsiteY14862" fmla="*/ 6079954 h 8519503"/>
              <a:gd name="connsiteX14863" fmla="*/ 1194673 w 7289801"/>
              <a:gd name="connsiteY14863" fmla="*/ 6097093 h 8519503"/>
              <a:gd name="connsiteX14864" fmla="*/ 1208979 w 7289801"/>
              <a:gd name="connsiteY14864" fmla="*/ 6081382 h 8519503"/>
              <a:gd name="connsiteX14865" fmla="*/ 1226145 w 7289801"/>
              <a:gd name="connsiteY14865" fmla="*/ 6053531 h 8519503"/>
              <a:gd name="connsiteX14866" fmla="*/ 1227576 w 7289801"/>
              <a:gd name="connsiteY14866" fmla="*/ 6061386 h 8519503"/>
              <a:gd name="connsiteX14867" fmla="*/ 1239020 w 7289801"/>
              <a:gd name="connsiteY14867" fmla="*/ 6050675 h 8519503"/>
              <a:gd name="connsiteX14868" fmla="*/ 1252611 w 7289801"/>
              <a:gd name="connsiteY14868" fmla="*/ 6049960 h 8519503"/>
              <a:gd name="connsiteX14869" fmla="*/ 1259764 w 7289801"/>
              <a:gd name="connsiteY14869" fmla="*/ 6030678 h 8519503"/>
              <a:gd name="connsiteX14870" fmla="*/ 1270492 w 7289801"/>
              <a:gd name="connsiteY14870" fmla="*/ 6032107 h 8519503"/>
              <a:gd name="connsiteX14871" fmla="*/ 1279792 w 7289801"/>
              <a:gd name="connsiteY14871" fmla="*/ 6018538 h 8519503"/>
              <a:gd name="connsiteX14872" fmla="*/ 1281937 w 7289801"/>
              <a:gd name="connsiteY14872" fmla="*/ 6026394 h 8519503"/>
              <a:gd name="connsiteX14873" fmla="*/ 1283367 w 7289801"/>
              <a:gd name="connsiteY14873" fmla="*/ 6016395 h 8519503"/>
              <a:gd name="connsiteX14874" fmla="*/ 1292666 w 7289801"/>
              <a:gd name="connsiteY14874" fmla="*/ 6014967 h 8519503"/>
              <a:gd name="connsiteX14875" fmla="*/ 1288374 w 7289801"/>
              <a:gd name="connsiteY14875" fmla="*/ 6027107 h 8519503"/>
              <a:gd name="connsiteX14876" fmla="*/ 1298388 w 7289801"/>
              <a:gd name="connsiteY14876" fmla="*/ 6005683 h 8519503"/>
              <a:gd name="connsiteX14877" fmla="*/ 1314839 w 7289801"/>
              <a:gd name="connsiteY14877" fmla="*/ 5997828 h 8519503"/>
              <a:gd name="connsiteX14878" fmla="*/ 1322708 w 7289801"/>
              <a:gd name="connsiteY14878" fmla="*/ 6002113 h 8519503"/>
              <a:gd name="connsiteX14879" fmla="*/ 1368486 w 7289801"/>
              <a:gd name="connsiteY14879" fmla="*/ 5962835 h 8519503"/>
              <a:gd name="connsiteX14880" fmla="*/ 1377784 w 7289801"/>
              <a:gd name="connsiteY14880" fmla="*/ 5969262 h 8519503"/>
              <a:gd name="connsiteX14881" fmla="*/ 1397812 w 7289801"/>
              <a:gd name="connsiteY14881" fmla="*/ 5952123 h 8519503"/>
              <a:gd name="connsiteX14882" fmla="*/ 1410687 w 7289801"/>
              <a:gd name="connsiteY14882" fmla="*/ 5936412 h 8519503"/>
              <a:gd name="connsiteX14883" fmla="*/ 1416410 w 7289801"/>
              <a:gd name="connsiteY14883" fmla="*/ 5939982 h 8519503"/>
              <a:gd name="connsiteX14884" fmla="*/ 1442159 w 7289801"/>
              <a:gd name="connsiteY14884" fmla="*/ 5918559 h 8519503"/>
              <a:gd name="connsiteX14885" fmla="*/ 1457896 w 7289801"/>
              <a:gd name="connsiteY14885" fmla="*/ 5887850 h 8519503"/>
              <a:gd name="connsiteX14886" fmla="*/ 1497237 w 7289801"/>
              <a:gd name="connsiteY14886" fmla="*/ 5876425 h 8519503"/>
              <a:gd name="connsiteX14887" fmla="*/ 1510111 w 7289801"/>
              <a:gd name="connsiteY14887" fmla="*/ 5865713 h 8519503"/>
              <a:gd name="connsiteX14888" fmla="*/ 1506535 w 7289801"/>
              <a:gd name="connsiteY14888" fmla="*/ 5875710 h 8519503"/>
              <a:gd name="connsiteX14889" fmla="*/ 1523702 w 7289801"/>
              <a:gd name="connsiteY14889" fmla="*/ 5855000 h 8519503"/>
              <a:gd name="connsiteX14890" fmla="*/ 1510111 w 7289801"/>
              <a:gd name="connsiteY14890" fmla="*/ 5860713 h 8519503"/>
              <a:gd name="connsiteX14891" fmla="*/ 1545160 w 7289801"/>
              <a:gd name="connsiteY14891" fmla="*/ 5846430 h 8519503"/>
              <a:gd name="connsiteX14892" fmla="*/ 1544446 w 7289801"/>
              <a:gd name="connsiteY14892" fmla="*/ 5835719 h 8519503"/>
              <a:gd name="connsiteX14893" fmla="*/ 1558751 w 7289801"/>
              <a:gd name="connsiteY14893" fmla="*/ 5827863 h 8519503"/>
              <a:gd name="connsiteX14894" fmla="*/ 1546591 w 7289801"/>
              <a:gd name="connsiteY14894" fmla="*/ 5823578 h 8519503"/>
              <a:gd name="connsiteX14895" fmla="*/ 1527279 w 7289801"/>
              <a:gd name="connsiteY14895" fmla="*/ 5832862 h 8519503"/>
              <a:gd name="connsiteX14896" fmla="*/ 1543014 w 7289801"/>
              <a:gd name="connsiteY14896" fmla="*/ 5820008 h 8519503"/>
              <a:gd name="connsiteX14897" fmla="*/ 1563758 w 7289801"/>
              <a:gd name="connsiteY14897" fmla="*/ 5821436 h 8519503"/>
              <a:gd name="connsiteX14898" fmla="*/ 1564473 w 7289801"/>
              <a:gd name="connsiteY14898" fmla="*/ 5805725 h 8519503"/>
              <a:gd name="connsiteX14899" fmla="*/ 1568765 w 7289801"/>
              <a:gd name="connsiteY14899" fmla="*/ 5806439 h 8519503"/>
              <a:gd name="connsiteX14900" fmla="*/ 1572340 w 7289801"/>
              <a:gd name="connsiteY14900" fmla="*/ 5804297 h 8519503"/>
              <a:gd name="connsiteX14901" fmla="*/ 1570195 w 7289801"/>
              <a:gd name="connsiteY14901" fmla="*/ 5822150 h 8519503"/>
              <a:gd name="connsiteX14902" fmla="*/ 1577347 w 7289801"/>
              <a:gd name="connsiteY14902" fmla="*/ 5828578 h 8519503"/>
              <a:gd name="connsiteX14903" fmla="*/ 1588793 w 7289801"/>
              <a:gd name="connsiteY14903" fmla="*/ 5810010 h 8519503"/>
              <a:gd name="connsiteX14904" fmla="*/ 1614542 w 7289801"/>
              <a:gd name="connsiteY14904" fmla="*/ 5783587 h 8519503"/>
              <a:gd name="connsiteX14905" fmla="*/ 1622410 w 7289801"/>
              <a:gd name="connsiteY14905" fmla="*/ 5800012 h 8519503"/>
              <a:gd name="connsiteX14906" fmla="*/ 1625271 w 7289801"/>
              <a:gd name="connsiteY14906" fmla="*/ 5780016 h 8519503"/>
              <a:gd name="connsiteX14907" fmla="*/ 1644584 w 7289801"/>
              <a:gd name="connsiteY14907" fmla="*/ 5765734 h 8519503"/>
              <a:gd name="connsiteX14908" fmla="*/ 1653883 w 7289801"/>
              <a:gd name="connsiteY14908" fmla="*/ 5777159 h 8519503"/>
              <a:gd name="connsiteX14909" fmla="*/ 1660320 w 7289801"/>
              <a:gd name="connsiteY14909" fmla="*/ 5760734 h 8519503"/>
              <a:gd name="connsiteX14910" fmla="*/ 1681064 w 7289801"/>
              <a:gd name="connsiteY14910" fmla="*/ 5759307 h 8519503"/>
              <a:gd name="connsiteX14911" fmla="*/ 1681778 w 7289801"/>
              <a:gd name="connsiteY14911" fmla="*/ 5751451 h 8519503"/>
              <a:gd name="connsiteX14912" fmla="*/ 1707529 w 7289801"/>
              <a:gd name="connsiteY14912" fmla="*/ 5725027 h 8519503"/>
              <a:gd name="connsiteX14913" fmla="*/ 1723265 w 7289801"/>
              <a:gd name="connsiteY14913" fmla="*/ 5715029 h 8519503"/>
              <a:gd name="connsiteX14914" fmla="*/ 1751161 w 7289801"/>
              <a:gd name="connsiteY14914" fmla="*/ 5701461 h 8519503"/>
              <a:gd name="connsiteX14915" fmla="*/ 1756167 w 7289801"/>
              <a:gd name="connsiteY14915" fmla="*/ 5695033 h 8519503"/>
              <a:gd name="connsiteX14916" fmla="*/ 1750446 w 7289801"/>
              <a:gd name="connsiteY14916" fmla="*/ 5691463 h 8519503"/>
              <a:gd name="connsiteX14917" fmla="*/ 1764035 w 7289801"/>
              <a:gd name="connsiteY14917" fmla="*/ 5677894 h 8519503"/>
              <a:gd name="connsiteX14918" fmla="*/ 1759028 w 7289801"/>
              <a:gd name="connsiteY14918" fmla="*/ 5692892 h 8519503"/>
              <a:gd name="connsiteX14919" fmla="*/ 1797654 w 7289801"/>
              <a:gd name="connsiteY14919" fmla="*/ 5676465 h 8519503"/>
              <a:gd name="connsiteX14920" fmla="*/ 1798370 w 7289801"/>
              <a:gd name="connsiteY14920" fmla="*/ 5660755 h 8519503"/>
              <a:gd name="connsiteX14921" fmla="*/ 1785495 w 7289801"/>
              <a:gd name="connsiteY14921" fmla="*/ 5676465 h 8519503"/>
              <a:gd name="connsiteX14922" fmla="*/ 1781202 w 7289801"/>
              <a:gd name="connsiteY14922" fmla="*/ 5657899 h 8519503"/>
              <a:gd name="connsiteX14923" fmla="*/ 1803377 w 7289801"/>
              <a:gd name="connsiteY14923" fmla="*/ 5654328 h 8519503"/>
              <a:gd name="connsiteX14924" fmla="*/ 1809814 w 7289801"/>
              <a:gd name="connsiteY14924" fmla="*/ 5667896 h 8519503"/>
              <a:gd name="connsiteX14925" fmla="*/ 1814105 w 7289801"/>
              <a:gd name="connsiteY14925" fmla="*/ 5655755 h 8519503"/>
              <a:gd name="connsiteX14926" fmla="*/ 1815536 w 7289801"/>
              <a:gd name="connsiteY14926" fmla="*/ 5663611 h 8519503"/>
              <a:gd name="connsiteX14927" fmla="*/ 1833417 w 7289801"/>
              <a:gd name="connsiteY14927" fmla="*/ 5646472 h 8519503"/>
              <a:gd name="connsiteX14928" fmla="*/ 1872759 w 7289801"/>
              <a:gd name="connsiteY14928" fmla="*/ 5627191 h 8519503"/>
              <a:gd name="connsiteX14929" fmla="*/ 1871327 w 7289801"/>
              <a:gd name="connsiteY14929" fmla="*/ 5619335 h 8519503"/>
              <a:gd name="connsiteX14930" fmla="*/ 1881341 w 7289801"/>
              <a:gd name="connsiteY14930" fmla="*/ 5610765 h 8519503"/>
              <a:gd name="connsiteX14931" fmla="*/ 1905661 w 7289801"/>
              <a:gd name="connsiteY14931" fmla="*/ 5594340 h 8519503"/>
              <a:gd name="connsiteX14932" fmla="*/ 1913529 w 7289801"/>
              <a:gd name="connsiteY14932" fmla="*/ 5598625 h 8519503"/>
              <a:gd name="connsiteX14933" fmla="*/ 1904231 w 7289801"/>
              <a:gd name="connsiteY14933" fmla="*/ 5612194 h 8519503"/>
              <a:gd name="connsiteX14934" fmla="*/ 1932841 w 7289801"/>
              <a:gd name="connsiteY14934" fmla="*/ 5596483 h 8519503"/>
              <a:gd name="connsiteX14935" fmla="*/ 1917106 w 7289801"/>
              <a:gd name="connsiteY14935" fmla="*/ 5601481 h 8519503"/>
              <a:gd name="connsiteX14936" fmla="*/ 1956446 w 7289801"/>
              <a:gd name="connsiteY14936" fmla="*/ 5565061 h 8519503"/>
              <a:gd name="connsiteX14937" fmla="*/ 1950723 w 7289801"/>
              <a:gd name="connsiteY14937" fmla="*/ 5561490 h 8519503"/>
              <a:gd name="connsiteX14938" fmla="*/ 1955016 w 7289801"/>
              <a:gd name="connsiteY14938" fmla="*/ 5549349 h 8519503"/>
              <a:gd name="connsiteX14939" fmla="*/ 1965744 w 7289801"/>
              <a:gd name="connsiteY14939" fmla="*/ 5558633 h 8519503"/>
              <a:gd name="connsiteX14940" fmla="*/ 1985772 w 7289801"/>
              <a:gd name="connsiteY14940" fmla="*/ 5546493 h 8519503"/>
              <a:gd name="connsiteX14941" fmla="*/ 1967890 w 7289801"/>
              <a:gd name="connsiteY14941" fmla="*/ 5545779 h 8519503"/>
              <a:gd name="connsiteX14942" fmla="*/ 1980765 w 7289801"/>
              <a:gd name="connsiteY14942" fmla="*/ 5530068 h 8519503"/>
              <a:gd name="connsiteX14943" fmla="*/ 1997932 w 7289801"/>
              <a:gd name="connsiteY14943" fmla="*/ 5546493 h 8519503"/>
              <a:gd name="connsiteX14944" fmla="*/ 2018675 w 7289801"/>
              <a:gd name="connsiteY14944" fmla="*/ 5508644 h 8519503"/>
              <a:gd name="connsiteX14945" fmla="*/ 1999363 w 7289801"/>
              <a:gd name="connsiteY14945" fmla="*/ 5528639 h 8519503"/>
              <a:gd name="connsiteX14946" fmla="*/ 2002224 w 7289801"/>
              <a:gd name="connsiteY14946" fmla="*/ 5515785 h 8519503"/>
              <a:gd name="connsiteX14947" fmla="*/ 2040849 w 7289801"/>
              <a:gd name="connsiteY14947" fmla="*/ 5492219 h 8519503"/>
              <a:gd name="connsiteX14948" fmla="*/ 2035126 w 7289801"/>
              <a:gd name="connsiteY14948" fmla="*/ 5495790 h 8519503"/>
              <a:gd name="connsiteX14949" fmla="*/ 2041564 w 7289801"/>
              <a:gd name="connsiteY14949" fmla="*/ 5502217 h 8519503"/>
              <a:gd name="connsiteX14950" fmla="*/ 2035126 w 7289801"/>
              <a:gd name="connsiteY14950" fmla="*/ 5501502 h 8519503"/>
              <a:gd name="connsiteX14951" fmla="*/ 2038703 w 7289801"/>
              <a:gd name="connsiteY14951" fmla="*/ 5509358 h 8519503"/>
              <a:gd name="connsiteX14952" fmla="*/ 2025112 w 7289801"/>
              <a:gd name="connsiteY14952" fmla="*/ 5527925 h 8519503"/>
              <a:gd name="connsiteX14953" fmla="*/ 2041564 w 7289801"/>
              <a:gd name="connsiteY14953" fmla="*/ 5520070 h 8519503"/>
              <a:gd name="connsiteX14954" fmla="*/ 2049433 w 7289801"/>
              <a:gd name="connsiteY14954" fmla="*/ 5506501 h 8519503"/>
              <a:gd name="connsiteX14955" fmla="*/ 2052293 w 7289801"/>
              <a:gd name="connsiteY14955" fmla="*/ 5517213 h 8519503"/>
              <a:gd name="connsiteX14956" fmla="*/ 2058015 w 7289801"/>
              <a:gd name="connsiteY14956" fmla="*/ 5502931 h 8519503"/>
              <a:gd name="connsiteX14957" fmla="*/ 2043710 w 7289801"/>
              <a:gd name="connsiteY14957" fmla="*/ 5502931 h 8519503"/>
              <a:gd name="connsiteX14958" fmla="*/ 2061592 w 7289801"/>
              <a:gd name="connsiteY14958" fmla="*/ 5492932 h 8519503"/>
              <a:gd name="connsiteX14959" fmla="*/ 2063022 w 7289801"/>
              <a:gd name="connsiteY14959" fmla="*/ 5482934 h 8519503"/>
              <a:gd name="connsiteX14960" fmla="*/ 2048717 w 7289801"/>
              <a:gd name="connsiteY14960" fmla="*/ 5490790 h 8519503"/>
              <a:gd name="connsiteX14961" fmla="*/ 2055870 w 7289801"/>
              <a:gd name="connsiteY14961" fmla="*/ 5476507 h 8519503"/>
              <a:gd name="connsiteX14962" fmla="*/ 2032266 w 7289801"/>
              <a:gd name="connsiteY14962" fmla="*/ 5490076 h 8519503"/>
              <a:gd name="connsiteX14963" fmla="*/ 2032980 w 7289801"/>
              <a:gd name="connsiteY14963" fmla="*/ 5482934 h 8519503"/>
              <a:gd name="connsiteX14964" fmla="*/ 2027974 w 7289801"/>
              <a:gd name="connsiteY14964" fmla="*/ 5495075 h 8519503"/>
              <a:gd name="connsiteX14965" fmla="*/ 2006516 w 7289801"/>
              <a:gd name="connsiteY14965" fmla="*/ 5509358 h 8519503"/>
              <a:gd name="connsiteX14966" fmla="*/ 2000793 w 7289801"/>
              <a:gd name="connsiteY14966" fmla="*/ 5512929 h 8519503"/>
              <a:gd name="connsiteX14967" fmla="*/ 1995070 w 7289801"/>
              <a:gd name="connsiteY14967" fmla="*/ 5509358 h 8519503"/>
              <a:gd name="connsiteX14968" fmla="*/ 1988633 w 7289801"/>
              <a:gd name="connsiteY14968" fmla="*/ 5521498 h 8519503"/>
              <a:gd name="connsiteX14969" fmla="*/ 1965030 w 7289801"/>
              <a:gd name="connsiteY14969" fmla="*/ 5535066 h 8519503"/>
              <a:gd name="connsiteX14970" fmla="*/ 1957876 w 7289801"/>
              <a:gd name="connsiteY14970" fmla="*/ 5528639 h 8519503"/>
              <a:gd name="connsiteX14971" fmla="*/ 1922828 w 7289801"/>
              <a:gd name="connsiteY14971" fmla="*/ 5561490 h 8519503"/>
              <a:gd name="connsiteX14972" fmla="*/ 1909953 w 7289801"/>
              <a:gd name="connsiteY14972" fmla="*/ 5572203 h 8519503"/>
              <a:gd name="connsiteX14973" fmla="*/ 1897794 w 7289801"/>
              <a:gd name="connsiteY14973" fmla="*/ 5567203 h 8519503"/>
              <a:gd name="connsiteX14974" fmla="*/ 1864890 w 7289801"/>
              <a:gd name="connsiteY14974" fmla="*/ 5587199 h 8519503"/>
              <a:gd name="connsiteX14975" fmla="*/ 1866320 w 7289801"/>
              <a:gd name="connsiteY14975" fmla="*/ 5595769 h 8519503"/>
              <a:gd name="connsiteX14976" fmla="*/ 1845578 w 7289801"/>
              <a:gd name="connsiteY14976" fmla="*/ 5607194 h 8519503"/>
              <a:gd name="connsiteX14977" fmla="*/ 1846293 w 7289801"/>
              <a:gd name="connsiteY14977" fmla="*/ 5594340 h 8519503"/>
              <a:gd name="connsiteX14978" fmla="*/ 1796223 w 7289801"/>
              <a:gd name="connsiteY14978" fmla="*/ 5635046 h 8519503"/>
              <a:gd name="connsiteX14979" fmla="*/ 1799084 w 7289801"/>
              <a:gd name="connsiteY14979" fmla="*/ 5645758 h 8519503"/>
              <a:gd name="connsiteX14980" fmla="*/ 1781918 w 7289801"/>
              <a:gd name="connsiteY14980" fmla="*/ 5655755 h 8519503"/>
              <a:gd name="connsiteX14981" fmla="*/ 1782633 w 7289801"/>
              <a:gd name="connsiteY14981" fmla="*/ 5640045 h 8519503"/>
              <a:gd name="connsiteX14982" fmla="*/ 1693939 w 7289801"/>
              <a:gd name="connsiteY14982" fmla="*/ 5694319 h 8519503"/>
              <a:gd name="connsiteX14983" fmla="*/ 1703952 w 7289801"/>
              <a:gd name="connsiteY14983" fmla="*/ 5685750 h 8519503"/>
              <a:gd name="connsiteX14984" fmla="*/ 1693939 w 7289801"/>
              <a:gd name="connsiteY14984" fmla="*/ 5681465 h 8519503"/>
              <a:gd name="connsiteX14985" fmla="*/ 1676057 w 7289801"/>
              <a:gd name="connsiteY14985" fmla="*/ 5691463 h 8519503"/>
              <a:gd name="connsiteX14986" fmla="*/ 1673196 w 7289801"/>
              <a:gd name="connsiteY14986" fmla="*/ 5706460 h 8519503"/>
              <a:gd name="connsiteX14987" fmla="*/ 1656743 w 7289801"/>
              <a:gd name="connsiteY14987" fmla="*/ 5705746 h 8519503"/>
              <a:gd name="connsiteX14988" fmla="*/ 1658890 w 7289801"/>
              <a:gd name="connsiteY14988" fmla="*/ 5714316 h 8519503"/>
              <a:gd name="connsiteX14989" fmla="*/ 1638147 w 7289801"/>
              <a:gd name="connsiteY14989" fmla="*/ 5725741 h 8519503"/>
              <a:gd name="connsiteX14990" fmla="*/ 1648876 w 7289801"/>
              <a:gd name="connsiteY14990" fmla="*/ 5715029 h 8519503"/>
              <a:gd name="connsiteX14991" fmla="*/ 1633140 w 7289801"/>
              <a:gd name="connsiteY14991" fmla="*/ 5707174 h 8519503"/>
              <a:gd name="connsiteX14992" fmla="*/ 1633140 w 7289801"/>
              <a:gd name="connsiteY14992" fmla="*/ 5720029 h 8519503"/>
              <a:gd name="connsiteX14993" fmla="*/ 1595230 w 7289801"/>
              <a:gd name="connsiteY14993" fmla="*/ 5741453 h 8519503"/>
              <a:gd name="connsiteX14994" fmla="*/ 1588077 w 7289801"/>
              <a:gd name="connsiteY14994" fmla="*/ 5761448 h 8519503"/>
              <a:gd name="connsiteX14995" fmla="*/ 1579494 w 7289801"/>
              <a:gd name="connsiteY14995" fmla="*/ 5752165 h 8519503"/>
              <a:gd name="connsiteX14996" fmla="*/ 1566619 w 7289801"/>
              <a:gd name="connsiteY14996" fmla="*/ 5775731 h 8519503"/>
              <a:gd name="connsiteX14997" fmla="*/ 1573056 w 7289801"/>
              <a:gd name="connsiteY14997" fmla="*/ 5776446 h 8519503"/>
              <a:gd name="connsiteX14998" fmla="*/ 1568765 w 7289801"/>
              <a:gd name="connsiteY14998" fmla="*/ 5788585 h 8519503"/>
              <a:gd name="connsiteX14999" fmla="*/ 1552313 w 7289801"/>
              <a:gd name="connsiteY14999" fmla="*/ 5796441 h 8519503"/>
              <a:gd name="connsiteX15000" fmla="*/ 1560181 w 7289801"/>
              <a:gd name="connsiteY15000" fmla="*/ 5787158 h 8519503"/>
              <a:gd name="connsiteX15001" fmla="*/ 1560181 w 7289801"/>
              <a:gd name="connsiteY15001" fmla="*/ 5779302 h 8519503"/>
              <a:gd name="connsiteX15002" fmla="*/ 1543014 w 7289801"/>
              <a:gd name="connsiteY15002" fmla="*/ 5782158 h 8519503"/>
              <a:gd name="connsiteX15003" fmla="*/ 1545876 w 7289801"/>
              <a:gd name="connsiteY15003" fmla="*/ 5774303 h 8519503"/>
              <a:gd name="connsiteX15004" fmla="*/ 1517265 w 7289801"/>
              <a:gd name="connsiteY15004" fmla="*/ 5802868 h 8519503"/>
              <a:gd name="connsiteX15005" fmla="*/ 1515118 w 7289801"/>
              <a:gd name="connsiteY15005" fmla="*/ 5790014 h 8519503"/>
              <a:gd name="connsiteX15006" fmla="*/ 1509307 w 7289801"/>
              <a:gd name="connsiteY15006" fmla="*/ 5808135 h 8519503"/>
              <a:gd name="connsiteX15007" fmla="*/ 1501696 w 7289801"/>
              <a:gd name="connsiteY15007" fmla="*/ 5812226 h 8519503"/>
              <a:gd name="connsiteX15008" fmla="*/ 1501528 w 7289801"/>
              <a:gd name="connsiteY15008" fmla="*/ 5807868 h 8519503"/>
              <a:gd name="connsiteX15009" fmla="*/ 1479355 w 7289801"/>
              <a:gd name="connsiteY15009" fmla="*/ 5825007 h 8519503"/>
              <a:gd name="connsiteX15010" fmla="*/ 1468625 w 7289801"/>
              <a:gd name="connsiteY15010" fmla="*/ 5820722 h 8519503"/>
              <a:gd name="connsiteX15011" fmla="*/ 1463618 w 7289801"/>
              <a:gd name="connsiteY15011" fmla="*/ 5835005 h 8519503"/>
              <a:gd name="connsiteX15012" fmla="*/ 1454319 w 7289801"/>
              <a:gd name="connsiteY15012" fmla="*/ 5835719 h 8519503"/>
              <a:gd name="connsiteX15013" fmla="*/ 1451459 w 7289801"/>
              <a:gd name="connsiteY15013" fmla="*/ 5830720 h 8519503"/>
              <a:gd name="connsiteX15014" fmla="*/ 1409972 w 7289801"/>
              <a:gd name="connsiteY15014" fmla="*/ 5867140 h 8519503"/>
              <a:gd name="connsiteX15015" fmla="*/ 1407110 w 7289801"/>
              <a:gd name="connsiteY15015" fmla="*/ 5851430 h 8519503"/>
              <a:gd name="connsiteX15016" fmla="*/ 1398796 w 7289801"/>
              <a:gd name="connsiteY15016" fmla="*/ 5857054 h 8519503"/>
              <a:gd name="connsiteX15017" fmla="*/ 1392160 w 7289801"/>
              <a:gd name="connsiteY15017" fmla="*/ 5866329 h 8519503"/>
              <a:gd name="connsiteX15018" fmla="*/ 1379216 w 7289801"/>
              <a:gd name="connsiteY15018" fmla="*/ 5869283 h 8519503"/>
              <a:gd name="connsiteX15019" fmla="*/ 1387798 w 7289801"/>
              <a:gd name="connsiteY15019" fmla="*/ 5878567 h 8519503"/>
              <a:gd name="connsiteX15020" fmla="*/ 1339160 w 7289801"/>
              <a:gd name="connsiteY15020" fmla="*/ 5917130 h 8519503"/>
              <a:gd name="connsiteX15021" fmla="*/ 1347028 w 7289801"/>
              <a:gd name="connsiteY15021" fmla="*/ 5907847 h 8519503"/>
              <a:gd name="connsiteX15022" fmla="*/ 1337728 w 7289801"/>
              <a:gd name="connsiteY15022" fmla="*/ 5901420 h 8519503"/>
              <a:gd name="connsiteX15023" fmla="*/ 1284083 w 7289801"/>
              <a:gd name="connsiteY15023" fmla="*/ 5942125 h 8519503"/>
              <a:gd name="connsiteX15024" fmla="*/ 1280506 w 7289801"/>
              <a:gd name="connsiteY15024" fmla="*/ 5933555 h 8519503"/>
              <a:gd name="connsiteX15025" fmla="*/ 1268347 w 7289801"/>
              <a:gd name="connsiteY15025" fmla="*/ 5954980 h 8519503"/>
              <a:gd name="connsiteX15026" fmla="*/ 1265485 w 7289801"/>
              <a:gd name="connsiteY15026" fmla="*/ 5949267 h 8519503"/>
              <a:gd name="connsiteX15027" fmla="*/ 1225429 w 7289801"/>
              <a:gd name="connsiteY15027" fmla="*/ 5984260 h 8519503"/>
              <a:gd name="connsiteX15028" fmla="*/ 1223999 w 7289801"/>
              <a:gd name="connsiteY15028" fmla="*/ 5976404 h 8519503"/>
              <a:gd name="connsiteX15029" fmla="*/ 1183944 w 7289801"/>
              <a:gd name="connsiteY15029" fmla="*/ 5997828 h 8519503"/>
              <a:gd name="connsiteX15030" fmla="*/ 1182514 w 7289801"/>
              <a:gd name="connsiteY15030" fmla="*/ 5987830 h 8519503"/>
              <a:gd name="connsiteX15031" fmla="*/ 1170354 w 7289801"/>
              <a:gd name="connsiteY15031" fmla="*/ 5996399 h 8519503"/>
              <a:gd name="connsiteX15032" fmla="*/ 1168207 w 7289801"/>
              <a:gd name="connsiteY15032" fmla="*/ 6008540 h 8519503"/>
              <a:gd name="connsiteX15033" fmla="*/ 1158193 w 7289801"/>
              <a:gd name="connsiteY15033" fmla="*/ 6012111 h 8519503"/>
              <a:gd name="connsiteX15034" fmla="*/ 1163200 w 7289801"/>
              <a:gd name="connsiteY15034" fmla="*/ 6017824 h 8519503"/>
              <a:gd name="connsiteX15035" fmla="*/ 1141742 w 7289801"/>
              <a:gd name="connsiteY15035" fmla="*/ 6024965 h 8519503"/>
              <a:gd name="connsiteX15036" fmla="*/ 1148895 w 7289801"/>
              <a:gd name="connsiteY15036" fmla="*/ 6031392 h 8519503"/>
              <a:gd name="connsiteX15037" fmla="*/ 1109555 w 7289801"/>
              <a:gd name="connsiteY15037" fmla="*/ 6032821 h 8519503"/>
              <a:gd name="connsiteX15038" fmla="*/ 1087381 w 7289801"/>
              <a:gd name="connsiteY15038" fmla="*/ 6049960 h 8519503"/>
              <a:gd name="connsiteX15039" fmla="*/ 1087381 w 7289801"/>
              <a:gd name="connsiteY15039" fmla="*/ 6042104 h 8519503"/>
              <a:gd name="connsiteX15040" fmla="*/ 1068783 w 7289801"/>
              <a:gd name="connsiteY15040" fmla="*/ 6049246 h 8519503"/>
              <a:gd name="connsiteX15041" fmla="*/ 1075937 w 7289801"/>
              <a:gd name="connsiteY15041" fmla="*/ 6068527 h 8519503"/>
              <a:gd name="connsiteX15042" fmla="*/ 1053048 w 7289801"/>
              <a:gd name="connsiteY15042" fmla="*/ 6080668 h 8519503"/>
              <a:gd name="connsiteX15043" fmla="*/ 904270 w 7289801"/>
              <a:gd name="connsiteY15043" fmla="*/ 6162794 h 8519503"/>
              <a:gd name="connsiteX15044" fmla="*/ 917144 w 7289801"/>
              <a:gd name="connsiteY15044" fmla="*/ 6152081 h 8519503"/>
              <a:gd name="connsiteX15045" fmla="*/ 916430 w 7289801"/>
              <a:gd name="connsiteY15045" fmla="*/ 6141369 h 8519503"/>
              <a:gd name="connsiteX15046" fmla="*/ 909992 w 7289801"/>
              <a:gd name="connsiteY15046" fmla="*/ 6145654 h 8519503"/>
              <a:gd name="connsiteX15047" fmla="*/ 908562 w 7289801"/>
              <a:gd name="connsiteY15047" fmla="*/ 6155652 h 8519503"/>
              <a:gd name="connsiteX15048" fmla="*/ 902123 w 7289801"/>
              <a:gd name="connsiteY15048" fmla="*/ 6149225 h 8519503"/>
              <a:gd name="connsiteX15049" fmla="*/ 890679 w 7289801"/>
              <a:gd name="connsiteY15049" fmla="*/ 6155652 h 8519503"/>
              <a:gd name="connsiteX15050" fmla="*/ 892109 w 7289801"/>
              <a:gd name="connsiteY15050" fmla="*/ 6163508 h 8519503"/>
              <a:gd name="connsiteX15051" fmla="*/ 909992 w 7289801"/>
              <a:gd name="connsiteY15051" fmla="*/ 6171364 h 8519503"/>
              <a:gd name="connsiteX15052" fmla="*/ 896402 w 7289801"/>
              <a:gd name="connsiteY15052" fmla="*/ 6177076 h 8519503"/>
              <a:gd name="connsiteX15053" fmla="*/ 895686 w 7289801"/>
              <a:gd name="connsiteY15053" fmla="*/ 6166364 h 8519503"/>
              <a:gd name="connsiteX15054" fmla="*/ 859922 w 7289801"/>
              <a:gd name="connsiteY15054" fmla="*/ 6189217 h 8519503"/>
              <a:gd name="connsiteX15055" fmla="*/ 854201 w 7289801"/>
              <a:gd name="connsiteY15055" fmla="*/ 6193501 h 8519503"/>
              <a:gd name="connsiteX15056" fmla="*/ 839180 w 7289801"/>
              <a:gd name="connsiteY15056" fmla="*/ 6197072 h 8519503"/>
              <a:gd name="connsiteX15057" fmla="*/ 854915 w 7289801"/>
              <a:gd name="connsiteY15057" fmla="*/ 6178505 h 8519503"/>
              <a:gd name="connsiteX15058" fmla="*/ 823443 w 7289801"/>
              <a:gd name="connsiteY15058" fmla="*/ 6197072 h 8519503"/>
              <a:gd name="connsiteX15059" fmla="*/ 806277 w 7289801"/>
              <a:gd name="connsiteY15059" fmla="*/ 6199928 h 8519503"/>
              <a:gd name="connsiteX15060" fmla="*/ 806277 w 7289801"/>
              <a:gd name="connsiteY15060" fmla="*/ 6179218 h 8519503"/>
              <a:gd name="connsiteX15061" fmla="*/ 788394 w 7289801"/>
              <a:gd name="connsiteY15061" fmla="*/ 6197072 h 8519503"/>
              <a:gd name="connsiteX15062" fmla="*/ 787679 w 7289801"/>
              <a:gd name="connsiteY15062" fmla="*/ 6212784 h 8519503"/>
              <a:gd name="connsiteX15063" fmla="*/ 770512 w 7289801"/>
              <a:gd name="connsiteY15063" fmla="*/ 6209927 h 8519503"/>
              <a:gd name="connsiteX15064" fmla="*/ 769082 w 7289801"/>
              <a:gd name="connsiteY15064" fmla="*/ 6194216 h 8519503"/>
              <a:gd name="connsiteX15065" fmla="*/ 782672 w 7289801"/>
              <a:gd name="connsiteY15065" fmla="*/ 6181362 h 8519503"/>
              <a:gd name="connsiteX15066" fmla="*/ 829166 w 7289801"/>
              <a:gd name="connsiteY15066" fmla="*/ 6159223 h 8519503"/>
              <a:gd name="connsiteX15067" fmla="*/ 832767 w 7289801"/>
              <a:gd name="connsiteY15067" fmla="*/ 6154797 h 8519503"/>
              <a:gd name="connsiteX15068" fmla="*/ 832333 w 7289801"/>
              <a:gd name="connsiteY15068" fmla="*/ 6154586 h 8519503"/>
              <a:gd name="connsiteX15069" fmla="*/ 833768 w 7289801"/>
              <a:gd name="connsiteY15069" fmla="*/ 6153569 h 8519503"/>
              <a:gd name="connsiteX15070" fmla="*/ 840789 w 7289801"/>
              <a:gd name="connsiteY15070" fmla="*/ 6144940 h 8519503"/>
              <a:gd name="connsiteX15071" fmla="*/ 855631 w 7289801"/>
              <a:gd name="connsiteY15071" fmla="*/ 6137085 h 8519503"/>
              <a:gd name="connsiteX15072" fmla="*/ 852769 w 7289801"/>
              <a:gd name="connsiteY15072" fmla="*/ 6132086 h 8519503"/>
              <a:gd name="connsiteX15073" fmla="*/ 867790 w 7289801"/>
              <a:gd name="connsiteY15073" fmla="*/ 6129229 h 8519503"/>
              <a:gd name="connsiteX15074" fmla="*/ 872797 w 7289801"/>
              <a:gd name="connsiteY15074" fmla="*/ 6139942 h 8519503"/>
              <a:gd name="connsiteX15075" fmla="*/ 877088 w 7289801"/>
              <a:gd name="connsiteY15075" fmla="*/ 6135656 h 8519503"/>
              <a:gd name="connsiteX15076" fmla="*/ 877088 w 7289801"/>
              <a:gd name="connsiteY15076" fmla="*/ 6114947 h 8519503"/>
              <a:gd name="connsiteX15077" fmla="*/ 889964 w 7289801"/>
              <a:gd name="connsiteY15077" fmla="*/ 6104234 h 8519503"/>
              <a:gd name="connsiteX15078" fmla="*/ 895686 w 7289801"/>
              <a:gd name="connsiteY15078" fmla="*/ 6107805 h 8519503"/>
              <a:gd name="connsiteX15079" fmla="*/ 905700 w 7289801"/>
              <a:gd name="connsiteY15079" fmla="*/ 6093522 h 8519503"/>
              <a:gd name="connsiteX15080" fmla="*/ 889249 w 7289801"/>
              <a:gd name="connsiteY15080" fmla="*/ 6114232 h 8519503"/>
              <a:gd name="connsiteX15081" fmla="*/ 894971 w 7289801"/>
              <a:gd name="connsiteY15081" fmla="*/ 6122802 h 8519503"/>
              <a:gd name="connsiteX15082" fmla="*/ 913569 w 7289801"/>
              <a:gd name="connsiteY15082" fmla="*/ 6102806 h 8519503"/>
              <a:gd name="connsiteX15083" fmla="*/ 925013 w 7289801"/>
              <a:gd name="connsiteY15083" fmla="*/ 6097093 h 8519503"/>
              <a:gd name="connsiteX15084" fmla="*/ 935026 w 7289801"/>
              <a:gd name="connsiteY15084" fmla="*/ 6100664 h 8519503"/>
              <a:gd name="connsiteX15085" fmla="*/ 942895 w 7289801"/>
              <a:gd name="connsiteY15085" fmla="*/ 6086381 h 8519503"/>
              <a:gd name="connsiteX15086" fmla="*/ 955770 w 7289801"/>
              <a:gd name="connsiteY15086" fmla="*/ 6088524 h 8519503"/>
              <a:gd name="connsiteX15087" fmla="*/ 950047 w 7289801"/>
              <a:gd name="connsiteY15087" fmla="*/ 6072098 h 8519503"/>
              <a:gd name="connsiteX15088" fmla="*/ 968645 w 7289801"/>
              <a:gd name="connsiteY15088" fmla="*/ 6077812 h 8519503"/>
              <a:gd name="connsiteX15089" fmla="*/ 977228 w 7289801"/>
              <a:gd name="connsiteY15089" fmla="*/ 6061386 h 8519503"/>
              <a:gd name="connsiteX15090" fmla="*/ 959346 w 7289801"/>
              <a:gd name="connsiteY15090" fmla="*/ 6066385 h 8519503"/>
              <a:gd name="connsiteX15091" fmla="*/ 987957 w 7289801"/>
              <a:gd name="connsiteY15091" fmla="*/ 6049960 h 8519503"/>
              <a:gd name="connsiteX15092" fmla="*/ 1015854 w 7289801"/>
              <a:gd name="connsiteY15092" fmla="*/ 6023536 h 8519503"/>
              <a:gd name="connsiteX15093" fmla="*/ 980089 w 7289801"/>
              <a:gd name="connsiteY15093" fmla="*/ 6020680 h 8519503"/>
              <a:gd name="connsiteX15094" fmla="*/ 972221 w 7289801"/>
              <a:gd name="connsiteY15094" fmla="*/ 6029250 h 8519503"/>
              <a:gd name="connsiteX15095" fmla="*/ 977228 w 7289801"/>
              <a:gd name="connsiteY15095" fmla="*/ 6035677 h 8519503"/>
              <a:gd name="connsiteX15096" fmla="*/ 962207 w 7289801"/>
              <a:gd name="connsiteY15096" fmla="*/ 6056387 h 8519503"/>
              <a:gd name="connsiteX15097" fmla="*/ 962207 w 7289801"/>
              <a:gd name="connsiteY15097" fmla="*/ 6043533 h 8519503"/>
              <a:gd name="connsiteX15098" fmla="*/ 954339 w 7289801"/>
              <a:gd name="connsiteY15098" fmla="*/ 6047104 h 8519503"/>
              <a:gd name="connsiteX15099" fmla="*/ 950763 w 7289801"/>
              <a:gd name="connsiteY15099" fmla="*/ 6057102 h 8519503"/>
              <a:gd name="connsiteX15100" fmla="*/ 933596 w 7289801"/>
              <a:gd name="connsiteY15100" fmla="*/ 6059958 h 8519503"/>
              <a:gd name="connsiteX15101" fmla="*/ 944325 w 7289801"/>
              <a:gd name="connsiteY15101" fmla="*/ 6043533 h 8519503"/>
              <a:gd name="connsiteX15102" fmla="*/ 933596 w 7289801"/>
              <a:gd name="connsiteY15102" fmla="*/ 6047104 h 8519503"/>
              <a:gd name="connsiteX15103" fmla="*/ 928589 w 7289801"/>
              <a:gd name="connsiteY15103" fmla="*/ 6061386 h 8519503"/>
              <a:gd name="connsiteX15104" fmla="*/ 934311 w 7289801"/>
              <a:gd name="connsiteY15104" fmla="*/ 6064956 h 8519503"/>
              <a:gd name="connsiteX15105" fmla="*/ 902839 w 7289801"/>
              <a:gd name="connsiteY15105" fmla="*/ 6080668 h 8519503"/>
              <a:gd name="connsiteX15106" fmla="*/ 847762 w 7289801"/>
              <a:gd name="connsiteY15106" fmla="*/ 6125659 h 8519503"/>
              <a:gd name="connsiteX15107" fmla="*/ 849194 w 7289801"/>
              <a:gd name="connsiteY15107" fmla="*/ 6108519 h 8519503"/>
              <a:gd name="connsiteX15108" fmla="*/ 880665 w 7289801"/>
              <a:gd name="connsiteY15108" fmla="*/ 6092808 h 8519503"/>
              <a:gd name="connsiteX15109" fmla="*/ 899263 w 7289801"/>
              <a:gd name="connsiteY15109" fmla="*/ 6084953 h 8519503"/>
              <a:gd name="connsiteX15110" fmla="*/ 887102 w 7289801"/>
              <a:gd name="connsiteY15110" fmla="*/ 6080668 h 8519503"/>
              <a:gd name="connsiteX15111" fmla="*/ 871367 w 7289801"/>
              <a:gd name="connsiteY15111" fmla="*/ 6098522 h 8519503"/>
              <a:gd name="connsiteX15112" fmla="*/ 842755 w 7289801"/>
              <a:gd name="connsiteY15112" fmla="*/ 6107091 h 8519503"/>
              <a:gd name="connsiteX15113" fmla="*/ 844187 w 7289801"/>
              <a:gd name="connsiteY15113" fmla="*/ 6097093 h 8519503"/>
              <a:gd name="connsiteX15114" fmla="*/ 835603 w 7289801"/>
              <a:gd name="connsiteY15114" fmla="*/ 6095665 h 8519503"/>
              <a:gd name="connsiteX15115" fmla="*/ 827734 w 7289801"/>
              <a:gd name="connsiteY15115" fmla="*/ 6110661 h 8519503"/>
              <a:gd name="connsiteX15116" fmla="*/ 833457 w 7289801"/>
              <a:gd name="connsiteY15116" fmla="*/ 6113518 h 8519503"/>
              <a:gd name="connsiteX15117" fmla="*/ 810568 w 7289801"/>
              <a:gd name="connsiteY15117" fmla="*/ 6120659 h 8519503"/>
              <a:gd name="connsiteX15118" fmla="*/ 811999 w 7289801"/>
              <a:gd name="connsiteY15118" fmla="*/ 6110661 h 8519503"/>
              <a:gd name="connsiteX15119" fmla="*/ 800554 w 7289801"/>
              <a:gd name="connsiteY15119" fmla="*/ 6129229 h 8519503"/>
              <a:gd name="connsiteX15120" fmla="*/ 773373 w 7289801"/>
              <a:gd name="connsiteY15120" fmla="*/ 6128515 h 8519503"/>
              <a:gd name="connsiteX15121" fmla="*/ 749770 w 7289801"/>
              <a:gd name="connsiteY15121" fmla="*/ 6137798 h 8519503"/>
              <a:gd name="connsiteX15122" fmla="*/ 751200 w 7289801"/>
              <a:gd name="connsiteY15122" fmla="*/ 6127801 h 8519503"/>
              <a:gd name="connsiteX15123" fmla="*/ 739040 w 7289801"/>
              <a:gd name="connsiteY15123" fmla="*/ 6136371 h 8519503"/>
              <a:gd name="connsiteX15124" fmla="*/ 729742 w 7289801"/>
              <a:gd name="connsiteY15124" fmla="*/ 6129944 h 8519503"/>
              <a:gd name="connsiteX15125" fmla="*/ 718297 w 7289801"/>
              <a:gd name="connsiteY15125" fmla="*/ 6135656 h 8519503"/>
              <a:gd name="connsiteX15126" fmla="*/ 729026 w 7289801"/>
              <a:gd name="connsiteY15126" fmla="*/ 6137798 h 8519503"/>
              <a:gd name="connsiteX15127" fmla="*/ 724735 w 7289801"/>
              <a:gd name="connsiteY15127" fmla="*/ 6149939 h 8519503"/>
              <a:gd name="connsiteX15128" fmla="*/ 715435 w 7289801"/>
              <a:gd name="connsiteY15128" fmla="*/ 6156366 h 8519503"/>
              <a:gd name="connsiteX15129" fmla="*/ 703991 w 7289801"/>
              <a:gd name="connsiteY15129" fmla="*/ 6149225 h 8519503"/>
              <a:gd name="connsiteX15130" fmla="*/ 718297 w 7289801"/>
              <a:gd name="connsiteY15130" fmla="*/ 6141369 h 8519503"/>
              <a:gd name="connsiteX15131" fmla="*/ 702561 w 7289801"/>
              <a:gd name="connsiteY15131" fmla="*/ 6133515 h 8519503"/>
              <a:gd name="connsiteX15132" fmla="*/ 682534 w 7289801"/>
              <a:gd name="connsiteY15132" fmla="*/ 6146369 h 8519503"/>
              <a:gd name="connsiteX15133" fmla="*/ 689686 w 7289801"/>
              <a:gd name="connsiteY15133" fmla="*/ 6132086 h 8519503"/>
              <a:gd name="connsiteX15134" fmla="*/ 708284 w 7289801"/>
              <a:gd name="connsiteY15134" fmla="*/ 6124230 h 8519503"/>
              <a:gd name="connsiteX15135" fmla="*/ 707568 w 7289801"/>
              <a:gd name="connsiteY15135" fmla="*/ 6119232 h 8519503"/>
              <a:gd name="connsiteX15136" fmla="*/ 731888 w 7289801"/>
              <a:gd name="connsiteY15136" fmla="*/ 6097093 h 8519503"/>
              <a:gd name="connsiteX15137" fmla="*/ 741902 w 7289801"/>
              <a:gd name="connsiteY15137" fmla="*/ 6100664 h 8519503"/>
              <a:gd name="connsiteX15138" fmla="*/ 761929 w 7289801"/>
              <a:gd name="connsiteY15138" fmla="*/ 6088524 h 8519503"/>
              <a:gd name="connsiteX15139" fmla="*/ 751200 w 7289801"/>
              <a:gd name="connsiteY15139" fmla="*/ 6094237 h 8519503"/>
              <a:gd name="connsiteX15140" fmla="*/ 751915 w 7289801"/>
              <a:gd name="connsiteY15140" fmla="*/ 6112090 h 8519503"/>
              <a:gd name="connsiteX15141" fmla="*/ 755491 w 7289801"/>
              <a:gd name="connsiteY15141" fmla="*/ 6099949 h 8519503"/>
              <a:gd name="connsiteX15142" fmla="*/ 770512 w 7289801"/>
              <a:gd name="connsiteY15142" fmla="*/ 6092095 h 8519503"/>
              <a:gd name="connsiteX15143" fmla="*/ 776950 w 7289801"/>
              <a:gd name="connsiteY15143" fmla="*/ 6097807 h 8519503"/>
              <a:gd name="connsiteX15144" fmla="*/ 788394 w 7289801"/>
              <a:gd name="connsiteY15144" fmla="*/ 6079239 h 8519503"/>
              <a:gd name="connsiteX15145" fmla="*/ 786964 w 7289801"/>
              <a:gd name="connsiteY15145" fmla="*/ 6063529 h 8519503"/>
              <a:gd name="connsiteX15146" fmla="*/ 814860 w 7289801"/>
              <a:gd name="connsiteY15146" fmla="*/ 6049246 h 8519503"/>
              <a:gd name="connsiteX15147" fmla="*/ 811283 w 7289801"/>
              <a:gd name="connsiteY15147" fmla="*/ 6059244 h 8519503"/>
              <a:gd name="connsiteX15148" fmla="*/ 829880 w 7289801"/>
              <a:gd name="connsiteY15148" fmla="*/ 6046390 h 8519503"/>
              <a:gd name="connsiteX15149" fmla="*/ 854201 w 7289801"/>
              <a:gd name="connsiteY15149" fmla="*/ 6037105 h 8519503"/>
              <a:gd name="connsiteX15150" fmla="*/ 866360 w 7289801"/>
              <a:gd name="connsiteY15150" fmla="*/ 6047104 h 8519503"/>
              <a:gd name="connsiteX15151" fmla="*/ 873513 w 7289801"/>
              <a:gd name="connsiteY15151" fmla="*/ 6027107 h 8519503"/>
              <a:gd name="connsiteX15152" fmla="*/ 884242 w 7289801"/>
              <a:gd name="connsiteY15152" fmla="*/ 6024251 h 8519503"/>
              <a:gd name="connsiteX15153" fmla="*/ 885672 w 7289801"/>
              <a:gd name="connsiteY15153" fmla="*/ 6032107 h 8519503"/>
              <a:gd name="connsiteX15154" fmla="*/ 891395 w 7289801"/>
              <a:gd name="connsiteY15154" fmla="*/ 6022823 h 8519503"/>
              <a:gd name="connsiteX15155" fmla="*/ 899978 w 7289801"/>
              <a:gd name="connsiteY15155" fmla="*/ 6031392 h 8519503"/>
              <a:gd name="connsiteX15156" fmla="*/ 915714 w 7289801"/>
              <a:gd name="connsiteY15156" fmla="*/ 6013539 h 8519503"/>
              <a:gd name="connsiteX15157" fmla="*/ 895686 w 7289801"/>
              <a:gd name="connsiteY15157" fmla="*/ 6017824 h 8519503"/>
              <a:gd name="connsiteX15158" fmla="*/ 927874 w 7289801"/>
              <a:gd name="connsiteY15158" fmla="*/ 5997114 h 8519503"/>
              <a:gd name="connsiteX15159" fmla="*/ 884957 w 7289801"/>
              <a:gd name="connsiteY15159" fmla="*/ 6013539 h 8519503"/>
              <a:gd name="connsiteX15160" fmla="*/ 889964 w 7289801"/>
              <a:gd name="connsiteY15160" fmla="*/ 6019966 h 8519503"/>
              <a:gd name="connsiteX15161" fmla="*/ 877088 w 7289801"/>
              <a:gd name="connsiteY15161" fmla="*/ 6017824 h 8519503"/>
              <a:gd name="connsiteX15162" fmla="*/ 877088 w 7289801"/>
              <a:gd name="connsiteY15162" fmla="*/ 6004970 h 8519503"/>
              <a:gd name="connsiteX15163" fmla="*/ 917144 w 7289801"/>
              <a:gd name="connsiteY15163" fmla="*/ 5982831 h 8519503"/>
              <a:gd name="connsiteX15164" fmla="*/ 925728 w 7289801"/>
              <a:gd name="connsiteY15164" fmla="*/ 5979260 h 8519503"/>
              <a:gd name="connsiteX15165" fmla="*/ 930735 w 7289801"/>
              <a:gd name="connsiteY15165" fmla="*/ 5989972 h 8519503"/>
              <a:gd name="connsiteX15166" fmla="*/ 942895 w 7289801"/>
              <a:gd name="connsiteY15166" fmla="*/ 5981402 h 8519503"/>
              <a:gd name="connsiteX15167" fmla="*/ 932881 w 7289801"/>
              <a:gd name="connsiteY15167" fmla="*/ 5977833 h 8519503"/>
              <a:gd name="connsiteX15168" fmla="*/ 943610 w 7289801"/>
              <a:gd name="connsiteY15168" fmla="*/ 5974262 h 8519503"/>
              <a:gd name="connsiteX15169" fmla="*/ 949332 w 7289801"/>
              <a:gd name="connsiteY15169" fmla="*/ 5957121 h 8519503"/>
              <a:gd name="connsiteX15170" fmla="*/ 943610 w 7289801"/>
              <a:gd name="connsiteY15170" fmla="*/ 5948552 h 8519503"/>
              <a:gd name="connsiteX15171" fmla="*/ 950763 w 7289801"/>
              <a:gd name="connsiteY15171" fmla="*/ 5934270 h 8519503"/>
              <a:gd name="connsiteX15172" fmla="*/ 957200 w 7289801"/>
              <a:gd name="connsiteY15172" fmla="*/ 5947838 h 8519503"/>
              <a:gd name="connsiteX15173" fmla="*/ 976514 w 7289801"/>
              <a:gd name="connsiteY15173" fmla="*/ 5932842 h 8519503"/>
              <a:gd name="connsiteX15174" fmla="*/ 975082 w 7289801"/>
              <a:gd name="connsiteY15174" fmla="*/ 5942840 h 8519503"/>
              <a:gd name="connsiteX15175" fmla="*/ 988673 w 7289801"/>
              <a:gd name="connsiteY15175" fmla="*/ 5944982 h 8519503"/>
              <a:gd name="connsiteX15176" fmla="*/ 1004408 w 7289801"/>
              <a:gd name="connsiteY15176" fmla="*/ 5939269 h 8519503"/>
              <a:gd name="connsiteX15177" fmla="*/ 1008701 w 7289801"/>
              <a:gd name="connsiteY15177" fmla="*/ 5919987 h 8519503"/>
              <a:gd name="connsiteX15178" fmla="*/ 1021575 w 7289801"/>
              <a:gd name="connsiteY15178" fmla="*/ 5929271 h 8519503"/>
              <a:gd name="connsiteX15179" fmla="*/ 1035882 w 7289801"/>
              <a:gd name="connsiteY15179" fmla="*/ 5908561 h 8519503"/>
              <a:gd name="connsiteX15180" fmla="*/ 1048041 w 7289801"/>
              <a:gd name="connsiteY15180" fmla="*/ 5907847 h 8519503"/>
              <a:gd name="connsiteX15181" fmla="*/ 1010847 w 7289801"/>
              <a:gd name="connsiteY15181" fmla="*/ 5907133 h 8519503"/>
              <a:gd name="connsiteX15182" fmla="*/ 1037312 w 7289801"/>
              <a:gd name="connsiteY15182" fmla="*/ 5898562 h 8519503"/>
              <a:gd name="connsiteX15183" fmla="*/ 1028729 w 7289801"/>
              <a:gd name="connsiteY15183" fmla="*/ 5863569 h 8519503"/>
              <a:gd name="connsiteX15184" fmla="*/ 1066638 w 7289801"/>
              <a:gd name="connsiteY15184" fmla="*/ 5836432 h 8519503"/>
              <a:gd name="connsiteX15185" fmla="*/ 1056624 w 7289801"/>
              <a:gd name="connsiteY15185" fmla="*/ 5857857 h 8519503"/>
              <a:gd name="connsiteX15186" fmla="*/ 1100971 w 7289801"/>
              <a:gd name="connsiteY15186" fmla="*/ 5836432 h 8519503"/>
              <a:gd name="connsiteX15187" fmla="*/ 1147465 w 7289801"/>
              <a:gd name="connsiteY15187" fmla="*/ 5822864 h 8519503"/>
              <a:gd name="connsiteX15188" fmla="*/ 1155333 w 7289801"/>
              <a:gd name="connsiteY15188" fmla="*/ 5813581 h 8519503"/>
              <a:gd name="connsiteX15189" fmla="*/ 1166061 w 7289801"/>
              <a:gd name="connsiteY15189" fmla="*/ 5815722 h 8519503"/>
              <a:gd name="connsiteX15190" fmla="*/ 1218992 w 7289801"/>
              <a:gd name="connsiteY15190" fmla="*/ 5790014 h 8519503"/>
              <a:gd name="connsiteX15191" fmla="*/ 1213270 w 7289801"/>
              <a:gd name="connsiteY15191" fmla="*/ 5786444 h 8519503"/>
              <a:gd name="connsiteX15192" fmla="*/ 1222569 w 7289801"/>
              <a:gd name="connsiteY15192" fmla="*/ 5780730 h 8519503"/>
              <a:gd name="connsiteX15193" fmla="*/ 1224715 w 7289801"/>
              <a:gd name="connsiteY15193" fmla="*/ 5785729 h 8519503"/>
              <a:gd name="connsiteX15194" fmla="*/ 1253326 w 7289801"/>
              <a:gd name="connsiteY15194" fmla="*/ 5771446 h 8519503"/>
              <a:gd name="connsiteX15195" fmla="*/ 1246173 w 7289801"/>
              <a:gd name="connsiteY15195" fmla="*/ 5784300 h 8519503"/>
              <a:gd name="connsiteX15196" fmla="*/ 1268347 w 7289801"/>
              <a:gd name="connsiteY15196" fmla="*/ 5775017 h 8519503"/>
              <a:gd name="connsiteX15197" fmla="*/ 1263340 w 7289801"/>
              <a:gd name="connsiteY15197" fmla="*/ 5755736 h 8519503"/>
              <a:gd name="connsiteX15198" fmla="*/ 1276662 w 7289801"/>
              <a:gd name="connsiteY15198" fmla="*/ 5768679 h 8519503"/>
              <a:gd name="connsiteX15199" fmla="*/ 1285148 w 7289801"/>
              <a:gd name="connsiteY15199" fmla="*/ 5768103 h 8519503"/>
              <a:gd name="connsiteX15200" fmla="*/ 1285537 w 7289801"/>
              <a:gd name="connsiteY15200" fmla="*/ 5767918 h 8519503"/>
              <a:gd name="connsiteX15201" fmla="*/ 1294813 w 7289801"/>
              <a:gd name="connsiteY15201" fmla="*/ 5758592 h 8519503"/>
              <a:gd name="connsiteX15202" fmla="*/ 1286229 w 7289801"/>
              <a:gd name="connsiteY15202" fmla="*/ 5757163 h 8519503"/>
              <a:gd name="connsiteX15203" fmla="*/ 1315555 w 7289801"/>
              <a:gd name="connsiteY15203" fmla="*/ 5725741 h 8519503"/>
              <a:gd name="connsiteX15204" fmla="*/ 1354895 w 7289801"/>
              <a:gd name="connsiteY15204" fmla="*/ 5714316 h 8519503"/>
              <a:gd name="connsiteX15205" fmla="*/ 1364909 w 7289801"/>
              <a:gd name="connsiteY15205" fmla="*/ 5700746 h 8519503"/>
              <a:gd name="connsiteX15206" fmla="*/ 1359188 w 7289801"/>
              <a:gd name="connsiteY15206" fmla="*/ 5697175 h 8519503"/>
              <a:gd name="connsiteX15207" fmla="*/ 1392090 w 7289801"/>
              <a:gd name="connsiteY15207" fmla="*/ 5676465 h 8519503"/>
              <a:gd name="connsiteX15208" fmla="*/ 1374923 w 7289801"/>
              <a:gd name="connsiteY15208" fmla="*/ 5697175 h 8519503"/>
              <a:gd name="connsiteX15209" fmla="*/ 1414979 w 7289801"/>
              <a:gd name="connsiteY15209" fmla="*/ 5682894 h 8519503"/>
              <a:gd name="connsiteX15210" fmla="*/ 1453604 w 7289801"/>
              <a:gd name="connsiteY15210" fmla="*/ 5653614 h 8519503"/>
              <a:gd name="connsiteX15211" fmla="*/ 1472201 w 7289801"/>
              <a:gd name="connsiteY15211" fmla="*/ 5654328 h 8519503"/>
              <a:gd name="connsiteX15212" fmla="*/ 1470771 w 7289801"/>
              <a:gd name="connsiteY15212" fmla="*/ 5669325 h 8519503"/>
              <a:gd name="connsiteX15213" fmla="*/ 1477208 w 7289801"/>
              <a:gd name="connsiteY15213" fmla="*/ 5665755 h 8519503"/>
              <a:gd name="connsiteX15214" fmla="*/ 1480069 w 7289801"/>
              <a:gd name="connsiteY15214" fmla="*/ 5650757 h 8519503"/>
              <a:gd name="connsiteX15215" fmla="*/ 1484362 w 7289801"/>
              <a:gd name="connsiteY15215" fmla="*/ 5664326 h 8519503"/>
              <a:gd name="connsiteX15216" fmla="*/ 1497237 w 7289801"/>
              <a:gd name="connsiteY15216" fmla="*/ 5648614 h 8519503"/>
              <a:gd name="connsiteX15217" fmla="*/ 1501528 w 7289801"/>
              <a:gd name="connsiteY15217" fmla="*/ 5656470 h 8519503"/>
              <a:gd name="connsiteX15218" fmla="*/ 1504390 w 7289801"/>
              <a:gd name="connsiteY15218" fmla="*/ 5641474 h 8519503"/>
              <a:gd name="connsiteX15219" fmla="*/ 1515118 w 7289801"/>
              <a:gd name="connsiteY15219" fmla="*/ 5638616 h 8519503"/>
              <a:gd name="connsiteX15220" fmla="*/ 1513688 w 7289801"/>
              <a:gd name="connsiteY15220" fmla="*/ 5648614 h 8519503"/>
              <a:gd name="connsiteX15221" fmla="*/ 1525848 w 7289801"/>
              <a:gd name="connsiteY15221" fmla="*/ 5627191 h 8519503"/>
              <a:gd name="connsiteX15222" fmla="*/ 1511542 w 7289801"/>
              <a:gd name="connsiteY15222" fmla="*/ 5622191 h 8519503"/>
              <a:gd name="connsiteX15223" fmla="*/ 1530765 w 7289801"/>
              <a:gd name="connsiteY15223" fmla="*/ 5613800 h 8519503"/>
              <a:gd name="connsiteX15224" fmla="*/ 1547129 w 7289801"/>
              <a:gd name="connsiteY15224" fmla="*/ 5600201 h 8519503"/>
              <a:gd name="connsiteX15225" fmla="*/ 1550346 w 7289801"/>
              <a:gd name="connsiteY15225" fmla="*/ 5603802 h 8519503"/>
              <a:gd name="connsiteX15226" fmla="*/ 1555174 w 7289801"/>
              <a:gd name="connsiteY15226" fmla="*/ 5611479 h 8519503"/>
              <a:gd name="connsiteX15227" fmla="*/ 1572340 w 7289801"/>
              <a:gd name="connsiteY15227" fmla="*/ 5602196 h 8519503"/>
              <a:gd name="connsiteX15228" fmla="*/ 1560181 w 7289801"/>
              <a:gd name="connsiteY15228" fmla="*/ 5592198 h 8519503"/>
              <a:gd name="connsiteX15229" fmla="*/ 1574487 w 7289801"/>
              <a:gd name="connsiteY15229" fmla="*/ 5597196 h 8519503"/>
              <a:gd name="connsiteX15230" fmla="*/ 1580209 w 7289801"/>
              <a:gd name="connsiteY15230" fmla="*/ 5580057 h 8519503"/>
              <a:gd name="connsiteX15231" fmla="*/ 1610966 w 7289801"/>
              <a:gd name="connsiteY15231" fmla="*/ 5567203 h 8519503"/>
              <a:gd name="connsiteX15232" fmla="*/ 1604528 w 7289801"/>
              <a:gd name="connsiteY15232" fmla="*/ 5571488 h 8519503"/>
              <a:gd name="connsiteX15233" fmla="*/ 1609535 w 7289801"/>
              <a:gd name="connsiteY15233" fmla="*/ 5577201 h 8519503"/>
              <a:gd name="connsiteX15234" fmla="*/ 1636001 w 7289801"/>
              <a:gd name="connsiteY15234" fmla="*/ 5548635 h 8519503"/>
              <a:gd name="connsiteX15235" fmla="*/ 1645299 w 7289801"/>
              <a:gd name="connsiteY15235" fmla="*/ 5555062 h 8519503"/>
              <a:gd name="connsiteX15236" fmla="*/ 1657459 w 7289801"/>
              <a:gd name="connsiteY15236" fmla="*/ 5541494 h 8519503"/>
              <a:gd name="connsiteX15237" fmla="*/ 1665327 w 7289801"/>
              <a:gd name="connsiteY15237" fmla="*/ 5550778 h 8519503"/>
              <a:gd name="connsiteX15238" fmla="*/ 1679633 w 7289801"/>
              <a:gd name="connsiteY15238" fmla="*/ 5537923 h 8519503"/>
              <a:gd name="connsiteX15239" fmla="*/ 1680259 w 7289801"/>
              <a:gd name="connsiteY15239" fmla="*/ 5544351 h 8519503"/>
              <a:gd name="connsiteX15240" fmla="*/ 1688510 w 7289801"/>
              <a:gd name="connsiteY15240" fmla="*/ 5544351 h 8519503"/>
              <a:gd name="connsiteX15241" fmla="*/ 1693167 w 7289801"/>
              <a:gd name="connsiteY15241" fmla="*/ 5536041 h 8519503"/>
              <a:gd name="connsiteX15242" fmla="*/ 1697435 w 7289801"/>
              <a:gd name="connsiteY15242" fmla="*/ 5537766 h 8519503"/>
              <a:gd name="connsiteX15243" fmla="*/ 1688752 w 7289801"/>
              <a:gd name="connsiteY15243" fmla="*/ 5544351 h 8519503"/>
              <a:gd name="connsiteX15244" fmla="*/ 1688932 w 7289801"/>
              <a:gd name="connsiteY15244" fmla="*/ 5544351 h 8519503"/>
              <a:gd name="connsiteX15245" fmla="*/ 1688372 w 7289801"/>
              <a:gd name="connsiteY15245" fmla="*/ 5544638 h 8519503"/>
              <a:gd name="connsiteX15246" fmla="*/ 1688331 w 7289801"/>
              <a:gd name="connsiteY15246" fmla="*/ 5544669 h 8519503"/>
              <a:gd name="connsiteX15247" fmla="*/ 1688339 w 7289801"/>
              <a:gd name="connsiteY15247" fmla="*/ 5544655 h 8519503"/>
              <a:gd name="connsiteX15248" fmla="*/ 1640292 w 7289801"/>
              <a:gd name="connsiteY15248" fmla="*/ 5569345 h 8519503"/>
              <a:gd name="connsiteX15249" fmla="*/ 1642438 w 7289801"/>
              <a:gd name="connsiteY15249" fmla="*/ 5582913 h 8519503"/>
              <a:gd name="connsiteX15250" fmla="*/ 1701806 w 7289801"/>
              <a:gd name="connsiteY15250" fmla="*/ 5533639 h 8519503"/>
              <a:gd name="connsiteX15251" fmla="*/ 1711820 w 7289801"/>
              <a:gd name="connsiteY15251" fmla="*/ 5537923 h 8519503"/>
              <a:gd name="connsiteX15252" fmla="*/ 1728987 w 7289801"/>
              <a:gd name="connsiteY15252" fmla="*/ 5522927 h 8519503"/>
              <a:gd name="connsiteX15253" fmla="*/ 1731133 w 7289801"/>
              <a:gd name="connsiteY15253" fmla="*/ 5510786 h 8519503"/>
              <a:gd name="connsiteX15254" fmla="*/ 1716113 w 7289801"/>
              <a:gd name="connsiteY15254" fmla="*/ 5520784 h 8519503"/>
              <a:gd name="connsiteX15255" fmla="*/ 1721834 w 7289801"/>
              <a:gd name="connsiteY15255" fmla="*/ 5524354 h 8519503"/>
              <a:gd name="connsiteX15256" fmla="*/ 1708244 w 7289801"/>
              <a:gd name="connsiteY15256" fmla="*/ 5529354 h 8519503"/>
              <a:gd name="connsiteX15257" fmla="*/ 1703237 w 7289801"/>
              <a:gd name="connsiteY15257" fmla="*/ 5510786 h 8519503"/>
              <a:gd name="connsiteX15258" fmla="*/ 1713251 w 7289801"/>
              <a:gd name="connsiteY15258" fmla="*/ 5515071 h 8519503"/>
              <a:gd name="connsiteX15259" fmla="*/ 1733279 w 7289801"/>
              <a:gd name="connsiteY15259" fmla="*/ 5492932 h 8519503"/>
              <a:gd name="connsiteX15260" fmla="*/ 1740432 w 7289801"/>
              <a:gd name="connsiteY15260" fmla="*/ 5486505 h 8519503"/>
              <a:gd name="connsiteX15261" fmla="*/ 1751161 w 7289801"/>
              <a:gd name="connsiteY15261" fmla="*/ 5487934 h 8519503"/>
              <a:gd name="connsiteX15262" fmla="*/ 1748300 w 7289801"/>
              <a:gd name="connsiteY15262" fmla="*/ 5482221 h 8519503"/>
              <a:gd name="connsiteX15263" fmla="*/ 1771188 w 7289801"/>
              <a:gd name="connsiteY15263" fmla="*/ 5470795 h 8519503"/>
              <a:gd name="connsiteX15264" fmla="*/ 1771904 w 7289801"/>
              <a:gd name="connsiteY15264" fmla="*/ 5463653 h 8519503"/>
              <a:gd name="connsiteX15265" fmla="*/ 1749730 w 7289801"/>
              <a:gd name="connsiteY15265" fmla="*/ 5472222 h 8519503"/>
              <a:gd name="connsiteX15266" fmla="*/ 1771188 w 7289801"/>
              <a:gd name="connsiteY15266" fmla="*/ 5452941 h 8519503"/>
              <a:gd name="connsiteX15267" fmla="*/ 1774765 w 7289801"/>
              <a:gd name="connsiteY15267" fmla="*/ 5461510 h 8519503"/>
              <a:gd name="connsiteX15268" fmla="*/ 1779772 w 7289801"/>
              <a:gd name="connsiteY15268" fmla="*/ 5454370 h 8519503"/>
              <a:gd name="connsiteX15269" fmla="*/ 1774765 w 7289801"/>
              <a:gd name="connsiteY15269" fmla="*/ 5442943 h 8519503"/>
              <a:gd name="connsiteX15270" fmla="*/ 1756883 w 7289801"/>
              <a:gd name="connsiteY15270" fmla="*/ 5460797 h 8519503"/>
              <a:gd name="connsiteX15271" fmla="*/ 1744723 w 7289801"/>
              <a:gd name="connsiteY15271" fmla="*/ 5455797 h 8519503"/>
              <a:gd name="connsiteX15272" fmla="*/ 1716113 w 7289801"/>
              <a:gd name="connsiteY15272" fmla="*/ 5482221 h 8519503"/>
              <a:gd name="connsiteX15273" fmla="*/ 1715397 w 7289801"/>
              <a:gd name="connsiteY15273" fmla="*/ 5471509 h 8519503"/>
              <a:gd name="connsiteX15274" fmla="*/ 1704667 w 7289801"/>
              <a:gd name="connsiteY15274" fmla="*/ 5487934 h 8519503"/>
              <a:gd name="connsiteX15275" fmla="*/ 1706099 w 7289801"/>
              <a:gd name="connsiteY15275" fmla="*/ 5472937 h 8519503"/>
              <a:gd name="connsiteX15276" fmla="*/ 1699660 w 7289801"/>
              <a:gd name="connsiteY15276" fmla="*/ 5495075 h 8519503"/>
              <a:gd name="connsiteX15277" fmla="*/ 1693223 w 7289801"/>
              <a:gd name="connsiteY15277" fmla="*/ 5480792 h 8519503"/>
              <a:gd name="connsiteX15278" fmla="*/ 1689646 w 7289801"/>
              <a:gd name="connsiteY15278" fmla="*/ 5497932 h 8519503"/>
              <a:gd name="connsiteX15279" fmla="*/ 1673911 w 7289801"/>
              <a:gd name="connsiteY15279" fmla="*/ 5508644 h 8519503"/>
              <a:gd name="connsiteX15280" fmla="*/ 1668189 w 7289801"/>
              <a:gd name="connsiteY15280" fmla="*/ 5512215 h 8519503"/>
              <a:gd name="connsiteX15281" fmla="*/ 1656029 w 7289801"/>
              <a:gd name="connsiteY15281" fmla="*/ 5507929 h 8519503"/>
              <a:gd name="connsiteX15282" fmla="*/ 1658175 w 7289801"/>
              <a:gd name="connsiteY15282" fmla="*/ 5521498 h 8519503"/>
              <a:gd name="connsiteX15283" fmla="*/ 1638862 w 7289801"/>
              <a:gd name="connsiteY15283" fmla="*/ 5527925 h 8519503"/>
              <a:gd name="connsiteX15284" fmla="*/ 1653168 w 7289801"/>
              <a:gd name="connsiteY15284" fmla="*/ 5520070 h 8519503"/>
              <a:gd name="connsiteX15285" fmla="*/ 1617403 w 7289801"/>
              <a:gd name="connsiteY15285" fmla="*/ 5524354 h 8519503"/>
              <a:gd name="connsiteX15286" fmla="*/ 1596661 w 7289801"/>
              <a:gd name="connsiteY15286" fmla="*/ 5541494 h 8519503"/>
              <a:gd name="connsiteX15287" fmla="*/ 1614542 w 7289801"/>
              <a:gd name="connsiteY15287" fmla="*/ 5531496 h 8519503"/>
              <a:gd name="connsiteX15288" fmla="*/ 1623126 w 7289801"/>
              <a:gd name="connsiteY15288" fmla="*/ 5533639 h 8519503"/>
              <a:gd name="connsiteX15289" fmla="*/ 1619549 w 7289801"/>
              <a:gd name="connsiteY15289" fmla="*/ 5542922 h 8519503"/>
              <a:gd name="connsiteX15290" fmla="*/ 1594514 w 7289801"/>
              <a:gd name="connsiteY15290" fmla="*/ 5548635 h 8519503"/>
              <a:gd name="connsiteX15291" fmla="*/ 1588793 w 7289801"/>
              <a:gd name="connsiteY15291" fmla="*/ 5537923 h 8519503"/>
              <a:gd name="connsiteX15292" fmla="*/ 1562327 w 7289801"/>
              <a:gd name="connsiteY15292" fmla="*/ 5553634 h 8519503"/>
              <a:gd name="connsiteX15293" fmla="*/ 1559466 w 7289801"/>
              <a:gd name="connsiteY15293" fmla="*/ 5573630 h 8519503"/>
              <a:gd name="connsiteX15294" fmla="*/ 1555890 w 7289801"/>
              <a:gd name="connsiteY15294" fmla="*/ 5578630 h 8519503"/>
              <a:gd name="connsiteX15295" fmla="*/ 1543730 w 7289801"/>
              <a:gd name="connsiteY15295" fmla="*/ 5566489 h 8519503"/>
              <a:gd name="connsiteX15296" fmla="*/ 1542299 w 7289801"/>
              <a:gd name="connsiteY15296" fmla="*/ 5583628 h 8519503"/>
              <a:gd name="connsiteX15297" fmla="*/ 1518695 w 7289801"/>
              <a:gd name="connsiteY15297" fmla="*/ 5590055 h 8519503"/>
              <a:gd name="connsiteX15298" fmla="*/ 1503674 w 7289801"/>
              <a:gd name="connsiteY15298" fmla="*/ 5592912 h 8519503"/>
              <a:gd name="connsiteX15299" fmla="*/ 1513688 w 7289801"/>
              <a:gd name="connsiteY15299" fmla="*/ 5584342 h 8519503"/>
              <a:gd name="connsiteX15300" fmla="*/ 1495090 w 7289801"/>
              <a:gd name="connsiteY15300" fmla="*/ 5591484 h 8519503"/>
              <a:gd name="connsiteX15301" fmla="*/ 1497237 w 7289801"/>
              <a:gd name="connsiteY15301" fmla="*/ 5586484 h 8519503"/>
              <a:gd name="connsiteX15302" fmla="*/ 1496522 w 7289801"/>
              <a:gd name="connsiteY15302" fmla="*/ 5581486 h 8519503"/>
              <a:gd name="connsiteX15303" fmla="*/ 1506535 w 7289801"/>
              <a:gd name="connsiteY15303" fmla="*/ 5580057 h 8519503"/>
              <a:gd name="connsiteX15304" fmla="*/ 1506535 w 7289801"/>
              <a:gd name="connsiteY15304" fmla="*/ 5572916 h 8519503"/>
              <a:gd name="connsiteX15305" fmla="*/ 1487938 w 7289801"/>
              <a:gd name="connsiteY15305" fmla="*/ 5592912 h 8519503"/>
              <a:gd name="connsiteX15306" fmla="*/ 1455034 w 7289801"/>
              <a:gd name="connsiteY15306" fmla="*/ 5612908 h 8519503"/>
              <a:gd name="connsiteX15307" fmla="*/ 1461473 w 7289801"/>
              <a:gd name="connsiteY15307" fmla="*/ 5626477 h 8519503"/>
              <a:gd name="connsiteX15308" fmla="*/ 1445736 w 7289801"/>
              <a:gd name="connsiteY15308" fmla="*/ 5632189 h 8519503"/>
              <a:gd name="connsiteX15309" fmla="*/ 1447882 w 7289801"/>
              <a:gd name="connsiteY15309" fmla="*/ 5611479 h 8519503"/>
              <a:gd name="connsiteX15310" fmla="*/ 1412833 w 7289801"/>
              <a:gd name="connsiteY15310" fmla="*/ 5639331 h 8519503"/>
              <a:gd name="connsiteX15311" fmla="*/ 1366340 w 7289801"/>
              <a:gd name="connsiteY15311" fmla="*/ 5652185 h 8519503"/>
              <a:gd name="connsiteX15312" fmla="*/ 1368486 w 7289801"/>
              <a:gd name="connsiteY15312" fmla="*/ 5645045 h 8519503"/>
              <a:gd name="connsiteX15313" fmla="*/ 1356326 w 7289801"/>
              <a:gd name="connsiteY15313" fmla="*/ 5640045 h 8519503"/>
              <a:gd name="connsiteX15314" fmla="*/ 1362048 w 7289801"/>
              <a:gd name="connsiteY15314" fmla="*/ 5651472 h 8519503"/>
              <a:gd name="connsiteX15315" fmla="*/ 1337728 w 7289801"/>
              <a:gd name="connsiteY15315" fmla="*/ 5672895 h 8519503"/>
              <a:gd name="connsiteX15316" fmla="*/ 1349174 w 7289801"/>
              <a:gd name="connsiteY15316" fmla="*/ 5680036 h 8519503"/>
              <a:gd name="connsiteX15317" fmla="*/ 1331291 w 7289801"/>
              <a:gd name="connsiteY15317" fmla="*/ 5690035 h 8519503"/>
              <a:gd name="connsiteX15318" fmla="*/ 1327715 w 7289801"/>
              <a:gd name="connsiteY15318" fmla="*/ 5681465 h 8519503"/>
              <a:gd name="connsiteX15319" fmla="*/ 1345597 w 7289801"/>
              <a:gd name="connsiteY15319" fmla="*/ 5676465 h 8519503"/>
              <a:gd name="connsiteX15320" fmla="*/ 1335583 w 7289801"/>
              <a:gd name="connsiteY15320" fmla="*/ 5672895 h 8519503"/>
              <a:gd name="connsiteX15321" fmla="*/ 1304111 w 7289801"/>
              <a:gd name="connsiteY15321" fmla="*/ 5687892 h 8519503"/>
              <a:gd name="connsiteX15322" fmla="*/ 1293381 w 7289801"/>
              <a:gd name="connsiteY15322" fmla="*/ 5678609 h 8519503"/>
              <a:gd name="connsiteX15323" fmla="*/ 1306257 w 7289801"/>
              <a:gd name="connsiteY15323" fmla="*/ 5670038 h 8519503"/>
              <a:gd name="connsiteX15324" fmla="*/ 1283367 w 7289801"/>
              <a:gd name="connsiteY15324" fmla="*/ 5682179 h 8519503"/>
              <a:gd name="connsiteX15325" fmla="*/ 1289090 w 7289801"/>
              <a:gd name="connsiteY15325" fmla="*/ 5690748 h 8519503"/>
              <a:gd name="connsiteX15326" fmla="*/ 1302680 w 7289801"/>
              <a:gd name="connsiteY15326" fmla="*/ 5680036 h 8519503"/>
              <a:gd name="connsiteX15327" fmla="*/ 1294813 w 7289801"/>
              <a:gd name="connsiteY15327" fmla="*/ 5694319 h 8519503"/>
              <a:gd name="connsiteX15328" fmla="*/ 1249750 w 7289801"/>
              <a:gd name="connsiteY15328" fmla="*/ 5722885 h 8519503"/>
              <a:gd name="connsiteX15329" fmla="*/ 1237590 w 7289801"/>
              <a:gd name="connsiteY15329" fmla="*/ 5718600 h 8519503"/>
              <a:gd name="connsiteX15330" fmla="*/ 1234013 w 7289801"/>
              <a:gd name="connsiteY15330" fmla="*/ 5722885 h 8519503"/>
              <a:gd name="connsiteX15331" fmla="*/ 1230436 w 7289801"/>
              <a:gd name="connsiteY15331" fmla="*/ 5732883 h 8519503"/>
              <a:gd name="connsiteX15332" fmla="*/ 1196237 w 7289801"/>
              <a:gd name="connsiteY15332" fmla="*/ 5747143 h 8519503"/>
              <a:gd name="connsiteX15333" fmla="*/ 1191381 w 7289801"/>
              <a:gd name="connsiteY15333" fmla="*/ 5757285 h 8519503"/>
              <a:gd name="connsiteX15334" fmla="*/ 1199751 w 7289801"/>
              <a:gd name="connsiteY15334" fmla="*/ 5747820 h 8519503"/>
              <a:gd name="connsiteX15335" fmla="*/ 1179465 w 7289801"/>
              <a:gd name="connsiteY15335" fmla="*/ 5763008 h 8519503"/>
              <a:gd name="connsiteX15336" fmla="*/ 1190876 w 7289801"/>
              <a:gd name="connsiteY15336" fmla="*/ 5757855 h 8519503"/>
              <a:gd name="connsiteX15337" fmla="*/ 1190982 w 7289801"/>
              <a:gd name="connsiteY15337" fmla="*/ 5757736 h 8519503"/>
              <a:gd name="connsiteX15338" fmla="*/ 1188236 w 7289801"/>
              <a:gd name="connsiteY15338" fmla="*/ 5754396 h 8519503"/>
              <a:gd name="connsiteX15339" fmla="*/ 1187521 w 7289801"/>
              <a:gd name="connsiteY15339" fmla="*/ 5749308 h 8519503"/>
              <a:gd name="connsiteX15340" fmla="*/ 1177507 w 7289801"/>
              <a:gd name="connsiteY15340" fmla="*/ 5750022 h 8519503"/>
              <a:gd name="connsiteX15341" fmla="*/ 1166777 w 7289801"/>
              <a:gd name="connsiteY15341" fmla="*/ 5756449 h 8519503"/>
              <a:gd name="connsiteX15342" fmla="*/ 1166061 w 7289801"/>
              <a:gd name="connsiteY15342" fmla="*/ 5764305 h 8519503"/>
              <a:gd name="connsiteX15343" fmla="*/ 1151041 w 7289801"/>
              <a:gd name="connsiteY15343" fmla="*/ 5766448 h 8519503"/>
              <a:gd name="connsiteX15344" fmla="*/ 1149611 w 7289801"/>
              <a:gd name="connsiteY15344" fmla="*/ 5758592 h 8519503"/>
              <a:gd name="connsiteX15345" fmla="*/ 1141742 w 7289801"/>
              <a:gd name="connsiteY15345" fmla="*/ 5767876 h 8519503"/>
              <a:gd name="connsiteX15346" fmla="*/ 1151041 w 7289801"/>
              <a:gd name="connsiteY15346" fmla="*/ 5766448 h 8519503"/>
              <a:gd name="connsiteX15347" fmla="*/ 1139597 w 7289801"/>
              <a:gd name="connsiteY15347" fmla="*/ 5780730 h 8519503"/>
              <a:gd name="connsiteX15348" fmla="*/ 1121714 w 7289801"/>
              <a:gd name="connsiteY15348" fmla="*/ 5777873 h 8519503"/>
              <a:gd name="connsiteX15349" fmla="*/ 1070930 w 7289801"/>
              <a:gd name="connsiteY15349" fmla="*/ 5803583 h 8519503"/>
              <a:gd name="connsiteX15350" fmla="*/ 1063062 w 7289801"/>
              <a:gd name="connsiteY15350" fmla="*/ 5807154 h 8519503"/>
              <a:gd name="connsiteX15351" fmla="*/ 1028729 w 7289801"/>
              <a:gd name="connsiteY15351" fmla="*/ 5825007 h 8519503"/>
              <a:gd name="connsiteX15352" fmla="*/ 1000117 w 7289801"/>
              <a:gd name="connsiteY15352" fmla="*/ 5833576 h 8519503"/>
              <a:gd name="connsiteX15353" fmla="*/ 1005124 w 7289801"/>
              <a:gd name="connsiteY15353" fmla="*/ 5826435 h 8519503"/>
              <a:gd name="connsiteX15354" fmla="*/ 992964 w 7289801"/>
              <a:gd name="connsiteY15354" fmla="*/ 5835005 h 8519503"/>
              <a:gd name="connsiteX15355" fmla="*/ 995826 w 7289801"/>
              <a:gd name="connsiteY15355" fmla="*/ 5840718 h 8519503"/>
              <a:gd name="connsiteX15356" fmla="*/ 976514 w 7289801"/>
              <a:gd name="connsiteY15356" fmla="*/ 5855715 h 8519503"/>
              <a:gd name="connsiteX15357" fmla="*/ 998687 w 7289801"/>
              <a:gd name="connsiteY15357" fmla="*/ 5825720 h 8519503"/>
              <a:gd name="connsiteX15358" fmla="*/ 1020145 w 7289801"/>
              <a:gd name="connsiteY15358" fmla="*/ 5803583 h 8519503"/>
              <a:gd name="connsiteX15359" fmla="*/ 1033736 w 7289801"/>
              <a:gd name="connsiteY15359" fmla="*/ 5805010 h 8519503"/>
              <a:gd name="connsiteX15360" fmla="*/ 1030159 w 7289801"/>
              <a:gd name="connsiteY15360" fmla="*/ 5815008 h 8519503"/>
              <a:gd name="connsiteX15361" fmla="*/ 1063776 w 7289801"/>
              <a:gd name="connsiteY15361" fmla="*/ 5779302 h 8519503"/>
              <a:gd name="connsiteX15362" fmla="*/ 1074506 w 7289801"/>
              <a:gd name="connsiteY15362" fmla="*/ 5788585 h 8519503"/>
              <a:gd name="connsiteX15363" fmla="*/ 1098825 w 7289801"/>
              <a:gd name="connsiteY15363" fmla="*/ 5771446 h 8519503"/>
              <a:gd name="connsiteX15364" fmla="*/ 1088811 w 7289801"/>
              <a:gd name="connsiteY15364" fmla="*/ 5785729 h 8519503"/>
              <a:gd name="connsiteX15365" fmla="*/ 1073076 w 7289801"/>
              <a:gd name="connsiteY15365" fmla="*/ 5798583 h 8519503"/>
              <a:gd name="connsiteX15366" fmla="*/ 1103118 w 7289801"/>
              <a:gd name="connsiteY15366" fmla="*/ 5785015 h 8519503"/>
              <a:gd name="connsiteX15367" fmla="*/ 1105979 w 7289801"/>
              <a:gd name="connsiteY15367" fmla="*/ 5777873 h 8519503"/>
              <a:gd name="connsiteX15368" fmla="*/ 1096680 w 7289801"/>
              <a:gd name="connsiteY15368" fmla="*/ 5776446 h 8519503"/>
              <a:gd name="connsiteX15369" fmla="*/ 1103832 w 7289801"/>
              <a:gd name="connsiteY15369" fmla="*/ 5764305 h 8519503"/>
              <a:gd name="connsiteX15370" fmla="*/ 1127437 w 7289801"/>
              <a:gd name="connsiteY15370" fmla="*/ 5742880 h 8519503"/>
              <a:gd name="connsiteX15371" fmla="*/ 1123146 w 7289801"/>
              <a:gd name="connsiteY15371" fmla="*/ 5755021 h 8519503"/>
              <a:gd name="connsiteX15372" fmla="*/ 1151041 w 7289801"/>
              <a:gd name="connsiteY15372" fmla="*/ 5735739 h 8519503"/>
              <a:gd name="connsiteX15373" fmla="*/ 1161054 w 7289801"/>
              <a:gd name="connsiteY15373" fmla="*/ 5740024 h 8519503"/>
              <a:gd name="connsiteX15374" fmla="*/ 1171068 w 7289801"/>
              <a:gd name="connsiteY15374" fmla="*/ 5723599 h 8519503"/>
              <a:gd name="connsiteX15375" fmla="*/ 1171068 w 7289801"/>
              <a:gd name="connsiteY15375" fmla="*/ 5744309 h 8519503"/>
              <a:gd name="connsiteX15376" fmla="*/ 1182514 w 7289801"/>
              <a:gd name="connsiteY15376" fmla="*/ 5737882 h 8519503"/>
              <a:gd name="connsiteX15377" fmla="*/ 1191096 w 7289801"/>
              <a:gd name="connsiteY15377" fmla="*/ 5726456 h 8519503"/>
              <a:gd name="connsiteX15378" fmla="*/ 1193242 w 7289801"/>
              <a:gd name="connsiteY15378" fmla="*/ 5714316 h 8519503"/>
              <a:gd name="connsiteX15379" fmla="*/ 1191812 w 7289801"/>
              <a:gd name="connsiteY15379" fmla="*/ 5711458 h 8519503"/>
              <a:gd name="connsiteX15380" fmla="*/ 1200396 w 7289801"/>
              <a:gd name="connsiteY15380" fmla="*/ 5720029 h 8519503"/>
              <a:gd name="connsiteX15381" fmla="*/ 1217562 w 7289801"/>
              <a:gd name="connsiteY15381" fmla="*/ 5697175 h 8519503"/>
              <a:gd name="connsiteX15382" fmla="*/ 1218277 w 7289801"/>
              <a:gd name="connsiteY15382" fmla="*/ 5707888 h 8519503"/>
              <a:gd name="connsiteX15383" fmla="*/ 1235443 w 7289801"/>
              <a:gd name="connsiteY15383" fmla="*/ 5679323 h 8519503"/>
              <a:gd name="connsiteX15384" fmla="*/ 1241882 w 7289801"/>
              <a:gd name="connsiteY15384" fmla="*/ 5687892 h 8519503"/>
              <a:gd name="connsiteX15385" fmla="*/ 1232583 w 7289801"/>
              <a:gd name="connsiteY15385" fmla="*/ 5707174 h 8519503"/>
              <a:gd name="connsiteX15386" fmla="*/ 1254757 w 7289801"/>
              <a:gd name="connsiteY15386" fmla="*/ 5677180 h 8519503"/>
              <a:gd name="connsiteX15387" fmla="*/ 1262625 w 7289801"/>
              <a:gd name="connsiteY15387" fmla="*/ 5680751 h 8519503"/>
              <a:gd name="connsiteX15388" fmla="*/ 1267632 w 7289801"/>
              <a:gd name="connsiteY15388" fmla="*/ 5666468 h 8519503"/>
              <a:gd name="connsiteX15389" fmla="*/ 1255471 w 7289801"/>
              <a:gd name="connsiteY15389" fmla="*/ 5669325 h 8519503"/>
              <a:gd name="connsiteX15390" fmla="*/ 1273354 w 7289801"/>
              <a:gd name="connsiteY15390" fmla="*/ 5657184 h 8519503"/>
              <a:gd name="connsiteX15391" fmla="*/ 1216847 w 7289801"/>
              <a:gd name="connsiteY15391" fmla="*/ 5687178 h 8519503"/>
              <a:gd name="connsiteX15392" fmla="*/ 1265485 w 7289801"/>
              <a:gd name="connsiteY15392" fmla="*/ 5647901 h 8519503"/>
              <a:gd name="connsiteX15393" fmla="*/ 1278360 w 7289801"/>
              <a:gd name="connsiteY15393" fmla="*/ 5637189 h 8519503"/>
              <a:gd name="connsiteX15394" fmla="*/ 1278360 w 7289801"/>
              <a:gd name="connsiteY15394" fmla="*/ 5645045 h 8519503"/>
              <a:gd name="connsiteX15395" fmla="*/ 1310548 w 7289801"/>
              <a:gd name="connsiteY15395" fmla="*/ 5632189 h 8519503"/>
              <a:gd name="connsiteX15396" fmla="*/ 1309832 w 7289801"/>
              <a:gd name="connsiteY15396" fmla="*/ 5640045 h 8519503"/>
              <a:gd name="connsiteX15397" fmla="*/ 1323423 w 7289801"/>
              <a:gd name="connsiteY15397" fmla="*/ 5629333 h 8519503"/>
              <a:gd name="connsiteX15398" fmla="*/ 1310548 w 7289801"/>
              <a:gd name="connsiteY15398" fmla="*/ 5632189 h 8519503"/>
              <a:gd name="connsiteX15399" fmla="*/ 1326285 w 7289801"/>
              <a:gd name="connsiteY15399" fmla="*/ 5601481 h 8519503"/>
              <a:gd name="connsiteX15400" fmla="*/ 1346312 w 7289801"/>
              <a:gd name="connsiteY15400" fmla="*/ 5592198 h 8519503"/>
              <a:gd name="connsiteX15401" fmla="*/ 1392805 w 7289801"/>
              <a:gd name="connsiteY15401" fmla="*/ 5561490 h 8519503"/>
              <a:gd name="connsiteX15402" fmla="*/ 1392090 w 7289801"/>
              <a:gd name="connsiteY15402" fmla="*/ 5569345 h 8519503"/>
              <a:gd name="connsiteX15403" fmla="*/ 1397097 w 7289801"/>
              <a:gd name="connsiteY15403" fmla="*/ 5567203 h 8519503"/>
              <a:gd name="connsiteX15404" fmla="*/ 1407110 w 7289801"/>
              <a:gd name="connsiteY15404" fmla="*/ 5553634 h 8519503"/>
              <a:gd name="connsiteX15405" fmla="*/ 1409257 w 7289801"/>
              <a:gd name="connsiteY15405" fmla="*/ 5559347 h 8519503"/>
              <a:gd name="connsiteX15406" fmla="*/ 1412833 w 7289801"/>
              <a:gd name="connsiteY15406" fmla="*/ 5549349 h 8519503"/>
              <a:gd name="connsiteX15407" fmla="*/ 1417840 w 7289801"/>
              <a:gd name="connsiteY15407" fmla="*/ 5555062 h 8519503"/>
              <a:gd name="connsiteX15408" fmla="*/ 1419270 w 7289801"/>
              <a:gd name="connsiteY15408" fmla="*/ 5545064 h 8519503"/>
              <a:gd name="connsiteX15409" fmla="*/ 1450028 w 7289801"/>
              <a:gd name="connsiteY15409" fmla="*/ 5525069 h 8519503"/>
              <a:gd name="connsiteX15410" fmla="*/ 1455034 w 7289801"/>
              <a:gd name="connsiteY15410" fmla="*/ 5535781 h 8519503"/>
              <a:gd name="connsiteX15411" fmla="*/ 1497237 w 7289801"/>
              <a:gd name="connsiteY15411" fmla="*/ 5509358 h 8519503"/>
              <a:gd name="connsiteX15412" fmla="*/ 1498667 w 7289801"/>
              <a:gd name="connsiteY15412" fmla="*/ 5512215 h 8519503"/>
              <a:gd name="connsiteX15413" fmla="*/ 1494376 w 7289801"/>
              <a:gd name="connsiteY15413" fmla="*/ 5537210 h 8519503"/>
              <a:gd name="connsiteX15414" fmla="*/ 1503674 w 7289801"/>
              <a:gd name="connsiteY15414" fmla="*/ 5523641 h 8519503"/>
              <a:gd name="connsiteX15415" fmla="*/ 1501528 w 7289801"/>
              <a:gd name="connsiteY15415" fmla="*/ 5510071 h 8519503"/>
              <a:gd name="connsiteX15416" fmla="*/ 1509397 w 7289801"/>
              <a:gd name="connsiteY15416" fmla="*/ 5521498 h 8519503"/>
              <a:gd name="connsiteX15417" fmla="*/ 1522986 w 7289801"/>
              <a:gd name="connsiteY15417" fmla="*/ 5516500 h 8519503"/>
              <a:gd name="connsiteX15418" fmla="*/ 1562327 w 7289801"/>
              <a:gd name="connsiteY15418" fmla="*/ 5466510 h 8519503"/>
              <a:gd name="connsiteX15419" fmla="*/ 1562327 w 7289801"/>
              <a:gd name="connsiteY15419" fmla="*/ 5479364 h 8519503"/>
              <a:gd name="connsiteX15420" fmla="*/ 1573056 w 7289801"/>
              <a:gd name="connsiteY15420" fmla="*/ 5462939 h 8519503"/>
              <a:gd name="connsiteX15421" fmla="*/ 1583786 w 7289801"/>
              <a:gd name="connsiteY15421" fmla="*/ 5452227 h 8519503"/>
              <a:gd name="connsiteX15422" fmla="*/ 1585216 w 7289801"/>
              <a:gd name="connsiteY15422" fmla="*/ 5467938 h 8519503"/>
              <a:gd name="connsiteX15423" fmla="*/ 1590938 w 7289801"/>
              <a:gd name="connsiteY15423" fmla="*/ 5463653 h 8519503"/>
              <a:gd name="connsiteX15424" fmla="*/ 1590938 w 7289801"/>
              <a:gd name="connsiteY15424" fmla="*/ 5450799 h 8519503"/>
              <a:gd name="connsiteX15425" fmla="*/ 1598807 w 7289801"/>
              <a:gd name="connsiteY15425" fmla="*/ 5441514 h 8519503"/>
              <a:gd name="connsiteX15426" fmla="*/ 1679633 w 7289801"/>
              <a:gd name="connsiteY15426" fmla="*/ 5406522 h 8519503"/>
              <a:gd name="connsiteX15427" fmla="*/ 1691078 w 7289801"/>
              <a:gd name="connsiteY15427" fmla="*/ 5387955 h 8519503"/>
              <a:gd name="connsiteX15428" fmla="*/ 1708244 w 7289801"/>
              <a:gd name="connsiteY15428" fmla="*/ 5372958 h 8519503"/>
              <a:gd name="connsiteX15429" fmla="*/ 1727557 w 7289801"/>
              <a:gd name="connsiteY15429" fmla="*/ 5357960 h 8519503"/>
              <a:gd name="connsiteX15430" fmla="*/ 1730418 w 7289801"/>
              <a:gd name="connsiteY15430" fmla="*/ 5368672 h 8519503"/>
              <a:gd name="connsiteX15431" fmla="*/ 1745439 w 7289801"/>
              <a:gd name="connsiteY15431" fmla="*/ 5365816 h 8519503"/>
              <a:gd name="connsiteX15432" fmla="*/ 1756167 w 7289801"/>
              <a:gd name="connsiteY15432" fmla="*/ 5355104 h 8519503"/>
              <a:gd name="connsiteX15433" fmla="*/ 1756167 w 7289801"/>
              <a:gd name="connsiteY15433" fmla="*/ 5362959 h 8519503"/>
              <a:gd name="connsiteX15434" fmla="*/ 1844147 w 7289801"/>
              <a:gd name="connsiteY15434" fmla="*/ 5292974 h 8519503"/>
              <a:gd name="connsiteX15435" fmla="*/ 1816251 w 7289801"/>
              <a:gd name="connsiteY15435" fmla="*/ 5305828 h 8519503"/>
              <a:gd name="connsiteX15436" fmla="*/ 1820543 w 7289801"/>
              <a:gd name="connsiteY15436" fmla="*/ 5301543 h 8519503"/>
              <a:gd name="connsiteX15437" fmla="*/ 1811959 w 7289801"/>
              <a:gd name="connsiteY15437" fmla="*/ 5310113 h 8519503"/>
              <a:gd name="connsiteX15438" fmla="*/ 1802661 w 7289801"/>
              <a:gd name="connsiteY15438" fmla="*/ 5304399 h 8519503"/>
              <a:gd name="connsiteX15439" fmla="*/ 1769042 w 7289801"/>
              <a:gd name="connsiteY15439" fmla="*/ 5318682 h 8519503"/>
              <a:gd name="connsiteX15440" fmla="*/ 1803377 w 7289801"/>
              <a:gd name="connsiteY15440" fmla="*/ 5296545 h 8519503"/>
              <a:gd name="connsiteX15441" fmla="*/ 1803377 w 7289801"/>
              <a:gd name="connsiteY15441" fmla="*/ 5295830 h 8519503"/>
              <a:gd name="connsiteX15442" fmla="*/ 1804091 w 7289801"/>
              <a:gd name="connsiteY15442" fmla="*/ 5295830 h 8519503"/>
              <a:gd name="connsiteX15443" fmla="*/ 1821973 w 7289801"/>
              <a:gd name="connsiteY15443" fmla="*/ 5285833 h 8519503"/>
              <a:gd name="connsiteX15444" fmla="*/ 1822689 w 7289801"/>
              <a:gd name="connsiteY15444" fmla="*/ 5293688 h 8519503"/>
              <a:gd name="connsiteX15445" fmla="*/ 1835564 w 7289801"/>
              <a:gd name="connsiteY15445" fmla="*/ 5277977 h 8519503"/>
              <a:gd name="connsiteX15446" fmla="*/ 1849154 w 7289801"/>
              <a:gd name="connsiteY15446" fmla="*/ 5272977 h 8519503"/>
              <a:gd name="connsiteX15447" fmla="*/ 1845578 w 7289801"/>
              <a:gd name="connsiteY15447" fmla="*/ 5282262 h 8519503"/>
              <a:gd name="connsiteX15448" fmla="*/ 1859168 w 7289801"/>
              <a:gd name="connsiteY15448" fmla="*/ 5272264 h 8519503"/>
              <a:gd name="connsiteX15449" fmla="*/ 1855592 w 7289801"/>
              <a:gd name="connsiteY15449" fmla="*/ 5268693 h 8519503"/>
              <a:gd name="connsiteX15450" fmla="*/ 1858452 w 7289801"/>
              <a:gd name="connsiteY15450" fmla="*/ 5285118 h 8519503"/>
              <a:gd name="connsiteX15451" fmla="*/ 1846293 w 7289801"/>
              <a:gd name="connsiteY15451" fmla="*/ 5292974 h 8519503"/>
              <a:gd name="connsiteX15452" fmla="*/ 1855592 w 7289801"/>
              <a:gd name="connsiteY15452" fmla="*/ 5305114 h 8519503"/>
              <a:gd name="connsiteX15453" fmla="*/ 1866320 w 7289801"/>
              <a:gd name="connsiteY15453" fmla="*/ 5296545 h 8519503"/>
              <a:gd name="connsiteX15454" fmla="*/ 1889210 w 7289801"/>
              <a:gd name="connsiteY15454" fmla="*/ 5245840 h 8519503"/>
              <a:gd name="connsiteX15455" fmla="*/ 1897794 w 7289801"/>
              <a:gd name="connsiteY15455" fmla="*/ 5247983 h 8519503"/>
              <a:gd name="connsiteX15456" fmla="*/ 1922828 w 7289801"/>
              <a:gd name="connsiteY15456" fmla="*/ 5231557 h 8519503"/>
              <a:gd name="connsiteX15457" fmla="*/ 1921397 w 7289801"/>
              <a:gd name="connsiteY15457" fmla="*/ 5241556 h 8519503"/>
              <a:gd name="connsiteX15458" fmla="*/ 1932841 w 7289801"/>
              <a:gd name="connsiteY15458" fmla="*/ 5222988 h 8519503"/>
              <a:gd name="connsiteX15459" fmla="*/ 1944286 w 7289801"/>
              <a:gd name="connsiteY15459" fmla="*/ 5217276 h 8519503"/>
              <a:gd name="connsiteX15460" fmla="*/ 1945716 w 7289801"/>
              <a:gd name="connsiteY15460" fmla="*/ 5220132 h 8519503"/>
              <a:gd name="connsiteX15461" fmla="*/ 1958592 w 7289801"/>
              <a:gd name="connsiteY15461" fmla="*/ 5207991 h 8519503"/>
              <a:gd name="connsiteX15462" fmla="*/ 1955730 w 7289801"/>
              <a:gd name="connsiteY15462" fmla="*/ 5211562 h 8519503"/>
              <a:gd name="connsiteX15463" fmla="*/ 1965744 w 7289801"/>
              <a:gd name="connsiteY15463" fmla="*/ 5198708 h 8519503"/>
              <a:gd name="connsiteX15464" fmla="*/ 1972897 w 7289801"/>
              <a:gd name="connsiteY15464" fmla="*/ 5204420 h 8519503"/>
              <a:gd name="connsiteX15465" fmla="*/ 1982911 w 7289801"/>
              <a:gd name="connsiteY15465" fmla="*/ 5196566 h 8519503"/>
              <a:gd name="connsiteX15466" fmla="*/ 1980051 w 7289801"/>
              <a:gd name="connsiteY15466" fmla="*/ 5185854 h 8519503"/>
              <a:gd name="connsiteX15467" fmla="*/ 1961453 w 7289801"/>
              <a:gd name="connsiteY15467" fmla="*/ 5197279 h 8519503"/>
              <a:gd name="connsiteX15468" fmla="*/ 1960737 w 7289801"/>
              <a:gd name="connsiteY15468" fmla="*/ 5187281 h 8519503"/>
              <a:gd name="connsiteX15469" fmla="*/ 1974328 w 7289801"/>
              <a:gd name="connsiteY15469" fmla="*/ 5176569 h 8519503"/>
              <a:gd name="connsiteX15470" fmla="*/ 1960737 w 7289801"/>
              <a:gd name="connsiteY15470" fmla="*/ 5174427 h 8519503"/>
              <a:gd name="connsiteX15471" fmla="*/ 1971467 w 7289801"/>
              <a:gd name="connsiteY15471" fmla="*/ 5170142 h 8519503"/>
              <a:gd name="connsiteX15472" fmla="*/ 2026543 w 7289801"/>
              <a:gd name="connsiteY15472" fmla="*/ 5135863 h 8519503"/>
              <a:gd name="connsiteX15473" fmla="*/ 2028689 w 7289801"/>
              <a:gd name="connsiteY15473" fmla="*/ 5133007 h 8519503"/>
              <a:gd name="connsiteX15474" fmla="*/ 2033696 w 7289801"/>
              <a:gd name="connsiteY15474" fmla="*/ 5133721 h 8519503"/>
              <a:gd name="connsiteX15475" fmla="*/ 2035842 w 7289801"/>
              <a:gd name="connsiteY15475" fmla="*/ 5125866 h 8519503"/>
              <a:gd name="connsiteX15476" fmla="*/ 2055870 w 7289801"/>
              <a:gd name="connsiteY15476" fmla="*/ 5124437 h 8519503"/>
              <a:gd name="connsiteX15477" fmla="*/ 2040133 w 7289801"/>
              <a:gd name="connsiteY15477" fmla="*/ 5133007 h 8519503"/>
              <a:gd name="connsiteX15478" fmla="*/ 2022967 w 7289801"/>
              <a:gd name="connsiteY15478" fmla="*/ 5147290 h 8519503"/>
              <a:gd name="connsiteX15479" fmla="*/ 2031550 w 7289801"/>
              <a:gd name="connsiteY15479" fmla="*/ 5148717 h 8519503"/>
              <a:gd name="connsiteX15480" fmla="*/ 2025361 w 7289801"/>
              <a:gd name="connsiteY15480" fmla="*/ 5157782 h 8519503"/>
              <a:gd name="connsiteX15481" fmla="*/ 2025112 w 7289801"/>
              <a:gd name="connsiteY15481" fmla="*/ 5153003 h 8519503"/>
              <a:gd name="connsiteX15482" fmla="*/ 2012238 w 7289801"/>
              <a:gd name="connsiteY15482" fmla="*/ 5163000 h 8519503"/>
              <a:gd name="connsiteX15483" fmla="*/ 2011523 w 7289801"/>
              <a:gd name="connsiteY15483" fmla="*/ 5152288 h 8519503"/>
              <a:gd name="connsiteX15484" fmla="*/ 1975044 w 7289801"/>
              <a:gd name="connsiteY15484" fmla="*/ 5169427 h 8519503"/>
              <a:gd name="connsiteX15485" fmla="*/ 1989349 w 7289801"/>
              <a:gd name="connsiteY15485" fmla="*/ 5174427 h 8519503"/>
              <a:gd name="connsiteX15486" fmla="*/ 2014384 w 7289801"/>
              <a:gd name="connsiteY15486" fmla="*/ 5168714 h 8519503"/>
              <a:gd name="connsiteX15487" fmla="*/ 2015814 w 7289801"/>
              <a:gd name="connsiteY15487" fmla="*/ 5184425 h 8519503"/>
              <a:gd name="connsiteX15488" fmla="*/ 2037273 w 7289801"/>
              <a:gd name="connsiteY15488" fmla="*/ 5170142 h 8519503"/>
              <a:gd name="connsiteX15489" fmla="*/ 2042279 w 7289801"/>
              <a:gd name="connsiteY15489" fmla="*/ 5158002 h 8519503"/>
              <a:gd name="connsiteX15490" fmla="*/ 2045140 w 7289801"/>
              <a:gd name="connsiteY15490" fmla="*/ 5169427 h 8519503"/>
              <a:gd name="connsiteX15491" fmla="*/ 2053008 w 7289801"/>
              <a:gd name="connsiteY15491" fmla="*/ 5160144 h 8519503"/>
              <a:gd name="connsiteX15492" fmla="*/ 2050147 w 7289801"/>
              <a:gd name="connsiteY15492" fmla="*/ 5149432 h 8519503"/>
              <a:gd name="connsiteX15493" fmla="*/ 2040133 w 7289801"/>
              <a:gd name="connsiteY15493" fmla="*/ 5150146 h 8519503"/>
              <a:gd name="connsiteX15494" fmla="*/ 2053008 w 7289801"/>
              <a:gd name="connsiteY15494" fmla="*/ 5142290 h 8519503"/>
              <a:gd name="connsiteX15495" fmla="*/ 2044426 w 7289801"/>
              <a:gd name="connsiteY15495" fmla="*/ 5140863 h 8519503"/>
              <a:gd name="connsiteX15496" fmla="*/ 2046571 w 7289801"/>
              <a:gd name="connsiteY15496" fmla="*/ 5133721 h 8519503"/>
              <a:gd name="connsiteX15497" fmla="*/ 2058015 w 7289801"/>
              <a:gd name="connsiteY15497" fmla="*/ 5140863 h 8519503"/>
              <a:gd name="connsiteX15498" fmla="*/ 2070175 w 7289801"/>
              <a:gd name="connsiteY15498" fmla="*/ 5133007 h 8519503"/>
              <a:gd name="connsiteX15499" fmla="*/ 2088057 w 7289801"/>
              <a:gd name="connsiteY15499" fmla="*/ 5135863 h 8519503"/>
              <a:gd name="connsiteX15500" fmla="*/ 2086627 w 7289801"/>
              <a:gd name="connsiteY15500" fmla="*/ 5120153 h 8519503"/>
              <a:gd name="connsiteX15501" fmla="*/ 2094495 w 7289801"/>
              <a:gd name="connsiteY15501" fmla="*/ 5131578 h 8519503"/>
              <a:gd name="connsiteX15502" fmla="*/ 2128113 w 7289801"/>
              <a:gd name="connsiteY15502" fmla="*/ 5104441 h 8519503"/>
              <a:gd name="connsiteX15503" fmla="*/ 2142418 w 7289801"/>
              <a:gd name="connsiteY15503" fmla="*/ 5097300 h 8519503"/>
              <a:gd name="connsiteX15504" fmla="*/ 2143849 w 7289801"/>
              <a:gd name="connsiteY15504" fmla="*/ 5097300 h 8519503"/>
              <a:gd name="connsiteX15505" fmla="*/ 2139557 w 7289801"/>
              <a:gd name="connsiteY15505" fmla="*/ 5090158 h 8519503"/>
              <a:gd name="connsiteX15506" fmla="*/ 2160300 w 7289801"/>
              <a:gd name="connsiteY15506" fmla="*/ 5075875 h 8519503"/>
              <a:gd name="connsiteX15507" fmla="*/ 2164592 w 7289801"/>
              <a:gd name="connsiteY15507" fmla="*/ 5076590 h 8519503"/>
              <a:gd name="connsiteX15508" fmla="*/ 2166023 w 7289801"/>
              <a:gd name="connsiteY15508" fmla="*/ 5073019 h 8519503"/>
              <a:gd name="connsiteX15509" fmla="*/ 2172460 w 7289801"/>
              <a:gd name="connsiteY15509" fmla="*/ 5075162 h 8519503"/>
              <a:gd name="connsiteX15510" fmla="*/ 2183905 w 7289801"/>
              <a:gd name="connsiteY15510" fmla="*/ 5074448 h 8519503"/>
              <a:gd name="connsiteX15511" fmla="*/ 2191058 w 7289801"/>
              <a:gd name="connsiteY15511" fmla="*/ 5060165 h 8519503"/>
              <a:gd name="connsiteX15512" fmla="*/ 2190342 w 7289801"/>
              <a:gd name="connsiteY15512" fmla="*/ 5062307 h 8519503"/>
              <a:gd name="connsiteX15513" fmla="*/ 2197495 w 7289801"/>
              <a:gd name="connsiteY15513" fmla="*/ 5057309 h 8519503"/>
              <a:gd name="connsiteX15514" fmla="*/ 2197495 w 7289801"/>
              <a:gd name="connsiteY15514" fmla="*/ 5048024 h 8519503"/>
              <a:gd name="connsiteX15515" fmla="*/ 2201072 w 7289801"/>
              <a:gd name="connsiteY15515" fmla="*/ 5055880 h 8519503"/>
              <a:gd name="connsiteX15516" fmla="*/ 2223960 w 7289801"/>
              <a:gd name="connsiteY15516" fmla="*/ 5040883 h 8519503"/>
              <a:gd name="connsiteX15517" fmla="*/ 2218953 w 7289801"/>
              <a:gd name="connsiteY15517" fmla="*/ 5033742 h 8519503"/>
              <a:gd name="connsiteX15518" fmla="*/ 2227537 w 7289801"/>
              <a:gd name="connsiteY15518" fmla="*/ 5037312 h 8519503"/>
              <a:gd name="connsiteX15519" fmla="*/ 2236121 w 7289801"/>
              <a:gd name="connsiteY15519" fmla="*/ 5035170 h 8519503"/>
              <a:gd name="connsiteX15520" fmla="*/ 2267592 w 7289801"/>
              <a:gd name="connsiteY15520" fmla="*/ 5013746 h 8519503"/>
              <a:gd name="connsiteX15521" fmla="*/ 2270454 w 7289801"/>
              <a:gd name="connsiteY15521" fmla="*/ 5006604 h 8519503"/>
              <a:gd name="connsiteX15522" fmla="*/ 2264731 w 7289801"/>
              <a:gd name="connsiteY15522" fmla="*/ 5007318 h 8519503"/>
              <a:gd name="connsiteX15523" fmla="*/ 2271884 w 7289801"/>
              <a:gd name="connsiteY15523" fmla="*/ 5002320 h 8519503"/>
              <a:gd name="connsiteX15524" fmla="*/ 2273315 w 7289801"/>
              <a:gd name="connsiteY15524" fmla="*/ 5000177 h 8519503"/>
              <a:gd name="connsiteX15525" fmla="*/ 2284043 w 7289801"/>
              <a:gd name="connsiteY15525" fmla="*/ 4999463 h 8519503"/>
              <a:gd name="connsiteX15526" fmla="*/ 2289050 w 7289801"/>
              <a:gd name="connsiteY15526" fmla="*/ 4990894 h 8519503"/>
              <a:gd name="connsiteX15527" fmla="*/ 2287620 w 7289801"/>
              <a:gd name="connsiteY15527" fmla="*/ 4995892 h 8519503"/>
              <a:gd name="connsiteX15528" fmla="*/ 2296919 w 7289801"/>
              <a:gd name="connsiteY15528" fmla="*/ 4991608 h 8519503"/>
              <a:gd name="connsiteX15529" fmla="*/ 2291912 w 7289801"/>
              <a:gd name="connsiteY15529" fmla="*/ 4997321 h 8519503"/>
              <a:gd name="connsiteX15530" fmla="*/ 2300496 w 7289801"/>
              <a:gd name="connsiteY15530" fmla="*/ 4998035 h 8519503"/>
              <a:gd name="connsiteX15531" fmla="*/ 2307648 w 7289801"/>
              <a:gd name="connsiteY15531" fmla="*/ 4990179 h 8519503"/>
              <a:gd name="connsiteX15532" fmla="*/ 2316946 w 7289801"/>
              <a:gd name="connsiteY15532" fmla="*/ 4977325 h 8519503"/>
              <a:gd name="connsiteX15533" fmla="*/ 2319808 w 7289801"/>
              <a:gd name="connsiteY15533" fmla="*/ 4980896 h 8519503"/>
              <a:gd name="connsiteX15534" fmla="*/ 2343411 w 7289801"/>
              <a:gd name="connsiteY15534" fmla="*/ 4953759 h 8519503"/>
              <a:gd name="connsiteX15535" fmla="*/ 2350565 w 7289801"/>
              <a:gd name="connsiteY15535" fmla="*/ 4959472 h 8519503"/>
              <a:gd name="connsiteX15536" fmla="*/ 2371308 w 7289801"/>
              <a:gd name="connsiteY15536" fmla="*/ 4947331 h 8519503"/>
              <a:gd name="connsiteX15537" fmla="*/ 2371308 w 7289801"/>
              <a:gd name="connsiteY15537" fmla="*/ 4945903 h 8519503"/>
              <a:gd name="connsiteX15538" fmla="*/ 2384898 w 7289801"/>
              <a:gd name="connsiteY15538" fmla="*/ 4930191 h 8519503"/>
              <a:gd name="connsiteX15539" fmla="*/ 2384183 w 7289801"/>
              <a:gd name="connsiteY15539" fmla="*/ 4929478 h 8519503"/>
              <a:gd name="connsiteX15540" fmla="*/ 2387760 w 7289801"/>
              <a:gd name="connsiteY15540" fmla="*/ 4928049 h 8519503"/>
              <a:gd name="connsiteX15541" fmla="*/ 2395627 w 7289801"/>
              <a:gd name="connsiteY15541" fmla="*/ 4923764 h 8519503"/>
              <a:gd name="connsiteX15542" fmla="*/ 2398488 w 7289801"/>
              <a:gd name="connsiteY15542" fmla="*/ 4921622 h 8519503"/>
              <a:gd name="connsiteX15543" fmla="*/ 2397058 w 7289801"/>
              <a:gd name="connsiteY15543" fmla="*/ 4927335 h 8519503"/>
              <a:gd name="connsiteX15544" fmla="*/ 2403495 w 7289801"/>
              <a:gd name="connsiteY15544" fmla="*/ 4934476 h 8519503"/>
              <a:gd name="connsiteX15545" fmla="*/ 2441405 w 7289801"/>
              <a:gd name="connsiteY15545" fmla="*/ 4895198 h 8519503"/>
              <a:gd name="connsiteX15546" fmla="*/ 2442835 w 7289801"/>
              <a:gd name="connsiteY15546" fmla="*/ 4896627 h 8519503"/>
              <a:gd name="connsiteX15547" fmla="*/ 2445696 w 7289801"/>
              <a:gd name="connsiteY15547" fmla="*/ 4893057 h 8519503"/>
              <a:gd name="connsiteX15548" fmla="*/ 2448558 w 7289801"/>
              <a:gd name="connsiteY15548" fmla="*/ 4889486 h 8519503"/>
              <a:gd name="connsiteX15549" fmla="*/ 2442121 w 7289801"/>
              <a:gd name="connsiteY15549" fmla="*/ 4887344 h 8519503"/>
              <a:gd name="connsiteX15550" fmla="*/ 2473593 w 7289801"/>
              <a:gd name="connsiteY15550" fmla="*/ 4867348 h 8519503"/>
              <a:gd name="connsiteX15551" fmla="*/ 2470017 w 7289801"/>
              <a:gd name="connsiteY15551" fmla="*/ 4850922 h 8519503"/>
              <a:gd name="connsiteX15552" fmla="*/ 2484322 w 7289801"/>
              <a:gd name="connsiteY15552" fmla="*/ 4856636 h 8519503"/>
              <a:gd name="connsiteX15553" fmla="*/ 2479315 w 7289801"/>
              <a:gd name="connsiteY15553" fmla="*/ 4865205 h 8519503"/>
              <a:gd name="connsiteX15554" fmla="*/ 2499343 w 7289801"/>
              <a:gd name="connsiteY15554" fmla="*/ 4855922 h 8519503"/>
              <a:gd name="connsiteX15555" fmla="*/ 2496482 w 7289801"/>
              <a:gd name="connsiteY15555" fmla="*/ 4855922 h 8519503"/>
              <a:gd name="connsiteX15556" fmla="*/ 2506496 w 7289801"/>
              <a:gd name="connsiteY15556" fmla="*/ 4847351 h 8519503"/>
              <a:gd name="connsiteX15557" fmla="*/ 2500773 w 7289801"/>
              <a:gd name="connsiteY15557" fmla="*/ 4838783 h 8519503"/>
              <a:gd name="connsiteX15558" fmla="*/ 2512933 w 7289801"/>
              <a:gd name="connsiteY15558" fmla="*/ 4825214 h 8519503"/>
              <a:gd name="connsiteX15559" fmla="*/ 2512933 w 7289801"/>
              <a:gd name="connsiteY15559" fmla="*/ 4843781 h 8519503"/>
              <a:gd name="connsiteX15560" fmla="*/ 2518655 w 7289801"/>
              <a:gd name="connsiteY15560" fmla="*/ 4816644 h 8519503"/>
              <a:gd name="connsiteX15561" fmla="*/ 2506496 w 7289801"/>
              <a:gd name="connsiteY15561" fmla="*/ 4816644 h 8519503"/>
              <a:gd name="connsiteX15562" fmla="*/ 2513648 w 7289801"/>
              <a:gd name="connsiteY15562" fmla="*/ 4810217 h 8519503"/>
              <a:gd name="connsiteX15563" fmla="*/ 2537253 w 7289801"/>
              <a:gd name="connsiteY15563" fmla="*/ 4817358 h 8519503"/>
              <a:gd name="connsiteX15564" fmla="*/ 2570155 w 7289801"/>
              <a:gd name="connsiteY15564" fmla="*/ 4784507 h 8519503"/>
              <a:gd name="connsiteX15565" fmla="*/ 2568009 w 7289801"/>
              <a:gd name="connsiteY15565" fmla="*/ 4778795 h 8519503"/>
              <a:gd name="connsiteX15566" fmla="*/ 2574448 w 7289801"/>
              <a:gd name="connsiteY15566" fmla="*/ 4775224 h 8519503"/>
              <a:gd name="connsiteX15567" fmla="*/ 2578739 w 7289801"/>
              <a:gd name="connsiteY15567" fmla="*/ 4786650 h 8519503"/>
              <a:gd name="connsiteX15568" fmla="*/ 2554420 w 7289801"/>
              <a:gd name="connsiteY15568" fmla="*/ 4802361 h 8519503"/>
              <a:gd name="connsiteX15569" fmla="*/ 2560141 w 7289801"/>
              <a:gd name="connsiteY15569" fmla="*/ 4810931 h 8519503"/>
              <a:gd name="connsiteX15570" fmla="*/ 2588037 w 7289801"/>
              <a:gd name="connsiteY15570" fmla="*/ 4780223 h 8519503"/>
              <a:gd name="connsiteX15571" fmla="*/ 2580885 w 7289801"/>
              <a:gd name="connsiteY15571" fmla="*/ 4775938 h 8519503"/>
              <a:gd name="connsiteX15572" fmla="*/ 2606635 w 7289801"/>
              <a:gd name="connsiteY15572" fmla="*/ 4750229 h 8519503"/>
              <a:gd name="connsiteX15573" fmla="*/ 2623086 w 7289801"/>
              <a:gd name="connsiteY15573" fmla="*/ 4745230 h 8519503"/>
              <a:gd name="connsiteX15574" fmla="*/ 2630239 w 7289801"/>
              <a:gd name="connsiteY15574" fmla="*/ 4749516 h 8519503"/>
              <a:gd name="connsiteX15575" fmla="*/ 2622370 w 7289801"/>
              <a:gd name="connsiteY15575" fmla="*/ 4758085 h 8519503"/>
              <a:gd name="connsiteX15576" fmla="*/ 2623802 w 7289801"/>
              <a:gd name="connsiteY15576" fmla="*/ 4766655 h 8519503"/>
              <a:gd name="connsiteX15577" fmla="*/ 2636677 w 7289801"/>
              <a:gd name="connsiteY15577" fmla="*/ 4758085 h 8519503"/>
              <a:gd name="connsiteX15578" fmla="*/ 2630954 w 7289801"/>
              <a:gd name="connsiteY15578" fmla="*/ 4741660 h 8519503"/>
              <a:gd name="connsiteX15579" fmla="*/ 2650982 w 7289801"/>
              <a:gd name="connsiteY15579" fmla="*/ 4732375 h 8519503"/>
              <a:gd name="connsiteX15580" fmla="*/ 2660281 w 7289801"/>
              <a:gd name="connsiteY15580" fmla="*/ 4731662 h 8519503"/>
              <a:gd name="connsiteX15581" fmla="*/ 2656705 w 7289801"/>
              <a:gd name="connsiteY15581" fmla="*/ 4754514 h 8519503"/>
              <a:gd name="connsiteX15582" fmla="*/ 2629784 w 7289801"/>
              <a:gd name="connsiteY15582" fmla="*/ 4772043 h 8519503"/>
              <a:gd name="connsiteX15583" fmla="*/ 2628809 w 7289801"/>
              <a:gd name="connsiteY15583" fmla="*/ 4772368 h 8519503"/>
              <a:gd name="connsiteX15584" fmla="*/ 2628809 w 7289801"/>
              <a:gd name="connsiteY15584" fmla="*/ 4772678 h 8519503"/>
              <a:gd name="connsiteX15585" fmla="*/ 2623802 w 7289801"/>
              <a:gd name="connsiteY15585" fmla="*/ 4775938 h 8519503"/>
              <a:gd name="connsiteX15586" fmla="*/ 2628809 w 7289801"/>
              <a:gd name="connsiteY15586" fmla="*/ 4773082 h 8519503"/>
              <a:gd name="connsiteX15587" fmla="*/ 2628809 w 7289801"/>
              <a:gd name="connsiteY15587" fmla="*/ 4772678 h 8519503"/>
              <a:gd name="connsiteX15588" fmla="*/ 2629784 w 7289801"/>
              <a:gd name="connsiteY15588" fmla="*/ 4772043 h 8519503"/>
              <a:gd name="connsiteX15589" fmla="*/ 2630954 w 7289801"/>
              <a:gd name="connsiteY15589" fmla="*/ 4771653 h 8519503"/>
              <a:gd name="connsiteX15590" fmla="*/ 2635961 w 7289801"/>
              <a:gd name="connsiteY15590" fmla="*/ 4769511 h 8519503"/>
              <a:gd name="connsiteX15591" fmla="*/ 2650982 w 7289801"/>
              <a:gd name="connsiteY15591" fmla="*/ 4759513 h 8519503"/>
              <a:gd name="connsiteX15592" fmla="*/ 2653128 w 7289801"/>
              <a:gd name="connsiteY15592" fmla="*/ 4761655 h 8519503"/>
              <a:gd name="connsiteX15593" fmla="*/ 2653844 w 7289801"/>
              <a:gd name="connsiteY15593" fmla="*/ 4761655 h 8519503"/>
              <a:gd name="connsiteX15594" fmla="*/ 2658135 w 7289801"/>
              <a:gd name="connsiteY15594" fmla="*/ 4761655 h 8519503"/>
              <a:gd name="connsiteX15595" fmla="*/ 2658850 w 7289801"/>
              <a:gd name="connsiteY15595" fmla="*/ 4754514 h 8519503"/>
              <a:gd name="connsiteX15596" fmla="*/ 2676017 w 7289801"/>
              <a:gd name="connsiteY15596" fmla="*/ 4747372 h 8519503"/>
              <a:gd name="connsiteX15597" fmla="*/ 2677447 w 7289801"/>
              <a:gd name="connsiteY15597" fmla="*/ 4743802 h 8519503"/>
              <a:gd name="connsiteX15598" fmla="*/ 2677447 w 7289801"/>
              <a:gd name="connsiteY15598" fmla="*/ 4743087 h 8519503"/>
              <a:gd name="connsiteX15599" fmla="*/ 2660281 w 7289801"/>
              <a:gd name="connsiteY15599" fmla="*/ 4750229 h 8519503"/>
              <a:gd name="connsiteX15600" fmla="*/ 2668149 w 7289801"/>
              <a:gd name="connsiteY15600" fmla="*/ 4735946 h 8519503"/>
              <a:gd name="connsiteX15601" fmla="*/ 2679593 w 7289801"/>
              <a:gd name="connsiteY15601" fmla="*/ 4738089 h 8519503"/>
              <a:gd name="connsiteX15602" fmla="*/ 2680308 w 7289801"/>
              <a:gd name="connsiteY15602" fmla="*/ 4735946 h 8519503"/>
              <a:gd name="connsiteX15603" fmla="*/ 2684600 w 7289801"/>
              <a:gd name="connsiteY15603" fmla="*/ 4736660 h 8519503"/>
              <a:gd name="connsiteX15604" fmla="*/ 2697475 w 7289801"/>
              <a:gd name="connsiteY15604" fmla="*/ 4715950 h 8519503"/>
              <a:gd name="connsiteX15605" fmla="*/ 2711780 w 7289801"/>
              <a:gd name="connsiteY15605" fmla="*/ 4716665 h 8519503"/>
              <a:gd name="connsiteX15606" fmla="*/ 2710350 w 7289801"/>
              <a:gd name="connsiteY15606" fmla="*/ 4708809 h 8519503"/>
              <a:gd name="connsiteX15607" fmla="*/ 2716073 w 7289801"/>
              <a:gd name="connsiteY15607" fmla="*/ 4699525 h 8519503"/>
              <a:gd name="connsiteX15608" fmla="*/ 2733954 w 7289801"/>
              <a:gd name="connsiteY15608" fmla="*/ 4695240 h 8519503"/>
              <a:gd name="connsiteX15609" fmla="*/ 2721080 w 7289801"/>
              <a:gd name="connsiteY15609" fmla="*/ 4718093 h 8519503"/>
              <a:gd name="connsiteX15610" fmla="*/ 2730378 w 7289801"/>
              <a:gd name="connsiteY15610" fmla="*/ 4718807 h 8519503"/>
              <a:gd name="connsiteX15611" fmla="*/ 2747545 w 7289801"/>
              <a:gd name="connsiteY15611" fmla="*/ 4690955 h 8519503"/>
              <a:gd name="connsiteX15612" fmla="*/ 2741822 w 7289801"/>
              <a:gd name="connsiteY15612" fmla="*/ 4688099 h 8519503"/>
              <a:gd name="connsiteX15613" fmla="*/ 2746829 w 7289801"/>
              <a:gd name="connsiteY15613" fmla="*/ 4685957 h 8519503"/>
              <a:gd name="connsiteX15614" fmla="*/ 2739676 w 7289801"/>
              <a:gd name="connsiteY15614" fmla="*/ 4679530 h 8519503"/>
              <a:gd name="connsiteX15615" fmla="*/ 2769718 w 7289801"/>
              <a:gd name="connsiteY15615" fmla="*/ 4667389 h 8519503"/>
              <a:gd name="connsiteX15616" fmla="*/ 2764711 w 7289801"/>
              <a:gd name="connsiteY15616" fmla="*/ 4678815 h 8519503"/>
              <a:gd name="connsiteX15617" fmla="*/ 2765427 w 7289801"/>
              <a:gd name="connsiteY15617" fmla="*/ 4675959 h 8519503"/>
              <a:gd name="connsiteX15618" fmla="*/ 2769718 w 7289801"/>
              <a:gd name="connsiteY15618" fmla="*/ 4681672 h 8519503"/>
              <a:gd name="connsiteX15619" fmla="*/ 2784024 w 7289801"/>
              <a:gd name="connsiteY15619" fmla="*/ 4673103 h 8519503"/>
              <a:gd name="connsiteX15620" fmla="*/ 2784024 w 7289801"/>
              <a:gd name="connsiteY15620" fmla="*/ 4672388 h 8519503"/>
              <a:gd name="connsiteX15621" fmla="*/ 2774010 w 7289801"/>
              <a:gd name="connsiteY15621" fmla="*/ 4675245 h 8519503"/>
              <a:gd name="connsiteX15622" fmla="*/ 2769718 w 7289801"/>
              <a:gd name="connsiteY15622" fmla="*/ 4667389 h 8519503"/>
              <a:gd name="connsiteX15623" fmla="*/ 2782593 w 7289801"/>
              <a:gd name="connsiteY15623" fmla="*/ 4656677 h 8519503"/>
              <a:gd name="connsiteX15624" fmla="*/ 2781878 w 7289801"/>
              <a:gd name="connsiteY15624" fmla="*/ 4666675 h 8519503"/>
              <a:gd name="connsiteX15625" fmla="*/ 2787600 w 7289801"/>
              <a:gd name="connsiteY15625" fmla="*/ 4662391 h 8519503"/>
              <a:gd name="connsiteX15626" fmla="*/ 2787600 w 7289801"/>
              <a:gd name="connsiteY15626" fmla="*/ 4649535 h 8519503"/>
              <a:gd name="connsiteX15627" fmla="*/ 2836239 w 7289801"/>
              <a:gd name="connsiteY15627" fmla="*/ 4631683 h 8519503"/>
              <a:gd name="connsiteX15628" fmla="*/ 2848398 w 7289801"/>
              <a:gd name="connsiteY15628" fmla="*/ 4624541 h 8519503"/>
              <a:gd name="connsiteX15629" fmla="*/ 2846253 w 7289801"/>
              <a:gd name="connsiteY15629" fmla="*/ 4621684 h 8519503"/>
              <a:gd name="connsiteX15630" fmla="*/ 2834809 w 7289801"/>
              <a:gd name="connsiteY15630" fmla="*/ 4621684 h 8519503"/>
              <a:gd name="connsiteX15631" fmla="*/ 2867712 w 7289801"/>
              <a:gd name="connsiteY15631" fmla="*/ 4614542 h 8519503"/>
              <a:gd name="connsiteX15632" fmla="*/ 2873433 w 7289801"/>
              <a:gd name="connsiteY15632" fmla="*/ 4610972 h 8519503"/>
              <a:gd name="connsiteX15633" fmla="*/ 2873433 w 7289801"/>
              <a:gd name="connsiteY15633" fmla="*/ 4598118 h 8519503"/>
              <a:gd name="connsiteX15634" fmla="*/ 2949969 w 7289801"/>
              <a:gd name="connsiteY15634" fmla="*/ 4546700 h 8519503"/>
              <a:gd name="connsiteX15635" fmla="*/ 3035086 w 7289801"/>
              <a:gd name="connsiteY15635" fmla="*/ 4497424 h 8519503"/>
              <a:gd name="connsiteX15636" fmla="*/ 3031511 w 7289801"/>
              <a:gd name="connsiteY15636" fmla="*/ 4494568 h 8519503"/>
              <a:gd name="connsiteX15637" fmla="*/ 3112336 w 7289801"/>
              <a:gd name="connsiteY15637" fmla="*/ 4449577 h 8519503"/>
              <a:gd name="connsiteX15638" fmla="*/ 3110906 w 7289801"/>
              <a:gd name="connsiteY15638" fmla="*/ 4441721 h 8519503"/>
              <a:gd name="connsiteX15639" fmla="*/ 3165268 w 7289801"/>
              <a:gd name="connsiteY15639" fmla="*/ 4412442 h 8519503"/>
              <a:gd name="connsiteX15640" fmla="*/ 3162406 w 7289801"/>
              <a:gd name="connsiteY15640" fmla="*/ 4406728 h 8519503"/>
              <a:gd name="connsiteX15641" fmla="*/ 3188872 w 7289801"/>
              <a:gd name="connsiteY15641" fmla="*/ 4391018 h 8519503"/>
              <a:gd name="connsiteX15642" fmla="*/ 3249670 w 7289801"/>
              <a:gd name="connsiteY15642" fmla="*/ 4358167 h 8519503"/>
              <a:gd name="connsiteX15643" fmla="*/ 3259684 w 7289801"/>
              <a:gd name="connsiteY15643" fmla="*/ 4354596 h 8519503"/>
              <a:gd name="connsiteX15644" fmla="*/ 3251102 w 7289801"/>
              <a:gd name="connsiteY15644" fmla="*/ 4366023 h 8519503"/>
              <a:gd name="connsiteX15645" fmla="*/ 3265407 w 7289801"/>
              <a:gd name="connsiteY15645" fmla="*/ 4371022 h 8519503"/>
              <a:gd name="connsiteX15646" fmla="*/ 3266122 w 7289801"/>
              <a:gd name="connsiteY15646" fmla="*/ 4370308 h 8519503"/>
              <a:gd name="connsiteX15647" fmla="*/ 3266837 w 7289801"/>
              <a:gd name="connsiteY15647" fmla="*/ 4368166 h 8519503"/>
              <a:gd name="connsiteX15648" fmla="*/ 3267552 w 7289801"/>
              <a:gd name="connsiteY15648" fmla="*/ 4368166 h 8519503"/>
              <a:gd name="connsiteX15649" fmla="*/ 3265407 w 7289801"/>
              <a:gd name="connsiteY15649" fmla="*/ 4345313 h 8519503"/>
              <a:gd name="connsiteX15650" fmla="*/ 3307608 w 7289801"/>
              <a:gd name="connsiteY15650" fmla="*/ 4314605 h 8519503"/>
              <a:gd name="connsiteX15651" fmla="*/ 3315477 w 7289801"/>
              <a:gd name="connsiteY15651" fmla="*/ 4318890 h 8519503"/>
              <a:gd name="connsiteX15652" fmla="*/ 3394872 w 7289801"/>
              <a:gd name="connsiteY15652" fmla="*/ 4261044 h 8519503"/>
              <a:gd name="connsiteX15653" fmla="*/ 3401310 w 7289801"/>
              <a:gd name="connsiteY15653" fmla="*/ 4256056 h 8519503"/>
              <a:gd name="connsiteX15654" fmla="*/ 3401310 w 7289801"/>
              <a:gd name="connsiteY15654" fmla="*/ 4256769 h 8519503"/>
              <a:gd name="connsiteX15655" fmla="*/ 3424914 w 7289801"/>
              <a:gd name="connsiteY15655" fmla="*/ 4236807 h 8519503"/>
              <a:gd name="connsiteX15656" fmla="*/ 3442081 w 7289801"/>
              <a:gd name="connsiteY15656" fmla="*/ 4235382 h 8519503"/>
              <a:gd name="connsiteX15657" fmla="*/ 3442796 w 7289801"/>
              <a:gd name="connsiteY15657" fmla="*/ 4227541 h 8519503"/>
              <a:gd name="connsiteX15658" fmla="*/ 3530060 w 7289801"/>
              <a:gd name="connsiteY15658" fmla="*/ 4170514 h 8519503"/>
              <a:gd name="connsiteX15659" fmla="*/ 3540074 w 7289801"/>
              <a:gd name="connsiteY15659" fmla="*/ 4161230 h 8519503"/>
              <a:gd name="connsiteX15660" fmla="*/ 3544366 w 7289801"/>
              <a:gd name="connsiteY15660" fmla="*/ 4156218 h 8519503"/>
              <a:gd name="connsiteX15661" fmla="*/ 3542220 w 7289801"/>
              <a:gd name="connsiteY15661" fmla="*/ 4161230 h 8519503"/>
              <a:gd name="connsiteX15662" fmla="*/ 3543650 w 7289801"/>
              <a:gd name="connsiteY15662" fmla="*/ 4160528 h 8519503"/>
              <a:gd name="connsiteX15663" fmla="*/ 3553664 w 7289801"/>
              <a:gd name="connsiteY15663" fmla="*/ 4154057 h 8519503"/>
              <a:gd name="connsiteX15664" fmla="*/ 3547942 w 7289801"/>
              <a:gd name="connsiteY15664" fmla="*/ 4154801 h 8519503"/>
              <a:gd name="connsiteX15665" fmla="*/ 3567970 w 7289801"/>
              <a:gd name="connsiteY15665" fmla="*/ 4144068 h 8519503"/>
              <a:gd name="connsiteX15666" fmla="*/ 3613032 w 7289801"/>
              <a:gd name="connsiteY15666" fmla="*/ 4116247 h 8519503"/>
              <a:gd name="connsiteX15667" fmla="*/ 3641644 w 7289801"/>
              <a:gd name="connsiteY15667" fmla="*/ 4101267 h 8519503"/>
              <a:gd name="connsiteX15668" fmla="*/ 3668109 w 7289801"/>
              <a:gd name="connsiteY15668" fmla="*/ 4080583 h 8519503"/>
              <a:gd name="connsiteX15669" fmla="*/ 3675977 w 7289801"/>
              <a:gd name="connsiteY15669" fmla="*/ 4070596 h 8519503"/>
              <a:gd name="connsiteX15670" fmla="*/ 3688137 w 7289801"/>
              <a:gd name="connsiteY15670" fmla="*/ 4054881 h 8519503"/>
              <a:gd name="connsiteX15671" fmla="*/ 3687421 w 7289801"/>
              <a:gd name="connsiteY15671" fmla="*/ 4061323 h 8519503"/>
              <a:gd name="connsiteX15672" fmla="*/ 3703158 w 7289801"/>
              <a:gd name="connsiteY15672" fmla="*/ 4050615 h 8519503"/>
              <a:gd name="connsiteX15673" fmla="*/ 3696720 w 7289801"/>
              <a:gd name="connsiteY15673" fmla="*/ 4038498 h 8519503"/>
              <a:gd name="connsiteX15674" fmla="*/ 3638067 w 7289801"/>
              <a:gd name="connsiteY15674" fmla="*/ 4079156 h 8519503"/>
              <a:gd name="connsiteX15675" fmla="*/ 3578699 w 7289801"/>
              <a:gd name="connsiteY15675" fmla="*/ 4134091 h 8519503"/>
              <a:gd name="connsiteX15676" fmla="*/ 3613032 w 7289801"/>
              <a:gd name="connsiteY15676" fmla="*/ 4096274 h 8519503"/>
              <a:gd name="connsiteX15677" fmla="*/ 3474268 w 7289801"/>
              <a:gd name="connsiteY15677" fmla="*/ 4189760 h 8519503"/>
              <a:gd name="connsiteX15678" fmla="*/ 3445656 w 7289801"/>
              <a:gd name="connsiteY15678" fmla="*/ 4218274 h 8519503"/>
              <a:gd name="connsiteX15679" fmla="*/ 3441365 w 7289801"/>
              <a:gd name="connsiteY15679" fmla="*/ 4211145 h 8519503"/>
              <a:gd name="connsiteX15680" fmla="*/ 3233220 w 7289801"/>
              <a:gd name="connsiteY15680" fmla="*/ 4347456 h 8519503"/>
              <a:gd name="connsiteX15681" fmla="*/ 3140233 w 7289801"/>
              <a:gd name="connsiteY15681" fmla="*/ 4408157 h 8519503"/>
              <a:gd name="connsiteX15682" fmla="*/ 3124496 w 7289801"/>
              <a:gd name="connsiteY15682" fmla="*/ 4418155 h 8519503"/>
              <a:gd name="connsiteX15683" fmla="*/ 2841246 w 7289801"/>
              <a:gd name="connsiteY15683" fmla="*/ 4592405 h 8519503"/>
              <a:gd name="connsiteX15684" fmla="*/ 2800476 w 7289801"/>
              <a:gd name="connsiteY15684" fmla="*/ 4618113 h 8519503"/>
              <a:gd name="connsiteX15685" fmla="*/ 2766143 w 7289801"/>
              <a:gd name="connsiteY15685" fmla="*/ 4641681 h 8519503"/>
              <a:gd name="connsiteX15686" fmla="*/ 2750406 w 7289801"/>
              <a:gd name="connsiteY15686" fmla="*/ 4655962 h 8519503"/>
              <a:gd name="connsiteX15687" fmla="*/ 2741822 w 7289801"/>
              <a:gd name="connsiteY15687" fmla="*/ 4654535 h 8519503"/>
              <a:gd name="connsiteX15688" fmla="*/ 2738961 w 7289801"/>
              <a:gd name="connsiteY15688" fmla="*/ 4656677 h 8519503"/>
              <a:gd name="connsiteX15689" fmla="*/ 2716073 w 7289801"/>
              <a:gd name="connsiteY15689" fmla="*/ 4670245 h 8519503"/>
              <a:gd name="connsiteX15690" fmla="*/ 2712496 w 7289801"/>
              <a:gd name="connsiteY15690" fmla="*/ 4673103 h 8519503"/>
              <a:gd name="connsiteX15691" fmla="*/ 2712496 w 7289801"/>
              <a:gd name="connsiteY15691" fmla="*/ 4671674 h 8519503"/>
              <a:gd name="connsiteX15692" fmla="*/ 2684600 w 7289801"/>
              <a:gd name="connsiteY15692" fmla="*/ 4690955 h 8519503"/>
              <a:gd name="connsiteX15693" fmla="*/ 2698191 w 7289801"/>
              <a:gd name="connsiteY15693" fmla="*/ 4680243 h 8519503"/>
              <a:gd name="connsiteX15694" fmla="*/ 2646691 w 7289801"/>
              <a:gd name="connsiteY15694" fmla="*/ 4707381 h 8519503"/>
              <a:gd name="connsiteX15695" fmla="*/ 2613072 w 7289801"/>
              <a:gd name="connsiteY15695" fmla="*/ 4733090 h 8519503"/>
              <a:gd name="connsiteX15696" fmla="*/ 2618795 w 7289801"/>
              <a:gd name="connsiteY15696" fmla="*/ 4736660 h 8519503"/>
              <a:gd name="connsiteX15697" fmla="*/ 2577308 w 7289801"/>
              <a:gd name="connsiteY15697" fmla="*/ 4763084 h 8519503"/>
              <a:gd name="connsiteX15698" fmla="*/ 2578023 w 7289801"/>
              <a:gd name="connsiteY15698" fmla="*/ 4760941 h 8519503"/>
              <a:gd name="connsiteX15699" fmla="*/ 2560141 w 7289801"/>
              <a:gd name="connsiteY15699" fmla="*/ 4762370 h 8519503"/>
              <a:gd name="connsiteX15700" fmla="*/ 2538683 w 7289801"/>
              <a:gd name="connsiteY15700" fmla="*/ 4783794 h 8519503"/>
              <a:gd name="connsiteX15701" fmla="*/ 2555134 w 7289801"/>
              <a:gd name="connsiteY15701" fmla="*/ 4773796 h 8519503"/>
              <a:gd name="connsiteX15702" fmla="*/ 2531531 w 7289801"/>
              <a:gd name="connsiteY15702" fmla="*/ 4791649 h 8519503"/>
              <a:gd name="connsiteX15703" fmla="*/ 2532246 w 7289801"/>
              <a:gd name="connsiteY15703" fmla="*/ 4788792 h 8519503"/>
              <a:gd name="connsiteX15704" fmla="*/ 2519371 w 7289801"/>
              <a:gd name="connsiteY15704" fmla="*/ 4794506 h 8519503"/>
              <a:gd name="connsiteX15705" fmla="*/ 2519371 w 7289801"/>
              <a:gd name="connsiteY15705" fmla="*/ 4781651 h 8519503"/>
              <a:gd name="connsiteX15706" fmla="*/ 2517225 w 7289801"/>
              <a:gd name="connsiteY15706" fmla="*/ 4793792 h 8519503"/>
              <a:gd name="connsiteX15707" fmla="*/ 2467870 w 7289801"/>
              <a:gd name="connsiteY15707" fmla="*/ 4829498 h 8519503"/>
              <a:gd name="connsiteX15708" fmla="*/ 2457856 w 7289801"/>
              <a:gd name="connsiteY15708" fmla="*/ 4838783 h 8519503"/>
              <a:gd name="connsiteX15709" fmla="*/ 2452849 w 7289801"/>
              <a:gd name="connsiteY15709" fmla="*/ 4832355 h 8519503"/>
              <a:gd name="connsiteX15710" fmla="*/ 2434252 w 7289801"/>
              <a:gd name="connsiteY15710" fmla="*/ 4853065 h 8519503"/>
              <a:gd name="connsiteX15711" fmla="*/ 2414940 w 7289801"/>
              <a:gd name="connsiteY15711" fmla="*/ 4862349 h 8519503"/>
              <a:gd name="connsiteX15712" fmla="*/ 2344843 w 7289801"/>
              <a:gd name="connsiteY15712" fmla="*/ 4892342 h 8519503"/>
              <a:gd name="connsiteX15713" fmla="*/ 2287620 w 7289801"/>
              <a:gd name="connsiteY15713" fmla="*/ 4937333 h 8519503"/>
              <a:gd name="connsiteX15714" fmla="*/ 2274745 w 7289801"/>
              <a:gd name="connsiteY15714" fmla="*/ 4940190 h 8519503"/>
              <a:gd name="connsiteX15715" fmla="*/ 2314801 w 7289801"/>
              <a:gd name="connsiteY15715" fmla="*/ 4905197 h 8519503"/>
              <a:gd name="connsiteX15716" fmla="*/ 2311224 w 7289801"/>
              <a:gd name="connsiteY15716" fmla="*/ 4894485 h 8519503"/>
              <a:gd name="connsiteX15717" fmla="*/ 2299780 w 7289801"/>
              <a:gd name="connsiteY15717" fmla="*/ 4908054 h 8519503"/>
              <a:gd name="connsiteX15718" fmla="*/ 2292627 w 7289801"/>
              <a:gd name="connsiteY15718" fmla="*/ 4896627 h 8519503"/>
              <a:gd name="connsiteX15719" fmla="*/ 2285475 w 7289801"/>
              <a:gd name="connsiteY15719" fmla="*/ 4916623 h 8519503"/>
              <a:gd name="connsiteX15720" fmla="*/ 2266162 w 7289801"/>
              <a:gd name="connsiteY15720" fmla="*/ 4925907 h 8519503"/>
              <a:gd name="connsiteX15721" fmla="*/ 2269738 w 7289801"/>
              <a:gd name="connsiteY15721" fmla="*/ 4941618 h 8519503"/>
              <a:gd name="connsiteX15722" fmla="*/ 2247565 w 7289801"/>
              <a:gd name="connsiteY15722" fmla="*/ 4958757 h 8519503"/>
              <a:gd name="connsiteX15723" fmla="*/ 2240412 w 7289801"/>
              <a:gd name="connsiteY15723" fmla="*/ 4952330 h 8519503"/>
              <a:gd name="connsiteX15724" fmla="*/ 2206793 w 7289801"/>
              <a:gd name="connsiteY15724" fmla="*/ 4970184 h 8519503"/>
              <a:gd name="connsiteX15725" fmla="*/ 2228967 w 7289801"/>
              <a:gd name="connsiteY15725" fmla="*/ 4953759 h 8519503"/>
              <a:gd name="connsiteX15726" fmla="*/ 2215377 w 7289801"/>
              <a:gd name="connsiteY15726" fmla="*/ 4945903 h 8519503"/>
              <a:gd name="connsiteX15727" fmla="*/ 2210370 w 7289801"/>
              <a:gd name="connsiteY15727" fmla="*/ 4960900 h 8519503"/>
              <a:gd name="connsiteX15728" fmla="*/ 2166737 w 7289801"/>
              <a:gd name="connsiteY15728" fmla="*/ 4979467 h 8519503"/>
              <a:gd name="connsiteX15729" fmla="*/ 2159585 w 7289801"/>
              <a:gd name="connsiteY15729" fmla="*/ 4973040 h 8519503"/>
              <a:gd name="connsiteX15730" fmla="*/ 2156009 w 7289801"/>
              <a:gd name="connsiteY15730" fmla="*/ 4978040 h 8519503"/>
              <a:gd name="connsiteX15731" fmla="*/ 2164592 w 7289801"/>
              <a:gd name="connsiteY15731" fmla="*/ 4991608 h 8519503"/>
              <a:gd name="connsiteX15732" fmla="*/ 2150286 w 7289801"/>
              <a:gd name="connsiteY15732" fmla="*/ 5000177 h 8519503"/>
              <a:gd name="connsiteX15733" fmla="*/ 2163162 w 7289801"/>
              <a:gd name="connsiteY15733" fmla="*/ 5002320 h 8519503"/>
              <a:gd name="connsiteX15734" fmla="*/ 2144564 w 7289801"/>
              <a:gd name="connsiteY15734" fmla="*/ 5009462 h 8519503"/>
              <a:gd name="connsiteX15735" fmla="*/ 2148141 w 7289801"/>
              <a:gd name="connsiteY15735" fmla="*/ 4992321 h 8519503"/>
              <a:gd name="connsiteX15736" fmla="*/ 2130974 w 7289801"/>
              <a:gd name="connsiteY15736" fmla="*/ 5002320 h 8519503"/>
              <a:gd name="connsiteX15737" fmla="*/ 2125967 w 7289801"/>
              <a:gd name="connsiteY15737" fmla="*/ 4990894 h 8519503"/>
              <a:gd name="connsiteX15738" fmla="*/ 2131690 w 7289801"/>
              <a:gd name="connsiteY15738" fmla="*/ 4973754 h 8519503"/>
              <a:gd name="connsiteX15739" fmla="*/ 2122390 w 7289801"/>
              <a:gd name="connsiteY15739" fmla="*/ 4988037 h 8519503"/>
              <a:gd name="connsiteX15740" fmla="*/ 2113808 w 7289801"/>
              <a:gd name="connsiteY15740" fmla="*/ 4978753 h 8519503"/>
              <a:gd name="connsiteX15741" fmla="*/ 2110946 w 7289801"/>
              <a:gd name="connsiteY15741" fmla="*/ 4993750 h 8519503"/>
              <a:gd name="connsiteX15742" fmla="*/ 2119529 w 7289801"/>
              <a:gd name="connsiteY15742" fmla="*/ 4995179 h 8519503"/>
              <a:gd name="connsiteX15743" fmla="*/ 2123822 w 7289801"/>
              <a:gd name="connsiteY15743" fmla="*/ 4990894 h 8519503"/>
              <a:gd name="connsiteX15744" fmla="*/ 2122390 w 7289801"/>
              <a:gd name="connsiteY15744" fmla="*/ 5000891 h 8519503"/>
              <a:gd name="connsiteX15745" fmla="*/ 2108085 w 7289801"/>
              <a:gd name="connsiteY15745" fmla="*/ 4995892 h 8519503"/>
              <a:gd name="connsiteX15746" fmla="*/ 2102362 w 7289801"/>
              <a:gd name="connsiteY15746" fmla="*/ 5005177 h 8519503"/>
              <a:gd name="connsiteX15747" fmla="*/ 2110946 w 7289801"/>
              <a:gd name="connsiteY15747" fmla="*/ 5006604 h 8519503"/>
              <a:gd name="connsiteX15748" fmla="*/ 2077328 w 7289801"/>
              <a:gd name="connsiteY15748" fmla="*/ 5025172 h 8519503"/>
              <a:gd name="connsiteX15749" fmla="*/ 2102362 w 7289801"/>
              <a:gd name="connsiteY15749" fmla="*/ 4992321 h 8519503"/>
              <a:gd name="connsiteX15750" fmla="*/ 2098787 w 7289801"/>
              <a:gd name="connsiteY15750" fmla="*/ 4989465 h 8519503"/>
              <a:gd name="connsiteX15751" fmla="*/ 2064454 w 7289801"/>
              <a:gd name="connsiteY15751" fmla="*/ 5023030 h 8519503"/>
              <a:gd name="connsiteX15752" fmla="*/ 2061592 w 7289801"/>
              <a:gd name="connsiteY15752" fmla="*/ 5021601 h 8519503"/>
              <a:gd name="connsiteX15753" fmla="*/ 2051578 w 7289801"/>
              <a:gd name="connsiteY15753" fmla="*/ 5036599 h 8519503"/>
              <a:gd name="connsiteX15754" fmla="*/ 2051578 w 7289801"/>
              <a:gd name="connsiteY15754" fmla="*/ 5033742 h 8519503"/>
              <a:gd name="connsiteX15755" fmla="*/ 2040133 w 7289801"/>
              <a:gd name="connsiteY15755" fmla="*/ 5034456 h 8519503"/>
              <a:gd name="connsiteX15756" fmla="*/ 2011523 w 7289801"/>
              <a:gd name="connsiteY15756" fmla="*/ 5063736 h 8519503"/>
              <a:gd name="connsiteX15757" fmla="*/ 2031550 w 7289801"/>
              <a:gd name="connsiteY15757" fmla="*/ 5033742 h 8519503"/>
              <a:gd name="connsiteX15758" fmla="*/ 2000077 w 7289801"/>
              <a:gd name="connsiteY15758" fmla="*/ 5057309 h 8519503"/>
              <a:gd name="connsiteX15759" fmla="*/ 2007231 w 7289801"/>
              <a:gd name="connsiteY15759" fmla="*/ 5070877 h 8519503"/>
              <a:gd name="connsiteX15760" fmla="*/ 1998647 w 7289801"/>
              <a:gd name="connsiteY15760" fmla="*/ 5075162 h 8519503"/>
              <a:gd name="connsiteX15761" fmla="*/ 1995786 w 7289801"/>
              <a:gd name="connsiteY15761" fmla="*/ 5056594 h 8519503"/>
              <a:gd name="connsiteX15762" fmla="*/ 1979335 w 7289801"/>
              <a:gd name="connsiteY15762" fmla="*/ 5064450 h 8519503"/>
              <a:gd name="connsiteX15763" fmla="*/ 1937134 w 7289801"/>
              <a:gd name="connsiteY15763" fmla="*/ 5101585 h 8519503"/>
              <a:gd name="connsiteX15764" fmla="*/ 1948578 w 7289801"/>
              <a:gd name="connsiteY15764" fmla="*/ 5075162 h 8519503"/>
              <a:gd name="connsiteX15765" fmla="*/ 1946432 w 7289801"/>
              <a:gd name="connsiteY15765" fmla="*/ 5075875 h 8519503"/>
              <a:gd name="connsiteX15766" fmla="*/ 1944286 w 7289801"/>
              <a:gd name="connsiteY15766" fmla="*/ 5077304 h 8519503"/>
              <a:gd name="connsiteX15767" fmla="*/ 1940709 w 7289801"/>
              <a:gd name="connsiteY15767" fmla="*/ 5080161 h 8519503"/>
              <a:gd name="connsiteX15768" fmla="*/ 1942141 w 7289801"/>
              <a:gd name="connsiteY15768" fmla="*/ 5086588 h 8519503"/>
              <a:gd name="connsiteX15769" fmla="*/ 1929265 w 7289801"/>
              <a:gd name="connsiteY15769" fmla="*/ 5090158 h 8519503"/>
              <a:gd name="connsiteX15770" fmla="*/ 1912099 w 7289801"/>
              <a:gd name="connsiteY15770" fmla="*/ 5093015 h 8519503"/>
              <a:gd name="connsiteX15771" fmla="*/ 1886348 w 7289801"/>
              <a:gd name="connsiteY15771" fmla="*/ 5115153 h 8519503"/>
              <a:gd name="connsiteX15772" fmla="*/ 1883487 w 7289801"/>
              <a:gd name="connsiteY15772" fmla="*/ 5130151 h 8519503"/>
              <a:gd name="connsiteX15773" fmla="*/ 1876334 w 7289801"/>
              <a:gd name="connsiteY15773" fmla="*/ 5131578 h 8519503"/>
              <a:gd name="connsiteX15774" fmla="*/ 1878480 w 7289801"/>
              <a:gd name="connsiteY15774" fmla="*/ 5139434 h 8519503"/>
              <a:gd name="connsiteX15775" fmla="*/ 1879911 w 7289801"/>
              <a:gd name="connsiteY15775" fmla="*/ 5121580 h 8519503"/>
              <a:gd name="connsiteX15776" fmla="*/ 1872759 w 7289801"/>
              <a:gd name="connsiteY15776" fmla="*/ 5115153 h 8519503"/>
              <a:gd name="connsiteX15777" fmla="*/ 1862745 w 7289801"/>
              <a:gd name="connsiteY15777" fmla="*/ 5124437 h 8519503"/>
              <a:gd name="connsiteX15778" fmla="*/ 1878480 w 7289801"/>
              <a:gd name="connsiteY15778" fmla="*/ 5105870 h 8519503"/>
              <a:gd name="connsiteX15779" fmla="*/ 1874904 w 7289801"/>
              <a:gd name="connsiteY15779" fmla="*/ 5103014 h 8519503"/>
              <a:gd name="connsiteX15780" fmla="*/ 1861313 w 7289801"/>
              <a:gd name="connsiteY15780" fmla="*/ 5108726 h 8519503"/>
              <a:gd name="connsiteX15781" fmla="*/ 1892071 w 7289801"/>
              <a:gd name="connsiteY15781" fmla="*/ 5085160 h 8519503"/>
              <a:gd name="connsiteX15782" fmla="*/ 1884918 w 7289801"/>
              <a:gd name="connsiteY15782" fmla="*/ 5078733 h 8519503"/>
              <a:gd name="connsiteX15783" fmla="*/ 1899939 w 7289801"/>
              <a:gd name="connsiteY15783" fmla="*/ 5075875 h 8519503"/>
              <a:gd name="connsiteX15784" fmla="*/ 1899939 w 7289801"/>
              <a:gd name="connsiteY15784" fmla="*/ 5083731 h 8519503"/>
              <a:gd name="connsiteX15785" fmla="*/ 1912814 w 7289801"/>
              <a:gd name="connsiteY15785" fmla="*/ 5063736 h 8519503"/>
              <a:gd name="connsiteX15786" fmla="*/ 1886348 w 7289801"/>
              <a:gd name="connsiteY15786" fmla="*/ 5076590 h 8519503"/>
              <a:gd name="connsiteX15787" fmla="*/ 1909238 w 7289801"/>
              <a:gd name="connsiteY15787" fmla="*/ 5057309 h 8519503"/>
              <a:gd name="connsiteX15788" fmla="*/ 1914244 w 7289801"/>
              <a:gd name="connsiteY15788" fmla="*/ 5062307 h 8519503"/>
              <a:gd name="connsiteX15789" fmla="*/ 1925688 w 7289801"/>
              <a:gd name="connsiteY15789" fmla="*/ 5061593 h 8519503"/>
              <a:gd name="connsiteX15790" fmla="*/ 1912099 w 7289801"/>
              <a:gd name="connsiteY15790" fmla="*/ 5075162 h 8519503"/>
              <a:gd name="connsiteX15791" fmla="*/ 1937134 w 7289801"/>
              <a:gd name="connsiteY15791" fmla="*/ 5073733 h 8519503"/>
              <a:gd name="connsiteX15792" fmla="*/ 1942141 w 7289801"/>
              <a:gd name="connsiteY15792" fmla="*/ 5066592 h 8519503"/>
              <a:gd name="connsiteX15793" fmla="*/ 1933557 w 7289801"/>
              <a:gd name="connsiteY15793" fmla="*/ 5065163 h 8519503"/>
              <a:gd name="connsiteX15794" fmla="*/ 1931411 w 7289801"/>
              <a:gd name="connsiteY15794" fmla="*/ 5057309 h 8519503"/>
              <a:gd name="connsiteX15795" fmla="*/ 1943571 w 7289801"/>
              <a:gd name="connsiteY15795" fmla="*/ 5041597 h 8519503"/>
              <a:gd name="connsiteX15796" fmla="*/ 1932841 w 7289801"/>
              <a:gd name="connsiteY15796" fmla="*/ 5039455 h 8519503"/>
              <a:gd name="connsiteX15797" fmla="*/ 1962883 w 7289801"/>
              <a:gd name="connsiteY15797" fmla="*/ 5025887 h 8519503"/>
              <a:gd name="connsiteX15798" fmla="*/ 1954300 w 7289801"/>
              <a:gd name="connsiteY15798" fmla="*/ 5037312 h 8519503"/>
              <a:gd name="connsiteX15799" fmla="*/ 1990063 w 7289801"/>
              <a:gd name="connsiteY15799" fmla="*/ 5019459 h 8519503"/>
              <a:gd name="connsiteX15800" fmla="*/ 1985056 w 7289801"/>
              <a:gd name="connsiteY15800" fmla="*/ 5013746 h 8519503"/>
              <a:gd name="connsiteX15801" fmla="*/ 1997932 w 7289801"/>
              <a:gd name="connsiteY15801" fmla="*/ 4998035 h 8519503"/>
              <a:gd name="connsiteX15802" fmla="*/ 2042279 w 7289801"/>
              <a:gd name="connsiteY15802" fmla="*/ 4968755 h 8519503"/>
              <a:gd name="connsiteX15803" fmla="*/ 2037987 w 7289801"/>
              <a:gd name="connsiteY15803" fmla="*/ 4980896 h 8519503"/>
              <a:gd name="connsiteX15804" fmla="*/ 2054440 w 7289801"/>
              <a:gd name="connsiteY15804" fmla="*/ 4965184 h 8519503"/>
              <a:gd name="connsiteX15805" fmla="*/ 2058731 w 7289801"/>
              <a:gd name="connsiteY15805" fmla="*/ 4973754 h 8519503"/>
              <a:gd name="connsiteX15806" fmla="*/ 2062307 w 7289801"/>
              <a:gd name="connsiteY15806" fmla="*/ 4963757 h 8519503"/>
              <a:gd name="connsiteX15807" fmla="*/ 2088057 w 7289801"/>
              <a:gd name="connsiteY15807" fmla="*/ 4934476 h 8519503"/>
              <a:gd name="connsiteX15808" fmla="*/ 2110231 w 7289801"/>
              <a:gd name="connsiteY15808" fmla="*/ 4911625 h 8519503"/>
              <a:gd name="connsiteX15809" fmla="*/ 2100932 w 7289801"/>
              <a:gd name="connsiteY15809" fmla="*/ 4918052 h 8519503"/>
              <a:gd name="connsiteX15810" fmla="*/ 2098787 w 7289801"/>
              <a:gd name="connsiteY15810" fmla="*/ 4910196 h 8519503"/>
              <a:gd name="connsiteX15811" fmla="*/ 2118099 w 7289801"/>
              <a:gd name="connsiteY15811" fmla="*/ 4908054 h 8519503"/>
              <a:gd name="connsiteX15812" fmla="*/ 2108801 w 7289801"/>
              <a:gd name="connsiteY15812" fmla="*/ 4927335 h 8519503"/>
              <a:gd name="connsiteX15813" fmla="*/ 2144564 w 7289801"/>
              <a:gd name="connsiteY15813" fmla="*/ 4899484 h 8519503"/>
              <a:gd name="connsiteX15814" fmla="*/ 2158155 w 7289801"/>
              <a:gd name="connsiteY15814" fmla="*/ 4898769 h 8519503"/>
              <a:gd name="connsiteX15815" fmla="*/ 2177467 w 7289801"/>
              <a:gd name="connsiteY15815" fmla="*/ 4883773 h 8519503"/>
              <a:gd name="connsiteX15816" fmla="*/ 2183190 w 7289801"/>
              <a:gd name="connsiteY15816" fmla="*/ 4867348 h 8519503"/>
              <a:gd name="connsiteX15817" fmla="*/ 2191058 w 7289801"/>
              <a:gd name="connsiteY15817" fmla="*/ 4878774 h 8519503"/>
              <a:gd name="connsiteX15818" fmla="*/ 2211086 w 7289801"/>
              <a:gd name="connsiteY15818" fmla="*/ 4860920 h 8519503"/>
              <a:gd name="connsiteX15819" fmla="*/ 2206079 w 7289801"/>
              <a:gd name="connsiteY15819" fmla="*/ 4855207 h 8519503"/>
              <a:gd name="connsiteX15820" fmla="*/ 2222530 w 7289801"/>
              <a:gd name="connsiteY15820" fmla="*/ 4853065 h 8519503"/>
              <a:gd name="connsiteX15821" fmla="*/ 2259008 w 7289801"/>
              <a:gd name="connsiteY15821" fmla="*/ 4822356 h 8519503"/>
              <a:gd name="connsiteX15822" fmla="*/ 2262585 w 7289801"/>
              <a:gd name="connsiteY15822" fmla="*/ 4813073 h 8519503"/>
              <a:gd name="connsiteX15823" fmla="*/ 2265447 w 7289801"/>
              <a:gd name="connsiteY15823" fmla="*/ 4823785 h 8519503"/>
              <a:gd name="connsiteX15824" fmla="*/ 2294057 w 7289801"/>
              <a:gd name="connsiteY15824" fmla="*/ 4794506 h 8519503"/>
              <a:gd name="connsiteX15825" fmla="*/ 2281182 w 7289801"/>
              <a:gd name="connsiteY15825" fmla="*/ 4798076 h 8519503"/>
              <a:gd name="connsiteX15826" fmla="*/ 2307648 w 7289801"/>
              <a:gd name="connsiteY15826" fmla="*/ 4781651 h 8519503"/>
              <a:gd name="connsiteX15827" fmla="*/ 2299780 w 7289801"/>
              <a:gd name="connsiteY15827" fmla="*/ 4790221 h 8519503"/>
              <a:gd name="connsiteX15828" fmla="*/ 2319808 w 7289801"/>
              <a:gd name="connsiteY15828" fmla="*/ 4773082 h 8519503"/>
              <a:gd name="connsiteX15829" fmla="*/ 2311224 w 7289801"/>
              <a:gd name="connsiteY15829" fmla="*/ 4771653 h 8519503"/>
              <a:gd name="connsiteX15830" fmla="*/ 2323385 w 7289801"/>
              <a:gd name="connsiteY15830" fmla="*/ 4770939 h 8519503"/>
              <a:gd name="connsiteX15831" fmla="*/ 2333397 w 7289801"/>
              <a:gd name="connsiteY15831" fmla="*/ 4754514 h 8519503"/>
              <a:gd name="connsiteX15832" fmla="*/ 2317662 w 7289801"/>
              <a:gd name="connsiteY15832" fmla="*/ 4754514 h 8519503"/>
              <a:gd name="connsiteX15833" fmla="*/ 2310509 w 7289801"/>
              <a:gd name="connsiteY15833" fmla="*/ 4766655 h 8519503"/>
              <a:gd name="connsiteX15834" fmla="*/ 2256148 w 7289801"/>
              <a:gd name="connsiteY15834" fmla="*/ 4791649 h 8519503"/>
              <a:gd name="connsiteX15835" fmla="*/ 2230398 w 7289801"/>
              <a:gd name="connsiteY15835" fmla="*/ 4813073 h 8519503"/>
              <a:gd name="connsiteX15836" fmla="*/ 2180328 w 7289801"/>
              <a:gd name="connsiteY15836" fmla="*/ 4843781 h 8519503"/>
              <a:gd name="connsiteX15837" fmla="*/ 2173891 w 7289801"/>
              <a:gd name="connsiteY15837" fmla="*/ 4835212 h 8519503"/>
              <a:gd name="connsiteX15838" fmla="*/ 2161730 w 7289801"/>
              <a:gd name="connsiteY15838" fmla="*/ 4843068 h 8519503"/>
              <a:gd name="connsiteX15839" fmla="*/ 2148856 w 7289801"/>
              <a:gd name="connsiteY15839" fmla="*/ 4833783 h 8519503"/>
              <a:gd name="connsiteX15840" fmla="*/ 2145279 w 7289801"/>
              <a:gd name="connsiteY15840" fmla="*/ 4850922 h 8519503"/>
              <a:gd name="connsiteX15841" fmla="*/ 2125967 w 7289801"/>
              <a:gd name="connsiteY15841" fmla="*/ 4853065 h 8519503"/>
              <a:gd name="connsiteX15842" fmla="*/ 2119529 w 7289801"/>
              <a:gd name="connsiteY15842" fmla="*/ 4865205 h 8519503"/>
              <a:gd name="connsiteX15843" fmla="*/ 2120960 w 7289801"/>
              <a:gd name="connsiteY15843" fmla="*/ 4847351 h 8519503"/>
              <a:gd name="connsiteX15844" fmla="*/ 2104508 w 7289801"/>
              <a:gd name="connsiteY15844" fmla="*/ 4855207 h 8519503"/>
              <a:gd name="connsiteX15845" fmla="*/ 2095925 w 7289801"/>
              <a:gd name="connsiteY15845" fmla="*/ 4866634 h 8519503"/>
              <a:gd name="connsiteX15846" fmla="*/ 2097355 w 7289801"/>
              <a:gd name="connsiteY15846" fmla="*/ 4881630 h 8519503"/>
              <a:gd name="connsiteX15847" fmla="*/ 2090918 w 7289801"/>
              <a:gd name="connsiteY15847" fmla="*/ 4873061 h 8519503"/>
              <a:gd name="connsiteX15848" fmla="*/ 2064454 w 7289801"/>
              <a:gd name="connsiteY15848" fmla="*/ 4889486 h 8519503"/>
              <a:gd name="connsiteX15849" fmla="*/ 2066599 w 7289801"/>
              <a:gd name="connsiteY15849" fmla="*/ 4871632 h 8519503"/>
              <a:gd name="connsiteX15850" fmla="*/ 2073036 w 7289801"/>
              <a:gd name="connsiteY15850" fmla="*/ 4860207 h 8519503"/>
              <a:gd name="connsiteX15851" fmla="*/ 2090203 w 7289801"/>
              <a:gd name="connsiteY15851" fmla="*/ 4850208 h 8519503"/>
              <a:gd name="connsiteX15852" fmla="*/ 2085912 w 7289801"/>
              <a:gd name="connsiteY15852" fmla="*/ 4862349 h 8519503"/>
              <a:gd name="connsiteX15853" fmla="*/ 2100932 w 7289801"/>
              <a:gd name="connsiteY15853" fmla="*/ 4846637 h 8519503"/>
              <a:gd name="connsiteX15854" fmla="*/ 2136697 w 7289801"/>
              <a:gd name="connsiteY15854" fmla="*/ 4836639 h 8519503"/>
              <a:gd name="connsiteX15855" fmla="*/ 2137411 w 7289801"/>
              <a:gd name="connsiteY15855" fmla="*/ 4826642 h 8519503"/>
              <a:gd name="connsiteX15856" fmla="*/ 2143849 w 7289801"/>
              <a:gd name="connsiteY15856" fmla="*/ 4822356 h 8519503"/>
              <a:gd name="connsiteX15857" fmla="*/ 2147425 w 7289801"/>
              <a:gd name="connsiteY15857" fmla="*/ 4830927 h 8519503"/>
              <a:gd name="connsiteX15858" fmla="*/ 2155293 w 7289801"/>
              <a:gd name="connsiteY15858" fmla="*/ 4816644 h 8519503"/>
              <a:gd name="connsiteX15859" fmla="*/ 2165307 w 7289801"/>
              <a:gd name="connsiteY15859" fmla="*/ 4820929 h 8519503"/>
              <a:gd name="connsiteX15860" fmla="*/ 2191058 w 7289801"/>
              <a:gd name="connsiteY15860" fmla="*/ 4806646 h 8519503"/>
              <a:gd name="connsiteX15861" fmla="*/ 2189627 w 7289801"/>
              <a:gd name="connsiteY15861" fmla="*/ 4796648 h 8519503"/>
              <a:gd name="connsiteX15862" fmla="*/ 2194634 w 7289801"/>
              <a:gd name="connsiteY15862" fmla="*/ 4789507 h 8519503"/>
              <a:gd name="connsiteX15863" fmla="*/ 2210370 w 7289801"/>
              <a:gd name="connsiteY15863" fmla="*/ 4784507 h 8519503"/>
              <a:gd name="connsiteX15864" fmla="*/ 2256148 w 7289801"/>
              <a:gd name="connsiteY15864" fmla="*/ 4758085 h 8519503"/>
              <a:gd name="connsiteX15865" fmla="*/ 2257578 w 7289801"/>
              <a:gd name="connsiteY15865" fmla="*/ 4735233 h 8519503"/>
              <a:gd name="connsiteX15866" fmla="*/ 2253287 w 7289801"/>
              <a:gd name="connsiteY15866" fmla="*/ 4747372 h 8519503"/>
              <a:gd name="connsiteX15867" fmla="*/ 2246849 w 7289801"/>
              <a:gd name="connsiteY15867" fmla="*/ 4740945 h 8519503"/>
              <a:gd name="connsiteX15868" fmla="*/ 2244703 w 7289801"/>
              <a:gd name="connsiteY15868" fmla="*/ 4742374 h 8519503"/>
              <a:gd name="connsiteX15869" fmla="*/ 2201786 w 7289801"/>
              <a:gd name="connsiteY15869" fmla="*/ 4767368 h 8519503"/>
              <a:gd name="connsiteX15870" fmla="*/ 2203217 w 7289801"/>
              <a:gd name="connsiteY15870" fmla="*/ 4766655 h 8519503"/>
              <a:gd name="connsiteX15871" fmla="*/ 2154578 w 7289801"/>
              <a:gd name="connsiteY15871" fmla="*/ 4785936 h 8519503"/>
              <a:gd name="connsiteX15872" fmla="*/ 2176751 w 7289801"/>
              <a:gd name="connsiteY15872" fmla="*/ 4773082 h 8519503"/>
              <a:gd name="connsiteX15873" fmla="*/ 2183905 w 7289801"/>
              <a:gd name="connsiteY15873" fmla="*/ 4767368 h 8519503"/>
              <a:gd name="connsiteX15874" fmla="*/ 2178183 w 7289801"/>
              <a:gd name="connsiteY15874" fmla="*/ 4758799 h 8519503"/>
              <a:gd name="connsiteX15875" fmla="*/ 2183905 w 7289801"/>
              <a:gd name="connsiteY15875" fmla="*/ 4762370 h 8519503"/>
              <a:gd name="connsiteX15876" fmla="*/ 2197495 w 7289801"/>
              <a:gd name="connsiteY15876" fmla="*/ 4740945 h 8519503"/>
              <a:gd name="connsiteX15877" fmla="*/ 2196779 w 7289801"/>
              <a:gd name="connsiteY15877" fmla="*/ 4756656 h 8519503"/>
              <a:gd name="connsiteX15878" fmla="*/ 2187481 w 7289801"/>
              <a:gd name="connsiteY15878" fmla="*/ 4757370 h 8519503"/>
              <a:gd name="connsiteX15879" fmla="*/ 2192488 w 7289801"/>
              <a:gd name="connsiteY15879" fmla="*/ 4768797 h 8519503"/>
              <a:gd name="connsiteX15880" fmla="*/ 2205363 w 7289801"/>
              <a:gd name="connsiteY15880" fmla="*/ 4752372 h 8519503"/>
              <a:gd name="connsiteX15881" fmla="*/ 2208224 w 7289801"/>
              <a:gd name="connsiteY15881" fmla="*/ 4738089 h 8519503"/>
              <a:gd name="connsiteX15882" fmla="*/ 2267592 w 7289801"/>
              <a:gd name="connsiteY15882" fmla="*/ 4700954 h 8519503"/>
              <a:gd name="connsiteX15883" fmla="*/ 2264015 w 7289801"/>
              <a:gd name="connsiteY15883" fmla="*/ 4690242 h 8519503"/>
              <a:gd name="connsiteX15884" fmla="*/ 2269022 w 7289801"/>
              <a:gd name="connsiteY15884" fmla="*/ 4691670 h 8519503"/>
              <a:gd name="connsiteX15885" fmla="*/ 2306217 w 7289801"/>
              <a:gd name="connsiteY15885" fmla="*/ 4668103 h 8519503"/>
              <a:gd name="connsiteX15886" fmla="*/ 2296203 w 7289801"/>
              <a:gd name="connsiteY15886" fmla="*/ 4679530 h 8519503"/>
              <a:gd name="connsiteX15887" fmla="*/ 2313371 w 7289801"/>
              <a:gd name="connsiteY15887" fmla="*/ 4669532 h 8519503"/>
              <a:gd name="connsiteX15888" fmla="*/ 2309078 w 7289801"/>
              <a:gd name="connsiteY15888" fmla="*/ 4686671 h 8519503"/>
              <a:gd name="connsiteX15889" fmla="*/ 2324099 w 7289801"/>
              <a:gd name="connsiteY15889" fmla="*/ 4670960 h 8519503"/>
              <a:gd name="connsiteX15890" fmla="*/ 2340551 w 7289801"/>
              <a:gd name="connsiteY15890" fmla="*/ 4643108 h 8519503"/>
              <a:gd name="connsiteX15891" fmla="*/ 2342697 w 7289801"/>
              <a:gd name="connsiteY15891" fmla="*/ 4650964 h 8519503"/>
              <a:gd name="connsiteX15892" fmla="*/ 2353425 w 7289801"/>
              <a:gd name="connsiteY15892" fmla="*/ 4639538 h 8519503"/>
              <a:gd name="connsiteX15893" fmla="*/ 2367732 w 7289801"/>
              <a:gd name="connsiteY15893" fmla="*/ 4639538 h 8519503"/>
              <a:gd name="connsiteX15894" fmla="*/ 2374169 w 7289801"/>
              <a:gd name="connsiteY15894" fmla="*/ 4620256 h 8519503"/>
              <a:gd name="connsiteX15895" fmla="*/ 2384898 w 7289801"/>
              <a:gd name="connsiteY15895" fmla="*/ 4621684 h 8519503"/>
              <a:gd name="connsiteX15896" fmla="*/ 2394912 w 7289801"/>
              <a:gd name="connsiteY15896" fmla="*/ 4608115 h 8519503"/>
              <a:gd name="connsiteX15897" fmla="*/ 2396342 w 7289801"/>
              <a:gd name="connsiteY15897" fmla="*/ 4615971 h 8519503"/>
              <a:gd name="connsiteX15898" fmla="*/ 2397774 w 7289801"/>
              <a:gd name="connsiteY15898" fmla="*/ 4605973 h 8519503"/>
              <a:gd name="connsiteX15899" fmla="*/ 2407072 w 7289801"/>
              <a:gd name="connsiteY15899" fmla="*/ 4604545 h 8519503"/>
              <a:gd name="connsiteX15900" fmla="*/ 2402781 w 7289801"/>
              <a:gd name="connsiteY15900" fmla="*/ 4616686 h 8519503"/>
              <a:gd name="connsiteX15901" fmla="*/ 2412795 w 7289801"/>
              <a:gd name="connsiteY15901" fmla="*/ 4595261 h 8519503"/>
              <a:gd name="connsiteX15902" fmla="*/ 2429245 w 7289801"/>
              <a:gd name="connsiteY15902" fmla="*/ 4587405 h 8519503"/>
              <a:gd name="connsiteX15903" fmla="*/ 2437114 w 7289801"/>
              <a:gd name="connsiteY15903" fmla="*/ 4591691 h 8519503"/>
              <a:gd name="connsiteX15904" fmla="*/ 2483607 w 7289801"/>
              <a:gd name="connsiteY15904" fmla="*/ 4552413 h 8519503"/>
              <a:gd name="connsiteX15905" fmla="*/ 2492190 w 7289801"/>
              <a:gd name="connsiteY15905" fmla="*/ 4558841 h 8519503"/>
              <a:gd name="connsiteX15906" fmla="*/ 2512218 w 7289801"/>
              <a:gd name="connsiteY15906" fmla="*/ 4541700 h 8519503"/>
              <a:gd name="connsiteX15907" fmla="*/ 2525092 w 7289801"/>
              <a:gd name="connsiteY15907" fmla="*/ 4525990 h 8519503"/>
              <a:gd name="connsiteX15908" fmla="*/ 2530815 w 7289801"/>
              <a:gd name="connsiteY15908" fmla="*/ 4528846 h 8519503"/>
              <a:gd name="connsiteX15909" fmla="*/ 2537968 w 7289801"/>
              <a:gd name="connsiteY15909" fmla="*/ 4517420 h 8519503"/>
              <a:gd name="connsiteX15910" fmla="*/ 2524378 w 7289801"/>
              <a:gd name="connsiteY15910" fmla="*/ 4524561 h 8519503"/>
              <a:gd name="connsiteX15911" fmla="*/ 2520801 w 7289801"/>
              <a:gd name="connsiteY15911" fmla="*/ 4516707 h 8519503"/>
              <a:gd name="connsiteX15912" fmla="*/ 2545120 w 7289801"/>
              <a:gd name="connsiteY15912" fmla="*/ 4500995 h 8519503"/>
              <a:gd name="connsiteX15913" fmla="*/ 2561572 w 7289801"/>
              <a:gd name="connsiteY15913" fmla="*/ 4499567 h 8519503"/>
              <a:gd name="connsiteX15914" fmla="*/ 2573016 w 7289801"/>
              <a:gd name="connsiteY15914" fmla="*/ 4477429 h 8519503"/>
              <a:gd name="connsiteX15915" fmla="*/ 2611642 w 7289801"/>
              <a:gd name="connsiteY15915" fmla="*/ 4466002 h 8519503"/>
              <a:gd name="connsiteX15916" fmla="*/ 2625232 w 7289801"/>
              <a:gd name="connsiteY15916" fmla="*/ 4455290 h 8519503"/>
              <a:gd name="connsiteX15917" fmla="*/ 2620225 w 7289801"/>
              <a:gd name="connsiteY15917" fmla="*/ 4461718 h 8519503"/>
              <a:gd name="connsiteX15918" fmla="*/ 2638107 w 7289801"/>
              <a:gd name="connsiteY15918" fmla="*/ 4454577 h 8519503"/>
              <a:gd name="connsiteX15919" fmla="*/ 2638107 w 7289801"/>
              <a:gd name="connsiteY15919" fmla="*/ 4444578 h 8519503"/>
              <a:gd name="connsiteX15920" fmla="*/ 2624516 w 7289801"/>
              <a:gd name="connsiteY15920" fmla="*/ 4450292 h 8519503"/>
              <a:gd name="connsiteX15921" fmla="*/ 2660281 w 7289801"/>
              <a:gd name="connsiteY15921" fmla="*/ 4436009 h 8519503"/>
              <a:gd name="connsiteX15922" fmla="*/ 2658850 w 7289801"/>
              <a:gd name="connsiteY15922" fmla="*/ 4425296 h 8519503"/>
              <a:gd name="connsiteX15923" fmla="*/ 2663142 w 7289801"/>
              <a:gd name="connsiteY15923" fmla="*/ 4425296 h 8519503"/>
              <a:gd name="connsiteX15924" fmla="*/ 2666719 w 7289801"/>
              <a:gd name="connsiteY15924" fmla="*/ 4416013 h 8519503"/>
              <a:gd name="connsiteX15925" fmla="*/ 2661712 w 7289801"/>
              <a:gd name="connsiteY15925" fmla="*/ 4413157 h 8519503"/>
              <a:gd name="connsiteX15926" fmla="*/ 2642398 w 7289801"/>
              <a:gd name="connsiteY15926" fmla="*/ 4422440 h 8519503"/>
              <a:gd name="connsiteX15927" fmla="*/ 2560141 w 7289801"/>
              <a:gd name="connsiteY15927" fmla="*/ 4477429 h 8519503"/>
              <a:gd name="connsiteX15928" fmla="*/ 2415655 w 7289801"/>
              <a:gd name="connsiteY15928" fmla="*/ 4563125 h 8519503"/>
              <a:gd name="connsiteX15929" fmla="*/ 2490759 w 7289801"/>
              <a:gd name="connsiteY15929" fmla="*/ 4508851 h 8519503"/>
              <a:gd name="connsiteX15930" fmla="*/ 2525808 w 7289801"/>
              <a:gd name="connsiteY15930" fmla="*/ 4482428 h 8519503"/>
              <a:gd name="connsiteX15931" fmla="*/ 2525808 w 7289801"/>
              <a:gd name="connsiteY15931" fmla="*/ 4472429 h 8519503"/>
              <a:gd name="connsiteX15932" fmla="*/ 2601628 w 7289801"/>
              <a:gd name="connsiteY15932" fmla="*/ 4419584 h 8519503"/>
              <a:gd name="connsiteX15933" fmla="*/ 2603774 w 7289801"/>
              <a:gd name="connsiteY15933" fmla="*/ 4435294 h 8519503"/>
              <a:gd name="connsiteX15934" fmla="*/ 2620225 w 7289801"/>
              <a:gd name="connsiteY15934" fmla="*/ 4425296 h 8519503"/>
              <a:gd name="connsiteX15935" fmla="*/ 2620225 w 7289801"/>
              <a:gd name="connsiteY15935" fmla="*/ 4414584 h 8519503"/>
              <a:gd name="connsiteX15936" fmla="*/ 2683170 w 7289801"/>
              <a:gd name="connsiteY15936" fmla="*/ 4390304 h 8519503"/>
              <a:gd name="connsiteX15937" fmla="*/ 2659565 w 7289801"/>
              <a:gd name="connsiteY15937" fmla="*/ 4409586 h 8519503"/>
              <a:gd name="connsiteX15938" fmla="*/ 2671010 w 7289801"/>
              <a:gd name="connsiteY15938" fmla="*/ 4413870 h 8519503"/>
              <a:gd name="connsiteX15939" fmla="*/ 2677447 w 7289801"/>
              <a:gd name="connsiteY15939" fmla="*/ 4411728 h 8519503"/>
              <a:gd name="connsiteX15940" fmla="*/ 2678163 w 7289801"/>
              <a:gd name="connsiteY15940" fmla="*/ 4410299 h 8519503"/>
              <a:gd name="connsiteX15941" fmla="*/ 2679593 w 7289801"/>
              <a:gd name="connsiteY15941" fmla="*/ 4395303 h 8519503"/>
              <a:gd name="connsiteX15942" fmla="*/ 2683885 w 7289801"/>
              <a:gd name="connsiteY15942" fmla="*/ 4396016 h 8519503"/>
              <a:gd name="connsiteX15943" fmla="*/ 2686745 w 7289801"/>
              <a:gd name="connsiteY15943" fmla="*/ 4393874 h 8519503"/>
              <a:gd name="connsiteX15944" fmla="*/ 2685315 w 7289801"/>
              <a:gd name="connsiteY15944" fmla="*/ 4411728 h 8519503"/>
              <a:gd name="connsiteX15945" fmla="*/ 2691752 w 7289801"/>
              <a:gd name="connsiteY15945" fmla="*/ 4418155 h 8519503"/>
              <a:gd name="connsiteX15946" fmla="*/ 2703198 w 7289801"/>
              <a:gd name="connsiteY15946" fmla="*/ 4399587 h 8519503"/>
              <a:gd name="connsiteX15947" fmla="*/ 2728947 w 7289801"/>
              <a:gd name="connsiteY15947" fmla="*/ 4373164 h 8519503"/>
              <a:gd name="connsiteX15948" fmla="*/ 2736815 w 7289801"/>
              <a:gd name="connsiteY15948" fmla="*/ 4389589 h 8519503"/>
              <a:gd name="connsiteX15949" fmla="*/ 2739676 w 7289801"/>
              <a:gd name="connsiteY15949" fmla="*/ 4369594 h 8519503"/>
              <a:gd name="connsiteX15950" fmla="*/ 2758989 w 7289801"/>
              <a:gd name="connsiteY15950" fmla="*/ 4355311 h 8519503"/>
              <a:gd name="connsiteX15951" fmla="*/ 2768288 w 7289801"/>
              <a:gd name="connsiteY15951" fmla="*/ 4366737 h 8519503"/>
              <a:gd name="connsiteX15952" fmla="*/ 2774725 w 7289801"/>
              <a:gd name="connsiteY15952" fmla="*/ 4350313 h 8519503"/>
              <a:gd name="connsiteX15953" fmla="*/ 2796183 w 7289801"/>
              <a:gd name="connsiteY15953" fmla="*/ 4348884 h 8519503"/>
              <a:gd name="connsiteX15954" fmla="*/ 2796899 w 7289801"/>
              <a:gd name="connsiteY15954" fmla="*/ 4341028 h 8519503"/>
              <a:gd name="connsiteX15955" fmla="*/ 2822649 w 7289801"/>
              <a:gd name="connsiteY15955" fmla="*/ 4314605 h 8519503"/>
              <a:gd name="connsiteX15956" fmla="*/ 2837670 w 7289801"/>
              <a:gd name="connsiteY15956" fmla="*/ 4304607 h 8519503"/>
              <a:gd name="connsiteX15957" fmla="*/ 2865566 w 7289801"/>
              <a:gd name="connsiteY15957" fmla="*/ 4291039 h 8519503"/>
              <a:gd name="connsiteX15958" fmla="*/ 2870573 w 7289801"/>
              <a:gd name="connsiteY15958" fmla="*/ 4283898 h 8519503"/>
              <a:gd name="connsiteX15959" fmla="*/ 2864851 w 7289801"/>
              <a:gd name="connsiteY15959" fmla="*/ 4281041 h 8519503"/>
              <a:gd name="connsiteX15960" fmla="*/ 2879156 w 7289801"/>
              <a:gd name="connsiteY15960" fmla="*/ 4267473 h 8519503"/>
              <a:gd name="connsiteX15961" fmla="*/ 2873433 w 7289801"/>
              <a:gd name="connsiteY15961" fmla="*/ 4282469 h 8519503"/>
              <a:gd name="connsiteX15962" fmla="*/ 2912059 w 7289801"/>
              <a:gd name="connsiteY15962" fmla="*/ 4265329 h 8519503"/>
              <a:gd name="connsiteX15963" fmla="*/ 2912775 w 7289801"/>
              <a:gd name="connsiteY15963" fmla="*/ 4250360 h 8519503"/>
              <a:gd name="connsiteX15964" fmla="*/ 2900614 w 7289801"/>
              <a:gd name="connsiteY15964" fmla="*/ 4266044 h 8519503"/>
              <a:gd name="connsiteX15965" fmla="*/ 2895608 w 7289801"/>
              <a:gd name="connsiteY15965" fmla="*/ 4247509 h 8519503"/>
              <a:gd name="connsiteX15966" fmla="*/ 2917782 w 7289801"/>
              <a:gd name="connsiteY15966" fmla="*/ 4243223 h 8519503"/>
              <a:gd name="connsiteX15967" fmla="*/ 2924219 w 7289801"/>
              <a:gd name="connsiteY15967" fmla="*/ 4257480 h 8519503"/>
              <a:gd name="connsiteX15968" fmla="*/ 2928510 w 7289801"/>
              <a:gd name="connsiteY15968" fmla="*/ 4245366 h 8519503"/>
              <a:gd name="connsiteX15969" fmla="*/ 2930656 w 7289801"/>
              <a:gd name="connsiteY15969" fmla="*/ 4253208 h 8519503"/>
              <a:gd name="connsiteX15970" fmla="*/ 2948538 w 7289801"/>
              <a:gd name="connsiteY15970" fmla="*/ 4236094 h 8519503"/>
              <a:gd name="connsiteX15971" fmla="*/ 2987878 w 7289801"/>
              <a:gd name="connsiteY15971" fmla="*/ 4216848 h 8519503"/>
              <a:gd name="connsiteX15972" fmla="*/ 2986448 w 7289801"/>
              <a:gd name="connsiteY15972" fmla="*/ 4209005 h 8519503"/>
              <a:gd name="connsiteX15973" fmla="*/ 2996462 w 7289801"/>
              <a:gd name="connsiteY15973" fmla="*/ 4200453 h 8519503"/>
              <a:gd name="connsiteX15974" fmla="*/ 3020781 w 7289801"/>
              <a:gd name="connsiteY15974" fmla="*/ 4184057 h 8519503"/>
              <a:gd name="connsiteX15975" fmla="*/ 3028649 w 7289801"/>
              <a:gd name="connsiteY15975" fmla="*/ 4188333 h 8519503"/>
              <a:gd name="connsiteX15976" fmla="*/ 3018635 w 7289801"/>
              <a:gd name="connsiteY15976" fmla="*/ 4201878 h 8519503"/>
              <a:gd name="connsiteX15977" fmla="*/ 3047962 w 7289801"/>
              <a:gd name="connsiteY15977" fmla="*/ 4186196 h 8519503"/>
              <a:gd name="connsiteX15978" fmla="*/ 3032226 w 7289801"/>
              <a:gd name="connsiteY15978" fmla="*/ 4191186 h 8519503"/>
              <a:gd name="connsiteX15979" fmla="*/ 3070851 w 7289801"/>
              <a:gd name="connsiteY15979" fmla="*/ 4154057 h 8519503"/>
              <a:gd name="connsiteX15980" fmla="*/ 3065128 w 7289801"/>
              <a:gd name="connsiteY15980" fmla="*/ 4150541 h 8519503"/>
              <a:gd name="connsiteX15981" fmla="*/ 3070135 w 7289801"/>
              <a:gd name="connsiteY15981" fmla="*/ 4138371 h 8519503"/>
              <a:gd name="connsiteX15982" fmla="*/ 3080149 w 7289801"/>
              <a:gd name="connsiteY15982" fmla="*/ 4148391 h 8519503"/>
              <a:gd name="connsiteX15983" fmla="*/ 3100892 w 7289801"/>
              <a:gd name="connsiteY15983" fmla="*/ 4136249 h 8519503"/>
              <a:gd name="connsiteX15984" fmla="*/ 3082295 w 7289801"/>
              <a:gd name="connsiteY15984" fmla="*/ 4135540 h 8519503"/>
              <a:gd name="connsiteX15985" fmla="*/ 3095170 w 7289801"/>
              <a:gd name="connsiteY15985" fmla="*/ 4119812 h 8519503"/>
              <a:gd name="connsiteX15986" fmla="*/ 3112336 w 7289801"/>
              <a:gd name="connsiteY15986" fmla="*/ 4135540 h 8519503"/>
              <a:gd name="connsiteX15987" fmla="*/ 3133080 w 7289801"/>
              <a:gd name="connsiteY15987" fmla="*/ 4098413 h 8519503"/>
              <a:gd name="connsiteX15988" fmla="*/ 3114482 w 7289801"/>
              <a:gd name="connsiteY15988" fmla="*/ 4118387 h 8519503"/>
              <a:gd name="connsiteX15989" fmla="*/ 3116629 w 7289801"/>
              <a:gd name="connsiteY15989" fmla="*/ 4105547 h 8519503"/>
              <a:gd name="connsiteX15990" fmla="*/ 3155969 w 7289801"/>
              <a:gd name="connsiteY15990" fmla="*/ 4082010 h 8519503"/>
              <a:gd name="connsiteX15991" fmla="*/ 3149531 w 7289801"/>
              <a:gd name="connsiteY15991" fmla="*/ 4085576 h 8519503"/>
              <a:gd name="connsiteX15992" fmla="*/ 3156685 w 7289801"/>
              <a:gd name="connsiteY15992" fmla="*/ 4091995 h 8519503"/>
              <a:gd name="connsiteX15993" fmla="*/ 3149531 w 7289801"/>
              <a:gd name="connsiteY15993" fmla="*/ 4090569 h 8519503"/>
              <a:gd name="connsiteX15994" fmla="*/ 3153824 w 7289801"/>
              <a:gd name="connsiteY15994" fmla="*/ 4099128 h 8519503"/>
              <a:gd name="connsiteX15995" fmla="*/ 3140233 w 7289801"/>
              <a:gd name="connsiteY15995" fmla="*/ 4117672 h 8519503"/>
              <a:gd name="connsiteX15996" fmla="*/ 3156685 w 7289801"/>
              <a:gd name="connsiteY15996" fmla="*/ 4109826 h 8519503"/>
              <a:gd name="connsiteX15997" fmla="*/ 3164552 w 7289801"/>
              <a:gd name="connsiteY15997" fmla="*/ 4096274 h 8519503"/>
              <a:gd name="connsiteX15998" fmla="*/ 3167413 w 7289801"/>
              <a:gd name="connsiteY15998" fmla="*/ 4106974 h 8519503"/>
              <a:gd name="connsiteX15999" fmla="*/ 3172420 w 7289801"/>
              <a:gd name="connsiteY15999" fmla="*/ 4092708 h 8519503"/>
              <a:gd name="connsiteX16000" fmla="*/ 3158830 w 7289801"/>
              <a:gd name="connsiteY16000" fmla="*/ 4092708 h 8519503"/>
              <a:gd name="connsiteX16001" fmla="*/ 3175997 w 7289801"/>
              <a:gd name="connsiteY16001" fmla="*/ 4082722 h 8519503"/>
              <a:gd name="connsiteX16002" fmla="*/ 3177427 w 7289801"/>
              <a:gd name="connsiteY16002" fmla="*/ 4072736 h 8519503"/>
              <a:gd name="connsiteX16003" fmla="*/ 3163122 w 7289801"/>
              <a:gd name="connsiteY16003" fmla="*/ 4080583 h 8519503"/>
              <a:gd name="connsiteX16004" fmla="*/ 3170990 w 7289801"/>
              <a:gd name="connsiteY16004" fmla="*/ 4066317 h 8519503"/>
              <a:gd name="connsiteX16005" fmla="*/ 3146671 w 7289801"/>
              <a:gd name="connsiteY16005" fmla="*/ 4079869 h 8519503"/>
              <a:gd name="connsiteX16006" fmla="*/ 3147385 w 7289801"/>
              <a:gd name="connsiteY16006" fmla="*/ 4072736 h 8519503"/>
              <a:gd name="connsiteX16007" fmla="*/ 3143094 w 7289801"/>
              <a:gd name="connsiteY16007" fmla="*/ 4084149 h 8519503"/>
              <a:gd name="connsiteX16008" fmla="*/ 3121636 w 7289801"/>
              <a:gd name="connsiteY16008" fmla="*/ 4098413 h 8519503"/>
              <a:gd name="connsiteX16009" fmla="*/ 3115198 w 7289801"/>
              <a:gd name="connsiteY16009" fmla="*/ 4102695 h 8519503"/>
              <a:gd name="connsiteX16010" fmla="*/ 3109475 w 7289801"/>
              <a:gd name="connsiteY16010" fmla="*/ 4099128 h 8519503"/>
              <a:gd name="connsiteX16011" fmla="*/ 3103038 w 7289801"/>
              <a:gd name="connsiteY16011" fmla="*/ 4111254 h 8519503"/>
              <a:gd name="connsiteX16012" fmla="*/ 3079435 w 7289801"/>
              <a:gd name="connsiteY16012" fmla="*/ 4124806 h 8519503"/>
              <a:gd name="connsiteX16013" fmla="*/ 3072997 w 7289801"/>
              <a:gd name="connsiteY16013" fmla="*/ 4118387 h 8519503"/>
              <a:gd name="connsiteX16014" fmla="*/ 3072281 w 7289801"/>
              <a:gd name="connsiteY16014" fmla="*/ 4119812 h 8519503"/>
              <a:gd name="connsiteX16015" fmla="*/ 3072997 w 7289801"/>
              <a:gd name="connsiteY16015" fmla="*/ 4122666 h 8519503"/>
              <a:gd name="connsiteX16016" fmla="*/ 3053684 w 7289801"/>
              <a:gd name="connsiteY16016" fmla="*/ 4136970 h 8519503"/>
              <a:gd name="connsiteX16017" fmla="*/ 3051539 w 7289801"/>
              <a:gd name="connsiteY16017" fmla="*/ 4134800 h 8519503"/>
              <a:gd name="connsiteX16018" fmla="*/ 3037233 w 7289801"/>
              <a:gd name="connsiteY16018" fmla="*/ 4151243 h 8519503"/>
              <a:gd name="connsiteX16019" fmla="*/ 3030079 w 7289801"/>
              <a:gd name="connsiteY16019" fmla="*/ 4151943 h 8519503"/>
              <a:gd name="connsiteX16020" fmla="*/ 3030795 w 7289801"/>
              <a:gd name="connsiteY16020" fmla="*/ 4153347 h 8519503"/>
              <a:gd name="connsiteX16021" fmla="*/ 3028649 w 7289801"/>
              <a:gd name="connsiteY16021" fmla="*/ 4160528 h 8519503"/>
              <a:gd name="connsiteX16022" fmla="*/ 3018635 w 7289801"/>
              <a:gd name="connsiteY16022" fmla="*/ 4161915 h 8519503"/>
              <a:gd name="connsiteX16023" fmla="*/ 3019351 w 7289801"/>
              <a:gd name="connsiteY16023" fmla="*/ 4160528 h 8519503"/>
              <a:gd name="connsiteX16024" fmla="*/ 3012198 w 7289801"/>
              <a:gd name="connsiteY16024" fmla="*/ 4156932 h 8519503"/>
              <a:gd name="connsiteX16025" fmla="*/ 2979295 w 7289801"/>
              <a:gd name="connsiteY16025" fmla="*/ 4176928 h 8519503"/>
              <a:gd name="connsiteX16026" fmla="*/ 2981441 w 7289801"/>
              <a:gd name="connsiteY16026" fmla="*/ 4184769 h 8519503"/>
              <a:gd name="connsiteX16027" fmla="*/ 2960698 w 7289801"/>
              <a:gd name="connsiteY16027" fmla="*/ 4196888 h 8519503"/>
              <a:gd name="connsiteX16028" fmla="*/ 2960698 w 7289801"/>
              <a:gd name="connsiteY16028" fmla="*/ 4184057 h 8519503"/>
              <a:gd name="connsiteX16029" fmla="*/ 2911343 w 7289801"/>
              <a:gd name="connsiteY16029" fmla="*/ 4224687 h 8519503"/>
              <a:gd name="connsiteX16030" fmla="*/ 2914920 w 7289801"/>
              <a:gd name="connsiteY16030" fmla="*/ 4229678 h 8519503"/>
              <a:gd name="connsiteX16031" fmla="*/ 2914920 w 7289801"/>
              <a:gd name="connsiteY16031" fmla="*/ 4231816 h 8519503"/>
              <a:gd name="connsiteX16032" fmla="*/ 2914205 w 7289801"/>
              <a:gd name="connsiteY16032" fmla="*/ 4235382 h 8519503"/>
              <a:gd name="connsiteX16033" fmla="*/ 2907052 w 7289801"/>
              <a:gd name="connsiteY16033" fmla="*/ 4238231 h 8519503"/>
              <a:gd name="connsiteX16034" fmla="*/ 2904191 w 7289801"/>
              <a:gd name="connsiteY16034" fmla="*/ 4239659 h 8519503"/>
              <a:gd name="connsiteX16035" fmla="*/ 2897754 w 7289801"/>
              <a:gd name="connsiteY16035" fmla="*/ 4243936 h 8519503"/>
              <a:gd name="connsiteX16036" fmla="*/ 2874865 w 7289801"/>
              <a:gd name="connsiteY16036" fmla="*/ 4260331 h 8519503"/>
              <a:gd name="connsiteX16037" fmla="*/ 2893461 w 7289801"/>
              <a:gd name="connsiteY16037" fmla="*/ 4243936 h 8519503"/>
              <a:gd name="connsiteX16038" fmla="*/ 2897754 w 7289801"/>
              <a:gd name="connsiteY16038" fmla="*/ 4241085 h 8519503"/>
              <a:gd name="connsiteX16039" fmla="*/ 2897754 w 7289801"/>
              <a:gd name="connsiteY16039" fmla="*/ 4229678 h 8519503"/>
              <a:gd name="connsiteX16040" fmla="*/ 2838386 w 7289801"/>
              <a:gd name="connsiteY16040" fmla="*/ 4271757 h 8519503"/>
              <a:gd name="connsiteX16041" fmla="*/ 2815497 w 7289801"/>
              <a:gd name="connsiteY16041" fmla="*/ 4293895 h 8519503"/>
              <a:gd name="connsiteX16042" fmla="*/ 2821218 w 7289801"/>
              <a:gd name="connsiteY16042" fmla="*/ 4281041 h 8519503"/>
              <a:gd name="connsiteX16043" fmla="*/ 2808344 w 7289801"/>
              <a:gd name="connsiteY16043" fmla="*/ 4283898 h 8519503"/>
              <a:gd name="connsiteX16044" fmla="*/ 2818358 w 7289801"/>
              <a:gd name="connsiteY16044" fmla="*/ 4275327 h 8519503"/>
              <a:gd name="connsiteX16045" fmla="*/ 2808344 w 7289801"/>
              <a:gd name="connsiteY16045" fmla="*/ 4271043 h 8519503"/>
              <a:gd name="connsiteX16046" fmla="*/ 2804051 w 7289801"/>
              <a:gd name="connsiteY16046" fmla="*/ 4279612 h 8519503"/>
              <a:gd name="connsiteX16047" fmla="*/ 2794753 w 7289801"/>
              <a:gd name="connsiteY16047" fmla="*/ 4306749 h 8519503"/>
              <a:gd name="connsiteX16048" fmla="*/ 2841246 w 7289801"/>
              <a:gd name="connsiteY16048" fmla="*/ 4278898 h 8519503"/>
              <a:gd name="connsiteX16049" fmla="*/ 2848398 w 7289801"/>
              <a:gd name="connsiteY16049" fmla="*/ 4274614 h 8519503"/>
              <a:gd name="connsiteX16050" fmla="*/ 2849830 w 7289801"/>
              <a:gd name="connsiteY16050" fmla="*/ 4273900 h 8519503"/>
              <a:gd name="connsiteX16051" fmla="*/ 2849114 w 7289801"/>
              <a:gd name="connsiteY16051" fmla="*/ 4274614 h 8519503"/>
              <a:gd name="connsiteX16052" fmla="*/ 2849114 w 7289801"/>
              <a:gd name="connsiteY16052" fmla="*/ 4275327 h 8519503"/>
              <a:gd name="connsiteX16053" fmla="*/ 2848398 w 7289801"/>
              <a:gd name="connsiteY16053" fmla="*/ 4275327 h 8519503"/>
              <a:gd name="connsiteX16054" fmla="*/ 2843392 w 7289801"/>
              <a:gd name="connsiteY16054" fmla="*/ 4281041 h 8519503"/>
              <a:gd name="connsiteX16055" fmla="*/ 2835524 w 7289801"/>
              <a:gd name="connsiteY16055" fmla="*/ 4288896 h 8519503"/>
              <a:gd name="connsiteX16056" fmla="*/ 2789030 w 7289801"/>
              <a:gd name="connsiteY16056" fmla="*/ 4323175 h 8519503"/>
              <a:gd name="connsiteX16057" fmla="*/ 2787600 w 7289801"/>
              <a:gd name="connsiteY16057" fmla="*/ 4328174 h 8519503"/>
              <a:gd name="connsiteX16058" fmla="*/ 2786169 w 7289801"/>
              <a:gd name="connsiteY16058" fmla="*/ 4324603 h 8519503"/>
              <a:gd name="connsiteX16059" fmla="*/ 2774010 w 7289801"/>
              <a:gd name="connsiteY16059" fmla="*/ 4332459 h 8519503"/>
              <a:gd name="connsiteX16060" fmla="*/ 2760420 w 7289801"/>
              <a:gd name="connsiteY16060" fmla="*/ 4353169 h 8519503"/>
              <a:gd name="connsiteX16061" fmla="*/ 2768288 w 7289801"/>
              <a:gd name="connsiteY16061" fmla="*/ 4336030 h 8519503"/>
              <a:gd name="connsiteX16062" fmla="*/ 2751836 w 7289801"/>
              <a:gd name="connsiteY16062" fmla="*/ 4346742 h 8519503"/>
              <a:gd name="connsiteX16063" fmla="*/ 2751836 w 7289801"/>
              <a:gd name="connsiteY16063" fmla="*/ 4351740 h 8519503"/>
              <a:gd name="connsiteX16064" fmla="*/ 2741108 w 7289801"/>
              <a:gd name="connsiteY16064" fmla="*/ 4355311 h 8519503"/>
              <a:gd name="connsiteX16065" fmla="*/ 2741822 w 7289801"/>
              <a:gd name="connsiteY16065" fmla="*/ 4353169 h 8519503"/>
              <a:gd name="connsiteX16066" fmla="*/ 2731808 w 7289801"/>
              <a:gd name="connsiteY16066" fmla="*/ 4360310 h 8519503"/>
              <a:gd name="connsiteX16067" fmla="*/ 2731808 w 7289801"/>
              <a:gd name="connsiteY16067" fmla="*/ 4361738 h 8519503"/>
              <a:gd name="connsiteX16068" fmla="*/ 2718218 w 7289801"/>
              <a:gd name="connsiteY16068" fmla="*/ 4375306 h 8519503"/>
              <a:gd name="connsiteX16069" fmla="*/ 2721080 w 7289801"/>
              <a:gd name="connsiteY16069" fmla="*/ 4367452 h 8519503"/>
              <a:gd name="connsiteX16070" fmla="*/ 2704628 w 7289801"/>
              <a:gd name="connsiteY16070" fmla="*/ 4379591 h 8519503"/>
              <a:gd name="connsiteX16071" fmla="*/ 2707489 w 7289801"/>
              <a:gd name="connsiteY16071" fmla="*/ 4353169 h 8519503"/>
              <a:gd name="connsiteX16072" fmla="*/ 2718218 w 7289801"/>
              <a:gd name="connsiteY16072" fmla="*/ 4363881 h 8519503"/>
              <a:gd name="connsiteX16073" fmla="*/ 2742538 w 7289801"/>
              <a:gd name="connsiteY16073" fmla="*/ 4344599 h 8519503"/>
              <a:gd name="connsiteX16074" fmla="*/ 2748975 w 7289801"/>
              <a:gd name="connsiteY16074" fmla="*/ 4333173 h 8519503"/>
              <a:gd name="connsiteX16075" fmla="*/ 2755413 w 7289801"/>
              <a:gd name="connsiteY16075" fmla="*/ 4334601 h 8519503"/>
              <a:gd name="connsiteX16076" fmla="*/ 2774010 w 7289801"/>
              <a:gd name="connsiteY16076" fmla="*/ 4321032 h 8519503"/>
              <a:gd name="connsiteX16077" fmla="*/ 2776871 w 7289801"/>
              <a:gd name="connsiteY16077" fmla="*/ 4298895 h 8519503"/>
              <a:gd name="connsiteX16078" fmla="*/ 2784024 w 7289801"/>
              <a:gd name="connsiteY16078" fmla="*/ 4293895 h 8519503"/>
              <a:gd name="connsiteX16079" fmla="*/ 2771864 w 7289801"/>
              <a:gd name="connsiteY16079" fmla="*/ 4295324 h 8519503"/>
              <a:gd name="connsiteX16080" fmla="*/ 2773295 w 7289801"/>
              <a:gd name="connsiteY16080" fmla="*/ 4303893 h 8519503"/>
              <a:gd name="connsiteX16081" fmla="*/ 2752552 w 7289801"/>
              <a:gd name="connsiteY16081" fmla="*/ 4315320 h 8519503"/>
              <a:gd name="connsiteX16082" fmla="*/ 2763996 w 7289801"/>
              <a:gd name="connsiteY16082" fmla="*/ 4304607 h 8519503"/>
              <a:gd name="connsiteX16083" fmla="*/ 2753267 w 7289801"/>
              <a:gd name="connsiteY16083" fmla="*/ 4303893 h 8519503"/>
              <a:gd name="connsiteX16084" fmla="*/ 2747545 w 7289801"/>
              <a:gd name="connsiteY16084" fmla="*/ 4308178 h 8519503"/>
              <a:gd name="connsiteX16085" fmla="*/ 2748260 w 7289801"/>
              <a:gd name="connsiteY16085" fmla="*/ 4309606 h 8519503"/>
              <a:gd name="connsiteX16086" fmla="*/ 2732524 w 7289801"/>
              <a:gd name="connsiteY16086" fmla="*/ 4320318 h 8519503"/>
              <a:gd name="connsiteX16087" fmla="*/ 2710350 w 7289801"/>
              <a:gd name="connsiteY16087" fmla="*/ 4336744 h 8519503"/>
              <a:gd name="connsiteX16088" fmla="*/ 2702482 w 7289801"/>
              <a:gd name="connsiteY16088" fmla="*/ 4350313 h 8519503"/>
              <a:gd name="connsiteX16089" fmla="*/ 2698906 w 7289801"/>
              <a:gd name="connsiteY16089" fmla="*/ 4343885 h 8519503"/>
              <a:gd name="connsiteX16090" fmla="*/ 2693184 w 7289801"/>
              <a:gd name="connsiteY16090" fmla="*/ 4346027 h 8519503"/>
              <a:gd name="connsiteX16091" fmla="*/ 2681024 w 7289801"/>
              <a:gd name="connsiteY16091" fmla="*/ 4365309 h 8519503"/>
              <a:gd name="connsiteX16092" fmla="*/ 2688177 w 7289801"/>
              <a:gd name="connsiteY16092" fmla="*/ 4366023 h 8519503"/>
              <a:gd name="connsiteX16093" fmla="*/ 2683170 w 7289801"/>
              <a:gd name="connsiteY16093" fmla="*/ 4378164 h 8519503"/>
              <a:gd name="connsiteX16094" fmla="*/ 2666719 w 7289801"/>
              <a:gd name="connsiteY16094" fmla="*/ 4385305 h 8519503"/>
              <a:gd name="connsiteX16095" fmla="*/ 2674586 w 7289801"/>
              <a:gd name="connsiteY16095" fmla="*/ 4376735 h 8519503"/>
              <a:gd name="connsiteX16096" fmla="*/ 2675301 w 7289801"/>
              <a:gd name="connsiteY16096" fmla="*/ 4368879 h 8519503"/>
              <a:gd name="connsiteX16097" fmla="*/ 2657419 w 7289801"/>
              <a:gd name="connsiteY16097" fmla="*/ 4371736 h 8519503"/>
              <a:gd name="connsiteX16098" fmla="*/ 2662426 w 7289801"/>
              <a:gd name="connsiteY16098" fmla="*/ 4366737 h 8519503"/>
              <a:gd name="connsiteX16099" fmla="*/ 2644544 w 7289801"/>
              <a:gd name="connsiteY16099" fmla="*/ 4377450 h 8519503"/>
              <a:gd name="connsiteX16100" fmla="*/ 2631670 w 7289801"/>
              <a:gd name="connsiteY16100" fmla="*/ 4392447 h 8519503"/>
              <a:gd name="connsiteX16101" fmla="*/ 2631670 w 7289801"/>
              <a:gd name="connsiteY16101" fmla="*/ 4378877 h 8519503"/>
              <a:gd name="connsiteX16102" fmla="*/ 2629523 w 7289801"/>
              <a:gd name="connsiteY16102" fmla="*/ 4381020 h 8519503"/>
              <a:gd name="connsiteX16103" fmla="*/ 2610926 w 7289801"/>
              <a:gd name="connsiteY16103" fmla="*/ 4404587 h 8519503"/>
              <a:gd name="connsiteX16104" fmla="*/ 2615933 w 7289801"/>
              <a:gd name="connsiteY16104" fmla="*/ 4397445 h 8519503"/>
              <a:gd name="connsiteX16105" fmla="*/ 2593760 w 7289801"/>
              <a:gd name="connsiteY16105" fmla="*/ 4414584 h 8519503"/>
              <a:gd name="connsiteX16106" fmla="*/ 2590183 w 7289801"/>
              <a:gd name="connsiteY16106" fmla="*/ 4413870 h 8519503"/>
              <a:gd name="connsiteX16107" fmla="*/ 2579455 w 7289801"/>
              <a:gd name="connsiteY16107" fmla="*/ 4421011 h 8519503"/>
              <a:gd name="connsiteX16108" fmla="*/ 2578023 w 7289801"/>
              <a:gd name="connsiteY16108" fmla="*/ 4424582 h 8519503"/>
              <a:gd name="connsiteX16109" fmla="*/ 2570871 w 7289801"/>
              <a:gd name="connsiteY16109" fmla="*/ 4425296 h 8519503"/>
              <a:gd name="connsiteX16110" fmla="*/ 2553704 w 7289801"/>
              <a:gd name="connsiteY16110" fmla="*/ 4430296 h 8519503"/>
              <a:gd name="connsiteX16111" fmla="*/ 2557280 w 7289801"/>
              <a:gd name="connsiteY16111" fmla="*/ 4438151 h 8519503"/>
              <a:gd name="connsiteX16112" fmla="*/ 2539399 w 7289801"/>
              <a:gd name="connsiteY16112" fmla="*/ 4441008 h 8519503"/>
              <a:gd name="connsiteX16113" fmla="*/ 2538683 w 7289801"/>
              <a:gd name="connsiteY16113" fmla="*/ 4443150 h 8519503"/>
              <a:gd name="connsiteX16114" fmla="*/ 2536538 w 7289801"/>
              <a:gd name="connsiteY16114" fmla="*/ 4444578 h 8519503"/>
              <a:gd name="connsiteX16115" fmla="*/ 2525092 w 7289801"/>
              <a:gd name="connsiteY16115" fmla="*/ 4456719 h 8519503"/>
              <a:gd name="connsiteX16116" fmla="*/ 2523662 w 7289801"/>
              <a:gd name="connsiteY16116" fmla="*/ 4447435 h 8519503"/>
              <a:gd name="connsiteX16117" fmla="*/ 2521517 w 7289801"/>
              <a:gd name="connsiteY16117" fmla="*/ 4451006 h 8519503"/>
              <a:gd name="connsiteX16118" fmla="*/ 2519371 w 7289801"/>
              <a:gd name="connsiteY16118" fmla="*/ 4450292 h 8519503"/>
              <a:gd name="connsiteX16119" fmla="*/ 2519371 w 7289801"/>
              <a:gd name="connsiteY16119" fmla="*/ 4453148 h 8519503"/>
              <a:gd name="connsiteX16120" fmla="*/ 2493620 w 7289801"/>
              <a:gd name="connsiteY16120" fmla="*/ 4458861 h 8519503"/>
              <a:gd name="connsiteX16121" fmla="*/ 2502204 w 7289801"/>
              <a:gd name="connsiteY16121" fmla="*/ 4468145 h 8519503"/>
              <a:gd name="connsiteX16122" fmla="*/ 2453565 w 7289801"/>
              <a:gd name="connsiteY16122" fmla="*/ 4506709 h 8519503"/>
              <a:gd name="connsiteX16123" fmla="*/ 2461433 w 7289801"/>
              <a:gd name="connsiteY16123" fmla="*/ 4497424 h 8519503"/>
              <a:gd name="connsiteX16124" fmla="*/ 2452849 w 7289801"/>
              <a:gd name="connsiteY16124" fmla="*/ 4490997 h 8519503"/>
              <a:gd name="connsiteX16125" fmla="*/ 2399204 w 7289801"/>
              <a:gd name="connsiteY16125" fmla="*/ 4531703 h 8519503"/>
              <a:gd name="connsiteX16126" fmla="*/ 2394912 w 7289801"/>
              <a:gd name="connsiteY16126" fmla="*/ 4523134 h 8519503"/>
              <a:gd name="connsiteX16127" fmla="*/ 2382753 w 7289801"/>
              <a:gd name="connsiteY16127" fmla="*/ 4544558 h 8519503"/>
              <a:gd name="connsiteX16128" fmla="*/ 2379891 w 7289801"/>
              <a:gd name="connsiteY16128" fmla="*/ 4538844 h 8519503"/>
              <a:gd name="connsiteX16129" fmla="*/ 2340551 w 7289801"/>
              <a:gd name="connsiteY16129" fmla="*/ 4573837 h 8519503"/>
              <a:gd name="connsiteX16130" fmla="*/ 2338404 w 7289801"/>
              <a:gd name="connsiteY16130" fmla="*/ 4565268 h 8519503"/>
              <a:gd name="connsiteX16131" fmla="*/ 2298350 w 7289801"/>
              <a:gd name="connsiteY16131" fmla="*/ 4587405 h 8519503"/>
              <a:gd name="connsiteX16132" fmla="*/ 2297634 w 7289801"/>
              <a:gd name="connsiteY16132" fmla="*/ 4577408 h 8519503"/>
              <a:gd name="connsiteX16133" fmla="*/ 2285475 w 7289801"/>
              <a:gd name="connsiteY16133" fmla="*/ 4585263 h 8519503"/>
              <a:gd name="connsiteX16134" fmla="*/ 2283329 w 7289801"/>
              <a:gd name="connsiteY16134" fmla="*/ 4598118 h 8519503"/>
              <a:gd name="connsiteX16135" fmla="*/ 2272599 w 7289801"/>
              <a:gd name="connsiteY16135" fmla="*/ 4601688 h 8519503"/>
              <a:gd name="connsiteX16136" fmla="*/ 2277606 w 7289801"/>
              <a:gd name="connsiteY16136" fmla="*/ 4607402 h 8519503"/>
              <a:gd name="connsiteX16137" fmla="*/ 2256863 w 7289801"/>
              <a:gd name="connsiteY16137" fmla="*/ 4614542 h 8519503"/>
              <a:gd name="connsiteX16138" fmla="*/ 2263301 w 7289801"/>
              <a:gd name="connsiteY16138" fmla="*/ 4620971 h 8519503"/>
              <a:gd name="connsiteX16139" fmla="*/ 2244703 w 7289801"/>
              <a:gd name="connsiteY16139" fmla="*/ 4625255 h 8519503"/>
              <a:gd name="connsiteX16140" fmla="*/ 2245419 w 7289801"/>
              <a:gd name="connsiteY16140" fmla="*/ 4625969 h 8519503"/>
              <a:gd name="connsiteX16141" fmla="*/ 2233974 w 7289801"/>
              <a:gd name="connsiteY16141" fmla="*/ 4629540 h 8519503"/>
              <a:gd name="connsiteX16142" fmla="*/ 2223960 w 7289801"/>
              <a:gd name="connsiteY16142" fmla="*/ 4622398 h 8519503"/>
              <a:gd name="connsiteX16143" fmla="*/ 2201786 w 7289801"/>
              <a:gd name="connsiteY16143" fmla="*/ 4639538 h 8519503"/>
              <a:gd name="connsiteX16144" fmla="*/ 2202502 w 7289801"/>
              <a:gd name="connsiteY16144" fmla="*/ 4631683 h 8519503"/>
              <a:gd name="connsiteX16145" fmla="*/ 2183190 w 7289801"/>
              <a:gd name="connsiteY16145" fmla="*/ 4638823 h 8519503"/>
              <a:gd name="connsiteX16146" fmla="*/ 2190342 w 7289801"/>
              <a:gd name="connsiteY16146" fmla="*/ 4658106 h 8519503"/>
              <a:gd name="connsiteX16147" fmla="*/ 2167453 w 7289801"/>
              <a:gd name="connsiteY16147" fmla="*/ 4670245 h 8519503"/>
              <a:gd name="connsiteX16148" fmla="*/ 2086627 w 7289801"/>
              <a:gd name="connsiteY16148" fmla="*/ 4713094 h 8519503"/>
              <a:gd name="connsiteX16149" fmla="*/ 2083050 w 7289801"/>
              <a:gd name="connsiteY16149" fmla="*/ 4715950 h 8519503"/>
              <a:gd name="connsiteX16150" fmla="*/ 2082335 w 7289801"/>
              <a:gd name="connsiteY16150" fmla="*/ 4715950 h 8519503"/>
              <a:gd name="connsiteX16151" fmla="*/ 2063022 w 7289801"/>
              <a:gd name="connsiteY16151" fmla="*/ 4727377 h 8519503"/>
              <a:gd name="connsiteX16152" fmla="*/ 2027974 w 7289801"/>
              <a:gd name="connsiteY16152" fmla="*/ 4754514 h 8519503"/>
              <a:gd name="connsiteX16153" fmla="*/ 2041564 w 7289801"/>
              <a:gd name="connsiteY16153" fmla="*/ 4739517 h 8519503"/>
              <a:gd name="connsiteX16154" fmla="*/ 2026543 w 7289801"/>
              <a:gd name="connsiteY16154" fmla="*/ 4748087 h 8519503"/>
              <a:gd name="connsiteX16155" fmla="*/ 2019391 w 7289801"/>
              <a:gd name="connsiteY16155" fmla="*/ 4756656 h 8519503"/>
              <a:gd name="connsiteX16156" fmla="*/ 2025112 w 7289801"/>
              <a:gd name="connsiteY16156" fmla="*/ 4760941 h 8519503"/>
              <a:gd name="connsiteX16157" fmla="*/ 2015098 w 7289801"/>
              <a:gd name="connsiteY16157" fmla="*/ 4766655 h 8519503"/>
              <a:gd name="connsiteX16158" fmla="*/ 2012953 w 7289801"/>
              <a:gd name="connsiteY16158" fmla="*/ 4769511 h 8519503"/>
              <a:gd name="connsiteX16159" fmla="*/ 1975758 w 7289801"/>
              <a:gd name="connsiteY16159" fmla="*/ 4778080 h 8519503"/>
              <a:gd name="connsiteX16160" fmla="*/ 1975044 w 7289801"/>
              <a:gd name="connsiteY16160" fmla="*/ 4778795 h 8519503"/>
              <a:gd name="connsiteX16161" fmla="*/ 1974328 w 7289801"/>
              <a:gd name="connsiteY16161" fmla="*/ 4778795 h 8519503"/>
              <a:gd name="connsiteX16162" fmla="*/ 1968606 w 7289801"/>
              <a:gd name="connsiteY16162" fmla="*/ 4780937 h 8519503"/>
              <a:gd name="connsiteX16163" fmla="*/ 1968606 w 7289801"/>
              <a:gd name="connsiteY16163" fmla="*/ 4783080 h 8519503"/>
              <a:gd name="connsiteX16164" fmla="*/ 1965744 w 7289801"/>
              <a:gd name="connsiteY16164" fmla="*/ 4782365 h 8519503"/>
              <a:gd name="connsiteX16165" fmla="*/ 1910668 w 7289801"/>
              <a:gd name="connsiteY16165" fmla="*/ 4817358 h 8519503"/>
              <a:gd name="connsiteX16166" fmla="*/ 1900743 w 7289801"/>
              <a:gd name="connsiteY16166" fmla="*/ 4808163 h 8519503"/>
              <a:gd name="connsiteX16167" fmla="*/ 1892031 w 7289801"/>
              <a:gd name="connsiteY16167" fmla="*/ 4810198 h 8519503"/>
              <a:gd name="connsiteX16168" fmla="*/ 1888853 w 7289801"/>
              <a:gd name="connsiteY16168" fmla="*/ 4814944 h 8519503"/>
              <a:gd name="connsiteX16169" fmla="*/ 1903522 w 7289801"/>
              <a:gd name="connsiteY16169" fmla="*/ 4813453 h 8519503"/>
              <a:gd name="connsiteX16170" fmla="*/ 1891647 w 7289801"/>
              <a:gd name="connsiteY16170" fmla="*/ 4834317 h 8519503"/>
              <a:gd name="connsiteX16171" fmla="*/ 1877676 w 7289801"/>
              <a:gd name="connsiteY16171" fmla="*/ 4825376 h 8519503"/>
              <a:gd name="connsiteX16172" fmla="*/ 1891871 w 7289801"/>
              <a:gd name="connsiteY16172" fmla="*/ 4810235 h 8519503"/>
              <a:gd name="connsiteX16173" fmla="*/ 1882773 w 7289801"/>
              <a:gd name="connsiteY16173" fmla="*/ 4812359 h 8519503"/>
              <a:gd name="connsiteX16174" fmla="*/ 1885633 w 7289801"/>
              <a:gd name="connsiteY16174" fmla="*/ 4793792 h 8519503"/>
              <a:gd name="connsiteX16175" fmla="*/ 1886348 w 7289801"/>
              <a:gd name="connsiteY16175" fmla="*/ 4793792 h 8519503"/>
              <a:gd name="connsiteX16176" fmla="*/ 1883487 w 7289801"/>
              <a:gd name="connsiteY16176" fmla="*/ 4783794 h 8519503"/>
              <a:gd name="connsiteX16177" fmla="*/ 1897794 w 7289801"/>
              <a:gd name="connsiteY16177" fmla="*/ 4770226 h 8519503"/>
              <a:gd name="connsiteX16178" fmla="*/ 1936418 w 7289801"/>
              <a:gd name="connsiteY16178" fmla="*/ 4752372 h 8519503"/>
              <a:gd name="connsiteX16179" fmla="*/ 1951439 w 7289801"/>
              <a:gd name="connsiteY16179" fmla="*/ 4730948 h 8519503"/>
              <a:gd name="connsiteX16180" fmla="*/ 1970037 w 7289801"/>
              <a:gd name="connsiteY16180" fmla="*/ 4726662 h 8519503"/>
              <a:gd name="connsiteX16181" fmla="*/ 1967175 w 7289801"/>
              <a:gd name="connsiteY16181" fmla="*/ 4721664 h 8519503"/>
              <a:gd name="connsiteX16182" fmla="*/ 1978619 w 7289801"/>
              <a:gd name="connsiteY16182" fmla="*/ 4717379 h 8519503"/>
              <a:gd name="connsiteX16183" fmla="*/ 1990063 w 7289801"/>
              <a:gd name="connsiteY16183" fmla="*/ 4708809 h 8519503"/>
              <a:gd name="connsiteX16184" fmla="*/ 1991495 w 7289801"/>
              <a:gd name="connsiteY16184" fmla="*/ 4704524 h 8519503"/>
              <a:gd name="connsiteX16185" fmla="*/ 1995786 w 7289801"/>
              <a:gd name="connsiteY16185" fmla="*/ 4704524 h 8519503"/>
              <a:gd name="connsiteX16186" fmla="*/ 2002224 w 7289801"/>
              <a:gd name="connsiteY16186" fmla="*/ 4700954 h 8519503"/>
              <a:gd name="connsiteX16187" fmla="*/ 2005084 w 7289801"/>
              <a:gd name="connsiteY16187" fmla="*/ 4693813 h 8519503"/>
              <a:gd name="connsiteX16188" fmla="*/ 2009377 w 7289801"/>
              <a:gd name="connsiteY16188" fmla="*/ 4695955 h 8519503"/>
              <a:gd name="connsiteX16189" fmla="*/ 2012238 w 7289801"/>
              <a:gd name="connsiteY16189" fmla="*/ 4694526 h 8519503"/>
              <a:gd name="connsiteX16190" fmla="*/ 2020105 w 7289801"/>
              <a:gd name="connsiteY16190" fmla="*/ 4683101 h 8519503"/>
              <a:gd name="connsiteX16191" fmla="*/ 2021537 w 7289801"/>
              <a:gd name="connsiteY16191" fmla="*/ 4689528 h 8519503"/>
              <a:gd name="connsiteX16192" fmla="*/ 2065884 w 7289801"/>
              <a:gd name="connsiteY16192" fmla="*/ 4675245 h 8519503"/>
              <a:gd name="connsiteX16193" fmla="*/ 2064510 w 7289801"/>
              <a:gd name="connsiteY16193" fmla="*/ 4662213 h 8519503"/>
              <a:gd name="connsiteX16194" fmla="*/ 2065168 w 7289801"/>
              <a:gd name="connsiteY16194" fmla="*/ 4662391 h 8519503"/>
              <a:gd name="connsiteX16195" fmla="*/ 2065300 w 7289801"/>
              <a:gd name="connsiteY16195" fmla="*/ 4662151 h 8519503"/>
              <a:gd name="connsiteX16196" fmla="*/ 2071606 w 7289801"/>
              <a:gd name="connsiteY16196" fmla="*/ 4665693 h 8519503"/>
              <a:gd name="connsiteX16197" fmla="*/ 2076613 w 7289801"/>
              <a:gd name="connsiteY16197" fmla="*/ 4663818 h 8519503"/>
              <a:gd name="connsiteX16198" fmla="*/ 2085912 w 7289801"/>
              <a:gd name="connsiteY16198" fmla="*/ 4658106 h 8519503"/>
              <a:gd name="connsiteX16199" fmla="*/ 2091634 w 7289801"/>
              <a:gd name="connsiteY16199" fmla="*/ 4650250 h 8519503"/>
              <a:gd name="connsiteX16200" fmla="*/ 2073752 w 7289801"/>
              <a:gd name="connsiteY16200" fmla="*/ 4655249 h 8519503"/>
              <a:gd name="connsiteX16201" fmla="*/ 2102362 w 7289801"/>
              <a:gd name="connsiteY16201" fmla="*/ 4639538 h 8519503"/>
              <a:gd name="connsiteX16202" fmla="*/ 2130259 w 7289801"/>
              <a:gd name="connsiteY16202" fmla="*/ 4613115 h 8519503"/>
              <a:gd name="connsiteX16203" fmla="*/ 2124536 w 7289801"/>
              <a:gd name="connsiteY16203" fmla="*/ 4613829 h 8519503"/>
              <a:gd name="connsiteX16204" fmla="*/ 2098071 w 7289801"/>
              <a:gd name="connsiteY16204" fmla="*/ 4629540 h 8519503"/>
              <a:gd name="connsiteX16205" fmla="*/ 2092349 w 7289801"/>
              <a:gd name="connsiteY16205" fmla="*/ 4639538 h 8519503"/>
              <a:gd name="connsiteX16206" fmla="*/ 2089488 w 7289801"/>
              <a:gd name="connsiteY16206" fmla="*/ 4628112 h 8519503"/>
              <a:gd name="connsiteX16207" fmla="*/ 2083766 w 7289801"/>
              <a:gd name="connsiteY16207" fmla="*/ 4631683 h 8519503"/>
              <a:gd name="connsiteX16208" fmla="*/ 2077328 w 7289801"/>
              <a:gd name="connsiteY16208" fmla="*/ 4645965 h 8519503"/>
              <a:gd name="connsiteX16209" fmla="*/ 2077328 w 7289801"/>
              <a:gd name="connsiteY16209" fmla="*/ 4633110 h 8519503"/>
              <a:gd name="connsiteX16210" fmla="*/ 2071606 w 7289801"/>
              <a:gd name="connsiteY16210" fmla="*/ 4635252 h 8519503"/>
              <a:gd name="connsiteX16211" fmla="*/ 2072321 w 7289801"/>
              <a:gd name="connsiteY16211" fmla="*/ 4641681 h 8519503"/>
              <a:gd name="connsiteX16212" fmla="*/ 2077328 w 7289801"/>
              <a:gd name="connsiteY16212" fmla="*/ 4634539 h 8519503"/>
              <a:gd name="connsiteX16213" fmla="*/ 2073394 w 7289801"/>
              <a:gd name="connsiteY16213" fmla="*/ 4647393 h 8519503"/>
              <a:gd name="connsiteX16214" fmla="*/ 2065300 w 7289801"/>
              <a:gd name="connsiteY16214" fmla="*/ 4662151 h 8519503"/>
              <a:gd name="connsiteX16215" fmla="*/ 2064454 w 7289801"/>
              <a:gd name="connsiteY16215" fmla="*/ 4661676 h 8519503"/>
              <a:gd name="connsiteX16216" fmla="*/ 2064510 w 7289801"/>
              <a:gd name="connsiteY16216" fmla="*/ 4662213 h 8519503"/>
              <a:gd name="connsiteX16217" fmla="*/ 2046571 w 7289801"/>
              <a:gd name="connsiteY16217" fmla="*/ 4657391 h 8519503"/>
              <a:gd name="connsiteX16218" fmla="*/ 2017245 w 7289801"/>
              <a:gd name="connsiteY16218" fmla="*/ 4673816 h 8519503"/>
              <a:gd name="connsiteX16219" fmla="*/ 1962883 w 7289801"/>
              <a:gd name="connsiteY16219" fmla="*/ 4715236 h 8519503"/>
              <a:gd name="connsiteX16220" fmla="*/ 1965030 w 7289801"/>
              <a:gd name="connsiteY16220" fmla="*/ 4702382 h 8519503"/>
              <a:gd name="connsiteX16221" fmla="*/ 1888494 w 7289801"/>
              <a:gd name="connsiteY16221" fmla="*/ 4738803 h 8519503"/>
              <a:gd name="connsiteX16222" fmla="*/ 1915675 w 7289801"/>
              <a:gd name="connsiteY16222" fmla="*/ 4718807 h 8519503"/>
              <a:gd name="connsiteX16223" fmla="*/ 1888494 w 7289801"/>
              <a:gd name="connsiteY16223" fmla="*/ 4718093 h 8519503"/>
              <a:gd name="connsiteX16224" fmla="*/ 1864175 w 7289801"/>
              <a:gd name="connsiteY16224" fmla="*/ 4727377 h 8519503"/>
              <a:gd name="connsiteX16225" fmla="*/ 1865606 w 7289801"/>
              <a:gd name="connsiteY16225" fmla="*/ 4717379 h 8519503"/>
              <a:gd name="connsiteX16226" fmla="*/ 1853445 w 7289801"/>
              <a:gd name="connsiteY16226" fmla="*/ 4725948 h 8519503"/>
              <a:gd name="connsiteX16227" fmla="*/ 1844147 w 7289801"/>
              <a:gd name="connsiteY16227" fmla="*/ 4719521 h 8519503"/>
              <a:gd name="connsiteX16228" fmla="*/ 1832703 w 7289801"/>
              <a:gd name="connsiteY16228" fmla="*/ 4725235 h 8519503"/>
              <a:gd name="connsiteX16229" fmla="*/ 1843431 w 7289801"/>
              <a:gd name="connsiteY16229" fmla="*/ 4726662 h 8519503"/>
              <a:gd name="connsiteX16230" fmla="*/ 1839140 w 7289801"/>
              <a:gd name="connsiteY16230" fmla="*/ 4739517 h 8519503"/>
              <a:gd name="connsiteX16231" fmla="*/ 1830557 w 7289801"/>
              <a:gd name="connsiteY16231" fmla="*/ 4745945 h 8519503"/>
              <a:gd name="connsiteX16232" fmla="*/ 1819112 w 7289801"/>
              <a:gd name="connsiteY16232" fmla="*/ 4738803 h 8519503"/>
              <a:gd name="connsiteX16233" fmla="*/ 1833417 w 7289801"/>
              <a:gd name="connsiteY16233" fmla="*/ 4730948 h 8519503"/>
              <a:gd name="connsiteX16234" fmla="*/ 1817682 w 7289801"/>
              <a:gd name="connsiteY16234" fmla="*/ 4723092 h 8519503"/>
              <a:gd name="connsiteX16235" fmla="*/ 1808473 w 7289801"/>
              <a:gd name="connsiteY16235" fmla="*/ 4730679 h 8519503"/>
              <a:gd name="connsiteX16236" fmla="*/ 1800871 w 7289801"/>
              <a:gd name="connsiteY16236" fmla="*/ 4733377 h 8519503"/>
              <a:gd name="connsiteX16237" fmla="*/ 1801230 w 7289801"/>
              <a:gd name="connsiteY16237" fmla="*/ 4733090 h 8519503"/>
              <a:gd name="connsiteX16238" fmla="*/ 1797654 w 7289801"/>
              <a:gd name="connsiteY16238" fmla="*/ 4734518 h 8519503"/>
              <a:gd name="connsiteX16239" fmla="*/ 1800871 w 7289801"/>
              <a:gd name="connsiteY16239" fmla="*/ 4733377 h 8519503"/>
              <a:gd name="connsiteX16240" fmla="*/ 1772619 w 7289801"/>
              <a:gd name="connsiteY16240" fmla="*/ 4755943 h 8519503"/>
              <a:gd name="connsiteX16241" fmla="*/ 1754021 w 7289801"/>
              <a:gd name="connsiteY16241" fmla="*/ 4765940 h 8519503"/>
              <a:gd name="connsiteX16242" fmla="*/ 1744007 w 7289801"/>
              <a:gd name="connsiteY16242" fmla="*/ 4770939 h 8519503"/>
              <a:gd name="connsiteX16243" fmla="*/ 1739716 w 7289801"/>
              <a:gd name="connsiteY16243" fmla="*/ 4773082 h 8519503"/>
              <a:gd name="connsiteX16244" fmla="*/ 1737570 w 7289801"/>
              <a:gd name="connsiteY16244" fmla="*/ 4773796 h 8519503"/>
              <a:gd name="connsiteX16245" fmla="*/ 1739001 w 7289801"/>
              <a:gd name="connsiteY16245" fmla="*/ 4768797 h 8519503"/>
              <a:gd name="connsiteX16246" fmla="*/ 1746154 w 7289801"/>
              <a:gd name="connsiteY16246" fmla="*/ 4761655 h 8519503"/>
              <a:gd name="connsiteX16247" fmla="*/ 1764751 w 7289801"/>
              <a:gd name="connsiteY16247" fmla="*/ 4750229 h 8519503"/>
              <a:gd name="connsiteX16248" fmla="*/ 1796938 w 7289801"/>
              <a:gd name="connsiteY16248" fmla="*/ 4735233 h 8519503"/>
              <a:gd name="connsiteX16249" fmla="*/ 1804091 w 7289801"/>
              <a:gd name="connsiteY16249" fmla="*/ 4721664 h 8519503"/>
              <a:gd name="connsiteX16250" fmla="*/ 1823403 w 7289801"/>
              <a:gd name="connsiteY16250" fmla="*/ 4713808 h 8519503"/>
              <a:gd name="connsiteX16251" fmla="*/ 1822689 w 7289801"/>
              <a:gd name="connsiteY16251" fmla="*/ 4708809 h 8519503"/>
              <a:gd name="connsiteX16252" fmla="*/ 1827696 w 7289801"/>
              <a:gd name="connsiteY16252" fmla="*/ 4708809 h 8519503"/>
              <a:gd name="connsiteX16253" fmla="*/ 1825550 w 7289801"/>
              <a:gd name="connsiteY16253" fmla="*/ 4706667 h 8519503"/>
              <a:gd name="connsiteX16254" fmla="*/ 1817682 w 7289801"/>
              <a:gd name="connsiteY16254" fmla="*/ 4710952 h 8519503"/>
              <a:gd name="connsiteX16255" fmla="*/ 1884203 w 7289801"/>
              <a:gd name="connsiteY16255" fmla="*/ 4654535 h 8519503"/>
              <a:gd name="connsiteX16256" fmla="*/ 1899224 w 7289801"/>
              <a:gd name="connsiteY16256" fmla="*/ 4653106 h 8519503"/>
              <a:gd name="connsiteX16257" fmla="*/ 1889210 w 7289801"/>
              <a:gd name="connsiteY16257" fmla="*/ 4665247 h 8519503"/>
              <a:gd name="connsiteX16258" fmla="*/ 1901369 w 7289801"/>
              <a:gd name="connsiteY16258" fmla="*/ 4660247 h 8519503"/>
              <a:gd name="connsiteX16259" fmla="*/ 1902085 w 7289801"/>
              <a:gd name="connsiteY16259" fmla="*/ 4653106 h 8519503"/>
              <a:gd name="connsiteX16260" fmla="*/ 1912099 w 7289801"/>
              <a:gd name="connsiteY16260" fmla="*/ 4648108 h 8519503"/>
              <a:gd name="connsiteX16261" fmla="*/ 1909953 w 7289801"/>
              <a:gd name="connsiteY16261" fmla="*/ 4643108 h 8519503"/>
              <a:gd name="connsiteX16262" fmla="*/ 1956446 w 7289801"/>
              <a:gd name="connsiteY16262" fmla="*/ 4620256 h 8519503"/>
              <a:gd name="connsiteX16263" fmla="*/ 1949293 w 7289801"/>
              <a:gd name="connsiteY16263" fmla="*/ 4628112 h 8519503"/>
              <a:gd name="connsiteX16264" fmla="*/ 1961453 w 7289801"/>
              <a:gd name="connsiteY16264" fmla="*/ 4633110 h 8519503"/>
              <a:gd name="connsiteX16265" fmla="*/ 1968606 w 7289801"/>
              <a:gd name="connsiteY16265" fmla="*/ 4626683 h 8519503"/>
              <a:gd name="connsiteX16266" fmla="*/ 1981481 w 7289801"/>
              <a:gd name="connsiteY16266" fmla="*/ 4636681 h 8519503"/>
              <a:gd name="connsiteX16267" fmla="*/ 1987918 w 7289801"/>
              <a:gd name="connsiteY16267" fmla="*/ 4616686 h 8519503"/>
              <a:gd name="connsiteX16268" fmla="*/ 1998647 w 7289801"/>
              <a:gd name="connsiteY16268" fmla="*/ 4613115 h 8519503"/>
              <a:gd name="connsiteX16269" fmla="*/ 1999363 w 7289801"/>
              <a:gd name="connsiteY16269" fmla="*/ 4620971 h 8519503"/>
              <a:gd name="connsiteX16270" fmla="*/ 2012238 w 7289801"/>
              <a:gd name="connsiteY16270" fmla="*/ 4595976 h 8519503"/>
              <a:gd name="connsiteX16271" fmla="*/ 2000077 w 7289801"/>
              <a:gd name="connsiteY16271" fmla="*/ 4603117 h 8519503"/>
              <a:gd name="connsiteX16272" fmla="*/ 2005084 w 7289801"/>
              <a:gd name="connsiteY16272" fmla="*/ 4609544 h 8519503"/>
              <a:gd name="connsiteX16273" fmla="*/ 1991495 w 7289801"/>
              <a:gd name="connsiteY16273" fmla="*/ 4607402 h 8519503"/>
              <a:gd name="connsiteX16274" fmla="*/ 1991495 w 7289801"/>
              <a:gd name="connsiteY16274" fmla="*/ 4605259 h 8519503"/>
              <a:gd name="connsiteX16275" fmla="*/ 1961453 w 7289801"/>
              <a:gd name="connsiteY16275" fmla="*/ 4620971 h 8519503"/>
              <a:gd name="connsiteX16276" fmla="*/ 1992210 w 7289801"/>
              <a:gd name="connsiteY16276" fmla="*/ 4598118 h 8519503"/>
              <a:gd name="connsiteX16277" fmla="*/ 1991495 w 7289801"/>
              <a:gd name="connsiteY16277" fmla="*/ 4594547 h 8519503"/>
              <a:gd name="connsiteX16278" fmla="*/ 2000077 w 7289801"/>
              <a:gd name="connsiteY16278" fmla="*/ 4593832 h 8519503"/>
              <a:gd name="connsiteX16279" fmla="*/ 2020105 w 7289801"/>
              <a:gd name="connsiteY16279" fmla="*/ 4580264 h 8519503"/>
              <a:gd name="connsiteX16280" fmla="*/ 2010807 w 7289801"/>
              <a:gd name="connsiteY16280" fmla="*/ 4592405 h 8519503"/>
              <a:gd name="connsiteX16281" fmla="*/ 2015814 w 7289801"/>
              <a:gd name="connsiteY16281" fmla="*/ 4590262 h 8519503"/>
              <a:gd name="connsiteX16282" fmla="*/ 2022252 w 7289801"/>
              <a:gd name="connsiteY16282" fmla="*/ 4580978 h 8519503"/>
              <a:gd name="connsiteX16283" fmla="*/ 2023682 w 7289801"/>
              <a:gd name="connsiteY16283" fmla="*/ 4585978 h 8519503"/>
              <a:gd name="connsiteX16284" fmla="*/ 2031550 w 7289801"/>
              <a:gd name="connsiteY16284" fmla="*/ 4572409 h 8519503"/>
              <a:gd name="connsiteX16285" fmla="*/ 2040133 w 7289801"/>
              <a:gd name="connsiteY16285" fmla="*/ 4568124 h 8519503"/>
              <a:gd name="connsiteX16286" fmla="*/ 2043710 w 7289801"/>
              <a:gd name="connsiteY16286" fmla="*/ 4570981 h 8519503"/>
              <a:gd name="connsiteX16287" fmla="*/ 2044426 w 7289801"/>
              <a:gd name="connsiteY16287" fmla="*/ 4570981 h 8519503"/>
              <a:gd name="connsiteX16288" fmla="*/ 2064454 w 7289801"/>
              <a:gd name="connsiteY16288" fmla="*/ 4530989 h 8519503"/>
              <a:gd name="connsiteX16289" fmla="*/ 2065168 w 7289801"/>
              <a:gd name="connsiteY16289" fmla="*/ 4523134 h 8519503"/>
              <a:gd name="connsiteX16290" fmla="*/ 2068745 w 7289801"/>
              <a:gd name="connsiteY16290" fmla="*/ 4527419 h 8519503"/>
              <a:gd name="connsiteX16291" fmla="*/ 2093064 w 7289801"/>
              <a:gd name="connsiteY16291" fmla="*/ 4499567 h 8519503"/>
              <a:gd name="connsiteX16292" fmla="*/ 2143849 w 7289801"/>
              <a:gd name="connsiteY16292" fmla="*/ 4453862 h 8519503"/>
              <a:gd name="connsiteX16293" fmla="*/ 2143849 w 7289801"/>
              <a:gd name="connsiteY16293" fmla="*/ 4453148 h 8519503"/>
              <a:gd name="connsiteX16294" fmla="*/ 2145279 w 7289801"/>
              <a:gd name="connsiteY16294" fmla="*/ 4451006 h 8519503"/>
              <a:gd name="connsiteX16295" fmla="*/ 2128113 w 7289801"/>
              <a:gd name="connsiteY16295" fmla="*/ 4458861 h 8519503"/>
              <a:gd name="connsiteX16296" fmla="*/ 2156723 w 7289801"/>
              <a:gd name="connsiteY16296" fmla="*/ 4425296 h 8519503"/>
              <a:gd name="connsiteX16297" fmla="*/ 2187481 w 7289801"/>
              <a:gd name="connsiteY16297" fmla="*/ 4392447 h 8519503"/>
              <a:gd name="connsiteX16298" fmla="*/ 2186051 w 7289801"/>
              <a:gd name="connsiteY16298" fmla="*/ 4393160 h 8519503"/>
              <a:gd name="connsiteX16299" fmla="*/ 2177467 w 7289801"/>
              <a:gd name="connsiteY16299" fmla="*/ 4396731 h 8519503"/>
              <a:gd name="connsiteX16300" fmla="*/ 2143134 w 7289801"/>
              <a:gd name="connsiteY16300" fmla="*/ 4414584 h 8519503"/>
              <a:gd name="connsiteX16301" fmla="*/ 2115238 w 7289801"/>
              <a:gd name="connsiteY16301" fmla="*/ 4423155 h 8519503"/>
              <a:gd name="connsiteX16302" fmla="*/ 2119529 w 7289801"/>
              <a:gd name="connsiteY16302" fmla="*/ 4416013 h 8519503"/>
              <a:gd name="connsiteX16303" fmla="*/ 2107369 w 7289801"/>
              <a:gd name="connsiteY16303" fmla="*/ 4424582 h 8519503"/>
              <a:gd name="connsiteX16304" fmla="*/ 2110231 w 7289801"/>
              <a:gd name="connsiteY16304" fmla="*/ 4430296 h 8519503"/>
              <a:gd name="connsiteX16305" fmla="*/ 2090918 w 7289801"/>
              <a:gd name="connsiteY16305" fmla="*/ 4445292 h 8519503"/>
              <a:gd name="connsiteX16306" fmla="*/ 2113092 w 7289801"/>
              <a:gd name="connsiteY16306" fmla="*/ 4415299 h 8519503"/>
              <a:gd name="connsiteX16307" fmla="*/ 2135266 w 7289801"/>
              <a:gd name="connsiteY16307" fmla="*/ 4393160 h 8519503"/>
              <a:gd name="connsiteX16308" fmla="*/ 2148141 w 7289801"/>
              <a:gd name="connsiteY16308" fmla="*/ 4394589 h 8519503"/>
              <a:gd name="connsiteX16309" fmla="*/ 2144564 w 7289801"/>
              <a:gd name="connsiteY16309" fmla="*/ 4404587 h 8519503"/>
              <a:gd name="connsiteX16310" fmla="*/ 2178183 w 7289801"/>
              <a:gd name="connsiteY16310" fmla="*/ 4368879 h 8519503"/>
              <a:gd name="connsiteX16311" fmla="*/ 2188912 w 7289801"/>
              <a:gd name="connsiteY16311" fmla="*/ 4378164 h 8519503"/>
              <a:gd name="connsiteX16312" fmla="*/ 2213231 w 7289801"/>
              <a:gd name="connsiteY16312" fmla="*/ 4361025 h 8519503"/>
              <a:gd name="connsiteX16313" fmla="*/ 2203933 w 7289801"/>
              <a:gd name="connsiteY16313" fmla="*/ 4375306 h 8519503"/>
              <a:gd name="connsiteX16314" fmla="*/ 2187481 w 7289801"/>
              <a:gd name="connsiteY16314" fmla="*/ 4388162 h 8519503"/>
              <a:gd name="connsiteX16315" fmla="*/ 2203933 w 7289801"/>
              <a:gd name="connsiteY16315" fmla="*/ 4381020 h 8519503"/>
              <a:gd name="connsiteX16316" fmla="*/ 2216093 w 7289801"/>
              <a:gd name="connsiteY16316" fmla="*/ 4369594 h 8519503"/>
              <a:gd name="connsiteX16317" fmla="*/ 2206079 w 7289801"/>
              <a:gd name="connsiteY16317" fmla="*/ 4379591 h 8519503"/>
              <a:gd name="connsiteX16318" fmla="*/ 2217523 w 7289801"/>
              <a:gd name="connsiteY16318" fmla="*/ 4374593 h 8519503"/>
              <a:gd name="connsiteX16319" fmla="*/ 2220384 w 7289801"/>
              <a:gd name="connsiteY16319" fmla="*/ 4367452 h 8519503"/>
              <a:gd name="connsiteX16320" fmla="*/ 2211800 w 7289801"/>
              <a:gd name="connsiteY16320" fmla="*/ 4366023 h 8519503"/>
              <a:gd name="connsiteX16321" fmla="*/ 2218238 w 7289801"/>
              <a:gd name="connsiteY16321" fmla="*/ 4353883 h 8519503"/>
              <a:gd name="connsiteX16322" fmla="*/ 2242558 w 7289801"/>
              <a:gd name="connsiteY16322" fmla="*/ 4331744 h 8519503"/>
              <a:gd name="connsiteX16323" fmla="*/ 2237551 w 7289801"/>
              <a:gd name="connsiteY16323" fmla="*/ 4344599 h 8519503"/>
              <a:gd name="connsiteX16324" fmla="*/ 2265447 w 7289801"/>
              <a:gd name="connsiteY16324" fmla="*/ 4325317 h 8519503"/>
              <a:gd name="connsiteX16325" fmla="*/ 2268308 w 7289801"/>
              <a:gd name="connsiteY16325" fmla="*/ 4325317 h 8519503"/>
              <a:gd name="connsiteX16326" fmla="*/ 2277606 w 7289801"/>
              <a:gd name="connsiteY16326" fmla="*/ 4316747 h 8519503"/>
              <a:gd name="connsiteX16327" fmla="*/ 2299780 w 7289801"/>
              <a:gd name="connsiteY16327" fmla="*/ 4266044 h 8519503"/>
              <a:gd name="connsiteX16328" fmla="*/ 2284759 w 7289801"/>
              <a:gd name="connsiteY16328" fmla="*/ 4253208 h 8519503"/>
              <a:gd name="connsiteX16329" fmla="*/ 2278322 w 7289801"/>
              <a:gd name="connsiteY16329" fmla="*/ 4266044 h 8519503"/>
              <a:gd name="connsiteX16330" fmla="*/ 2284043 w 7289801"/>
              <a:gd name="connsiteY16330" fmla="*/ 4277470 h 8519503"/>
              <a:gd name="connsiteX16331" fmla="*/ 2253287 w 7289801"/>
              <a:gd name="connsiteY16331" fmla="*/ 4302464 h 8519503"/>
              <a:gd name="connsiteX16332" fmla="*/ 2245419 w 7289801"/>
              <a:gd name="connsiteY16332" fmla="*/ 4298895 h 8519503"/>
              <a:gd name="connsiteX16333" fmla="*/ 2235405 w 7289801"/>
              <a:gd name="connsiteY16333" fmla="*/ 4313176 h 8519503"/>
              <a:gd name="connsiteX16334" fmla="*/ 2238981 w 7289801"/>
              <a:gd name="connsiteY16334" fmla="*/ 4316747 h 8519503"/>
              <a:gd name="connsiteX16335" fmla="*/ 2228967 w 7289801"/>
              <a:gd name="connsiteY16335" fmla="*/ 4317462 h 8519503"/>
              <a:gd name="connsiteX16336" fmla="*/ 2237551 w 7289801"/>
              <a:gd name="connsiteY16336" fmla="*/ 4286754 h 8519503"/>
              <a:gd name="connsiteX16337" fmla="*/ 2209654 w 7289801"/>
              <a:gd name="connsiteY16337" fmla="*/ 4320318 h 8519503"/>
              <a:gd name="connsiteX16338" fmla="*/ 2203217 w 7289801"/>
              <a:gd name="connsiteY16338" fmla="*/ 4311749 h 8519503"/>
              <a:gd name="connsiteX16339" fmla="*/ 2177467 w 7289801"/>
              <a:gd name="connsiteY16339" fmla="*/ 4329603 h 8519503"/>
              <a:gd name="connsiteX16340" fmla="*/ 2177467 w 7289801"/>
              <a:gd name="connsiteY16340" fmla="*/ 4316034 h 8519503"/>
              <a:gd name="connsiteX16341" fmla="*/ 2155293 w 7289801"/>
              <a:gd name="connsiteY16341" fmla="*/ 4326032 h 8519503"/>
              <a:gd name="connsiteX16342" fmla="*/ 2154578 w 7289801"/>
              <a:gd name="connsiteY16342" fmla="*/ 4333886 h 8519503"/>
              <a:gd name="connsiteX16343" fmla="*/ 2125967 w 7289801"/>
              <a:gd name="connsiteY16343" fmla="*/ 4348884 h 8519503"/>
              <a:gd name="connsiteX16344" fmla="*/ 2095210 w 7289801"/>
              <a:gd name="connsiteY16344" fmla="*/ 4355311 h 8519503"/>
              <a:gd name="connsiteX16345" fmla="*/ 2191058 w 7289801"/>
              <a:gd name="connsiteY16345" fmla="*/ 4242510 h 8519503"/>
              <a:gd name="connsiteX16346" fmla="*/ 2221814 w 7289801"/>
              <a:gd name="connsiteY16346" fmla="*/ 4206868 h 8519503"/>
              <a:gd name="connsiteX16347" fmla="*/ 2251141 w 7289801"/>
              <a:gd name="connsiteY16347" fmla="*/ 4171224 h 8519503"/>
              <a:gd name="connsiteX16348" fmla="*/ 2228252 w 7289801"/>
              <a:gd name="connsiteY16348" fmla="*/ 4202591 h 8519503"/>
              <a:gd name="connsiteX16349" fmla="*/ 2266162 w 7289801"/>
              <a:gd name="connsiteY16349" fmla="*/ 4154801 h 8519503"/>
              <a:gd name="connsiteX16350" fmla="*/ 2275461 w 7289801"/>
              <a:gd name="connsiteY16350" fmla="*/ 4134800 h 8519503"/>
              <a:gd name="connsiteX16351" fmla="*/ 2269022 w 7289801"/>
              <a:gd name="connsiteY16351" fmla="*/ 4160528 h 8519503"/>
              <a:gd name="connsiteX16352" fmla="*/ 2286189 w 7289801"/>
              <a:gd name="connsiteY16352" fmla="*/ 4117672 h 8519503"/>
              <a:gd name="connsiteX16353" fmla="*/ 2294057 w 7289801"/>
              <a:gd name="connsiteY16353" fmla="*/ 4121239 h 8519503"/>
              <a:gd name="connsiteX16354" fmla="*/ 2298350 w 7289801"/>
              <a:gd name="connsiteY16354" fmla="*/ 4115533 h 8519503"/>
              <a:gd name="connsiteX16355" fmla="*/ 2295489 w 7289801"/>
              <a:gd name="connsiteY16355" fmla="*/ 4113393 h 8519503"/>
              <a:gd name="connsiteX16356" fmla="*/ 2294773 w 7289801"/>
              <a:gd name="connsiteY16356" fmla="*/ 4113393 h 8519503"/>
              <a:gd name="connsiteX16357" fmla="*/ 2295489 w 7289801"/>
              <a:gd name="connsiteY16357" fmla="*/ 4106974 h 8519503"/>
              <a:gd name="connsiteX16358" fmla="*/ 2261155 w 7289801"/>
              <a:gd name="connsiteY16358" fmla="*/ 4121952 h 8519503"/>
              <a:gd name="connsiteX16359" fmla="*/ 2252571 w 7289801"/>
              <a:gd name="connsiteY16359" fmla="*/ 4131227 h 8519503"/>
              <a:gd name="connsiteX16360" fmla="*/ 2257578 w 7289801"/>
              <a:gd name="connsiteY16360" fmla="*/ 4137659 h 8519503"/>
              <a:gd name="connsiteX16361" fmla="*/ 2243988 w 7289801"/>
              <a:gd name="connsiteY16361" fmla="*/ 4143357 h 8519503"/>
              <a:gd name="connsiteX16362" fmla="*/ 2128113 w 7289801"/>
              <a:gd name="connsiteY16362" fmla="*/ 4266044 h 8519503"/>
              <a:gd name="connsiteX16363" fmla="*/ 2143134 w 7289801"/>
              <a:gd name="connsiteY16363" fmla="*/ 4228252 h 8519503"/>
              <a:gd name="connsiteX16364" fmla="*/ 2115953 w 7289801"/>
              <a:gd name="connsiteY16364" fmla="*/ 4253922 h 8519503"/>
              <a:gd name="connsiteX16365" fmla="*/ 2100932 w 7289801"/>
              <a:gd name="connsiteY16365" fmla="*/ 4253922 h 8519503"/>
              <a:gd name="connsiteX16366" fmla="*/ 2080905 w 7289801"/>
              <a:gd name="connsiteY16366" fmla="*/ 4278184 h 8519503"/>
              <a:gd name="connsiteX16367" fmla="*/ 2063738 w 7289801"/>
              <a:gd name="connsiteY16367" fmla="*/ 4286754 h 8519503"/>
              <a:gd name="connsiteX16368" fmla="*/ 2073752 w 7289801"/>
              <a:gd name="connsiteY16368" fmla="*/ 4271757 h 8519503"/>
              <a:gd name="connsiteX16369" fmla="*/ 2060161 w 7289801"/>
              <a:gd name="connsiteY16369" fmla="*/ 4269615 h 8519503"/>
              <a:gd name="connsiteX16370" fmla="*/ 2089488 w 7289801"/>
              <a:gd name="connsiteY16370" fmla="*/ 4208295 h 8519503"/>
              <a:gd name="connsiteX16371" fmla="*/ 2074468 w 7289801"/>
              <a:gd name="connsiteY16371" fmla="*/ 4214709 h 8519503"/>
              <a:gd name="connsiteX16372" fmla="*/ 2034412 w 7289801"/>
              <a:gd name="connsiteY16372" fmla="*/ 4243223 h 8519503"/>
              <a:gd name="connsiteX16373" fmla="*/ 2051578 w 7289801"/>
              <a:gd name="connsiteY16373" fmla="*/ 4222550 h 8519503"/>
              <a:gd name="connsiteX16374" fmla="*/ 2030835 w 7289801"/>
              <a:gd name="connsiteY16374" fmla="*/ 4235382 h 8519503"/>
              <a:gd name="connsiteX16375" fmla="*/ 2031550 w 7289801"/>
              <a:gd name="connsiteY16375" fmla="*/ 4248223 h 8519503"/>
              <a:gd name="connsiteX16376" fmla="*/ 1972897 w 7289801"/>
              <a:gd name="connsiteY16376" fmla="*/ 4281754 h 8519503"/>
              <a:gd name="connsiteX16377" fmla="*/ 1960023 w 7289801"/>
              <a:gd name="connsiteY16377" fmla="*/ 4300322 h 8519503"/>
              <a:gd name="connsiteX16378" fmla="*/ 1927834 w 7289801"/>
              <a:gd name="connsiteY16378" fmla="*/ 4310320 h 8519503"/>
              <a:gd name="connsiteX16379" fmla="*/ 1921397 w 7289801"/>
              <a:gd name="connsiteY16379" fmla="*/ 4307464 h 8519503"/>
              <a:gd name="connsiteX16380" fmla="*/ 1930695 w 7289801"/>
              <a:gd name="connsiteY16380" fmla="*/ 4294610 h 8519503"/>
              <a:gd name="connsiteX16381" fmla="*/ 1914960 w 7289801"/>
              <a:gd name="connsiteY16381" fmla="*/ 4293895 h 8519503"/>
              <a:gd name="connsiteX16382" fmla="*/ 1912814 w 7289801"/>
              <a:gd name="connsiteY16382" fmla="*/ 4312463 h 8519503"/>
              <a:gd name="connsiteX16383" fmla="*/ 1875619 w 7289801"/>
              <a:gd name="connsiteY16383" fmla="*/ 4322461 h 8519503"/>
              <a:gd name="connsiteX16384" fmla="*/ 1879911 w 7289801"/>
              <a:gd name="connsiteY16384" fmla="*/ 4333173 h 8519503"/>
              <a:gd name="connsiteX16385" fmla="*/ 1766897 w 7289801"/>
              <a:gd name="connsiteY16385" fmla="*/ 4394589 h 8519503"/>
              <a:gd name="connsiteX16386" fmla="*/ 1767612 w 7289801"/>
              <a:gd name="connsiteY16386" fmla="*/ 4408157 h 8519503"/>
              <a:gd name="connsiteX16387" fmla="*/ 1751876 w 7289801"/>
              <a:gd name="connsiteY16387" fmla="*/ 4397445 h 8519503"/>
              <a:gd name="connsiteX16388" fmla="*/ 1739716 w 7289801"/>
              <a:gd name="connsiteY16388" fmla="*/ 4405301 h 8519503"/>
              <a:gd name="connsiteX16389" fmla="*/ 1746154 w 7289801"/>
              <a:gd name="connsiteY16389" fmla="*/ 4418155 h 8519503"/>
              <a:gd name="connsiteX16390" fmla="*/ 1638862 w 7289801"/>
              <a:gd name="connsiteY16390" fmla="*/ 4480285 h 8519503"/>
              <a:gd name="connsiteX16391" fmla="*/ 1609535 w 7289801"/>
              <a:gd name="connsiteY16391" fmla="*/ 4485284 h 8519503"/>
              <a:gd name="connsiteX16392" fmla="*/ 1604528 w 7289801"/>
              <a:gd name="connsiteY16392" fmla="*/ 4475287 h 8519503"/>
              <a:gd name="connsiteX16393" fmla="*/ 1588077 w 7289801"/>
              <a:gd name="connsiteY16393" fmla="*/ 4486712 h 8519503"/>
              <a:gd name="connsiteX16394" fmla="*/ 1576633 w 7289801"/>
              <a:gd name="connsiteY16394" fmla="*/ 4485999 h 8519503"/>
              <a:gd name="connsiteX16395" fmla="*/ 1590938 w 7289801"/>
              <a:gd name="connsiteY16395" fmla="*/ 4508136 h 8519503"/>
              <a:gd name="connsiteX16396" fmla="*/ 1579494 w 7289801"/>
              <a:gd name="connsiteY16396" fmla="*/ 4505280 h 8519503"/>
              <a:gd name="connsiteX16397" fmla="*/ 1583786 w 7289801"/>
              <a:gd name="connsiteY16397" fmla="*/ 4513136 h 8519503"/>
              <a:gd name="connsiteX16398" fmla="*/ 1574487 w 7289801"/>
              <a:gd name="connsiteY16398" fmla="*/ 4515992 h 8519503"/>
              <a:gd name="connsiteX16399" fmla="*/ 1571626 w 7289801"/>
              <a:gd name="connsiteY16399" fmla="*/ 4506709 h 8519503"/>
              <a:gd name="connsiteX16400" fmla="*/ 1566619 w 7289801"/>
              <a:gd name="connsiteY16400" fmla="*/ 4510280 h 8519503"/>
              <a:gd name="connsiteX16401" fmla="*/ 1567333 w 7289801"/>
              <a:gd name="connsiteY16401" fmla="*/ 4520277 h 8519503"/>
              <a:gd name="connsiteX16402" fmla="*/ 1557320 w 7289801"/>
              <a:gd name="connsiteY16402" fmla="*/ 4509565 h 8519503"/>
              <a:gd name="connsiteX16403" fmla="*/ 1564473 w 7289801"/>
              <a:gd name="connsiteY16403" fmla="*/ 4522419 h 8519503"/>
              <a:gd name="connsiteX16404" fmla="*/ 1564473 w 7289801"/>
              <a:gd name="connsiteY16404" fmla="*/ 4529561 h 8519503"/>
              <a:gd name="connsiteX16405" fmla="*/ 1553028 w 7289801"/>
              <a:gd name="connsiteY16405" fmla="*/ 4515992 h 8519503"/>
              <a:gd name="connsiteX16406" fmla="*/ 1544446 w 7289801"/>
              <a:gd name="connsiteY16406" fmla="*/ 4514563 h 8519503"/>
              <a:gd name="connsiteX16407" fmla="*/ 1532286 w 7289801"/>
              <a:gd name="connsiteY16407" fmla="*/ 4519563 h 8519503"/>
              <a:gd name="connsiteX16408" fmla="*/ 1535862 w 7289801"/>
              <a:gd name="connsiteY16408" fmla="*/ 4517420 h 8519503"/>
              <a:gd name="connsiteX16409" fmla="*/ 1522986 w 7289801"/>
              <a:gd name="connsiteY16409" fmla="*/ 4515278 h 8519503"/>
              <a:gd name="connsiteX16410" fmla="*/ 1515834 w 7289801"/>
              <a:gd name="connsiteY16410" fmla="*/ 4527419 h 8519503"/>
              <a:gd name="connsiteX16411" fmla="*/ 1530139 w 7289801"/>
              <a:gd name="connsiteY16411" fmla="*/ 4531703 h 8519503"/>
              <a:gd name="connsiteX16412" fmla="*/ 1514404 w 7289801"/>
              <a:gd name="connsiteY16412" fmla="*/ 4532417 h 8519503"/>
              <a:gd name="connsiteX16413" fmla="*/ 1506535 w 7289801"/>
              <a:gd name="connsiteY16413" fmla="*/ 4537417 h 8519503"/>
              <a:gd name="connsiteX16414" fmla="*/ 1517265 w 7289801"/>
              <a:gd name="connsiteY16414" fmla="*/ 4544558 h 8519503"/>
              <a:gd name="connsiteX16415" fmla="*/ 1483646 w 7289801"/>
              <a:gd name="connsiteY16415" fmla="*/ 4543129 h 8519503"/>
              <a:gd name="connsiteX16416" fmla="*/ 1499383 w 7289801"/>
              <a:gd name="connsiteY16416" fmla="*/ 4545986 h 8519503"/>
              <a:gd name="connsiteX16417" fmla="*/ 1495806 w 7289801"/>
              <a:gd name="connsiteY16417" fmla="*/ 4541700 h 8519503"/>
              <a:gd name="connsiteX16418" fmla="*/ 1480785 w 7289801"/>
              <a:gd name="connsiteY16418" fmla="*/ 4538130 h 8519503"/>
              <a:gd name="connsiteX16419" fmla="*/ 1487223 w 7289801"/>
              <a:gd name="connsiteY16419" fmla="*/ 4547414 h 8519503"/>
              <a:gd name="connsiteX16420" fmla="*/ 1477208 w 7289801"/>
              <a:gd name="connsiteY16420" fmla="*/ 4551699 h 8519503"/>
              <a:gd name="connsiteX16421" fmla="*/ 1463618 w 7289801"/>
              <a:gd name="connsiteY16421" fmla="*/ 4546700 h 8519503"/>
              <a:gd name="connsiteX16422" fmla="*/ 1459326 w 7289801"/>
              <a:gd name="connsiteY16422" fmla="*/ 4553841 h 8519503"/>
              <a:gd name="connsiteX16423" fmla="*/ 1465764 w 7289801"/>
              <a:gd name="connsiteY16423" fmla="*/ 4553127 h 8519503"/>
              <a:gd name="connsiteX16424" fmla="*/ 1473632 w 7289801"/>
              <a:gd name="connsiteY16424" fmla="*/ 4565268 h 8519503"/>
              <a:gd name="connsiteX16425" fmla="*/ 1453604 w 7289801"/>
              <a:gd name="connsiteY16425" fmla="*/ 4565268 h 8519503"/>
              <a:gd name="connsiteX16426" fmla="*/ 1442159 w 7289801"/>
              <a:gd name="connsiteY16426" fmla="*/ 4559554 h 8519503"/>
              <a:gd name="connsiteX16427" fmla="*/ 1450743 w 7289801"/>
              <a:gd name="connsiteY16427" fmla="*/ 4552413 h 8519503"/>
              <a:gd name="connsiteX16428" fmla="*/ 1431431 w 7289801"/>
              <a:gd name="connsiteY16428" fmla="*/ 4559554 h 8519503"/>
              <a:gd name="connsiteX16429" fmla="*/ 1452173 w 7289801"/>
              <a:gd name="connsiteY16429" fmla="*/ 4565981 h 8519503"/>
              <a:gd name="connsiteX16430" fmla="*/ 1446452 w 7289801"/>
              <a:gd name="connsiteY16430" fmla="*/ 4575266 h 8519503"/>
              <a:gd name="connsiteX16431" fmla="*/ 1441445 w 7289801"/>
              <a:gd name="connsiteY16431" fmla="*/ 4570981 h 8519503"/>
              <a:gd name="connsiteX16432" fmla="*/ 1447166 w 7289801"/>
              <a:gd name="connsiteY16432" fmla="*/ 4578122 h 8519503"/>
              <a:gd name="connsiteX16433" fmla="*/ 1432861 w 7289801"/>
              <a:gd name="connsiteY16433" fmla="*/ 4577408 h 8519503"/>
              <a:gd name="connsiteX16434" fmla="*/ 1428570 w 7289801"/>
              <a:gd name="connsiteY16434" fmla="*/ 4573837 h 8519503"/>
              <a:gd name="connsiteX16435" fmla="*/ 1418556 w 7289801"/>
              <a:gd name="connsiteY16435" fmla="*/ 4581693 h 8519503"/>
              <a:gd name="connsiteX16436" fmla="*/ 1440729 w 7289801"/>
              <a:gd name="connsiteY16436" fmla="*/ 4579551 h 8519503"/>
              <a:gd name="connsiteX16437" fmla="*/ 1409972 w 7289801"/>
              <a:gd name="connsiteY16437" fmla="*/ 4588120 h 8519503"/>
              <a:gd name="connsiteX16438" fmla="*/ 1423563 w 7289801"/>
              <a:gd name="connsiteY16438" fmla="*/ 4593119 h 8519503"/>
              <a:gd name="connsiteX16439" fmla="*/ 1415694 w 7289801"/>
              <a:gd name="connsiteY16439" fmla="*/ 4599546 h 8519503"/>
              <a:gd name="connsiteX16440" fmla="*/ 1390659 w 7289801"/>
              <a:gd name="connsiteY16440" fmla="*/ 4608830 h 8519503"/>
              <a:gd name="connsiteX16441" fmla="*/ 1415694 w 7289801"/>
              <a:gd name="connsiteY16441" fmla="*/ 4608115 h 8519503"/>
              <a:gd name="connsiteX16442" fmla="*/ 1411403 w 7289801"/>
              <a:gd name="connsiteY16442" fmla="*/ 4611686 h 8519503"/>
              <a:gd name="connsiteX16443" fmla="*/ 1385653 w 7289801"/>
              <a:gd name="connsiteY16443" fmla="*/ 4618113 h 8519503"/>
              <a:gd name="connsiteX16444" fmla="*/ 1366340 w 7289801"/>
              <a:gd name="connsiteY16444" fmla="*/ 4630969 h 8519503"/>
              <a:gd name="connsiteX16445" fmla="*/ 1380646 w 7289801"/>
              <a:gd name="connsiteY16445" fmla="*/ 4630969 h 8519503"/>
              <a:gd name="connsiteX16446" fmla="*/ 1378500 w 7289801"/>
              <a:gd name="connsiteY16446" fmla="*/ 4638110 h 8519503"/>
              <a:gd name="connsiteX16447" fmla="*/ 1356326 w 7289801"/>
              <a:gd name="connsiteY16447" fmla="*/ 4640966 h 8519503"/>
              <a:gd name="connsiteX16448" fmla="*/ 1347742 w 7289801"/>
              <a:gd name="connsiteY16448" fmla="*/ 4660247 h 8519503"/>
              <a:gd name="connsiteX16449" fmla="*/ 1349888 w 7289801"/>
              <a:gd name="connsiteY16449" fmla="*/ 4652393 h 8519503"/>
              <a:gd name="connsiteX16450" fmla="*/ 1293381 w 7289801"/>
              <a:gd name="connsiteY16450" fmla="*/ 4664533 h 8519503"/>
              <a:gd name="connsiteX16451" fmla="*/ 1251896 w 7289801"/>
              <a:gd name="connsiteY16451" fmla="*/ 4671674 h 8519503"/>
              <a:gd name="connsiteX16452" fmla="*/ 1266917 w 7289801"/>
              <a:gd name="connsiteY16452" fmla="*/ 4665961 h 8519503"/>
              <a:gd name="connsiteX16453" fmla="*/ 1241166 w 7289801"/>
              <a:gd name="connsiteY16453" fmla="*/ 4666675 h 8519503"/>
              <a:gd name="connsiteX16454" fmla="*/ 1227576 w 7289801"/>
              <a:gd name="connsiteY16454" fmla="*/ 4675959 h 8519503"/>
              <a:gd name="connsiteX16455" fmla="*/ 1257618 w 7289801"/>
              <a:gd name="connsiteY16455" fmla="*/ 4655249 h 8519503"/>
              <a:gd name="connsiteX16456" fmla="*/ 1221854 w 7289801"/>
              <a:gd name="connsiteY16456" fmla="*/ 4655962 h 8519503"/>
              <a:gd name="connsiteX16457" fmla="*/ 1194673 w 7289801"/>
              <a:gd name="connsiteY16457" fmla="*/ 4676674 h 8519503"/>
              <a:gd name="connsiteX16458" fmla="*/ 1166777 w 7289801"/>
              <a:gd name="connsiteY16458" fmla="*/ 4698097 h 8519503"/>
              <a:gd name="connsiteX16459" fmla="*/ 1186089 w 7289801"/>
              <a:gd name="connsiteY16459" fmla="*/ 4693813 h 8519503"/>
              <a:gd name="connsiteX16460" fmla="*/ 1178222 w 7289801"/>
              <a:gd name="connsiteY16460" fmla="*/ 4703096 h 8519503"/>
              <a:gd name="connsiteX16461" fmla="*/ 1144604 w 7289801"/>
              <a:gd name="connsiteY16461" fmla="*/ 4705953 h 8519503"/>
              <a:gd name="connsiteX16462" fmla="*/ 1156048 w 7289801"/>
              <a:gd name="connsiteY16462" fmla="*/ 4711665 h 8519503"/>
              <a:gd name="connsiteX16463" fmla="*/ 1115277 w 7289801"/>
              <a:gd name="connsiteY16463" fmla="*/ 4729519 h 8519503"/>
              <a:gd name="connsiteX16464" fmla="*/ 1100256 w 7289801"/>
              <a:gd name="connsiteY16464" fmla="*/ 4722377 h 8519503"/>
              <a:gd name="connsiteX16465" fmla="*/ 1058055 w 7289801"/>
              <a:gd name="connsiteY16465" fmla="*/ 4749516 h 8519503"/>
              <a:gd name="connsiteX16466" fmla="*/ 1012992 w 7289801"/>
              <a:gd name="connsiteY16466" fmla="*/ 4734518 h 8519503"/>
              <a:gd name="connsiteX16467" fmla="*/ 995826 w 7289801"/>
              <a:gd name="connsiteY16467" fmla="*/ 4742374 h 8519503"/>
              <a:gd name="connsiteX16468" fmla="*/ 1004408 w 7289801"/>
              <a:gd name="connsiteY16468" fmla="*/ 4744516 h 8519503"/>
              <a:gd name="connsiteX16469" fmla="*/ 1040173 w 7289801"/>
              <a:gd name="connsiteY16469" fmla="*/ 4732375 h 8519503"/>
              <a:gd name="connsiteX16470" fmla="*/ 1037312 w 7289801"/>
              <a:gd name="connsiteY16470" fmla="*/ 4753085 h 8519503"/>
              <a:gd name="connsiteX16471" fmla="*/ 993680 w 7289801"/>
              <a:gd name="connsiteY16471" fmla="*/ 4778795 h 8519503"/>
              <a:gd name="connsiteX16472" fmla="*/ 975082 w 7289801"/>
              <a:gd name="connsiteY16472" fmla="*/ 4775224 h 8519503"/>
              <a:gd name="connsiteX16473" fmla="*/ 889249 w 7289801"/>
              <a:gd name="connsiteY16473" fmla="*/ 4805932 h 8519503"/>
              <a:gd name="connsiteX16474" fmla="*/ 890679 w 7289801"/>
              <a:gd name="connsiteY16474" fmla="*/ 4835212 h 8519503"/>
              <a:gd name="connsiteX16475" fmla="*/ 862069 w 7289801"/>
              <a:gd name="connsiteY16475" fmla="*/ 4865920 h 8519503"/>
              <a:gd name="connsiteX16476" fmla="*/ 923582 w 7289801"/>
              <a:gd name="connsiteY16476" fmla="*/ 4837354 h 8519503"/>
              <a:gd name="connsiteX16477" fmla="*/ 876374 w 7289801"/>
              <a:gd name="connsiteY16477" fmla="*/ 4860920 h 8519503"/>
              <a:gd name="connsiteX16478" fmla="*/ 873513 w 7289801"/>
              <a:gd name="connsiteY16478" fmla="*/ 4878774 h 8519503"/>
              <a:gd name="connsiteX16479" fmla="*/ 884957 w 7289801"/>
              <a:gd name="connsiteY16479" fmla="*/ 4880202 h 8519503"/>
              <a:gd name="connsiteX16480" fmla="*/ 895686 w 7289801"/>
              <a:gd name="connsiteY16480" fmla="*/ 4856636 h 8519503"/>
              <a:gd name="connsiteX16481" fmla="*/ 904985 w 7289801"/>
              <a:gd name="connsiteY16481" fmla="*/ 4861634 h 8519503"/>
              <a:gd name="connsiteX16482" fmla="*/ 940033 w 7289801"/>
              <a:gd name="connsiteY16482" fmla="*/ 4848780 h 8519503"/>
              <a:gd name="connsiteX16483" fmla="*/ 953624 w 7289801"/>
              <a:gd name="connsiteY16483" fmla="*/ 4834497 h 8519503"/>
              <a:gd name="connsiteX16484" fmla="*/ 975082 w 7289801"/>
              <a:gd name="connsiteY16484" fmla="*/ 4850922 h 8519503"/>
              <a:gd name="connsiteX16485" fmla="*/ 927874 w 7289801"/>
              <a:gd name="connsiteY16485" fmla="*/ 4877346 h 8519503"/>
              <a:gd name="connsiteX16486" fmla="*/ 910707 w 7289801"/>
              <a:gd name="connsiteY16486" fmla="*/ 4875917 h 8519503"/>
              <a:gd name="connsiteX16487" fmla="*/ 887818 w 7289801"/>
              <a:gd name="connsiteY16487" fmla="*/ 4905197 h 8519503"/>
              <a:gd name="connsiteX16488" fmla="*/ 834173 w 7289801"/>
              <a:gd name="connsiteY16488" fmla="*/ 4933762 h 8519503"/>
              <a:gd name="connsiteX16489" fmla="*/ 832027 w 7289801"/>
              <a:gd name="connsiteY16489" fmla="*/ 4937333 h 8519503"/>
              <a:gd name="connsiteX16490" fmla="*/ 838464 w 7289801"/>
              <a:gd name="connsiteY16490" fmla="*/ 4938047 h 8519503"/>
              <a:gd name="connsiteX16491" fmla="*/ 831311 w 7289801"/>
              <a:gd name="connsiteY16491" fmla="*/ 4938762 h 8519503"/>
              <a:gd name="connsiteX16492" fmla="*/ 852055 w 7289801"/>
              <a:gd name="connsiteY16492" fmla="*/ 4939476 h 8519503"/>
              <a:gd name="connsiteX16493" fmla="*/ 831311 w 7289801"/>
              <a:gd name="connsiteY16493" fmla="*/ 4948759 h 8519503"/>
              <a:gd name="connsiteX16494" fmla="*/ 832741 w 7289801"/>
              <a:gd name="connsiteY16494" fmla="*/ 4948759 h 8519503"/>
              <a:gd name="connsiteX16495" fmla="*/ 825589 w 7289801"/>
              <a:gd name="connsiteY16495" fmla="*/ 4957330 h 8519503"/>
              <a:gd name="connsiteX16496" fmla="*/ 806992 w 7289801"/>
              <a:gd name="connsiteY16496" fmla="*/ 4970184 h 8519503"/>
              <a:gd name="connsiteX16497" fmla="*/ 805561 w 7289801"/>
              <a:gd name="connsiteY16497" fmla="*/ 4970898 h 8519503"/>
              <a:gd name="connsiteX16498" fmla="*/ 804846 w 7289801"/>
              <a:gd name="connsiteY16498" fmla="*/ 4979467 h 8519503"/>
              <a:gd name="connsiteX16499" fmla="*/ 802700 w 7289801"/>
              <a:gd name="connsiteY16499" fmla="*/ 4988037 h 8519503"/>
              <a:gd name="connsiteX16500" fmla="*/ 801270 w 7289801"/>
              <a:gd name="connsiteY16500" fmla="*/ 4991608 h 8519503"/>
              <a:gd name="connsiteX16501" fmla="*/ 805561 w 7289801"/>
              <a:gd name="connsiteY16501" fmla="*/ 4990179 h 8519503"/>
              <a:gd name="connsiteX16502" fmla="*/ 803415 w 7289801"/>
              <a:gd name="connsiteY16502" fmla="*/ 5008033 h 8519503"/>
              <a:gd name="connsiteX16503" fmla="*/ 784819 w 7289801"/>
              <a:gd name="connsiteY16503" fmla="*/ 5017316 h 8519503"/>
              <a:gd name="connsiteX16504" fmla="*/ 805561 w 7289801"/>
              <a:gd name="connsiteY16504" fmla="*/ 5023743 h 8519503"/>
              <a:gd name="connsiteX16505" fmla="*/ 810568 w 7289801"/>
              <a:gd name="connsiteY16505" fmla="*/ 5041597 h 8519503"/>
              <a:gd name="connsiteX16506" fmla="*/ 822013 w 7289801"/>
              <a:gd name="connsiteY16506" fmla="*/ 5085873 h 8519503"/>
              <a:gd name="connsiteX16507" fmla="*/ 833457 w 7289801"/>
              <a:gd name="connsiteY16507" fmla="*/ 5058736 h 8519503"/>
              <a:gd name="connsiteX16508" fmla="*/ 822013 w 7289801"/>
              <a:gd name="connsiteY16508" fmla="*/ 5030885 h 8519503"/>
              <a:gd name="connsiteX16509" fmla="*/ 816290 w 7289801"/>
              <a:gd name="connsiteY16509" fmla="*/ 4998750 h 8519503"/>
              <a:gd name="connsiteX16510" fmla="*/ 840610 w 7289801"/>
              <a:gd name="connsiteY16510" fmla="*/ 4965184 h 8519503"/>
              <a:gd name="connsiteX16511" fmla="*/ 869936 w 7289801"/>
              <a:gd name="connsiteY16511" fmla="*/ 4951616 h 8519503"/>
              <a:gd name="connsiteX16512" fmla="*/ 904985 w 7289801"/>
              <a:gd name="connsiteY16512" fmla="*/ 4966613 h 8519503"/>
              <a:gd name="connsiteX16513" fmla="*/ 892825 w 7289801"/>
              <a:gd name="connsiteY16513" fmla="*/ 4997321 h 8519503"/>
              <a:gd name="connsiteX16514" fmla="*/ 896402 w 7289801"/>
              <a:gd name="connsiteY16514" fmla="*/ 5020887 h 8519503"/>
              <a:gd name="connsiteX16515" fmla="*/ 912137 w 7289801"/>
              <a:gd name="connsiteY16515" fmla="*/ 5015889 h 8519503"/>
              <a:gd name="connsiteX16516" fmla="*/ 914999 w 7289801"/>
              <a:gd name="connsiteY16516" fmla="*/ 4992321 h 8519503"/>
              <a:gd name="connsiteX16517" fmla="*/ 920006 w 7289801"/>
              <a:gd name="connsiteY16517" fmla="*/ 4978040 h 8519503"/>
              <a:gd name="connsiteX16518" fmla="*/ 927874 w 7289801"/>
              <a:gd name="connsiteY16518" fmla="*/ 4962328 h 8519503"/>
              <a:gd name="connsiteX16519" fmla="*/ 972221 w 7289801"/>
              <a:gd name="connsiteY16519" fmla="*/ 4943047 h 8519503"/>
              <a:gd name="connsiteX16520" fmla="*/ 957916 w 7289801"/>
              <a:gd name="connsiteY16520" fmla="*/ 4966613 h 8519503"/>
              <a:gd name="connsiteX16521" fmla="*/ 970075 w 7289801"/>
              <a:gd name="connsiteY16521" fmla="*/ 4981610 h 8519503"/>
              <a:gd name="connsiteX16522" fmla="*/ 933596 w 7289801"/>
              <a:gd name="connsiteY16522" fmla="*/ 5003033 h 8519503"/>
              <a:gd name="connsiteX16523" fmla="*/ 951479 w 7289801"/>
              <a:gd name="connsiteY16523" fmla="*/ 5008033 h 8519503"/>
              <a:gd name="connsiteX16524" fmla="*/ 966500 w 7289801"/>
              <a:gd name="connsiteY16524" fmla="*/ 5036599 h 8519503"/>
              <a:gd name="connsiteX16525" fmla="*/ 982235 w 7289801"/>
              <a:gd name="connsiteY16525" fmla="*/ 5011604 h 8519503"/>
              <a:gd name="connsiteX16526" fmla="*/ 972937 w 7289801"/>
              <a:gd name="connsiteY16526" fmla="*/ 5005891 h 8519503"/>
              <a:gd name="connsiteX16527" fmla="*/ 962207 w 7289801"/>
              <a:gd name="connsiteY16527" fmla="*/ 5001606 h 8519503"/>
              <a:gd name="connsiteX16528" fmla="*/ 958631 w 7289801"/>
              <a:gd name="connsiteY16528" fmla="*/ 4999463 h 8519503"/>
              <a:gd name="connsiteX16529" fmla="*/ 967214 w 7289801"/>
              <a:gd name="connsiteY16529" fmla="*/ 4998750 h 8519503"/>
              <a:gd name="connsiteX16530" fmla="*/ 978659 w 7289801"/>
              <a:gd name="connsiteY16530" fmla="*/ 4991608 h 8519503"/>
              <a:gd name="connsiteX16531" fmla="*/ 983666 w 7289801"/>
              <a:gd name="connsiteY16531" fmla="*/ 4984467 h 8519503"/>
              <a:gd name="connsiteX16532" fmla="*/ 983666 w 7289801"/>
              <a:gd name="connsiteY16532" fmla="*/ 4983038 h 8519503"/>
              <a:gd name="connsiteX16533" fmla="*/ 989388 w 7289801"/>
              <a:gd name="connsiteY16533" fmla="*/ 4978753 h 8519503"/>
              <a:gd name="connsiteX16534" fmla="*/ 994394 w 7289801"/>
              <a:gd name="connsiteY16534" fmla="*/ 4975182 h 8519503"/>
              <a:gd name="connsiteX16535" fmla="*/ 987242 w 7289801"/>
              <a:gd name="connsiteY16535" fmla="*/ 4941618 h 8519503"/>
              <a:gd name="connsiteX16536" fmla="*/ 1010131 w 7289801"/>
              <a:gd name="connsiteY16536" fmla="*/ 4935905 h 8519503"/>
              <a:gd name="connsiteX16537" fmla="*/ 1002263 w 7289801"/>
              <a:gd name="connsiteY16537" fmla="*/ 4899484 h 8519503"/>
              <a:gd name="connsiteX16538" fmla="*/ 985096 w 7289801"/>
              <a:gd name="connsiteY16538" fmla="*/ 4878774 h 8519503"/>
              <a:gd name="connsiteX16539" fmla="*/ 990103 w 7289801"/>
              <a:gd name="connsiteY16539" fmla="*/ 4874489 h 8519503"/>
              <a:gd name="connsiteX16540" fmla="*/ 982235 w 7289801"/>
              <a:gd name="connsiteY16540" fmla="*/ 4877346 h 8519503"/>
              <a:gd name="connsiteX16541" fmla="*/ 973652 w 7289801"/>
              <a:gd name="connsiteY16541" fmla="*/ 4899484 h 8519503"/>
              <a:gd name="connsiteX16542" fmla="*/ 960061 w 7289801"/>
              <a:gd name="connsiteY16542" fmla="*/ 4893771 h 8519503"/>
              <a:gd name="connsiteX16543" fmla="*/ 995826 w 7289801"/>
              <a:gd name="connsiteY16543" fmla="*/ 4868776 h 8519503"/>
              <a:gd name="connsiteX16544" fmla="*/ 1002978 w 7289801"/>
              <a:gd name="connsiteY16544" fmla="*/ 4857349 h 8519503"/>
              <a:gd name="connsiteX16545" fmla="*/ 1005124 w 7289801"/>
              <a:gd name="connsiteY16545" fmla="*/ 4837354 h 8519503"/>
              <a:gd name="connsiteX16546" fmla="*/ 1024436 w 7289801"/>
              <a:gd name="connsiteY16546" fmla="*/ 4834497 h 8519503"/>
              <a:gd name="connsiteX16547" fmla="*/ 1015854 w 7289801"/>
              <a:gd name="connsiteY16547" fmla="*/ 4812359 h 8519503"/>
              <a:gd name="connsiteX16548" fmla="*/ 1025152 w 7289801"/>
              <a:gd name="connsiteY16548" fmla="*/ 4795934 h 8519503"/>
              <a:gd name="connsiteX16549" fmla="*/ 1030159 w 7289801"/>
              <a:gd name="connsiteY16549" fmla="*/ 4780937 h 8519503"/>
              <a:gd name="connsiteX16550" fmla="*/ 1043749 w 7289801"/>
              <a:gd name="connsiteY16550" fmla="*/ 4776653 h 8519503"/>
              <a:gd name="connsiteX16551" fmla="*/ 1076652 w 7289801"/>
              <a:gd name="connsiteY16551" fmla="*/ 4768797 h 8519503"/>
              <a:gd name="connsiteX16552" fmla="*/ 1035166 w 7289801"/>
              <a:gd name="connsiteY16552" fmla="*/ 4799505 h 8519503"/>
              <a:gd name="connsiteX16553" fmla="*/ 1070215 w 7289801"/>
              <a:gd name="connsiteY16553" fmla="*/ 4788078 h 8519503"/>
              <a:gd name="connsiteX16554" fmla="*/ 1076652 w 7289801"/>
              <a:gd name="connsiteY16554" fmla="*/ 4810217 h 8519503"/>
              <a:gd name="connsiteX16555" fmla="*/ 1046610 w 7289801"/>
              <a:gd name="connsiteY16555" fmla="*/ 4842353 h 8519503"/>
              <a:gd name="connsiteX16556" fmla="*/ 1067353 w 7289801"/>
              <a:gd name="connsiteY16556" fmla="*/ 4835926 h 8519503"/>
              <a:gd name="connsiteX16557" fmla="*/ 1054478 w 7289801"/>
              <a:gd name="connsiteY16557" fmla="*/ 4855207 h 8519503"/>
              <a:gd name="connsiteX16558" fmla="*/ 1075222 w 7289801"/>
              <a:gd name="connsiteY16558" fmla="*/ 4843068 h 8519503"/>
              <a:gd name="connsiteX16559" fmla="*/ 1080944 w 7289801"/>
              <a:gd name="connsiteY16559" fmla="*/ 4860207 h 8519503"/>
              <a:gd name="connsiteX16560" fmla="*/ 1060916 w 7289801"/>
              <a:gd name="connsiteY16560" fmla="*/ 4868776 h 8519503"/>
              <a:gd name="connsiteX16561" fmla="*/ 1060916 w 7289801"/>
              <a:gd name="connsiteY16561" fmla="*/ 4871632 h 8519503"/>
              <a:gd name="connsiteX16562" fmla="*/ 1038743 w 7289801"/>
              <a:gd name="connsiteY16562" fmla="*/ 4882344 h 8519503"/>
              <a:gd name="connsiteX16563" fmla="*/ 1030875 w 7289801"/>
              <a:gd name="connsiteY16563" fmla="*/ 4894485 h 8519503"/>
              <a:gd name="connsiteX16564" fmla="*/ 1080944 w 7289801"/>
              <a:gd name="connsiteY16564" fmla="*/ 4920908 h 8519503"/>
              <a:gd name="connsiteX16565" fmla="*/ 1058769 w 7289801"/>
              <a:gd name="connsiteY16565" fmla="*/ 4933762 h 8519503"/>
              <a:gd name="connsiteX16566" fmla="*/ 1063776 w 7289801"/>
              <a:gd name="connsiteY16566" fmla="*/ 4940190 h 8519503"/>
              <a:gd name="connsiteX16567" fmla="*/ 1092388 w 7289801"/>
              <a:gd name="connsiteY16567" fmla="*/ 4936620 h 8519503"/>
              <a:gd name="connsiteX16568" fmla="*/ 1117423 w 7289801"/>
              <a:gd name="connsiteY16568" fmla="*/ 4940190 h 8519503"/>
              <a:gd name="connsiteX16569" fmla="*/ 1144604 w 7289801"/>
              <a:gd name="connsiteY16569" fmla="*/ 4919479 h 8519503"/>
              <a:gd name="connsiteX16570" fmla="*/ 1151041 w 7289801"/>
              <a:gd name="connsiteY16570" fmla="*/ 4940190 h 8519503"/>
              <a:gd name="connsiteX16571" fmla="*/ 1160340 w 7289801"/>
              <a:gd name="connsiteY16571" fmla="*/ 4935905 h 8519503"/>
              <a:gd name="connsiteX16572" fmla="*/ 1178937 w 7289801"/>
              <a:gd name="connsiteY16572" fmla="*/ 4919479 h 8519503"/>
              <a:gd name="connsiteX16573" fmla="*/ 1178222 w 7289801"/>
              <a:gd name="connsiteY16573" fmla="*/ 4929478 h 8519503"/>
              <a:gd name="connsiteX16574" fmla="*/ 1100256 w 7289801"/>
              <a:gd name="connsiteY16574" fmla="*/ 4982323 h 8519503"/>
              <a:gd name="connsiteX16575" fmla="*/ 1137451 w 7289801"/>
              <a:gd name="connsiteY16575" fmla="*/ 4968755 h 8519503"/>
              <a:gd name="connsiteX16576" fmla="*/ 1176075 w 7289801"/>
              <a:gd name="connsiteY16576" fmla="*/ 4937333 h 8519503"/>
              <a:gd name="connsiteX16577" fmla="*/ 1186805 w 7289801"/>
              <a:gd name="connsiteY16577" fmla="*/ 4940190 h 8519503"/>
              <a:gd name="connsiteX16578" fmla="*/ 1187521 w 7289801"/>
              <a:gd name="connsiteY16578" fmla="*/ 4935905 h 8519503"/>
              <a:gd name="connsiteX16579" fmla="*/ 1193242 w 7289801"/>
              <a:gd name="connsiteY16579" fmla="*/ 4937333 h 8519503"/>
              <a:gd name="connsiteX16580" fmla="*/ 1208979 w 7289801"/>
              <a:gd name="connsiteY16580" fmla="*/ 4928764 h 8519503"/>
              <a:gd name="connsiteX16581" fmla="*/ 1212555 w 7289801"/>
              <a:gd name="connsiteY16581" fmla="*/ 4936620 h 8519503"/>
              <a:gd name="connsiteX16582" fmla="*/ 1202542 w 7289801"/>
              <a:gd name="connsiteY16582" fmla="*/ 4945189 h 8519503"/>
              <a:gd name="connsiteX16583" fmla="*/ 1203256 w 7289801"/>
              <a:gd name="connsiteY16583" fmla="*/ 4949474 h 8519503"/>
              <a:gd name="connsiteX16584" fmla="*/ 1211840 w 7289801"/>
              <a:gd name="connsiteY16584" fmla="*/ 4943047 h 8519503"/>
              <a:gd name="connsiteX16585" fmla="*/ 1218277 w 7289801"/>
              <a:gd name="connsiteY16585" fmla="*/ 4944474 h 8519503"/>
              <a:gd name="connsiteX16586" fmla="*/ 1209694 w 7289801"/>
              <a:gd name="connsiteY16586" fmla="*/ 4955186 h 8519503"/>
              <a:gd name="connsiteX16587" fmla="*/ 1281937 w 7289801"/>
              <a:gd name="connsiteY16587" fmla="*/ 4910196 h 8519503"/>
              <a:gd name="connsiteX16588" fmla="*/ 1239020 w 7289801"/>
              <a:gd name="connsiteY16588" fmla="*/ 4909481 h 8519503"/>
              <a:gd name="connsiteX16589" fmla="*/ 1268347 w 7289801"/>
              <a:gd name="connsiteY16589" fmla="*/ 4882344 h 8519503"/>
              <a:gd name="connsiteX16590" fmla="*/ 1235443 w 7289801"/>
              <a:gd name="connsiteY16590" fmla="*/ 4900198 h 8519503"/>
              <a:gd name="connsiteX16591" fmla="*/ 1263340 w 7289801"/>
              <a:gd name="connsiteY16591" fmla="*/ 4880202 h 8519503"/>
              <a:gd name="connsiteX16592" fmla="*/ 1259764 w 7289801"/>
              <a:gd name="connsiteY16592" fmla="*/ 4869490 h 8519503"/>
              <a:gd name="connsiteX16593" fmla="*/ 1221854 w 7289801"/>
              <a:gd name="connsiteY16593" fmla="*/ 4891629 h 8519503"/>
              <a:gd name="connsiteX16594" fmla="*/ 1213270 w 7289801"/>
              <a:gd name="connsiteY16594" fmla="*/ 4883773 h 8519503"/>
              <a:gd name="connsiteX16595" fmla="*/ 1242597 w 7289801"/>
              <a:gd name="connsiteY16595" fmla="*/ 4877346 h 8519503"/>
              <a:gd name="connsiteX16596" fmla="*/ 1272638 w 7289801"/>
              <a:gd name="connsiteY16596" fmla="*/ 4856636 h 8519503"/>
              <a:gd name="connsiteX16597" fmla="*/ 1303395 w 7289801"/>
              <a:gd name="connsiteY16597" fmla="*/ 4825927 h 8519503"/>
              <a:gd name="connsiteX16598" fmla="*/ 1274785 w 7289801"/>
              <a:gd name="connsiteY16598" fmla="*/ 4835926 h 8519503"/>
              <a:gd name="connsiteX16599" fmla="*/ 1299820 w 7289801"/>
              <a:gd name="connsiteY16599" fmla="*/ 4804504 h 8519503"/>
              <a:gd name="connsiteX16600" fmla="*/ 1285513 w 7289801"/>
              <a:gd name="connsiteY16600" fmla="*/ 4799505 h 8519503"/>
              <a:gd name="connsiteX16601" fmla="*/ 1327715 w 7289801"/>
              <a:gd name="connsiteY16601" fmla="*/ 4794506 h 8519503"/>
              <a:gd name="connsiteX16602" fmla="*/ 1319846 w 7289801"/>
              <a:gd name="connsiteY16602" fmla="*/ 4814502 h 8519503"/>
              <a:gd name="connsiteX16603" fmla="*/ 1344167 w 7289801"/>
              <a:gd name="connsiteY16603" fmla="*/ 4798076 h 8519503"/>
              <a:gd name="connsiteX16604" fmla="*/ 1364909 w 7289801"/>
              <a:gd name="connsiteY16604" fmla="*/ 4792363 h 8519503"/>
              <a:gd name="connsiteX16605" fmla="*/ 1346312 w 7289801"/>
              <a:gd name="connsiteY16605" fmla="*/ 4793077 h 8519503"/>
              <a:gd name="connsiteX16606" fmla="*/ 1346312 w 7289801"/>
              <a:gd name="connsiteY16606" fmla="*/ 4781651 h 8519503"/>
              <a:gd name="connsiteX16607" fmla="*/ 1384222 w 7289801"/>
              <a:gd name="connsiteY16607" fmla="*/ 4764512 h 8519503"/>
              <a:gd name="connsiteX16608" fmla="*/ 1403535 w 7289801"/>
              <a:gd name="connsiteY16608" fmla="*/ 4760227 h 8519503"/>
              <a:gd name="connsiteX16609" fmla="*/ 1400673 w 7289801"/>
              <a:gd name="connsiteY16609" fmla="*/ 4765226 h 8519503"/>
              <a:gd name="connsiteX16610" fmla="*/ 1367770 w 7289801"/>
              <a:gd name="connsiteY16610" fmla="*/ 4785222 h 8519503"/>
              <a:gd name="connsiteX16611" fmla="*/ 1371347 w 7289801"/>
              <a:gd name="connsiteY16611" fmla="*/ 4791649 h 8519503"/>
              <a:gd name="connsiteX16612" fmla="*/ 1399243 w 7289801"/>
              <a:gd name="connsiteY16612" fmla="*/ 4783080 h 8519503"/>
              <a:gd name="connsiteX16613" fmla="*/ 1379216 w 7289801"/>
              <a:gd name="connsiteY16613" fmla="*/ 4810931 h 8519503"/>
              <a:gd name="connsiteX16614" fmla="*/ 1350604 w 7289801"/>
              <a:gd name="connsiteY16614" fmla="*/ 4821643 h 8519503"/>
              <a:gd name="connsiteX16615" fmla="*/ 1352035 w 7289801"/>
              <a:gd name="connsiteY16615" fmla="*/ 4813073 h 8519503"/>
              <a:gd name="connsiteX16616" fmla="*/ 1326285 w 7289801"/>
              <a:gd name="connsiteY16616" fmla="*/ 4813787 h 8519503"/>
              <a:gd name="connsiteX16617" fmla="*/ 1294097 w 7289801"/>
              <a:gd name="connsiteY16617" fmla="*/ 4834497 h 8519503"/>
              <a:gd name="connsiteX16618" fmla="*/ 1322708 w 7289801"/>
              <a:gd name="connsiteY16618" fmla="*/ 4825927 h 8519503"/>
              <a:gd name="connsiteX16619" fmla="*/ 1314839 w 7289801"/>
              <a:gd name="connsiteY16619" fmla="*/ 4831641 h 8519503"/>
              <a:gd name="connsiteX16620" fmla="*/ 1334867 w 7289801"/>
              <a:gd name="connsiteY16620" fmla="*/ 4831641 h 8519503"/>
              <a:gd name="connsiteX16621" fmla="*/ 1327000 w 7289801"/>
              <a:gd name="connsiteY16621" fmla="*/ 4850208 h 8519503"/>
              <a:gd name="connsiteX16622" fmla="*/ 1338444 w 7289801"/>
              <a:gd name="connsiteY16622" fmla="*/ 4839497 h 8519503"/>
              <a:gd name="connsiteX16623" fmla="*/ 1328430 w 7289801"/>
              <a:gd name="connsiteY16623" fmla="*/ 4856636 h 8519503"/>
              <a:gd name="connsiteX16624" fmla="*/ 1352749 w 7289801"/>
              <a:gd name="connsiteY16624" fmla="*/ 4835926 h 8519503"/>
              <a:gd name="connsiteX16625" fmla="*/ 1359902 w 7289801"/>
              <a:gd name="connsiteY16625" fmla="*/ 4836639 h 8519503"/>
              <a:gd name="connsiteX16626" fmla="*/ 1331291 w 7289801"/>
              <a:gd name="connsiteY16626" fmla="*/ 4861634 h 8519503"/>
              <a:gd name="connsiteX16627" fmla="*/ 1316986 w 7289801"/>
              <a:gd name="connsiteY16627" fmla="*/ 4873061 h 8519503"/>
              <a:gd name="connsiteX16628" fmla="*/ 1309118 w 7289801"/>
              <a:gd name="connsiteY16628" fmla="*/ 4876632 h 8519503"/>
              <a:gd name="connsiteX16629" fmla="*/ 1306972 w 7289801"/>
              <a:gd name="connsiteY16629" fmla="*/ 4878059 h 8519503"/>
              <a:gd name="connsiteX16630" fmla="*/ 1314839 w 7289801"/>
              <a:gd name="connsiteY16630" fmla="*/ 4877346 h 8519503"/>
              <a:gd name="connsiteX16631" fmla="*/ 1352035 w 7289801"/>
              <a:gd name="connsiteY16631" fmla="*/ 4848780 h 8519503"/>
              <a:gd name="connsiteX16632" fmla="*/ 1352749 w 7289801"/>
              <a:gd name="connsiteY16632" fmla="*/ 4848780 h 8519503"/>
              <a:gd name="connsiteX16633" fmla="*/ 1365625 w 7289801"/>
              <a:gd name="connsiteY16633" fmla="*/ 4836639 h 8519503"/>
              <a:gd name="connsiteX16634" fmla="*/ 1363479 w 7289801"/>
              <a:gd name="connsiteY16634" fmla="*/ 4842353 h 8519503"/>
              <a:gd name="connsiteX16635" fmla="*/ 1394236 w 7289801"/>
              <a:gd name="connsiteY16635" fmla="*/ 4823785 h 8519503"/>
              <a:gd name="connsiteX16636" fmla="*/ 1395666 w 7289801"/>
              <a:gd name="connsiteY16636" fmla="*/ 4832355 h 8519503"/>
              <a:gd name="connsiteX16637" fmla="*/ 1394236 w 7289801"/>
              <a:gd name="connsiteY16637" fmla="*/ 4833069 h 8519503"/>
              <a:gd name="connsiteX16638" fmla="*/ 1399958 w 7289801"/>
              <a:gd name="connsiteY16638" fmla="*/ 4831641 h 8519503"/>
              <a:gd name="connsiteX16639" fmla="*/ 1400673 w 7289801"/>
              <a:gd name="connsiteY16639" fmla="*/ 4831641 h 8519503"/>
              <a:gd name="connsiteX16640" fmla="*/ 1411403 w 7289801"/>
              <a:gd name="connsiteY16640" fmla="*/ 4828070 h 8519503"/>
              <a:gd name="connsiteX16641" fmla="*/ 1397812 w 7289801"/>
              <a:gd name="connsiteY16641" fmla="*/ 4843068 h 8519503"/>
              <a:gd name="connsiteX16642" fmla="*/ 1414264 w 7289801"/>
              <a:gd name="connsiteY16642" fmla="*/ 4831641 h 8519503"/>
              <a:gd name="connsiteX16643" fmla="*/ 1403535 w 7289801"/>
              <a:gd name="connsiteY16643" fmla="*/ 4846637 h 8519503"/>
              <a:gd name="connsiteX16644" fmla="*/ 1412833 w 7289801"/>
              <a:gd name="connsiteY16644" fmla="*/ 4845924 h 8519503"/>
              <a:gd name="connsiteX16645" fmla="*/ 1412833 w 7289801"/>
              <a:gd name="connsiteY16645" fmla="*/ 4853065 h 8519503"/>
              <a:gd name="connsiteX16646" fmla="*/ 1398528 w 7289801"/>
              <a:gd name="connsiteY16646" fmla="*/ 4858778 h 8519503"/>
              <a:gd name="connsiteX16647" fmla="*/ 1398528 w 7289801"/>
              <a:gd name="connsiteY16647" fmla="*/ 4860207 h 8519503"/>
              <a:gd name="connsiteX16648" fmla="*/ 1372777 w 7289801"/>
              <a:gd name="connsiteY16648" fmla="*/ 4885915 h 8519503"/>
              <a:gd name="connsiteX16649" fmla="*/ 1353465 w 7289801"/>
              <a:gd name="connsiteY16649" fmla="*/ 4891629 h 8519503"/>
              <a:gd name="connsiteX16650" fmla="*/ 1341305 w 7289801"/>
              <a:gd name="connsiteY16650" fmla="*/ 4891629 h 8519503"/>
              <a:gd name="connsiteX16651" fmla="*/ 1317701 w 7289801"/>
              <a:gd name="connsiteY16651" fmla="*/ 4910196 h 8519503"/>
              <a:gd name="connsiteX16652" fmla="*/ 1352749 w 7289801"/>
              <a:gd name="connsiteY16652" fmla="*/ 4899484 h 8519503"/>
              <a:gd name="connsiteX16653" fmla="*/ 1310548 w 7289801"/>
              <a:gd name="connsiteY16653" fmla="*/ 4928049 h 8519503"/>
              <a:gd name="connsiteX16654" fmla="*/ 1291236 w 7289801"/>
              <a:gd name="connsiteY16654" fmla="*/ 4906625 h 8519503"/>
              <a:gd name="connsiteX16655" fmla="*/ 1289806 w 7289801"/>
              <a:gd name="connsiteY16655" fmla="*/ 4905197 h 8519503"/>
              <a:gd name="connsiteX16656" fmla="*/ 1284083 w 7289801"/>
              <a:gd name="connsiteY16656" fmla="*/ 4910196 h 8519503"/>
              <a:gd name="connsiteX16657" fmla="*/ 1273924 w 7289801"/>
              <a:gd name="connsiteY16657" fmla="*/ 4927670 h 8519503"/>
              <a:gd name="connsiteX16658" fmla="*/ 1270295 w 7289801"/>
              <a:gd name="connsiteY16658" fmla="*/ 4931072 h 8519503"/>
              <a:gd name="connsiteX16659" fmla="*/ 1290105 w 7289801"/>
              <a:gd name="connsiteY16659" fmla="*/ 4922073 h 8519503"/>
              <a:gd name="connsiteX16660" fmla="*/ 1297807 w 7289801"/>
              <a:gd name="connsiteY16660" fmla="*/ 4925418 h 8519503"/>
              <a:gd name="connsiteX16661" fmla="*/ 1270006 w 7289801"/>
              <a:gd name="connsiteY16661" fmla="*/ 4939159 h 8519503"/>
              <a:gd name="connsiteX16662" fmla="*/ 1270006 w 7289801"/>
              <a:gd name="connsiteY16662" fmla="*/ 4931343 h 8519503"/>
              <a:gd name="connsiteX16663" fmla="*/ 1259048 w 7289801"/>
              <a:gd name="connsiteY16663" fmla="*/ 4941618 h 8519503"/>
              <a:gd name="connsiteX16664" fmla="*/ 1268347 w 7289801"/>
              <a:gd name="connsiteY16664" fmla="*/ 4930906 h 8519503"/>
              <a:gd name="connsiteX16665" fmla="*/ 1250464 w 7289801"/>
              <a:gd name="connsiteY16665" fmla="*/ 4935905 h 8519503"/>
              <a:gd name="connsiteX16666" fmla="*/ 1259764 w 7289801"/>
              <a:gd name="connsiteY16666" fmla="*/ 4953044 h 8519503"/>
              <a:gd name="connsiteX16667" fmla="*/ 1291951 w 7289801"/>
              <a:gd name="connsiteY16667" fmla="*/ 4943047 h 8519503"/>
              <a:gd name="connsiteX16668" fmla="*/ 1251896 w 7289801"/>
              <a:gd name="connsiteY16668" fmla="*/ 4966613 h 8519503"/>
              <a:gd name="connsiteX16669" fmla="*/ 1224715 w 7289801"/>
              <a:gd name="connsiteY16669" fmla="*/ 4997321 h 8519503"/>
              <a:gd name="connsiteX16670" fmla="*/ 1193242 w 7289801"/>
              <a:gd name="connsiteY16670" fmla="*/ 5018745 h 8519503"/>
              <a:gd name="connsiteX16671" fmla="*/ 1225429 w 7289801"/>
              <a:gd name="connsiteY16671" fmla="*/ 4992321 h 8519503"/>
              <a:gd name="connsiteX16672" fmla="*/ 1240450 w 7289801"/>
              <a:gd name="connsiteY16672" fmla="*/ 4972326 h 8519503"/>
              <a:gd name="connsiteX16673" fmla="*/ 1220423 w 7289801"/>
              <a:gd name="connsiteY16673" fmla="*/ 4973040 h 8519503"/>
              <a:gd name="connsiteX16674" fmla="*/ 1150326 w 7289801"/>
              <a:gd name="connsiteY16674" fmla="*/ 5050882 h 8519503"/>
              <a:gd name="connsiteX16675" fmla="*/ 1199680 w 7289801"/>
              <a:gd name="connsiteY16675" fmla="*/ 5038741 h 8519503"/>
              <a:gd name="connsiteX16676" fmla="*/ 1260478 w 7289801"/>
              <a:gd name="connsiteY16676" fmla="*/ 5012318 h 8519503"/>
              <a:gd name="connsiteX16677" fmla="*/ 1269778 w 7289801"/>
              <a:gd name="connsiteY16677" fmla="*/ 5023030 h 8519503"/>
              <a:gd name="connsiteX16678" fmla="*/ 1292666 w 7289801"/>
              <a:gd name="connsiteY16678" fmla="*/ 5015889 h 8519503"/>
              <a:gd name="connsiteX16679" fmla="*/ 1292666 w 7289801"/>
              <a:gd name="connsiteY16679" fmla="*/ 5004462 h 8519503"/>
              <a:gd name="connsiteX16680" fmla="*/ 1317701 w 7289801"/>
              <a:gd name="connsiteY16680" fmla="*/ 4990179 h 8519503"/>
              <a:gd name="connsiteX16681" fmla="*/ 1277646 w 7289801"/>
              <a:gd name="connsiteY16681" fmla="*/ 5050882 h 8519503"/>
              <a:gd name="connsiteX16682" fmla="*/ 1288374 w 7289801"/>
              <a:gd name="connsiteY16682" fmla="*/ 5040169 h 8519503"/>
              <a:gd name="connsiteX16683" fmla="*/ 1289806 w 7289801"/>
              <a:gd name="connsiteY16683" fmla="*/ 5054452 h 8519503"/>
              <a:gd name="connsiteX16684" fmla="*/ 1266201 w 7289801"/>
              <a:gd name="connsiteY16684" fmla="*/ 5053738 h 8519503"/>
              <a:gd name="connsiteX16685" fmla="*/ 1244743 w 7289801"/>
              <a:gd name="connsiteY16685" fmla="*/ 5068021 h 8519503"/>
              <a:gd name="connsiteX16686" fmla="*/ 1284083 w 7289801"/>
              <a:gd name="connsiteY16686" fmla="*/ 5070877 h 8519503"/>
              <a:gd name="connsiteX16687" fmla="*/ 1314839 w 7289801"/>
              <a:gd name="connsiteY16687" fmla="*/ 5049453 h 8519503"/>
              <a:gd name="connsiteX16688" fmla="*/ 1320562 w 7289801"/>
              <a:gd name="connsiteY16688" fmla="*/ 5029457 h 8519503"/>
              <a:gd name="connsiteX16689" fmla="*/ 1336298 w 7289801"/>
              <a:gd name="connsiteY16689" fmla="*/ 5028028 h 8519503"/>
              <a:gd name="connsiteX16690" fmla="*/ 1351319 w 7289801"/>
              <a:gd name="connsiteY16690" fmla="*/ 5012318 h 8519503"/>
              <a:gd name="connsiteX16691" fmla="*/ 1368486 w 7289801"/>
              <a:gd name="connsiteY16691" fmla="*/ 5030172 h 8519503"/>
              <a:gd name="connsiteX16692" fmla="*/ 1357756 w 7289801"/>
              <a:gd name="connsiteY16692" fmla="*/ 5023743 h 8519503"/>
              <a:gd name="connsiteX16693" fmla="*/ 1375639 w 7289801"/>
              <a:gd name="connsiteY16693" fmla="*/ 5010175 h 8519503"/>
              <a:gd name="connsiteX16694" fmla="*/ 1359188 w 7289801"/>
              <a:gd name="connsiteY16694" fmla="*/ 5018031 h 8519503"/>
              <a:gd name="connsiteX16695" fmla="*/ 1374209 w 7289801"/>
              <a:gd name="connsiteY16695" fmla="*/ 5003033 h 8519503"/>
              <a:gd name="connsiteX16696" fmla="*/ 1397097 w 7289801"/>
              <a:gd name="connsiteY16696" fmla="*/ 4994464 h 8519503"/>
              <a:gd name="connsiteX16697" fmla="*/ 1386368 w 7289801"/>
              <a:gd name="connsiteY16697" fmla="*/ 5000891 h 8519503"/>
              <a:gd name="connsiteX16698" fmla="*/ 1382791 w 7289801"/>
              <a:gd name="connsiteY16698" fmla="*/ 5005177 h 8519503"/>
              <a:gd name="connsiteX16699" fmla="*/ 1384937 w 7289801"/>
              <a:gd name="connsiteY16699" fmla="*/ 5003033 h 8519503"/>
              <a:gd name="connsiteX16700" fmla="*/ 1377069 w 7289801"/>
              <a:gd name="connsiteY16700" fmla="*/ 5023743 h 8519503"/>
              <a:gd name="connsiteX16701" fmla="*/ 1392805 w 7289801"/>
              <a:gd name="connsiteY16701" fmla="*/ 5000177 h 8519503"/>
              <a:gd name="connsiteX16702" fmla="*/ 1406396 w 7289801"/>
              <a:gd name="connsiteY16702" fmla="*/ 5001606 h 8519503"/>
              <a:gd name="connsiteX16703" fmla="*/ 1413549 w 7289801"/>
              <a:gd name="connsiteY16703" fmla="*/ 5012318 h 8519503"/>
              <a:gd name="connsiteX16704" fmla="*/ 1422847 w 7289801"/>
              <a:gd name="connsiteY16704" fmla="*/ 4995179 h 8519503"/>
              <a:gd name="connsiteX16705" fmla="*/ 1419986 w 7289801"/>
              <a:gd name="connsiteY16705" fmla="*/ 5006604 h 8519503"/>
              <a:gd name="connsiteX16706" fmla="*/ 1422847 w 7289801"/>
              <a:gd name="connsiteY16706" fmla="*/ 5007318 h 8519503"/>
              <a:gd name="connsiteX16707" fmla="*/ 1432861 w 7289801"/>
              <a:gd name="connsiteY16707" fmla="*/ 4996606 h 8519503"/>
              <a:gd name="connsiteX16708" fmla="*/ 1427138 w 7289801"/>
              <a:gd name="connsiteY16708" fmla="*/ 5009462 h 8519503"/>
              <a:gd name="connsiteX16709" fmla="*/ 1419270 w 7289801"/>
              <a:gd name="connsiteY16709" fmla="*/ 5013746 h 8519503"/>
              <a:gd name="connsiteX16710" fmla="*/ 1422131 w 7289801"/>
              <a:gd name="connsiteY16710" fmla="*/ 5019459 h 8519503"/>
              <a:gd name="connsiteX16711" fmla="*/ 1422131 w 7289801"/>
              <a:gd name="connsiteY16711" fmla="*/ 5018745 h 8519503"/>
              <a:gd name="connsiteX16712" fmla="*/ 1441445 w 7289801"/>
              <a:gd name="connsiteY16712" fmla="*/ 4998035 h 8519503"/>
              <a:gd name="connsiteX16713" fmla="*/ 1432861 w 7289801"/>
              <a:gd name="connsiteY16713" fmla="*/ 5015174 h 8519503"/>
              <a:gd name="connsiteX16714" fmla="*/ 1429284 w 7289801"/>
              <a:gd name="connsiteY16714" fmla="*/ 5019459 h 8519503"/>
              <a:gd name="connsiteX16715" fmla="*/ 1430715 w 7289801"/>
              <a:gd name="connsiteY16715" fmla="*/ 5019459 h 8519503"/>
              <a:gd name="connsiteX16716" fmla="*/ 1437868 w 7289801"/>
              <a:gd name="connsiteY16716" fmla="*/ 5006604 h 8519503"/>
              <a:gd name="connsiteX16717" fmla="*/ 1441445 w 7289801"/>
              <a:gd name="connsiteY16717" fmla="*/ 5005891 h 8519503"/>
              <a:gd name="connsiteX16718" fmla="*/ 1452889 w 7289801"/>
              <a:gd name="connsiteY16718" fmla="*/ 4990179 h 8519503"/>
              <a:gd name="connsiteX16719" fmla="*/ 1447166 w 7289801"/>
              <a:gd name="connsiteY16719" fmla="*/ 5003748 h 8519503"/>
              <a:gd name="connsiteX16720" fmla="*/ 1470771 w 7289801"/>
              <a:gd name="connsiteY16720" fmla="*/ 4988037 h 8519503"/>
              <a:gd name="connsiteX16721" fmla="*/ 1473632 w 7289801"/>
              <a:gd name="connsiteY16721" fmla="*/ 4983752 h 8519503"/>
              <a:gd name="connsiteX16722" fmla="*/ 1481501 w 7289801"/>
              <a:gd name="connsiteY16722" fmla="*/ 4980896 h 8519503"/>
              <a:gd name="connsiteX16723" fmla="*/ 1485076 w 7289801"/>
              <a:gd name="connsiteY16723" fmla="*/ 4979467 h 8519503"/>
              <a:gd name="connsiteX16724" fmla="*/ 1477208 w 7289801"/>
              <a:gd name="connsiteY16724" fmla="*/ 4992321 h 8519503"/>
              <a:gd name="connsiteX16725" fmla="*/ 1481501 w 7289801"/>
              <a:gd name="connsiteY16725" fmla="*/ 4993750 h 8519503"/>
              <a:gd name="connsiteX16726" fmla="*/ 1482931 w 7289801"/>
              <a:gd name="connsiteY16726" fmla="*/ 4990179 h 8519503"/>
              <a:gd name="connsiteX16727" fmla="*/ 1580209 w 7289801"/>
              <a:gd name="connsiteY16727" fmla="*/ 4938762 h 8519503"/>
              <a:gd name="connsiteX16728" fmla="*/ 1588077 w 7289801"/>
              <a:gd name="connsiteY16728" fmla="*/ 4934476 h 8519503"/>
              <a:gd name="connsiteX16729" fmla="*/ 1597375 w 7289801"/>
              <a:gd name="connsiteY16729" fmla="*/ 4916623 h 8519503"/>
              <a:gd name="connsiteX16730" fmla="*/ 1595945 w 7289801"/>
              <a:gd name="connsiteY16730" fmla="*/ 4930906 h 8519503"/>
              <a:gd name="connsiteX16731" fmla="*/ 1610251 w 7289801"/>
              <a:gd name="connsiteY16731" fmla="*/ 4923764 h 8519503"/>
              <a:gd name="connsiteX16732" fmla="*/ 1604528 w 7289801"/>
              <a:gd name="connsiteY16732" fmla="*/ 4931620 h 8519503"/>
              <a:gd name="connsiteX16733" fmla="*/ 1632424 w 7289801"/>
              <a:gd name="connsiteY16733" fmla="*/ 4908054 h 8519503"/>
              <a:gd name="connsiteX16734" fmla="*/ 1619549 w 7289801"/>
              <a:gd name="connsiteY16734" fmla="*/ 4950901 h 8519503"/>
              <a:gd name="connsiteX16735" fmla="*/ 1689646 w 7289801"/>
              <a:gd name="connsiteY16735" fmla="*/ 4917337 h 8519503"/>
              <a:gd name="connsiteX16736" fmla="*/ 1705383 w 7289801"/>
              <a:gd name="connsiteY16736" fmla="*/ 4915910 h 8519503"/>
              <a:gd name="connsiteX16737" fmla="*/ 1662466 w 7289801"/>
              <a:gd name="connsiteY16737" fmla="*/ 4940190 h 8519503"/>
              <a:gd name="connsiteX16738" fmla="*/ 1619549 w 7289801"/>
              <a:gd name="connsiteY16738" fmla="*/ 4973754 h 8519503"/>
              <a:gd name="connsiteX16739" fmla="*/ 1620265 w 7289801"/>
              <a:gd name="connsiteY16739" fmla="*/ 4963757 h 8519503"/>
              <a:gd name="connsiteX16740" fmla="*/ 1612396 w 7289801"/>
              <a:gd name="connsiteY16740" fmla="*/ 4977325 h 8519503"/>
              <a:gd name="connsiteX16741" fmla="*/ 1600952 w 7289801"/>
              <a:gd name="connsiteY16741" fmla="*/ 4963042 h 8519503"/>
              <a:gd name="connsiteX16742" fmla="*/ 1595230 w 7289801"/>
              <a:gd name="connsiteY16742" fmla="*/ 4968755 h 8519503"/>
              <a:gd name="connsiteX16743" fmla="*/ 1580924 w 7289801"/>
              <a:gd name="connsiteY16743" fmla="*/ 4998035 h 8519503"/>
              <a:gd name="connsiteX16744" fmla="*/ 1585931 w 7289801"/>
              <a:gd name="connsiteY16744" fmla="*/ 4963042 h 8519503"/>
              <a:gd name="connsiteX16745" fmla="*/ 1619549 w 7289801"/>
              <a:gd name="connsiteY16745" fmla="*/ 4944474 h 8519503"/>
              <a:gd name="connsiteX16746" fmla="*/ 1593800 w 7289801"/>
              <a:gd name="connsiteY16746" fmla="*/ 4955901 h 8519503"/>
              <a:gd name="connsiteX16747" fmla="*/ 1599521 w 7289801"/>
              <a:gd name="connsiteY16747" fmla="*/ 4933762 h 8519503"/>
              <a:gd name="connsiteX16748" fmla="*/ 1586647 w 7289801"/>
              <a:gd name="connsiteY16748" fmla="*/ 4945189 h 8519503"/>
              <a:gd name="connsiteX16749" fmla="*/ 1591654 w 7289801"/>
              <a:gd name="connsiteY16749" fmla="*/ 4949474 h 8519503"/>
              <a:gd name="connsiteX16750" fmla="*/ 1568049 w 7289801"/>
              <a:gd name="connsiteY16750" fmla="*/ 4964470 h 8519503"/>
              <a:gd name="connsiteX16751" fmla="*/ 1580924 w 7289801"/>
              <a:gd name="connsiteY16751" fmla="*/ 4951616 h 8519503"/>
              <a:gd name="connsiteX16752" fmla="*/ 1578779 w 7289801"/>
              <a:gd name="connsiteY16752" fmla="*/ 4950901 h 8519503"/>
              <a:gd name="connsiteX16753" fmla="*/ 1566619 w 7289801"/>
              <a:gd name="connsiteY16753" fmla="*/ 4954472 h 8519503"/>
              <a:gd name="connsiteX16754" fmla="*/ 1568765 w 7289801"/>
              <a:gd name="connsiteY16754" fmla="*/ 4949474 h 8519503"/>
              <a:gd name="connsiteX16755" fmla="*/ 1559466 w 7289801"/>
              <a:gd name="connsiteY16755" fmla="*/ 4955186 h 8519503"/>
              <a:gd name="connsiteX16756" fmla="*/ 1563042 w 7289801"/>
              <a:gd name="connsiteY16756" fmla="*/ 4963042 h 8519503"/>
              <a:gd name="connsiteX16757" fmla="*/ 1547306 w 7289801"/>
              <a:gd name="connsiteY16757" fmla="*/ 4964470 h 8519503"/>
              <a:gd name="connsiteX16758" fmla="*/ 1545876 w 7289801"/>
              <a:gd name="connsiteY16758" fmla="*/ 4980896 h 8519503"/>
              <a:gd name="connsiteX16759" fmla="*/ 1561612 w 7289801"/>
              <a:gd name="connsiteY16759" fmla="*/ 4970898 h 8519503"/>
              <a:gd name="connsiteX16760" fmla="*/ 1556605 w 7289801"/>
              <a:gd name="connsiteY16760" fmla="*/ 4978753 h 8519503"/>
              <a:gd name="connsiteX16761" fmla="*/ 1557320 w 7289801"/>
              <a:gd name="connsiteY16761" fmla="*/ 4978753 h 8519503"/>
              <a:gd name="connsiteX16762" fmla="*/ 1553028 w 7289801"/>
              <a:gd name="connsiteY16762" fmla="*/ 4997321 h 8519503"/>
              <a:gd name="connsiteX16763" fmla="*/ 1533716 w 7289801"/>
              <a:gd name="connsiteY16763" fmla="*/ 5018745 h 8519503"/>
              <a:gd name="connsiteX16764" fmla="*/ 1531570 w 7289801"/>
              <a:gd name="connsiteY16764" fmla="*/ 5003033 h 8519503"/>
              <a:gd name="connsiteX16765" fmla="*/ 1550167 w 7289801"/>
              <a:gd name="connsiteY16765" fmla="*/ 4983038 h 8519503"/>
              <a:gd name="connsiteX16766" fmla="*/ 1522272 w 7289801"/>
              <a:gd name="connsiteY16766" fmla="*/ 4992321 h 8519503"/>
              <a:gd name="connsiteX16767" fmla="*/ 1539439 w 7289801"/>
              <a:gd name="connsiteY16767" fmla="*/ 4974469 h 8519503"/>
              <a:gd name="connsiteX16768" fmla="*/ 1527279 w 7289801"/>
              <a:gd name="connsiteY16768" fmla="*/ 4973040 h 8519503"/>
              <a:gd name="connsiteX16769" fmla="*/ 1515118 w 7289801"/>
              <a:gd name="connsiteY16769" fmla="*/ 4998750 h 8519503"/>
              <a:gd name="connsiteX16770" fmla="*/ 1430715 w 7289801"/>
              <a:gd name="connsiteY16770" fmla="*/ 5046596 h 8519503"/>
              <a:gd name="connsiteX16771" fmla="*/ 1441445 w 7289801"/>
              <a:gd name="connsiteY16771" fmla="*/ 5021601 h 8519503"/>
              <a:gd name="connsiteX16772" fmla="*/ 1426424 w 7289801"/>
              <a:gd name="connsiteY16772" fmla="*/ 5045168 h 8519503"/>
              <a:gd name="connsiteX16773" fmla="*/ 1403535 w 7289801"/>
              <a:gd name="connsiteY16773" fmla="*/ 5060879 h 8519503"/>
              <a:gd name="connsiteX16774" fmla="*/ 1416410 w 7289801"/>
              <a:gd name="connsiteY16774" fmla="*/ 5038741 h 8519503"/>
              <a:gd name="connsiteX16775" fmla="*/ 1399958 w 7289801"/>
              <a:gd name="connsiteY16775" fmla="*/ 5062307 h 8519503"/>
              <a:gd name="connsiteX16776" fmla="*/ 1238305 w 7289801"/>
              <a:gd name="connsiteY16776" fmla="*/ 5132293 h 8519503"/>
              <a:gd name="connsiteX16777" fmla="*/ 1244027 w 7289801"/>
              <a:gd name="connsiteY16777" fmla="*/ 5137292 h 8519503"/>
              <a:gd name="connsiteX16778" fmla="*/ 1211840 w 7289801"/>
              <a:gd name="connsiteY16778" fmla="*/ 5155859 h 8519503"/>
              <a:gd name="connsiteX16779" fmla="*/ 1236159 w 7289801"/>
              <a:gd name="connsiteY16779" fmla="*/ 5133007 h 8519503"/>
              <a:gd name="connsiteX16780" fmla="*/ 1187521 w 7289801"/>
              <a:gd name="connsiteY16780" fmla="*/ 5152288 h 8519503"/>
              <a:gd name="connsiteX16781" fmla="*/ 1199680 w 7289801"/>
              <a:gd name="connsiteY16781" fmla="*/ 5137292 h 8519503"/>
              <a:gd name="connsiteX16782" fmla="*/ 1159624 w 7289801"/>
              <a:gd name="connsiteY16782" fmla="*/ 5163715 h 8519503"/>
              <a:gd name="connsiteX16783" fmla="*/ 1176791 w 7289801"/>
              <a:gd name="connsiteY16783" fmla="*/ 5159430 h 8519503"/>
              <a:gd name="connsiteX16784" fmla="*/ 1154617 w 7289801"/>
              <a:gd name="connsiteY16784" fmla="*/ 5177283 h 8519503"/>
              <a:gd name="connsiteX16785" fmla="*/ 1160340 w 7289801"/>
              <a:gd name="connsiteY16785" fmla="*/ 5182996 h 8519503"/>
              <a:gd name="connsiteX16786" fmla="*/ 1111700 w 7289801"/>
              <a:gd name="connsiteY16786" fmla="*/ 5207991 h 8519503"/>
              <a:gd name="connsiteX16787" fmla="*/ 1131013 w 7289801"/>
              <a:gd name="connsiteY16787" fmla="*/ 5195137 h 8519503"/>
              <a:gd name="connsiteX16788" fmla="*/ 1120999 w 7289801"/>
              <a:gd name="connsiteY16788" fmla="*/ 5193708 h 8519503"/>
              <a:gd name="connsiteX16789" fmla="*/ 1147465 w 7289801"/>
              <a:gd name="connsiteY16789" fmla="*/ 5178712 h 8519503"/>
              <a:gd name="connsiteX16790" fmla="*/ 1151041 w 7289801"/>
              <a:gd name="connsiteY16790" fmla="*/ 5158715 h 8519503"/>
              <a:gd name="connsiteX16791" fmla="*/ 1090958 w 7289801"/>
              <a:gd name="connsiteY16791" fmla="*/ 5192995 h 8519503"/>
              <a:gd name="connsiteX16792" fmla="*/ 1090958 w 7289801"/>
              <a:gd name="connsiteY16792" fmla="*/ 5180140 h 8519503"/>
              <a:gd name="connsiteX16793" fmla="*/ 992249 w 7289801"/>
              <a:gd name="connsiteY16793" fmla="*/ 5212276 h 8519503"/>
              <a:gd name="connsiteX16794" fmla="*/ 968645 w 7289801"/>
              <a:gd name="connsiteY16794" fmla="*/ 5207991 h 8519503"/>
              <a:gd name="connsiteX16795" fmla="*/ 983666 w 7289801"/>
              <a:gd name="connsiteY16795" fmla="*/ 5197993 h 8519503"/>
              <a:gd name="connsiteX16796" fmla="*/ 965784 w 7289801"/>
              <a:gd name="connsiteY16796" fmla="*/ 5197993 h 8519503"/>
              <a:gd name="connsiteX16797" fmla="*/ 927874 w 7289801"/>
              <a:gd name="connsiteY16797" fmla="*/ 5218703 h 8519503"/>
              <a:gd name="connsiteX16798" fmla="*/ 931451 w 7289801"/>
              <a:gd name="connsiteY16798" fmla="*/ 5201564 h 8519503"/>
              <a:gd name="connsiteX16799" fmla="*/ 909277 w 7289801"/>
              <a:gd name="connsiteY16799" fmla="*/ 5216561 h 8519503"/>
              <a:gd name="connsiteX16800" fmla="*/ 889964 w 7289801"/>
              <a:gd name="connsiteY16800" fmla="*/ 5207277 h 8519503"/>
              <a:gd name="connsiteX16801" fmla="*/ 905700 w 7289801"/>
              <a:gd name="connsiteY16801" fmla="*/ 5191566 h 8519503"/>
              <a:gd name="connsiteX16802" fmla="*/ 846332 w 7289801"/>
              <a:gd name="connsiteY16802" fmla="*/ 5223703 h 8519503"/>
              <a:gd name="connsiteX16803" fmla="*/ 842755 w 7289801"/>
              <a:gd name="connsiteY16803" fmla="*/ 5229415 h 8519503"/>
              <a:gd name="connsiteX16804" fmla="*/ 844187 w 7289801"/>
              <a:gd name="connsiteY16804" fmla="*/ 5228701 h 8519503"/>
              <a:gd name="connsiteX16805" fmla="*/ 846332 w 7289801"/>
              <a:gd name="connsiteY16805" fmla="*/ 5231557 h 8519503"/>
              <a:gd name="connsiteX16806" fmla="*/ 852055 w 7289801"/>
              <a:gd name="connsiteY16806" fmla="*/ 5238699 h 8519503"/>
              <a:gd name="connsiteX16807" fmla="*/ 878520 w 7289801"/>
              <a:gd name="connsiteY16807" fmla="*/ 5224417 h 8519503"/>
              <a:gd name="connsiteX16808" fmla="*/ 889249 w 7289801"/>
              <a:gd name="connsiteY16808" fmla="*/ 5244413 h 8519503"/>
              <a:gd name="connsiteX16809" fmla="*/ 936458 w 7289801"/>
              <a:gd name="connsiteY16809" fmla="*/ 5234415 h 8519503"/>
              <a:gd name="connsiteX16810" fmla="*/ 911423 w 7289801"/>
              <a:gd name="connsiteY16810" fmla="*/ 5260838 h 8519503"/>
              <a:gd name="connsiteX16811" fmla="*/ 939318 w 7289801"/>
              <a:gd name="connsiteY16811" fmla="*/ 5259409 h 8519503"/>
              <a:gd name="connsiteX16812" fmla="*/ 877088 w 7289801"/>
              <a:gd name="connsiteY16812" fmla="*/ 5277977 h 8519503"/>
              <a:gd name="connsiteX16813" fmla="*/ 860638 w 7289801"/>
              <a:gd name="connsiteY16813" fmla="*/ 5258696 h 8519503"/>
              <a:gd name="connsiteX16814" fmla="*/ 815575 w 7289801"/>
              <a:gd name="connsiteY16814" fmla="*/ 5288689 h 8519503"/>
              <a:gd name="connsiteX16815" fmla="*/ 848478 w 7289801"/>
              <a:gd name="connsiteY16815" fmla="*/ 5280833 h 8519503"/>
              <a:gd name="connsiteX16816" fmla="*/ 765505 w 7289801"/>
              <a:gd name="connsiteY16816" fmla="*/ 5348677 h 8519503"/>
              <a:gd name="connsiteX16817" fmla="*/ 774805 w 7289801"/>
              <a:gd name="connsiteY16817" fmla="*/ 5348677 h 8519503"/>
              <a:gd name="connsiteX16818" fmla="*/ 819152 w 7289801"/>
              <a:gd name="connsiteY16818" fmla="*/ 5317969 h 8519503"/>
              <a:gd name="connsiteX16819" fmla="*/ 810568 w 7289801"/>
              <a:gd name="connsiteY16819" fmla="*/ 5317255 h 8519503"/>
              <a:gd name="connsiteX16820" fmla="*/ 895686 w 7289801"/>
              <a:gd name="connsiteY16820" fmla="*/ 5315112 h 8519503"/>
              <a:gd name="connsiteX16821" fmla="*/ 869221 w 7289801"/>
              <a:gd name="connsiteY16821" fmla="*/ 5341535 h 8519503"/>
              <a:gd name="connsiteX16822" fmla="*/ 882095 w 7289801"/>
              <a:gd name="connsiteY16822" fmla="*/ 5340107 h 8519503"/>
              <a:gd name="connsiteX16823" fmla="*/ 899978 w 7289801"/>
              <a:gd name="connsiteY16823" fmla="*/ 5315112 h 8519503"/>
              <a:gd name="connsiteX16824" fmla="*/ 897116 w 7289801"/>
              <a:gd name="connsiteY16824" fmla="*/ 5329394 h 8519503"/>
              <a:gd name="connsiteX16825" fmla="*/ 941465 w 7289801"/>
              <a:gd name="connsiteY16825" fmla="*/ 5313684 h 8519503"/>
              <a:gd name="connsiteX16826" fmla="*/ 957200 w 7289801"/>
              <a:gd name="connsiteY16826" fmla="*/ 5327967 h 8519503"/>
              <a:gd name="connsiteX16827" fmla="*/ 906416 w 7289801"/>
              <a:gd name="connsiteY16827" fmla="*/ 5354390 h 8519503"/>
              <a:gd name="connsiteX16828" fmla="*/ 847048 w 7289801"/>
              <a:gd name="connsiteY16828" fmla="*/ 5367244 h 8519503"/>
              <a:gd name="connsiteX16829" fmla="*/ 864214 w 7289801"/>
              <a:gd name="connsiteY16829" fmla="*/ 5369387 h 8519503"/>
              <a:gd name="connsiteX16830" fmla="*/ 844901 w 7289801"/>
              <a:gd name="connsiteY16830" fmla="*/ 5387240 h 8519503"/>
              <a:gd name="connsiteX16831" fmla="*/ 849194 w 7289801"/>
              <a:gd name="connsiteY16831" fmla="*/ 5389382 h 8519503"/>
              <a:gd name="connsiteX16832" fmla="*/ 866360 w 7289801"/>
              <a:gd name="connsiteY16832" fmla="*/ 5383668 h 8519503"/>
              <a:gd name="connsiteX16833" fmla="*/ 879235 w 7289801"/>
              <a:gd name="connsiteY16833" fmla="*/ 5378670 h 8519503"/>
              <a:gd name="connsiteX16834" fmla="*/ 886388 w 7289801"/>
              <a:gd name="connsiteY16834" fmla="*/ 5375099 h 8519503"/>
              <a:gd name="connsiteX16835" fmla="*/ 896402 w 7289801"/>
              <a:gd name="connsiteY16835" fmla="*/ 5368672 h 8519503"/>
              <a:gd name="connsiteX16836" fmla="*/ 884957 w 7289801"/>
              <a:gd name="connsiteY16836" fmla="*/ 5376527 h 8519503"/>
              <a:gd name="connsiteX16837" fmla="*/ 878520 w 7289801"/>
              <a:gd name="connsiteY16837" fmla="*/ 5380812 h 8519503"/>
              <a:gd name="connsiteX16838" fmla="*/ 870651 w 7289801"/>
              <a:gd name="connsiteY16838" fmla="*/ 5388668 h 8519503"/>
              <a:gd name="connsiteX16839" fmla="*/ 869221 w 7289801"/>
              <a:gd name="connsiteY16839" fmla="*/ 5400809 h 8519503"/>
              <a:gd name="connsiteX16840" fmla="*/ 857062 w 7289801"/>
              <a:gd name="connsiteY16840" fmla="*/ 5393667 h 8519503"/>
              <a:gd name="connsiteX16841" fmla="*/ 820582 w 7289801"/>
              <a:gd name="connsiteY16841" fmla="*/ 5409379 h 8519503"/>
              <a:gd name="connsiteX16842" fmla="*/ 817006 w 7289801"/>
              <a:gd name="connsiteY16842" fmla="*/ 5400095 h 8519503"/>
              <a:gd name="connsiteX16843" fmla="*/ 766936 w 7289801"/>
              <a:gd name="connsiteY16843" fmla="*/ 5419377 h 8519503"/>
              <a:gd name="connsiteX16844" fmla="*/ 786249 w 7289801"/>
              <a:gd name="connsiteY16844" fmla="*/ 5413663 h 8519503"/>
              <a:gd name="connsiteX16845" fmla="*/ 757638 w 7289801"/>
              <a:gd name="connsiteY16845" fmla="*/ 5424375 h 8519503"/>
              <a:gd name="connsiteX16846" fmla="*/ 758352 w 7289801"/>
              <a:gd name="connsiteY16846" fmla="*/ 5414377 h 8519503"/>
              <a:gd name="connsiteX16847" fmla="*/ 718297 w 7289801"/>
              <a:gd name="connsiteY16847" fmla="*/ 5425090 h 8519503"/>
              <a:gd name="connsiteX16848" fmla="*/ 734033 w 7289801"/>
              <a:gd name="connsiteY16848" fmla="*/ 5427946 h 8519503"/>
              <a:gd name="connsiteX16849" fmla="*/ 708284 w 7289801"/>
              <a:gd name="connsiteY16849" fmla="*/ 5434373 h 8519503"/>
              <a:gd name="connsiteX16850" fmla="*/ 693262 w 7289801"/>
              <a:gd name="connsiteY16850" fmla="*/ 5452227 h 8519503"/>
              <a:gd name="connsiteX16851" fmla="*/ 692547 w 7289801"/>
              <a:gd name="connsiteY16851" fmla="*/ 5457226 h 8519503"/>
              <a:gd name="connsiteX16852" fmla="*/ 715435 w 7289801"/>
              <a:gd name="connsiteY16852" fmla="*/ 5454370 h 8519503"/>
              <a:gd name="connsiteX16853" fmla="*/ 726165 w 7289801"/>
              <a:gd name="connsiteY16853" fmla="*/ 5462939 h 8519503"/>
              <a:gd name="connsiteX16854" fmla="*/ 693977 w 7289801"/>
              <a:gd name="connsiteY16854" fmla="*/ 5483649 h 8519503"/>
              <a:gd name="connsiteX16855" fmla="*/ 682534 w 7289801"/>
              <a:gd name="connsiteY16855" fmla="*/ 5485078 h 8519503"/>
              <a:gd name="connsiteX16856" fmla="*/ 630318 w 7289801"/>
              <a:gd name="connsiteY16856" fmla="*/ 5489361 h 8519503"/>
              <a:gd name="connsiteX16857" fmla="*/ 632464 w 7289801"/>
              <a:gd name="connsiteY16857" fmla="*/ 5468651 h 8519503"/>
              <a:gd name="connsiteX16858" fmla="*/ 616727 w 7289801"/>
              <a:gd name="connsiteY16858" fmla="*/ 5466510 h 8519503"/>
              <a:gd name="connsiteX16859" fmla="*/ 608860 w 7289801"/>
              <a:gd name="connsiteY16859" fmla="*/ 5484363 h 8519503"/>
              <a:gd name="connsiteX16860" fmla="*/ 582394 w 7289801"/>
              <a:gd name="connsiteY16860" fmla="*/ 5475080 h 8519503"/>
              <a:gd name="connsiteX16861" fmla="*/ 554498 w 7289801"/>
              <a:gd name="connsiteY16861" fmla="*/ 5472222 h 8519503"/>
              <a:gd name="connsiteX16862" fmla="*/ 553068 w 7289801"/>
              <a:gd name="connsiteY16862" fmla="*/ 5462939 h 8519503"/>
              <a:gd name="connsiteX16863" fmla="*/ 520149 w 7289801"/>
              <a:gd name="connsiteY16863" fmla="*/ 5442439 h 8519503"/>
              <a:gd name="connsiteX16864" fmla="*/ 514784 w 7289801"/>
              <a:gd name="connsiteY16864" fmla="*/ 5440135 h 8519503"/>
              <a:gd name="connsiteX16865" fmla="*/ 515752 w 7289801"/>
              <a:gd name="connsiteY16865" fmla="*/ 5439699 h 8519503"/>
              <a:gd name="connsiteX16866" fmla="*/ 480825 w 7289801"/>
              <a:gd name="connsiteY16866" fmla="*/ 5417948 h 8519503"/>
              <a:gd name="connsiteX16867" fmla="*/ 487977 w 7289801"/>
              <a:gd name="connsiteY16867" fmla="*/ 5432231 h 8519503"/>
              <a:gd name="connsiteX16868" fmla="*/ 510151 w 7289801"/>
              <a:gd name="connsiteY16868" fmla="*/ 5463653 h 8519503"/>
              <a:gd name="connsiteX16869" fmla="*/ 501567 w 7289801"/>
              <a:gd name="connsiteY16869" fmla="*/ 5470080 h 8519503"/>
              <a:gd name="connsiteX16870" fmla="*/ 523742 w 7289801"/>
              <a:gd name="connsiteY16870" fmla="*/ 5497932 h 8519503"/>
              <a:gd name="connsiteX16871" fmla="*/ 534470 w 7289801"/>
              <a:gd name="connsiteY16871" fmla="*/ 5520070 h 8519503"/>
              <a:gd name="connsiteX16872" fmla="*/ 488693 w 7289801"/>
              <a:gd name="connsiteY16872" fmla="*/ 5467938 h 8519503"/>
              <a:gd name="connsiteX16873" fmla="*/ 478679 w 7289801"/>
              <a:gd name="connsiteY16873" fmla="*/ 5452941 h 8519503"/>
              <a:gd name="connsiteX16874" fmla="*/ 470811 w 7289801"/>
              <a:gd name="connsiteY16874" fmla="*/ 5437229 h 8519503"/>
              <a:gd name="connsiteX16875" fmla="*/ 462942 w 7289801"/>
              <a:gd name="connsiteY16875" fmla="*/ 5422233 h 8519503"/>
              <a:gd name="connsiteX16876" fmla="*/ 457936 w 7289801"/>
              <a:gd name="connsiteY16876" fmla="*/ 5407236 h 8519503"/>
              <a:gd name="connsiteX16877" fmla="*/ 452929 w 7289801"/>
              <a:gd name="connsiteY16877" fmla="*/ 5389382 h 8519503"/>
              <a:gd name="connsiteX16878" fmla="*/ 417880 w 7289801"/>
              <a:gd name="connsiteY16878" fmla="*/ 5327967 h 8519503"/>
              <a:gd name="connsiteX16879" fmla="*/ 397136 w 7289801"/>
              <a:gd name="connsiteY16879" fmla="*/ 5247983 h 8519503"/>
              <a:gd name="connsiteX16880" fmla="*/ 405005 w 7289801"/>
              <a:gd name="connsiteY16880" fmla="*/ 5231557 h 8519503"/>
              <a:gd name="connsiteX16881" fmla="*/ 391415 w 7289801"/>
              <a:gd name="connsiteY16881" fmla="*/ 5244413 h 8519503"/>
              <a:gd name="connsiteX16882" fmla="*/ 388554 w 7289801"/>
              <a:gd name="connsiteY16882" fmla="*/ 5207991 h 8519503"/>
              <a:gd name="connsiteX16883" fmla="*/ 388554 w 7289801"/>
              <a:gd name="connsiteY16883" fmla="*/ 5174427 h 8519503"/>
              <a:gd name="connsiteX16884" fmla="*/ 389984 w 7289801"/>
              <a:gd name="connsiteY16884" fmla="*/ 5143005 h 8519503"/>
              <a:gd name="connsiteX16885" fmla="*/ 390699 w 7289801"/>
              <a:gd name="connsiteY16885" fmla="*/ 5128008 h 8519503"/>
              <a:gd name="connsiteX16886" fmla="*/ 392129 w 7289801"/>
              <a:gd name="connsiteY16886" fmla="*/ 5113011 h 8519503"/>
              <a:gd name="connsiteX16887" fmla="*/ 396422 w 7289801"/>
              <a:gd name="connsiteY16887" fmla="*/ 5084446 h 8519503"/>
              <a:gd name="connsiteX16888" fmla="*/ 401429 w 7289801"/>
              <a:gd name="connsiteY16888" fmla="*/ 5055880 h 8519503"/>
              <a:gd name="connsiteX16889" fmla="*/ 417880 w 7289801"/>
              <a:gd name="connsiteY16889" fmla="*/ 4997321 h 8519503"/>
              <a:gd name="connsiteX16890" fmla="*/ 405005 w 7289801"/>
              <a:gd name="connsiteY16890" fmla="*/ 5010175 h 8519503"/>
              <a:gd name="connsiteX16891" fmla="*/ 410727 w 7289801"/>
              <a:gd name="connsiteY16891" fmla="*/ 4987323 h 8519503"/>
              <a:gd name="connsiteX16892" fmla="*/ 427178 w 7289801"/>
              <a:gd name="connsiteY16892" fmla="*/ 4973754 h 8519503"/>
              <a:gd name="connsiteX16893" fmla="*/ 416450 w 7289801"/>
              <a:gd name="connsiteY16893" fmla="*/ 4973040 h 8519503"/>
              <a:gd name="connsiteX16894" fmla="*/ 432901 w 7289801"/>
              <a:gd name="connsiteY16894" fmla="*/ 4959472 h 8519503"/>
              <a:gd name="connsiteX16895" fmla="*/ 447922 w 7289801"/>
              <a:gd name="connsiteY16895" fmla="*/ 4927335 h 8519503"/>
              <a:gd name="connsiteX16896" fmla="*/ 464373 w 7289801"/>
              <a:gd name="connsiteY16896" fmla="*/ 4895198 h 8519503"/>
              <a:gd name="connsiteX16897" fmla="*/ 439338 w 7289801"/>
              <a:gd name="connsiteY16897" fmla="*/ 4921622 h 8519503"/>
              <a:gd name="connsiteX16898" fmla="*/ 490123 w 7289801"/>
              <a:gd name="connsiteY16898" fmla="*/ 4855207 h 8519503"/>
              <a:gd name="connsiteX16899" fmla="*/ 461512 w 7289801"/>
              <a:gd name="connsiteY16899" fmla="*/ 4884488 h 8519503"/>
              <a:gd name="connsiteX16900" fmla="*/ 435046 w 7289801"/>
              <a:gd name="connsiteY16900" fmla="*/ 4890915 h 8519503"/>
              <a:gd name="connsiteX16901" fmla="*/ 434331 w 7289801"/>
              <a:gd name="connsiteY16901" fmla="*/ 4903054 h 8519503"/>
              <a:gd name="connsiteX16902" fmla="*/ 419311 w 7289801"/>
              <a:gd name="connsiteY16902" fmla="*/ 4923050 h 8519503"/>
              <a:gd name="connsiteX16903" fmla="*/ 421457 w 7289801"/>
              <a:gd name="connsiteY16903" fmla="*/ 4902340 h 8519503"/>
              <a:gd name="connsiteX16904" fmla="*/ 430755 w 7289801"/>
              <a:gd name="connsiteY16904" fmla="*/ 4875917 h 8519503"/>
              <a:gd name="connsiteX16905" fmla="*/ 445060 w 7289801"/>
              <a:gd name="connsiteY16905" fmla="*/ 4865205 h 8519503"/>
              <a:gd name="connsiteX16906" fmla="*/ 472241 w 7289801"/>
              <a:gd name="connsiteY16906" fmla="*/ 4801646 h 8519503"/>
              <a:gd name="connsiteX16907" fmla="*/ 525172 w 7289801"/>
              <a:gd name="connsiteY16907" fmla="*/ 4733804 h 8519503"/>
              <a:gd name="connsiteX16908" fmla="*/ 517304 w 7289801"/>
              <a:gd name="connsiteY16908" fmla="*/ 4754514 h 8519503"/>
              <a:gd name="connsiteX16909" fmla="*/ 544484 w 7289801"/>
              <a:gd name="connsiteY16909" fmla="*/ 4735233 h 8519503"/>
              <a:gd name="connsiteX16910" fmla="*/ 576672 w 7289801"/>
              <a:gd name="connsiteY16910" fmla="*/ 4688099 h 8519503"/>
              <a:gd name="connsiteX16911" fmla="*/ 561651 w 7289801"/>
              <a:gd name="connsiteY16911" fmla="*/ 4693813 h 8519503"/>
              <a:gd name="connsiteX16912" fmla="*/ 536616 w 7289801"/>
              <a:gd name="connsiteY16912" fmla="*/ 4703811 h 8519503"/>
              <a:gd name="connsiteX16913" fmla="*/ 568089 w 7289801"/>
              <a:gd name="connsiteY16913" fmla="*/ 4680957 h 8519503"/>
              <a:gd name="connsiteX16914" fmla="*/ 570950 w 7289801"/>
              <a:gd name="connsiteY16914" fmla="*/ 4664533 h 8519503"/>
              <a:gd name="connsiteX16915" fmla="*/ 585971 w 7289801"/>
              <a:gd name="connsiteY16915" fmla="*/ 4663104 h 8519503"/>
              <a:gd name="connsiteX16916" fmla="*/ 611005 w 7289801"/>
              <a:gd name="connsiteY16916" fmla="*/ 4620256 h 8519503"/>
              <a:gd name="connsiteX16917" fmla="*/ 645339 w 7289801"/>
              <a:gd name="connsiteY16917" fmla="*/ 4588834 h 8519503"/>
              <a:gd name="connsiteX16918" fmla="*/ 673950 w 7289801"/>
              <a:gd name="connsiteY16918" fmla="*/ 4558841 h 8519503"/>
              <a:gd name="connsiteX16919" fmla="*/ 688971 w 7289801"/>
              <a:gd name="connsiteY16919" fmla="*/ 4559554 h 8519503"/>
              <a:gd name="connsiteX16920" fmla="*/ 703991 w 7289801"/>
              <a:gd name="connsiteY16920" fmla="*/ 4528132 h 8519503"/>
              <a:gd name="connsiteX16921" fmla="*/ 749054 w 7289801"/>
              <a:gd name="connsiteY16921" fmla="*/ 4496710 h 8519503"/>
              <a:gd name="connsiteX16922" fmla="*/ 796978 w 7289801"/>
              <a:gd name="connsiteY16922" fmla="*/ 4451719 h 8519503"/>
              <a:gd name="connsiteX16923" fmla="*/ 789826 w 7289801"/>
              <a:gd name="connsiteY16923" fmla="*/ 4450292 h 8519503"/>
              <a:gd name="connsiteX16924" fmla="*/ 762644 w 7289801"/>
              <a:gd name="connsiteY16924" fmla="*/ 4471716 h 8519503"/>
              <a:gd name="connsiteX16925" fmla="*/ 757638 w 7289801"/>
              <a:gd name="connsiteY16925" fmla="*/ 4461004 h 8519503"/>
              <a:gd name="connsiteX16926" fmla="*/ 776235 w 7289801"/>
              <a:gd name="connsiteY16926" fmla="*/ 4443150 h 8519503"/>
              <a:gd name="connsiteX16927" fmla="*/ 745477 w 7289801"/>
              <a:gd name="connsiteY16927" fmla="*/ 4463860 h 8519503"/>
              <a:gd name="connsiteX16928" fmla="*/ 757638 w 7289801"/>
              <a:gd name="connsiteY16928" fmla="*/ 4443865 h 8519503"/>
              <a:gd name="connsiteX16929" fmla="*/ 778380 w 7289801"/>
              <a:gd name="connsiteY16929" fmla="*/ 4421726 h 8519503"/>
              <a:gd name="connsiteX16930" fmla="*/ 802700 w 7289801"/>
              <a:gd name="connsiteY16930" fmla="*/ 4416013 h 8519503"/>
              <a:gd name="connsiteX16931" fmla="*/ 821297 w 7289801"/>
              <a:gd name="connsiteY16931" fmla="*/ 4403158 h 8519503"/>
              <a:gd name="connsiteX16932" fmla="*/ 859922 w 7289801"/>
              <a:gd name="connsiteY16932" fmla="*/ 4367452 h 8519503"/>
              <a:gd name="connsiteX16933" fmla="*/ 896402 w 7289801"/>
              <a:gd name="connsiteY16933" fmla="*/ 4336744 h 8519503"/>
              <a:gd name="connsiteX16934" fmla="*/ 902123 w 7289801"/>
              <a:gd name="connsiteY16934" fmla="*/ 4306035 h 8519503"/>
              <a:gd name="connsiteX16935" fmla="*/ 936458 w 7289801"/>
              <a:gd name="connsiteY16935" fmla="*/ 4293181 h 8519503"/>
              <a:gd name="connsiteX16936" fmla="*/ 945040 w 7289801"/>
              <a:gd name="connsiteY16936" fmla="*/ 4268900 h 8519503"/>
              <a:gd name="connsiteX16937" fmla="*/ 968914 w 7289801"/>
              <a:gd name="connsiteY16937" fmla="*/ 4256324 h 8519503"/>
              <a:gd name="connsiteX16938" fmla="*/ 976496 w 7289801"/>
              <a:gd name="connsiteY16938" fmla="*/ 4255366 h 8519503"/>
              <a:gd name="connsiteX16939" fmla="*/ 971507 w 7289801"/>
              <a:gd name="connsiteY16939" fmla="*/ 4261848 h 8519503"/>
              <a:gd name="connsiteX16940" fmla="*/ 970791 w 7289801"/>
              <a:gd name="connsiteY16940" fmla="*/ 4266758 h 8519503"/>
              <a:gd name="connsiteX16941" fmla="*/ 1012992 w 7289801"/>
              <a:gd name="connsiteY16941" fmla="*/ 4245366 h 8519503"/>
              <a:gd name="connsiteX16942" fmla="*/ 991533 w 7289801"/>
              <a:gd name="connsiteY16942" fmla="*/ 4240372 h 8519503"/>
              <a:gd name="connsiteX16943" fmla="*/ 1010847 w 7289801"/>
              <a:gd name="connsiteY16943" fmla="*/ 4236807 h 8519503"/>
              <a:gd name="connsiteX16944" fmla="*/ 1028729 w 7289801"/>
              <a:gd name="connsiteY16944" fmla="*/ 4216134 h 8519503"/>
              <a:gd name="connsiteX16945" fmla="*/ 997256 w 7289801"/>
              <a:gd name="connsiteY16945" fmla="*/ 4228965 h 8519503"/>
              <a:gd name="connsiteX16946" fmla="*/ 1033020 w 7289801"/>
              <a:gd name="connsiteY16946" fmla="*/ 4201878 h 8519503"/>
              <a:gd name="connsiteX16947" fmla="*/ 1012992 w 7289801"/>
              <a:gd name="connsiteY16947" fmla="*/ 4206155 h 8519503"/>
              <a:gd name="connsiteX16948" fmla="*/ 1084520 w 7289801"/>
              <a:gd name="connsiteY16948" fmla="*/ 4179067 h 8519503"/>
              <a:gd name="connsiteX16949" fmla="*/ 1126721 w 7289801"/>
              <a:gd name="connsiteY16949" fmla="*/ 4149076 h 8519503"/>
              <a:gd name="connsiteX16950" fmla="*/ 1128153 w 7289801"/>
              <a:gd name="connsiteY16950" fmla="*/ 4141236 h 8519503"/>
              <a:gd name="connsiteX16951" fmla="*/ 1105979 w 7289801"/>
              <a:gd name="connsiteY16951" fmla="*/ 4149839 h 8519503"/>
              <a:gd name="connsiteX16952" fmla="*/ 1115277 w 7289801"/>
              <a:gd name="connsiteY16952" fmla="*/ 4139090 h 8519503"/>
              <a:gd name="connsiteX16953" fmla="*/ 1150326 w 7289801"/>
              <a:gd name="connsiteY16953" fmla="*/ 4121952 h 8519503"/>
              <a:gd name="connsiteX16954" fmla="*/ 1133875 w 7289801"/>
              <a:gd name="connsiteY16954" fmla="*/ 4116247 h 8519503"/>
              <a:gd name="connsiteX16955" fmla="*/ 1144604 w 7289801"/>
              <a:gd name="connsiteY16955" fmla="*/ 4104834 h 8519503"/>
              <a:gd name="connsiteX16956" fmla="*/ 1171068 w 7289801"/>
              <a:gd name="connsiteY16956" fmla="*/ 4111254 h 8519503"/>
              <a:gd name="connsiteX16957" fmla="*/ 1201110 w 7289801"/>
              <a:gd name="connsiteY16957" fmla="*/ 4101267 h 8519503"/>
              <a:gd name="connsiteX16958" fmla="*/ 1206118 w 7289801"/>
              <a:gd name="connsiteY16958" fmla="*/ 4084149 h 8519503"/>
              <a:gd name="connsiteX16959" fmla="*/ 1191812 w 7289801"/>
              <a:gd name="connsiteY16959" fmla="*/ 4089856 h 8519503"/>
              <a:gd name="connsiteX16960" fmla="*/ 1228291 w 7289801"/>
              <a:gd name="connsiteY16960" fmla="*/ 4072736 h 8519503"/>
              <a:gd name="connsiteX16961" fmla="*/ 1259048 w 7289801"/>
              <a:gd name="connsiteY16961" fmla="*/ 4044171 h 8519503"/>
              <a:gd name="connsiteX16962" fmla="*/ 1328430 w 7289801"/>
              <a:gd name="connsiteY16962" fmla="*/ 4004916 h 8519503"/>
              <a:gd name="connsiteX16963" fmla="*/ 1326285 w 7289801"/>
              <a:gd name="connsiteY16963" fmla="*/ 3999937 h 8519503"/>
              <a:gd name="connsiteX16964" fmla="*/ 1285513 w 7289801"/>
              <a:gd name="connsiteY16964" fmla="*/ 4002784 h 8519503"/>
              <a:gd name="connsiteX16965" fmla="*/ 1325569 w 7289801"/>
              <a:gd name="connsiteY16965" fmla="*/ 3982820 h 8519503"/>
              <a:gd name="connsiteX16966" fmla="*/ 1334153 w 7289801"/>
              <a:gd name="connsiteY16966" fmla="*/ 3987130 h 8519503"/>
              <a:gd name="connsiteX16967" fmla="*/ 1340590 w 7289801"/>
              <a:gd name="connsiteY16967" fmla="*/ 3985693 h 8519503"/>
              <a:gd name="connsiteX16968" fmla="*/ 1346312 w 7289801"/>
              <a:gd name="connsiteY16968" fmla="*/ 3982820 h 8519503"/>
              <a:gd name="connsiteX16969" fmla="*/ 1345597 w 7289801"/>
              <a:gd name="connsiteY16969" fmla="*/ 3969896 h 8519503"/>
              <a:gd name="connsiteX16970" fmla="*/ 1353465 w 7289801"/>
              <a:gd name="connsiteY16970" fmla="*/ 3964203 h 8519503"/>
              <a:gd name="connsiteX16971" fmla="*/ 1383507 w 7289801"/>
              <a:gd name="connsiteY16971" fmla="*/ 3969185 h 8519503"/>
              <a:gd name="connsiteX16972" fmla="*/ 1360618 w 7289801"/>
              <a:gd name="connsiteY16972" fmla="*/ 3932076 h 8519503"/>
              <a:gd name="connsiteX16973" fmla="*/ 1363479 w 7289801"/>
              <a:gd name="connsiteY16973" fmla="*/ 3927080 h 8519503"/>
              <a:gd name="connsiteX16974" fmla="*/ 1393521 w 7289801"/>
              <a:gd name="connsiteY16974" fmla="*/ 3921372 h 8519503"/>
              <a:gd name="connsiteX16975" fmla="*/ 1392805 w 7289801"/>
              <a:gd name="connsiteY16975" fmla="*/ 3887084 h 8519503"/>
              <a:gd name="connsiteX16976" fmla="*/ 1337014 w 7289801"/>
              <a:gd name="connsiteY16976" fmla="*/ 3906386 h 8519503"/>
              <a:gd name="connsiteX16977" fmla="*/ 1365625 w 7289801"/>
              <a:gd name="connsiteY16977" fmla="*/ 3897822 h 8519503"/>
              <a:gd name="connsiteX16978" fmla="*/ 1394236 w 7289801"/>
              <a:gd name="connsiteY16978" fmla="*/ 3865703 h 8519503"/>
              <a:gd name="connsiteX16979" fmla="*/ 1404250 w 7289801"/>
              <a:gd name="connsiteY16979" fmla="*/ 3876394 h 8519503"/>
              <a:gd name="connsiteX16980" fmla="*/ 1422131 w 7289801"/>
              <a:gd name="connsiteY16980" fmla="*/ 3833564 h 8519503"/>
              <a:gd name="connsiteX16981" fmla="*/ 1437152 w 7289801"/>
              <a:gd name="connsiteY16981" fmla="*/ 3841399 h 8519503"/>
              <a:gd name="connsiteX16982" fmla="*/ 1421417 w 7289801"/>
              <a:gd name="connsiteY16982" fmla="*/ 3854981 h 8519503"/>
              <a:gd name="connsiteX16983" fmla="*/ 1415694 w 7289801"/>
              <a:gd name="connsiteY16983" fmla="*/ 3865703 h 8519503"/>
              <a:gd name="connsiteX16984" fmla="*/ 1428570 w 7289801"/>
              <a:gd name="connsiteY16984" fmla="*/ 3870681 h 8519503"/>
              <a:gd name="connsiteX16985" fmla="*/ 1420701 w 7289801"/>
              <a:gd name="connsiteY16985" fmla="*/ 3865703 h 8519503"/>
              <a:gd name="connsiteX16986" fmla="*/ 1447166 w 7289801"/>
              <a:gd name="connsiteY16986" fmla="*/ 3852126 h 8519503"/>
              <a:gd name="connsiteX16987" fmla="*/ 1468625 w 7289801"/>
              <a:gd name="connsiteY16987" fmla="*/ 3862103 h 8519503"/>
              <a:gd name="connsiteX16988" fmla="*/ 1494376 w 7289801"/>
              <a:gd name="connsiteY16988" fmla="*/ 3849272 h 8519503"/>
              <a:gd name="connsiteX16989" fmla="*/ 1462903 w 7289801"/>
              <a:gd name="connsiteY16989" fmla="*/ 3838549 h 8519503"/>
              <a:gd name="connsiteX16990" fmla="*/ 1482216 w 7289801"/>
              <a:gd name="connsiteY16990" fmla="*/ 3822844 h 8519503"/>
              <a:gd name="connsiteX16991" fmla="*/ 1478639 w 7289801"/>
              <a:gd name="connsiteY16991" fmla="*/ 3838549 h 8519503"/>
              <a:gd name="connsiteX16992" fmla="*/ 1505104 w 7289801"/>
              <a:gd name="connsiteY16992" fmla="*/ 3825697 h 8519503"/>
              <a:gd name="connsiteX16993" fmla="*/ 1488653 w 7289801"/>
              <a:gd name="connsiteY16993" fmla="*/ 3825697 h 8519503"/>
              <a:gd name="connsiteX16994" fmla="*/ 1519411 w 7289801"/>
              <a:gd name="connsiteY16994" fmla="*/ 3798561 h 8519503"/>
              <a:gd name="connsiteX16995" fmla="*/ 1592368 w 7289801"/>
              <a:gd name="connsiteY16995" fmla="*/ 3759299 h 8519503"/>
              <a:gd name="connsiteX16996" fmla="*/ 1585931 w 7289801"/>
              <a:gd name="connsiteY16996" fmla="*/ 3767159 h 8519503"/>
              <a:gd name="connsiteX16997" fmla="*/ 1595230 w 7289801"/>
              <a:gd name="connsiteY16997" fmla="*/ 3765014 h 8519503"/>
              <a:gd name="connsiteX16998" fmla="*/ 1565903 w 7289801"/>
              <a:gd name="connsiteY16998" fmla="*/ 3782813 h 8519503"/>
              <a:gd name="connsiteX16999" fmla="*/ 1568765 w 7289801"/>
              <a:gd name="connsiteY16999" fmla="*/ 3788556 h 8519503"/>
              <a:gd name="connsiteX17000" fmla="*/ 1602382 w 7289801"/>
              <a:gd name="connsiteY17000" fmla="*/ 3780670 h 8519503"/>
              <a:gd name="connsiteX17001" fmla="*/ 1582354 w 7289801"/>
              <a:gd name="connsiteY17001" fmla="*/ 3748586 h 8519503"/>
              <a:gd name="connsiteX17002" fmla="*/ 1594514 w 7289801"/>
              <a:gd name="connsiteY17002" fmla="*/ 3740725 h 8519503"/>
              <a:gd name="connsiteX17003" fmla="*/ 1619549 w 7289801"/>
              <a:gd name="connsiteY17003" fmla="*/ 3735735 h 8519503"/>
              <a:gd name="connsiteX17004" fmla="*/ 1605959 w 7289801"/>
              <a:gd name="connsiteY17004" fmla="*/ 3730731 h 8519503"/>
              <a:gd name="connsiteX17005" fmla="*/ 1633140 w 7289801"/>
              <a:gd name="connsiteY17005" fmla="*/ 3696455 h 8519503"/>
              <a:gd name="connsiteX17006" fmla="*/ 1635285 w 7289801"/>
              <a:gd name="connsiteY17006" fmla="*/ 3701407 h 8519503"/>
              <a:gd name="connsiteX17007" fmla="*/ 1653168 w 7289801"/>
              <a:gd name="connsiteY17007" fmla="*/ 3704288 h 8519503"/>
              <a:gd name="connsiteX17008" fmla="*/ 1632424 w 7289801"/>
              <a:gd name="connsiteY17008" fmla="*/ 3717142 h 8519503"/>
              <a:gd name="connsiteX17009" fmla="*/ 1640292 w 7289801"/>
              <a:gd name="connsiteY17009" fmla="*/ 3722887 h 8519503"/>
              <a:gd name="connsiteX17010" fmla="*/ 1663897 w 7289801"/>
              <a:gd name="connsiteY17010" fmla="*/ 3704288 h 8519503"/>
              <a:gd name="connsiteX17011" fmla="*/ 1689646 w 7289801"/>
              <a:gd name="connsiteY17011" fmla="*/ 3667863 h 8519503"/>
              <a:gd name="connsiteX17012" fmla="*/ 1671764 w 7289801"/>
              <a:gd name="connsiteY17012" fmla="*/ 3699286 h 8519503"/>
              <a:gd name="connsiteX17013" fmla="*/ 1679633 w 7289801"/>
              <a:gd name="connsiteY17013" fmla="*/ 3704288 h 8519503"/>
              <a:gd name="connsiteX17014" fmla="*/ 1690362 w 7289801"/>
              <a:gd name="connsiteY17014" fmla="*/ 3680746 h 8519503"/>
              <a:gd name="connsiteX17015" fmla="*/ 1704667 w 7289801"/>
              <a:gd name="connsiteY17015" fmla="*/ 3689328 h 8519503"/>
              <a:gd name="connsiteX17016" fmla="*/ 1726841 w 7289801"/>
              <a:gd name="connsiteY17016" fmla="*/ 3667863 h 8519503"/>
              <a:gd name="connsiteX17017" fmla="*/ 1718258 w 7289801"/>
              <a:gd name="connsiteY17017" fmla="*/ 3660058 h 8519503"/>
              <a:gd name="connsiteX17018" fmla="*/ 1728987 w 7289801"/>
              <a:gd name="connsiteY17018" fmla="*/ 3660058 h 8519503"/>
              <a:gd name="connsiteX17019" fmla="*/ 1739716 w 7289801"/>
              <a:gd name="connsiteY17019" fmla="*/ 3650038 h 8519503"/>
              <a:gd name="connsiteX17020" fmla="*/ 1742577 w 7289801"/>
              <a:gd name="connsiteY17020" fmla="*/ 3620767 h 8519503"/>
              <a:gd name="connsiteX17021" fmla="*/ 1709674 w 7289801"/>
              <a:gd name="connsiteY17021" fmla="*/ 3630766 h 8519503"/>
              <a:gd name="connsiteX17022" fmla="*/ 1706813 w 7289801"/>
              <a:gd name="connsiteY17022" fmla="*/ 3646467 h 8519503"/>
              <a:gd name="connsiteX17023" fmla="*/ 1688932 w 7289801"/>
              <a:gd name="connsiteY17023" fmla="*/ 3654318 h 8519503"/>
              <a:gd name="connsiteX17024" fmla="*/ 1691078 w 7289801"/>
              <a:gd name="connsiteY17024" fmla="*/ 3625054 h 8519503"/>
              <a:gd name="connsiteX17025" fmla="*/ 1700376 w 7289801"/>
              <a:gd name="connsiteY17025" fmla="*/ 3633624 h 8519503"/>
              <a:gd name="connsiteX17026" fmla="*/ 1729702 w 7289801"/>
              <a:gd name="connsiteY17026" fmla="*/ 3604335 h 8519503"/>
              <a:gd name="connsiteX17027" fmla="*/ 1717543 w 7289801"/>
              <a:gd name="connsiteY17027" fmla="*/ 3602192 h 8519503"/>
              <a:gd name="connsiteX17028" fmla="*/ 1760460 w 7289801"/>
              <a:gd name="connsiteY17028" fmla="*/ 3578616 h 8519503"/>
              <a:gd name="connsiteX17029" fmla="*/ 1761174 w 7289801"/>
              <a:gd name="connsiteY17029" fmla="*/ 3592191 h 8519503"/>
              <a:gd name="connsiteX17030" fmla="*/ 1771188 w 7289801"/>
              <a:gd name="connsiteY17030" fmla="*/ 3567900 h 8519503"/>
              <a:gd name="connsiteX17031" fmla="*/ 1786209 w 7289801"/>
              <a:gd name="connsiteY17031" fmla="*/ 3576473 h 8519503"/>
              <a:gd name="connsiteX17032" fmla="*/ 1843431 w 7289801"/>
              <a:gd name="connsiteY17032" fmla="*/ 3550755 h 8519503"/>
              <a:gd name="connsiteX17033" fmla="*/ 1824835 w 7289801"/>
              <a:gd name="connsiteY17033" fmla="*/ 3545039 h 8519503"/>
              <a:gd name="connsiteX17034" fmla="*/ 1849154 w 7289801"/>
              <a:gd name="connsiteY17034" fmla="*/ 3540039 h 8519503"/>
              <a:gd name="connsiteX17035" fmla="*/ 1876334 w 7289801"/>
              <a:gd name="connsiteY17035" fmla="*/ 3519332 h 8519503"/>
              <a:gd name="connsiteX17036" fmla="*/ 1857738 w 7289801"/>
              <a:gd name="connsiteY17036" fmla="*/ 3524327 h 8519503"/>
              <a:gd name="connsiteX17037" fmla="*/ 1929981 w 7289801"/>
              <a:gd name="connsiteY17037" fmla="*/ 3475782 h 8519503"/>
              <a:gd name="connsiteX17038" fmla="*/ 1943571 w 7289801"/>
              <a:gd name="connsiteY17038" fmla="*/ 3446510 h 8519503"/>
              <a:gd name="connsiteX17039" fmla="*/ 1960737 w 7289801"/>
              <a:gd name="connsiteY17039" fmla="*/ 3449358 h 8519503"/>
              <a:gd name="connsiteX17040" fmla="*/ 1945002 w 7289801"/>
              <a:gd name="connsiteY17040" fmla="*/ 3462888 h 8519503"/>
              <a:gd name="connsiteX17041" fmla="*/ 1947862 w 7289801"/>
              <a:gd name="connsiteY17041" fmla="*/ 3463601 h 8519503"/>
              <a:gd name="connsiteX17042" fmla="*/ 1965030 w 7289801"/>
              <a:gd name="connsiteY17042" fmla="*/ 3446510 h 8519503"/>
              <a:gd name="connsiteX17043" fmla="*/ 1967175 w 7289801"/>
              <a:gd name="connsiteY17043" fmla="*/ 3445797 h 8519503"/>
              <a:gd name="connsiteX17044" fmla="*/ 1995070 w 7289801"/>
              <a:gd name="connsiteY17044" fmla="*/ 3415760 h 8519503"/>
              <a:gd name="connsiteX17045" fmla="*/ 2001509 w 7289801"/>
              <a:gd name="connsiteY17045" fmla="*/ 3406509 h 8519503"/>
              <a:gd name="connsiteX17046" fmla="*/ 1975758 w 7289801"/>
              <a:gd name="connsiteY17046" fmla="*/ 3417162 h 8519503"/>
              <a:gd name="connsiteX17047" fmla="*/ 2007946 w 7289801"/>
              <a:gd name="connsiteY17047" fmla="*/ 3393668 h 8519503"/>
              <a:gd name="connsiteX17048" fmla="*/ 2010807 w 7289801"/>
              <a:gd name="connsiteY17048" fmla="*/ 3377234 h 8519503"/>
              <a:gd name="connsiteX17049" fmla="*/ 2025828 w 7289801"/>
              <a:gd name="connsiteY17049" fmla="*/ 3376518 h 8519503"/>
              <a:gd name="connsiteX17050" fmla="*/ 2050863 w 7289801"/>
              <a:gd name="connsiteY17050" fmla="*/ 3332887 h 8519503"/>
              <a:gd name="connsiteX17051" fmla="*/ 2085196 w 7289801"/>
              <a:gd name="connsiteY17051" fmla="*/ 3301440 h 8519503"/>
              <a:gd name="connsiteX17052" fmla="*/ 2113808 w 7289801"/>
              <a:gd name="connsiteY17052" fmla="*/ 3271501 h 8519503"/>
              <a:gd name="connsiteX17053" fmla="*/ 2128829 w 7289801"/>
              <a:gd name="connsiteY17053" fmla="*/ 3272214 h 8519503"/>
              <a:gd name="connsiteX17054" fmla="*/ 2143849 w 7289801"/>
              <a:gd name="connsiteY17054" fmla="*/ 3241561 h 8519503"/>
              <a:gd name="connsiteX17055" fmla="*/ 2166737 w 7289801"/>
              <a:gd name="connsiteY17055" fmla="*/ 3230157 h 8519503"/>
              <a:gd name="connsiteX17056" fmla="*/ 2158870 w 7289801"/>
              <a:gd name="connsiteY17056" fmla="*/ 3227306 h 8519503"/>
              <a:gd name="connsiteX17057" fmla="*/ 2176037 w 7289801"/>
              <a:gd name="connsiteY17057" fmla="*/ 3220178 h 8519503"/>
              <a:gd name="connsiteX17058" fmla="*/ 2178183 w 7289801"/>
              <a:gd name="connsiteY17058" fmla="*/ 3220178 h 8519503"/>
              <a:gd name="connsiteX17059" fmla="*/ 2183190 w 7289801"/>
              <a:gd name="connsiteY17059" fmla="*/ 3215899 h 8519503"/>
              <a:gd name="connsiteX17060" fmla="*/ 2188197 w 7289801"/>
              <a:gd name="connsiteY17060" fmla="*/ 3210196 h 8519503"/>
              <a:gd name="connsiteX17061" fmla="*/ 2192488 w 7289801"/>
              <a:gd name="connsiteY17061" fmla="*/ 3205208 h 8519503"/>
              <a:gd name="connsiteX17062" fmla="*/ 2181044 w 7289801"/>
              <a:gd name="connsiteY17062" fmla="*/ 3192376 h 8519503"/>
              <a:gd name="connsiteX17063" fmla="*/ 2188912 w 7289801"/>
              <a:gd name="connsiteY17063" fmla="*/ 3190951 h 8519503"/>
              <a:gd name="connsiteX17064" fmla="*/ 2197495 w 7289801"/>
              <a:gd name="connsiteY17064" fmla="*/ 3199504 h 8519503"/>
              <a:gd name="connsiteX17065" fmla="*/ 2236121 w 7289801"/>
              <a:gd name="connsiteY17065" fmla="*/ 3165290 h 8519503"/>
              <a:gd name="connsiteX17066" fmla="*/ 2228967 w 7289801"/>
              <a:gd name="connsiteY17066" fmla="*/ 3163863 h 8519503"/>
              <a:gd name="connsiteX17067" fmla="*/ 2202502 w 7289801"/>
              <a:gd name="connsiteY17067" fmla="*/ 3184537 h 8519503"/>
              <a:gd name="connsiteX17068" fmla="*/ 2196779 w 7289801"/>
              <a:gd name="connsiteY17068" fmla="*/ 3173843 h 8519503"/>
              <a:gd name="connsiteX17069" fmla="*/ 2214661 w 7289801"/>
              <a:gd name="connsiteY17069" fmla="*/ 3157448 h 8519503"/>
              <a:gd name="connsiteX17070" fmla="*/ 2211800 w 7289801"/>
              <a:gd name="connsiteY17070" fmla="*/ 3157448 h 8519503"/>
              <a:gd name="connsiteX17071" fmla="*/ 2202502 w 7289801"/>
              <a:gd name="connsiteY17071" fmla="*/ 3163863 h 8519503"/>
              <a:gd name="connsiteX17072" fmla="*/ 2198210 w 7289801"/>
              <a:gd name="connsiteY17072" fmla="*/ 3168139 h 8519503"/>
              <a:gd name="connsiteX17073" fmla="*/ 2191058 w 7289801"/>
              <a:gd name="connsiteY17073" fmla="*/ 3173843 h 8519503"/>
              <a:gd name="connsiteX17074" fmla="*/ 2191058 w 7289801"/>
              <a:gd name="connsiteY17074" fmla="*/ 3175981 h 8519503"/>
              <a:gd name="connsiteX17075" fmla="*/ 2152432 w 7289801"/>
              <a:gd name="connsiteY17075" fmla="*/ 3200932 h 8519503"/>
              <a:gd name="connsiteX17076" fmla="*/ 2146711 w 7289801"/>
              <a:gd name="connsiteY17076" fmla="*/ 3194516 h 8519503"/>
              <a:gd name="connsiteX17077" fmla="*/ 2137411 w 7289801"/>
              <a:gd name="connsiteY17077" fmla="*/ 3206634 h 8519503"/>
              <a:gd name="connsiteX17078" fmla="*/ 2111662 w 7289801"/>
              <a:gd name="connsiteY17078" fmla="*/ 3203069 h 8519503"/>
              <a:gd name="connsiteX17079" fmla="*/ 2110231 w 7289801"/>
              <a:gd name="connsiteY17079" fmla="*/ 3186674 h 8519503"/>
              <a:gd name="connsiteX17080" fmla="*/ 2154578 w 7289801"/>
              <a:gd name="connsiteY17080" fmla="*/ 3161726 h 8519503"/>
              <a:gd name="connsiteX17081" fmla="*/ 2195349 w 7289801"/>
              <a:gd name="connsiteY17081" fmla="*/ 3128039 h 8519503"/>
              <a:gd name="connsiteX17082" fmla="*/ 2199640 w 7289801"/>
              <a:gd name="connsiteY17082" fmla="*/ 3118872 h 8519503"/>
              <a:gd name="connsiteX17083" fmla="*/ 2181044 w 7289801"/>
              <a:gd name="connsiteY17083" fmla="*/ 3110288 h 8519503"/>
              <a:gd name="connsiteX17084" fmla="*/ 2185335 w 7289801"/>
              <a:gd name="connsiteY17084" fmla="*/ 3113864 h 8519503"/>
              <a:gd name="connsiteX17085" fmla="*/ 2197495 w 7289801"/>
              <a:gd name="connsiteY17085" fmla="*/ 3102420 h 8519503"/>
              <a:gd name="connsiteX17086" fmla="*/ 2136697 w 7289801"/>
              <a:gd name="connsiteY17086" fmla="*/ 3135248 h 8519503"/>
              <a:gd name="connsiteX17087" fmla="*/ 2151718 w 7289801"/>
              <a:gd name="connsiteY17087" fmla="*/ 3111718 h 8519503"/>
              <a:gd name="connsiteX17088" fmla="*/ 2139557 w 7289801"/>
              <a:gd name="connsiteY17088" fmla="*/ 3098843 h 8519503"/>
              <a:gd name="connsiteX17089" fmla="*/ 2143849 w 7289801"/>
              <a:gd name="connsiteY17089" fmla="*/ 3082392 h 8519503"/>
              <a:gd name="connsiteX17090" fmla="*/ 2145279 w 7289801"/>
              <a:gd name="connsiteY17090" fmla="*/ 3098127 h 8519503"/>
              <a:gd name="connsiteX17091" fmla="*/ 2157439 w 7289801"/>
              <a:gd name="connsiteY17091" fmla="*/ 3104565 h 8519503"/>
              <a:gd name="connsiteX17092" fmla="*/ 2177467 w 7289801"/>
              <a:gd name="connsiteY17092" fmla="*/ 3090975 h 8519503"/>
              <a:gd name="connsiteX17093" fmla="*/ 2145279 w 7289801"/>
              <a:gd name="connsiteY17093" fmla="*/ 3060217 h 8519503"/>
              <a:gd name="connsiteX17094" fmla="*/ 2076613 w 7289801"/>
              <a:gd name="connsiteY17094" fmla="*/ 3121718 h 8519503"/>
              <a:gd name="connsiteX17095" fmla="*/ 2032266 w 7289801"/>
              <a:gd name="connsiteY17095" fmla="*/ 3140303 h 8519503"/>
              <a:gd name="connsiteX17096" fmla="*/ 2047286 w 7289801"/>
              <a:gd name="connsiteY17096" fmla="*/ 3141023 h 8519503"/>
              <a:gd name="connsiteX17097" fmla="*/ 2033696 w 7289801"/>
              <a:gd name="connsiteY17097" fmla="*/ 3156735 h 8519503"/>
              <a:gd name="connsiteX17098" fmla="*/ 2008661 w 7289801"/>
              <a:gd name="connsiteY17098" fmla="*/ 3128039 h 8519503"/>
              <a:gd name="connsiteX17099" fmla="*/ 2008661 w 7289801"/>
              <a:gd name="connsiteY17099" fmla="*/ 3134528 h 8519503"/>
              <a:gd name="connsiteX17100" fmla="*/ 1990063 w 7289801"/>
              <a:gd name="connsiteY17100" fmla="*/ 3133083 h 8519503"/>
              <a:gd name="connsiteX17101" fmla="*/ 2017960 w 7289801"/>
              <a:gd name="connsiteY17101" fmla="*/ 3122428 h 8519503"/>
              <a:gd name="connsiteX17102" fmla="*/ 2026543 w 7289801"/>
              <a:gd name="connsiteY17102" fmla="*/ 3109573 h 8519503"/>
              <a:gd name="connsiteX17103" fmla="*/ 1978619 w 7289801"/>
              <a:gd name="connsiteY17103" fmla="*/ 3126662 h 8519503"/>
              <a:gd name="connsiteX17104" fmla="*/ 1966460 w 7289801"/>
              <a:gd name="connsiteY17104" fmla="*/ 3145331 h 8519503"/>
              <a:gd name="connsiteX17105" fmla="*/ 1981481 w 7289801"/>
              <a:gd name="connsiteY17105" fmla="*/ 3152459 h 8519503"/>
              <a:gd name="connsiteX17106" fmla="*/ 1964314 w 7289801"/>
              <a:gd name="connsiteY17106" fmla="*/ 3160299 h 8519503"/>
              <a:gd name="connsiteX17107" fmla="*/ 1963599 w 7289801"/>
              <a:gd name="connsiteY17107" fmla="*/ 3170993 h 8519503"/>
              <a:gd name="connsiteX17108" fmla="*/ 1922828 w 7289801"/>
              <a:gd name="connsiteY17108" fmla="*/ 3173130 h 8519503"/>
              <a:gd name="connsiteX17109" fmla="*/ 1942855 w 7289801"/>
              <a:gd name="connsiteY17109" fmla="*/ 3170993 h 8519503"/>
              <a:gd name="connsiteX17110" fmla="*/ 1930695 w 7289801"/>
              <a:gd name="connsiteY17110" fmla="*/ 3188813 h 8519503"/>
              <a:gd name="connsiteX17111" fmla="*/ 1919967 w 7289801"/>
              <a:gd name="connsiteY17111" fmla="*/ 3178834 h 8519503"/>
              <a:gd name="connsiteX17112" fmla="*/ 1923543 w 7289801"/>
              <a:gd name="connsiteY17112" fmla="*/ 3193089 h 8519503"/>
              <a:gd name="connsiteX17113" fmla="*/ 1905661 w 7289801"/>
              <a:gd name="connsiteY17113" fmla="*/ 3198079 h 8519503"/>
              <a:gd name="connsiteX17114" fmla="*/ 1886348 w 7289801"/>
              <a:gd name="connsiteY17114" fmla="*/ 3196654 h 8519503"/>
              <a:gd name="connsiteX17115" fmla="*/ 1891355 w 7289801"/>
              <a:gd name="connsiteY17115" fmla="*/ 3207346 h 8519503"/>
              <a:gd name="connsiteX17116" fmla="*/ 1861313 w 7289801"/>
              <a:gd name="connsiteY17116" fmla="*/ 3199504 h 8519503"/>
              <a:gd name="connsiteX17117" fmla="*/ 1864890 w 7289801"/>
              <a:gd name="connsiteY17117" fmla="*/ 3207346 h 8519503"/>
              <a:gd name="connsiteX17118" fmla="*/ 1831272 w 7289801"/>
              <a:gd name="connsiteY17118" fmla="*/ 3235860 h 8519503"/>
              <a:gd name="connsiteX17119" fmla="*/ 1829842 w 7289801"/>
              <a:gd name="connsiteY17119" fmla="*/ 3226593 h 8519503"/>
              <a:gd name="connsiteX17120" fmla="*/ 1824119 w 7289801"/>
              <a:gd name="connsiteY17120" fmla="*/ 3226593 h 8519503"/>
              <a:gd name="connsiteX17121" fmla="*/ 1824835 w 7289801"/>
              <a:gd name="connsiteY17121" fmla="*/ 3229444 h 8519503"/>
              <a:gd name="connsiteX17122" fmla="*/ 1750446 w 7289801"/>
              <a:gd name="connsiteY17122" fmla="*/ 3284333 h 8519503"/>
              <a:gd name="connsiteX17123" fmla="*/ 1743293 w 7289801"/>
              <a:gd name="connsiteY17123" fmla="*/ 3288610 h 8519503"/>
              <a:gd name="connsiteX17124" fmla="*/ 1741862 w 7289801"/>
              <a:gd name="connsiteY17124" fmla="*/ 3303577 h 8519503"/>
              <a:gd name="connsiteX17125" fmla="*/ 1736855 w 7289801"/>
              <a:gd name="connsiteY17125" fmla="*/ 3292886 h 8519503"/>
              <a:gd name="connsiteX17126" fmla="*/ 1725411 w 7289801"/>
              <a:gd name="connsiteY17126" fmla="*/ 3300727 h 8519503"/>
              <a:gd name="connsiteX17127" fmla="*/ 1739716 w 7289801"/>
              <a:gd name="connsiteY17127" fmla="*/ 3280767 h 8519503"/>
              <a:gd name="connsiteX17128" fmla="*/ 1732564 w 7289801"/>
              <a:gd name="connsiteY17128" fmla="*/ 3278629 h 8519503"/>
              <a:gd name="connsiteX17129" fmla="*/ 1749730 w 7289801"/>
              <a:gd name="connsiteY17129" fmla="*/ 3264372 h 8519503"/>
              <a:gd name="connsiteX17130" fmla="*/ 1743293 w 7289801"/>
              <a:gd name="connsiteY17130" fmla="*/ 3275066 h 8519503"/>
              <a:gd name="connsiteX17131" fmla="*/ 1764035 w 7289801"/>
              <a:gd name="connsiteY17131" fmla="*/ 3268650 h 8519503"/>
              <a:gd name="connsiteX17132" fmla="*/ 1755453 w 7289801"/>
              <a:gd name="connsiteY17132" fmla="*/ 3263659 h 8519503"/>
              <a:gd name="connsiteX17133" fmla="*/ 1771904 w 7289801"/>
              <a:gd name="connsiteY17133" fmla="*/ 3260096 h 8519503"/>
              <a:gd name="connsiteX17134" fmla="*/ 1763321 w 7289801"/>
              <a:gd name="connsiteY17134" fmla="*/ 3248690 h 8519503"/>
              <a:gd name="connsiteX17135" fmla="*/ 1752591 w 7289801"/>
              <a:gd name="connsiteY17135" fmla="*/ 3258671 h 8519503"/>
              <a:gd name="connsiteX17136" fmla="*/ 1781202 w 7289801"/>
              <a:gd name="connsiteY17136" fmla="*/ 3237285 h 8519503"/>
              <a:gd name="connsiteX17137" fmla="*/ 1773335 w 7289801"/>
              <a:gd name="connsiteY17137" fmla="*/ 3252255 h 8519503"/>
              <a:gd name="connsiteX17138" fmla="*/ 1787640 w 7289801"/>
              <a:gd name="connsiteY17138" fmla="*/ 3250116 h 8519503"/>
              <a:gd name="connsiteX17139" fmla="*/ 1784779 w 7289801"/>
              <a:gd name="connsiteY17139" fmla="*/ 3231582 h 8519503"/>
              <a:gd name="connsiteX17140" fmla="*/ 1839856 w 7289801"/>
              <a:gd name="connsiteY17140" fmla="*/ 3185248 h 8519503"/>
              <a:gd name="connsiteX17141" fmla="*/ 1847008 w 7289801"/>
              <a:gd name="connsiteY17141" fmla="*/ 3200932 h 8519503"/>
              <a:gd name="connsiteX17142" fmla="*/ 1845578 w 7289801"/>
              <a:gd name="connsiteY17142" fmla="*/ 3185248 h 8519503"/>
              <a:gd name="connsiteX17143" fmla="*/ 1857022 w 7289801"/>
              <a:gd name="connsiteY17143" fmla="*/ 3170993 h 8519503"/>
              <a:gd name="connsiteX17144" fmla="*/ 1860599 w 7289801"/>
              <a:gd name="connsiteY17144" fmla="*/ 3185960 h 8519503"/>
              <a:gd name="connsiteX17145" fmla="*/ 1859168 w 7289801"/>
              <a:gd name="connsiteY17145" fmla="*/ 3169567 h 8519503"/>
              <a:gd name="connsiteX17146" fmla="*/ 1992925 w 7289801"/>
              <a:gd name="connsiteY17146" fmla="*/ 3069517 h 8519503"/>
              <a:gd name="connsiteX17147" fmla="*/ 1996502 w 7289801"/>
              <a:gd name="connsiteY17147" fmla="*/ 3077385 h 8519503"/>
              <a:gd name="connsiteX17148" fmla="*/ 2007231 w 7289801"/>
              <a:gd name="connsiteY17148" fmla="*/ 3056641 h 8519503"/>
              <a:gd name="connsiteX17149" fmla="*/ 1995786 w 7289801"/>
              <a:gd name="connsiteY17149" fmla="*/ 3063794 h 8519503"/>
              <a:gd name="connsiteX17150" fmla="*/ 1998647 w 7289801"/>
              <a:gd name="connsiteY17150" fmla="*/ 3051635 h 8519503"/>
              <a:gd name="connsiteX17151" fmla="*/ 1987203 w 7289801"/>
              <a:gd name="connsiteY17151" fmla="*/ 3052350 h 8519503"/>
              <a:gd name="connsiteX17152" fmla="*/ 2006516 w 7289801"/>
              <a:gd name="connsiteY17152" fmla="*/ 3029461 h 8519503"/>
              <a:gd name="connsiteX17153" fmla="*/ 2002224 w 7289801"/>
              <a:gd name="connsiteY17153" fmla="*/ 3038759 h 8519503"/>
              <a:gd name="connsiteX17154" fmla="*/ 2012238 w 7289801"/>
              <a:gd name="connsiteY17154" fmla="*/ 3035898 h 8519503"/>
              <a:gd name="connsiteX17155" fmla="*/ 2003654 w 7289801"/>
              <a:gd name="connsiteY17155" fmla="*/ 3048774 h 8519503"/>
              <a:gd name="connsiteX17156" fmla="*/ 2020821 w 7289801"/>
              <a:gd name="connsiteY17156" fmla="*/ 3054496 h 8519503"/>
              <a:gd name="connsiteX17157" fmla="*/ 2040133 w 7289801"/>
              <a:gd name="connsiteY17157" fmla="*/ 3025169 h 8519503"/>
              <a:gd name="connsiteX17158" fmla="*/ 2053008 w 7289801"/>
              <a:gd name="connsiteY17158" fmla="*/ 3027315 h 8519503"/>
              <a:gd name="connsiteX17159" fmla="*/ 2098071 w 7289801"/>
              <a:gd name="connsiteY17159" fmla="*/ 2983683 h 8519503"/>
              <a:gd name="connsiteX17160" fmla="*/ 2117383 w 7289801"/>
              <a:gd name="connsiteY17160" fmla="*/ 2975100 h 8519503"/>
              <a:gd name="connsiteX17161" fmla="*/ 2117383 w 7289801"/>
              <a:gd name="connsiteY17161" fmla="*/ 2981537 h 8519503"/>
              <a:gd name="connsiteX17162" fmla="*/ 2128829 w 7289801"/>
              <a:gd name="connsiteY17162" fmla="*/ 2974384 h 8519503"/>
              <a:gd name="connsiteX17163" fmla="*/ 2133120 w 7289801"/>
              <a:gd name="connsiteY17163" fmla="*/ 2957932 h 8519503"/>
              <a:gd name="connsiteX17164" fmla="*/ 2145995 w 7289801"/>
              <a:gd name="connsiteY17164" fmla="*/ 2960078 h 8519503"/>
              <a:gd name="connsiteX17165" fmla="*/ 2144564 w 7289801"/>
              <a:gd name="connsiteY17165" fmla="*/ 2950779 h 8519503"/>
              <a:gd name="connsiteX17166" fmla="*/ 2161730 w 7289801"/>
              <a:gd name="connsiteY17166" fmla="*/ 2942966 h 8519503"/>
              <a:gd name="connsiteX17167" fmla="*/ 2167453 w 7289801"/>
              <a:gd name="connsiteY17167" fmla="*/ 2949350 h 8519503"/>
              <a:gd name="connsiteX17168" fmla="*/ 2167453 w 7289801"/>
              <a:gd name="connsiteY17168" fmla="*/ 2925101 h 8519503"/>
              <a:gd name="connsiteX17169" fmla="*/ 2153863 w 7289801"/>
              <a:gd name="connsiteY17169" fmla="*/ 2927208 h 8519503"/>
              <a:gd name="connsiteX17170" fmla="*/ 2153148 w 7289801"/>
              <a:gd name="connsiteY17170" fmla="*/ 2937934 h 8519503"/>
              <a:gd name="connsiteX17171" fmla="*/ 2113092 w 7289801"/>
              <a:gd name="connsiteY17171" fmla="*/ 2960078 h 8519503"/>
              <a:gd name="connsiteX17172" fmla="*/ 2104508 w 7289801"/>
              <a:gd name="connsiteY17172" fmla="*/ 2948634 h 8519503"/>
              <a:gd name="connsiteX17173" fmla="*/ 2088773 w 7289801"/>
              <a:gd name="connsiteY17173" fmla="*/ 2958648 h 8519503"/>
              <a:gd name="connsiteX17174" fmla="*/ 2134550 w 7289801"/>
              <a:gd name="connsiteY17174" fmla="*/ 2929393 h 8519503"/>
              <a:gd name="connsiteX17175" fmla="*/ 2131690 w 7289801"/>
              <a:gd name="connsiteY17175" fmla="*/ 2910146 h 8519503"/>
              <a:gd name="connsiteX17176" fmla="*/ 2122390 w 7289801"/>
              <a:gd name="connsiteY17176" fmla="*/ 2922972 h 8519503"/>
              <a:gd name="connsiteX17177" fmla="*/ 2108801 w 7289801"/>
              <a:gd name="connsiteY17177" fmla="*/ 2887246 h 8519503"/>
              <a:gd name="connsiteX17178" fmla="*/ 2103794 w 7289801"/>
              <a:gd name="connsiteY17178" fmla="*/ 2890113 h 8519503"/>
              <a:gd name="connsiteX17179" fmla="*/ 2106655 w 7289801"/>
              <a:gd name="connsiteY17179" fmla="*/ 2908737 h 8519503"/>
              <a:gd name="connsiteX17180" fmla="*/ 2111662 w 7289801"/>
              <a:gd name="connsiteY17180" fmla="*/ 2905867 h 8519503"/>
              <a:gd name="connsiteX17181" fmla="*/ 2065884 w 7289801"/>
              <a:gd name="connsiteY17181" fmla="*/ 2935085 h 8519503"/>
              <a:gd name="connsiteX17182" fmla="*/ 2059447 w 7289801"/>
              <a:gd name="connsiteY17182" fmla="*/ 2922273 h 8519503"/>
              <a:gd name="connsiteX17183" fmla="*/ 2053008 w 7289801"/>
              <a:gd name="connsiteY17183" fmla="*/ 2926498 h 8519503"/>
              <a:gd name="connsiteX17184" fmla="*/ 2063738 w 7289801"/>
              <a:gd name="connsiteY17184" fmla="*/ 2937225 h 8519503"/>
              <a:gd name="connsiteX17185" fmla="*/ 2053008 w 7289801"/>
              <a:gd name="connsiteY17185" fmla="*/ 2933665 h 8519503"/>
              <a:gd name="connsiteX17186" fmla="*/ 2037273 w 7289801"/>
              <a:gd name="connsiteY17186" fmla="*/ 2950065 h 8519503"/>
              <a:gd name="connsiteX17187" fmla="*/ 2014384 w 7289801"/>
              <a:gd name="connsiteY17187" fmla="*/ 2951495 h 8519503"/>
              <a:gd name="connsiteX17188" fmla="*/ 2025112 w 7289801"/>
              <a:gd name="connsiteY17188" fmla="*/ 2930810 h 8519503"/>
              <a:gd name="connsiteX17189" fmla="*/ 2051578 w 7289801"/>
              <a:gd name="connsiteY17189" fmla="*/ 2910146 h 8519503"/>
              <a:gd name="connsiteX17190" fmla="*/ 2038703 w 7289801"/>
              <a:gd name="connsiteY17190" fmla="*/ 2915088 h 8519503"/>
              <a:gd name="connsiteX17191" fmla="*/ 2019391 w 7289801"/>
              <a:gd name="connsiteY17191" fmla="*/ 2924393 h 8519503"/>
              <a:gd name="connsiteX17192" fmla="*/ 2002939 w 7289801"/>
              <a:gd name="connsiteY17192" fmla="*/ 2896569 h 8519503"/>
              <a:gd name="connsiteX17193" fmla="*/ 2019391 w 7289801"/>
              <a:gd name="connsiteY17193" fmla="*/ 2900155 h 8519503"/>
              <a:gd name="connsiteX17194" fmla="*/ 2024398 w 7289801"/>
              <a:gd name="connsiteY17194" fmla="*/ 2879382 h 8519503"/>
              <a:gd name="connsiteX17195" fmla="*/ 2036557 w 7289801"/>
              <a:gd name="connsiteY17195" fmla="*/ 2885094 h 8519503"/>
              <a:gd name="connsiteX17196" fmla="*/ 2043710 w 7289801"/>
              <a:gd name="connsiteY17196" fmla="*/ 2856512 h 8519503"/>
              <a:gd name="connsiteX17197" fmla="*/ 2039419 w 7289801"/>
              <a:gd name="connsiteY17197" fmla="*/ 2866526 h 8519503"/>
              <a:gd name="connsiteX17198" fmla="*/ 2043710 w 7289801"/>
              <a:gd name="connsiteY17198" fmla="*/ 2850055 h 8519503"/>
              <a:gd name="connsiteX17199" fmla="*/ 2053008 w 7289801"/>
              <a:gd name="connsiteY17199" fmla="*/ 2857235 h 8519503"/>
              <a:gd name="connsiteX17200" fmla="*/ 2060161 w 7289801"/>
              <a:gd name="connsiteY17200" fmla="*/ 2835109 h 8519503"/>
              <a:gd name="connsiteX17201" fmla="*/ 2050147 w 7289801"/>
              <a:gd name="connsiteY17201" fmla="*/ 2838553 h 8519503"/>
              <a:gd name="connsiteX17202" fmla="*/ 2055870 w 7289801"/>
              <a:gd name="connsiteY17202" fmla="*/ 2825254 h 8519503"/>
              <a:gd name="connsiteX17203" fmla="*/ 2042994 w 7289801"/>
              <a:gd name="connsiteY17203" fmla="*/ 2805184 h 8519503"/>
              <a:gd name="connsiteX17204" fmla="*/ 2038703 w 7289801"/>
              <a:gd name="connsiteY17204" fmla="*/ 2801630 h 8519503"/>
              <a:gd name="connsiteX17205" fmla="*/ 2031550 w 7289801"/>
              <a:gd name="connsiteY17205" fmla="*/ 2812340 h 8519503"/>
              <a:gd name="connsiteX17206" fmla="*/ 2018675 w 7289801"/>
              <a:gd name="connsiteY17206" fmla="*/ 2810193 h 8519503"/>
              <a:gd name="connsiteX17207" fmla="*/ 2012238 w 7289801"/>
              <a:gd name="connsiteY17207" fmla="*/ 2783762 h 8519503"/>
              <a:gd name="connsiteX17208" fmla="*/ 2015814 w 7289801"/>
              <a:gd name="connsiteY17208" fmla="*/ 2778062 h 8519503"/>
              <a:gd name="connsiteX17209" fmla="*/ 2030119 w 7289801"/>
              <a:gd name="connsiteY17209" fmla="*/ 2751614 h 8519503"/>
              <a:gd name="connsiteX17210" fmla="*/ 2049433 w 7289801"/>
              <a:gd name="connsiteY17210" fmla="*/ 2766663 h 8519503"/>
              <a:gd name="connsiteX17211" fmla="*/ 2054440 w 7289801"/>
              <a:gd name="connsiteY17211" fmla="*/ 2759477 h 8519503"/>
              <a:gd name="connsiteX17212" fmla="*/ 2041564 w 7289801"/>
              <a:gd name="connsiteY17212" fmla="*/ 2744490 h 8519503"/>
              <a:gd name="connsiteX17213" fmla="*/ 2063022 w 7289801"/>
              <a:gd name="connsiteY17213" fmla="*/ 2720279 h 8519503"/>
              <a:gd name="connsiteX17214" fmla="*/ 2070891 w 7289801"/>
              <a:gd name="connsiteY17214" fmla="*/ 2725263 h 8519503"/>
              <a:gd name="connsiteX17215" fmla="*/ 2179613 w 7289801"/>
              <a:gd name="connsiteY17215" fmla="*/ 2639457 h 8519503"/>
              <a:gd name="connsiteX17216" fmla="*/ 2188912 w 7289801"/>
              <a:gd name="connsiteY17216" fmla="*/ 2647243 h 8519503"/>
              <a:gd name="connsiteX17217" fmla="*/ 2179613 w 7289801"/>
              <a:gd name="connsiteY17217" fmla="*/ 2633090 h 8519503"/>
              <a:gd name="connsiteX17218" fmla="*/ 2282613 w 7289801"/>
              <a:gd name="connsiteY17218" fmla="*/ 2561009 h 8519503"/>
              <a:gd name="connsiteX17219" fmla="*/ 2274745 w 7289801"/>
              <a:gd name="connsiteY17219" fmla="*/ 2556011 h 8519503"/>
              <a:gd name="connsiteX17220" fmla="*/ 2284759 w 7289801"/>
              <a:gd name="connsiteY17220" fmla="*/ 2546015 h 8519503"/>
              <a:gd name="connsiteX17221" fmla="*/ 2294057 w 7289801"/>
              <a:gd name="connsiteY17221" fmla="*/ 2553869 h 8519503"/>
              <a:gd name="connsiteX17222" fmla="*/ 2291912 w 7289801"/>
              <a:gd name="connsiteY17222" fmla="*/ 2541732 h 8519503"/>
              <a:gd name="connsiteX17223" fmla="*/ 2301210 w 7289801"/>
              <a:gd name="connsiteY17223" fmla="*/ 2549585 h 8519503"/>
              <a:gd name="connsiteX17224" fmla="*/ 2305503 w 7289801"/>
              <a:gd name="connsiteY17224" fmla="*/ 2546728 h 8519503"/>
              <a:gd name="connsiteX17225" fmla="*/ 2308364 w 7289801"/>
              <a:gd name="connsiteY17225" fmla="*/ 2521738 h 8519503"/>
              <a:gd name="connsiteX17226" fmla="*/ 2329106 w 7289801"/>
              <a:gd name="connsiteY17226" fmla="*/ 2499604 h 8519503"/>
              <a:gd name="connsiteX17227" fmla="*/ 2326960 w 7289801"/>
              <a:gd name="connsiteY17227" fmla="*/ 2496035 h 8519503"/>
              <a:gd name="connsiteX17228" fmla="*/ 2321953 w 7289801"/>
              <a:gd name="connsiteY17228" fmla="*/ 2505317 h 8519503"/>
              <a:gd name="connsiteX17229" fmla="*/ 2310509 w 7289801"/>
              <a:gd name="connsiteY17229" fmla="*/ 2506030 h 8519503"/>
              <a:gd name="connsiteX17230" fmla="*/ 2331252 w 7289801"/>
              <a:gd name="connsiteY17230" fmla="*/ 2479613 h 8519503"/>
              <a:gd name="connsiteX17231" fmla="*/ 2339120 w 7289801"/>
              <a:gd name="connsiteY17231" fmla="*/ 2484611 h 8519503"/>
              <a:gd name="connsiteX17232" fmla="*/ 2367016 w 7289801"/>
              <a:gd name="connsiteY17232" fmla="*/ 2456050 h 8519503"/>
              <a:gd name="connsiteX17233" fmla="*/ 2388474 w 7289801"/>
              <a:gd name="connsiteY17233" fmla="*/ 2418209 h 8519503"/>
              <a:gd name="connsiteX17234" fmla="*/ 2425669 w 7289801"/>
              <a:gd name="connsiteY17234" fmla="*/ 2368943 h 8519503"/>
              <a:gd name="connsiteX17235" fmla="*/ 2471447 w 7289801"/>
              <a:gd name="connsiteY17235" fmla="*/ 2320378 h 8519503"/>
              <a:gd name="connsiteX17236" fmla="*/ 2521517 w 7289801"/>
              <a:gd name="connsiteY17236" fmla="*/ 2274666 h 8519503"/>
              <a:gd name="connsiteX17237" fmla="*/ 2503634 w 7289801"/>
              <a:gd name="connsiteY17237" fmla="*/ 2280380 h 8519503"/>
              <a:gd name="connsiteX17238" fmla="*/ 2578023 w 7289801"/>
              <a:gd name="connsiteY17238" fmla="*/ 2198241 h 8519503"/>
              <a:gd name="connsiteX17239" fmla="*/ 2582315 w 7289801"/>
              <a:gd name="connsiteY17239" fmla="*/ 2213955 h 8519503"/>
              <a:gd name="connsiteX17240" fmla="*/ 2590183 w 7289801"/>
              <a:gd name="connsiteY17240" fmla="*/ 2206098 h 8519503"/>
              <a:gd name="connsiteX17241" fmla="*/ 2584462 w 7289801"/>
              <a:gd name="connsiteY17241" fmla="*/ 2196812 h 8519503"/>
              <a:gd name="connsiteX17242" fmla="*/ 2608781 w 7289801"/>
              <a:gd name="connsiteY17242" fmla="*/ 2193956 h 8519503"/>
              <a:gd name="connsiteX17243" fmla="*/ 2611642 w 7289801"/>
              <a:gd name="connsiteY17243" fmla="*/ 2168243 h 8519503"/>
              <a:gd name="connsiteX17244" fmla="*/ 2633100 w 7289801"/>
              <a:gd name="connsiteY17244" fmla="*/ 2151815 h 8519503"/>
              <a:gd name="connsiteX17245" fmla="*/ 2567294 w 7289801"/>
              <a:gd name="connsiteY17245" fmla="*/ 2194670 h 8519503"/>
              <a:gd name="connsiteX17246" fmla="*/ 2562287 w 7289801"/>
              <a:gd name="connsiteY17246" fmla="*/ 2202526 h 8519503"/>
              <a:gd name="connsiteX17247" fmla="*/ 2563002 w 7289801"/>
              <a:gd name="connsiteY17247" fmla="*/ 2196812 h 8519503"/>
              <a:gd name="connsiteX17248" fmla="*/ 2557995 w 7289801"/>
              <a:gd name="connsiteY17248" fmla="*/ 2206812 h 8519503"/>
              <a:gd name="connsiteX17249" fmla="*/ 2551558 w 7289801"/>
              <a:gd name="connsiteY17249" fmla="*/ 2203240 h 8519503"/>
              <a:gd name="connsiteX17250" fmla="*/ 2497197 w 7289801"/>
              <a:gd name="connsiteY17250" fmla="*/ 2246810 h 8519503"/>
              <a:gd name="connsiteX17251" fmla="*/ 2494336 w 7289801"/>
              <a:gd name="connsiteY17251" fmla="*/ 2243239 h 8519503"/>
              <a:gd name="connsiteX17252" fmla="*/ 2492905 w 7289801"/>
              <a:gd name="connsiteY17252" fmla="*/ 2251095 h 8519503"/>
              <a:gd name="connsiteX17253" fmla="*/ 2374884 w 7289801"/>
              <a:gd name="connsiteY17253" fmla="*/ 2326806 h 8519503"/>
              <a:gd name="connsiteX17254" fmla="*/ 2321238 w 7289801"/>
              <a:gd name="connsiteY17254" fmla="*/ 2360375 h 8519503"/>
              <a:gd name="connsiteX17255" fmla="*/ 2304071 w 7289801"/>
              <a:gd name="connsiteY17255" fmla="*/ 2376796 h 8519503"/>
              <a:gd name="connsiteX17256" fmla="*/ 2269738 w 7289801"/>
              <a:gd name="connsiteY17256" fmla="*/ 2393218 h 8519503"/>
              <a:gd name="connsiteX17257" fmla="*/ 2198210 w 7289801"/>
              <a:gd name="connsiteY17257" fmla="*/ 2445340 h 8519503"/>
              <a:gd name="connsiteX17258" fmla="*/ 2191772 w 7289801"/>
              <a:gd name="connsiteY17258" fmla="*/ 2441771 h 8519503"/>
              <a:gd name="connsiteX17259" fmla="*/ 2135266 w 7289801"/>
              <a:gd name="connsiteY17259" fmla="*/ 2482469 h 8519503"/>
              <a:gd name="connsiteX17260" fmla="*/ 2113092 w 7289801"/>
              <a:gd name="connsiteY17260" fmla="*/ 2488180 h 8519503"/>
              <a:gd name="connsiteX17261" fmla="*/ 2111662 w 7289801"/>
              <a:gd name="connsiteY17261" fmla="*/ 2496035 h 8519503"/>
              <a:gd name="connsiteX17262" fmla="*/ 2090918 w 7289801"/>
              <a:gd name="connsiteY17262" fmla="*/ 2506030 h 8519503"/>
              <a:gd name="connsiteX17263" fmla="*/ 2047286 w 7289801"/>
              <a:gd name="connsiteY17263" fmla="*/ 2531735 h 8519503"/>
              <a:gd name="connsiteX17264" fmla="*/ 1942141 w 7289801"/>
              <a:gd name="connsiteY17264" fmla="*/ 2587427 h 8519503"/>
              <a:gd name="connsiteX17265" fmla="*/ 1942855 w 7289801"/>
              <a:gd name="connsiteY17265" fmla="*/ 2592425 h 8519503"/>
              <a:gd name="connsiteX17266" fmla="*/ 1882773 w 7289801"/>
              <a:gd name="connsiteY17266" fmla="*/ 2625308 h 8519503"/>
              <a:gd name="connsiteX17267" fmla="*/ 1873473 w 7289801"/>
              <a:gd name="connsiteY17267" fmla="*/ 2620353 h 8519503"/>
              <a:gd name="connsiteX17268" fmla="*/ 1852015 w 7289801"/>
              <a:gd name="connsiteY17268" fmla="*/ 2632381 h 8519503"/>
              <a:gd name="connsiteX17269" fmla="*/ 1854876 w 7289801"/>
              <a:gd name="connsiteY17269" fmla="*/ 2638043 h 8519503"/>
              <a:gd name="connsiteX17270" fmla="*/ 1838424 w 7289801"/>
              <a:gd name="connsiteY17270" fmla="*/ 2640165 h 8519503"/>
              <a:gd name="connsiteX17271" fmla="*/ 1780488 w 7289801"/>
              <a:gd name="connsiteY17271" fmla="*/ 2670224 h 8519503"/>
              <a:gd name="connsiteX17272" fmla="*/ 1784779 w 7289801"/>
              <a:gd name="connsiteY17272" fmla="*/ 2676688 h 8519503"/>
              <a:gd name="connsiteX17273" fmla="*/ 1713966 w 7289801"/>
              <a:gd name="connsiteY17273" fmla="*/ 2710283 h 8519503"/>
              <a:gd name="connsiteX17274" fmla="*/ 1706099 w 7289801"/>
              <a:gd name="connsiteY17274" fmla="*/ 2704547 h 8519503"/>
              <a:gd name="connsiteX17275" fmla="*/ 1698230 w 7289801"/>
              <a:gd name="connsiteY17275" fmla="*/ 2721703 h 8519503"/>
              <a:gd name="connsiteX17276" fmla="*/ 1675341 w 7289801"/>
              <a:gd name="connsiteY17276" fmla="*/ 2722415 h 8519503"/>
              <a:gd name="connsiteX17277" fmla="*/ 1637431 w 7289801"/>
              <a:gd name="connsiteY17277" fmla="*/ 2745203 h 8519503"/>
              <a:gd name="connsiteX17278" fmla="*/ 1608105 w 7289801"/>
              <a:gd name="connsiteY17278" fmla="*/ 2753761 h 8519503"/>
              <a:gd name="connsiteX17279" fmla="*/ 1610251 w 7289801"/>
              <a:gd name="connsiteY17279" fmla="*/ 2763031 h 8519503"/>
              <a:gd name="connsiteX17280" fmla="*/ 1598091 w 7289801"/>
              <a:gd name="connsiteY17280" fmla="*/ 2770232 h 8519503"/>
              <a:gd name="connsiteX17281" fmla="*/ 1564473 w 7289801"/>
              <a:gd name="connsiteY17281" fmla="*/ 2782340 h 8519503"/>
              <a:gd name="connsiteX17282" fmla="*/ 1558035 w 7289801"/>
              <a:gd name="connsiteY17282" fmla="*/ 2770232 h 8519503"/>
              <a:gd name="connsiteX17283" fmla="*/ 1532286 w 7289801"/>
              <a:gd name="connsiteY17283" fmla="*/ 2799468 h 8519503"/>
              <a:gd name="connsiteX17284" fmla="*/ 1535862 w 7289801"/>
              <a:gd name="connsiteY17284" fmla="*/ 2788740 h 8519503"/>
              <a:gd name="connsiteX17285" fmla="*/ 1527993 w 7289801"/>
              <a:gd name="connsiteY17285" fmla="*/ 2780919 h 8519503"/>
              <a:gd name="connsiteX17286" fmla="*/ 1513688 w 7289801"/>
              <a:gd name="connsiteY17286" fmla="*/ 2794474 h 8519503"/>
              <a:gd name="connsiteX17287" fmla="*/ 1518695 w 7289801"/>
              <a:gd name="connsiteY17287" fmla="*/ 2785895 h 8519503"/>
              <a:gd name="connsiteX17288" fmla="*/ 1502244 w 7289801"/>
              <a:gd name="connsiteY17288" fmla="*/ 2801630 h 8519503"/>
              <a:gd name="connsiteX17289" fmla="*/ 1494376 w 7289801"/>
              <a:gd name="connsiteY17289" fmla="*/ 2795171 h 8519503"/>
              <a:gd name="connsiteX17290" fmla="*/ 1486508 w 7289801"/>
              <a:gd name="connsiteY17290" fmla="*/ 2810193 h 8519503"/>
              <a:gd name="connsiteX17291" fmla="*/ 1461473 w 7289801"/>
              <a:gd name="connsiteY17291" fmla="*/ 2823096 h 8519503"/>
              <a:gd name="connsiteX17292" fmla="*/ 1467194 w 7289801"/>
              <a:gd name="connsiteY17292" fmla="*/ 2832364 h 8519503"/>
              <a:gd name="connsiteX17293" fmla="*/ 1456466 w 7289801"/>
              <a:gd name="connsiteY17293" fmla="*/ 2824539 h 8519503"/>
              <a:gd name="connsiteX17294" fmla="*/ 1452889 w 7289801"/>
              <a:gd name="connsiteY17294" fmla="*/ 2835792 h 8519503"/>
              <a:gd name="connsiteX17295" fmla="*/ 1452173 w 7289801"/>
              <a:gd name="connsiteY17295" fmla="*/ 2827440 h 8519503"/>
              <a:gd name="connsiteX17296" fmla="*/ 1417840 w 7289801"/>
              <a:gd name="connsiteY17296" fmla="*/ 2844300 h 8519503"/>
              <a:gd name="connsiteX17297" fmla="*/ 1416410 w 7289801"/>
              <a:gd name="connsiteY17297" fmla="*/ 2842839 h 8519503"/>
              <a:gd name="connsiteX17298" fmla="*/ 1390659 w 7289801"/>
              <a:gd name="connsiteY17298" fmla="*/ 2859389 h 8519503"/>
              <a:gd name="connsiteX17299" fmla="*/ 1385653 w 7289801"/>
              <a:gd name="connsiteY17299" fmla="*/ 2860818 h 8519503"/>
              <a:gd name="connsiteX17300" fmla="*/ 1383507 w 7289801"/>
              <a:gd name="connsiteY17300" fmla="*/ 2853634 h 8519503"/>
              <a:gd name="connsiteX17301" fmla="*/ 1377784 w 7289801"/>
              <a:gd name="connsiteY17301" fmla="*/ 2863649 h 8519503"/>
              <a:gd name="connsiteX17302" fmla="*/ 1384937 w 7289801"/>
              <a:gd name="connsiteY17302" fmla="*/ 2862931 h 8519503"/>
              <a:gd name="connsiteX17303" fmla="*/ 1373772 w 7289801"/>
              <a:gd name="connsiteY17303" fmla="*/ 2862728 h 8519503"/>
              <a:gd name="connsiteX17304" fmla="*/ 1370789 w 7289801"/>
              <a:gd name="connsiteY17304" fmla="*/ 2866336 h 8519503"/>
              <a:gd name="connsiteX17305" fmla="*/ 1374497 w 7289801"/>
              <a:gd name="connsiteY17305" fmla="*/ 2866418 h 8519503"/>
              <a:gd name="connsiteX17306" fmla="*/ 1376701 w 7289801"/>
              <a:gd name="connsiteY17306" fmla="*/ 2869364 h 8519503"/>
              <a:gd name="connsiteX17307" fmla="*/ 1339226 w 7289801"/>
              <a:gd name="connsiteY17307" fmla="*/ 2888212 h 8519503"/>
              <a:gd name="connsiteX17308" fmla="*/ 1356861 w 7289801"/>
              <a:gd name="connsiteY17308" fmla="*/ 2870128 h 8519503"/>
              <a:gd name="connsiteX17309" fmla="*/ 1364852 w 7289801"/>
              <a:gd name="connsiteY17309" fmla="*/ 2871925 h 8519503"/>
              <a:gd name="connsiteX17310" fmla="*/ 1369973 w 7289801"/>
              <a:gd name="connsiteY17310" fmla="*/ 2866442 h 8519503"/>
              <a:gd name="connsiteX17311" fmla="*/ 1364998 w 7289801"/>
              <a:gd name="connsiteY17311" fmla="*/ 2865808 h 8519503"/>
              <a:gd name="connsiteX17312" fmla="*/ 1359902 w 7289801"/>
              <a:gd name="connsiteY17312" fmla="*/ 2867246 h 8519503"/>
              <a:gd name="connsiteX17313" fmla="*/ 1361333 w 7289801"/>
              <a:gd name="connsiteY17313" fmla="*/ 2859389 h 8519503"/>
              <a:gd name="connsiteX17314" fmla="*/ 1337014 w 7289801"/>
              <a:gd name="connsiteY17314" fmla="*/ 2877213 h 8519503"/>
              <a:gd name="connsiteX17315" fmla="*/ 1334867 w 7289801"/>
              <a:gd name="connsiteY17315" fmla="*/ 2869403 h 8519503"/>
              <a:gd name="connsiteX17316" fmla="*/ 1329146 w 7289801"/>
              <a:gd name="connsiteY17316" fmla="*/ 2875117 h 8519503"/>
              <a:gd name="connsiteX17317" fmla="*/ 1331291 w 7289801"/>
              <a:gd name="connsiteY17317" fmla="*/ 2882225 h 8519503"/>
              <a:gd name="connsiteX17318" fmla="*/ 1318416 w 7289801"/>
              <a:gd name="connsiteY17318" fmla="*/ 2884377 h 8519503"/>
              <a:gd name="connsiteX17319" fmla="*/ 1319132 w 7289801"/>
              <a:gd name="connsiteY17319" fmla="*/ 2891548 h 8519503"/>
              <a:gd name="connsiteX17320" fmla="*/ 1305541 w 7289801"/>
              <a:gd name="connsiteY17320" fmla="*/ 2890831 h 8519503"/>
              <a:gd name="connsiteX17321" fmla="*/ 1303395 w 7289801"/>
              <a:gd name="connsiteY17321" fmla="*/ 2879382 h 8519503"/>
              <a:gd name="connsiteX17322" fmla="*/ 1292666 w 7289801"/>
              <a:gd name="connsiteY17322" fmla="*/ 2890831 h 8519503"/>
              <a:gd name="connsiteX17323" fmla="*/ 1287659 w 7289801"/>
              <a:gd name="connsiteY17323" fmla="*/ 2900871 h 8519503"/>
              <a:gd name="connsiteX17324" fmla="*/ 1284799 w 7289801"/>
              <a:gd name="connsiteY17324" fmla="*/ 2886529 h 8519503"/>
              <a:gd name="connsiteX17325" fmla="*/ 1281937 w 7289801"/>
              <a:gd name="connsiteY17325" fmla="*/ 2895851 h 8519503"/>
              <a:gd name="connsiteX17326" fmla="*/ 1255471 w 7289801"/>
              <a:gd name="connsiteY17326" fmla="*/ 2897287 h 8519503"/>
              <a:gd name="connsiteX17327" fmla="*/ 1257618 w 7289801"/>
              <a:gd name="connsiteY17327" fmla="*/ 2902296 h 8519503"/>
              <a:gd name="connsiteX17328" fmla="*/ 1251896 w 7289801"/>
              <a:gd name="connsiteY17328" fmla="*/ 2905867 h 8519503"/>
              <a:gd name="connsiteX17329" fmla="*/ 1244027 w 7289801"/>
              <a:gd name="connsiteY17329" fmla="*/ 2902296 h 8519503"/>
              <a:gd name="connsiteX17330" fmla="*/ 1240450 w 7289801"/>
              <a:gd name="connsiteY17330" fmla="*/ 2889396 h 8519503"/>
              <a:gd name="connsiteX17331" fmla="*/ 1254041 w 7289801"/>
              <a:gd name="connsiteY17331" fmla="*/ 2881509 h 8519503"/>
              <a:gd name="connsiteX17332" fmla="*/ 1271208 w 7289801"/>
              <a:gd name="connsiteY17332" fmla="*/ 2885809 h 8519503"/>
              <a:gd name="connsiteX17333" fmla="*/ 1274785 w 7289801"/>
              <a:gd name="connsiteY17333" fmla="*/ 2875117 h 8519503"/>
              <a:gd name="connsiteX17334" fmla="*/ 1274785 w 7289801"/>
              <a:gd name="connsiteY17334" fmla="*/ 2883659 h 8519503"/>
              <a:gd name="connsiteX17335" fmla="*/ 1281937 w 7289801"/>
              <a:gd name="connsiteY17335" fmla="*/ 2882942 h 8519503"/>
              <a:gd name="connsiteX17336" fmla="*/ 1277646 w 7289801"/>
              <a:gd name="connsiteY17336" fmla="*/ 2865809 h 8519503"/>
              <a:gd name="connsiteX17337" fmla="*/ 1286229 w 7289801"/>
              <a:gd name="connsiteY17337" fmla="*/ 2880796 h 8519503"/>
              <a:gd name="connsiteX17338" fmla="*/ 1299820 w 7289801"/>
              <a:gd name="connsiteY17338" fmla="*/ 2868685 h 8519503"/>
              <a:gd name="connsiteX17339" fmla="*/ 1291236 w 7289801"/>
              <a:gd name="connsiteY17339" fmla="*/ 2857957 h 8519503"/>
              <a:gd name="connsiteX17340" fmla="*/ 1301965 w 7289801"/>
              <a:gd name="connsiteY17340" fmla="*/ 2869403 h 8519503"/>
              <a:gd name="connsiteX17341" fmla="*/ 1329860 w 7289801"/>
              <a:gd name="connsiteY17341" fmla="*/ 2849334 h 8519503"/>
              <a:gd name="connsiteX17342" fmla="*/ 1328430 w 7289801"/>
              <a:gd name="connsiteY17342" fmla="*/ 2845016 h 8519503"/>
              <a:gd name="connsiteX17343" fmla="*/ 1321278 w 7289801"/>
              <a:gd name="connsiteY17343" fmla="*/ 2845734 h 8519503"/>
              <a:gd name="connsiteX17344" fmla="*/ 1335583 w 7289801"/>
              <a:gd name="connsiteY17344" fmla="*/ 2846466 h 8519503"/>
              <a:gd name="connsiteX17345" fmla="*/ 1337014 w 7289801"/>
              <a:gd name="connsiteY17345" fmla="*/ 2836490 h 8519503"/>
              <a:gd name="connsiteX17346" fmla="*/ 1346312 w 7289801"/>
              <a:gd name="connsiteY17346" fmla="*/ 2845016 h 8519503"/>
              <a:gd name="connsiteX17347" fmla="*/ 1372062 w 7289801"/>
              <a:gd name="connsiteY17347" fmla="*/ 2815909 h 8519503"/>
              <a:gd name="connsiteX17348" fmla="*/ 1377784 w 7289801"/>
              <a:gd name="connsiteY17348" fmla="*/ 2823096 h 8519503"/>
              <a:gd name="connsiteX17349" fmla="*/ 1397812 w 7289801"/>
              <a:gd name="connsiteY17349" fmla="*/ 2809478 h 8519503"/>
              <a:gd name="connsiteX17350" fmla="*/ 1399243 w 7289801"/>
              <a:gd name="connsiteY17350" fmla="*/ 2819500 h 8519503"/>
              <a:gd name="connsiteX17351" fmla="*/ 1404965 w 7289801"/>
              <a:gd name="connsiteY17351" fmla="*/ 2808763 h 8519503"/>
              <a:gd name="connsiteX17352" fmla="*/ 1398528 w 7289801"/>
              <a:gd name="connsiteY17352" fmla="*/ 2803756 h 8519503"/>
              <a:gd name="connsiteX17353" fmla="*/ 1407826 w 7289801"/>
              <a:gd name="connsiteY17353" fmla="*/ 2801630 h 8519503"/>
              <a:gd name="connsiteX17354" fmla="*/ 1412833 w 7289801"/>
              <a:gd name="connsiteY17354" fmla="*/ 2813053 h 8519503"/>
              <a:gd name="connsiteX17355" fmla="*/ 1433577 w 7289801"/>
              <a:gd name="connsiteY17355" fmla="*/ 2793756 h 8519503"/>
              <a:gd name="connsiteX17356" fmla="*/ 1440014 w 7289801"/>
              <a:gd name="connsiteY17356" fmla="*/ 2797335 h 8519503"/>
              <a:gd name="connsiteX17357" fmla="*/ 1442875 w 7289801"/>
              <a:gd name="connsiteY17357" fmla="*/ 2788041 h 8519503"/>
              <a:gd name="connsiteX17358" fmla="*/ 1438584 w 7289801"/>
              <a:gd name="connsiteY17358" fmla="*/ 2785895 h 8519503"/>
              <a:gd name="connsiteX17359" fmla="*/ 1460041 w 7289801"/>
              <a:gd name="connsiteY17359" fmla="*/ 2783762 h 8519503"/>
              <a:gd name="connsiteX17360" fmla="*/ 1457180 w 7289801"/>
              <a:gd name="connsiteY17360" fmla="*/ 2778062 h 8519503"/>
              <a:gd name="connsiteX17361" fmla="*/ 1450028 w 7289801"/>
              <a:gd name="connsiteY17361" fmla="*/ 2776580 h 8519503"/>
              <a:gd name="connsiteX17362" fmla="*/ 1487938 w 7289801"/>
              <a:gd name="connsiteY17362" fmla="*/ 2750904 h 8519503"/>
              <a:gd name="connsiteX17363" fmla="*/ 1490799 w 7289801"/>
              <a:gd name="connsiteY17363" fmla="*/ 2756632 h 8519503"/>
              <a:gd name="connsiteX17364" fmla="*/ 1516549 w 7289801"/>
              <a:gd name="connsiteY17364" fmla="*/ 2746626 h 8519503"/>
              <a:gd name="connsiteX17365" fmla="*/ 1540869 w 7289801"/>
              <a:gd name="connsiteY17365" fmla="*/ 2727399 h 8519503"/>
              <a:gd name="connsiteX17366" fmla="*/ 1560181 w 7289801"/>
              <a:gd name="connsiteY17366" fmla="*/ 2726687 h 8519503"/>
              <a:gd name="connsiteX17367" fmla="*/ 1570910 w 7289801"/>
              <a:gd name="connsiteY17367" fmla="*/ 2715277 h 8519503"/>
              <a:gd name="connsiteX17368" fmla="*/ 1589508 w 7289801"/>
              <a:gd name="connsiteY17368" fmla="*/ 2700986 h 8519503"/>
              <a:gd name="connsiteX17369" fmla="*/ 1595230 w 7289801"/>
              <a:gd name="connsiteY17369" fmla="*/ 2708087 h 8519503"/>
              <a:gd name="connsiteX17370" fmla="*/ 1604528 w 7289801"/>
              <a:gd name="connsiteY17370" fmla="*/ 2704547 h 8519503"/>
              <a:gd name="connsiteX17371" fmla="*/ 1606675 w 7289801"/>
              <a:gd name="connsiteY17371" fmla="*/ 2694641 h 8519503"/>
              <a:gd name="connsiteX17372" fmla="*/ 1605959 w 7289801"/>
              <a:gd name="connsiteY17372" fmla="*/ 2705246 h 8519503"/>
              <a:gd name="connsiteX17373" fmla="*/ 1615973 w 7289801"/>
              <a:gd name="connsiteY17373" fmla="*/ 2691053 h 8519503"/>
              <a:gd name="connsiteX17374" fmla="*/ 1623126 w 7289801"/>
              <a:gd name="connsiteY17374" fmla="*/ 2697462 h 8519503"/>
              <a:gd name="connsiteX17375" fmla="*/ 1632424 w 7289801"/>
              <a:gd name="connsiteY17375" fmla="*/ 2675970 h 8519503"/>
              <a:gd name="connsiteX17376" fmla="*/ 1628133 w 7289801"/>
              <a:gd name="connsiteY17376" fmla="*/ 2671660 h 8519503"/>
              <a:gd name="connsiteX17377" fmla="*/ 1631710 w 7289801"/>
              <a:gd name="connsiteY17377" fmla="*/ 2671660 h 8519503"/>
              <a:gd name="connsiteX17378" fmla="*/ 1625987 w 7289801"/>
              <a:gd name="connsiteY17378" fmla="*/ 2664478 h 8519503"/>
              <a:gd name="connsiteX17379" fmla="*/ 1646015 w 7289801"/>
              <a:gd name="connsiteY17379" fmla="*/ 2659450 h 8519503"/>
              <a:gd name="connsiteX17380" fmla="*/ 1643869 w 7289801"/>
              <a:gd name="connsiteY17380" fmla="*/ 2669506 h 8519503"/>
              <a:gd name="connsiteX17381" fmla="*/ 1637431 w 7289801"/>
              <a:gd name="connsiteY17381" fmla="*/ 2678843 h 8519503"/>
              <a:gd name="connsiteX17382" fmla="*/ 1649591 w 7289801"/>
              <a:gd name="connsiteY17382" fmla="*/ 2678843 h 8519503"/>
              <a:gd name="connsiteX17383" fmla="*/ 1656743 w 7289801"/>
              <a:gd name="connsiteY17383" fmla="*/ 2667351 h 8519503"/>
              <a:gd name="connsiteX17384" fmla="*/ 1649591 w 7289801"/>
              <a:gd name="connsiteY17384" fmla="*/ 2668068 h 8519503"/>
              <a:gd name="connsiteX17385" fmla="*/ 1646015 w 7289801"/>
              <a:gd name="connsiteY17385" fmla="*/ 2659450 h 8519503"/>
              <a:gd name="connsiteX17386" fmla="*/ 1653883 w 7289801"/>
              <a:gd name="connsiteY17386" fmla="*/ 2652988 h 8519503"/>
              <a:gd name="connsiteX17387" fmla="*/ 1654598 w 7289801"/>
              <a:gd name="connsiteY17387" fmla="*/ 2661605 h 8519503"/>
              <a:gd name="connsiteX17388" fmla="*/ 1658175 w 7289801"/>
              <a:gd name="connsiteY17388" fmla="*/ 2659450 h 8519503"/>
              <a:gd name="connsiteX17389" fmla="*/ 1656743 w 7289801"/>
              <a:gd name="connsiteY17389" fmla="*/ 2647996 h 8519503"/>
              <a:gd name="connsiteX17390" fmla="*/ 1692508 w 7289801"/>
              <a:gd name="connsiteY17390" fmla="*/ 2645117 h 8519503"/>
              <a:gd name="connsiteX17391" fmla="*/ 1695369 w 7289801"/>
              <a:gd name="connsiteY17391" fmla="*/ 2635919 h 8519503"/>
              <a:gd name="connsiteX17392" fmla="*/ 1687501 w 7289801"/>
              <a:gd name="connsiteY17392" fmla="*/ 2633798 h 8519503"/>
              <a:gd name="connsiteX17393" fmla="*/ 1709674 w 7289801"/>
              <a:gd name="connsiteY17393" fmla="*/ 2635213 h 8519503"/>
              <a:gd name="connsiteX17394" fmla="*/ 1713966 w 7289801"/>
              <a:gd name="connsiteY17394" fmla="*/ 2633090 h 8519503"/>
              <a:gd name="connsiteX17395" fmla="*/ 1712536 w 7289801"/>
              <a:gd name="connsiteY17395" fmla="*/ 2621770 h 8519503"/>
              <a:gd name="connsiteX17396" fmla="*/ 1761174 w 7289801"/>
              <a:gd name="connsiteY17396" fmla="*/ 2593139 h 8519503"/>
              <a:gd name="connsiteX17397" fmla="*/ 1816251 w 7289801"/>
              <a:gd name="connsiteY17397" fmla="*/ 2568863 h 8519503"/>
              <a:gd name="connsiteX17398" fmla="*/ 1813389 w 7289801"/>
              <a:gd name="connsiteY17398" fmla="*/ 2564580 h 8519503"/>
              <a:gd name="connsiteX17399" fmla="*/ 1866320 w 7289801"/>
              <a:gd name="connsiteY17399" fmla="*/ 2543159 h 8519503"/>
              <a:gd name="connsiteX17400" fmla="*/ 1864175 w 7289801"/>
              <a:gd name="connsiteY17400" fmla="*/ 2536019 h 8519503"/>
              <a:gd name="connsiteX17401" fmla="*/ 1899939 w 7289801"/>
              <a:gd name="connsiteY17401" fmla="*/ 2522453 h 8519503"/>
              <a:gd name="connsiteX17402" fmla="*/ 1897078 w 7289801"/>
              <a:gd name="connsiteY17402" fmla="*/ 2516741 h 8519503"/>
              <a:gd name="connsiteX17403" fmla="*/ 1914244 w 7289801"/>
              <a:gd name="connsiteY17403" fmla="*/ 2508172 h 8519503"/>
              <a:gd name="connsiteX17404" fmla="*/ 1954300 w 7289801"/>
              <a:gd name="connsiteY17404" fmla="*/ 2493179 h 8519503"/>
              <a:gd name="connsiteX17405" fmla="*/ 1961453 w 7289801"/>
              <a:gd name="connsiteY17405" fmla="*/ 2492465 h 8519503"/>
              <a:gd name="connsiteX17406" fmla="*/ 1956446 w 7289801"/>
              <a:gd name="connsiteY17406" fmla="*/ 2500319 h 8519503"/>
              <a:gd name="connsiteX17407" fmla="*/ 1967175 w 7289801"/>
              <a:gd name="connsiteY17407" fmla="*/ 2508887 h 8519503"/>
              <a:gd name="connsiteX17408" fmla="*/ 1964314 w 7289801"/>
              <a:gd name="connsiteY17408" fmla="*/ 2485325 h 8519503"/>
              <a:gd name="connsiteX17409" fmla="*/ 1990779 w 7289801"/>
              <a:gd name="connsiteY17409" fmla="*/ 2467474 h 8519503"/>
              <a:gd name="connsiteX17410" fmla="*/ 1996502 w 7289801"/>
              <a:gd name="connsiteY17410" fmla="*/ 2472472 h 8519503"/>
              <a:gd name="connsiteX17411" fmla="*/ 2065168 w 7289801"/>
              <a:gd name="connsiteY17411" fmla="*/ 2423207 h 8519503"/>
              <a:gd name="connsiteX17412" fmla="*/ 2077328 w 7289801"/>
              <a:gd name="connsiteY17412" fmla="*/ 2425349 h 8519503"/>
              <a:gd name="connsiteX17413" fmla="*/ 2076613 w 7289801"/>
              <a:gd name="connsiteY17413" fmla="*/ 2418923 h 8519503"/>
              <a:gd name="connsiteX17414" fmla="*/ 2185335 w 7289801"/>
              <a:gd name="connsiteY17414" fmla="*/ 2356090 h 8519503"/>
              <a:gd name="connsiteX17415" fmla="*/ 2203933 w 7289801"/>
              <a:gd name="connsiteY17415" fmla="*/ 2348947 h 8519503"/>
              <a:gd name="connsiteX17416" fmla="*/ 2220384 w 7289801"/>
              <a:gd name="connsiteY17416" fmla="*/ 2336092 h 8519503"/>
              <a:gd name="connsiteX17417" fmla="*/ 2257578 w 7289801"/>
              <a:gd name="connsiteY17417" fmla="*/ 2304664 h 8519503"/>
              <a:gd name="connsiteX17418" fmla="*/ 2261870 w 7289801"/>
              <a:gd name="connsiteY17418" fmla="*/ 2311093 h 8519503"/>
              <a:gd name="connsiteX17419" fmla="*/ 2281898 w 7289801"/>
              <a:gd name="connsiteY17419" fmla="*/ 2289665 h 8519503"/>
              <a:gd name="connsiteX17420" fmla="*/ 2287620 w 7289801"/>
              <a:gd name="connsiteY17420" fmla="*/ 2294664 h 8519503"/>
              <a:gd name="connsiteX17421" fmla="*/ 2289766 w 7289801"/>
              <a:gd name="connsiteY17421" fmla="*/ 2285380 h 8519503"/>
              <a:gd name="connsiteX17422" fmla="*/ 2297634 w 7289801"/>
              <a:gd name="connsiteY17422" fmla="*/ 2287522 h 8519503"/>
              <a:gd name="connsiteX17423" fmla="*/ 2315516 w 7289801"/>
              <a:gd name="connsiteY17423" fmla="*/ 2268952 h 8519503"/>
              <a:gd name="connsiteX17424" fmla="*/ 2317662 w 7289801"/>
              <a:gd name="connsiteY17424" fmla="*/ 2274666 h 8519503"/>
              <a:gd name="connsiteX17425" fmla="*/ 2331252 w 7289801"/>
              <a:gd name="connsiteY17425" fmla="*/ 2259666 h 8519503"/>
              <a:gd name="connsiteX17426" fmla="*/ 2337690 w 7289801"/>
              <a:gd name="connsiteY17426" fmla="*/ 2263237 h 8519503"/>
              <a:gd name="connsiteX17427" fmla="*/ 2335544 w 7289801"/>
              <a:gd name="connsiteY17427" fmla="*/ 2253952 h 8519503"/>
              <a:gd name="connsiteX17428" fmla="*/ 2359148 w 7289801"/>
              <a:gd name="connsiteY17428" fmla="*/ 2240382 h 8519503"/>
              <a:gd name="connsiteX17429" fmla="*/ 2377746 w 7289801"/>
              <a:gd name="connsiteY17429" fmla="*/ 2226811 h 8519503"/>
              <a:gd name="connsiteX17430" fmla="*/ 2395627 w 7289801"/>
              <a:gd name="connsiteY17430" fmla="*/ 2214668 h 8519503"/>
              <a:gd name="connsiteX17431" fmla="*/ 2458572 w 7289801"/>
              <a:gd name="connsiteY17431" fmla="*/ 2180385 h 8519503"/>
              <a:gd name="connsiteX17432" fmla="*/ 2454280 w 7289801"/>
              <a:gd name="connsiteY17432" fmla="*/ 2176100 h 8519503"/>
              <a:gd name="connsiteX17433" fmla="*/ 2460717 w 7289801"/>
              <a:gd name="connsiteY17433" fmla="*/ 2178956 h 8519503"/>
              <a:gd name="connsiteX17434" fmla="*/ 2509357 w 7289801"/>
              <a:gd name="connsiteY17434" fmla="*/ 2138959 h 8519503"/>
              <a:gd name="connsiteX17435" fmla="*/ 2512218 w 7289801"/>
              <a:gd name="connsiteY17435" fmla="*/ 2142529 h 8519503"/>
              <a:gd name="connsiteX17436" fmla="*/ 2544406 w 7289801"/>
              <a:gd name="connsiteY17436" fmla="*/ 2121103 h 8519503"/>
              <a:gd name="connsiteX17437" fmla="*/ 2585892 w 7289801"/>
              <a:gd name="connsiteY17437" fmla="*/ 2098960 h 8519503"/>
              <a:gd name="connsiteX17438" fmla="*/ 2583030 w 7289801"/>
              <a:gd name="connsiteY17438" fmla="*/ 2086105 h 8519503"/>
              <a:gd name="connsiteX17439" fmla="*/ 2594476 w 7289801"/>
              <a:gd name="connsiteY17439" fmla="*/ 2079677 h 8519503"/>
              <a:gd name="connsiteX17440" fmla="*/ 2593760 w 7289801"/>
              <a:gd name="connsiteY17440" fmla="*/ 2085391 h 8519503"/>
              <a:gd name="connsiteX17441" fmla="*/ 2597336 w 7289801"/>
              <a:gd name="connsiteY17441" fmla="*/ 2074676 h 8519503"/>
              <a:gd name="connsiteX17442" fmla="*/ 2671010 w 7289801"/>
              <a:gd name="connsiteY17442" fmla="*/ 2031108 h 8519503"/>
              <a:gd name="connsiteX17443" fmla="*/ 2668149 w 7289801"/>
              <a:gd name="connsiteY17443" fmla="*/ 2020393 h 8519503"/>
              <a:gd name="connsiteX17444" fmla="*/ 2427815 w 7289801"/>
              <a:gd name="connsiteY17444" fmla="*/ 2179670 h 8519503"/>
              <a:gd name="connsiteX17445" fmla="*/ 2186765 w 7289801"/>
              <a:gd name="connsiteY17445" fmla="*/ 2335377 h 8519503"/>
              <a:gd name="connsiteX17446" fmla="*/ 1940709 w 7289801"/>
              <a:gd name="connsiteY17446" fmla="*/ 2479613 h 8519503"/>
              <a:gd name="connsiteX17447" fmla="*/ 1688216 w 7289801"/>
              <a:gd name="connsiteY17447" fmla="*/ 2608861 h 8519503"/>
              <a:gd name="connsiteX17448" fmla="*/ 1648161 w 7289801"/>
              <a:gd name="connsiteY17448" fmla="*/ 2626722 h 8519503"/>
              <a:gd name="connsiteX17449" fmla="*/ 1630994 w 7289801"/>
              <a:gd name="connsiteY17449" fmla="*/ 2645117 h 8519503"/>
              <a:gd name="connsiteX17450" fmla="*/ 1622410 w 7289801"/>
              <a:gd name="connsiteY17450" fmla="*/ 2642994 h 8519503"/>
              <a:gd name="connsiteX17451" fmla="*/ 1607389 w 7289801"/>
              <a:gd name="connsiteY17451" fmla="*/ 2650221 h 8519503"/>
              <a:gd name="connsiteX17452" fmla="*/ 1587361 w 7289801"/>
              <a:gd name="connsiteY17452" fmla="*/ 2661605 h 8519503"/>
              <a:gd name="connsiteX17453" fmla="*/ 1595945 w 7289801"/>
              <a:gd name="connsiteY17453" fmla="*/ 2655142 h 8519503"/>
              <a:gd name="connsiteX17454" fmla="*/ 1562327 w 7289801"/>
              <a:gd name="connsiteY17454" fmla="*/ 2667351 h 8519503"/>
              <a:gd name="connsiteX17455" fmla="*/ 1528709 w 7289801"/>
              <a:gd name="connsiteY17455" fmla="*/ 2695347 h 8519503"/>
              <a:gd name="connsiteX17456" fmla="*/ 1520841 w 7289801"/>
              <a:gd name="connsiteY17456" fmla="*/ 2693208 h 8519503"/>
              <a:gd name="connsiteX17457" fmla="*/ 1505820 w 7289801"/>
              <a:gd name="connsiteY17457" fmla="*/ 2696052 h 8519503"/>
              <a:gd name="connsiteX17458" fmla="*/ 1480069 w 7289801"/>
              <a:gd name="connsiteY17458" fmla="*/ 2715277 h 8519503"/>
              <a:gd name="connsiteX17459" fmla="*/ 1478639 w 7289801"/>
              <a:gd name="connsiteY17459" fmla="*/ 2703820 h 8519503"/>
              <a:gd name="connsiteX17460" fmla="*/ 1478639 w 7289801"/>
              <a:gd name="connsiteY17460" fmla="*/ 2713847 h 8519503"/>
              <a:gd name="connsiteX17461" fmla="*/ 1447166 w 7289801"/>
              <a:gd name="connsiteY17461" fmla="*/ 2734521 h 8519503"/>
              <a:gd name="connsiteX17462" fmla="*/ 1440729 w 7289801"/>
              <a:gd name="connsiteY17462" fmla="*/ 2739505 h 8519503"/>
              <a:gd name="connsiteX17463" fmla="*/ 1437152 w 7289801"/>
              <a:gd name="connsiteY17463" fmla="*/ 2733097 h 8519503"/>
              <a:gd name="connsiteX17464" fmla="*/ 1425708 w 7289801"/>
              <a:gd name="connsiteY17464" fmla="*/ 2747339 h 8519503"/>
              <a:gd name="connsiteX17465" fmla="*/ 1412833 w 7289801"/>
              <a:gd name="connsiteY17465" fmla="*/ 2750904 h 8519503"/>
              <a:gd name="connsiteX17466" fmla="*/ 1365625 w 7289801"/>
              <a:gd name="connsiteY17466" fmla="*/ 2760880 h 8519503"/>
              <a:gd name="connsiteX17467" fmla="*/ 1329860 w 7289801"/>
              <a:gd name="connsiteY17467" fmla="*/ 2787327 h 8519503"/>
              <a:gd name="connsiteX17468" fmla="*/ 1320562 w 7289801"/>
              <a:gd name="connsiteY17468" fmla="*/ 2787327 h 8519503"/>
              <a:gd name="connsiteX17469" fmla="*/ 1345597 w 7289801"/>
              <a:gd name="connsiteY17469" fmla="*/ 2765937 h 8519503"/>
              <a:gd name="connsiteX17470" fmla="*/ 1342021 w 7289801"/>
              <a:gd name="connsiteY17470" fmla="*/ 2755177 h 8519503"/>
              <a:gd name="connsiteX17471" fmla="*/ 1334867 w 7289801"/>
              <a:gd name="connsiteY17471" fmla="*/ 2765211 h 8519503"/>
              <a:gd name="connsiteX17472" fmla="*/ 1328430 w 7289801"/>
              <a:gd name="connsiteY17472" fmla="*/ 2753048 h 8519503"/>
              <a:gd name="connsiteX17473" fmla="*/ 1325569 w 7289801"/>
              <a:gd name="connsiteY17473" fmla="*/ 2768804 h 8519503"/>
              <a:gd name="connsiteX17474" fmla="*/ 1312694 w 7289801"/>
              <a:gd name="connsiteY17474" fmla="*/ 2773037 h 8519503"/>
              <a:gd name="connsiteX17475" fmla="*/ 1316986 w 7289801"/>
              <a:gd name="connsiteY17475" fmla="*/ 2788041 h 8519503"/>
              <a:gd name="connsiteX17476" fmla="*/ 1303395 w 7289801"/>
              <a:gd name="connsiteY17476" fmla="*/ 2798048 h 8519503"/>
              <a:gd name="connsiteX17477" fmla="*/ 1297673 w 7289801"/>
              <a:gd name="connsiteY17477" fmla="*/ 2790942 h 8519503"/>
              <a:gd name="connsiteX17478" fmla="*/ 1275499 w 7289801"/>
              <a:gd name="connsiteY17478" fmla="*/ 2798758 h 8519503"/>
              <a:gd name="connsiteX17479" fmla="*/ 1289090 w 7289801"/>
              <a:gd name="connsiteY17479" fmla="*/ 2788740 h 8519503"/>
              <a:gd name="connsiteX17480" fmla="*/ 1278360 w 7289801"/>
              <a:gd name="connsiteY17480" fmla="*/ 2778773 h 8519503"/>
              <a:gd name="connsiteX17481" fmla="*/ 1276930 w 7289801"/>
              <a:gd name="connsiteY17481" fmla="*/ 2790210 h 8519503"/>
              <a:gd name="connsiteX17482" fmla="*/ 1247604 w 7289801"/>
              <a:gd name="connsiteY17482" fmla="*/ 2797335 h 8519503"/>
              <a:gd name="connsiteX17483" fmla="*/ 1241882 w 7289801"/>
              <a:gd name="connsiteY17483" fmla="*/ 2790210 h 8519503"/>
              <a:gd name="connsiteX17484" fmla="*/ 1239020 w 7289801"/>
              <a:gd name="connsiteY17484" fmla="*/ 2793046 h 8519503"/>
              <a:gd name="connsiteX17485" fmla="*/ 1247604 w 7289801"/>
              <a:gd name="connsiteY17485" fmla="*/ 2808044 h 8519503"/>
              <a:gd name="connsiteX17486" fmla="*/ 1238305 w 7289801"/>
              <a:gd name="connsiteY17486" fmla="*/ 2811622 h 8519503"/>
              <a:gd name="connsiteX17487" fmla="*/ 1246173 w 7289801"/>
              <a:gd name="connsiteY17487" fmla="*/ 2813769 h 8519503"/>
              <a:gd name="connsiteX17488" fmla="*/ 1254041 w 7289801"/>
              <a:gd name="connsiteY17488" fmla="*/ 2808763 h 8519503"/>
              <a:gd name="connsiteX17489" fmla="*/ 1258333 w 7289801"/>
              <a:gd name="connsiteY17489" fmla="*/ 2813769 h 8519503"/>
              <a:gd name="connsiteX17490" fmla="*/ 1260478 w 7289801"/>
              <a:gd name="connsiteY17490" fmla="*/ 2801630 h 8519503"/>
              <a:gd name="connsiteX17491" fmla="*/ 1271208 w 7289801"/>
              <a:gd name="connsiteY17491" fmla="*/ 2800893 h 8519503"/>
              <a:gd name="connsiteX17492" fmla="*/ 1265485 w 7289801"/>
              <a:gd name="connsiteY17492" fmla="*/ 2821653 h 8519503"/>
              <a:gd name="connsiteX17493" fmla="*/ 1252611 w 7289801"/>
              <a:gd name="connsiteY17493" fmla="*/ 2816632 h 8519503"/>
              <a:gd name="connsiteX17494" fmla="*/ 1249034 w 7289801"/>
              <a:gd name="connsiteY17494" fmla="*/ 2825984 h 8519503"/>
              <a:gd name="connsiteX17495" fmla="*/ 1246173 w 7289801"/>
              <a:gd name="connsiteY17495" fmla="*/ 2826712 h 8519503"/>
              <a:gd name="connsiteX17496" fmla="*/ 1246173 w 7289801"/>
              <a:gd name="connsiteY17496" fmla="*/ 2815199 h 8519503"/>
              <a:gd name="connsiteX17497" fmla="*/ 1241166 w 7289801"/>
              <a:gd name="connsiteY17497" fmla="*/ 2818065 h 8519503"/>
              <a:gd name="connsiteX17498" fmla="*/ 1241882 w 7289801"/>
              <a:gd name="connsiteY17498" fmla="*/ 2818065 h 8519503"/>
              <a:gd name="connsiteX17499" fmla="*/ 1233299 w 7289801"/>
              <a:gd name="connsiteY17499" fmla="*/ 2826712 h 8519503"/>
              <a:gd name="connsiteX17500" fmla="*/ 1236875 w 7289801"/>
              <a:gd name="connsiteY17500" fmla="*/ 2819500 h 8519503"/>
              <a:gd name="connsiteX17501" fmla="*/ 1234729 w 7289801"/>
              <a:gd name="connsiteY17501" fmla="*/ 2818783 h 8519503"/>
              <a:gd name="connsiteX17502" fmla="*/ 1235443 w 7289801"/>
              <a:gd name="connsiteY17502" fmla="*/ 2803756 h 8519503"/>
              <a:gd name="connsiteX17503" fmla="*/ 1224715 w 7289801"/>
              <a:gd name="connsiteY17503" fmla="*/ 2808763 h 8519503"/>
              <a:gd name="connsiteX17504" fmla="*/ 1218992 w 7289801"/>
              <a:gd name="connsiteY17504" fmla="*/ 2798048 h 8519503"/>
              <a:gd name="connsiteX17505" fmla="*/ 1221854 w 7289801"/>
              <a:gd name="connsiteY17505" fmla="*/ 2783762 h 8519503"/>
              <a:gd name="connsiteX17506" fmla="*/ 1216131 w 7289801"/>
              <a:gd name="connsiteY17506" fmla="*/ 2793756 h 8519503"/>
              <a:gd name="connsiteX17507" fmla="*/ 1208979 w 7289801"/>
              <a:gd name="connsiteY17507" fmla="*/ 2783762 h 8519503"/>
              <a:gd name="connsiteX17508" fmla="*/ 1208979 w 7289801"/>
              <a:gd name="connsiteY17508" fmla="*/ 2796622 h 8519503"/>
              <a:gd name="connsiteX17509" fmla="*/ 1215416 w 7289801"/>
              <a:gd name="connsiteY17509" fmla="*/ 2800182 h 8519503"/>
              <a:gd name="connsiteX17510" fmla="*/ 1217562 w 7289801"/>
              <a:gd name="connsiteY17510" fmla="*/ 2796622 h 8519503"/>
              <a:gd name="connsiteX17511" fmla="*/ 1218277 w 7289801"/>
              <a:gd name="connsiteY17511" fmla="*/ 2805904 h 8519503"/>
              <a:gd name="connsiteX17512" fmla="*/ 1206833 w 7289801"/>
              <a:gd name="connsiteY17512" fmla="*/ 2798048 h 8519503"/>
              <a:gd name="connsiteX17513" fmla="*/ 1203972 w 7289801"/>
              <a:gd name="connsiteY17513" fmla="*/ 2805184 h 8519503"/>
              <a:gd name="connsiteX17514" fmla="*/ 1210410 w 7289801"/>
              <a:gd name="connsiteY17514" fmla="*/ 2808044 h 8519503"/>
              <a:gd name="connsiteX17515" fmla="*/ 1188235 w 7289801"/>
              <a:gd name="connsiteY17515" fmla="*/ 2815909 h 8519503"/>
              <a:gd name="connsiteX17516" fmla="*/ 1202542 w 7289801"/>
              <a:gd name="connsiteY17516" fmla="*/ 2793756 h 8519503"/>
              <a:gd name="connsiteX17517" fmla="*/ 1199680 w 7289801"/>
              <a:gd name="connsiteY17517" fmla="*/ 2790210 h 8519503"/>
              <a:gd name="connsiteX17518" fmla="*/ 1178222 w 7289801"/>
              <a:gd name="connsiteY17518" fmla="*/ 2810907 h 8519503"/>
              <a:gd name="connsiteX17519" fmla="*/ 1174645 w 7289801"/>
              <a:gd name="connsiteY17519" fmla="*/ 2805184 h 8519503"/>
              <a:gd name="connsiteX17520" fmla="*/ 1171784 w 7289801"/>
              <a:gd name="connsiteY17520" fmla="*/ 2808044 h 8519503"/>
              <a:gd name="connsiteX17521" fmla="*/ 1174645 w 7289801"/>
              <a:gd name="connsiteY17521" fmla="*/ 2813769 h 8519503"/>
              <a:gd name="connsiteX17522" fmla="*/ 1161770 w 7289801"/>
              <a:gd name="connsiteY17522" fmla="*/ 2815909 h 8519503"/>
              <a:gd name="connsiteX17523" fmla="*/ 1144604 w 7289801"/>
              <a:gd name="connsiteY17523" fmla="*/ 2835109 h 8519503"/>
              <a:gd name="connsiteX17524" fmla="*/ 1155333 w 7289801"/>
              <a:gd name="connsiteY17524" fmla="*/ 2812340 h 8519503"/>
              <a:gd name="connsiteX17525" fmla="*/ 1136020 w 7289801"/>
              <a:gd name="connsiteY17525" fmla="*/ 2825984 h 8519503"/>
              <a:gd name="connsiteX17526" fmla="*/ 1142458 w 7289801"/>
              <a:gd name="connsiteY17526" fmla="*/ 2839919 h 8519503"/>
              <a:gd name="connsiteX17527" fmla="*/ 1136735 w 7289801"/>
              <a:gd name="connsiteY17527" fmla="*/ 2841383 h 8519503"/>
              <a:gd name="connsiteX17528" fmla="*/ 1132444 w 7289801"/>
              <a:gd name="connsiteY17528" fmla="*/ 2824539 h 8519503"/>
              <a:gd name="connsiteX17529" fmla="*/ 1121714 w 7289801"/>
              <a:gd name="connsiteY17529" fmla="*/ 2827440 h 8519503"/>
              <a:gd name="connsiteX17530" fmla="*/ 1095249 w 7289801"/>
              <a:gd name="connsiteY17530" fmla="*/ 2850779 h 8519503"/>
              <a:gd name="connsiteX17531" fmla="*/ 1100256 w 7289801"/>
              <a:gd name="connsiteY17531" fmla="*/ 2829617 h 8519503"/>
              <a:gd name="connsiteX17532" fmla="*/ 1076652 w 7289801"/>
              <a:gd name="connsiteY17532" fmla="*/ 2837172 h 8519503"/>
              <a:gd name="connsiteX17533" fmla="*/ 1060201 w 7289801"/>
              <a:gd name="connsiteY17533" fmla="*/ 2850055 h 8519503"/>
              <a:gd name="connsiteX17534" fmla="*/ 1060201 w 7289801"/>
              <a:gd name="connsiteY17534" fmla="*/ 2862931 h 8519503"/>
              <a:gd name="connsiteX17535" fmla="*/ 1054478 w 7289801"/>
              <a:gd name="connsiteY17535" fmla="*/ 2862222 h 8519503"/>
              <a:gd name="connsiteX17536" fmla="*/ 1057339 w 7289801"/>
              <a:gd name="connsiteY17536" fmla="*/ 2870124 h 8519503"/>
              <a:gd name="connsiteX17537" fmla="*/ 1055909 w 7289801"/>
              <a:gd name="connsiteY17537" fmla="*/ 2854347 h 8519503"/>
              <a:gd name="connsiteX17538" fmla="*/ 1050187 w 7289801"/>
              <a:gd name="connsiteY17538" fmla="*/ 2847191 h 8519503"/>
              <a:gd name="connsiteX17539" fmla="*/ 1043749 w 7289801"/>
              <a:gd name="connsiteY17539" fmla="*/ 2852930 h 8519503"/>
              <a:gd name="connsiteX17540" fmla="*/ 1053048 w 7289801"/>
              <a:gd name="connsiteY17540" fmla="*/ 2839919 h 8519503"/>
              <a:gd name="connsiteX17541" fmla="*/ 1050187 w 7289801"/>
              <a:gd name="connsiteY17541" fmla="*/ 2836490 h 8519503"/>
              <a:gd name="connsiteX17542" fmla="*/ 1040888 w 7289801"/>
              <a:gd name="connsiteY17542" fmla="*/ 2838553 h 8519503"/>
              <a:gd name="connsiteX17543" fmla="*/ 1060916 w 7289801"/>
              <a:gd name="connsiteY17543" fmla="*/ 2825254 h 8519503"/>
              <a:gd name="connsiteX17544" fmla="*/ 1055194 w 7289801"/>
              <a:gd name="connsiteY17544" fmla="*/ 2818065 h 8519503"/>
              <a:gd name="connsiteX17545" fmla="*/ 1065208 w 7289801"/>
              <a:gd name="connsiteY17545" fmla="*/ 2818783 h 8519503"/>
              <a:gd name="connsiteX17546" fmla="*/ 1065923 w 7289801"/>
              <a:gd name="connsiteY17546" fmla="*/ 2825254 h 8519503"/>
              <a:gd name="connsiteX17547" fmla="*/ 1072360 w 7289801"/>
              <a:gd name="connsiteY17547" fmla="*/ 2809478 h 8519503"/>
              <a:gd name="connsiteX17548" fmla="*/ 1082374 w 7289801"/>
              <a:gd name="connsiteY17548" fmla="*/ 2812340 h 8519503"/>
              <a:gd name="connsiteX17549" fmla="*/ 1073790 w 7289801"/>
              <a:gd name="connsiteY17549" fmla="*/ 2820939 h 8519503"/>
              <a:gd name="connsiteX17550" fmla="*/ 1092388 w 7289801"/>
              <a:gd name="connsiteY17550" fmla="*/ 2825984 h 8519503"/>
              <a:gd name="connsiteX17551" fmla="*/ 1094534 w 7289801"/>
              <a:gd name="connsiteY17551" fmla="*/ 2820939 h 8519503"/>
              <a:gd name="connsiteX17552" fmla="*/ 1088097 w 7289801"/>
              <a:gd name="connsiteY17552" fmla="*/ 2817346 h 8519503"/>
              <a:gd name="connsiteX17553" fmla="*/ 1085951 w 7289801"/>
              <a:gd name="connsiteY17553" fmla="*/ 2809478 h 8519503"/>
              <a:gd name="connsiteX17554" fmla="*/ 1093104 w 7289801"/>
              <a:gd name="connsiteY17554" fmla="*/ 2798048 h 8519503"/>
              <a:gd name="connsiteX17555" fmla="*/ 1085236 w 7289801"/>
              <a:gd name="connsiteY17555" fmla="*/ 2794474 h 8519503"/>
              <a:gd name="connsiteX17556" fmla="*/ 1105263 w 7289801"/>
              <a:gd name="connsiteY17556" fmla="*/ 2789469 h 8519503"/>
              <a:gd name="connsiteX17557" fmla="*/ 1100256 w 7289801"/>
              <a:gd name="connsiteY17557" fmla="*/ 2797335 h 8519503"/>
              <a:gd name="connsiteX17558" fmla="*/ 1124576 w 7289801"/>
              <a:gd name="connsiteY17558" fmla="*/ 2790210 h 8519503"/>
              <a:gd name="connsiteX17559" fmla="*/ 1120284 w 7289801"/>
              <a:gd name="connsiteY17559" fmla="*/ 2783762 h 8519503"/>
              <a:gd name="connsiteX17560" fmla="*/ 1127437 w 7289801"/>
              <a:gd name="connsiteY17560" fmla="*/ 2772333 h 8519503"/>
              <a:gd name="connsiteX17561" fmla="*/ 1156048 w 7289801"/>
              <a:gd name="connsiteY17561" fmla="*/ 2757344 h 8519503"/>
              <a:gd name="connsiteX17562" fmla="*/ 1154617 w 7289801"/>
              <a:gd name="connsiteY17562" fmla="*/ 2767390 h 8519503"/>
              <a:gd name="connsiteX17563" fmla="*/ 1164631 w 7289801"/>
              <a:gd name="connsiteY17563" fmla="*/ 2757344 h 8519503"/>
              <a:gd name="connsiteX17564" fmla="*/ 1168207 w 7289801"/>
              <a:gd name="connsiteY17564" fmla="*/ 2765937 h 8519503"/>
              <a:gd name="connsiteX17565" fmla="*/ 1169638 w 7289801"/>
              <a:gd name="connsiteY17565" fmla="*/ 2758063 h 8519503"/>
              <a:gd name="connsiteX17566" fmla="*/ 1185375 w 7289801"/>
              <a:gd name="connsiteY17566" fmla="*/ 2738081 h 8519503"/>
              <a:gd name="connsiteX17567" fmla="*/ 1198249 w 7289801"/>
              <a:gd name="connsiteY17567" fmla="*/ 2723128 h 8519503"/>
              <a:gd name="connsiteX17568" fmla="*/ 1192528 w 7289801"/>
              <a:gd name="connsiteY17568" fmla="*/ 2726687 h 8519503"/>
              <a:gd name="connsiteX17569" fmla="*/ 1190382 w 7289801"/>
              <a:gd name="connsiteY17569" fmla="*/ 2718851 h 8519503"/>
              <a:gd name="connsiteX17570" fmla="*/ 1203972 w 7289801"/>
              <a:gd name="connsiteY17570" fmla="*/ 2721703 h 8519503"/>
              <a:gd name="connsiteX17571" fmla="*/ 1199680 w 7289801"/>
              <a:gd name="connsiteY17571" fmla="*/ 2736658 h 8519503"/>
              <a:gd name="connsiteX17572" fmla="*/ 1221854 w 7289801"/>
              <a:gd name="connsiteY17572" fmla="*/ 2720279 h 8519503"/>
              <a:gd name="connsiteX17573" fmla="*/ 1231868 w 7289801"/>
              <a:gd name="connsiteY17573" fmla="*/ 2723128 h 8519503"/>
              <a:gd name="connsiteX17574" fmla="*/ 1244027 w 7289801"/>
              <a:gd name="connsiteY17574" fmla="*/ 2713847 h 8519503"/>
              <a:gd name="connsiteX17575" fmla="*/ 1246173 w 7289801"/>
              <a:gd name="connsiteY17575" fmla="*/ 2700282 h 8519503"/>
              <a:gd name="connsiteX17576" fmla="*/ 1253326 w 7289801"/>
              <a:gd name="connsiteY17576" fmla="*/ 2712438 h 8519503"/>
              <a:gd name="connsiteX17577" fmla="*/ 1265485 w 7289801"/>
              <a:gd name="connsiteY17577" fmla="*/ 2701690 h 8519503"/>
              <a:gd name="connsiteX17578" fmla="*/ 1261194 w 7289801"/>
              <a:gd name="connsiteY17578" fmla="*/ 2695347 h 8519503"/>
              <a:gd name="connsiteX17579" fmla="*/ 1273354 w 7289801"/>
              <a:gd name="connsiteY17579" fmla="*/ 2696756 h 8519503"/>
              <a:gd name="connsiteX17580" fmla="*/ 1295527 w 7289801"/>
              <a:gd name="connsiteY17580" fmla="*/ 2678125 h 8519503"/>
              <a:gd name="connsiteX17581" fmla="*/ 1296958 w 7289801"/>
              <a:gd name="connsiteY17581" fmla="*/ 2670224 h 8519503"/>
              <a:gd name="connsiteX17582" fmla="*/ 1300534 w 7289801"/>
              <a:gd name="connsiteY17582" fmla="*/ 2680997 h 8519503"/>
              <a:gd name="connsiteX17583" fmla="*/ 1317701 w 7289801"/>
              <a:gd name="connsiteY17583" fmla="*/ 2661605 h 8519503"/>
              <a:gd name="connsiteX17584" fmla="*/ 1309118 w 7289801"/>
              <a:gd name="connsiteY17584" fmla="*/ 2661605 h 8519503"/>
              <a:gd name="connsiteX17585" fmla="*/ 1326285 w 7289801"/>
              <a:gd name="connsiteY17585" fmla="*/ 2652988 h 8519503"/>
              <a:gd name="connsiteX17586" fmla="*/ 1321993 w 7289801"/>
              <a:gd name="connsiteY17586" fmla="*/ 2659450 h 8519503"/>
              <a:gd name="connsiteX17587" fmla="*/ 1334153 w 7289801"/>
              <a:gd name="connsiteY17587" fmla="*/ 2648749 h 8519503"/>
              <a:gd name="connsiteX17588" fmla="*/ 1327715 w 7289801"/>
              <a:gd name="connsiteY17588" fmla="*/ 2645117 h 8519503"/>
              <a:gd name="connsiteX17589" fmla="*/ 1336298 w 7289801"/>
              <a:gd name="connsiteY17589" fmla="*/ 2647243 h 8519503"/>
              <a:gd name="connsiteX17590" fmla="*/ 1341305 w 7289801"/>
              <a:gd name="connsiteY17590" fmla="*/ 2635213 h 8519503"/>
              <a:gd name="connsiteX17591" fmla="*/ 1329860 w 7289801"/>
              <a:gd name="connsiteY17591" fmla="*/ 2631674 h 8519503"/>
              <a:gd name="connsiteX17592" fmla="*/ 1327000 w 7289801"/>
              <a:gd name="connsiteY17592" fmla="*/ 2640165 h 8519503"/>
              <a:gd name="connsiteX17593" fmla="*/ 1289806 w 7289801"/>
              <a:gd name="connsiteY17593" fmla="*/ 2649502 h 8519503"/>
              <a:gd name="connsiteX17594" fmla="*/ 1274069 w 7289801"/>
              <a:gd name="connsiteY17594" fmla="*/ 2663040 h 8519503"/>
              <a:gd name="connsiteX17595" fmla="*/ 1241166 w 7289801"/>
              <a:gd name="connsiteY17595" fmla="*/ 2678125 h 8519503"/>
              <a:gd name="connsiteX17596" fmla="*/ 1235443 w 7289801"/>
              <a:gd name="connsiteY17596" fmla="*/ 2669506 h 8519503"/>
              <a:gd name="connsiteX17597" fmla="*/ 1228291 w 7289801"/>
              <a:gd name="connsiteY17597" fmla="*/ 2673815 h 8519503"/>
              <a:gd name="connsiteX17598" fmla="*/ 1217562 w 7289801"/>
              <a:gd name="connsiteY17598" fmla="*/ 2662323 h 8519503"/>
              <a:gd name="connsiteX17599" fmla="*/ 1216847 w 7289801"/>
              <a:gd name="connsiteY17599" fmla="*/ 2676688 h 8519503"/>
              <a:gd name="connsiteX17600" fmla="*/ 1203256 w 7289801"/>
              <a:gd name="connsiteY17600" fmla="*/ 2674533 h 8519503"/>
              <a:gd name="connsiteX17601" fmla="*/ 1200396 w 7289801"/>
              <a:gd name="connsiteY17601" fmla="*/ 2683153 h 8519503"/>
              <a:gd name="connsiteX17602" fmla="*/ 1198965 w 7289801"/>
              <a:gd name="connsiteY17602" fmla="*/ 2668068 h 8519503"/>
              <a:gd name="connsiteX17603" fmla="*/ 1188235 w 7289801"/>
              <a:gd name="connsiteY17603" fmla="*/ 2670942 h 8519503"/>
              <a:gd name="connsiteX17604" fmla="*/ 1183228 w 7289801"/>
              <a:gd name="connsiteY17604" fmla="*/ 2678843 h 8519503"/>
              <a:gd name="connsiteX17605" fmla="*/ 1186089 w 7289801"/>
              <a:gd name="connsiteY17605" fmla="*/ 2693208 h 8519503"/>
              <a:gd name="connsiteX17606" fmla="*/ 1180368 w 7289801"/>
              <a:gd name="connsiteY17606" fmla="*/ 2683871 h 8519503"/>
              <a:gd name="connsiteX17607" fmla="*/ 1163200 w 7289801"/>
              <a:gd name="connsiteY17607" fmla="*/ 2692490 h 8519503"/>
              <a:gd name="connsiteX17608" fmla="*/ 1162486 w 7289801"/>
              <a:gd name="connsiteY17608" fmla="*/ 2676688 h 8519503"/>
              <a:gd name="connsiteX17609" fmla="*/ 1166061 w 7289801"/>
              <a:gd name="connsiteY17609" fmla="*/ 2668068 h 8519503"/>
              <a:gd name="connsiteX17610" fmla="*/ 1177507 w 7289801"/>
              <a:gd name="connsiteY17610" fmla="*/ 2663040 h 8519503"/>
              <a:gd name="connsiteX17611" fmla="*/ 1175361 w 7289801"/>
              <a:gd name="connsiteY17611" fmla="*/ 2673097 h 8519503"/>
              <a:gd name="connsiteX17612" fmla="*/ 1183944 w 7289801"/>
              <a:gd name="connsiteY17612" fmla="*/ 2662323 h 8519503"/>
              <a:gd name="connsiteX17613" fmla="*/ 1208979 w 7289801"/>
              <a:gd name="connsiteY17613" fmla="*/ 2662323 h 8519503"/>
              <a:gd name="connsiteX17614" fmla="*/ 1208979 w 7289801"/>
              <a:gd name="connsiteY17614" fmla="*/ 2652988 h 8519503"/>
              <a:gd name="connsiteX17615" fmla="*/ 1212555 w 7289801"/>
              <a:gd name="connsiteY17615" fmla="*/ 2650895 h 8519503"/>
              <a:gd name="connsiteX17616" fmla="*/ 1216131 w 7289801"/>
              <a:gd name="connsiteY17616" fmla="*/ 2659450 h 8519503"/>
              <a:gd name="connsiteX17617" fmla="*/ 1219708 w 7289801"/>
              <a:gd name="connsiteY17617" fmla="*/ 2647996 h 8519503"/>
              <a:gd name="connsiteX17618" fmla="*/ 1227576 w 7289801"/>
              <a:gd name="connsiteY17618" fmla="*/ 2654422 h 8519503"/>
              <a:gd name="connsiteX17619" fmla="*/ 1244743 w 7289801"/>
              <a:gd name="connsiteY17619" fmla="*/ 2647996 h 8519503"/>
              <a:gd name="connsiteX17620" fmla="*/ 1242597 w 7289801"/>
              <a:gd name="connsiteY17620" fmla="*/ 2638750 h 8519503"/>
              <a:gd name="connsiteX17621" fmla="*/ 1245457 w 7289801"/>
              <a:gd name="connsiteY17621" fmla="*/ 2633090 h 8519503"/>
              <a:gd name="connsiteX17622" fmla="*/ 1256187 w 7289801"/>
              <a:gd name="connsiteY17622" fmla="*/ 2632381 h 8519503"/>
              <a:gd name="connsiteX17623" fmla="*/ 1286229 w 7289801"/>
              <a:gd name="connsiteY17623" fmla="*/ 2620353 h 8519503"/>
              <a:gd name="connsiteX17624" fmla="*/ 1284799 w 7289801"/>
              <a:gd name="connsiteY17624" fmla="*/ 2599565 h 8519503"/>
              <a:gd name="connsiteX17625" fmla="*/ 1282652 w 7289801"/>
              <a:gd name="connsiteY17625" fmla="*/ 2609575 h 8519503"/>
              <a:gd name="connsiteX17626" fmla="*/ 1276930 w 7289801"/>
              <a:gd name="connsiteY17626" fmla="*/ 2602421 h 8519503"/>
              <a:gd name="connsiteX17627" fmla="*/ 1228291 w 7289801"/>
              <a:gd name="connsiteY17627" fmla="*/ 2620353 h 8519503"/>
              <a:gd name="connsiteX17628" fmla="*/ 1235443 w 7289801"/>
              <a:gd name="connsiteY17628" fmla="*/ 2610990 h 8519503"/>
              <a:gd name="connsiteX17629" fmla="*/ 1229722 w 7289801"/>
              <a:gd name="connsiteY17629" fmla="*/ 2601707 h 8519503"/>
              <a:gd name="connsiteX17630" fmla="*/ 1234013 w 7289801"/>
              <a:gd name="connsiteY17630" fmla="*/ 2606716 h 8519503"/>
              <a:gd name="connsiteX17631" fmla="*/ 1241882 w 7289801"/>
              <a:gd name="connsiteY17631" fmla="*/ 2590997 h 8519503"/>
              <a:gd name="connsiteX17632" fmla="*/ 1243312 w 7289801"/>
              <a:gd name="connsiteY17632" fmla="*/ 2604563 h 8519503"/>
              <a:gd name="connsiteX17633" fmla="*/ 1236875 w 7289801"/>
              <a:gd name="connsiteY17633" fmla="*/ 2603135 h 8519503"/>
              <a:gd name="connsiteX17634" fmla="*/ 1241882 w 7289801"/>
              <a:gd name="connsiteY17634" fmla="*/ 2614595 h 8519503"/>
              <a:gd name="connsiteX17635" fmla="*/ 1249034 w 7289801"/>
              <a:gd name="connsiteY17635" fmla="*/ 2603135 h 8519503"/>
              <a:gd name="connsiteX17636" fmla="*/ 1249034 w 7289801"/>
              <a:gd name="connsiteY17636" fmla="*/ 2590283 h 8519503"/>
              <a:gd name="connsiteX17637" fmla="*/ 1287659 w 7289801"/>
              <a:gd name="connsiteY17637" fmla="*/ 2571719 h 8519503"/>
              <a:gd name="connsiteX17638" fmla="*/ 1284083 w 7289801"/>
              <a:gd name="connsiteY17638" fmla="*/ 2561009 h 8519503"/>
              <a:gd name="connsiteX17639" fmla="*/ 1302680 w 7289801"/>
              <a:gd name="connsiteY17639" fmla="*/ 2563865 h 8519503"/>
              <a:gd name="connsiteX17640" fmla="*/ 1297673 w 7289801"/>
              <a:gd name="connsiteY17640" fmla="*/ 2574575 h 8519503"/>
              <a:gd name="connsiteX17641" fmla="*/ 1295527 w 7289801"/>
              <a:gd name="connsiteY17641" fmla="*/ 2568863 h 8519503"/>
              <a:gd name="connsiteX17642" fmla="*/ 1292666 w 7289801"/>
              <a:gd name="connsiteY17642" fmla="*/ 2582428 h 8519503"/>
              <a:gd name="connsiteX17643" fmla="*/ 1305541 w 7289801"/>
              <a:gd name="connsiteY17643" fmla="*/ 2558867 h 8519503"/>
              <a:gd name="connsiteX17644" fmla="*/ 1316986 w 7289801"/>
              <a:gd name="connsiteY17644" fmla="*/ 2553869 h 8519503"/>
              <a:gd name="connsiteX17645" fmla="*/ 1316271 w 7289801"/>
              <a:gd name="connsiteY17645" fmla="*/ 2568863 h 8519503"/>
              <a:gd name="connsiteX17646" fmla="*/ 1324853 w 7289801"/>
              <a:gd name="connsiteY17646" fmla="*/ 2558153 h 8519503"/>
              <a:gd name="connsiteX17647" fmla="*/ 1334153 w 7289801"/>
              <a:gd name="connsiteY17647" fmla="*/ 2536733 h 8519503"/>
              <a:gd name="connsiteX17648" fmla="*/ 1336298 w 7289801"/>
              <a:gd name="connsiteY17648" fmla="*/ 2544586 h 8519503"/>
              <a:gd name="connsiteX17649" fmla="*/ 1342735 w 7289801"/>
              <a:gd name="connsiteY17649" fmla="*/ 2537447 h 8519503"/>
              <a:gd name="connsiteX17650" fmla="*/ 1352749 w 7289801"/>
              <a:gd name="connsiteY17650" fmla="*/ 2540303 h 8519503"/>
              <a:gd name="connsiteX17651" fmla="*/ 1355611 w 7289801"/>
              <a:gd name="connsiteY17651" fmla="*/ 2524595 h 8519503"/>
              <a:gd name="connsiteX17652" fmla="*/ 1363479 w 7289801"/>
              <a:gd name="connsiteY17652" fmla="*/ 2528166 h 8519503"/>
              <a:gd name="connsiteX17653" fmla="*/ 1368486 w 7289801"/>
              <a:gd name="connsiteY17653" fmla="*/ 2518169 h 8519503"/>
              <a:gd name="connsiteX17654" fmla="*/ 1371347 w 7289801"/>
              <a:gd name="connsiteY17654" fmla="*/ 2526023 h 8519503"/>
              <a:gd name="connsiteX17655" fmla="*/ 1370632 w 7289801"/>
              <a:gd name="connsiteY17655" fmla="*/ 2517454 h 8519503"/>
              <a:gd name="connsiteX17656" fmla="*/ 1377784 w 7289801"/>
              <a:gd name="connsiteY17656" fmla="*/ 2518169 h 8519503"/>
              <a:gd name="connsiteX17657" fmla="*/ 1375639 w 7289801"/>
              <a:gd name="connsiteY17657" fmla="*/ 2528166 h 8519503"/>
              <a:gd name="connsiteX17658" fmla="*/ 1380646 w 7289801"/>
              <a:gd name="connsiteY17658" fmla="*/ 2511029 h 8519503"/>
              <a:gd name="connsiteX17659" fmla="*/ 1391375 w 7289801"/>
              <a:gd name="connsiteY17659" fmla="*/ 2508172 h 8519503"/>
              <a:gd name="connsiteX17660" fmla="*/ 1397812 w 7289801"/>
              <a:gd name="connsiteY17660" fmla="*/ 2513885 h 8519503"/>
              <a:gd name="connsiteX17661" fmla="*/ 1426424 w 7289801"/>
              <a:gd name="connsiteY17661" fmla="*/ 2489609 h 8519503"/>
              <a:gd name="connsiteX17662" fmla="*/ 1433577 w 7289801"/>
              <a:gd name="connsiteY17662" fmla="*/ 2498177 h 8519503"/>
              <a:gd name="connsiteX17663" fmla="*/ 1446452 w 7289801"/>
              <a:gd name="connsiteY17663" fmla="*/ 2487466 h 8519503"/>
              <a:gd name="connsiteX17664" fmla="*/ 1453604 w 7289801"/>
              <a:gd name="connsiteY17664" fmla="*/ 2476042 h 8519503"/>
              <a:gd name="connsiteX17665" fmla="*/ 1457896 w 7289801"/>
              <a:gd name="connsiteY17665" fmla="*/ 2480327 h 8519503"/>
              <a:gd name="connsiteX17666" fmla="*/ 1474347 w 7289801"/>
              <a:gd name="connsiteY17666" fmla="*/ 2467474 h 8519503"/>
              <a:gd name="connsiteX17667" fmla="*/ 1482216 w 7289801"/>
              <a:gd name="connsiteY17667" fmla="*/ 2443198 h 8519503"/>
              <a:gd name="connsiteX17668" fmla="*/ 1508681 w 7289801"/>
              <a:gd name="connsiteY17668" fmla="*/ 2442484 h 8519503"/>
              <a:gd name="connsiteX17669" fmla="*/ 1517265 w 7289801"/>
              <a:gd name="connsiteY17669" fmla="*/ 2436058 h 8519503"/>
              <a:gd name="connsiteX17670" fmla="*/ 1515834 w 7289801"/>
              <a:gd name="connsiteY17670" fmla="*/ 2443913 h 8519503"/>
              <a:gd name="connsiteX17671" fmla="*/ 1525132 w 7289801"/>
              <a:gd name="connsiteY17671" fmla="*/ 2429632 h 8519503"/>
              <a:gd name="connsiteX17672" fmla="*/ 1515834 w 7289801"/>
              <a:gd name="connsiteY17672" fmla="*/ 2431061 h 8519503"/>
              <a:gd name="connsiteX17673" fmla="*/ 1540153 w 7289801"/>
              <a:gd name="connsiteY17673" fmla="*/ 2426063 h 8519503"/>
              <a:gd name="connsiteX17674" fmla="*/ 1538007 w 7289801"/>
              <a:gd name="connsiteY17674" fmla="*/ 2416781 h 8519503"/>
              <a:gd name="connsiteX17675" fmla="*/ 1547306 w 7289801"/>
              <a:gd name="connsiteY17675" fmla="*/ 2413210 h 8519503"/>
              <a:gd name="connsiteX17676" fmla="*/ 1538007 w 7289801"/>
              <a:gd name="connsiteY17676" fmla="*/ 2406070 h 8519503"/>
              <a:gd name="connsiteX17677" fmla="*/ 1525132 w 7289801"/>
              <a:gd name="connsiteY17677" fmla="*/ 2409641 h 8519503"/>
              <a:gd name="connsiteX17678" fmla="*/ 1535146 w 7289801"/>
              <a:gd name="connsiteY17678" fmla="*/ 2402501 h 8519503"/>
              <a:gd name="connsiteX17679" fmla="*/ 1550167 w 7289801"/>
              <a:gd name="connsiteY17679" fmla="*/ 2408213 h 8519503"/>
              <a:gd name="connsiteX17680" fmla="*/ 1548737 w 7289801"/>
              <a:gd name="connsiteY17680" fmla="*/ 2394647 h 8519503"/>
              <a:gd name="connsiteX17681" fmla="*/ 1552313 w 7289801"/>
              <a:gd name="connsiteY17681" fmla="*/ 2396075 h 8519503"/>
              <a:gd name="connsiteX17682" fmla="*/ 1554459 w 7289801"/>
              <a:gd name="connsiteY17682" fmla="*/ 2394647 h 8519503"/>
              <a:gd name="connsiteX17683" fmla="*/ 1555174 w 7289801"/>
              <a:gd name="connsiteY17683" fmla="*/ 2410355 h 8519503"/>
              <a:gd name="connsiteX17684" fmla="*/ 1560896 w 7289801"/>
              <a:gd name="connsiteY17684" fmla="*/ 2417494 h 8519503"/>
              <a:gd name="connsiteX17685" fmla="*/ 1566619 w 7289801"/>
              <a:gd name="connsiteY17685" fmla="*/ 2403929 h 8519503"/>
              <a:gd name="connsiteX17686" fmla="*/ 1582354 w 7289801"/>
              <a:gd name="connsiteY17686" fmla="*/ 2386078 h 8519503"/>
              <a:gd name="connsiteX17687" fmla="*/ 1589508 w 7289801"/>
              <a:gd name="connsiteY17687" fmla="*/ 2402501 h 8519503"/>
              <a:gd name="connsiteX17688" fmla="*/ 1589508 w 7289801"/>
              <a:gd name="connsiteY17688" fmla="*/ 2385365 h 8519503"/>
              <a:gd name="connsiteX17689" fmla="*/ 1601668 w 7289801"/>
              <a:gd name="connsiteY17689" fmla="*/ 2376796 h 8519503"/>
              <a:gd name="connsiteX17690" fmla="*/ 1609535 w 7289801"/>
              <a:gd name="connsiteY17690" fmla="*/ 2389649 h 8519503"/>
              <a:gd name="connsiteX17691" fmla="*/ 1612396 w 7289801"/>
              <a:gd name="connsiteY17691" fmla="*/ 2375368 h 8519503"/>
              <a:gd name="connsiteX17692" fmla="*/ 1627417 w 7289801"/>
              <a:gd name="connsiteY17692" fmla="*/ 2378939 h 8519503"/>
              <a:gd name="connsiteX17693" fmla="*/ 1626703 w 7289801"/>
              <a:gd name="connsiteY17693" fmla="*/ 2372512 h 8519503"/>
              <a:gd name="connsiteX17694" fmla="*/ 1642438 w 7289801"/>
              <a:gd name="connsiteY17694" fmla="*/ 2354661 h 8519503"/>
              <a:gd name="connsiteX17695" fmla="*/ 1652452 w 7289801"/>
              <a:gd name="connsiteY17695" fmla="*/ 2348947 h 8519503"/>
              <a:gd name="connsiteX17696" fmla="*/ 1670334 w 7289801"/>
              <a:gd name="connsiteY17696" fmla="*/ 2343948 h 8519503"/>
              <a:gd name="connsiteX17697" fmla="*/ 1673196 w 7289801"/>
              <a:gd name="connsiteY17697" fmla="*/ 2338948 h 8519503"/>
              <a:gd name="connsiteX17698" fmla="*/ 1668904 w 7289801"/>
              <a:gd name="connsiteY17698" fmla="*/ 2333949 h 8519503"/>
              <a:gd name="connsiteX17699" fmla="*/ 1677487 w 7289801"/>
              <a:gd name="connsiteY17699" fmla="*/ 2325377 h 8519503"/>
              <a:gd name="connsiteX17700" fmla="*/ 1675341 w 7289801"/>
              <a:gd name="connsiteY17700" fmla="*/ 2337519 h 8519503"/>
              <a:gd name="connsiteX17701" fmla="*/ 1701092 w 7289801"/>
              <a:gd name="connsiteY17701" fmla="*/ 2331805 h 8519503"/>
              <a:gd name="connsiteX17702" fmla="*/ 1699660 w 7289801"/>
              <a:gd name="connsiteY17702" fmla="*/ 2318234 h 8519503"/>
              <a:gd name="connsiteX17703" fmla="*/ 1692508 w 7289801"/>
              <a:gd name="connsiteY17703" fmla="*/ 2328949 h 8519503"/>
              <a:gd name="connsiteX17704" fmla="*/ 1686785 w 7289801"/>
              <a:gd name="connsiteY17704" fmla="*/ 2311093 h 8519503"/>
              <a:gd name="connsiteX17705" fmla="*/ 1702522 w 7289801"/>
              <a:gd name="connsiteY17705" fmla="*/ 2313235 h 8519503"/>
              <a:gd name="connsiteX17706" fmla="*/ 1708959 w 7289801"/>
              <a:gd name="connsiteY17706" fmla="*/ 2326806 h 8519503"/>
              <a:gd name="connsiteX17707" fmla="*/ 1710390 w 7289801"/>
              <a:gd name="connsiteY17707" fmla="*/ 2316807 h 8519503"/>
              <a:gd name="connsiteX17708" fmla="*/ 1712536 w 7289801"/>
              <a:gd name="connsiteY17708" fmla="*/ 2324663 h 8519503"/>
              <a:gd name="connsiteX17709" fmla="*/ 1723265 w 7289801"/>
              <a:gd name="connsiteY17709" fmla="*/ 2313235 h 8519503"/>
              <a:gd name="connsiteX17710" fmla="*/ 1749730 w 7289801"/>
              <a:gd name="connsiteY17710" fmla="*/ 2305379 h 8519503"/>
              <a:gd name="connsiteX17711" fmla="*/ 1747584 w 7289801"/>
              <a:gd name="connsiteY17711" fmla="*/ 2297522 h 8519503"/>
              <a:gd name="connsiteX17712" fmla="*/ 1754021 w 7289801"/>
              <a:gd name="connsiteY17712" fmla="*/ 2292522 h 8519503"/>
              <a:gd name="connsiteX17713" fmla="*/ 1769758 w 7289801"/>
              <a:gd name="connsiteY17713" fmla="*/ 2283236 h 8519503"/>
              <a:gd name="connsiteX17714" fmla="*/ 1775481 w 7289801"/>
              <a:gd name="connsiteY17714" fmla="*/ 2288236 h 8519503"/>
              <a:gd name="connsiteX17715" fmla="*/ 1769758 w 7289801"/>
              <a:gd name="connsiteY17715" fmla="*/ 2298951 h 8519503"/>
              <a:gd name="connsiteX17716" fmla="*/ 1789070 w 7289801"/>
              <a:gd name="connsiteY17716" fmla="*/ 2291094 h 8519503"/>
              <a:gd name="connsiteX17717" fmla="*/ 1778342 w 7289801"/>
              <a:gd name="connsiteY17717" fmla="*/ 2291808 h 8519503"/>
              <a:gd name="connsiteX17718" fmla="*/ 1801945 w 7289801"/>
              <a:gd name="connsiteY17718" fmla="*/ 2268238 h 8519503"/>
              <a:gd name="connsiteX17719" fmla="*/ 1797654 w 7289801"/>
              <a:gd name="connsiteY17719" fmla="*/ 2263237 h 8519503"/>
              <a:gd name="connsiteX17720" fmla="*/ 1799084 w 7289801"/>
              <a:gd name="connsiteY17720" fmla="*/ 2253238 h 8519503"/>
              <a:gd name="connsiteX17721" fmla="*/ 1807668 w 7289801"/>
              <a:gd name="connsiteY17721" fmla="*/ 2264666 h 8519503"/>
              <a:gd name="connsiteX17722" fmla="*/ 1821258 w 7289801"/>
              <a:gd name="connsiteY17722" fmla="*/ 2258952 h 8519503"/>
              <a:gd name="connsiteX17723" fmla="*/ 1808384 w 7289801"/>
              <a:gd name="connsiteY17723" fmla="*/ 2253952 h 8519503"/>
              <a:gd name="connsiteX17724" fmla="*/ 1815536 w 7289801"/>
              <a:gd name="connsiteY17724" fmla="*/ 2242525 h 8519503"/>
              <a:gd name="connsiteX17725" fmla="*/ 1829842 w 7289801"/>
              <a:gd name="connsiteY17725" fmla="*/ 2261095 h 8519503"/>
              <a:gd name="connsiteX17726" fmla="*/ 1840571 w 7289801"/>
              <a:gd name="connsiteY17726" fmla="*/ 2232526 h 8519503"/>
              <a:gd name="connsiteX17727" fmla="*/ 1829126 w 7289801"/>
              <a:gd name="connsiteY17727" fmla="*/ 2245381 h 8519503"/>
              <a:gd name="connsiteX17728" fmla="*/ 1829126 w 7289801"/>
              <a:gd name="connsiteY17728" fmla="*/ 2234668 h 8519503"/>
              <a:gd name="connsiteX17729" fmla="*/ 1854876 w 7289801"/>
              <a:gd name="connsiteY17729" fmla="*/ 2222525 h 8519503"/>
              <a:gd name="connsiteX17730" fmla="*/ 1850585 w 7289801"/>
              <a:gd name="connsiteY17730" fmla="*/ 2224669 h 8519503"/>
              <a:gd name="connsiteX17731" fmla="*/ 1856307 w 7289801"/>
              <a:gd name="connsiteY17731" fmla="*/ 2231811 h 8519503"/>
              <a:gd name="connsiteX17732" fmla="*/ 1851300 w 7289801"/>
              <a:gd name="connsiteY17732" fmla="*/ 2229668 h 8519503"/>
              <a:gd name="connsiteX17733" fmla="*/ 1854876 w 7289801"/>
              <a:gd name="connsiteY17733" fmla="*/ 2238240 h 8519503"/>
              <a:gd name="connsiteX17734" fmla="*/ 1847724 w 7289801"/>
              <a:gd name="connsiteY17734" fmla="*/ 2251095 h 8519503"/>
              <a:gd name="connsiteX17735" fmla="*/ 1858452 w 7289801"/>
              <a:gd name="connsiteY17735" fmla="*/ 2248239 h 8519503"/>
              <a:gd name="connsiteX17736" fmla="*/ 1862029 w 7289801"/>
              <a:gd name="connsiteY17736" fmla="*/ 2237525 h 8519503"/>
              <a:gd name="connsiteX17737" fmla="*/ 1865606 w 7289801"/>
              <a:gd name="connsiteY17737" fmla="*/ 2247524 h 8519503"/>
              <a:gd name="connsiteX17738" fmla="*/ 1867752 w 7289801"/>
              <a:gd name="connsiteY17738" fmla="*/ 2236096 h 8519503"/>
              <a:gd name="connsiteX17739" fmla="*/ 1857738 w 7289801"/>
              <a:gd name="connsiteY17739" fmla="*/ 2233239 h 8519503"/>
              <a:gd name="connsiteX17740" fmla="*/ 1869182 w 7289801"/>
              <a:gd name="connsiteY17740" fmla="*/ 2228239 h 8519503"/>
              <a:gd name="connsiteX17741" fmla="*/ 1869182 w 7289801"/>
              <a:gd name="connsiteY17741" fmla="*/ 2219669 h 8519503"/>
              <a:gd name="connsiteX17742" fmla="*/ 1859883 w 7289801"/>
              <a:gd name="connsiteY17742" fmla="*/ 2223240 h 8519503"/>
              <a:gd name="connsiteX17743" fmla="*/ 1863459 w 7289801"/>
              <a:gd name="connsiteY17743" fmla="*/ 2212526 h 8519503"/>
              <a:gd name="connsiteX17744" fmla="*/ 1848438 w 7289801"/>
              <a:gd name="connsiteY17744" fmla="*/ 2218955 h 8519503"/>
              <a:gd name="connsiteX17745" fmla="*/ 1847724 w 7289801"/>
              <a:gd name="connsiteY17745" fmla="*/ 2212526 h 8519503"/>
              <a:gd name="connsiteX17746" fmla="*/ 1845578 w 7289801"/>
              <a:gd name="connsiteY17746" fmla="*/ 2222525 h 8519503"/>
              <a:gd name="connsiteX17747" fmla="*/ 1831987 w 7289801"/>
              <a:gd name="connsiteY17747" fmla="*/ 2229668 h 8519503"/>
              <a:gd name="connsiteX17748" fmla="*/ 1827696 w 7289801"/>
              <a:gd name="connsiteY17748" fmla="*/ 2232526 h 8519503"/>
              <a:gd name="connsiteX17749" fmla="*/ 1823403 w 7289801"/>
              <a:gd name="connsiteY17749" fmla="*/ 2227525 h 8519503"/>
              <a:gd name="connsiteX17750" fmla="*/ 1819828 w 7289801"/>
              <a:gd name="connsiteY17750" fmla="*/ 2236811 h 8519503"/>
              <a:gd name="connsiteX17751" fmla="*/ 1804807 w 7289801"/>
              <a:gd name="connsiteY17751" fmla="*/ 2243239 h 8519503"/>
              <a:gd name="connsiteX17752" fmla="*/ 1799084 w 7289801"/>
              <a:gd name="connsiteY17752" fmla="*/ 2236096 h 8519503"/>
              <a:gd name="connsiteX17753" fmla="*/ 1777626 w 7289801"/>
              <a:gd name="connsiteY17753" fmla="*/ 2257523 h 8519503"/>
              <a:gd name="connsiteX17754" fmla="*/ 1769758 w 7289801"/>
              <a:gd name="connsiteY17754" fmla="*/ 2263952 h 8519503"/>
              <a:gd name="connsiteX17755" fmla="*/ 1760460 w 7289801"/>
              <a:gd name="connsiteY17755" fmla="*/ 2256810 h 8519503"/>
              <a:gd name="connsiteX17756" fmla="*/ 1739001 w 7289801"/>
              <a:gd name="connsiteY17756" fmla="*/ 2267523 h 8519503"/>
              <a:gd name="connsiteX17757" fmla="*/ 1741147 w 7289801"/>
              <a:gd name="connsiteY17757" fmla="*/ 2274666 h 8519503"/>
              <a:gd name="connsiteX17758" fmla="*/ 1727557 w 7289801"/>
              <a:gd name="connsiteY17758" fmla="*/ 2281093 h 8519503"/>
              <a:gd name="connsiteX17759" fmla="*/ 1726127 w 7289801"/>
              <a:gd name="connsiteY17759" fmla="*/ 2268952 h 8519503"/>
              <a:gd name="connsiteX17760" fmla="*/ 1695369 w 7289801"/>
              <a:gd name="connsiteY17760" fmla="*/ 2293950 h 8519503"/>
              <a:gd name="connsiteX17761" fmla="*/ 1698945 w 7289801"/>
              <a:gd name="connsiteY17761" fmla="*/ 2304664 h 8519503"/>
              <a:gd name="connsiteX17762" fmla="*/ 1687501 w 7289801"/>
              <a:gd name="connsiteY17762" fmla="*/ 2308950 h 8519503"/>
              <a:gd name="connsiteX17763" fmla="*/ 1686071 w 7289801"/>
              <a:gd name="connsiteY17763" fmla="*/ 2296093 h 8519503"/>
              <a:gd name="connsiteX17764" fmla="*/ 1628848 w 7289801"/>
              <a:gd name="connsiteY17764" fmla="*/ 2323948 h 8519503"/>
              <a:gd name="connsiteX17765" fmla="*/ 1634570 w 7289801"/>
              <a:gd name="connsiteY17765" fmla="*/ 2318234 h 8519503"/>
              <a:gd name="connsiteX17766" fmla="*/ 1627417 w 7289801"/>
              <a:gd name="connsiteY17766" fmla="*/ 2312521 h 8519503"/>
              <a:gd name="connsiteX17767" fmla="*/ 1615973 w 7289801"/>
              <a:gd name="connsiteY17767" fmla="*/ 2316807 h 8519503"/>
              <a:gd name="connsiteX17768" fmla="*/ 1615258 w 7289801"/>
              <a:gd name="connsiteY17768" fmla="*/ 2329664 h 8519503"/>
              <a:gd name="connsiteX17769" fmla="*/ 1603814 w 7289801"/>
              <a:gd name="connsiteY17769" fmla="*/ 2326092 h 8519503"/>
              <a:gd name="connsiteX17770" fmla="*/ 1605959 w 7289801"/>
              <a:gd name="connsiteY17770" fmla="*/ 2333234 h 8519503"/>
              <a:gd name="connsiteX17771" fmla="*/ 1592368 w 7289801"/>
              <a:gd name="connsiteY17771" fmla="*/ 2339663 h 8519503"/>
              <a:gd name="connsiteX17772" fmla="*/ 1598807 w 7289801"/>
              <a:gd name="connsiteY17772" fmla="*/ 2331805 h 8519503"/>
              <a:gd name="connsiteX17773" fmla="*/ 1586647 w 7289801"/>
              <a:gd name="connsiteY17773" fmla="*/ 2321092 h 8519503"/>
              <a:gd name="connsiteX17774" fmla="*/ 1588077 w 7289801"/>
              <a:gd name="connsiteY17774" fmla="*/ 2333234 h 8519503"/>
              <a:gd name="connsiteX17775" fmla="*/ 1563042 w 7289801"/>
              <a:gd name="connsiteY17775" fmla="*/ 2343948 h 8519503"/>
              <a:gd name="connsiteX17776" fmla="*/ 1560896 w 7289801"/>
              <a:gd name="connsiteY17776" fmla="*/ 2359660 h 8519503"/>
              <a:gd name="connsiteX17777" fmla="*/ 1553744 w 7289801"/>
              <a:gd name="connsiteY17777" fmla="*/ 2349662 h 8519503"/>
              <a:gd name="connsiteX17778" fmla="*/ 1546591 w 7289801"/>
              <a:gd name="connsiteY17778" fmla="*/ 2367515 h 8519503"/>
              <a:gd name="connsiteX17779" fmla="*/ 1551598 w 7289801"/>
              <a:gd name="connsiteY17779" fmla="*/ 2369657 h 8519503"/>
              <a:gd name="connsiteX17780" fmla="*/ 1550167 w 7289801"/>
              <a:gd name="connsiteY17780" fmla="*/ 2379652 h 8519503"/>
              <a:gd name="connsiteX17781" fmla="*/ 1538723 w 7289801"/>
              <a:gd name="connsiteY17781" fmla="*/ 2382509 h 8519503"/>
              <a:gd name="connsiteX17782" fmla="*/ 1543730 w 7289801"/>
              <a:gd name="connsiteY17782" fmla="*/ 2376083 h 8519503"/>
              <a:gd name="connsiteX17783" fmla="*/ 1543014 w 7289801"/>
              <a:gd name="connsiteY17783" fmla="*/ 2369657 h 8519503"/>
              <a:gd name="connsiteX17784" fmla="*/ 1530855 w 7289801"/>
              <a:gd name="connsiteY17784" fmla="*/ 2368228 h 8519503"/>
              <a:gd name="connsiteX17785" fmla="*/ 1532286 w 7289801"/>
              <a:gd name="connsiteY17785" fmla="*/ 2361802 h 8519503"/>
              <a:gd name="connsiteX17786" fmla="*/ 1514404 w 7289801"/>
              <a:gd name="connsiteY17786" fmla="*/ 2381081 h 8519503"/>
              <a:gd name="connsiteX17787" fmla="*/ 1511542 w 7289801"/>
              <a:gd name="connsiteY17787" fmla="*/ 2368228 h 8519503"/>
              <a:gd name="connsiteX17788" fmla="*/ 1509397 w 7289801"/>
              <a:gd name="connsiteY17788" fmla="*/ 2383669 h 8519503"/>
              <a:gd name="connsiteX17789" fmla="*/ 1504602 w 7289801"/>
              <a:gd name="connsiteY17789" fmla="*/ 2385413 h 8519503"/>
              <a:gd name="connsiteX17790" fmla="*/ 1503674 w 7289801"/>
              <a:gd name="connsiteY17790" fmla="*/ 2381794 h 8519503"/>
              <a:gd name="connsiteX17791" fmla="*/ 1489369 w 7289801"/>
              <a:gd name="connsiteY17791" fmla="*/ 2391791 h 8519503"/>
              <a:gd name="connsiteX17792" fmla="*/ 1482216 w 7289801"/>
              <a:gd name="connsiteY17792" fmla="*/ 2385365 h 8519503"/>
              <a:gd name="connsiteX17793" fmla="*/ 1480069 w 7289801"/>
              <a:gd name="connsiteY17793" fmla="*/ 2397502 h 8519503"/>
              <a:gd name="connsiteX17794" fmla="*/ 1472917 w 7289801"/>
              <a:gd name="connsiteY17794" fmla="*/ 2396075 h 8519503"/>
              <a:gd name="connsiteX17795" fmla="*/ 1470771 w 7289801"/>
              <a:gd name="connsiteY17795" fmla="*/ 2390363 h 8519503"/>
              <a:gd name="connsiteX17796" fmla="*/ 1445021 w 7289801"/>
              <a:gd name="connsiteY17796" fmla="*/ 2413924 h 8519503"/>
              <a:gd name="connsiteX17797" fmla="*/ 1440729 w 7289801"/>
              <a:gd name="connsiteY17797" fmla="*/ 2398217 h 8519503"/>
              <a:gd name="connsiteX17798" fmla="*/ 1432145 w 7289801"/>
              <a:gd name="connsiteY17798" fmla="*/ 2408926 h 8519503"/>
              <a:gd name="connsiteX17799" fmla="*/ 1423563 w 7289801"/>
              <a:gd name="connsiteY17799" fmla="*/ 2408926 h 8519503"/>
              <a:gd name="connsiteX17800" fmla="*/ 1430000 w 7289801"/>
              <a:gd name="connsiteY17800" fmla="*/ 2418923 h 8519503"/>
              <a:gd name="connsiteX17801" fmla="*/ 1399958 w 7289801"/>
              <a:gd name="connsiteY17801" fmla="*/ 2441771 h 8519503"/>
              <a:gd name="connsiteX17802" fmla="*/ 1404250 w 7289801"/>
              <a:gd name="connsiteY17802" fmla="*/ 2435345 h 8519503"/>
              <a:gd name="connsiteX17803" fmla="*/ 1397097 w 7289801"/>
              <a:gd name="connsiteY17803" fmla="*/ 2427490 h 8519503"/>
              <a:gd name="connsiteX17804" fmla="*/ 1362763 w 7289801"/>
              <a:gd name="connsiteY17804" fmla="*/ 2451053 h 8519503"/>
              <a:gd name="connsiteX17805" fmla="*/ 1359188 w 7289801"/>
              <a:gd name="connsiteY17805" fmla="*/ 2442484 h 8519503"/>
              <a:gd name="connsiteX17806" fmla="*/ 1352749 w 7289801"/>
              <a:gd name="connsiteY17806" fmla="*/ 2458193 h 8519503"/>
              <a:gd name="connsiteX17807" fmla="*/ 1350604 w 7289801"/>
              <a:gd name="connsiteY17807" fmla="*/ 2453195 h 8519503"/>
              <a:gd name="connsiteX17808" fmla="*/ 1325569 w 7289801"/>
              <a:gd name="connsiteY17808" fmla="*/ 2474614 h 8519503"/>
              <a:gd name="connsiteX17809" fmla="*/ 1323423 w 7289801"/>
              <a:gd name="connsiteY17809" fmla="*/ 2466761 h 8519503"/>
              <a:gd name="connsiteX17810" fmla="*/ 1296958 w 7289801"/>
              <a:gd name="connsiteY17810" fmla="*/ 2477471 h 8519503"/>
              <a:gd name="connsiteX17811" fmla="*/ 1294813 w 7289801"/>
              <a:gd name="connsiteY17811" fmla="*/ 2467474 h 8519503"/>
              <a:gd name="connsiteX17812" fmla="*/ 1286944 w 7289801"/>
              <a:gd name="connsiteY17812" fmla="*/ 2472472 h 8519503"/>
              <a:gd name="connsiteX17813" fmla="*/ 1286944 w 7289801"/>
              <a:gd name="connsiteY17813" fmla="*/ 2483182 h 8519503"/>
              <a:gd name="connsiteX17814" fmla="*/ 1279792 w 7289801"/>
              <a:gd name="connsiteY17814" fmla="*/ 2483897 h 8519503"/>
              <a:gd name="connsiteX17815" fmla="*/ 1284083 w 7289801"/>
              <a:gd name="connsiteY17815" fmla="*/ 2490322 h 8519503"/>
              <a:gd name="connsiteX17816" fmla="*/ 1269778 w 7289801"/>
              <a:gd name="connsiteY17816" fmla="*/ 2491751 h 8519503"/>
              <a:gd name="connsiteX17817" fmla="*/ 1275499 w 7289801"/>
              <a:gd name="connsiteY17817" fmla="*/ 2498890 h 8519503"/>
              <a:gd name="connsiteX17818" fmla="*/ 1246889 w 7289801"/>
              <a:gd name="connsiteY17818" fmla="*/ 2490322 h 8519503"/>
              <a:gd name="connsiteX17819" fmla="*/ 1233299 w 7289801"/>
              <a:gd name="connsiteY17819" fmla="*/ 2501032 h 8519503"/>
              <a:gd name="connsiteX17820" fmla="*/ 1232583 w 7289801"/>
              <a:gd name="connsiteY17820" fmla="*/ 2493893 h 8519503"/>
              <a:gd name="connsiteX17821" fmla="*/ 1219708 w 7289801"/>
              <a:gd name="connsiteY17821" fmla="*/ 2496035 h 8519503"/>
              <a:gd name="connsiteX17822" fmla="*/ 1226861 w 7289801"/>
              <a:gd name="connsiteY17822" fmla="*/ 2514599 h 8519503"/>
              <a:gd name="connsiteX17823" fmla="*/ 1212555 w 7289801"/>
              <a:gd name="connsiteY17823" fmla="*/ 2520311 h 8519503"/>
              <a:gd name="connsiteX17824" fmla="*/ 1113846 w 7289801"/>
              <a:gd name="connsiteY17824" fmla="*/ 2558153 h 8519503"/>
              <a:gd name="connsiteX17825" fmla="*/ 1122430 w 7289801"/>
              <a:gd name="connsiteY17825" fmla="*/ 2551727 h 8519503"/>
              <a:gd name="connsiteX17826" fmla="*/ 1120284 w 7289801"/>
              <a:gd name="connsiteY17826" fmla="*/ 2542445 h 8519503"/>
              <a:gd name="connsiteX17827" fmla="*/ 1116707 w 7289801"/>
              <a:gd name="connsiteY17827" fmla="*/ 2544586 h 8519503"/>
              <a:gd name="connsiteX17828" fmla="*/ 1116707 w 7289801"/>
              <a:gd name="connsiteY17828" fmla="*/ 2553155 h 8519503"/>
              <a:gd name="connsiteX17829" fmla="*/ 1110985 w 7289801"/>
              <a:gd name="connsiteY17829" fmla="*/ 2546015 h 8519503"/>
              <a:gd name="connsiteX17830" fmla="*/ 1103118 w 7289801"/>
              <a:gd name="connsiteY17830" fmla="*/ 2548870 h 8519503"/>
              <a:gd name="connsiteX17831" fmla="*/ 1105979 w 7289801"/>
              <a:gd name="connsiteY17831" fmla="*/ 2556011 h 8519503"/>
              <a:gd name="connsiteX17832" fmla="*/ 1119569 w 7289801"/>
              <a:gd name="connsiteY17832" fmla="*/ 2567435 h 8519503"/>
              <a:gd name="connsiteX17833" fmla="*/ 1110270 w 7289801"/>
              <a:gd name="connsiteY17833" fmla="*/ 2569577 h 8519503"/>
              <a:gd name="connsiteX17834" fmla="*/ 1108839 w 7289801"/>
              <a:gd name="connsiteY17834" fmla="*/ 2559581 h 8519503"/>
              <a:gd name="connsiteX17835" fmla="*/ 1085236 w 7289801"/>
              <a:gd name="connsiteY17835" fmla="*/ 2571719 h 8519503"/>
              <a:gd name="connsiteX17836" fmla="*/ 1081659 w 7289801"/>
              <a:gd name="connsiteY17836" fmla="*/ 2573861 h 8519503"/>
              <a:gd name="connsiteX17837" fmla="*/ 1070930 w 7289801"/>
              <a:gd name="connsiteY17837" fmla="*/ 2573148 h 8519503"/>
              <a:gd name="connsiteX17838" fmla="*/ 1080229 w 7289801"/>
              <a:gd name="connsiteY17838" fmla="*/ 2560294 h 8519503"/>
              <a:gd name="connsiteX17839" fmla="*/ 1059485 w 7289801"/>
              <a:gd name="connsiteY17839" fmla="*/ 2569577 h 8519503"/>
              <a:gd name="connsiteX17840" fmla="*/ 1047325 w 7289801"/>
              <a:gd name="connsiteY17840" fmla="*/ 2568149 h 8519503"/>
              <a:gd name="connsiteX17841" fmla="*/ 1045180 w 7289801"/>
              <a:gd name="connsiteY17841" fmla="*/ 2549585 h 8519503"/>
              <a:gd name="connsiteX17842" fmla="*/ 1034451 w 7289801"/>
              <a:gd name="connsiteY17842" fmla="*/ 2561723 h 8519503"/>
              <a:gd name="connsiteX17843" fmla="*/ 1035882 w 7289801"/>
              <a:gd name="connsiteY17843" fmla="*/ 2574575 h 8519503"/>
              <a:gd name="connsiteX17844" fmla="*/ 1023006 w 7289801"/>
              <a:gd name="connsiteY17844" fmla="*/ 2568149 h 8519503"/>
              <a:gd name="connsiteX17845" fmla="*/ 1020145 w 7289801"/>
              <a:gd name="connsiteY17845" fmla="*/ 2553869 h 8519503"/>
              <a:gd name="connsiteX17846" fmla="*/ 1028729 w 7289801"/>
              <a:gd name="connsiteY17846" fmla="*/ 2545301 h 8519503"/>
              <a:gd name="connsiteX17847" fmla="*/ 1059485 w 7289801"/>
              <a:gd name="connsiteY17847" fmla="*/ 2537447 h 8519503"/>
              <a:gd name="connsiteX17848" fmla="*/ 1061192 w 7289801"/>
              <a:gd name="connsiteY17848" fmla="*/ 2534867 h 8519503"/>
              <a:gd name="connsiteX17849" fmla="*/ 1061124 w 7289801"/>
              <a:gd name="connsiteY17849" fmla="*/ 2534815 h 8519503"/>
              <a:gd name="connsiteX17850" fmla="*/ 1061292 w 7289801"/>
              <a:gd name="connsiteY17850" fmla="*/ 2534719 h 8519503"/>
              <a:gd name="connsiteX17851" fmla="*/ 1066102 w 7289801"/>
              <a:gd name="connsiteY17851" fmla="*/ 2527451 h 8519503"/>
              <a:gd name="connsiteX17852" fmla="*/ 1075937 w 7289801"/>
              <a:gd name="connsiteY17852" fmla="*/ 2523880 h 8519503"/>
              <a:gd name="connsiteX17853" fmla="*/ 1073076 w 7289801"/>
              <a:gd name="connsiteY17853" fmla="*/ 2518883 h 8519503"/>
              <a:gd name="connsiteX17854" fmla="*/ 1083804 w 7289801"/>
              <a:gd name="connsiteY17854" fmla="*/ 2519596 h 8519503"/>
              <a:gd name="connsiteX17855" fmla="*/ 1088811 w 7289801"/>
              <a:gd name="connsiteY17855" fmla="*/ 2531020 h 8519503"/>
              <a:gd name="connsiteX17856" fmla="*/ 1090958 w 7289801"/>
              <a:gd name="connsiteY17856" fmla="*/ 2527451 h 8519503"/>
              <a:gd name="connsiteX17857" fmla="*/ 1088811 w 7289801"/>
              <a:gd name="connsiteY17857" fmla="*/ 2509601 h 8519503"/>
              <a:gd name="connsiteX17858" fmla="*/ 1097395 w 7289801"/>
              <a:gd name="connsiteY17858" fmla="*/ 2502461 h 8519503"/>
              <a:gd name="connsiteX17859" fmla="*/ 1101686 w 7289801"/>
              <a:gd name="connsiteY17859" fmla="*/ 2507459 h 8519503"/>
              <a:gd name="connsiteX17860" fmla="*/ 1107409 w 7289801"/>
              <a:gd name="connsiteY17860" fmla="*/ 2496748 h 8519503"/>
              <a:gd name="connsiteX17861" fmla="*/ 1097395 w 7289801"/>
              <a:gd name="connsiteY17861" fmla="*/ 2511743 h 8519503"/>
              <a:gd name="connsiteX17862" fmla="*/ 1103118 w 7289801"/>
              <a:gd name="connsiteY17862" fmla="*/ 2521025 h 8519503"/>
              <a:gd name="connsiteX17863" fmla="*/ 1113846 w 7289801"/>
              <a:gd name="connsiteY17863" fmla="*/ 2506745 h 8519503"/>
              <a:gd name="connsiteX17864" fmla="*/ 1121714 w 7289801"/>
              <a:gd name="connsiteY17864" fmla="*/ 2504603 h 8519503"/>
              <a:gd name="connsiteX17865" fmla="*/ 1129583 w 7289801"/>
              <a:gd name="connsiteY17865" fmla="*/ 2510314 h 8519503"/>
              <a:gd name="connsiteX17866" fmla="*/ 1133160 w 7289801"/>
              <a:gd name="connsiteY17866" fmla="*/ 2499604 h 8519503"/>
              <a:gd name="connsiteX17867" fmla="*/ 1143174 w 7289801"/>
              <a:gd name="connsiteY17867" fmla="*/ 2504603 h 8519503"/>
              <a:gd name="connsiteX17868" fmla="*/ 1136735 w 7289801"/>
              <a:gd name="connsiteY17868" fmla="*/ 2488180 h 8519503"/>
              <a:gd name="connsiteX17869" fmla="*/ 1151041 w 7289801"/>
              <a:gd name="connsiteY17869" fmla="*/ 2497463 h 8519503"/>
              <a:gd name="connsiteX17870" fmla="*/ 1155333 w 7289801"/>
              <a:gd name="connsiteY17870" fmla="*/ 2484611 h 8519503"/>
              <a:gd name="connsiteX17871" fmla="*/ 1142458 w 7289801"/>
              <a:gd name="connsiteY17871" fmla="*/ 2484611 h 8519503"/>
              <a:gd name="connsiteX17872" fmla="*/ 1161770 w 7289801"/>
              <a:gd name="connsiteY17872" fmla="*/ 2477471 h 8519503"/>
              <a:gd name="connsiteX17873" fmla="*/ 1175361 w 7289801"/>
              <a:gd name="connsiteY17873" fmla="*/ 2463191 h 8519503"/>
              <a:gd name="connsiteX17874" fmla="*/ 1175361 w 7289801"/>
              <a:gd name="connsiteY17874" fmla="*/ 2459621 h 8519503"/>
              <a:gd name="connsiteX17875" fmla="*/ 1152472 w 7289801"/>
              <a:gd name="connsiteY17875" fmla="*/ 2448911 h 8519503"/>
              <a:gd name="connsiteX17876" fmla="*/ 1147465 w 7289801"/>
              <a:gd name="connsiteY17876" fmla="*/ 2455337 h 8519503"/>
              <a:gd name="connsiteX17877" fmla="*/ 1151756 w 7289801"/>
              <a:gd name="connsiteY17877" fmla="*/ 2461763 h 8519503"/>
              <a:gd name="connsiteX17878" fmla="*/ 1143888 w 7289801"/>
              <a:gd name="connsiteY17878" fmla="*/ 2476756 h 8519503"/>
              <a:gd name="connsiteX17879" fmla="*/ 1142458 w 7289801"/>
              <a:gd name="connsiteY17879" fmla="*/ 2465332 h 8519503"/>
              <a:gd name="connsiteX17880" fmla="*/ 1136735 w 7289801"/>
              <a:gd name="connsiteY17880" fmla="*/ 2466761 h 8519503"/>
              <a:gd name="connsiteX17881" fmla="*/ 1136020 w 7289801"/>
              <a:gd name="connsiteY17881" fmla="*/ 2473901 h 8519503"/>
              <a:gd name="connsiteX17882" fmla="*/ 1129583 w 7289801"/>
              <a:gd name="connsiteY17882" fmla="*/ 2485325 h 8519503"/>
              <a:gd name="connsiteX17883" fmla="*/ 1134590 w 7289801"/>
              <a:gd name="connsiteY17883" fmla="*/ 2474614 h 8519503"/>
              <a:gd name="connsiteX17884" fmla="*/ 1123860 w 7289801"/>
              <a:gd name="connsiteY17884" fmla="*/ 2473187 h 8519503"/>
              <a:gd name="connsiteX17885" fmla="*/ 1128867 w 7289801"/>
              <a:gd name="connsiteY17885" fmla="*/ 2461048 h 8519503"/>
              <a:gd name="connsiteX17886" fmla="*/ 1121714 w 7289801"/>
              <a:gd name="connsiteY17886" fmla="*/ 2461763 h 8519503"/>
              <a:gd name="connsiteX17887" fmla="*/ 1120284 w 7289801"/>
              <a:gd name="connsiteY17887" fmla="*/ 2473187 h 8519503"/>
              <a:gd name="connsiteX17888" fmla="*/ 1124576 w 7289801"/>
              <a:gd name="connsiteY17888" fmla="*/ 2478185 h 8519503"/>
              <a:gd name="connsiteX17889" fmla="*/ 1103832 w 7289801"/>
              <a:gd name="connsiteY17889" fmla="*/ 2484611 h 8519503"/>
              <a:gd name="connsiteX17890" fmla="*/ 1069499 w 7289801"/>
              <a:gd name="connsiteY17890" fmla="*/ 2512456 h 8519503"/>
              <a:gd name="connsiteX17891" fmla="*/ 1068069 w 7289801"/>
              <a:gd name="connsiteY17891" fmla="*/ 2496748 h 8519503"/>
              <a:gd name="connsiteX17892" fmla="*/ 1088811 w 7289801"/>
              <a:gd name="connsiteY17892" fmla="*/ 2490322 h 8519503"/>
              <a:gd name="connsiteX17893" fmla="*/ 1101686 w 7289801"/>
              <a:gd name="connsiteY17893" fmla="*/ 2487466 h 8519503"/>
              <a:gd name="connsiteX17894" fmla="*/ 1092388 w 7289801"/>
              <a:gd name="connsiteY17894" fmla="*/ 2481040 h 8519503"/>
              <a:gd name="connsiteX17895" fmla="*/ 1083090 w 7289801"/>
              <a:gd name="connsiteY17895" fmla="*/ 2493179 h 8519503"/>
              <a:gd name="connsiteX17896" fmla="*/ 1063776 w 7289801"/>
              <a:gd name="connsiteY17896" fmla="*/ 2494606 h 8519503"/>
              <a:gd name="connsiteX17897" fmla="*/ 1063062 w 7289801"/>
              <a:gd name="connsiteY17897" fmla="*/ 2485325 h 8519503"/>
              <a:gd name="connsiteX17898" fmla="*/ 1056624 w 7289801"/>
              <a:gd name="connsiteY17898" fmla="*/ 2482469 h 8519503"/>
              <a:gd name="connsiteX17899" fmla="*/ 1053048 w 7289801"/>
              <a:gd name="connsiteY17899" fmla="*/ 2493179 h 8519503"/>
              <a:gd name="connsiteX17900" fmla="*/ 1057339 w 7289801"/>
              <a:gd name="connsiteY17900" fmla="*/ 2498177 h 8519503"/>
              <a:gd name="connsiteX17901" fmla="*/ 1041603 w 7289801"/>
              <a:gd name="connsiteY17901" fmla="*/ 2498177 h 8519503"/>
              <a:gd name="connsiteX17902" fmla="*/ 1041603 w 7289801"/>
              <a:gd name="connsiteY17902" fmla="*/ 2489609 h 8519503"/>
              <a:gd name="connsiteX17903" fmla="*/ 1035166 w 7289801"/>
              <a:gd name="connsiteY17903" fmla="*/ 2503888 h 8519503"/>
              <a:gd name="connsiteX17904" fmla="*/ 1015854 w 7289801"/>
              <a:gd name="connsiteY17904" fmla="*/ 2496035 h 8519503"/>
              <a:gd name="connsiteX17905" fmla="*/ 999401 w 7289801"/>
              <a:gd name="connsiteY17905" fmla="*/ 2498890 h 8519503"/>
              <a:gd name="connsiteX17906" fmla="*/ 999401 w 7289801"/>
              <a:gd name="connsiteY17906" fmla="*/ 2490322 h 8519503"/>
              <a:gd name="connsiteX17907" fmla="*/ 991533 w 7289801"/>
              <a:gd name="connsiteY17907" fmla="*/ 2494606 h 8519503"/>
              <a:gd name="connsiteX17908" fmla="*/ 983666 w 7289801"/>
              <a:gd name="connsiteY17908" fmla="*/ 2486753 h 8519503"/>
              <a:gd name="connsiteX17909" fmla="*/ 976514 w 7289801"/>
              <a:gd name="connsiteY17909" fmla="*/ 2489609 h 8519503"/>
              <a:gd name="connsiteX17910" fmla="*/ 984381 w 7289801"/>
              <a:gd name="connsiteY17910" fmla="*/ 2493893 h 8519503"/>
              <a:gd name="connsiteX17911" fmla="*/ 982951 w 7289801"/>
              <a:gd name="connsiteY17911" fmla="*/ 2503888 h 8519503"/>
              <a:gd name="connsiteX17912" fmla="*/ 976514 w 7289801"/>
              <a:gd name="connsiteY17912" fmla="*/ 2506745 h 8519503"/>
              <a:gd name="connsiteX17913" fmla="*/ 967930 w 7289801"/>
              <a:gd name="connsiteY17913" fmla="*/ 2498177 h 8519503"/>
              <a:gd name="connsiteX17914" fmla="*/ 977228 w 7289801"/>
              <a:gd name="connsiteY17914" fmla="*/ 2494606 h 8519503"/>
              <a:gd name="connsiteX17915" fmla="*/ 965068 w 7289801"/>
              <a:gd name="connsiteY17915" fmla="*/ 2483897 h 8519503"/>
              <a:gd name="connsiteX17916" fmla="*/ 951479 w 7289801"/>
              <a:gd name="connsiteY17916" fmla="*/ 2490322 h 8519503"/>
              <a:gd name="connsiteX17917" fmla="*/ 955054 w 7289801"/>
              <a:gd name="connsiteY17917" fmla="*/ 2478898 h 8519503"/>
              <a:gd name="connsiteX17918" fmla="*/ 967930 w 7289801"/>
              <a:gd name="connsiteY17918" fmla="*/ 2476756 h 8519503"/>
              <a:gd name="connsiteX17919" fmla="*/ 967214 w 7289801"/>
              <a:gd name="connsiteY17919" fmla="*/ 2471758 h 8519503"/>
              <a:gd name="connsiteX17920" fmla="*/ 981520 w 7289801"/>
              <a:gd name="connsiteY17920" fmla="*/ 2458193 h 8519503"/>
              <a:gd name="connsiteX17921" fmla="*/ 989388 w 7289801"/>
              <a:gd name="connsiteY17921" fmla="*/ 2463905 h 8519503"/>
              <a:gd name="connsiteX17922" fmla="*/ 1002978 w 7289801"/>
              <a:gd name="connsiteY17922" fmla="*/ 2457479 h 8519503"/>
              <a:gd name="connsiteX17923" fmla="*/ 995110 w 7289801"/>
              <a:gd name="connsiteY17923" fmla="*/ 2460334 h 8519503"/>
              <a:gd name="connsiteX17924" fmla="*/ 997971 w 7289801"/>
              <a:gd name="connsiteY17924" fmla="*/ 2476756 h 8519503"/>
              <a:gd name="connsiteX17925" fmla="*/ 999401 w 7289801"/>
              <a:gd name="connsiteY17925" fmla="*/ 2466761 h 8519503"/>
              <a:gd name="connsiteX17926" fmla="*/ 1008701 w 7289801"/>
              <a:gd name="connsiteY17926" fmla="*/ 2462477 h 8519503"/>
              <a:gd name="connsiteX17927" fmla="*/ 1015138 w 7289801"/>
              <a:gd name="connsiteY17927" fmla="*/ 2470330 h 8519503"/>
              <a:gd name="connsiteX17928" fmla="*/ 1020861 w 7289801"/>
              <a:gd name="connsiteY17928" fmla="*/ 2456050 h 8519503"/>
              <a:gd name="connsiteX17929" fmla="*/ 1017999 w 7289801"/>
              <a:gd name="connsiteY17929" fmla="*/ 2441771 h 8519503"/>
              <a:gd name="connsiteX17930" fmla="*/ 1036596 w 7289801"/>
              <a:gd name="connsiteY17930" fmla="*/ 2436058 h 8519503"/>
              <a:gd name="connsiteX17931" fmla="*/ 1035166 w 7289801"/>
              <a:gd name="connsiteY17931" fmla="*/ 2443913 h 8519503"/>
              <a:gd name="connsiteX17932" fmla="*/ 1047325 w 7289801"/>
              <a:gd name="connsiteY17932" fmla="*/ 2436773 h 8519503"/>
              <a:gd name="connsiteX17933" fmla="*/ 1063062 w 7289801"/>
              <a:gd name="connsiteY17933" fmla="*/ 2433917 h 8519503"/>
              <a:gd name="connsiteX17934" fmla="*/ 1073790 w 7289801"/>
              <a:gd name="connsiteY17934" fmla="*/ 2446055 h 8519503"/>
              <a:gd name="connsiteX17935" fmla="*/ 1076652 w 7289801"/>
              <a:gd name="connsiteY17935" fmla="*/ 2430347 h 8519503"/>
              <a:gd name="connsiteX17936" fmla="*/ 1083804 w 7289801"/>
              <a:gd name="connsiteY17936" fmla="*/ 2429632 h 8519503"/>
              <a:gd name="connsiteX17937" fmla="*/ 1085951 w 7289801"/>
              <a:gd name="connsiteY17937" fmla="*/ 2436773 h 8519503"/>
              <a:gd name="connsiteX17938" fmla="*/ 1088811 w 7289801"/>
              <a:gd name="connsiteY17938" fmla="*/ 2429632 h 8519503"/>
              <a:gd name="connsiteX17939" fmla="*/ 1095965 w 7289801"/>
              <a:gd name="connsiteY17939" fmla="*/ 2439629 h 8519503"/>
              <a:gd name="connsiteX17940" fmla="*/ 1105263 w 7289801"/>
              <a:gd name="connsiteY17940" fmla="*/ 2427490 h 8519503"/>
              <a:gd name="connsiteX17941" fmla="*/ 1090958 w 7289801"/>
              <a:gd name="connsiteY17941" fmla="*/ 2426777 h 8519503"/>
              <a:gd name="connsiteX17942" fmla="*/ 1097395 w 7289801"/>
              <a:gd name="connsiteY17942" fmla="*/ 2421779 h 8519503"/>
              <a:gd name="connsiteX17943" fmla="*/ 1088097 w 7289801"/>
              <a:gd name="connsiteY17943" fmla="*/ 2419637 h 8519503"/>
              <a:gd name="connsiteX17944" fmla="*/ 1088097 w 7289801"/>
              <a:gd name="connsiteY17944" fmla="*/ 2418209 h 8519503"/>
              <a:gd name="connsiteX17945" fmla="*/ 1083090 w 7289801"/>
              <a:gd name="connsiteY17945" fmla="*/ 2420350 h 8519503"/>
              <a:gd name="connsiteX17946" fmla="*/ 1087381 w 7289801"/>
              <a:gd name="connsiteY17946" fmla="*/ 2426777 h 8519503"/>
              <a:gd name="connsiteX17947" fmla="*/ 1078083 w 7289801"/>
              <a:gd name="connsiteY17947" fmla="*/ 2422492 h 8519503"/>
              <a:gd name="connsiteX17948" fmla="*/ 1075937 w 7289801"/>
              <a:gd name="connsiteY17948" fmla="*/ 2410355 h 8519503"/>
              <a:gd name="connsiteX17949" fmla="*/ 1089527 w 7289801"/>
              <a:gd name="connsiteY17949" fmla="*/ 2413210 h 8519503"/>
              <a:gd name="connsiteX17950" fmla="*/ 1098111 w 7289801"/>
              <a:gd name="connsiteY17950" fmla="*/ 2409641 h 8519503"/>
              <a:gd name="connsiteX17951" fmla="*/ 1098111 w 7289801"/>
              <a:gd name="connsiteY17951" fmla="*/ 2410355 h 8519503"/>
              <a:gd name="connsiteX17952" fmla="*/ 1102402 w 7289801"/>
              <a:gd name="connsiteY17952" fmla="*/ 2400358 h 8519503"/>
              <a:gd name="connsiteX17953" fmla="*/ 1108125 w 7289801"/>
              <a:gd name="connsiteY17953" fmla="*/ 2398931 h 8519503"/>
              <a:gd name="connsiteX17954" fmla="*/ 1113132 w 7289801"/>
              <a:gd name="connsiteY17954" fmla="*/ 2410355 h 8519503"/>
              <a:gd name="connsiteX17955" fmla="*/ 1120999 w 7289801"/>
              <a:gd name="connsiteY17955" fmla="*/ 2405357 h 8519503"/>
              <a:gd name="connsiteX17956" fmla="*/ 1113132 w 7289801"/>
              <a:gd name="connsiteY17956" fmla="*/ 2399645 h 8519503"/>
              <a:gd name="connsiteX17957" fmla="*/ 1120284 w 7289801"/>
              <a:gd name="connsiteY17957" fmla="*/ 2398931 h 8519503"/>
              <a:gd name="connsiteX17958" fmla="*/ 1123146 w 7289801"/>
              <a:gd name="connsiteY17958" fmla="*/ 2384650 h 8519503"/>
              <a:gd name="connsiteX17959" fmla="*/ 1117423 w 7289801"/>
              <a:gd name="connsiteY17959" fmla="*/ 2375368 h 8519503"/>
              <a:gd name="connsiteX17960" fmla="*/ 1120999 w 7289801"/>
              <a:gd name="connsiteY17960" fmla="*/ 2364659 h 8519503"/>
              <a:gd name="connsiteX17961" fmla="*/ 1127437 w 7289801"/>
              <a:gd name="connsiteY17961" fmla="*/ 2378939 h 8519503"/>
              <a:gd name="connsiteX17962" fmla="*/ 1139597 w 7289801"/>
              <a:gd name="connsiteY17962" fmla="*/ 2369657 h 8519503"/>
              <a:gd name="connsiteX17963" fmla="*/ 1140312 w 7289801"/>
              <a:gd name="connsiteY17963" fmla="*/ 2378225 h 8519503"/>
              <a:gd name="connsiteX17964" fmla="*/ 1149611 w 7289801"/>
              <a:gd name="connsiteY17964" fmla="*/ 2383223 h 8519503"/>
              <a:gd name="connsiteX17965" fmla="*/ 1160340 w 7289801"/>
              <a:gd name="connsiteY17965" fmla="*/ 2382509 h 8519503"/>
              <a:gd name="connsiteX17966" fmla="*/ 1161770 w 7289801"/>
              <a:gd name="connsiteY17966" fmla="*/ 2365372 h 8519503"/>
              <a:gd name="connsiteX17967" fmla="*/ 1171784 w 7289801"/>
              <a:gd name="connsiteY17967" fmla="*/ 2377510 h 8519503"/>
              <a:gd name="connsiteX17968" fmla="*/ 1179652 w 7289801"/>
              <a:gd name="connsiteY17968" fmla="*/ 2361802 h 8519503"/>
              <a:gd name="connsiteX17969" fmla="*/ 1188235 w 7289801"/>
              <a:gd name="connsiteY17969" fmla="*/ 2363944 h 8519503"/>
              <a:gd name="connsiteX17970" fmla="*/ 1161770 w 7289801"/>
              <a:gd name="connsiteY17970" fmla="*/ 2354661 h 8519503"/>
              <a:gd name="connsiteX17971" fmla="*/ 1179652 w 7289801"/>
              <a:gd name="connsiteY17971" fmla="*/ 2353234 h 8519503"/>
              <a:gd name="connsiteX17972" fmla="*/ 1169638 w 7289801"/>
              <a:gd name="connsiteY17972" fmla="*/ 2320378 h 8519503"/>
              <a:gd name="connsiteX17973" fmla="*/ 1193242 w 7289801"/>
              <a:gd name="connsiteY17973" fmla="*/ 2303950 h 8519503"/>
              <a:gd name="connsiteX17974" fmla="*/ 1188951 w 7289801"/>
              <a:gd name="connsiteY17974" fmla="*/ 2321092 h 8519503"/>
              <a:gd name="connsiteX17975" fmla="*/ 1218277 w 7289801"/>
              <a:gd name="connsiteY17975" fmla="*/ 2312521 h 8519503"/>
              <a:gd name="connsiteX17976" fmla="*/ 1250464 w 7289801"/>
              <a:gd name="connsiteY17976" fmla="*/ 2311807 h 8519503"/>
              <a:gd name="connsiteX17977" fmla="*/ 1254757 w 7289801"/>
              <a:gd name="connsiteY17977" fmla="*/ 2305379 h 8519503"/>
              <a:gd name="connsiteX17978" fmla="*/ 1263340 w 7289801"/>
              <a:gd name="connsiteY17978" fmla="*/ 2309664 h 8519503"/>
              <a:gd name="connsiteX17979" fmla="*/ 1298388 w 7289801"/>
              <a:gd name="connsiteY17979" fmla="*/ 2298951 h 8519503"/>
              <a:gd name="connsiteX17980" fmla="*/ 1293381 w 7289801"/>
              <a:gd name="connsiteY17980" fmla="*/ 2294664 h 8519503"/>
              <a:gd name="connsiteX17981" fmla="*/ 1299820 w 7289801"/>
              <a:gd name="connsiteY17981" fmla="*/ 2291094 h 8519503"/>
              <a:gd name="connsiteX17982" fmla="*/ 1301965 w 7289801"/>
              <a:gd name="connsiteY17982" fmla="*/ 2296807 h 8519503"/>
              <a:gd name="connsiteX17983" fmla="*/ 1320562 w 7289801"/>
              <a:gd name="connsiteY17983" fmla="*/ 2290379 h 8519503"/>
              <a:gd name="connsiteX17984" fmla="*/ 1317701 w 7289801"/>
              <a:gd name="connsiteY17984" fmla="*/ 2300378 h 8519503"/>
              <a:gd name="connsiteX17985" fmla="*/ 1332007 w 7289801"/>
              <a:gd name="connsiteY17985" fmla="*/ 2297522 h 8519503"/>
              <a:gd name="connsiteX17986" fmla="*/ 1326285 w 7289801"/>
              <a:gd name="connsiteY17986" fmla="*/ 2278951 h 8519503"/>
              <a:gd name="connsiteX17987" fmla="*/ 1349174 w 7289801"/>
              <a:gd name="connsiteY17987" fmla="*/ 2288951 h 8519503"/>
              <a:gd name="connsiteX17988" fmla="*/ 1342735 w 7289801"/>
              <a:gd name="connsiteY17988" fmla="*/ 2285380 h 8519503"/>
              <a:gd name="connsiteX17989" fmla="*/ 1360618 w 7289801"/>
              <a:gd name="connsiteY17989" fmla="*/ 2264666 h 8519503"/>
              <a:gd name="connsiteX17990" fmla="*/ 1387798 w 7289801"/>
              <a:gd name="connsiteY17990" fmla="*/ 2263237 h 8519503"/>
              <a:gd name="connsiteX17991" fmla="*/ 1392805 w 7289801"/>
              <a:gd name="connsiteY17991" fmla="*/ 2253238 h 8519503"/>
              <a:gd name="connsiteX17992" fmla="*/ 1388514 w 7289801"/>
              <a:gd name="connsiteY17992" fmla="*/ 2248953 h 8519503"/>
              <a:gd name="connsiteX17993" fmla="*/ 1409972 w 7289801"/>
              <a:gd name="connsiteY17993" fmla="*/ 2238240 h 8519503"/>
              <a:gd name="connsiteX17994" fmla="*/ 1399958 w 7289801"/>
              <a:gd name="connsiteY17994" fmla="*/ 2252524 h 8519503"/>
              <a:gd name="connsiteX17995" fmla="*/ 1427138 w 7289801"/>
              <a:gd name="connsiteY17995" fmla="*/ 2249667 h 8519503"/>
              <a:gd name="connsiteX17996" fmla="*/ 1451459 w 7289801"/>
              <a:gd name="connsiteY17996" fmla="*/ 2231811 h 8519503"/>
              <a:gd name="connsiteX17997" fmla="*/ 1465048 w 7289801"/>
              <a:gd name="connsiteY17997" fmla="*/ 2236811 h 8519503"/>
              <a:gd name="connsiteX17998" fmla="*/ 1465764 w 7289801"/>
              <a:gd name="connsiteY17998" fmla="*/ 2250382 h 8519503"/>
              <a:gd name="connsiteX17999" fmla="*/ 1470055 w 7289801"/>
              <a:gd name="connsiteY17999" fmla="*/ 2247524 h 8519503"/>
              <a:gd name="connsiteX18000" fmla="*/ 1470055 w 7289801"/>
              <a:gd name="connsiteY18000" fmla="*/ 2235382 h 8519503"/>
              <a:gd name="connsiteX18001" fmla="*/ 1475062 w 7289801"/>
              <a:gd name="connsiteY18001" fmla="*/ 2248239 h 8519503"/>
              <a:gd name="connsiteX18002" fmla="*/ 1482216 w 7289801"/>
              <a:gd name="connsiteY18002" fmla="*/ 2236811 h 8519503"/>
              <a:gd name="connsiteX18003" fmla="*/ 1485792 w 7289801"/>
              <a:gd name="connsiteY18003" fmla="*/ 2245381 h 8519503"/>
              <a:gd name="connsiteX18004" fmla="*/ 1486508 w 7289801"/>
              <a:gd name="connsiteY18004" fmla="*/ 2232526 h 8519503"/>
              <a:gd name="connsiteX18005" fmla="*/ 1493660 w 7289801"/>
              <a:gd name="connsiteY18005" fmla="*/ 2231811 h 8519503"/>
              <a:gd name="connsiteX18006" fmla="*/ 1493660 w 7289801"/>
              <a:gd name="connsiteY18006" fmla="*/ 2241096 h 8519503"/>
              <a:gd name="connsiteX18007" fmla="*/ 1500097 w 7289801"/>
              <a:gd name="connsiteY18007" fmla="*/ 2224669 h 8519503"/>
              <a:gd name="connsiteX18008" fmla="*/ 1489369 w 7289801"/>
              <a:gd name="connsiteY18008" fmla="*/ 2216811 h 8519503"/>
              <a:gd name="connsiteX18009" fmla="*/ 1502244 w 7289801"/>
              <a:gd name="connsiteY18009" fmla="*/ 2213776 h 8519503"/>
              <a:gd name="connsiteX18010" fmla="*/ 1512610 w 7289801"/>
              <a:gd name="connsiteY18010" fmla="*/ 2205668 h 8519503"/>
              <a:gd name="connsiteX18011" fmla="*/ 1515030 w 7289801"/>
              <a:gd name="connsiteY18011" fmla="*/ 2209402 h 8519503"/>
              <a:gd name="connsiteX18012" fmla="*/ 1519411 w 7289801"/>
              <a:gd name="connsiteY18012" fmla="*/ 2217526 h 8519503"/>
              <a:gd name="connsiteX18013" fmla="*/ 1530855 w 7289801"/>
              <a:gd name="connsiteY18013" fmla="*/ 2212526 h 8519503"/>
              <a:gd name="connsiteX18014" fmla="*/ 1520841 w 7289801"/>
              <a:gd name="connsiteY18014" fmla="*/ 2201099 h 8519503"/>
              <a:gd name="connsiteX18015" fmla="*/ 1531570 w 7289801"/>
              <a:gd name="connsiteY18015" fmla="*/ 2208954 h 8519503"/>
              <a:gd name="connsiteX18016" fmla="*/ 1533716 w 7289801"/>
              <a:gd name="connsiteY18016" fmla="*/ 2194670 h 8519503"/>
              <a:gd name="connsiteX18017" fmla="*/ 1554459 w 7289801"/>
              <a:gd name="connsiteY18017" fmla="*/ 2190384 h 8519503"/>
              <a:gd name="connsiteX18018" fmla="*/ 1550167 w 7289801"/>
              <a:gd name="connsiteY18018" fmla="*/ 2192527 h 8519503"/>
              <a:gd name="connsiteX18019" fmla="*/ 1554459 w 7289801"/>
              <a:gd name="connsiteY18019" fmla="*/ 2198955 h 8519503"/>
              <a:gd name="connsiteX18020" fmla="*/ 1570195 w 7289801"/>
              <a:gd name="connsiteY18020" fmla="*/ 2178956 h 8519503"/>
              <a:gd name="connsiteX18021" fmla="*/ 1577347 w 7289801"/>
              <a:gd name="connsiteY18021" fmla="*/ 2187528 h 8519503"/>
              <a:gd name="connsiteX18022" fmla="*/ 1584501 w 7289801"/>
              <a:gd name="connsiteY18022" fmla="*/ 2178242 h 8519503"/>
              <a:gd name="connsiteX18023" fmla="*/ 1591654 w 7289801"/>
              <a:gd name="connsiteY18023" fmla="*/ 2188242 h 8519503"/>
              <a:gd name="connsiteX18024" fmla="*/ 1600237 w 7289801"/>
              <a:gd name="connsiteY18024" fmla="*/ 2179670 h 8519503"/>
              <a:gd name="connsiteX18025" fmla="*/ 1601400 w 7289801"/>
              <a:gd name="connsiteY18025" fmla="*/ 2185742 h 8519503"/>
              <a:gd name="connsiteX18026" fmla="*/ 1606513 w 7289801"/>
              <a:gd name="connsiteY18026" fmla="*/ 2187267 h 8519503"/>
              <a:gd name="connsiteX18027" fmla="*/ 1608534 w 7289801"/>
              <a:gd name="connsiteY18027" fmla="*/ 2181800 h 8519503"/>
              <a:gd name="connsiteX18028" fmla="*/ 1611410 w 7289801"/>
              <a:gd name="connsiteY18028" fmla="*/ 2184456 h 8519503"/>
              <a:gd name="connsiteX18029" fmla="*/ 1607222 w 7289801"/>
              <a:gd name="connsiteY18029" fmla="*/ 2187477 h 8519503"/>
              <a:gd name="connsiteX18030" fmla="*/ 1607389 w 7289801"/>
              <a:gd name="connsiteY18030" fmla="*/ 2187528 h 8519503"/>
              <a:gd name="connsiteX18031" fmla="*/ 1606921 w 7289801"/>
              <a:gd name="connsiteY18031" fmla="*/ 2187694 h 8519503"/>
              <a:gd name="connsiteX18032" fmla="*/ 1606149 w 7289801"/>
              <a:gd name="connsiteY18032" fmla="*/ 2188251 h 8519503"/>
              <a:gd name="connsiteX18033" fmla="*/ 1606270 w 7289801"/>
              <a:gd name="connsiteY18033" fmla="*/ 2187925 h 8519503"/>
              <a:gd name="connsiteX18034" fmla="*/ 1575202 w 7289801"/>
              <a:gd name="connsiteY18034" fmla="*/ 2198955 h 8519503"/>
              <a:gd name="connsiteX18035" fmla="*/ 1578779 w 7289801"/>
              <a:gd name="connsiteY18035" fmla="*/ 2211812 h 8519503"/>
              <a:gd name="connsiteX18036" fmla="*/ 1615973 w 7289801"/>
              <a:gd name="connsiteY18036" fmla="*/ 2181099 h 8519503"/>
              <a:gd name="connsiteX18037" fmla="*/ 1623126 w 7289801"/>
              <a:gd name="connsiteY18037" fmla="*/ 2187528 h 8519503"/>
              <a:gd name="connsiteX18038" fmla="*/ 1633855 w 7289801"/>
              <a:gd name="connsiteY18038" fmla="*/ 2177529 h 8519503"/>
              <a:gd name="connsiteX18039" fmla="*/ 1633855 w 7289801"/>
              <a:gd name="connsiteY18039" fmla="*/ 2166814 h 8519503"/>
              <a:gd name="connsiteX18040" fmla="*/ 1624556 w 7289801"/>
              <a:gd name="connsiteY18040" fmla="*/ 2172528 h 8519503"/>
              <a:gd name="connsiteX18041" fmla="*/ 1628848 w 7289801"/>
              <a:gd name="connsiteY18041" fmla="*/ 2177529 h 8519503"/>
              <a:gd name="connsiteX18042" fmla="*/ 1619549 w 7289801"/>
              <a:gd name="connsiteY18042" fmla="*/ 2178956 h 8519503"/>
              <a:gd name="connsiteX18043" fmla="*/ 1613827 w 7289801"/>
              <a:gd name="connsiteY18043" fmla="*/ 2161100 h 8519503"/>
              <a:gd name="connsiteX18044" fmla="*/ 1621696 w 7289801"/>
              <a:gd name="connsiteY18044" fmla="*/ 2166814 h 8519503"/>
              <a:gd name="connsiteX18045" fmla="*/ 1633140 w 7289801"/>
              <a:gd name="connsiteY18045" fmla="*/ 2151815 h 8519503"/>
              <a:gd name="connsiteX18046" fmla="*/ 1637431 w 7289801"/>
              <a:gd name="connsiteY18046" fmla="*/ 2147529 h 8519503"/>
              <a:gd name="connsiteX18047" fmla="*/ 1646015 w 7289801"/>
              <a:gd name="connsiteY18047" fmla="*/ 2151815 h 8519503"/>
              <a:gd name="connsiteX18048" fmla="*/ 1643154 w 7289801"/>
              <a:gd name="connsiteY18048" fmla="*/ 2146101 h 8519503"/>
              <a:gd name="connsiteX18049" fmla="*/ 1658175 w 7289801"/>
              <a:gd name="connsiteY18049" fmla="*/ 2141102 h 8519503"/>
              <a:gd name="connsiteX18050" fmla="*/ 1657459 w 7289801"/>
              <a:gd name="connsiteY18050" fmla="*/ 2133959 h 8519503"/>
              <a:gd name="connsiteX18051" fmla="*/ 1643154 w 7289801"/>
              <a:gd name="connsiteY18051" fmla="*/ 2136816 h 8519503"/>
              <a:gd name="connsiteX18052" fmla="*/ 1656029 w 7289801"/>
              <a:gd name="connsiteY18052" fmla="*/ 2124673 h 8519503"/>
              <a:gd name="connsiteX18053" fmla="*/ 1659605 w 7289801"/>
              <a:gd name="connsiteY18053" fmla="*/ 2132530 h 8519503"/>
              <a:gd name="connsiteX18054" fmla="*/ 1662466 w 7289801"/>
              <a:gd name="connsiteY18054" fmla="*/ 2127531 h 8519503"/>
              <a:gd name="connsiteX18055" fmla="*/ 1657459 w 7289801"/>
              <a:gd name="connsiteY18055" fmla="*/ 2116818 h 8519503"/>
              <a:gd name="connsiteX18056" fmla="*/ 1646731 w 7289801"/>
              <a:gd name="connsiteY18056" fmla="*/ 2128245 h 8519503"/>
              <a:gd name="connsiteX18057" fmla="*/ 1637431 w 7289801"/>
              <a:gd name="connsiteY18057" fmla="*/ 2121103 h 8519503"/>
              <a:gd name="connsiteX18058" fmla="*/ 1620265 w 7289801"/>
              <a:gd name="connsiteY18058" fmla="*/ 2138244 h 8519503"/>
              <a:gd name="connsiteX18059" fmla="*/ 1618119 w 7289801"/>
              <a:gd name="connsiteY18059" fmla="*/ 2128245 h 8519503"/>
              <a:gd name="connsiteX18060" fmla="*/ 1612396 w 7289801"/>
              <a:gd name="connsiteY18060" fmla="*/ 2140388 h 8519503"/>
              <a:gd name="connsiteX18061" fmla="*/ 1611682 w 7289801"/>
              <a:gd name="connsiteY18061" fmla="*/ 2126817 h 8519503"/>
              <a:gd name="connsiteX18062" fmla="*/ 1609535 w 7289801"/>
              <a:gd name="connsiteY18062" fmla="*/ 2146101 h 8519503"/>
              <a:gd name="connsiteX18063" fmla="*/ 1603814 w 7289801"/>
              <a:gd name="connsiteY18063" fmla="*/ 2131816 h 8519503"/>
              <a:gd name="connsiteX18064" fmla="*/ 1602382 w 7289801"/>
              <a:gd name="connsiteY18064" fmla="*/ 2146101 h 8519503"/>
              <a:gd name="connsiteX18065" fmla="*/ 1593084 w 7289801"/>
              <a:gd name="connsiteY18065" fmla="*/ 2151815 h 8519503"/>
              <a:gd name="connsiteX18066" fmla="*/ 1588793 w 7289801"/>
              <a:gd name="connsiteY18066" fmla="*/ 2153957 h 8519503"/>
              <a:gd name="connsiteX18067" fmla="*/ 1579494 w 7289801"/>
              <a:gd name="connsiteY18067" fmla="*/ 2147529 h 8519503"/>
              <a:gd name="connsiteX18068" fmla="*/ 1582354 w 7289801"/>
              <a:gd name="connsiteY18068" fmla="*/ 2159672 h 8519503"/>
              <a:gd name="connsiteX18069" fmla="*/ 1570195 w 7289801"/>
              <a:gd name="connsiteY18069" fmla="*/ 2161814 h 8519503"/>
              <a:gd name="connsiteX18070" fmla="*/ 1579494 w 7289801"/>
              <a:gd name="connsiteY18070" fmla="*/ 2158244 h 8519503"/>
              <a:gd name="connsiteX18071" fmla="*/ 1553744 w 7289801"/>
              <a:gd name="connsiteY18071" fmla="*/ 2153243 h 8519503"/>
              <a:gd name="connsiteX18072" fmla="*/ 1541584 w 7289801"/>
              <a:gd name="connsiteY18072" fmla="*/ 2163958 h 8519503"/>
              <a:gd name="connsiteX18073" fmla="*/ 1553028 w 7289801"/>
              <a:gd name="connsiteY18073" fmla="*/ 2158958 h 8519503"/>
              <a:gd name="connsiteX18074" fmla="*/ 1559466 w 7289801"/>
              <a:gd name="connsiteY18074" fmla="*/ 2162529 h 8519503"/>
              <a:gd name="connsiteX18075" fmla="*/ 1558035 w 7289801"/>
              <a:gd name="connsiteY18075" fmla="*/ 2170386 h 8519503"/>
              <a:gd name="connsiteX18076" fmla="*/ 1540153 w 7289801"/>
              <a:gd name="connsiteY18076" fmla="*/ 2169671 h 8519503"/>
              <a:gd name="connsiteX18077" fmla="*/ 1535146 w 7289801"/>
              <a:gd name="connsiteY18077" fmla="*/ 2158958 h 8519503"/>
              <a:gd name="connsiteX18078" fmla="*/ 1517979 w 7289801"/>
              <a:gd name="connsiteY18078" fmla="*/ 2166814 h 8519503"/>
              <a:gd name="connsiteX18079" fmla="*/ 1517979 w 7289801"/>
              <a:gd name="connsiteY18079" fmla="*/ 2184670 h 8519503"/>
              <a:gd name="connsiteX18080" fmla="*/ 1515834 w 7289801"/>
              <a:gd name="connsiteY18080" fmla="*/ 2187528 h 8519503"/>
              <a:gd name="connsiteX18081" fmla="*/ 1505820 w 7289801"/>
              <a:gd name="connsiteY18081" fmla="*/ 2173957 h 8519503"/>
              <a:gd name="connsiteX18082" fmla="*/ 1506535 w 7289801"/>
              <a:gd name="connsiteY18082" fmla="*/ 2189670 h 8519503"/>
              <a:gd name="connsiteX18083" fmla="*/ 1490799 w 7289801"/>
              <a:gd name="connsiteY18083" fmla="*/ 2189670 h 8519503"/>
              <a:gd name="connsiteX18084" fmla="*/ 1480069 w 7289801"/>
              <a:gd name="connsiteY18084" fmla="*/ 2188956 h 8519503"/>
              <a:gd name="connsiteX18085" fmla="*/ 1486508 w 7289801"/>
              <a:gd name="connsiteY18085" fmla="*/ 2183242 h 8519503"/>
              <a:gd name="connsiteX18086" fmla="*/ 1473632 w 7289801"/>
              <a:gd name="connsiteY18086" fmla="*/ 2185384 h 8519503"/>
              <a:gd name="connsiteX18087" fmla="*/ 1474347 w 7289801"/>
              <a:gd name="connsiteY18087" fmla="*/ 2181099 h 8519503"/>
              <a:gd name="connsiteX18088" fmla="*/ 1473632 w 7289801"/>
              <a:gd name="connsiteY18088" fmla="*/ 2176814 h 8519503"/>
              <a:gd name="connsiteX18089" fmla="*/ 1480785 w 7289801"/>
              <a:gd name="connsiteY18089" fmla="*/ 2178242 h 8519503"/>
              <a:gd name="connsiteX18090" fmla="*/ 1480069 w 7289801"/>
              <a:gd name="connsiteY18090" fmla="*/ 2171100 h 8519503"/>
              <a:gd name="connsiteX18091" fmla="*/ 1468625 w 7289801"/>
              <a:gd name="connsiteY18091" fmla="*/ 2184670 h 8519503"/>
              <a:gd name="connsiteX18092" fmla="*/ 1447166 w 7289801"/>
              <a:gd name="connsiteY18092" fmla="*/ 2195385 h 8519503"/>
              <a:gd name="connsiteX18093" fmla="*/ 1453604 w 7289801"/>
              <a:gd name="connsiteY18093" fmla="*/ 2208954 h 8519503"/>
              <a:gd name="connsiteX18094" fmla="*/ 1442875 w 7289801"/>
              <a:gd name="connsiteY18094" fmla="*/ 2210383 h 8519503"/>
              <a:gd name="connsiteX18095" fmla="*/ 1442875 w 7289801"/>
              <a:gd name="connsiteY18095" fmla="*/ 2192527 h 8519503"/>
              <a:gd name="connsiteX18096" fmla="*/ 1419986 w 7289801"/>
              <a:gd name="connsiteY18096" fmla="*/ 2208954 h 8519503"/>
              <a:gd name="connsiteX18097" fmla="*/ 1388514 w 7289801"/>
              <a:gd name="connsiteY18097" fmla="*/ 2209669 h 8519503"/>
              <a:gd name="connsiteX18098" fmla="*/ 1389229 w 7289801"/>
              <a:gd name="connsiteY18098" fmla="*/ 2203955 h 8519503"/>
              <a:gd name="connsiteX18099" fmla="*/ 1379930 w 7289801"/>
              <a:gd name="connsiteY18099" fmla="*/ 2196812 h 8519503"/>
              <a:gd name="connsiteX18100" fmla="*/ 1384937 w 7289801"/>
              <a:gd name="connsiteY18100" fmla="*/ 2208240 h 8519503"/>
              <a:gd name="connsiteX18101" fmla="*/ 1369916 w 7289801"/>
              <a:gd name="connsiteY18101" fmla="*/ 2222525 h 8519503"/>
              <a:gd name="connsiteX18102" fmla="*/ 1379216 w 7289801"/>
              <a:gd name="connsiteY18102" fmla="*/ 2231097 h 8519503"/>
              <a:gd name="connsiteX18103" fmla="*/ 1367770 w 7289801"/>
              <a:gd name="connsiteY18103" fmla="*/ 2236096 h 8519503"/>
              <a:gd name="connsiteX18104" fmla="*/ 1364195 w 7289801"/>
              <a:gd name="connsiteY18104" fmla="*/ 2227525 h 8519503"/>
              <a:gd name="connsiteX18105" fmla="*/ 1370811 w 7289801"/>
              <a:gd name="connsiteY18105" fmla="*/ 2227525 h 8519503"/>
              <a:gd name="connsiteX18106" fmla="*/ 1368486 w 7289801"/>
              <a:gd name="connsiteY18106" fmla="*/ 2221097 h 8519503"/>
              <a:gd name="connsiteX18107" fmla="*/ 1347742 w 7289801"/>
              <a:gd name="connsiteY18107" fmla="*/ 2228239 h 8519503"/>
              <a:gd name="connsiteX18108" fmla="*/ 1339160 w 7289801"/>
              <a:gd name="connsiteY18108" fmla="*/ 2216811 h 8519503"/>
              <a:gd name="connsiteX18109" fmla="*/ 1347028 w 7289801"/>
              <a:gd name="connsiteY18109" fmla="*/ 2212526 h 8519503"/>
              <a:gd name="connsiteX18110" fmla="*/ 1332007 w 7289801"/>
              <a:gd name="connsiteY18110" fmla="*/ 2217526 h 8519503"/>
              <a:gd name="connsiteX18111" fmla="*/ 1337728 w 7289801"/>
              <a:gd name="connsiteY18111" fmla="*/ 2226811 h 8519503"/>
              <a:gd name="connsiteX18112" fmla="*/ 1345597 w 7289801"/>
              <a:gd name="connsiteY18112" fmla="*/ 2220383 h 8519503"/>
              <a:gd name="connsiteX18113" fmla="*/ 1342021 w 7289801"/>
              <a:gd name="connsiteY18113" fmla="*/ 2231097 h 8519503"/>
              <a:gd name="connsiteX18114" fmla="*/ 1312694 w 7289801"/>
              <a:gd name="connsiteY18114" fmla="*/ 2246810 h 8519503"/>
              <a:gd name="connsiteX18115" fmla="*/ 1303395 w 7289801"/>
              <a:gd name="connsiteY18115" fmla="*/ 2239667 h 8519503"/>
              <a:gd name="connsiteX18116" fmla="*/ 1301250 w 7289801"/>
              <a:gd name="connsiteY18116" fmla="*/ 2242525 h 8519503"/>
              <a:gd name="connsiteX18117" fmla="*/ 1299820 w 7289801"/>
              <a:gd name="connsiteY18117" fmla="*/ 2250382 h 8519503"/>
              <a:gd name="connsiteX18118" fmla="*/ 1274785 w 7289801"/>
              <a:gd name="connsiteY18118" fmla="*/ 2263237 h 8519503"/>
              <a:gd name="connsiteX18119" fmla="*/ 1270492 w 7289801"/>
              <a:gd name="connsiteY18119" fmla="*/ 2255381 h 8519503"/>
              <a:gd name="connsiteX18120" fmla="*/ 1264055 w 7289801"/>
              <a:gd name="connsiteY18120" fmla="*/ 2253952 h 8519503"/>
              <a:gd name="connsiteX18121" fmla="*/ 1256187 w 7289801"/>
              <a:gd name="connsiteY18121" fmla="*/ 2256810 h 8519503"/>
              <a:gd name="connsiteX18122" fmla="*/ 1256903 w 7289801"/>
              <a:gd name="connsiteY18122" fmla="*/ 2263237 h 8519503"/>
              <a:gd name="connsiteX18123" fmla="*/ 1246889 w 7289801"/>
              <a:gd name="connsiteY18123" fmla="*/ 2262524 h 8519503"/>
              <a:gd name="connsiteX18124" fmla="*/ 1244743 w 7289801"/>
              <a:gd name="connsiteY18124" fmla="*/ 2254667 h 8519503"/>
              <a:gd name="connsiteX18125" fmla="*/ 1244027 w 7289801"/>
              <a:gd name="connsiteY18125" fmla="*/ 2255381 h 8519503"/>
              <a:gd name="connsiteX18126" fmla="*/ 1244743 w 7289801"/>
              <a:gd name="connsiteY18126" fmla="*/ 2258238 h 8519503"/>
              <a:gd name="connsiteX18127" fmla="*/ 1241882 w 7289801"/>
              <a:gd name="connsiteY18127" fmla="*/ 2258238 h 8519503"/>
              <a:gd name="connsiteX18128" fmla="*/ 1239736 w 7289801"/>
              <a:gd name="connsiteY18128" fmla="*/ 2261095 h 8519503"/>
              <a:gd name="connsiteX18129" fmla="*/ 1246889 w 7289801"/>
              <a:gd name="connsiteY18129" fmla="*/ 2262524 h 8519503"/>
              <a:gd name="connsiteX18130" fmla="*/ 1239736 w 7289801"/>
              <a:gd name="connsiteY18130" fmla="*/ 2271809 h 8519503"/>
              <a:gd name="connsiteX18131" fmla="*/ 1226861 w 7289801"/>
              <a:gd name="connsiteY18131" fmla="*/ 2265380 h 8519503"/>
              <a:gd name="connsiteX18132" fmla="*/ 1193242 w 7289801"/>
              <a:gd name="connsiteY18132" fmla="*/ 2276094 h 8519503"/>
              <a:gd name="connsiteX18133" fmla="*/ 1187521 w 7289801"/>
              <a:gd name="connsiteY18133" fmla="*/ 2277523 h 8519503"/>
              <a:gd name="connsiteX18134" fmla="*/ 1165347 w 7289801"/>
              <a:gd name="connsiteY18134" fmla="*/ 2285380 h 8519503"/>
              <a:gd name="connsiteX18135" fmla="*/ 1145319 w 7289801"/>
              <a:gd name="connsiteY18135" fmla="*/ 2286808 h 8519503"/>
              <a:gd name="connsiteX18136" fmla="*/ 1148180 w 7289801"/>
              <a:gd name="connsiteY18136" fmla="*/ 2281093 h 8519503"/>
              <a:gd name="connsiteX18137" fmla="*/ 1140312 w 7289801"/>
              <a:gd name="connsiteY18137" fmla="*/ 2286094 h 8519503"/>
              <a:gd name="connsiteX18138" fmla="*/ 1143174 w 7289801"/>
              <a:gd name="connsiteY18138" fmla="*/ 2291808 h 8519503"/>
              <a:gd name="connsiteX18139" fmla="*/ 1131013 w 7289801"/>
              <a:gd name="connsiteY18139" fmla="*/ 2300378 h 8519503"/>
              <a:gd name="connsiteX18140" fmla="*/ 1143174 w 7289801"/>
              <a:gd name="connsiteY18140" fmla="*/ 2278951 h 8519503"/>
              <a:gd name="connsiteX18141" fmla="*/ 1156763 w 7289801"/>
              <a:gd name="connsiteY18141" fmla="*/ 2263952 h 8519503"/>
              <a:gd name="connsiteX18142" fmla="*/ 1166061 w 7289801"/>
              <a:gd name="connsiteY18142" fmla="*/ 2268952 h 8519503"/>
              <a:gd name="connsiteX18143" fmla="*/ 1164631 w 7289801"/>
              <a:gd name="connsiteY18143" fmla="*/ 2276808 h 8519503"/>
              <a:gd name="connsiteX18144" fmla="*/ 1184659 w 7289801"/>
              <a:gd name="connsiteY18144" fmla="*/ 2252524 h 8519503"/>
              <a:gd name="connsiteX18145" fmla="*/ 1193242 w 7289801"/>
              <a:gd name="connsiteY18145" fmla="*/ 2263237 h 8519503"/>
              <a:gd name="connsiteX18146" fmla="*/ 1209694 w 7289801"/>
              <a:gd name="connsiteY18146" fmla="*/ 2253952 h 8519503"/>
              <a:gd name="connsiteX18147" fmla="*/ 1203972 w 7289801"/>
              <a:gd name="connsiteY18147" fmla="*/ 2264666 h 8519503"/>
              <a:gd name="connsiteX18148" fmla="*/ 1193958 w 7289801"/>
              <a:gd name="connsiteY18148" fmla="*/ 2271809 h 8519503"/>
              <a:gd name="connsiteX18149" fmla="*/ 1213986 w 7289801"/>
              <a:gd name="connsiteY18149" fmla="*/ 2267523 h 8519503"/>
              <a:gd name="connsiteX18150" fmla="*/ 1215416 w 7289801"/>
              <a:gd name="connsiteY18150" fmla="*/ 2261095 h 8519503"/>
              <a:gd name="connsiteX18151" fmla="*/ 1208979 w 7289801"/>
              <a:gd name="connsiteY18151" fmla="*/ 2258238 h 8519503"/>
              <a:gd name="connsiteX18152" fmla="*/ 1211840 w 7289801"/>
              <a:gd name="connsiteY18152" fmla="*/ 2248953 h 8519503"/>
              <a:gd name="connsiteX18153" fmla="*/ 1226861 w 7289801"/>
              <a:gd name="connsiteY18153" fmla="*/ 2234668 h 8519503"/>
              <a:gd name="connsiteX18154" fmla="*/ 1225429 w 7289801"/>
              <a:gd name="connsiteY18154" fmla="*/ 2244667 h 8519503"/>
              <a:gd name="connsiteX18155" fmla="*/ 1242597 w 7289801"/>
              <a:gd name="connsiteY18155" fmla="*/ 2234668 h 8519503"/>
              <a:gd name="connsiteX18156" fmla="*/ 1250464 w 7289801"/>
              <a:gd name="connsiteY18156" fmla="*/ 2240382 h 8519503"/>
              <a:gd name="connsiteX18157" fmla="*/ 1256187 w 7289801"/>
              <a:gd name="connsiteY18157" fmla="*/ 2228239 h 8519503"/>
              <a:gd name="connsiteX18158" fmla="*/ 1258333 w 7289801"/>
              <a:gd name="connsiteY18158" fmla="*/ 2246810 h 8519503"/>
              <a:gd name="connsiteX18159" fmla="*/ 1265485 w 7289801"/>
              <a:gd name="connsiteY18159" fmla="*/ 2243953 h 8519503"/>
              <a:gd name="connsiteX18160" fmla="*/ 1270492 w 7289801"/>
              <a:gd name="connsiteY18160" fmla="*/ 2235382 h 8519503"/>
              <a:gd name="connsiteX18161" fmla="*/ 1271208 w 7289801"/>
              <a:gd name="connsiteY18161" fmla="*/ 2224669 h 8519503"/>
              <a:gd name="connsiteX18162" fmla="*/ 1269778 w 7289801"/>
              <a:gd name="connsiteY18162" fmla="*/ 2221811 h 8519503"/>
              <a:gd name="connsiteX18163" fmla="*/ 1276930 w 7289801"/>
              <a:gd name="connsiteY18163" fmla="*/ 2232526 h 8519503"/>
              <a:gd name="connsiteX18164" fmla="*/ 1286944 w 7289801"/>
              <a:gd name="connsiteY18164" fmla="*/ 2216097 h 8519503"/>
              <a:gd name="connsiteX18165" fmla="*/ 1288374 w 7289801"/>
              <a:gd name="connsiteY18165" fmla="*/ 2225383 h 8519503"/>
              <a:gd name="connsiteX18166" fmla="*/ 1297673 w 7289801"/>
              <a:gd name="connsiteY18166" fmla="*/ 2203955 h 8519503"/>
              <a:gd name="connsiteX18167" fmla="*/ 1302680 w 7289801"/>
              <a:gd name="connsiteY18167" fmla="*/ 2213241 h 8519503"/>
              <a:gd name="connsiteX18168" fmla="*/ 1298388 w 7289801"/>
              <a:gd name="connsiteY18168" fmla="*/ 2228239 h 8519503"/>
              <a:gd name="connsiteX18169" fmla="*/ 1311264 w 7289801"/>
              <a:gd name="connsiteY18169" fmla="*/ 2206812 h 8519503"/>
              <a:gd name="connsiteX18170" fmla="*/ 1316986 w 7289801"/>
              <a:gd name="connsiteY18170" fmla="*/ 2211812 h 8519503"/>
              <a:gd name="connsiteX18171" fmla="*/ 1319132 w 7289801"/>
              <a:gd name="connsiteY18171" fmla="*/ 2200384 h 8519503"/>
              <a:gd name="connsiteX18172" fmla="*/ 1310548 w 7289801"/>
              <a:gd name="connsiteY18172" fmla="*/ 2200384 h 8519503"/>
              <a:gd name="connsiteX18173" fmla="*/ 1322708 w 7289801"/>
              <a:gd name="connsiteY18173" fmla="*/ 2193241 h 8519503"/>
              <a:gd name="connsiteX18174" fmla="*/ 1284799 w 7289801"/>
              <a:gd name="connsiteY18174" fmla="*/ 2206098 h 8519503"/>
              <a:gd name="connsiteX18175" fmla="*/ 1315555 w 7289801"/>
              <a:gd name="connsiteY18175" fmla="*/ 2183242 h 8519503"/>
              <a:gd name="connsiteX18176" fmla="*/ 1323423 w 7289801"/>
              <a:gd name="connsiteY18176" fmla="*/ 2176814 h 8519503"/>
              <a:gd name="connsiteX18177" fmla="*/ 1324139 w 7289801"/>
              <a:gd name="connsiteY18177" fmla="*/ 2183242 h 8519503"/>
              <a:gd name="connsiteX18178" fmla="*/ 1346312 w 7289801"/>
              <a:gd name="connsiteY18178" fmla="*/ 2179670 h 8519503"/>
              <a:gd name="connsiteX18179" fmla="*/ 1347028 w 7289801"/>
              <a:gd name="connsiteY18179" fmla="*/ 2186099 h 8519503"/>
              <a:gd name="connsiteX18180" fmla="*/ 1354895 w 7289801"/>
              <a:gd name="connsiteY18180" fmla="*/ 2179670 h 8519503"/>
              <a:gd name="connsiteX18181" fmla="*/ 1346312 w 7289801"/>
              <a:gd name="connsiteY18181" fmla="*/ 2179670 h 8519503"/>
              <a:gd name="connsiteX18182" fmla="*/ 1354181 w 7289801"/>
              <a:gd name="connsiteY18182" fmla="*/ 2155386 h 8519503"/>
              <a:gd name="connsiteX18183" fmla="*/ 1367055 w 7289801"/>
              <a:gd name="connsiteY18183" fmla="*/ 2151815 h 8519503"/>
              <a:gd name="connsiteX18184" fmla="*/ 1396382 w 7289801"/>
              <a:gd name="connsiteY18184" fmla="*/ 2134674 h 8519503"/>
              <a:gd name="connsiteX18185" fmla="*/ 1397097 w 7289801"/>
              <a:gd name="connsiteY18185" fmla="*/ 2141102 h 8519503"/>
              <a:gd name="connsiteX18186" fmla="*/ 1400673 w 7289801"/>
              <a:gd name="connsiteY18186" fmla="*/ 2141102 h 8519503"/>
              <a:gd name="connsiteX18187" fmla="*/ 1406396 w 7289801"/>
              <a:gd name="connsiteY18187" fmla="*/ 2131102 h 8519503"/>
              <a:gd name="connsiteX18188" fmla="*/ 1408542 w 7289801"/>
              <a:gd name="connsiteY18188" fmla="*/ 2136816 h 8519503"/>
              <a:gd name="connsiteX18189" fmla="*/ 1409972 w 7289801"/>
              <a:gd name="connsiteY18189" fmla="*/ 2128245 h 8519503"/>
              <a:gd name="connsiteX18190" fmla="*/ 1414264 w 7289801"/>
              <a:gd name="connsiteY18190" fmla="*/ 2134674 h 8519503"/>
              <a:gd name="connsiteX18191" fmla="*/ 1414264 w 7289801"/>
              <a:gd name="connsiteY18191" fmla="*/ 2126102 h 8519503"/>
              <a:gd name="connsiteX18192" fmla="*/ 1433577 w 7289801"/>
              <a:gd name="connsiteY18192" fmla="*/ 2114674 h 8519503"/>
              <a:gd name="connsiteX18193" fmla="*/ 1438584 w 7289801"/>
              <a:gd name="connsiteY18193" fmla="*/ 2126102 h 8519503"/>
              <a:gd name="connsiteX18194" fmla="*/ 1439298 w 7289801"/>
              <a:gd name="connsiteY18194" fmla="*/ 2124673 h 8519503"/>
              <a:gd name="connsiteX18195" fmla="*/ 1464333 w 7289801"/>
              <a:gd name="connsiteY18195" fmla="*/ 2111102 h 8519503"/>
              <a:gd name="connsiteX18196" fmla="*/ 1472201 w 7289801"/>
              <a:gd name="connsiteY18196" fmla="*/ 2107532 h 8519503"/>
              <a:gd name="connsiteX18197" fmla="*/ 1471487 w 7289801"/>
              <a:gd name="connsiteY18197" fmla="*/ 2115389 h 8519503"/>
              <a:gd name="connsiteX18198" fmla="*/ 1473632 w 7289801"/>
              <a:gd name="connsiteY18198" fmla="*/ 2121817 h 8519503"/>
              <a:gd name="connsiteX18199" fmla="*/ 1475778 w 7289801"/>
              <a:gd name="connsiteY18199" fmla="*/ 2126102 h 8519503"/>
              <a:gd name="connsiteX18200" fmla="*/ 1480785 w 7289801"/>
              <a:gd name="connsiteY18200" fmla="*/ 2126817 h 8519503"/>
              <a:gd name="connsiteX18201" fmla="*/ 1478639 w 7289801"/>
              <a:gd name="connsiteY18201" fmla="*/ 2121817 h 8519503"/>
              <a:gd name="connsiteX18202" fmla="*/ 1485076 w 7289801"/>
              <a:gd name="connsiteY18202" fmla="*/ 2120388 h 8519503"/>
              <a:gd name="connsiteX18203" fmla="*/ 1487938 w 7289801"/>
              <a:gd name="connsiteY18203" fmla="*/ 2110388 h 8519503"/>
              <a:gd name="connsiteX18204" fmla="*/ 1487223 w 7289801"/>
              <a:gd name="connsiteY18204" fmla="*/ 2104676 h 8519503"/>
              <a:gd name="connsiteX18205" fmla="*/ 1492230 w 7289801"/>
              <a:gd name="connsiteY18205" fmla="*/ 2103247 h 8519503"/>
              <a:gd name="connsiteX18206" fmla="*/ 1491515 w 7289801"/>
              <a:gd name="connsiteY18206" fmla="*/ 2105388 h 8519503"/>
              <a:gd name="connsiteX18207" fmla="*/ 1507251 w 7289801"/>
              <a:gd name="connsiteY18207" fmla="*/ 2088247 h 8519503"/>
              <a:gd name="connsiteX18208" fmla="*/ 1508681 w 7289801"/>
              <a:gd name="connsiteY18208" fmla="*/ 2099675 h 8519503"/>
              <a:gd name="connsiteX18209" fmla="*/ 1514404 w 7289801"/>
              <a:gd name="connsiteY18209" fmla="*/ 2087532 h 8519503"/>
              <a:gd name="connsiteX18210" fmla="*/ 1521556 w 7289801"/>
              <a:gd name="connsiteY18210" fmla="*/ 2080391 h 8519503"/>
              <a:gd name="connsiteX18211" fmla="*/ 1523702 w 7289801"/>
              <a:gd name="connsiteY18211" fmla="*/ 2094675 h 8519503"/>
              <a:gd name="connsiteX18212" fmla="*/ 1527993 w 7289801"/>
              <a:gd name="connsiteY18212" fmla="*/ 2092532 h 8519503"/>
              <a:gd name="connsiteX18213" fmla="*/ 1526563 w 7289801"/>
              <a:gd name="connsiteY18213" fmla="*/ 2081104 h 8519503"/>
              <a:gd name="connsiteX18214" fmla="*/ 1530855 w 7289801"/>
              <a:gd name="connsiteY18214" fmla="*/ 2074676 h 8519503"/>
              <a:gd name="connsiteX18215" fmla="*/ 1584501 w 7289801"/>
              <a:gd name="connsiteY18215" fmla="*/ 2061106 h 8519503"/>
              <a:gd name="connsiteX18216" fmla="*/ 1590938 w 7289801"/>
              <a:gd name="connsiteY18216" fmla="*/ 2047535 h 8519503"/>
              <a:gd name="connsiteX18217" fmla="*/ 1601668 w 7289801"/>
              <a:gd name="connsiteY18217" fmla="*/ 2037535 h 8519503"/>
              <a:gd name="connsiteX18218" fmla="*/ 1613827 w 7289801"/>
              <a:gd name="connsiteY18218" fmla="*/ 2028965 h 8519503"/>
              <a:gd name="connsiteX18219" fmla="*/ 1616689 w 7289801"/>
              <a:gd name="connsiteY18219" fmla="*/ 2038964 h 8519503"/>
              <a:gd name="connsiteX18220" fmla="*/ 1627417 w 7289801"/>
              <a:gd name="connsiteY18220" fmla="*/ 2040392 h 8519503"/>
              <a:gd name="connsiteX18221" fmla="*/ 1633855 w 7289801"/>
              <a:gd name="connsiteY18221" fmla="*/ 2033250 h 8519503"/>
              <a:gd name="connsiteX18222" fmla="*/ 1634570 w 7289801"/>
              <a:gd name="connsiteY18222" fmla="*/ 2039678 h 8519503"/>
              <a:gd name="connsiteX18223" fmla="*/ 1689646 w 7289801"/>
              <a:gd name="connsiteY18223" fmla="*/ 1997537 h 8519503"/>
              <a:gd name="connsiteX18224" fmla="*/ 1671050 w 7289801"/>
              <a:gd name="connsiteY18224" fmla="*/ 2002537 h 8519503"/>
              <a:gd name="connsiteX18225" fmla="*/ 1673911 w 7289801"/>
              <a:gd name="connsiteY18225" fmla="*/ 1999681 h 8519503"/>
              <a:gd name="connsiteX18226" fmla="*/ 1668904 w 7289801"/>
              <a:gd name="connsiteY18226" fmla="*/ 2005395 h 8519503"/>
              <a:gd name="connsiteX18227" fmla="*/ 1661036 w 7289801"/>
              <a:gd name="connsiteY18227" fmla="*/ 1991109 h 8519503"/>
              <a:gd name="connsiteX18228" fmla="*/ 1681778 w 7289801"/>
              <a:gd name="connsiteY18228" fmla="*/ 1982539 h 8519503"/>
              <a:gd name="connsiteX18229" fmla="*/ 1691078 w 7289801"/>
              <a:gd name="connsiteY18229" fmla="*/ 1980396 h 8519503"/>
              <a:gd name="connsiteX18230" fmla="*/ 1689646 w 7289801"/>
              <a:gd name="connsiteY18230" fmla="*/ 1988253 h 8519503"/>
              <a:gd name="connsiteX18231" fmla="*/ 1695011 w 7289801"/>
              <a:gd name="connsiteY18231" fmla="*/ 1988253 h 8519503"/>
              <a:gd name="connsiteX18232" fmla="*/ 1697010 w 7289801"/>
              <a:gd name="connsiteY18232" fmla="*/ 1984261 h 8519503"/>
              <a:gd name="connsiteX18233" fmla="*/ 1699660 w 7289801"/>
              <a:gd name="connsiteY18233" fmla="*/ 1993967 h 8519503"/>
              <a:gd name="connsiteX18234" fmla="*/ 1691792 w 7289801"/>
              <a:gd name="connsiteY18234" fmla="*/ 1998252 h 8519503"/>
              <a:gd name="connsiteX18235" fmla="*/ 1699660 w 7289801"/>
              <a:gd name="connsiteY18235" fmla="*/ 2011108 h 8519503"/>
              <a:gd name="connsiteX18236" fmla="*/ 1706099 w 7289801"/>
              <a:gd name="connsiteY18236" fmla="*/ 2006109 h 8519503"/>
              <a:gd name="connsiteX18237" fmla="*/ 1706689 w 7289801"/>
              <a:gd name="connsiteY18237" fmla="*/ 1988090 h 8519503"/>
              <a:gd name="connsiteX18238" fmla="*/ 1706082 w 7289801"/>
              <a:gd name="connsiteY18238" fmla="*/ 1987310 h 8519503"/>
              <a:gd name="connsiteX18239" fmla="*/ 1706735 w 7289801"/>
              <a:gd name="connsiteY18239" fmla="*/ 1986686 h 8519503"/>
              <a:gd name="connsiteX18240" fmla="*/ 1706902 w 7289801"/>
              <a:gd name="connsiteY18240" fmla="*/ 1981556 h 8519503"/>
              <a:gd name="connsiteX18241" fmla="*/ 1716827 w 7289801"/>
              <a:gd name="connsiteY18241" fmla="*/ 1966110 h 8519503"/>
              <a:gd name="connsiteX18242" fmla="*/ 1723265 w 7289801"/>
              <a:gd name="connsiteY18242" fmla="*/ 1969682 h 8519503"/>
              <a:gd name="connsiteX18243" fmla="*/ 1739001 w 7289801"/>
              <a:gd name="connsiteY18243" fmla="*/ 1960396 h 8519503"/>
              <a:gd name="connsiteX18244" fmla="*/ 1739716 w 7289801"/>
              <a:gd name="connsiteY18244" fmla="*/ 1969682 h 8519503"/>
              <a:gd name="connsiteX18245" fmla="*/ 1745439 w 7289801"/>
              <a:gd name="connsiteY18245" fmla="*/ 1955397 h 8519503"/>
              <a:gd name="connsiteX18246" fmla="*/ 1753307 w 7289801"/>
              <a:gd name="connsiteY18246" fmla="*/ 1953254 h 8519503"/>
              <a:gd name="connsiteX18247" fmla="*/ 1762605 w 7289801"/>
              <a:gd name="connsiteY18247" fmla="*/ 1959682 h 8519503"/>
              <a:gd name="connsiteX18248" fmla="*/ 1765467 w 7289801"/>
              <a:gd name="connsiteY18248" fmla="*/ 1953254 h 8519503"/>
              <a:gd name="connsiteX18249" fmla="*/ 1759028 w 7289801"/>
              <a:gd name="connsiteY18249" fmla="*/ 1949683 h 8519503"/>
              <a:gd name="connsiteX18250" fmla="*/ 1766181 w 7289801"/>
              <a:gd name="connsiteY18250" fmla="*/ 1940397 h 8519503"/>
              <a:gd name="connsiteX18251" fmla="*/ 1771904 w 7289801"/>
              <a:gd name="connsiteY18251" fmla="*/ 1947540 h 8519503"/>
              <a:gd name="connsiteX18252" fmla="*/ 1778342 w 7289801"/>
              <a:gd name="connsiteY18252" fmla="*/ 1942540 h 8519503"/>
              <a:gd name="connsiteX18253" fmla="*/ 1774765 w 7289801"/>
              <a:gd name="connsiteY18253" fmla="*/ 1931827 h 8519503"/>
              <a:gd name="connsiteX18254" fmla="*/ 1762605 w 7289801"/>
              <a:gd name="connsiteY18254" fmla="*/ 1938255 h 8519503"/>
              <a:gd name="connsiteX18255" fmla="*/ 1761174 w 7289801"/>
              <a:gd name="connsiteY18255" fmla="*/ 1928969 h 8519503"/>
              <a:gd name="connsiteX18256" fmla="*/ 1769758 w 7289801"/>
              <a:gd name="connsiteY18256" fmla="*/ 1922541 h 8519503"/>
              <a:gd name="connsiteX18257" fmla="*/ 1759744 w 7289801"/>
              <a:gd name="connsiteY18257" fmla="*/ 1917542 h 8519503"/>
              <a:gd name="connsiteX18258" fmla="*/ 1779772 w 7289801"/>
              <a:gd name="connsiteY18258" fmla="*/ 1923970 h 8519503"/>
              <a:gd name="connsiteX18259" fmla="*/ 1797654 w 7289801"/>
              <a:gd name="connsiteY18259" fmla="*/ 1924684 h 8519503"/>
              <a:gd name="connsiteX18260" fmla="*/ 1799800 w 7289801"/>
              <a:gd name="connsiteY18260" fmla="*/ 1938970 h 8519503"/>
              <a:gd name="connsiteX18261" fmla="*/ 1814105 w 7289801"/>
              <a:gd name="connsiteY18261" fmla="*/ 1931113 h 8519503"/>
              <a:gd name="connsiteX18262" fmla="*/ 1815536 w 7289801"/>
              <a:gd name="connsiteY18262" fmla="*/ 1921114 h 8519503"/>
              <a:gd name="connsiteX18263" fmla="*/ 1819112 w 7289801"/>
              <a:gd name="connsiteY18263" fmla="*/ 1931827 h 8519503"/>
              <a:gd name="connsiteX18264" fmla="*/ 1823403 w 7289801"/>
              <a:gd name="connsiteY18264" fmla="*/ 1925399 h 8519503"/>
              <a:gd name="connsiteX18265" fmla="*/ 1820543 w 7289801"/>
              <a:gd name="connsiteY18265" fmla="*/ 1914685 h 8519503"/>
              <a:gd name="connsiteX18266" fmla="*/ 1813389 w 7289801"/>
              <a:gd name="connsiteY18266" fmla="*/ 1913256 h 8519503"/>
              <a:gd name="connsiteX18267" fmla="*/ 1821258 w 7289801"/>
              <a:gd name="connsiteY18267" fmla="*/ 1908971 h 8519503"/>
              <a:gd name="connsiteX18268" fmla="*/ 1814821 w 7289801"/>
              <a:gd name="connsiteY18268" fmla="*/ 1905399 h 8519503"/>
              <a:gd name="connsiteX18269" fmla="*/ 1816251 w 7289801"/>
              <a:gd name="connsiteY18269" fmla="*/ 1899685 h 8519503"/>
              <a:gd name="connsiteX18270" fmla="*/ 1824835 w 7289801"/>
              <a:gd name="connsiteY18270" fmla="*/ 1908971 h 8519503"/>
              <a:gd name="connsiteX18271" fmla="*/ 1832703 w 7289801"/>
              <a:gd name="connsiteY18271" fmla="*/ 1904685 h 8519503"/>
              <a:gd name="connsiteX18272" fmla="*/ 1845578 w 7289801"/>
              <a:gd name="connsiteY18272" fmla="*/ 1911113 h 8519503"/>
              <a:gd name="connsiteX18273" fmla="*/ 1843431 w 7289801"/>
              <a:gd name="connsiteY18273" fmla="*/ 1896829 h 8519503"/>
              <a:gd name="connsiteX18274" fmla="*/ 1849870 w 7289801"/>
              <a:gd name="connsiteY18274" fmla="*/ 1908971 h 8519503"/>
              <a:gd name="connsiteX18275" fmla="*/ 1870612 w 7289801"/>
              <a:gd name="connsiteY18275" fmla="*/ 1891830 h 8519503"/>
              <a:gd name="connsiteX18276" fmla="*/ 1879911 w 7289801"/>
              <a:gd name="connsiteY18276" fmla="*/ 1888258 h 8519503"/>
              <a:gd name="connsiteX18277" fmla="*/ 1891355 w 7289801"/>
              <a:gd name="connsiteY18277" fmla="*/ 1893972 h 8519503"/>
              <a:gd name="connsiteX18278" fmla="*/ 1894217 w 7289801"/>
              <a:gd name="connsiteY18278" fmla="*/ 1871835 h 8519503"/>
              <a:gd name="connsiteX18279" fmla="*/ 1903515 w 7289801"/>
              <a:gd name="connsiteY18279" fmla="*/ 1876831 h 8519503"/>
              <a:gd name="connsiteX18280" fmla="*/ 1902085 w 7289801"/>
              <a:gd name="connsiteY18280" fmla="*/ 1886829 h 8519503"/>
              <a:gd name="connsiteX18281" fmla="*/ 1914960 w 7289801"/>
              <a:gd name="connsiteY18281" fmla="*/ 1871835 h 8519503"/>
              <a:gd name="connsiteX18282" fmla="*/ 1906376 w 7289801"/>
              <a:gd name="connsiteY18282" fmla="*/ 1871835 h 8519503"/>
              <a:gd name="connsiteX18283" fmla="*/ 1932841 w 7289801"/>
              <a:gd name="connsiteY18283" fmla="*/ 1853264 h 8519503"/>
              <a:gd name="connsiteX18284" fmla="*/ 1957162 w 7289801"/>
              <a:gd name="connsiteY18284" fmla="*/ 1844695 h 8519503"/>
              <a:gd name="connsiteX18285" fmla="*/ 1965744 w 7289801"/>
              <a:gd name="connsiteY18285" fmla="*/ 1846839 h 8519503"/>
              <a:gd name="connsiteX18286" fmla="*/ 1960023 w 7289801"/>
              <a:gd name="connsiteY18286" fmla="*/ 1841852 h 8519503"/>
              <a:gd name="connsiteX18287" fmla="*/ 1962169 w 7289801"/>
              <a:gd name="connsiteY18287" fmla="*/ 1829725 h 8519503"/>
              <a:gd name="connsiteX18288" fmla="*/ 1978619 w 7289801"/>
              <a:gd name="connsiteY18288" fmla="*/ 1827565 h 8519503"/>
              <a:gd name="connsiteX18289" fmla="*/ 1976474 w 7289801"/>
              <a:gd name="connsiteY18289" fmla="*/ 1835409 h 8519503"/>
              <a:gd name="connsiteX18290" fmla="*/ 1986488 w 7289801"/>
              <a:gd name="connsiteY18290" fmla="*/ 1829725 h 8519503"/>
              <a:gd name="connsiteX18291" fmla="*/ 1990779 w 7289801"/>
              <a:gd name="connsiteY18291" fmla="*/ 1818989 h 8519503"/>
              <a:gd name="connsiteX18292" fmla="*/ 1996502 w 7289801"/>
              <a:gd name="connsiteY18292" fmla="*/ 1826131 h 8519503"/>
              <a:gd name="connsiteX18293" fmla="*/ 1998647 w 7289801"/>
              <a:gd name="connsiteY18293" fmla="*/ 1823281 h 8519503"/>
              <a:gd name="connsiteX18294" fmla="*/ 1996502 w 7289801"/>
              <a:gd name="connsiteY18294" fmla="*/ 1841852 h 8519503"/>
              <a:gd name="connsiteX18295" fmla="*/ 2010807 w 7289801"/>
              <a:gd name="connsiteY18295" fmla="*/ 1825417 h 8519503"/>
              <a:gd name="connsiteX18296" fmla="*/ 2016530 w 7289801"/>
              <a:gd name="connsiteY18296" fmla="*/ 1831143 h 8519503"/>
              <a:gd name="connsiteX18297" fmla="*/ 2022252 w 7289801"/>
              <a:gd name="connsiteY18297" fmla="*/ 1818989 h 8519503"/>
              <a:gd name="connsiteX18298" fmla="*/ 2015098 w 7289801"/>
              <a:gd name="connsiteY18298" fmla="*/ 1821136 h 8519503"/>
              <a:gd name="connsiteX18299" fmla="*/ 2025828 w 7289801"/>
              <a:gd name="connsiteY18299" fmla="*/ 1798996 h 8519503"/>
              <a:gd name="connsiteX18300" fmla="*/ 2032266 w 7289801"/>
              <a:gd name="connsiteY18300" fmla="*/ 1811138 h 8519503"/>
              <a:gd name="connsiteX18301" fmla="*/ 2028689 w 7289801"/>
              <a:gd name="connsiteY18301" fmla="*/ 1823993 h 8519503"/>
              <a:gd name="connsiteX18302" fmla="*/ 2040133 w 7289801"/>
              <a:gd name="connsiteY18302" fmla="*/ 1810429 h 8519503"/>
              <a:gd name="connsiteX18303" fmla="*/ 2032266 w 7289801"/>
              <a:gd name="connsiteY18303" fmla="*/ 1804723 h 8519503"/>
              <a:gd name="connsiteX18304" fmla="*/ 2040133 w 7289801"/>
              <a:gd name="connsiteY18304" fmla="*/ 1791154 h 8519503"/>
              <a:gd name="connsiteX18305" fmla="*/ 2047286 w 7289801"/>
              <a:gd name="connsiteY18305" fmla="*/ 1799709 h 8519503"/>
              <a:gd name="connsiteX18306" fmla="*/ 2070175 w 7289801"/>
              <a:gd name="connsiteY18306" fmla="*/ 1772567 h 8519503"/>
              <a:gd name="connsiteX18307" fmla="*/ 2074468 w 7289801"/>
              <a:gd name="connsiteY18307" fmla="*/ 1786145 h 8519503"/>
              <a:gd name="connsiteX18308" fmla="*/ 2080189 w 7289801"/>
              <a:gd name="connsiteY18308" fmla="*/ 1775426 h 8519503"/>
              <a:gd name="connsiteX18309" fmla="*/ 2082335 w 7289801"/>
              <a:gd name="connsiteY18309" fmla="*/ 1781138 h 8519503"/>
              <a:gd name="connsiteX18310" fmla="*/ 2084481 w 7289801"/>
              <a:gd name="connsiteY18310" fmla="*/ 1769698 h 8519503"/>
              <a:gd name="connsiteX18311" fmla="*/ 2075182 w 7289801"/>
              <a:gd name="connsiteY18311" fmla="*/ 1773284 h 8519503"/>
              <a:gd name="connsiteX18312" fmla="*/ 2069461 w 7289801"/>
              <a:gd name="connsiteY18312" fmla="*/ 1766131 h 8519503"/>
              <a:gd name="connsiteX18313" fmla="*/ 2089488 w 7289801"/>
              <a:gd name="connsiteY18313" fmla="*/ 1754760 h 8519503"/>
              <a:gd name="connsiteX18314" fmla="*/ 2085196 w 7289801"/>
              <a:gd name="connsiteY18314" fmla="*/ 1739762 h 8519503"/>
              <a:gd name="connsiteX18315" fmla="*/ 2095925 w 7289801"/>
              <a:gd name="connsiteY18315" fmla="*/ 1747633 h 8519503"/>
              <a:gd name="connsiteX18316" fmla="*/ 2080189 w 7289801"/>
              <a:gd name="connsiteY18316" fmla="*/ 1766843 h 8519503"/>
              <a:gd name="connsiteX18317" fmla="*/ 2091634 w 7289801"/>
              <a:gd name="connsiteY18317" fmla="*/ 1771132 h 8519503"/>
              <a:gd name="connsiteX18318" fmla="*/ 2095210 w 7289801"/>
              <a:gd name="connsiteY18318" fmla="*/ 1788291 h 8519503"/>
              <a:gd name="connsiteX18319" fmla="*/ 2088773 w 7289801"/>
              <a:gd name="connsiteY18319" fmla="*/ 1795427 h 8519503"/>
              <a:gd name="connsiteX18320" fmla="*/ 2094495 w 7289801"/>
              <a:gd name="connsiteY18320" fmla="*/ 1781138 h 8519503"/>
              <a:gd name="connsiteX18321" fmla="*/ 2103078 w 7289801"/>
              <a:gd name="connsiteY18321" fmla="*/ 1773284 h 8519503"/>
              <a:gd name="connsiteX18322" fmla="*/ 2095925 w 7289801"/>
              <a:gd name="connsiteY18322" fmla="*/ 1775426 h 8519503"/>
              <a:gd name="connsiteX18323" fmla="*/ 2091634 w 7289801"/>
              <a:gd name="connsiteY18323" fmla="*/ 1771132 h 8519503"/>
              <a:gd name="connsiteX18324" fmla="*/ 2129543 w 7289801"/>
              <a:gd name="connsiteY18324" fmla="*/ 1734033 h 8519503"/>
              <a:gd name="connsiteX18325" fmla="*/ 2125891 w 7289801"/>
              <a:gd name="connsiteY18325" fmla="*/ 1734642 h 8519503"/>
              <a:gd name="connsiteX18326" fmla="*/ 2126234 w 7289801"/>
              <a:gd name="connsiteY18326" fmla="*/ 1734047 h 8519503"/>
              <a:gd name="connsiteX18327" fmla="*/ 2129007 w 7289801"/>
              <a:gd name="connsiteY18327" fmla="*/ 1732063 h 8519503"/>
              <a:gd name="connsiteX18328" fmla="*/ 2129543 w 7289801"/>
              <a:gd name="connsiteY18328" fmla="*/ 1728303 h 8519503"/>
              <a:gd name="connsiteX18329" fmla="*/ 2126234 w 7289801"/>
              <a:gd name="connsiteY18329" fmla="*/ 1734047 h 8519503"/>
              <a:gd name="connsiteX18330" fmla="*/ 2125252 w 7289801"/>
              <a:gd name="connsiteY18330" fmla="*/ 1734749 h 8519503"/>
              <a:gd name="connsiteX18331" fmla="*/ 2125891 w 7289801"/>
              <a:gd name="connsiteY18331" fmla="*/ 1734642 h 8519503"/>
              <a:gd name="connsiteX18332" fmla="*/ 2118815 w 7289801"/>
              <a:gd name="connsiteY18332" fmla="*/ 1746912 h 8519503"/>
              <a:gd name="connsiteX18333" fmla="*/ 2104508 w 7289801"/>
              <a:gd name="connsiteY18333" fmla="*/ 1749783 h 8519503"/>
              <a:gd name="connsiteX18334" fmla="*/ 2110946 w 7289801"/>
              <a:gd name="connsiteY18334" fmla="*/ 1744032 h 8519503"/>
              <a:gd name="connsiteX18335" fmla="*/ 2105224 w 7289801"/>
              <a:gd name="connsiteY18335" fmla="*/ 1734749 h 8519503"/>
              <a:gd name="connsiteX18336" fmla="*/ 2112376 w 7289801"/>
              <a:gd name="connsiteY18336" fmla="*/ 1725447 h 8519503"/>
              <a:gd name="connsiteX18337" fmla="*/ 2114522 w 7289801"/>
              <a:gd name="connsiteY18337" fmla="*/ 1741904 h 8519503"/>
              <a:gd name="connsiteX18338" fmla="*/ 2115953 w 7289801"/>
              <a:gd name="connsiteY18338" fmla="*/ 1719036 h 8519503"/>
              <a:gd name="connsiteX18339" fmla="*/ 2107369 w 7289801"/>
              <a:gd name="connsiteY18339" fmla="*/ 1716157 h 8519503"/>
              <a:gd name="connsiteX18340" fmla="*/ 2111662 w 7289801"/>
              <a:gd name="connsiteY18340" fmla="*/ 1711882 h 8519503"/>
              <a:gd name="connsiteX18341" fmla="*/ 2128829 w 7289801"/>
              <a:gd name="connsiteY18341" fmla="*/ 1723307 h 8519503"/>
              <a:gd name="connsiteX18342" fmla="*/ 2148856 w 7289801"/>
              <a:gd name="connsiteY18342" fmla="*/ 1701900 h 8519503"/>
              <a:gd name="connsiteX18343" fmla="*/ 2146711 w 7289801"/>
              <a:gd name="connsiteY18343" fmla="*/ 1696190 h 8519503"/>
              <a:gd name="connsiteX18344" fmla="*/ 2150286 w 7289801"/>
              <a:gd name="connsiteY18344" fmla="*/ 1694047 h 8519503"/>
              <a:gd name="connsiteX18345" fmla="*/ 2155293 w 7289801"/>
              <a:gd name="connsiteY18345" fmla="*/ 1705461 h 8519503"/>
              <a:gd name="connsiteX18346" fmla="*/ 2139557 w 7289801"/>
              <a:gd name="connsiteY18346" fmla="*/ 1714013 h 8519503"/>
              <a:gd name="connsiteX18347" fmla="*/ 2144564 w 7289801"/>
              <a:gd name="connsiteY18347" fmla="*/ 1723307 h 8519503"/>
              <a:gd name="connsiteX18348" fmla="*/ 2161016 w 7289801"/>
              <a:gd name="connsiteY18348" fmla="*/ 1701900 h 8519503"/>
              <a:gd name="connsiteX18349" fmla="*/ 2155293 w 7289801"/>
              <a:gd name="connsiteY18349" fmla="*/ 1696905 h 8519503"/>
              <a:gd name="connsiteX18350" fmla="*/ 2171030 w 7289801"/>
              <a:gd name="connsiteY18350" fmla="*/ 1679040 h 8519503"/>
              <a:gd name="connsiteX18351" fmla="*/ 2181758 w 7289801"/>
              <a:gd name="connsiteY18351" fmla="*/ 1678325 h 8519503"/>
              <a:gd name="connsiteX18352" fmla="*/ 2188197 w 7289801"/>
              <a:gd name="connsiteY18352" fmla="*/ 1684042 h 8519503"/>
              <a:gd name="connsiteX18353" fmla="*/ 2183190 w 7289801"/>
              <a:gd name="connsiteY18353" fmla="*/ 1689759 h 8519503"/>
              <a:gd name="connsiteX18354" fmla="*/ 2185335 w 7289801"/>
              <a:gd name="connsiteY18354" fmla="*/ 1697619 h 8519503"/>
              <a:gd name="connsiteX18355" fmla="*/ 2193203 w 7289801"/>
              <a:gd name="connsiteY18355" fmla="*/ 1693333 h 8519503"/>
              <a:gd name="connsiteX18356" fmla="*/ 2187481 w 7289801"/>
              <a:gd name="connsiteY18356" fmla="*/ 1676895 h 8519503"/>
              <a:gd name="connsiteX18357" fmla="*/ 2200356 w 7289801"/>
              <a:gd name="connsiteY18357" fmla="*/ 1673323 h 8519503"/>
              <a:gd name="connsiteX18358" fmla="*/ 2207509 w 7289801"/>
              <a:gd name="connsiteY18358" fmla="*/ 1674752 h 8519503"/>
              <a:gd name="connsiteX18359" fmla="*/ 2206793 w 7289801"/>
              <a:gd name="connsiteY18359" fmla="*/ 1694761 h 8519503"/>
              <a:gd name="connsiteX18360" fmla="*/ 2173891 w 7289801"/>
              <a:gd name="connsiteY18360" fmla="*/ 1717621 h 8519503"/>
              <a:gd name="connsiteX18361" fmla="*/ 2188197 w 7289801"/>
              <a:gd name="connsiteY18361" fmla="*/ 1716889 h 8519503"/>
              <a:gd name="connsiteX18362" fmla="*/ 2188912 w 7289801"/>
              <a:gd name="connsiteY18362" fmla="*/ 1704047 h 8519503"/>
              <a:gd name="connsiteX18363" fmla="*/ 2196779 w 7289801"/>
              <a:gd name="connsiteY18363" fmla="*/ 1710473 h 8519503"/>
              <a:gd name="connsiteX18364" fmla="*/ 2198926 w 7289801"/>
              <a:gd name="connsiteY18364" fmla="*/ 1700473 h 8519503"/>
              <a:gd name="connsiteX18365" fmla="*/ 2206079 w 7289801"/>
              <a:gd name="connsiteY18365" fmla="*/ 1717621 h 8519503"/>
              <a:gd name="connsiteX18366" fmla="*/ 2219668 w 7289801"/>
              <a:gd name="connsiteY18366" fmla="*/ 1709762 h 8519503"/>
              <a:gd name="connsiteX18367" fmla="*/ 2218933 w 7289801"/>
              <a:gd name="connsiteY18367" fmla="*/ 1708706 h 8519503"/>
              <a:gd name="connsiteX18368" fmla="*/ 2218893 w 7289801"/>
              <a:gd name="connsiteY18368" fmla="*/ 1708720 h 8519503"/>
              <a:gd name="connsiteX18369" fmla="*/ 2218909 w 7289801"/>
              <a:gd name="connsiteY18369" fmla="*/ 1708673 h 8519503"/>
              <a:gd name="connsiteX18370" fmla="*/ 2214661 w 7289801"/>
              <a:gd name="connsiteY18370" fmla="*/ 1702611 h 8519503"/>
              <a:gd name="connsiteX18371" fmla="*/ 2208940 w 7289801"/>
              <a:gd name="connsiteY18371" fmla="*/ 1710473 h 8519503"/>
              <a:gd name="connsiteX18372" fmla="*/ 2206079 w 7289801"/>
              <a:gd name="connsiteY18372" fmla="*/ 1700473 h 8519503"/>
              <a:gd name="connsiteX18373" fmla="*/ 2208224 w 7289801"/>
              <a:gd name="connsiteY18373" fmla="*/ 1706179 h 8519503"/>
              <a:gd name="connsiteX18374" fmla="*/ 2208940 w 7289801"/>
              <a:gd name="connsiteY18374" fmla="*/ 1695476 h 8519503"/>
              <a:gd name="connsiteX18375" fmla="*/ 2220384 w 7289801"/>
              <a:gd name="connsiteY18375" fmla="*/ 1689045 h 8519503"/>
              <a:gd name="connsiteX18376" fmla="*/ 2209654 w 7289801"/>
              <a:gd name="connsiteY18376" fmla="*/ 1691188 h 8519503"/>
              <a:gd name="connsiteX18377" fmla="*/ 2213231 w 7289801"/>
              <a:gd name="connsiteY18377" fmla="*/ 1680468 h 8519503"/>
              <a:gd name="connsiteX18378" fmla="*/ 2231828 w 7289801"/>
              <a:gd name="connsiteY18378" fmla="*/ 1668320 h 8519503"/>
              <a:gd name="connsiteX18379" fmla="*/ 2241842 w 7289801"/>
              <a:gd name="connsiteY18379" fmla="*/ 1671893 h 8519503"/>
              <a:gd name="connsiteX18380" fmla="*/ 2239696 w 7289801"/>
              <a:gd name="connsiteY18380" fmla="*/ 1664032 h 8519503"/>
              <a:gd name="connsiteX18381" fmla="*/ 2242558 w 7289801"/>
              <a:gd name="connsiteY18381" fmla="*/ 1657602 h 8519503"/>
              <a:gd name="connsiteX18382" fmla="*/ 2255433 w 7289801"/>
              <a:gd name="connsiteY18382" fmla="*/ 1657602 h 8519503"/>
              <a:gd name="connsiteX18383" fmla="*/ 2248280 w 7289801"/>
              <a:gd name="connsiteY18383" fmla="*/ 1691188 h 8519503"/>
              <a:gd name="connsiteX18384" fmla="*/ 2248995 w 7289801"/>
              <a:gd name="connsiteY18384" fmla="*/ 1680468 h 8519503"/>
              <a:gd name="connsiteX18385" fmla="*/ 2261870 w 7289801"/>
              <a:gd name="connsiteY18385" fmla="*/ 1678325 h 8519503"/>
              <a:gd name="connsiteX18386" fmla="*/ 2269022 w 7289801"/>
              <a:gd name="connsiteY18386" fmla="*/ 1686901 h 8519503"/>
              <a:gd name="connsiteX18387" fmla="*/ 2279036 w 7289801"/>
              <a:gd name="connsiteY18387" fmla="*/ 1681184 h 8519503"/>
              <a:gd name="connsiteX18388" fmla="*/ 2279036 w 7289801"/>
              <a:gd name="connsiteY18388" fmla="*/ 1672608 h 8519503"/>
              <a:gd name="connsiteX18389" fmla="*/ 2271884 w 7289801"/>
              <a:gd name="connsiteY18389" fmla="*/ 1673323 h 8519503"/>
              <a:gd name="connsiteX18390" fmla="*/ 2275461 w 7289801"/>
              <a:gd name="connsiteY18390" fmla="*/ 1664032 h 8519503"/>
              <a:gd name="connsiteX18391" fmla="*/ 2266162 w 7289801"/>
              <a:gd name="connsiteY18391" fmla="*/ 1663318 h 8519503"/>
              <a:gd name="connsiteX18392" fmla="*/ 2274745 w 7289801"/>
              <a:gd name="connsiteY18392" fmla="*/ 1646881 h 8519503"/>
              <a:gd name="connsiteX18393" fmla="*/ 2279036 w 7289801"/>
              <a:gd name="connsiteY18393" fmla="*/ 1653313 h 8519503"/>
              <a:gd name="connsiteX18394" fmla="*/ 2290482 w 7289801"/>
              <a:gd name="connsiteY18394" fmla="*/ 1639736 h 8519503"/>
              <a:gd name="connsiteX18395" fmla="*/ 2305503 w 7289801"/>
              <a:gd name="connsiteY18395" fmla="*/ 1626157 h 8519503"/>
              <a:gd name="connsiteX18396" fmla="*/ 2309794 w 7289801"/>
              <a:gd name="connsiteY18396" fmla="*/ 1621870 h 8519503"/>
              <a:gd name="connsiteX18397" fmla="*/ 2317662 w 7289801"/>
              <a:gd name="connsiteY18397" fmla="*/ 1628302 h 8519503"/>
              <a:gd name="connsiteX18398" fmla="*/ 2331252 w 7289801"/>
              <a:gd name="connsiteY18398" fmla="*/ 1614009 h 8519503"/>
              <a:gd name="connsiteX18399" fmla="*/ 2336974 w 7289801"/>
              <a:gd name="connsiteY18399" fmla="*/ 1621870 h 8519503"/>
              <a:gd name="connsiteX18400" fmla="*/ 2339836 w 7289801"/>
              <a:gd name="connsiteY18400" fmla="*/ 1614723 h 8519503"/>
              <a:gd name="connsiteX18401" fmla="*/ 2344127 w 7289801"/>
              <a:gd name="connsiteY18401" fmla="*/ 1621155 h 8519503"/>
              <a:gd name="connsiteX18402" fmla="*/ 2349850 w 7289801"/>
              <a:gd name="connsiteY18402" fmla="*/ 1617582 h 8519503"/>
              <a:gd name="connsiteX18403" fmla="*/ 2346273 w 7289801"/>
              <a:gd name="connsiteY18403" fmla="*/ 1609020 h 8519503"/>
              <a:gd name="connsiteX18404" fmla="*/ 2364871 w 7289801"/>
              <a:gd name="connsiteY18404" fmla="*/ 1595451 h 8519503"/>
              <a:gd name="connsiteX18405" fmla="*/ 2367016 w 7289801"/>
              <a:gd name="connsiteY18405" fmla="*/ 1603307 h 8519503"/>
              <a:gd name="connsiteX18406" fmla="*/ 2376314 w 7289801"/>
              <a:gd name="connsiteY18406" fmla="*/ 1599742 h 8519503"/>
              <a:gd name="connsiteX18407" fmla="*/ 2396342 w 7289801"/>
              <a:gd name="connsiteY18407" fmla="*/ 1589012 h 8519503"/>
              <a:gd name="connsiteX18408" fmla="*/ 2404926 w 7289801"/>
              <a:gd name="connsiteY18408" fmla="*/ 1580429 h 8519503"/>
              <a:gd name="connsiteX18409" fmla="*/ 2405641 w 7289801"/>
              <a:gd name="connsiteY18409" fmla="*/ 1567568 h 8519503"/>
              <a:gd name="connsiteX18410" fmla="*/ 2414225 w 7289801"/>
              <a:gd name="connsiteY18410" fmla="*/ 1570420 h 8519503"/>
              <a:gd name="connsiteX18411" fmla="*/ 2408502 w 7289801"/>
              <a:gd name="connsiteY18411" fmla="*/ 1580429 h 8519503"/>
              <a:gd name="connsiteX18412" fmla="*/ 2414225 w 7289801"/>
              <a:gd name="connsiteY18412" fmla="*/ 1598311 h 8519503"/>
              <a:gd name="connsiteX18413" fmla="*/ 2421377 w 7289801"/>
              <a:gd name="connsiteY18413" fmla="*/ 1587582 h 8519503"/>
              <a:gd name="connsiteX18414" fmla="*/ 2437829 w 7289801"/>
              <a:gd name="connsiteY18414" fmla="*/ 1574707 h 8519503"/>
              <a:gd name="connsiteX18415" fmla="*/ 2444266 w 7289801"/>
              <a:gd name="connsiteY18415" fmla="*/ 1580429 h 8519503"/>
              <a:gd name="connsiteX18416" fmla="*/ 2443551 w 7289801"/>
              <a:gd name="connsiteY18416" fmla="*/ 1575422 h 8519503"/>
              <a:gd name="connsiteX18417" fmla="*/ 2480031 w 7289801"/>
              <a:gd name="connsiteY18417" fmla="*/ 1558303 h 8519503"/>
              <a:gd name="connsiteX18418" fmla="*/ 2467156 w 7289801"/>
              <a:gd name="connsiteY18418" fmla="*/ 1551887 h 8519503"/>
              <a:gd name="connsiteX18419" fmla="*/ 2462863 w 7289801"/>
              <a:gd name="connsiteY18419" fmla="*/ 1557589 h 8519503"/>
              <a:gd name="connsiteX18420" fmla="*/ 2465724 w 7289801"/>
              <a:gd name="connsiteY18420" fmla="*/ 1559729 h 8519503"/>
              <a:gd name="connsiteX18421" fmla="*/ 2442121 w 7289801"/>
              <a:gd name="connsiteY18421" fmla="*/ 1570420 h 8519503"/>
              <a:gd name="connsiteX18422" fmla="*/ 2440689 w 7289801"/>
              <a:gd name="connsiteY18422" fmla="*/ 1561154 h 8519503"/>
              <a:gd name="connsiteX18423" fmla="*/ 2449989 w 7289801"/>
              <a:gd name="connsiteY18423" fmla="*/ 1559729 h 8519503"/>
              <a:gd name="connsiteX18424" fmla="*/ 2465724 w 7289801"/>
              <a:gd name="connsiteY18424" fmla="*/ 1541906 h 8519503"/>
              <a:gd name="connsiteX18425" fmla="*/ 2467870 w 7289801"/>
              <a:gd name="connsiteY18425" fmla="*/ 1549748 h 8519503"/>
              <a:gd name="connsiteX18426" fmla="*/ 2474308 w 7289801"/>
              <a:gd name="connsiteY18426" fmla="*/ 1542620 h 8519503"/>
              <a:gd name="connsiteX18427" fmla="*/ 2470017 w 7289801"/>
              <a:gd name="connsiteY18427" fmla="*/ 1539769 h 8519503"/>
              <a:gd name="connsiteX18428" fmla="*/ 2496482 w 7289801"/>
              <a:gd name="connsiteY18428" fmla="*/ 1519809 h 8519503"/>
              <a:gd name="connsiteX18429" fmla="*/ 2504350 w 7289801"/>
              <a:gd name="connsiteY18429" fmla="*/ 1526225 h 8519503"/>
              <a:gd name="connsiteX18430" fmla="*/ 2505780 w 7289801"/>
              <a:gd name="connsiteY18430" fmla="*/ 1518383 h 8519503"/>
              <a:gd name="connsiteX18431" fmla="*/ 2510071 w 7289801"/>
              <a:gd name="connsiteY18431" fmla="*/ 1524799 h 8519503"/>
              <a:gd name="connsiteX18432" fmla="*/ 2514364 w 7289801"/>
              <a:gd name="connsiteY18432" fmla="*/ 1518383 h 8519503"/>
              <a:gd name="connsiteX18433" fmla="*/ 2510071 w 7289801"/>
              <a:gd name="connsiteY18433" fmla="*/ 1514107 h 8519503"/>
              <a:gd name="connsiteX18434" fmla="*/ 2520085 w 7289801"/>
              <a:gd name="connsiteY18434" fmla="*/ 1510543 h 8519503"/>
              <a:gd name="connsiteX18435" fmla="*/ 2521517 w 7289801"/>
              <a:gd name="connsiteY18435" fmla="*/ 1518383 h 8519503"/>
              <a:gd name="connsiteX18436" fmla="*/ 2525092 w 7289801"/>
              <a:gd name="connsiteY18436" fmla="*/ 1509117 h 8519503"/>
              <a:gd name="connsiteX18437" fmla="*/ 2521517 w 7289801"/>
              <a:gd name="connsiteY18437" fmla="*/ 1502687 h 8519503"/>
              <a:gd name="connsiteX18438" fmla="*/ 2538683 w 7289801"/>
              <a:gd name="connsiteY18438" fmla="*/ 1494819 h 8519503"/>
              <a:gd name="connsiteX18439" fmla="*/ 2540829 w 7289801"/>
              <a:gd name="connsiteY18439" fmla="*/ 1504836 h 8519503"/>
              <a:gd name="connsiteX18440" fmla="*/ 2590183 w 7289801"/>
              <a:gd name="connsiteY18440" fmla="*/ 1486239 h 8519503"/>
              <a:gd name="connsiteX18441" fmla="*/ 2588037 w 7289801"/>
              <a:gd name="connsiteY18441" fmla="*/ 1478376 h 8519503"/>
              <a:gd name="connsiteX18442" fmla="*/ 2594476 w 7289801"/>
              <a:gd name="connsiteY18442" fmla="*/ 1484094 h 8519503"/>
              <a:gd name="connsiteX18443" fmla="*/ 2594476 w 7289801"/>
              <a:gd name="connsiteY18443" fmla="*/ 1474803 h 8519503"/>
              <a:gd name="connsiteX18444" fmla="*/ 2601628 w 7289801"/>
              <a:gd name="connsiteY18444" fmla="*/ 1481232 h 8519503"/>
              <a:gd name="connsiteX18445" fmla="*/ 2613072 w 7289801"/>
              <a:gd name="connsiteY18445" fmla="*/ 1469801 h 8519503"/>
              <a:gd name="connsiteX18446" fmla="*/ 2608781 w 7289801"/>
              <a:gd name="connsiteY18446" fmla="*/ 1463376 h 8519503"/>
              <a:gd name="connsiteX18447" fmla="*/ 2611642 w 7289801"/>
              <a:gd name="connsiteY18447" fmla="*/ 1458373 h 8519503"/>
              <a:gd name="connsiteX18448" fmla="*/ 2628809 w 7289801"/>
              <a:gd name="connsiteY18448" fmla="*/ 1450519 h 8519503"/>
              <a:gd name="connsiteX18449" fmla="*/ 2621656 w 7289801"/>
              <a:gd name="connsiteY18449" fmla="*/ 1461947 h 8519503"/>
              <a:gd name="connsiteX18450" fmla="*/ 2624516 w 7289801"/>
              <a:gd name="connsiteY18450" fmla="*/ 1465521 h 8519503"/>
              <a:gd name="connsiteX18451" fmla="*/ 2645975 w 7289801"/>
              <a:gd name="connsiteY18451" fmla="*/ 1453373 h 8519503"/>
              <a:gd name="connsiteX18452" fmla="*/ 2631670 w 7289801"/>
              <a:gd name="connsiteY18452" fmla="*/ 1456228 h 8519503"/>
              <a:gd name="connsiteX18453" fmla="*/ 2629523 w 7289801"/>
              <a:gd name="connsiteY18453" fmla="*/ 1448374 h 8519503"/>
              <a:gd name="connsiteX18454" fmla="*/ 2639537 w 7289801"/>
              <a:gd name="connsiteY18454" fmla="*/ 1443369 h 8519503"/>
              <a:gd name="connsiteX18455" fmla="*/ 2653128 w 7289801"/>
              <a:gd name="connsiteY18455" fmla="*/ 1446232 h 8519503"/>
              <a:gd name="connsiteX18456" fmla="*/ 2643830 w 7289801"/>
              <a:gd name="connsiteY18456" fmla="*/ 1436956 h 8519503"/>
              <a:gd name="connsiteX18457" fmla="*/ 2655989 w 7289801"/>
              <a:gd name="connsiteY18457" fmla="*/ 1439084 h 8519503"/>
              <a:gd name="connsiteX18458" fmla="*/ 2663857 w 7289801"/>
              <a:gd name="connsiteY18458" fmla="*/ 1434805 h 8519503"/>
              <a:gd name="connsiteX18459" fmla="*/ 2685315 w 7289801"/>
              <a:gd name="connsiteY18459" fmla="*/ 1418377 h 8519503"/>
              <a:gd name="connsiteX18460" fmla="*/ 2688177 w 7289801"/>
              <a:gd name="connsiteY18460" fmla="*/ 1404093 h 8519503"/>
              <a:gd name="connsiteX18461" fmla="*/ 2698906 w 7289801"/>
              <a:gd name="connsiteY18461" fmla="*/ 1412663 h 8519503"/>
              <a:gd name="connsiteX18462" fmla="*/ 2713212 w 7289801"/>
              <a:gd name="connsiteY18462" fmla="*/ 1383383 h 8519503"/>
              <a:gd name="connsiteX18463" fmla="*/ 2721794 w 7289801"/>
              <a:gd name="connsiteY18463" fmla="*/ 1377670 h 8519503"/>
              <a:gd name="connsiteX18464" fmla="*/ 2746115 w 7289801"/>
              <a:gd name="connsiteY18464" fmla="*/ 1362655 h 8519503"/>
              <a:gd name="connsiteX18465" fmla="*/ 2743253 w 7289801"/>
              <a:gd name="connsiteY18465" fmla="*/ 1376244 h 8519503"/>
              <a:gd name="connsiteX18466" fmla="*/ 2755413 w 7289801"/>
              <a:gd name="connsiteY18466" fmla="*/ 1379098 h 8519503"/>
              <a:gd name="connsiteX18467" fmla="*/ 2758274 w 7289801"/>
              <a:gd name="connsiteY18467" fmla="*/ 1374105 h 8519503"/>
              <a:gd name="connsiteX18468" fmla="*/ 2755413 w 7289801"/>
              <a:gd name="connsiteY18468" fmla="*/ 1361219 h 8519503"/>
              <a:gd name="connsiteX18469" fmla="*/ 2759704 w 7289801"/>
              <a:gd name="connsiteY18469" fmla="*/ 1371964 h 8519503"/>
              <a:gd name="connsiteX18470" fmla="*/ 2776156 w 7289801"/>
              <a:gd name="connsiteY18470" fmla="*/ 1354803 h 8519503"/>
              <a:gd name="connsiteX18471" fmla="*/ 2773295 w 7289801"/>
              <a:gd name="connsiteY18471" fmla="*/ 1351954 h 8519503"/>
              <a:gd name="connsiteX18472" fmla="*/ 2779732 w 7289801"/>
              <a:gd name="connsiteY18472" fmla="*/ 1351242 h 8519503"/>
              <a:gd name="connsiteX18473" fmla="*/ 2784739 w 7289801"/>
              <a:gd name="connsiteY18473" fmla="*/ 1347668 h 8519503"/>
              <a:gd name="connsiteX18474" fmla="*/ 2768288 w 7289801"/>
              <a:gd name="connsiteY18474" fmla="*/ 1342670 h 8519503"/>
              <a:gd name="connsiteX18475" fmla="*/ 2783309 w 7289801"/>
              <a:gd name="connsiteY18475" fmla="*/ 1337676 h 8519503"/>
              <a:gd name="connsiteX18476" fmla="*/ 2781163 w 7289801"/>
              <a:gd name="connsiteY18476" fmla="*/ 1340530 h 8519503"/>
              <a:gd name="connsiteX18477" fmla="*/ 2788316 w 7289801"/>
              <a:gd name="connsiteY18477" fmla="*/ 1344810 h 8519503"/>
              <a:gd name="connsiteX18478" fmla="*/ 2828372 w 7289801"/>
              <a:gd name="connsiteY18478" fmla="*/ 1315526 h 8519503"/>
              <a:gd name="connsiteX18479" fmla="*/ 2831948 w 7289801"/>
              <a:gd name="connsiteY18479" fmla="*/ 1322673 h 8519503"/>
              <a:gd name="connsiteX18480" fmla="*/ 2798330 w 7289801"/>
              <a:gd name="connsiteY18480" fmla="*/ 1345525 h 8519503"/>
              <a:gd name="connsiteX18481" fmla="*/ 2802621 w 7289801"/>
              <a:gd name="connsiteY18481" fmla="*/ 1355519 h 8519503"/>
              <a:gd name="connsiteX18482" fmla="*/ 2809058 w 7289801"/>
              <a:gd name="connsiteY18482" fmla="*/ 1349815 h 8519503"/>
              <a:gd name="connsiteX18483" fmla="*/ 2804767 w 7289801"/>
              <a:gd name="connsiteY18483" fmla="*/ 1345525 h 8519503"/>
              <a:gd name="connsiteX18484" fmla="*/ 2814065 w 7289801"/>
              <a:gd name="connsiteY18484" fmla="*/ 1335537 h 8519503"/>
              <a:gd name="connsiteX18485" fmla="*/ 2826225 w 7289801"/>
              <a:gd name="connsiteY18485" fmla="*/ 1326970 h 8519503"/>
              <a:gd name="connsiteX18486" fmla="*/ 2832663 w 7289801"/>
              <a:gd name="connsiteY18486" fmla="*/ 1330535 h 8519503"/>
              <a:gd name="connsiteX18487" fmla="*/ 2838386 w 7289801"/>
              <a:gd name="connsiteY18487" fmla="*/ 1320525 h 8519503"/>
              <a:gd name="connsiteX18488" fmla="*/ 2849114 w 7289801"/>
              <a:gd name="connsiteY18488" fmla="*/ 1329115 h 8519503"/>
              <a:gd name="connsiteX18489" fmla="*/ 2861274 w 7289801"/>
              <a:gd name="connsiteY18489" fmla="*/ 1313391 h 8519503"/>
              <a:gd name="connsiteX18490" fmla="*/ 2856982 w 7289801"/>
              <a:gd name="connsiteY18490" fmla="*/ 1326254 h 8519503"/>
              <a:gd name="connsiteX18491" fmla="*/ 2865566 w 7289801"/>
              <a:gd name="connsiteY18491" fmla="*/ 1326970 h 8519503"/>
              <a:gd name="connsiteX18492" fmla="*/ 2871288 w 7289801"/>
              <a:gd name="connsiteY18492" fmla="*/ 1306262 h 8519503"/>
              <a:gd name="connsiteX18493" fmla="*/ 2901329 w 7289801"/>
              <a:gd name="connsiteY18493" fmla="*/ 1290485 h 8519503"/>
              <a:gd name="connsiteX18494" fmla="*/ 2903475 w 7289801"/>
              <a:gd name="connsiteY18494" fmla="*/ 1282630 h 8519503"/>
              <a:gd name="connsiteX18495" fmla="*/ 2914205 w 7289801"/>
              <a:gd name="connsiteY18495" fmla="*/ 1290485 h 8519503"/>
              <a:gd name="connsiteX18496" fmla="*/ 2910628 w 7289801"/>
              <a:gd name="connsiteY18496" fmla="*/ 1280488 h 8519503"/>
              <a:gd name="connsiteX18497" fmla="*/ 2924219 w 7289801"/>
              <a:gd name="connsiteY18497" fmla="*/ 1266206 h 8519503"/>
              <a:gd name="connsiteX18498" fmla="*/ 2927796 w 7289801"/>
              <a:gd name="connsiteY18498" fmla="*/ 1274775 h 8519503"/>
              <a:gd name="connsiteX18499" fmla="*/ 2939955 w 7289801"/>
              <a:gd name="connsiteY18499" fmla="*/ 1259779 h 8519503"/>
              <a:gd name="connsiteX18500" fmla="*/ 2952115 w 7289801"/>
              <a:gd name="connsiteY18500" fmla="*/ 1251209 h 8519503"/>
              <a:gd name="connsiteX18501" fmla="*/ 2961413 w 7289801"/>
              <a:gd name="connsiteY18501" fmla="*/ 1258350 h 8519503"/>
              <a:gd name="connsiteX18502" fmla="*/ 2969997 w 7289801"/>
              <a:gd name="connsiteY18502" fmla="*/ 1250496 h 8519503"/>
              <a:gd name="connsiteX18503" fmla="*/ 2967850 w 7289801"/>
              <a:gd name="connsiteY18503" fmla="*/ 1237641 h 8519503"/>
              <a:gd name="connsiteX18504" fmla="*/ 2976434 w 7289801"/>
              <a:gd name="connsiteY18504" fmla="*/ 1256208 h 8519503"/>
              <a:gd name="connsiteX18505" fmla="*/ 2980725 w 7289801"/>
              <a:gd name="connsiteY18505" fmla="*/ 1251923 h 8519503"/>
              <a:gd name="connsiteX18506" fmla="*/ 2977150 w 7289801"/>
              <a:gd name="connsiteY18506" fmla="*/ 1241212 h 8519503"/>
              <a:gd name="connsiteX18507" fmla="*/ 2985018 w 7289801"/>
              <a:gd name="connsiteY18507" fmla="*/ 1247639 h 8519503"/>
              <a:gd name="connsiteX18508" fmla="*/ 2979295 w 7289801"/>
              <a:gd name="connsiteY18508" fmla="*/ 1233356 h 8519503"/>
              <a:gd name="connsiteX18509" fmla="*/ 2983587 w 7289801"/>
              <a:gd name="connsiteY18509" fmla="*/ 1229786 h 8519503"/>
              <a:gd name="connsiteX18510" fmla="*/ 2988594 w 7289801"/>
              <a:gd name="connsiteY18510" fmla="*/ 1231929 h 8519503"/>
              <a:gd name="connsiteX18511" fmla="*/ 2987164 w 7289801"/>
              <a:gd name="connsiteY18511" fmla="*/ 1237641 h 8519503"/>
              <a:gd name="connsiteX18512" fmla="*/ 2997178 w 7289801"/>
              <a:gd name="connsiteY18512" fmla="*/ 1232642 h 8519503"/>
              <a:gd name="connsiteX18513" fmla="*/ 2988594 w 7289801"/>
              <a:gd name="connsiteY18513" fmla="*/ 1231929 h 8519503"/>
              <a:gd name="connsiteX18514" fmla="*/ 2993601 w 7289801"/>
              <a:gd name="connsiteY18514" fmla="*/ 1213361 h 8519503"/>
              <a:gd name="connsiteX18515" fmla="*/ 3002899 w 7289801"/>
              <a:gd name="connsiteY18515" fmla="*/ 1222645 h 8519503"/>
              <a:gd name="connsiteX18516" fmla="*/ 3003615 w 7289801"/>
              <a:gd name="connsiteY18516" fmla="*/ 1234071 h 8519503"/>
              <a:gd name="connsiteX18517" fmla="*/ 3015059 w 7289801"/>
              <a:gd name="connsiteY18517" fmla="*/ 1223358 h 8519503"/>
              <a:gd name="connsiteX18518" fmla="*/ 3004330 w 7289801"/>
              <a:gd name="connsiteY18518" fmla="*/ 1221931 h 8519503"/>
              <a:gd name="connsiteX18519" fmla="*/ 3017920 w 7289801"/>
              <a:gd name="connsiteY18519" fmla="*/ 1200508 h 8519503"/>
              <a:gd name="connsiteX18520" fmla="*/ 3031511 w 7289801"/>
              <a:gd name="connsiteY18520" fmla="*/ 1201935 h 8519503"/>
              <a:gd name="connsiteX18521" fmla="*/ 3040093 w 7289801"/>
              <a:gd name="connsiteY18521" fmla="*/ 1186939 h 8519503"/>
              <a:gd name="connsiteX18522" fmla="*/ 3052969 w 7289801"/>
              <a:gd name="connsiteY18522" fmla="*/ 1185510 h 8519503"/>
              <a:gd name="connsiteX18523" fmla="*/ 3045816 w 7289801"/>
              <a:gd name="connsiteY18523" fmla="*/ 1194794 h 8519503"/>
              <a:gd name="connsiteX18524" fmla="*/ 3046532 w 7289801"/>
              <a:gd name="connsiteY18524" fmla="*/ 1208362 h 8519503"/>
              <a:gd name="connsiteX18525" fmla="*/ 3055830 w 7289801"/>
              <a:gd name="connsiteY18525" fmla="*/ 1206934 h 8519503"/>
              <a:gd name="connsiteX18526" fmla="*/ 3065128 w 7289801"/>
              <a:gd name="connsiteY18526" fmla="*/ 1176942 h 8519503"/>
              <a:gd name="connsiteX18527" fmla="*/ 3069421 w 7289801"/>
              <a:gd name="connsiteY18527" fmla="*/ 1190510 h 8519503"/>
              <a:gd name="connsiteX18528" fmla="*/ 3065844 w 7289801"/>
              <a:gd name="connsiteY18528" fmla="*/ 1201221 h 8519503"/>
              <a:gd name="connsiteX18529" fmla="*/ 3083010 w 7289801"/>
              <a:gd name="connsiteY18529" fmla="*/ 1194081 h 8519503"/>
              <a:gd name="connsiteX18530" fmla="*/ 3095886 w 7289801"/>
              <a:gd name="connsiteY18530" fmla="*/ 1183368 h 8519503"/>
              <a:gd name="connsiteX18531" fmla="*/ 3105900 w 7289801"/>
              <a:gd name="connsiteY18531" fmla="*/ 1162659 h 8519503"/>
              <a:gd name="connsiteX18532" fmla="*/ 3105900 w 7289801"/>
              <a:gd name="connsiteY18532" fmla="*/ 1178370 h 8519503"/>
              <a:gd name="connsiteX18533" fmla="*/ 3127358 w 7289801"/>
              <a:gd name="connsiteY18533" fmla="*/ 1152662 h 8519503"/>
              <a:gd name="connsiteX18534" fmla="*/ 3121636 w 7289801"/>
              <a:gd name="connsiteY18534" fmla="*/ 1154090 h 8519503"/>
              <a:gd name="connsiteX18535" fmla="*/ 3123782 w 7289801"/>
              <a:gd name="connsiteY18535" fmla="*/ 1144092 h 8519503"/>
              <a:gd name="connsiteX18536" fmla="*/ 3137371 w 7289801"/>
              <a:gd name="connsiteY18536" fmla="*/ 1145521 h 8519503"/>
              <a:gd name="connsiteX18537" fmla="*/ 3145240 w 7289801"/>
              <a:gd name="connsiteY18537" fmla="*/ 1127668 h 8519503"/>
              <a:gd name="connsiteX18538" fmla="*/ 3154538 w 7289801"/>
              <a:gd name="connsiteY18538" fmla="*/ 1131238 h 8519503"/>
              <a:gd name="connsiteX18539" fmla="*/ 3145955 w 7289801"/>
              <a:gd name="connsiteY18539" fmla="*/ 1115527 h 8519503"/>
              <a:gd name="connsiteX18540" fmla="*/ 3171704 w 7289801"/>
              <a:gd name="connsiteY18540" fmla="*/ 1119098 h 8519503"/>
              <a:gd name="connsiteX18541" fmla="*/ 3167413 w 7289801"/>
              <a:gd name="connsiteY18541" fmla="*/ 1111958 h 8519503"/>
              <a:gd name="connsiteX18542" fmla="*/ 3175282 w 7289801"/>
              <a:gd name="connsiteY18542" fmla="*/ 1118384 h 8519503"/>
              <a:gd name="connsiteX18543" fmla="*/ 3186011 w 7289801"/>
              <a:gd name="connsiteY18543" fmla="*/ 1109815 h 8519503"/>
              <a:gd name="connsiteX18544" fmla="*/ 3183150 w 7289801"/>
              <a:gd name="connsiteY18544" fmla="*/ 1099104 h 8519503"/>
              <a:gd name="connsiteX18545" fmla="*/ 3190302 w 7289801"/>
              <a:gd name="connsiteY18545" fmla="*/ 1105531 h 8519503"/>
              <a:gd name="connsiteX18546" fmla="*/ 3203178 w 7289801"/>
              <a:gd name="connsiteY18546" fmla="*/ 1094819 h 8519503"/>
              <a:gd name="connsiteX18547" fmla="*/ 3200316 w 7289801"/>
              <a:gd name="connsiteY18547" fmla="*/ 1082679 h 8519503"/>
              <a:gd name="connsiteX18548" fmla="*/ 3208900 w 7289801"/>
              <a:gd name="connsiteY18548" fmla="*/ 1076252 h 8519503"/>
              <a:gd name="connsiteX18549" fmla="*/ 3210330 w 7289801"/>
              <a:gd name="connsiteY18549" fmla="*/ 1086250 h 8519503"/>
              <a:gd name="connsiteX18550" fmla="*/ 3256823 w 7289801"/>
              <a:gd name="connsiteY18550" fmla="*/ 1052686 h 8519503"/>
              <a:gd name="connsiteX18551" fmla="*/ 3253962 w 7289801"/>
              <a:gd name="connsiteY18551" fmla="*/ 1046973 h 8519503"/>
              <a:gd name="connsiteX18552" fmla="*/ 3261830 w 7289801"/>
              <a:gd name="connsiteY18552" fmla="*/ 1044831 h 8519503"/>
              <a:gd name="connsiteX18553" fmla="*/ 3265407 w 7289801"/>
              <a:gd name="connsiteY18553" fmla="*/ 1051258 h 8519503"/>
              <a:gd name="connsiteX18554" fmla="*/ 3277566 w 7289801"/>
              <a:gd name="connsiteY18554" fmla="*/ 1038404 h 8519503"/>
              <a:gd name="connsiteX18555" fmla="*/ 3283289 w 7289801"/>
              <a:gd name="connsiteY18555" fmla="*/ 1044117 h 8519503"/>
              <a:gd name="connsiteX18556" fmla="*/ 3299024 w 7289801"/>
              <a:gd name="connsiteY18556" fmla="*/ 1028406 h 8519503"/>
              <a:gd name="connsiteX18557" fmla="*/ 3296163 w 7289801"/>
              <a:gd name="connsiteY18557" fmla="*/ 1024835 h 8519503"/>
              <a:gd name="connsiteX18558" fmla="*/ 3286865 w 7289801"/>
              <a:gd name="connsiteY18558" fmla="*/ 1028406 h 8519503"/>
              <a:gd name="connsiteX18559" fmla="*/ 3292588 w 7289801"/>
              <a:gd name="connsiteY18559" fmla="*/ 1009125 h 8519503"/>
              <a:gd name="connsiteX18560" fmla="*/ 3294733 w 7289801"/>
              <a:gd name="connsiteY18560" fmla="*/ 1021979 h 8519503"/>
              <a:gd name="connsiteX18561" fmla="*/ 3336934 w 7289801"/>
              <a:gd name="connsiteY18561" fmla="*/ 975562 h 8519503"/>
              <a:gd name="connsiteX18562" fmla="*/ 3341942 w 7289801"/>
              <a:gd name="connsiteY18562" fmla="*/ 967706 h 8519503"/>
              <a:gd name="connsiteX18563" fmla="*/ 3339080 w 7289801"/>
              <a:gd name="connsiteY18563" fmla="*/ 990558 h 8519503"/>
              <a:gd name="connsiteX18564" fmla="*/ 3364831 w 7289801"/>
              <a:gd name="connsiteY18564" fmla="*/ 963422 h 8519503"/>
              <a:gd name="connsiteX18565" fmla="*/ 3364115 w 7289801"/>
              <a:gd name="connsiteY18565" fmla="*/ 965564 h 8519503"/>
              <a:gd name="connsiteX18566" fmla="*/ 3361254 w 7289801"/>
              <a:gd name="connsiteY18566" fmla="*/ 985560 h 8519503"/>
              <a:gd name="connsiteX18567" fmla="*/ 3374129 w 7289801"/>
              <a:gd name="connsiteY18567" fmla="*/ 961994 h 8519503"/>
              <a:gd name="connsiteX18568" fmla="*/ 3378420 w 7289801"/>
              <a:gd name="connsiteY18568" fmla="*/ 966992 h 8519503"/>
              <a:gd name="connsiteX18569" fmla="*/ 3404171 w 7289801"/>
              <a:gd name="connsiteY18569" fmla="*/ 912006 h 8519503"/>
              <a:gd name="connsiteX18570" fmla="*/ 3410608 w 7289801"/>
              <a:gd name="connsiteY18570" fmla="*/ 924146 h 8519503"/>
              <a:gd name="connsiteX18571" fmla="*/ 3406316 w 7289801"/>
              <a:gd name="connsiteY18571" fmla="*/ 921289 h 8519503"/>
              <a:gd name="connsiteX18572" fmla="*/ 3406316 w 7289801"/>
              <a:gd name="connsiteY18572" fmla="*/ 927716 h 8519503"/>
              <a:gd name="connsiteX18573" fmla="*/ 3416330 w 7289801"/>
              <a:gd name="connsiteY18573" fmla="*/ 922717 h 8519503"/>
              <a:gd name="connsiteX18574" fmla="*/ 3414185 w 7289801"/>
              <a:gd name="connsiteY18574" fmla="*/ 915577 h 8519503"/>
              <a:gd name="connsiteX18575" fmla="*/ 3424914 w 7289801"/>
              <a:gd name="connsiteY18575" fmla="*/ 917004 h 8519503"/>
              <a:gd name="connsiteX18576" fmla="*/ 3424199 w 7289801"/>
              <a:gd name="connsiteY18576" fmla="*/ 909864 h 8519503"/>
              <a:gd name="connsiteX18577" fmla="*/ 3416330 w 7289801"/>
              <a:gd name="connsiteY18577" fmla="*/ 907721 h 8519503"/>
              <a:gd name="connsiteX18578" fmla="*/ 3407748 w 7289801"/>
              <a:gd name="connsiteY18578" fmla="*/ 913433 h 8519503"/>
              <a:gd name="connsiteX18579" fmla="*/ 3402025 w 7289801"/>
              <a:gd name="connsiteY18579" fmla="*/ 907721 h 8519503"/>
              <a:gd name="connsiteX18580" fmla="*/ 3409894 w 7289801"/>
              <a:gd name="connsiteY18580" fmla="*/ 910577 h 8519503"/>
              <a:gd name="connsiteX18581" fmla="*/ 3425629 w 7289801"/>
              <a:gd name="connsiteY18581" fmla="*/ 888440 h 8519503"/>
              <a:gd name="connsiteX18582" fmla="*/ 3430636 w 7289801"/>
              <a:gd name="connsiteY18582" fmla="*/ 915577 h 8519503"/>
              <a:gd name="connsiteX18583" fmla="*/ 3443511 w 7289801"/>
              <a:gd name="connsiteY18583" fmla="*/ 897010 h 8519503"/>
              <a:gd name="connsiteX18584" fmla="*/ 3456386 w 7289801"/>
              <a:gd name="connsiteY18584" fmla="*/ 893439 h 8519503"/>
              <a:gd name="connsiteX18585" fmla="*/ 3464970 w 7289801"/>
              <a:gd name="connsiteY18585" fmla="*/ 878442 h 8519503"/>
              <a:gd name="connsiteX18586" fmla="*/ 3464970 w 7289801"/>
              <a:gd name="connsiteY18586" fmla="*/ 889154 h 8519503"/>
              <a:gd name="connsiteX18587" fmla="*/ 3470692 w 7289801"/>
              <a:gd name="connsiteY18587" fmla="*/ 879871 h 8519503"/>
              <a:gd name="connsiteX18588" fmla="*/ 3466400 w 7289801"/>
              <a:gd name="connsiteY18588" fmla="*/ 872729 h 8519503"/>
              <a:gd name="connsiteX18589" fmla="*/ 3477844 w 7289801"/>
              <a:gd name="connsiteY18589" fmla="*/ 854877 h 8519503"/>
              <a:gd name="connsiteX18590" fmla="*/ 3500733 w 7289801"/>
              <a:gd name="connsiteY18590" fmla="*/ 848450 h 8519503"/>
              <a:gd name="connsiteX18591" fmla="*/ 3505025 w 7289801"/>
              <a:gd name="connsiteY18591" fmla="*/ 835596 h 8519503"/>
              <a:gd name="connsiteX18592" fmla="*/ 3509317 w 7289801"/>
              <a:gd name="connsiteY18592" fmla="*/ 864874 h 8519503"/>
              <a:gd name="connsiteX18593" fmla="*/ 3533636 w 7289801"/>
              <a:gd name="connsiteY18593" fmla="*/ 826312 h 8519503"/>
              <a:gd name="connsiteX18594" fmla="*/ 3559387 w 7289801"/>
              <a:gd name="connsiteY18594" fmla="*/ 792749 h 8519503"/>
              <a:gd name="connsiteX18595" fmla="*/ 3526484 w 7289801"/>
              <a:gd name="connsiteY18595" fmla="*/ 819885 h 8519503"/>
              <a:gd name="connsiteX18596" fmla="*/ 3525768 w 7289801"/>
              <a:gd name="connsiteY18596" fmla="*/ 830597 h 8519503"/>
              <a:gd name="connsiteX18597" fmla="*/ 3522192 w 7289801"/>
              <a:gd name="connsiteY18597" fmla="*/ 823456 h 8519503"/>
              <a:gd name="connsiteX18598" fmla="*/ 3512178 w 7289801"/>
              <a:gd name="connsiteY18598" fmla="*/ 852735 h 8519503"/>
              <a:gd name="connsiteX18599" fmla="*/ 3521477 w 7289801"/>
              <a:gd name="connsiteY18599" fmla="*/ 809887 h 8519503"/>
              <a:gd name="connsiteX18600" fmla="*/ 3524338 w 7289801"/>
              <a:gd name="connsiteY18600" fmla="*/ 822742 h 8519503"/>
              <a:gd name="connsiteX18601" fmla="*/ 3531491 w 7289801"/>
              <a:gd name="connsiteY18601" fmla="*/ 789179 h 8519503"/>
              <a:gd name="connsiteX18602" fmla="*/ 3551519 w 7289801"/>
              <a:gd name="connsiteY18602" fmla="*/ 785608 h 8519503"/>
              <a:gd name="connsiteX18603" fmla="*/ 3556526 w 7289801"/>
              <a:gd name="connsiteY18603" fmla="*/ 757758 h 8519503"/>
              <a:gd name="connsiteX18604" fmla="*/ 3562962 w 7289801"/>
              <a:gd name="connsiteY18604" fmla="*/ 767754 h 8519503"/>
              <a:gd name="connsiteX18605" fmla="*/ 3570831 w 7289801"/>
              <a:gd name="connsiteY18605" fmla="*/ 772754 h 8519503"/>
              <a:gd name="connsiteX18606" fmla="*/ 3574408 w 7289801"/>
              <a:gd name="connsiteY18606" fmla="*/ 754901 h 8519503"/>
              <a:gd name="connsiteX18607" fmla="*/ 3584422 w 7289801"/>
              <a:gd name="connsiteY18607" fmla="*/ 749902 h 8519503"/>
              <a:gd name="connsiteX18608" fmla="*/ 3577268 w 7289801"/>
              <a:gd name="connsiteY18608" fmla="*/ 749902 h 8519503"/>
              <a:gd name="connsiteX18609" fmla="*/ 3576554 w 7289801"/>
              <a:gd name="connsiteY18609" fmla="*/ 736335 h 8519503"/>
              <a:gd name="connsiteX18610" fmla="*/ 3587998 w 7289801"/>
              <a:gd name="connsiteY18610" fmla="*/ 734191 h 8519503"/>
              <a:gd name="connsiteX18611" fmla="*/ 3593004 w 7289801"/>
              <a:gd name="connsiteY18611" fmla="*/ 745617 h 8519503"/>
              <a:gd name="connsiteX18612" fmla="*/ 3595866 w 7289801"/>
              <a:gd name="connsiteY18612" fmla="*/ 714910 h 8519503"/>
              <a:gd name="connsiteX18613" fmla="*/ 3608741 w 7289801"/>
              <a:gd name="connsiteY18613" fmla="*/ 704199 h 8519503"/>
              <a:gd name="connsiteX18614" fmla="*/ 3610171 w 7289801"/>
              <a:gd name="connsiteY18614" fmla="*/ 716339 h 8519503"/>
              <a:gd name="connsiteX18615" fmla="*/ 3603018 w 7289801"/>
              <a:gd name="connsiteY18615" fmla="*/ 723481 h 8519503"/>
              <a:gd name="connsiteX18616" fmla="*/ 3608741 w 7289801"/>
              <a:gd name="connsiteY18616" fmla="*/ 728479 h 8519503"/>
              <a:gd name="connsiteX18617" fmla="*/ 3611602 w 7289801"/>
              <a:gd name="connsiteY18617" fmla="*/ 717054 h 8519503"/>
              <a:gd name="connsiteX18618" fmla="*/ 3624476 w 7289801"/>
              <a:gd name="connsiteY18618" fmla="*/ 715625 h 8519503"/>
              <a:gd name="connsiteX18619" fmla="*/ 3613032 w 7289801"/>
              <a:gd name="connsiteY18619" fmla="*/ 750616 h 8519503"/>
              <a:gd name="connsiteX18620" fmla="*/ 3640213 w 7289801"/>
              <a:gd name="connsiteY18620" fmla="*/ 733477 h 8519503"/>
              <a:gd name="connsiteX18621" fmla="*/ 3643790 w 7289801"/>
              <a:gd name="connsiteY18621" fmla="*/ 722766 h 8519503"/>
              <a:gd name="connsiteX18622" fmla="*/ 3639497 w 7289801"/>
              <a:gd name="connsiteY18622" fmla="*/ 717767 h 8519503"/>
              <a:gd name="connsiteX18623" fmla="*/ 3681699 w 7289801"/>
              <a:gd name="connsiteY18623" fmla="*/ 689917 h 8519503"/>
              <a:gd name="connsiteX18624" fmla="*/ 3680268 w 7289801"/>
              <a:gd name="connsiteY18624" fmla="*/ 682062 h 8519503"/>
              <a:gd name="connsiteX18625" fmla="*/ 3689567 w 7289801"/>
              <a:gd name="connsiteY18625" fmla="*/ 678491 h 8519503"/>
              <a:gd name="connsiteX18626" fmla="*/ 3688852 w 7289801"/>
              <a:gd name="connsiteY18626" fmla="*/ 691345 h 8519503"/>
              <a:gd name="connsiteX18627" fmla="*/ 3705304 w 7289801"/>
              <a:gd name="connsiteY18627" fmla="*/ 679206 h 8519503"/>
              <a:gd name="connsiteX18628" fmla="*/ 3713172 w 7289801"/>
              <a:gd name="connsiteY18628" fmla="*/ 685633 h 8519503"/>
              <a:gd name="connsiteX18629" fmla="*/ 3713172 w 7289801"/>
              <a:gd name="connsiteY18629" fmla="*/ 677062 h 8519503"/>
              <a:gd name="connsiteX18630" fmla="*/ 3722470 w 7289801"/>
              <a:gd name="connsiteY18630" fmla="*/ 684204 h 8519503"/>
              <a:gd name="connsiteX18631" fmla="*/ 3724616 w 7289801"/>
              <a:gd name="connsiteY18631" fmla="*/ 672778 h 8519503"/>
              <a:gd name="connsiteX18632" fmla="*/ 3733914 w 7289801"/>
              <a:gd name="connsiteY18632" fmla="*/ 689202 h 8519503"/>
              <a:gd name="connsiteX18633" fmla="*/ 3744644 w 7289801"/>
              <a:gd name="connsiteY18633" fmla="*/ 679919 h 8519503"/>
              <a:gd name="connsiteX18634" fmla="*/ 3743928 w 7289801"/>
              <a:gd name="connsiteY18634" fmla="*/ 683489 h 8519503"/>
              <a:gd name="connsiteX18635" fmla="*/ 3744644 w 7289801"/>
              <a:gd name="connsiteY18635" fmla="*/ 686346 h 8519503"/>
              <a:gd name="connsiteX18636" fmla="*/ 3738206 w 7289801"/>
              <a:gd name="connsiteY18636" fmla="*/ 691345 h 8519503"/>
              <a:gd name="connsiteX18637" fmla="*/ 3753228 w 7289801"/>
              <a:gd name="connsiteY18637" fmla="*/ 673492 h 8519503"/>
              <a:gd name="connsiteX18638" fmla="*/ 3762526 w 7289801"/>
              <a:gd name="connsiteY18638" fmla="*/ 679206 h 8519503"/>
              <a:gd name="connsiteX18639" fmla="*/ 3766103 w 7289801"/>
              <a:gd name="connsiteY18639" fmla="*/ 672064 h 8519503"/>
              <a:gd name="connsiteX18640" fmla="*/ 3772540 w 7289801"/>
              <a:gd name="connsiteY18640" fmla="*/ 689917 h 8519503"/>
              <a:gd name="connsiteX18641" fmla="*/ 3762526 w 7289801"/>
              <a:gd name="connsiteY18641" fmla="*/ 701343 h 8519503"/>
              <a:gd name="connsiteX18642" fmla="*/ 3769678 w 7289801"/>
              <a:gd name="connsiteY18642" fmla="*/ 712054 h 8519503"/>
              <a:gd name="connsiteX18643" fmla="*/ 3781838 w 7289801"/>
              <a:gd name="connsiteY18643" fmla="*/ 688489 h 8519503"/>
              <a:gd name="connsiteX18644" fmla="*/ 3785415 w 7289801"/>
              <a:gd name="connsiteY18644" fmla="*/ 672778 h 8519503"/>
              <a:gd name="connsiteX18645" fmla="*/ 3781124 w 7289801"/>
              <a:gd name="connsiteY18645" fmla="*/ 683489 h 8519503"/>
              <a:gd name="connsiteX18646" fmla="*/ 3790422 w 7289801"/>
              <a:gd name="connsiteY18646" fmla="*/ 689202 h 8519503"/>
              <a:gd name="connsiteX18647" fmla="*/ 3791136 w 7289801"/>
              <a:gd name="connsiteY18647" fmla="*/ 678491 h 8519503"/>
              <a:gd name="connsiteX18648" fmla="*/ 3795429 w 7289801"/>
              <a:gd name="connsiteY18648" fmla="*/ 682775 h 8519503"/>
              <a:gd name="connsiteX18649" fmla="*/ 3795429 w 7289801"/>
              <a:gd name="connsiteY18649" fmla="*/ 667779 h 8519503"/>
              <a:gd name="connsiteX18650" fmla="*/ 3804012 w 7289801"/>
              <a:gd name="connsiteY18650" fmla="*/ 674920 h 8519503"/>
              <a:gd name="connsiteX18651" fmla="*/ 3804727 w 7289801"/>
              <a:gd name="connsiteY18651" fmla="*/ 657781 h 8519503"/>
              <a:gd name="connsiteX18652" fmla="*/ 3806157 w 7289801"/>
              <a:gd name="connsiteY18652" fmla="*/ 667065 h 8519503"/>
              <a:gd name="connsiteX18653" fmla="*/ 3812596 w 7289801"/>
              <a:gd name="connsiteY18653" fmla="*/ 669208 h 8519503"/>
              <a:gd name="connsiteX18654" fmla="*/ 3823325 w 7289801"/>
              <a:gd name="connsiteY18654" fmla="*/ 646356 h 8519503"/>
              <a:gd name="connsiteX18655" fmla="*/ 3819032 w 7289801"/>
              <a:gd name="connsiteY18655" fmla="*/ 634931 h 8519503"/>
              <a:gd name="connsiteX18656" fmla="*/ 3821894 w 7289801"/>
              <a:gd name="connsiteY18656" fmla="*/ 627789 h 8519503"/>
              <a:gd name="connsiteX18657" fmla="*/ 3831192 w 7289801"/>
              <a:gd name="connsiteY18657" fmla="*/ 626360 h 8519503"/>
              <a:gd name="connsiteX18658" fmla="*/ 3819748 w 7289801"/>
              <a:gd name="connsiteY18658" fmla="*/ 653497 h 8519503"/>
              <a:gd name="connsiteX18659" fmla="*/ 3822610 w 7289801"/>
              <a:gd name="connsiteY18659" fmla="*/ 657068 h 8519503"/>
              <a:gd name="connsiteX18660" fmla="*/ 3857658 w 7289801"/>
              <a:gd name="connsiteY18660" fmla="*/ 611364 h 8519503"/>
              <a:gd name="connsiteX18661" fmla="*/ 3866241 w 7289801"/>
              <a:gd name="connsiteY18661" fmla="*/ 614221 h 8519503"/>
              <a:gd name="connsiteX18662" fmla="*/ 3855512 w 7289801"/>
              <a:gd name="connsiteY18662" fmla="*/ 652069 h 8519503"/>
              <a:gd name="connsiteX18663" fmla="*/ 3859088 w 7289801"/>
              <a:gd name="connsiteY18663" fmla="*/ 654210 h 8519503"/>
              <a:gd name="connsiteX18664" fmla="*/ 3886269 w 7289801"/>
              <a:gd name="connsiteY18664" fmla="*/ 619220 h 8519503"/>
              <a:gd name="connsiteX18665" fmla="*/ 3914165 w 7289801"/>
              <a:gd name="connsiteY18665" fmla="*/ 597796 h 8519503"/>
              <a:gd name="connsiteX18666" fmla="*/ 3917742 w 7289801"/>
              <a:gd name="connsiteY18666" fmla="*/ 590655 h 8519503"/>
              <a:gd name="connsiteX18667" fmla="*/ 3920602 w 7289801"/>
              <a:gd name="connsiteY18667" fmla="*/ 601366 h 8519503"/>
              <a:gd name="connsiteX18668" fmla="*/ 3930616 w 7289801"/>
              <a:gd name="connsiteY18668" fmla="*/ 602795 h 8519503"/>
              <a:gd name="connsiteX18669" fmla="*/ 3930616 w 7289801"/>
              <a:gd name="connsiteY18669" fmla="*/ 594226 h 8519503"/>
              <a:gd name="connsiteX18670" fmla="*/ 3927756 w 7289801"/>
              <a:gd name="connsiteY18670" fmla="*/ 599225 h 8519503"/>
              <a:gd name="connsiteX18671" fmla="*/ 3934193 w 7289801"/>
              <a:gd name="connsiteY18671" fmla="*/ 578515 h 8519503"/>
              <a:gd name="connsiteX18672" fmla="*/ 3967810 w 7289801"/>
              <a:gd name="connsiteY18672" fmla="*/ 587085 h 8519503"/>
              <a:gd name="connsiteX18673" fmla="*/ 3983547 w 7289801"/>
              <a:gd name="connsiteY18673" fmla="*/ 598510 h 8519503"/>
              <a:gd name="connsiteX18674" fmla="*/ 3969242 w 7289801"/>
              <a:gd name="connsiteY18674" fmla="*/ 661352 h 8519503"/>
              <a:gd name="connsiteX18675" fmla="*/ 3968526 w 7289801"/>
              <a:gd name="connsiteY18675" fmla="*/ 649212 h 8519503"/>
              <a:gd name="connsiteX18676" fmla="*/ 3954221 w 7289801"/>
              <a:gd name="connsiteY18676" fmla="*/ 663495 h 8519503"/>
              <a:gd name="connsiteX18677" fmla="*/ 3926324 w 7289801"/>
              <a:gd name="connsiteY18677" fmla="*/ 711340 h 8519503"/>
              <a:gd name="connsiteX18678" fmla="*/ 3893422 w 7289801"/>
              <a:gd name="connsiteY18678" fmla="*/ 738477 h 8519503"/>
              <a:gd name="connsiteX18679" fmla="*/ 3904151 w 7289801"/>
              <a:gd name="connsiteY18679" fmla="*/ 735620 h 8519503"/>
              <a:gd name="connsiteX18680" fmla="*/ 3887700 w 7289801"/>
              <a:gd name="connsiteY18680" fmla="*/ 757043 h 8519503"/>
              <a:gd name="connsiteX18681" fmla="*/ 3869102 w 7289801"/>
              <a:gd name="connsiteY18681" fmla="*/ 777039 h 8519503"/>
              <a:gd name="connsiteX18682" fmla="*/ 3862665 w 7289801"/>
              <a:gd name="connsiteY18682" fmla="*/ 771325 h 8519503"/>
              <a:gd name="connsiteX18683" fmla="*/ 3850506 w 7289801"/>
              <a:gd name="connsiteY18683" fmla="*/ 787750 h 8519503"/>
              <a:gd name="connsiteX18684" fmla="*/ 3855512 w 7289801"/>
              <a:gd name="connsiteY18684" fmla="*/ 779895 h 8519503"/>
              <a:gd name="connsiteX18685" fmla="*/ 3847644 w 7289801"/>
              <a:gd name="connsiteY18685" fmla="*/ 792749 h 8519503"/>
              <a:gd name="connsiteX18686" fmla="*/ 3811880 w 7289801"/>
              <a:gd name="connsiteY18686" fmla="*/ 816314 h 8519503"/>
              <a:gd name="connsiteX18687" fmla="*/ 3800436 w 7289801"/>
              <a:gd name="connsiteY18687" fmla="*/ 853448 h 8519503"/>
              <a:gd name="connsiteX18688" fmla="*/ 3811164 w 7289801"/>
              <a:gd name="connsiteY18688" fmla="*/ 868445 h 8519503"/>
              <a:gd name="connsiteX18689" fmla="*/ 3814741 w 7289801"/>
              <a:gd name="connsiteY18689" fmla="*/ 859875 h 8519503"/>
              <a:gd name="connsiteX18690" fmla="*/ 3810450 w 7289801"/>
              <a:gd name="connsiteY18690" fmla="*/ 848450 h 8519503"/>
              <a:gd name="connsiteX18691" fmla="*/ 3829046 w 7289801"/>
              <a:gd name="connsiteY18691" fmla="*/ 834881 h 8519503"/>
              <a:gd name="connsiteX18692" fmla="*/ 3834769 w 7289801"/>
              <a:gd name="connsiteY18692" fmla="*/ 840594 h 8519503"/>
              <a:gd name="connsiteX18693" fmla="*/ 3840492 w 7289801"/>
              <a:gd name="connsiteY18693" fmla="*/ 830597 h 8519503"/>
              <a:gd name="connsiteX18694" fmla="*/ 3838346 w 7289801"/>
              <a:gd name="connsiteY18694" fmla="*/ 827027 h 8519503"/>
              <a:gd name="connsiteX18695" fmla="*/ 3844783 w 7289801"/>
              <a:gd name="connsiteY18695" fmla="*/ 829168 h 8519503"/>
              <a:gd name="connsiteX18696" fmla="*/ 3841206 w 7289801"/>
              <a:gd name="connsiteY18696" fmla="*/ 853448 h 8519503"/>
              <a:gd name="connsiteX18697" fmla="*/ 3858372 w 7289801"/>
              <a:gd name="connsiteY18697" fmla="*/ 832025 h 8519503"/>
              <a:gd name="connsiteX18698" fmla="*/ 3863380 w 7289801"/>
              <a:gd name="connsiteY18698" fmla="*/ 842023 h 8519503"/>
              <a:gd name="connsiteX18699" fmla="*/ 3879116 w 7289801"/>
              <a:gd name="connsiteY18699" fmla="*/ 833454 h 8519503"/>
              <a:gd name="connsiteX18700" fmla="*/ 3880548 w 7289801"/>
              <a:gd name="connsiteY18700" fmla="*/ 845593 h 8519503"/>
              <a:gd name="connsiteX18701" fmla="*/ 3894853 w 7289801"/>
              <a:gd name="connsiteY18701" fmla="*/ 842737 h 8519503"/>
              <a:gd name="connsiteX18702" fmla="*/ 3894853 w 7289801"/>
              <a:gd name="connsiteY18702" fmla="*/ 836310 h 8519503"/>
              <a:gd name="connsiteX18703" fmla="*/ 3913449 w 7289801"/>
              <a:gd name="connsiteY18703" fmla="*/ 831310 h 8519503"/>
              <a:gd name="connsiteX18704" fmla="*/ 3930616 w 7289801"/>
              <a:gd name="connsiteY18704" fmla="*/ 834167 h 8519503"/>
              <a:gd name="connsiteX18705" fmla="*/ 4012159 w 7289801"/>
              <a:gd name="connsiteY18705" fmla="*/ 782037 h 8519503"/>
              <a:gd name="connsiteX18706" fmla="*/ 3956366 w 7289801"/>
              <a:gd name="connsiteY18706" fmla="*/ 832739 h 8519503"/>
              <a:gd name="connsiteX18707" fmla="*/ 3932763 w 7289801"/>
              <a:gd name="connsiteY18707" fmla="*/ 837024 h 8519503"/>
              <a:gd name="connsiteX18708" fmla="*/ 3876255 w 7289801"/>
              <a:gd name="connsiteY18708" fmla="*/ 904864 h 8519503"/>
              <a:gd name="connsiteX18709" fmla="*/ 3856942 w 7289801"/>
              <a:gd name="connsiteY18709" fmla="*/ 926288 h 8519503"/>
              <a:gd name="connsiteX18710" fmla="*/ 3839776 w 7289801"/>
              <a:gd name="connsiteY18710" fmla="*/ 949139 h 8519503"/>
              <a:gd name="connsiteX18711" fmla="*/ 3852651 w 7289801"/>
              <a:gd name="connsiteY18711" fmla="*/ 928431 h 8519503"/>
              <a:gd name="connsiteX18712" fmla="*/ 3841922 w 7289801"/>
              <a:gd name="connsiteY18712" fmla="*/ 949854 h 8519503"/>
              <a:gd name="connsiteX18713" fmla="*/ 3849074 w 7289801"/>
              <a:gd name="connsiteY18713" fmla="*/ 944854 h 8519503"/>
              <a:gd name="connsiteX18714" fmla="*/ 3859804 w 7289801"/>
              <a:gd name="connsiteY18714" fmla="*/ 945569 h 8519503"/>
              <a:gd name="connsiteX18715" fmla="*/ 3833339 w 7289801"/>
              <a:gd name="connsiteY18715" fmla="*/ 967706 h 8519503"/>
              <a:gd name="connsiteX18716" fmla="*/ 3831192 w 7289801"/>
              <a:gd name="connsiteY18716" fmla="*/ 967706 h 8519503"/>
              <a:gd name="connsiteX18717" fmla="*/ 3824755 w 7289801"/>
              <a:gd name="connsiteY18717" fmla="*/ 974133 h 8519503"/>
              <a:gd name="connsiteX18718" fmla="*/ 3827616 w 7289801"/>
              <a:gd name="connsiteY18718" fmla="*/ 953425 h 8519503"/>
              <a:gd name="connsiteX18719" fmla="*/ 3819032 w 7289801"/>
              <a:gd name="connsiteY18719" fmla="*/ 985560 h 8519503"/>
              <a:gd name="connsiteX18720" fmla="*/ 3813311 w 7289801"/>
              <a:gd name="connsiteY18720" fmla="*/ 979846 h 8519503"/>
              <a:gd name="connsiteX18721" fmla="*/ 3803297 w 7289801"/>
              <a:gd name="connsiteY18721" fmla="*/ 984846 h 8519503"/>
              <a:gd name="connsiteX18722" fmla="*/ 3800436 w 7289801"/>
              <a:gd name="connsiteY18722" fmla="*/ 988416 h 8519503"/>
              <a:gd name="connsiteX18723" fmla="*/ 3802582 w 7289801"/>
              <a:gd name="connsiteY18723" fmla="*/ 1004840 h 8519503"/>
              <a:gd name="connsiteX18724" fmla="*/ 3806157 w 7289801"/>
              <a:gd name="connsiteY18724" fmla="*/ 1002698 h 8519503"/>
              <a:gd name="connsiteX18725" fmla="*/ 3806873 w 7289801"/>
              <a:gd name="connsiteY18725" fmla="*/ 991987 h 8519503"/>
              <a:gd name="connsiteX18726" fmla="*/ 3813311 w 7289801"/>
              <a:gd name="connsiteY18726" fmla="*/ 986987 h 8519503"/>
              <a:gd name="connsiteX18727" fmla="*/ 3808304 w 7289801"/>
              <a:gd name="connsiteY18727" fmla="*/ 1001270 h 8519503"/>
              <a:gd name="connsiteX18728" fmla="*/ 3818318 w 7289801"/>
              <a:gd name="connsiteY18728" fmla="*/ 1004840 h 8519503"/>
              <a:gd name="connsiteX18729" fmla="*/ 3817602 w 7289801"/>
              <a:gd name="connsiteY18729" fmla="*/ 1006983 h 8519503"/>
              <a:gd name="connsiteX18730" fmla="*/ 3821894 w 7289801"/>
              <a:gd name="connsiteY18730" fmla="*/ 1004840 h 8519503"/>
              <a:gd name="connsiteX18731" fmla="*/ 3833339 w 7289801"/>
              <a:gd name="connsiteY18731" fmla="*/ 991987 h 8519503"/>
              <a:gd name="connsiteX18732" fmla="*/ 3840492 w 7289801"/>
              <a:gd name="connsiteY18732" fmla="*/ 983417 h 8519503"/>
              <a:gd name="connsiteX18733" fmla="*/ 3836915 w 7289801"/>
              <a:gd name="connsiteY18733" fmla="*/ 976275 h 8519503"/>
              <a:gd name="connsiteX18734" fmla="*/ 3846213 w 7289801"/>
              <a:gd name="connsiteY18734" fmla="*/ 974848 h 8519503"/>
              <a:gd name="connsiteX18735" fmla="*/ 3873394 w 7289801"/>
              <a:gd name="connsiteY18735" fmla="*/ 939856 h 8519503"/>
              <a:gd name="connsiteX18736" fmla="*/ 3866956 w 7289801"/>
              <a:gd name="connsiteY18736" fmla="*/ 937714 h 8519503"/>
              <a:gd name="connsiteX18737" fmla="*/ 3904867 w 7289801"/>
              <a:gd name="connsiteY18737" fmla="*/ 905579 h 8519503"/>
              <a:gd name="connsiteX18738" fmla="*/ 3890561 w 7289801"/>
              <a:gd name="connsiteY18738" fmla="*/ 920575 h 8519503"/>
              <a:gd name="connsiteX18739" fmla="*/ 3893422 w 7289801"/>
              <a:gd name="connsiteY18739" fmla="*/ 921289 h 8519503"/>
              <a:gd name="connsiteX18740" fmla="*/ 3909158 w 7289801"/>
              <a:gd name="connsiteY18740" fmla="*/ 908435 h 8519503"/>
              <a:gd name="connsiteX18741" fmla="*/ 3923463 w 7289801"/>
              <a:gd name="connsiteY18741" fmla="*/ 902008 h 8519503"/>
              <a:gd name="connsiteX18742" fmla="*/ 3919172 w 7289801"/>
              <a:gd name="connsiteY18742" fmla="*/ 891296 h 8519503"/>
              <a:gd name="connsiteX18743" fmla="*/ 4022172 w 7289801"/>
              <a:gd name="connsiteY18743" fmla="*/ 843450 h 8519503"/>
              <a:gd name="connsiteX18744" fmla="*/ 4049353 w 7289801"/>
              <a:gd name="connsiteY18744" fmla="*/ 848450 h 8519503"/>
              <a:gd name="connsiteX18745" fmla="*/ 4046492 w 7289801"/>
              <a:gd name="connsiteY18745" fmla="*/ 866302 h 8519503"/>
              <a:gd name="connsiteX18746" fmla="*/ 4029873 w 7289801"/>
              <a:gd name="connsiteY18746" fmla="*/ 863089 h 8519503"/>
              <a:gd name="connsiteX18747" fmla="*/ 4018024 w 7289801"/>
              <a:gd name="connsiteY18747" fmla="*/ 868543 h 8519503"/>
              <a:gd name="connsiteX18748" fmla="*/ 4020892 w 7289801"/>
              <a:gd name="connsiteY18748" fmla="*/ 869035 h 8519503"/>
              <a:gd name="connsiteX18749" fmla="*/ 4031365 w 7289801"/>
              <a:gd name="connsiteY18749" fmla="*/ 869641 h 8519503"/>
              <a:gd name="connsiteX18750" fmla="*/ 4027885 w 7289801"/>
              <a:gd name="connsiteY18750" fmla="*/ 885418 h 8519503"/>
              <a:gd name="connsiteX18751" fmla="*/ 4010483 w 7289801"/>
              <a:gd name="connsiteY18751" fmla="*/ 891872 h 8519503"/>
              <a:gd name="connsiteX18752" fmla="*/ 4004913 w 7289801"/>
              <a:gd name="connsiteY18752" fmla="*/ 878247 h 8519503"/>
              <a:gd name="connsiteX18753" fmla="*/ 4010483 w 7289801"/>
              <a:gd name="connsiteY18753" fmla="*/ 878247 h 8519503"/>
              <a:gd name="connsiteX18754" fmla="*/ 4014993 w 7289801"/>
              <a:gd name="connsiteY18754" fmla="*/ 870114 h 8519503"/>
              <a:gd name="connsiteX18755" fmla="*/ 4005754 w 7289801"/>
              <a:gd name="connsiteY18755" fmla="*/ 875139 h 8519503"/>
              <a:gd name="connsiteX18756" fmla="*/ 3993561 w 7289801"/>
              <a:gd name="connsiteY18756" fmla="*/ 872729 h 8519503"/>
              <a:gd name="connsiteX18757" fmla="*/ 3966380 w 7289801"/>
              <a:gd name="connsiteY18757" fmla="*/ 894152 h 8519503"/>
              <a:gd name="connsiteX18758" fmla="*/ 3984262 w 7289801"/>
              <a:gd name="connsiteY18758" fmla="*/ 887726 h 8519503"/>
              <a:gd name="connsiteX18759" fmla="*/ 3965665 w 7289801"/>
              <a:gd name="connsiteY18759" fmla="*/ 904864 h 8519503"/>
              <a:gd name="connsiteX18760" fmla="*/ 3982831 w 7289801"/>
              <a:gd name="connsiteY18760" fmla="*/ 909150 h 8519503"/>
              <a:gd name="connsiteX18761" fmla="*/ 3991415 w 7289801"/>
              <a:gd name="connsiteY18761" fmla="*/ 893439 h 8519503"/>
              <a:gd name="connsiteX18762" fmla="*/ 3981401 w 7289801"/>
              <a:gd name="connsiteY18762" fmla="*/ 929858 h 8519503"/>
              <a:gd name="connsiteX18763" fmla="*/ 3962803 w 7289801"/>
              <a:gd name="connsiteY18763" fmla="*/ 933429 h 8519503"/>
              <a:gd name="connsiteX18764" fmla="*/ 3957082 w 7289801"/>
              <a:gd name="connsiteY18764" fmla="*/ 940570 h 8519503"/>
              <a:gd name="connsiteX18765" fmla="*/ 3942061 w 7289801"/>
              <a:gd name="connsiteY18765" fmla="*/ 974133 h 8519503"/>
              <a:gd name="connsiteX18766" fmla="*/ 3941346 w 7289801"/>
              <a:gd name="connsiteY18766" fmla="*/ 976275 h 8519503"/>
              <a:gd name="connsiteX18767" fmla="*/ 3936338 w 7289801"/>
              <a:gd name="connsiteY18767" fmla="*/ 986273 h 8519503"/>
              <a:gd name="connsiteX18768" fmla="*/ 3934908 w 7289801"/>
              <a:gd name="connsiteY18768" fmla="*/ 989844 h 8519503"/>
              <a:gd name="connsiteX18769" fmla="*/ 3947068 w 7289801"/>
              <a:gd name="connsiteY18769" fmla="*/ 969135 h 8519503"/>
              <a:gd name="connsiteX18770" fmla="*/ 4043630 w 7289801"/>
              <a:gd name="connsiteY18770" fmla="*/ 922004 h 8519503"/>
              <a:gd name="connsiteX18771" fmla="*/ 4017166 w 7289801"/>
              <a:gd name="connsiteY18771" fmla="*/ 943427 h 8519503"/>
              <a:gd name="connsiteX18772" fmla="*/ 3986408 w 7289801"/>
              <a:gd name="connsiteY18772" fmla="*/ 954138 h 8519503"/>
              <a:gd name="connsiteX18773" fmla="*/ 3969242 w 7289801"/>
              <a:gd name="connsiteY18773" fmla="*/ 986987 h 8519503"/>
              <a:gd name="connsiteX18774" fmla="*/ 3935623 w 7289801"/>
              <a:gd name="connsiteY18774" fmla="*/ 1002698 h 8519503"/>
              <a:gd name="connsiteX18775" fmla="*/ 3932047 w 7289801"/>
              <a:gd name="connsiteY18775" fmla="*/ 996271 h 8519503"/>
              <a:gd name="connsiteX18776" fmla="*/ 3914880 w 7289801"/>
              <a:gd name="connsiteY18776" fmla="*/ 1017694 h 8519503"/>
              <a:gd name="connsiteX18777" fmla="*/ 3878400 w 7289801"/>
              <a:gd name="connsiteY18777" fmla="*/ 1069110 h 8519503"/>
              <a:gd name="connsiteX18778" fmla="*/ 3848359 w 7289801"/>
              <a:gd name="connsiteY18778" fmla="*/ 1110529 h 8519503"/>
              <a:gd name="connsiteX18779" fmla="*/ 3846213 w 7289801"/>
              <a:gd name="connsiteY18779" fmla="*/ 1104816 h 8519503"/>
              <a:gd name="connsiteX18780" fmla="*/ 3836915 w 7289801"/>
              <a:gd name="connsiteY18780" fmla="*/ 1120527 h 8519503"/>
              <a:gd name="connsiteX18781" fmla="*/ 3879832 w 7289801"/>
              <a:gd name="connsiteY18781" fmla="*/ 1099104 h 8519503"/>
              <a:gd name="connsiteX18782" fmla="*/ 3815457 w 7289801"/>
              <a:gd name="connsiteY18782" fmla="*/ 1139808 h 8519503"/>
              <a:gd name="connsiteX18783" fmla="*/ 3801866 w 7289801"/>
              <a:gd name="connsiteY18783" fmla="*/ 1184796 h 8519503"/>
              <a:gd name="connsiteX18784" fmla="*/ 3792568 w 7289801"/>
              <a:gd name="connsiteY18784" fmla="*/ 1203364 h 8519503"/>
              <a:gd name="connsiteX18785" fmla="*/ 3741068 w 7289801"/>
              <a:gd name="connsiteY18785" fmla="*/ 1227644 h 8519503"/>
              <a:gd name="connsiteX18786" fmla="*/ 3746789 w 7289801"/>
              <a:gd name="connsiteY18786" fmla="*/ 1224787 h 8519503"/>
              <a:gd name="connsiteX18787" fmla="*/ 3746789 w 7289801"/>
              <a:gd name="connsiteY18787" fmla="*/ 1241925 h 8519503"/>
              <a:gd name="connsiteX18788" fmla="*/ 3739636 w 7289801"/>
              <a:gd name="connsiteY18788" fmla="*/ 1251209 h 8519503"/>
              <a:gd name="connsiteX18789" fmla="*/ 3727477 w 7289801"/>
              <a:gd name="connsiteY18789" fmla="*/ 1250496 h 8519503"/>
              <a:gd name="connsiteX18790" fmla="*/ 3728908 w 7289801"/>
              <a:gd name="connsiteY18790" fmla="*/ 1266920 h 8519503"/>
              <a:gd name="connsiteX18791" fmla="*/ 3668824 w 7289801"/>
              <a:gd name="connsiteY18791" fmla="*/ 1306262 h 8519503"/>
              <a:gd name="connsiteX18792" fmla="*/ 3655234 w 7289801"/>
              <a:gd name="connsiteY18792" fmla="*/ 1320525 h 8519503"/>
              <a:gd name="connsiteX18793" fmla="*/ 3653088 w 7289801"/>
              <a:gd name="connsiteY18793" fmla="*/ 1354091 h 8519503"/>
              <a:gd name="connsiteX18794" fmla="*/ 3581560 w 7289801"/>
              <a:gd name="connsiteY18794" fmla="*/ 1408378 h 8519503"/>
              <a:gd name="connsiteX18795" fmla="*/ 3558671 w 7289801"/>
              <a:gd name="connsiteY18795" fmla="*/ 1439084 h 8519503"/>
              <a:gd name="connsiteX18796" fmla="*/ 3520046 w 7289801"/>
              <a:gd name="connsiteY18796" fmla="*/ 1479805 h 8519503"/>
              <a:gd name="connsiteX18797" fmla="*/ 3497872 w 7289801"/>
              <a:gd name="connsiteY18797" fmla="*/ 1517671 h 8519503"/>
              <a:gd name="connsiteX18798" fmla="*/ 3490005 w 7289801"/>
              <a:gd name="connsiteY18798" fmla="*/ 1513395 h 8519503"/>
              <a:gd name="connsiteX18799" fmla="*/ 3477844 w 7289801"/>
              <a:gd name="connsiteY18799" fmla="*/ 1539056 h 8519503"/>
              <a:gd name="connsiteX18800" fmla="*/ 3477844 w 7289801"/>
              <a:gd name="connsiteY18800" fmla="*/ 1529790 h 8519503"/>
              <a:gd name="connsiteX18801" fmla="*/ 3442081 w 7289801"/>
              <a:gd name="connsiteY18801" fmla="*/ 1564717 h 8519503"/>
              <a:gd name="connsiteX18802" fmla="*/ 3459248 w 7289801"/>
              <a:gd name="connsiteY18802" fmla="*/ 1551887 h 8519503"/>
              <a:gd name="connsiteX18803" fmla="*/ 3469262 w 7289801"/>
              <a:gd name="connsiteY18803" fmla="*/ 1527650 h 8519503"/>
              <a:gd name="connsiteX18804" fmla="*/ 3462823 w 7289801"/>
              <a:gd name="connsiteY18804" fmla="*/ 1526225 h 8519503"/>
              <a:gd name="connsiteX18805" fmla="*/ 3471407 w 7289801"/>
              <a:gd name="connsiteY18805" fmla="*/ 1511255 h 8519503"/>
              <a:gd name="connsiteX18806" fmla="*/ 3457102 w 7289801"/>
              <a:gd name="connsiteY18806" fmla="*/ 1535491 h 8519503"/>
              <a:gd name="connsiteX18807" fmla="*/ 3407748 w 7289801"/>
              <a:gd name="connsiteY18807" fmla="*/ 1568995 h 8519503"/>
              <a:gd name="connsiteX18808" fmla="*/ 3404886 w 7289801"/>
              <a:gd name="connsiteY18808" fmla="*/ 1582574 h 8519503"/>
              <a:gd name="connsiteX18809" fmla="*/ 3397734 w 7289801"/>
              <a:gd name="connsiteY18809" fmla="*/ 1582574 h 8519503"/>
              <a:gd name="connsiteX18810" fmla="*/ 3397734 w 7289801"/>
              <a:gd name="connsiteY18810" fmla="*/ 1576137 h 8519503"/>
              <a:gd name="connsiteX18811" fmla="*/ 3381282 w 7289801"/>
              <a:gd name="connsiteY18811" fmla="*/ 1596881 h 8519503"/>
              <a:gd name="connsiteX18812" fmla="*/ 3387004 w 7289801"/>
              <a:gd name="connsiteY18812" fmla="*/ 1600456 h 8519503"/>
              <a:gd name="connsiteX18813" fmla="*/ 3377706 w 7289801"/>
              <a:gd name="connsiteY18813" fmla="*/ 1606163 h 8519503"/>
              <a:gd name="connsiteX18814" fmla="*/ 3369838 w 7289801"/>
              <a:gd name="connsiteY18814" fmla="*/ 1599742 h 8519503"/>
              <a:gd name="connsiteX18815" fmla="*/ 3356962 w 7289801"/>
              <a:gd name="connsiteY18815" fmla="*/ 1620441 h 8519503"/>
              <a:gd name="connsiteX18816" fmla="*/ 3361254 w 7289801"/>
              <a:gd name="connsiteY18816" fmla="*/ 1624728 h 8519503"/>
              <a:gd name="connsiteX18817" fmla="*/ 3353386 w 7289801"/>
              <a:gd name="connsiteY18817" fmla="*/ 1620441 h 8519503"/>
              <a:gd name="connsiteX18818" fmla="*/ 3338364 w 7289801"/>
              <a:gd name="connsiteY18818" fmla="*/ 1638306 h 8519503"/>
              <a:gd name="connsiteX18819" fmla="*/ 3365546 w 7289801"/>
              <a:gd name="connsiteY18819" fmla="*/ 1629730 h 8519503"/>
              <a:gd name="connsiteX18820" fmla="*/ 3374845 w 7289801"/>
              <a:gd name="connsiteY18820" fmla="*/ 1621155 h 8519503"/>
              <a:gd name="connsiteX18821" fmla="*/ 3372699 w 7289801"/>
              <a:gd name="connsiteY18821" fmla="*/ 1626872 h 8519503"/>
              <a:gd name="connsiteX18822" fmla="*/ 3379852 w 7289801"/>
              <a:gd name="connsiteY18822" fmla="*/ 1623298 h 8519503"/>
              <a:gd name="connsiteX18823" fmla="*/ 3414185 w 7289801"/>
              <a:gd name="connsiteY18823" fmla="*/ 1601170 h 8519503"/>
              <a:gd name="connsiteX18824" fmla="*/ 3414185 w 7289801"/>
              <a:gd name="connsiteY18824" fmla="*/ 1597596 h 8519503"/>
              <a:gd name="connsiteX18825" fmla="*/ 3417762 w 7289801"/>
              <a:gd name="connsiteY18825" fmla="*/ 1598311 h 8519503"/>
              <a:gd name="connsiteX18826" fmla="*/ 3500019 w 7289801"/>
              <a:gd name="connsiteY18826" fmla="*/ 1542620 h 8519503"/>
              <a:gd name="connsiteX18827" fmla="*/ 3505025 w 7289801"/>
              <a:gd name="connsiteY18827" fmla="*/ 1553313 h 8519503"/>
              <a:gd name="connsiteX18828" fmla="*/ 3547227 w 7289801"/>
              <a:gd name="connsiteY18828" fmla="*/ 1529790 h 8519503"/>
              <a:gd name="connsiteX18829" fmla="*/ 3581560 w 7289801"/>
              <a:gd name="connsiteY18829" fmla="*/ 1498393 h 8519503"/>
              <a:gd name="connsiteX18830" fmla="*/ 3585136 w 7289801"/>
              <a:gd name="connsiteY18830" fmla="*/ 1506264 h 8519503"/>
              <a:gd name="connsiteX18831" fmla="*/ 3647366 w 7289801"/>
              <a:gd name="connsiteY18831" fmla="*/ 1466949 h 8519503"/>
              <a:gd name="connsiteX18832" fmla="*/ 3687421 w 7289801"/>
              <a:gd name="connsiteY18832" fmla="*/ 1439794 h 8519503"/>
              <a:gd name="connsiteX18833" fmla="*/ 3671686 w 7289801"/>
              <a:gd name="connsiteY18833" fmla="*/ 1413377 h 8519503"/>
              <a:gd name="connsiteX18834" fmla="*/ 3713172 w 7289801"/>
              <a:gd name="connsiteY18834" fmla="*/ 1433378 h 8519503"/>
              <a:gd name="connsiteX18835" fmla="*/ 3717463 w 7289801"/>
              <a:gd name="connsiteY18835" fmla="*/ 1433378 h 8519503"/>
              <a:gd name="connsiteX18836" fmla="*/ 3709595 w 7289801"/>
              <a:gd name="connsiteY18836" fmla="*/ 1427655 h 8519503"/>
              <a:gd name="connsiteX18837" fmla="*/ 3724616 w 7289801"/>
              <a:gd name="connsiteY18837" fmla="*/ 1412663 h 8519503"/>
              <a:gd name="connsiteX18838" fmla="*/ 3723186 w 7289801"/>
              <a:gd name="connsiteY18838" fmla="*/ 1403378 h 8519503"/>
              <a:gd name="connsiteX18839" fmla="*/ 3704588 w 7289801"/>
              <a:gd name="connsiteY18839" fmla="*/ 1386953 h 8519503"/>
              <a:gd name="connsiteX18840" fmla="*/ 3723186 w 7289801"/>
              <a:gd name="connsiteY18840" fmla="*/ 1382669 h 8519503"/>
              <a:gd name="connsiteX18841" fmla="*/ 3743928 w 7289801"/>
              <a:gd name="connsiteY18841" fmla="*/ 1401949 h 8519503"/>
              <a:gd name="connsiteX18842" fmla="*/ 3767533 w 7289801"/>
              <a:gd name="connsiteY18842" fmla="*/ 1393388 h 8519503"/>
              <a:gd name="connsiteX18843" fmla="*/ 3759664 w 7289801"/>
              <a:gd name="connsiteY18843" fmla="*/ 1385525 h 8519503"/>
              <a:gd name="connsiteX18844" fmla="*/ 3772540 w 7289801"/>
              <a:gd name="connsiteY18844" fmla="*/ 1374105 h 8519503"/>
              <a:gd name="connsiteX18845" fmla="*/ 3779692 w 7289801"/>
              <a:gd name="connsiteY18845" fmla="*/ 1389097 h 8519503"/>
              <a:gd name="connsiteX18846" fmla="*/ 3790422 w 7289801"/>
              <a:gd name="connsiteY18846" fmla="*/ 1384096 h 8519503"/>
              <a:gd name="connsiteX18847" fmla="*/ 3800436 w 7289801"/>
              <a:gd name="connsiteY18847" fmla="*/ 1370541 h 8519503"/>
              <a:gd name="connsiteX18848" fmla="*/ 3792568 w 7289801"/>
              <a:gd name="connsiteY18848" fmla="*/ 1366247 h 8519503"/>
              <a:gd name="connsiteX18849" fmla="*/ 3790422 w 7289801"/>
              <a:gd name="connsiteY18849" fmla="*/ 1346954 h 8519503"/>
              <a:gd name="connsiteX18850" fmla="*/ 3796143 w 7289801"/>
              <a:gd name="connsiteY18850" fmla="*/ 1340530 h 8519503"/>
              <a:gd name="connsiteX18851" fmla="*/ 3815457 w 7289801"/>
              <a:gd name="connsiteY18851" fmla="*/ 1356949 h 8519503"/>
              <a:gd name="connsiteX18852" fmla="*/ 3830478 w 7289801"/>
              <a:gd name="connsiteY18852" fmla="*/ 1355519 h 8519503"/>
              <a:gd name="connsiteX18853" fmla="*/ 3819032 w 7289801"/>
              <a:gd name="connsiteY18853" fmla="*/ 1360502 h 8519503"/>
              <a:gd name="connsiteX18854" fmla="*/ 3825471 w 7289801"/>
              <a:gd name="connsiteY18854" fmla="*/ 1366965 h 8519503"/>
              <a:gd name="connsiteX18855" fmla="*/ 3834054 w 7289801"/>
              <a:gd name="connsiteY18855" fmla="*/ 1363373 h 8519503"/>
              <a:gd name="connsiteX18856" fmla="*/ 3833339 w 7289801"/>
              <a:gd name="connsiteY18856" fmla="*/ 1350529 h 8519503"/>
              <a:gd name="connsiteX18857" fmla="*/ 3839776 w 7289801"/>
              <a:gd name="connsiteY18857" fmla="*/ 1344810 h 8519503"/>
              <a:gd name="connsiteX18858" fmla="*/ 3839060 w 7289801"/>
              <a:gd name="connsiteY18858" fmla="*/ 1331964 h 8519503"/>
              <a:gd name="connsiteX18859" fmla="*/ 3820464 w 7289801"/>
              <a:gd name="connsiteY18859" fmla="*/ 1309118 h 8519503"/>
              <a:gd name="connsiteX18860" fmla="*/ 3854081 w 7289801"/>
              <a:gd name="connsiteY18860" fmla="*/ 1332682 h 8519503"/>
              <a:gd name="connsiteX18861" fmla="*/ 3880548 w 7289801"/>
              <a:gd name="connsiteY18861" fmla="*/ 1316950 h 8519503"/>
              <a:gd name="connsiteX18862" fmla="*/ 3862665 w 7289801"/>
              <a:gd name="connsiteY18862" fmla="*/ 1291200 h 8519503"/>
              <a:gd name="connsiteX18863" fmla="*/ 3893422 w 7289801"/>
              <a:gd name="connsiteY18863" fmla="*/ 1311967 h 8519503"/>
              <a:gd name="connsiteX18864" fmla="*/ 3904867 w 7289801"/>
              <a:gd name="connsiteY18864" fmla="*/ 1298341 h 8519503"/>
              <a:gd name="connsiteX18865" fmla="*/ 3924179 w 7289801"/>
              <a:gd name="connsiteY18865" fmla="*/ 1299054 h 8519503"/>
              <a:gd name="connsiteX18866" fmla="*/ 3919172 w 7289801"/>
              <a:gd name="connsiteY18866" fmla="*/ 1278346 h 8519503"/>
              <a:gd name="connsiteX18867" fmla="*/ 3952791 w 7289801"/>
              <a:gd name="connsiteY18867" fmla="*/ 1300483 h 8519503"/>
              <a:gd name="connsiteX18868" fmla="*/ 3952075 w 7289801"/>
              <a:gd name="connsiteY18868" fmla="*/ 1286200 h 8519503"/>
              <a:gd name="connsiteX18869" fmla="*/ 3967096 w 7289801"/>
              <a:gd name="connsiteY18869" fmla="*/ 1279773 h 8519503"/>
              <a:gd name="connsiteX18870" fmla="*/ 3962089 w 7289801"/>
              <a:gd name="connsiteY18870" fmla="*/ 1263350 h 8519503"/>
              <a:gd name="connsiteX18871" fmla="*/ 3992131 w 7289801"/>
              <a:gd name="connsiteY18871" fmla="*/ 1274061 h 8519503"/>
              <a:gd name="connsiteX18872" fmla="*/ 3984978 w 7289801"/>
              <a:gd name="connsiteY18872" fmla="*/ 1265491 h 8519503"/>
              <a:gd name="connsiteX18873" fmla="*/ 4003575 w 7289801"/>
              <a:gd name="connsiteY18873" fmla="*/ 1255494 h 8519503"/>
              <a:gd name="connsiteX18874" fmla="*/ 4013589 w 7289801"/>
              <a:gd name="connsiteY18874" fmla="*/ 1246210 h 8519503"/>
              <a:gd name="connsiteX18875" fmla="*/ 4015020 w 7289801"/>
              <a:gd name="connsiteY18875" fmla="*/ 1249067 h 8519503"/>
              <a:gd name="connsiteX18876" fmla="*/ 4098707 w 7289801"/>
              <a:gd name="connsiteY18876" fmla="*/ 1203364 h 8519503"/>
              <a:gd name="connsiteX18877" fmla="*/ 4097276 w 7289801"/>
              <a:gd name="connsiteY18877" fmla="*/ 1190510 h 8519503"/>
              <a:gd name="connsiteX18878" fmla="*/ 4113012 w 7289801"/>
              <a:gd name="connsiteY18878" fmla="*/ 1201221 h 8519503"/>
              <a:gd name="connsiteX18879" fmla="*/ 4125172 w 7289801"/>
              <a:gd name="connsiteY18879" fmla="*/ 1193366 h 8519503"/>
              <a:gd name="connsiteX18880" fmla="*/ 4118735 w 7289801"/>
              <a:gd name="connsiteY18880" fmla="*/ 1180512 h 8519503"/>
              <a:gd name="connsiteX18881" fmla="*/ 4226027 w 7289801"/>
              <a:gd name="connsiteY18881" fmla="*/ 1117670 h 8519503"/>
              <a:gd name="connsiteX18882" fmla="*/ 4255354 w 7289801"/>
              <a:gd name="connsiteY18882" fmla="*/ 1112671 h 8519503"/>
              <a:gd name="connsiteX18883" fmla="*/ 4260360 w 7289801"/>
              <a:gd name="connsiteY18883" fmla="*/ 1123383 h 8519503"/>
              <a:gd name="connsiteX18884" fmla="*/ 4276811 w 7289801"/>
              <a:gd name="connsiteY18884" fmla="*/ 1111243 h 8519503"/>
              <a:gd name="connsiteX18885" fmla="*/ 4288256 w 7289801"/>
              <a:gd name="connsiteY18885" fmla="*/ 1111958 h 8519503"/>
              <a:gd name="connsiteX18886" fmla="*/ 4273950 w 7289801"/>
              <a:gd name="connsiteY18886" fmla="*/ 1090533 h 8519503"/>
              <a:gd name="connsiteX18887" fmla="*/ 4285395 w 7289801"/>
              <a:gd name="connsiteY18887" fmla="*/ 1093390 h 8519503"/>
              <a:gd name="connsiteX18888" fmla="*/ 4281104 w 7289801"/>
              <a:gd name="connsiteY18888" fmla="*/ 1085535 h 8519503"/>
              <a:gd name="connsiteX18889" fmla="*/ 4291118 w 7289801"/>
              <a:gd name="connsiteY18889" fmla="*/ 1082679 h 8519503"/>
              <a:gd name="connsiteX18890" fmla="*/ 4293264 w 7289801"/>
              <a:gd name="connsiteY18890" fmla="*/ 1091248 h 8519503"/>
              <a:gd name="connsiteX18891" fmla="*/ 4298270 w 7289801"/>
              <a:gd name="connsiteY18891" fmla="*/ 1088392 h 8519503"/>
              <a:gd name="connsiteX18892" fmla="*/ 4297554 w 7289801"/>
              <a:gd name="connsiteY18892" fmla="*/ 1077679 h 8519503"/>
              <a:gd name="connsiteX18893" fmla="*/ 4307568 w 7289801"/>
              <a:gd name="connsiteY18893" fmla="*/ 1089106 h 8519503"/>
              <a:gd name="connsiteX18894" fmla="*/ 4300416 w 7289801"/>
              <a:gd name="connsiteY18894" fmla="*/ 1076252 h 8519503"/>
              <a:gd name="connsiteX18895" fmla="*/ 4300416 w 7289801"/>
              <a:gd name="connsiteY18895" fmla="*/ 1069110 h 8519503"/>
              <a:gd name="connsiteX18896" fmla="*/ 4311860 w 7289801"/>
              <a:gd name="connsiteY18896" fmla="*/ 1081964 h 8519503"/>
              <a:gd name="connsiteX18897" fmla="*/ 4320444 w 7289801"/>
              <a:gd name="connsiteY18897" fmla="*/ 1083393 h 8519503"/>
              <a:gd name="connsiteX18898" fmla="*/ 4332604 w 7289801"/>
              <a:gd name="connsiteY18898" fmla="*/ 1079108 h 8519503"/>
              <a:gd name="connsiteX18899" fmla="*/ 4329026 w 7289801"/>
              <a:gd name="connsiteY18899" fmla="*/ 1081250 h 8519503"/>
              <a:gd name="connsiteX18900" fmla="*/ 4341902 w 7289801"/>
              <a:gd name="connsiteY18900" fmla="*/ 1082679 h 8519503"/>
              <a:gd name="connsiteX18901" fmla="*/ 4349054 w 7289801"/>
              <a:gd name="connsiteY18901" fmla="*/ 1071252 h 8519503"/>
              <a:gd name="connsiteX18902" fmla="*/ 4335465 w 7289801"/>
              <a:gd name="connsiteY18902" fmla="*/ 1066254 h 8519503"/>
              <a:gd name="connsiteX18903" fmla="*/ 4350486 w 7289801"/>
              <a:gd name="connsiteY18903" fmla="*/ 1066254 h 8519503"/>
              <a:gd name="connsiteX18904" fmla="*/ 4358354 w 7289801"/>
              <a:gd name="connsiteY18904" fmla="*/ 1060541 h 8519503"/>
              <a:gd name="connsiteX18905" fmla="*/ 4347624 w 7289801"/>
              <a:gd name="connsiteY18905" fmla="*/ 1054114 h 8519503"/>
              <a:gd name="connsiteX18906" fmla="*/ 4381958 w 7289801"/>
              <a:gd name="connsiteY18906" fmla="*/ 1054829 h 8519503"/>
              <a:gd name="connsiteX18907" fmla="*/ 4365506 w 7289801"/>
              <a:gd name="connsiteY18907" fmla="*/ 1051972 h 8519503"/>
              <a:gd name="connsiteX18908" fmla="*/ 4369798 w 7289801"/>
              <a:gd name="connsiteY18908" fmla="*/ 1056971 h 8519503"/>
              <a:gd name="connsiteX18909" fmla="*/ 4384104 w 7289801"/>
              <a:gd name="connsiteY18909" fmla="*/ 1060541 h 8519503"/>
              <a:gd name="connsiteX18910" fmla="*/ 4377666 w 7289801"/>
              <a:gd name="connsiteY18910" fmla="*/ 1050543 h 8519503"/>
              <a:gd name="connsiteX18911" fmla="*/ 4387680 w 7289801"/>
              <a:gd name="connsiteY18911" fmla="*/ 1046973 h 8519503"/>
              <a:gd name="connsiteX18912" fmla="*/ 4401270 w 7289801"/>
              <a:gd name="connsiteY18912" fmla="*/ 1051258 h 8519503"/>
              <a:gd name="connsiteX18913" fmla="*/ 4405562 w 7289801"/>
              <a:gd name="connsiteY18913" fmla="*/ 1044831 h 8519503"/>
              <a:gd name="connsiteX18914" fmla="*/ 4399840 w 7289801"/>
              <a:gd name="connsiteY18914" fmla="*/ 1045545 h 8519503"/>
              <a:gd name="connsiteX18915" fmla="*/ 4391256 w 7289801"/>
              <a:gd name="connsiteY18915" fmla="*/ 1033404 h 8519503"/>
              <a:gd name="connsiteX18916" fmla="*/ 4411284 w 7289801"/>
              <a:gd name="connsiteY18916" fmla="*/ 1033404 h 8519503"/>
              <a:gd name="connsiteX18917" fmla="*/ 4422729 w 7289801"/>
              <a:gd name="connsiteY18917" fmla="*/ 1039118 h 8519503"/>
              <a:gd name="connsiteX18918" fmla="*/ 4414145 w 7289801"/>
              <a:gd name="connsiteY18918" fmla="*/ 1046258 h 8519503"/>
              <a:gd name="connsiteX18919" fmla="*/ 4433458 w 7289801"/>
              <a:gd name="connsiteY18919" fmla="*/ 1039118 h 8519503"/>
              <a:gd name="connsiteX18920" fmla="*/ 4412715 w 7289801"/>
              <a:gd name="connsiteY18920" fmla="*/ 1031977 h 8519503"/>
              <a:gd name="connsiteX18921" fmla="*/ 4419152 w 7289801"/>
              <a:gd name="connsiteY18921" fmla="*/ 1023408 h 8519503"/>
              <a:gd name="connsiteX18922" fmla="*/ 4423444 w 7289801"/>
              <a:gd name="connsiteY18922" fmla="*/ 1027692 h 8519503"/>
              <a:gd name="connsiteX18923" fmla="*/ 4418436 w 7289801"/>
              <a:gd name="connsiteY18923" fmla="*/ 1020550 h 8519503"/>
              <a:gd name="connsiteX18924" fmla="*/ 4432028 w 7289801"/>
              <a:gd name="connsiteY18924" fmla="*/ 1021265 h 8519503"/>
              <a:gd name="connsiteX18925" fmla="*/ 4437034 w 7289801"/>
              <a:gd name="connsiteY18925" fmla="*/ 1024835 h 8519503"/>
              <a:gd name="connsiteX18926" fmla="*/ 4447048 w 7289801"/>
              <a:gd name="connsiteY18926" fmla="*/ 1016981 h 8519503"/>
              <a:gd name="connsiteX18927" fmla="*/ 4424874 w 7289801"/>
              <a:gd name="connsiteY18927" fmla="*/ 1019123 h 8519503"/>
              <a:gd name="connsiteX18928" fmla="*/ 4455631 w 7289801"/>
              <a:gd name="connsiteY18928" fmla="*/ 1009839 h 8519503"/>
              <a:gd name="connsiteX18929" fmla="*/ 4441326 w 7289801"/>
              <a:gd name="connsiteY18929" fmla="*/ 1005554 h 8519503"/>
              <a:gd name="connsiteX18930" fmla="*/ 4449194 w 7289801"/>
              <a:gd name="connsiteY18930" fmla="*/ 999127 h 8519503"/>
              <a:gd name="connsiteX18931" fmla="*/ 4474228 w 7289801"/>
              <a:gd name="connsiteY18931" fmla="*/ 989844 h 8519503"/>
              <a:gd name="connsiteX18932" fmla="*/ 4449194 w 7289801"/>
              <a:gd name="connsiteY18932" fmla="*/ 990558 h 8519503"/>
              <a:gd name="connsiteX18933" fmla="*/ 4453485 w 7289801"/>
              <a:gd name="connsiteY18933" fmla="*/ 986987 h 8519503"/>
              <a:gd name="connsiteX18934" fmla="*/ 4479236 w 7289801"/>
              <a:gd name="connsiteY18934" fmla="*/ 980560 h 8519503"/>
              <a:gd name="connsiteX18935" fmla="*/ 4498548 w 7289801"/>
              <a:gd name="connsiteY18935" fmla="*/ 967706 h 8519503"/>
              <a:gd name="connsiteX18936" fmla="*/ 4484242 w 7289801"/>
              <a:gd name="connsiteY18936" fmla="*/ 967706 h 8519503"/>
              <a:gd name="connsiteX18937" fmla="*/ 4486388 w 7289801"/>
              <a:gd name="connsiteY18937" fmla="*/ 959852 h 8519503"/>
              <a:gd name="connsiteX18938" fmla="*/ 4508562 w 7289801"/>
              <a:gd name="connsiteY18938" fmla="*/ 957708 h 8519503"/>
              <a:gd name="connsiteX18939" fmla="*/ 4517146 w 7289801"/>
              <a:gd name="connsiteY18939" fmla="*/ 938429 h 8519503"/>
              <a:gd name="connsiteX18940" fmla="*/ 4515000 w 7289801"/>
              <a:gd name="connsiteY18940" fmla="*/ 946283 h 8519503"/>
              <a:gd name="connsiteX18941" fmla="*/ 4572222 w 7289801"/>
              <a:gd name="connsiteY18941" fmla="*/ 933429 h 8519503"/>
              <a:gd name="connsiteX18942" fmla="*/ 4612992 w 7289801"/>
              <a:gd name="connsiteY18942" fmla="*/ 927002 h 8519503"/>
              <a:gd name="connsiteX18943" fmla="*/ 4598688 w 7289801"/>
              <a:gd name="connsiteY18943" fmla="*/ 932002 h 8519503"/>
              <a:gd name="connsiteX18944" fmla="*/ 4623722 w 7289801"/>
              <a:gd name="connsiteY18944" fmla="*/ 932002 h 8519503"/>
              <a:gd name="connsiteX18945" fmla="*/ 4637312 w 7289801"/>
              <a:gd name="connsiteY18945" fmla="*/ 922717 h 8519503"/>
              <a:gd name="connsiteX18946" fmla="*/ 4607270 w 7289801"/>
              <a:gd name="connsiteY18946" fmla="*/ 943427 h 8519503"/>
              <a:gd name="connsiteX18947" fmla="*/ 4643034 w 7289801"/>
              <a:gd name="connsiteY18947" fmla="*/ 942712 h 8519503"/>
              <a:gd name="connsiteX18948" fmla="*/ 4670215 w 7289801"/>
              <a:gd name="connsiteY18948" fmla="*/ 921289 h 8519503"/>
              <a:gd name="connsiteX18949" fmla="*/ 4698111 w 7289801"/>
              <a:gd name="connsiteY18949" fmla="*/ 900579 h 8519503"/>
              <a:gd name="connsiteX18950" fmla="*/ 4679514 w 7289801"/>
              <a:gd name="connsiteY18950" fmla="*/ 904150 h 8519503"/>
              <a:gd name="connsiteX18951" fmla="*/ 4687382 w 7289801"/>
              <a:gd name="connsiteY18951" fmla="*/ 895581 h 8519503"/>
              <a:gd name="connsiteX18952" fmla="*/ 4720284 w 7289801"/>
              <a:gd name="connsiteY18952" fmla="*/ 892725 h 8519503"/>
              <a:gd name="connsiteX18953" fmla="*/ 4709555 w 7289801"/>
              <a:gd name="connsiteY18953" fmla="*/ 887012 h 8519503"/>
              <a:gd name="connsiteX18954" fmla="*/ 4749611 w 7289801"/>
              <a:gd name="connsiteY18954" fmla="*/ 869158 h 8519503"/>
              <a:gd name="connsiteX18955" fmla="*/ 4765348 w 7289801"/>
              <a:gd name="connsiteY18955" fmla="*/ 875586 h 8519503"/>
              <a:gd name="connsiteX18956" fmla="*/ 4807549 w 7289801"/>
              <a:gd name="connsiteY18956" fmla="*/ 849164 h 8519503"/>
              <a:gd name="connsiteX18957" fmla="*/ 4851896 w 7289801"/>
              <a:gd name="connsiteY18957" fmla="*/ 864160 h 8519503"/>
              <a:gd name="connsiteX18958" fmla="*/ 4869062 w 7289801"/>
              <a:gd name="connsiteY18958" fmla="*/ 856304 h 8519503"/>
              <a:gd name="connsiteX18959" fmla="*/ 4860480 w 7289801"/>
              <a:gd name="connsiteY18959" fmla="*/ 854162 h 8519503"/>
              <a:gd name="connsiteX18960" fmla="*/ 4824716 w 7289801"/>
              <a:gd name="connsiteY18960" fmla="*/ 866302 h 8519503"/>
              <a:gd name="connsiteX18961" fmla="*/ 4827576 w 7289801"/>
              <a:gd name="connsiteY18961" fmla="*/ 845593 h 8519503"/>
              <a:gd name="connsiteX18962" fmla="*/ 4871208 w 7289801"/>
              <a:gd name="connsiteY18962" fmla="*/ 819885 h 8519503"/>
              <a:gd name="connsiteX18963" fmla="*/ 4889806 w 7289801"/>
              <a:gd name="connsiteY18963" fmla="*/ 823456 h 8519503"/>
              <a:gd name="connsiteX18964" fmla="*/ 4976354 w 7289801"/>
              <a:gd name="connsiteY18964" fmla="*/ 792749 h 8519503"/>
              <a:gd name="connsiteX18965" fmla="*/ 4974209 w 7289801"/>
              <a:gd name="connsiteY18965" fmla="*/ 763470 h 8519503"/>
              <a:gd name="connsiteX18966" fmla="*/ 5002820 w 7289801"/>
              <a:gd name="connsiteY18966" fmla="*/ 732764 h 8519503"/>
              <a:gd name="connsiteX18967" fmla="*/ 4941306 w 7289801"/>
              <a:gd name="connsiteY18967" fmla="*/ 761328 h 8519503"/>
              <a:gd name="connsiteX18968" fmla="*/ 4988514 w 7289801"/>
              <a:gd name="connsiteY18968" fmla="*/ 737762 h 8519503"/>
              <a:gd name="connsiteX18969" fmla="*/ 4991376 w 7289801"/>
              <a:gd name="connsiteY18969" fmla="*/ 719910 h 8519503"/>
              <a:gd name="connsiteX18970" fmla="*/ 4980646 w 7289801"/>
              <a:gd name="connsiteY18970" fmla="*/ 718481 h 8519503"/>
              <a:gd name="connsiteX18971" fmla="*/ 4969202 w 7289801"/>
              <a:gd name="connsiteY18971" fmla="*/ 741333 h 8519503"/>
              <a:gd name="connsiteX18972" fmla="*/ 4959904 w 7289801"/>
              <a:gd name="connsiteY18972" fmla="*/ 737048 h 8519503"/>
              <a:gd name="connsiteX18973" fmla="*/ 4924855 w 7289801"/>
              <a:gd name="connsiteY18973" fmla="*/ 749902 h 8519503"/>
              <a:gd name="connsiteX18974" fmla="*/ 4911264 w 7289801"/>
              <a:gd name="connsiteY18974" fmla="*/ 764185 h 8519503"/>
              <a:gd name="connsiteX18975" fmla="*/ 4889806 w 7289801"/>
              <a:gd name="connsiteY18975" fmla="*/ 747046 h 8519503"/>
              <a:gd name="connsiteX18976" fmla="*/ 4937014 w 7289801"/>
              <a:gd name="connsiteY18976" fmla="*/ 721337 h 8519503"/>
              <a:gd name="connsiteX18977" fmla="*/ 4954896 w 7289801"/>
              <a:gd name="connsiteY18977" fmla="*/ 722766 h 8519503"/>
              <a:gd name="connsiteX18978" fmla="*/ 4977786 w 7289801"/>
              <a:gd name="connsiteY18978" fmla="*/ 692773 h 8519503"/>
              <a:gd name="connsiteX18979" fmla="*/ 5030716 w 7289801"/>
              <a:gd name="connsiteY18979" fmla="*/ 664923 h 8519503"/>
              <a:gd name="connsiteX18980" fmla="*/ 5012834 w 7289801"/>
              <a:gd name="connsiteY18980" fmla="*/ 659210 h 8519503"/>
              <a:gd name="connsiteX18981" fmla="*/ 5059328 w 7289801"/>
              <a:gd name="connsiteY18981" fmla="*/ 628503 h 8519503"/>
              <a:gd name="connsiteX18982" fmla="*/ 5060042 w 7289801"/>
              <a:gd name="connsiteY18982" fmla="*/ 619220 h 8519503"/>
              <a:gd name="connsiteX18983" fmla="*/ 5062903 w 7289801"/>
              <a:gd name="connsiteY18983" fmla="*/ 609937 h 8519503"/>
              <a:gd name="connsiteX18984" fmla="*/ 5070056 w 7289801"/>
              <a:gd name="connsiteY18984" fmla="*/ 592083 h 8519503"/>
              <a:gd name="connsiteX18985" fmla="*/ 5076494 w 7289801"/>
              <a:gd name="connsiteY18985" fmla="*/ 605652 h 8519503"/>
              <a:gd name="connsiteX18986" fmla="*/ 5113688 w 7289801"/>
              <a:gd name="connsiteY18986" fmla="*/ 583514 h 8519503"/>
              <a:gd name="connsiteX18987" fmla="*/ 5099383 w 7289801"/>
              <a:gd name="connsiteY18987" fmla="*/ 617791 h 8519503"/>
              <a:gd name="connsiteX18988" fmla="*/ 5101529 w 7289801"/>
              <a:gd name="connsiteY18988" fmla="*/ 630645 h 8519503"/>
              <a:gd name="connsiteX18989" fmla="*/ 5100098 w 7289801"/>
              <a:gd name="connsiteY18989" fmla="*/ 646356 h 8519503"/>
              <a:gd name="connsiteX18990" fmla="*/ 5075062 w 7289801"/>
              <a:gd name="connsiteY18990" fmla="*/ 663495 h 8519503"/>
              <a:gd name="connsiteX18991" fmla="*/ 5077210 w 7289801"/>
              <a:gd name="connsiteY18991" fmla="*/ 688489 h 8519503"/>
              <a:gd name="connsiteX18992" fmla="*/ 5100098 w 7289801"/>
              <a:gd name="connsiteY18992" fmla="*/ 689917 h 8519503"/>
              <a:gd name="connsiteX18993" fmla="*/ 5036438 w 7289801"/>
              <a:gd name="connsiteY18993" fmla="*/ 724194 h 8519503"/>
              <a:gd name="connsiteX18994" fmla="*/ 5012834 w 7289801"/>
              <a:gd name="connsiteY18994" fmla="*/ 746331 h 8519503"/>
              <a:gd name="connsiteX18995" fmla="*/ 5022133 w 7289801"/>
              <a:gd name="connsiteY18995" fmla="*/ 748474 h 8519503"/>
              <a:gd name="connsiteX18996" fmla="*/ 5034292 w 7289801"/>
              <a:gd name="connsiteY18996" fmla="*/ 739191 h 8519503"/>
              <a:gd name="connsiteX18997" fmla="*/ 5021418 w 7289801"/>
              <a:gd name="connsiteY18997" fmla="*/ 740619 h 8519503"/>
              <a:gd name="connsiteX18998" fmla="*/ 5077924 w 7289801"/>
              <a:gd name="connsiteY18998" fmla="*/ 709912 h 8519503"/>
              <a:gd name="connsiteX18999" fmla="*/ 5070056 w 7289801"/>
              <a:gd name="connsiteY18999" fmla="*/ 724194 h 8519503"/>
              <a:gd name="connsiteX19000" fmla="*/ 5051459 w 7289801"/>
              <a:gd name="connsiteY19000" fmla="*/ 727764 h 8519503"/>
              <a:gd name="connsiteX19001" fmla="*/ 5075062 w 7289801"/>
              <a:gd name="connsiteY19001" fmla="*/ 725622 h 8519503"/>
              <a:gd name="connsiteX19002" fmla="*/ 5059328 w 7289801"/>
              <a:gd name="connsiteY19002" fmla="*/ 742047 h 8519503"/>
              <a:gd name="connsiteX19003" fmla="*/ 5004966 w 7289801"/>
              <a:gd name="connsiteY19003" fmla="*/ 767041 h 8519503"/>
              <a:gd name="connsiteX19004" fmla="*/ 5000674 w 7289801"/>
              <a:gd name="connsiteY19004" fmla="*/ 781323 h 8519503"/>
              <a:gd name="connsiteX19005" fmla="*/ 5073632 w 7289801"/>
              <a:gd name="connsiteY19005" fmla="*/ 769183 h 8519503"/>
              <a:gd name="connsiteX19006" fmla="*/ 5100098 w 7289801"/>
              <a:gd name="connsiteY19006" fmla="*/ 747760 h 8519503"/>
              <a:gd name="connsiteX19007" fmla="*/ 5133716 w 7289801"/>
              <a:gd name="connsiteY19007" fmla="*/ 737762 h 8519503"/>
              <a:gd name="connsiteX19008" fmla="*/ 5097238 w 7289801"/>
              <a:gd name="connsiteY19008" fmla="*/ 779895 h 8519503"/>
              <a:gd name="connsiteX19009" fmla="*/ 5095090 w 7289801"/>
              <a:gd name="connsiteY19009" fmla="*/ 768469 h 8519503"/>
              <a:gd name="connsiteX19010" fmla="*/ 5055035 w 7289801"/>
              <a:gd name="connsiteY19010" fmla="*/ 779181 h 8519503"/>
              <a:gd name="connsiteX19011" fmla="*/ 5027854 w 7289801"/>
              <a:gd name="connsiteY19011" fmla="*/ 794891 h 8519503"/>
              <a:gd name="connsiteX19012" fmla="*/ 5067196 w 7289801"/>
              <a:gd name="connsiteY19012" fmla="*/ 784894 h 8519503"/>
              <a:gd name="connsiteX19013" fmla="*/ 5085792 w 7289801"/>
              <a:gd name="connsiteY19013" fmla="*/ 793463 h 8519503"/>
              <a:gd name="connsiteX19014" fmla="*/ 5101529 w 7289801"/>
              <a:gd name="connsiteY19014" fmla="*/ 787035 h 8519503"/>
              <a:gd name="connsiteX19015" fmla="*/ 5106536 w 7289801"/>
              <a:gd name="connsiteY19015" fmla="*/ 774181 h 8519503"/>
              <a:gd name="connsiteX19016" fmla="*/ 5083646 w 7289801"/>
              <a:gd name="connsiteY19016" fmla="*/ 807031 h 8519503"/>
              <a:gd name="connsiteX19017" fmla="*/ 5045022 w 7289801"/>
              <a:gd name="connsiteY19017" fmla="*/ 841308 h 8519503"/>
              <a:gd name="connsiteX19018" fmla="*/ 5078640 w 7289801"/>
              <a:gd name="connsiteY19018" fmla="*/ 832025 h 8519503"/>
              <a:gd name="connsiteX19019" fmla="*/ 5072202 w 7289801"/>
              <a:gd name="connsiteY19019" fmla="*/ 822027 h 8519503"/>
              <a:gd name="connsiteX19020" fmla="*/ 5118696 w 7289801"/>
              <a:gd name="connsiteY19020" fmla="*/ 827027 h 8519503"/>
              <a:gd name="connsiteX19021" fmla="*/ 5109397 w 7289801"/>
              <a:gd name="connsiteY19021" fmla="*/ 825598 h 8519503"/>
              <a:gd name="connsiteX19022" fmla="*/ 5066480 w 7289801"/>
              <a:gd name="connsiteY19022" fmla="*/ 839881 h 8519503"/>
              <a:gd name="connsiteX19023" fmla="*/ 5062188 w 7289801"/>
              <a:gd name="connsiteY19023" fmla="*/ 860589 h 8519503"/>
              <a:gd name="connsiteX19024" fmla="*/ 5017126 w 7289801"/>
              <a:gd name="connsiteY19024" fmla="*/ 881299 h 8519503"/>
              <a:gd name="connsiteX19025" fmla="*/ 5033577 w 7289801"/>
              <a:gd name="connsiteY19025" fmla="*/ 884156 h 8519503"/>
              <a:gd name="connsiteX19026" fmla="*/ 4995667 w 7289801"/>
              <a:gd name="connsiteY19026" fmla="*/ 897723 h 8519503"/>
              <a:gd name="connsiteX19027" fmla="*/ 5011404 w 7289801"/>
              <a:gd name="connsiteY19027" fmla="*/ 877014 h 8519503"/>
              <a:gd name="connsiteX19028" fmla="*/ 4979216 w 7289801"/>
              <a:gd name="connsiteY19028" fmla="*/ 879156 h 8519503"/>
              <a:gd name="connsiteX19029" fmla="*/ 4964910 w 7289801"/>
              <a:gd name="connsiteY19029" fmla="*/ 884156 h 8519503"/>
              <a:gd name="connsiteX19030" fmla="*/ 4970632 w 7289801"/>
              <a:gd name="connsiteY19030" fmla="*/ 888440 h 8519503"/>
              <a:gd name="connsiteX19031" fmla="*/ 4952751 w 7289801"/>
              <a:gd name="connsiteY19031" fmla="*/ 895581 h 8519503"/>
              <a:gd name="connsiteX19032" fmla="*/ 4999244 w 7289801"/>
              <a:gd name="connsiteY19032" fmla="*/ 884156 h 8519503"/>
              <a:gd name="connsiteX19033" fmla="*/ 4974209 w 7289801"/>
              <a:gd name="connsiteY19033" fmla="*/ 914148 h 8519503"/>
              <a:gd name="connsiteX19034" fmla="*/ 4939160 w 7289801"/>
              <a:gd name="connsiteY19034" fmla="*/ 928431 h 8519503"/>
              <a:gd name="connsiteX19035" fmla="*/ 4946312 w 7289801"/>
              <a:gd name="connsiteY19035" fmla="*/ 941285 h 8519503"/>
              <a:gd name="connsiteX19036" fmla="*/ 4913410 w 7289801"/>
              <a:gd name="connsiteY19036" fmla="*/ 964850 h 8519503"/>
              <a:gd name="connsiteX19037" fmla="*/ 4948458 w 7289801"/>
              <a:gd name="connsiteY19037" fmla="*/ 969135 h 8519503"/>
              <a:gd name="connsiteX19038" fmla="*/ 4962050 w 7289801"/>
              <a:gd name="connsiteY19038" fmla="*/ 948425 h 8519503"/>
              <a:gd name="connsiteX19039" fmla="*/ 4942737 w 7289801"/>
              <a:gd name="connsiteY19039" fmla="*/ 960566 h 8519503"/>
              <a:gd name="connsiteX19040" fmla="*/ 4957758 w 7289801"/>
              <a:gd name="connsiteY19040" fmla="*/ 938429 h 8519503"/>
              <a:gd name="connsiteX19041" fmla="*/ 4979216 w 7289801"/>
              <a:gd name="connsiteY19041" fmla="*/ 913433 h 8519503"/>
              <a:gd name="connsiteX19042" fmla="*/ 5020702 w 7289801"/>
              <a:gd name="connsiteY19042" fmla="*/ 911291 h 8519503"/>
              <a:gd name="connsiteX19043" fmla="*/ 5000674 w 7289801"/>
              <a:gd name="connsiteY19043" fmla="*/ 931287 h 8519503"/>
              <a:gd name="connsiteX19044" fmla="*/ 4996382 w 7289801"/>
              <a:gd name="connsiteY19044" fmla="*/ 925574 h 8519503"/>
              <a:gd name="connsiteX19045" fmla="*/ 4978500 w 7289801"/>
              <a:gd name="connsiteY19045" fmla="*/ 945569 h 8519503"/>
              <a:gd name="connsiteX19046" fmla="*/ 4975639 w 7289801"/>
              <a:gd name="connsiteY19046" fmla="*/ 956281 h 8519503"/>
              <a:gd name="connsiteX19047" fmla="*/ 5015694 w 7289801"/>
              <a:gd name="connsiteY19047" fmla="*/ 927716 h 8519503"/>
              <a:gd name="connsiteX19048" fmla="*/ 5059328 w 7289801"/>
              <a:gd name="connsiteY19048" fmla="*/ 884156 h 8519503"/>
              <a:gd name="connsiteX19049" fmla="*/ 5100098 w 7289801"/>
              <a:gd name="connsiteY19049" fmla="*/ 867016 h 8519503"/>
              <a:gd name="connsiteX19050" fmla="*/ 5117980 w 7289801"/>
              <a:gd name="connsiteY19050" fmla="*/ 861304 h 8519503"/>
              <a:gd name="connsiteX19051" fmla="*/ 5128710 w 7289801"/>
              <a:gd name="connsiteY19051" fmla="*/ 858447 h 8519503"/>
              <a:gd name="connsiteX19052" fmla="*/ 5126564 w 7289801"/>
              <a:gd name="connsiteY19052" fmla="*/ 855591 h 8519503"/>
              <a:gd name="connsiteX19053" fmla="*/ 5115834 w 7289801"/>
              <a:gd name="connsiteY19053" fmla="*/ 857019 h 8519503"/>
              <a:gd name="connsiteX19054" fmla="*/ 5085792 w 7289801"/>
              <a:gd name="connsiteY19054" fmla="*/ 862018 h 8519503"/>
              <a:gd name="connsiteX19055" fmla="*/ 5098668 w 7289801"/>
              <a:gd name="connsiteY19055" fmla="*/ 848450 h 8519503"/>
              <a:gd name="connsiteX19056" fmla="*/ 5119411 w 7289801"/>
              <a:gd name="connsiteY19056" fmla="*/ 846308 h 8519503"/>
              <a:gd name="connsiteX19057" fmla="*/ 5125848 w 7289801"/>
              <a:gd name="connsiteY19057" fmla="*/ 846308 h 8519503"/>
              <a:gd name="connsiteX19058" fmla="*/ 5130855 w 7289801"/>
              <a:gd name="connsiteY19058" fmla="*/ 846308 h 8519503"/>
              <a:gd name="connsiteX19059" fmla="*/ 5135146 w 7289801"/>
              <a:gd name="connsiteY19059" fmla="*/ 844879 h 8519503"/>
              <a:gd name="connsiteX19060" fmla="*/ 5163042 w 7289801"/>
              <a:gd name="connsiteY19060" fmla="*/ 821314 h 8519503"/>
              <a:gd name="connsiteX19061" fmla="*/ 5157320 w 7289801"/>
              <a:gd name="connsiteY19061" fmla="*/ 820600 h 8519503"/>
              <a:gd name="connsiteX19062" fmla="*/ 5143014 w 7289801"/>
              <a:gd name="connsiteY19062" fmla="*/ 822027 h 8519503"/>
              <a:gd name="connsiteX19063" fmla="*/ 5141584 w 7289801"/>
              <a:gd name="connsiteY19063" fmla="*/ 827741 h 8519503"/>
              <a:gd name="connsiteX19064" fmla="*/ 5147306 w 7289801"/>
              <a:gd name="connsiteY19064" fmla="*/ 827741 h 8519503"/>
              <a:gd name="connsiteX19065" fmla="*/ 5152313 w 7289801"/>
              <a:gd name="connsiteY19065" fmla="*/ 827027 h 8519503"/>
              <a:gd name="connsiteX19066" fmla="*/ 5142299 w 7289801"/>
              <a:gd name="connsiteY19066" fmla="*/ 835596 h 8519503"/>
              <a:gd name="connsiteX19067" fmla="*/ 5128710 w 7289801"/>
              <a:gd name="connsiteY19067" fmla="*/ 843450 h 8519503"/>
              <a:gd name="connsiteX19068" fmla="*/ 5116550 w 7289801"/>
              <a:gd name="connsiteY19068" fmla="*/ 807031 h 8519503"/>
              <a:gd name="connsiteX19069" fmla="*/ 5169480 w 7289801"/>
              <a:gd name="connsiteY19069" fmla="*/ 786322 h 8519503"/>
              <a:gd name="connsiteX19070" fmla="*/ 5183786 w 7289801"/>
              <a:gd name="connsiteY19070" fmla="*/ 788464 h 8519503"/>
              <a:gd name="connsiteX19071" fmla="*/ 5196662 w 7289801"/>
              <a:gd name="connsiteY19071" fmla="*/ 783466 h 8519503"/>
              <a:gd name="connsiteX19072" fmla="*/ 5229563 w 7289801"/>
              <a:gd name="connsiteY19072" fmla="*/ 765612 h 8519503"/>
              <a:gd name="connsiteX19073" fmla="*/ 5238862 w 7289801"/>
              <a:gd name="connsiteY19073" fmla="*/ 750616 h 8519503"/>
              <a:gd name="connsiteX19074" fmla="*/ 5248876 w 7289801"/>
              <a:gd name="connsiteY19074" fmla="*/ 751331 h 8519503"/>
              <a:gd name="connsiteX19075" fmla="*/ 5250306 w 7289801"/>
              <a:gd name="connsiteY19075" fmla="*/ 730621 h 8519503"/>
              <a:gd name="connsiteX19076" fmla="*/ 5264612 w 7289801"/>
              <a:gd name="connsiteY19076" fmla="*/ 734191 h 8519503"/>
              <a:gd name="connsiteX19077" fmla="*/ 5263898 w 7289801"/>
              <a:gd name="connsiteY19077" fmla="*/ 696343 h 8519503"/>
              <a:gd name="connsiteX19078" fmla="*/ 5286071 w 7289801"/>
              <a:gd name="connsiteY19078" fmla="*/ 689917 h 8519503"/>
              <a:gd name="connsiteX19079" fmla="*/ 5301806 w 7289801"/>
              <a:gd name="connsiteY19079" fmla="*/ 663495 h 8519503"/>
              <a:gd name="connsiteX19080" fmla="*/ 5291792 w 7289801"/>
              <a:gd name="connsiteY19080" fmla="*/ 659210 h 8519503"/>
              <a:gd name="connsiteX19081" fmla="*/ 5306814 w 7289801"/>
              <a:gd name="connsiteY19081" fmla="*/ 650641 h 8519503"/>
              <a:gd name="connsiteX19082" fmla="*/ 5311820 w 7289801"/>
              <a:gd name="connsiteY19082" fmla="*/ 622076 h 8519503"/>
              <a:gd name="connsiteX19083" fmla="*/ 5299660 w 7289801"/>
              <a:gd name="connsiteY19083" fmla="*/ 626360 h 8519503"/>
              <a:gd name="connsiteX19084" fmla="*/ 5288931 w 7289801"/>
              <a:gd name="connsiteY19084" fmla="*/ 638500 h 8519503"/>
              <a:gd name="connsiteX19085" fmla="*/ 5278917 w 7289801"/>
              <a:gd name="connsiteY19085" fmla="*/ 656354 h 8519503"/>
              <a:gd name="connsiteX19086" fmla="*/ 5300376 w 7289801"/>
              <a:gd name="connsiteY19086" fmla="*/ 602081 h 8519503"/>
              <a:gd name="connsiteX19087" fmla="*/ 5307529 w 7289801"/>
              <a:gd name="connsiteY19087" fmla="*/ 614935 h 8519503"/>
              <a:gd name="connsiteX19088" fmla="*/ 5322550 w 7289801"/>
              <a:gd name="connsiteY19088" fmla="*/ 614221 h 8519503"/>
              <a:gd name="connsiteX19089" fmla="*/ 5335425 w 7289801"/>
              <a:gd name="connsiteY19089" fmla="*/ 585656 h 8519503"/>
              <a:gd name="connsiteX19090" fmla="*/ 5328987 w 7289801"/>
              <a:gd name="connsiteY19090" fmla="*/ 583514 h 8519503"/>
              <a:gd name="connsiteX19091" fmla="*/ 5345439 w 7289801"/>
              <a:gd name="connsiteY19091" fmla="*/ 539953 h 8519503"/>
              <a:gd name="connsiteX19092" fmla="*/ 5349730 w 7289801"/>
              <a:gd name="connsiteY19092" fmla="*/ 492822 h 8519503"/>
              <a:gd name="connsiteX19093" fmla="*/ 5341146 w 7289801"/>
              <a:gd name="connsiteY19093" fmla="*/ 501391 h 8519503"/>
              <a:gd name="connsiteX19094" fmla="*/ 5341862 w 7289801"/>
              <a:gd name="connsiteY19094" fmla="*/ 520672 h 8519503"/>
              <a:gd name="connsiteX19095" fmla="*/ 5336140 w 7289801"/>
              <a:gd name="connsiteY19095" fmla="*/ 519958 h 8519503"/>
              <a:gd name="connsiteX19096" fmla="*/ 5335425 w 7289801"/>
              <a:gd name="connsiteY19096" fmla="*/ 519958 h 8519503"/>
              <a:gd name="connsiteX19097" fmla="*/ 5332564 w 7289801"/>
              <a:gd name="connsiteY19097" fmla="*/ 520672 h 8519503"/>
              <a:gd name="connsiteX19098" fmla="*/ 5328272 w 7289801"/>
              <a:gd name="connsiteY19098" fmla="*/ 522100 h 8519503"/>
              <a:gd name="connsiteX19099" fmla="*/ 5318973 w 7289801"/>
              <a:gd name="connsiteY19099" fmla="*/ 524243 h 8519503"/>
              <a:gd name="connsiteX19100" fmla="*/ 5286071 w 7289801"/>
              <a:gd name="connsiteY19100" fmla="*/ 531383 h 8519503"/>
              <a:gd name="connsiteX19101" fmla="*/ 5298230 w 7289801"/>
              <a:gd name="connsiteY19101" fmla="*/ 508533 h 8519503"/>
              <a:gd name="connsiteX19102" fmla="*/ 5319688 w 7289801"/>
              <a:gd name="connsiteY19102" fmla="*/ 486395 h 8519503"/>
              <a:gd name="connsiteX19103" fmla="*/ 5303952 w 7289801"/>
              <a:gd name="connsiteY19103" fmla="*/ 478539 h 8519503"/>
              <a:gd name="connsiteX19104" fmla="*/ 5303238 w 7289801"/>
              <a:gd name="connsiteY19104" fmla="*/ 469256 h 8519503"/>
              <a:gd name="connsiteX19105" fmla="*/ 5306814 w 7289801"/>
              <a:gd name="connsiteY19105" fmla="*/ 456402 h 8519503"/>
              <a:gd name="connsiteX19106" fmla="*/ 5331848 w 7289801"/>
              <a:gd name="connsiteY19106" fmla="*/ 450689 h 8519503"/>
              <a:gd name="connsiteX19107" fmla="*/ 5343294 w 7289801"/>
              <a:gd name="connsiteY19107" fmla="*/ 449260 h 8519503"/>
              <a:gd name="connsiteX19108" fmla="*/ 5346869 w 7289801"/>
              <a:gd name="connsiteY19108" fmla="*/ 448547 h 8519503"/>
              <a:gd name="connsiteX19109" fmla="*/ 5349730 w 7289801"/>
              <a:gd name="connsiteY19109" fmla="*/ 446404 h 8519503"/>
              <a:gd name="connsiteX19110" fmla="*/ 5347585 w 7289801"/>
              <a:gd name="connsiteY19110" fmla="*/ 434264 h 8519503"/>
              <a:gd name="connsiteX19111" fmla="*/ 5345439 w 7289801"/>
              <a:gd name="connsiteY19111" fmla="*/ 432837 h 8519503"/>
              <a:gd name="connsiteX19112" fmla="*/ 5344008 w 7289801"/>
              <a:gd name="connsiteY19112" fmla="*/ 432837 h 8519503"/>
              <a:gd name="connsiteX19113" fmla="*/ 5339716 w 7289801"/>
              <a:gd name="connsiteY19113" fmla="*/ 434979 h 8519503"/>
              <a:gd name="connsiteX19114" fmla="*/ 5306814 w 7289801"/>
              <a:gd name="connsiteY19114" fmla="*/ 446404 h 8519503"/>
              <a:gd name="connsiteX19115" fmla="*/ 5300376 w 7289801"/>
              <a:gd name="connsiteY19115" fmla="*/ 470685 h 8519503"/>
              <a:gd name="connsiteX19116" fmla="*/ 5263182 w 7289801"/>
              <a:gd name="connsiteY19116" fmla="*/ 484252 h 8519503"/>
              <a:gd name="connsiteX19117" fmla="*/ 5263898 w 7289801"/>
              <a:gd name="connsiteY19117" fmla="*/ 449975 h 8519503"/>
              <a:gd name="connsiteX19118" fmla="*/ 5302522 w 7289801"/>
              <a:gd name="connsiteY19118" fmla="*/ 409270 h 8519503"/>
              <a:gd name="connsiteX19119" fmla="*/ 5336140 w 7289801"/>
              <a:gd name="connsiteY19119" fmla="*/ 425695 h 8519503"/>
              <a:gd name="connsiteX19120" fmla="*/ 5342578 w 7289801"/>
              <a:gd name="connsiteY19120" fmla="*/ 420696 h 8519503"/>
              <a:gd name="connsiteX19121" fmla="*/ 5344008 w 7289801"/>
              <a:gd name="connsiteY19121" fmla="*/ 419268 h 8519503"/>
              <a:gd name="connsiteX19122" fmla="*/ 5344724 w 7289801"/>
              <a:gd name="connsiteY19122" fmla="*/ 417839 h 8519503"/>
              <a:gd name="connsiteX19123" fmla="*/ 5346869 w 7289801"/>
              <a:gd name="connsiteY19123" fmla="*/ 412127 h 8519503"/>
              <a:gd name="connsiteX19124" fmla="*/ 5347585 w 7289801"/>
              <a:gd name="connsiteY19124" fmla="*/ 397845 h 8519503"/>
              <a:gd name="connsiteX19125" fmla="*/ 5339001 w 7289801"/>
              <a:gd name="connsiteY19125" fmla="*/ 372137 h 8519503"/>
              <a:gd name="connsiteX19126" fmla="*/ 5342578 w 7289801"/>
              <a:gd name="connsiteY19126" fmla="*/ 363568 h 8519503"/>
              <a:gd name="connsiteX19127" fmla="*/ 5349015 w 7289801"/>
              <a:gd name="connsiteY19127" fmla="*/ 372137 h 8519503"/>
              <a:gd name="connsiteX19128" fmla="*/ 5351876 w 7289801"/>
              <a:gd name="connsiteY19128" fmla="*/ 358568 h 8519503"/>
              <a:gd name="connsiteX19129" fmla="*/ 5347585 w 7289801"/>
              <a:gd name="connsiteY19129" fmla="*/ 336431 h 8519503"/>
              <a:gd name="connsiteX19130" fmla="*/ 5334710 w 7289801"/>
              <a:gd name="connsiteY19130" fmla="*/ 337860 h 8519503"/>
              <a:gd name="connsiteX19131" fmla="*/ 5330418 w 7289801"/>
              <a:gd name="connsiteY19131" fmla="*/ 327862 h 8519503"/>
              <a:gd name="connsiteX19132" fmla="*/ 5336140 w 7289801"/>
              <a:gd name="connsiteY19132" fmla="*/ 317150 h 8519503"/>
              <a:gd name="connsiteX19133" fmla="*/ 5328987 w 7289801"/>
              <a:gd name="connsiteY19133" fmla="*/ 304296 h 8519503"/>
              <a:gd name="connsiteX19134" fmla="*/ 5314682 w 7289801"/>
              <a:gd name="connsiteY19134" fmla="*/ 312866 h 8519503"/>
              <a:gd name="connsiteX19135" fmla="*/ 5311820 w 7289801"/>
              <a:gd name="connsiteY19135" fmla="*/ 290014 h 8519503"/>
              <a:gd name="connsiteX19136" fmla="*/ 5321834 w 7289801"/>
              <a:gd name="connsiteY19136" fmla="*/ 295726 h 8519503"/>
              <a:gd name="connsiteX19137" fmla="*/ 5320404 w 7289801"/>
              <a:gd name="connsiteY19137" fmla="*/ 284301 h 8519503"/>
              <a:gd name="connsiteX19138" fmla="*/ 5305384 w 7289801"/>
              <a:gd name="connsiteY19138" fmla="*/ 281445 h 8519503"/>
              <a:gd name="connsiteX19139" fmla="*/ 5303952 w 7289801"/>
              <a:gd name="connsiteY19139" fmla="*/ 291441 h 8519503"/>
              <a:gd name="connsiteX19140" fmla="*/ 5291792 w 7289801"/>
              <a:gd name="connsiteY19140" fmla="*/ 291441 h 8519503"/>
              <a:gd name="connsiteX19141" fmla="*/ 5305384 w 7289801"/>
              <a:gd name="connsiteY19141" fmla="*/ 312866 h 8519503"/>
              <a:gd name="connsiteX19142" fmla="*/ 5252452 w 7289801"/>
              <a:gd name="connsiteY19142" fmla="*/ 358568 h 8519503"/>
              <a:gd name="connsiteX19143" fmla="*/ 5278917 w 7289801"/>
              <a:gd name="connsiteY19143" fmla="*/ 317864 h 8519503"/>
              <a:gd name="connsiteX19144" fmla="*/ 5258890 w 7289801"/>
              <a:gd name="connsiteY19144" fmla="*/ 309295 h 8519503"/>
              <a:gd name="connsiteX19145" fmla="*/ 5236002 w 7289801"/>
              <a:gd name="connsiteY19145" fmla="*/ 305010 h 8519503"/>
              <a:gd name="connsiteX19146" fmla="*/ 5228848 w 7289801"/>
              <a:gd name="connsiteY19146" fmla="*/ 349999 h 8519503"/>
              <a:gd name="connsiteX19147" fmla="*/ 5195230 w 7289801"/>
              <a:gd name="connsiteY19147" fmla="*/ 361425 h 8519503"/>
              <a:gd name="connsiteX19148" fmla="*/ 5192368 w 7289801"/>
              <a:gd name="connsiteY19148" fmla="*/ 357141 h 8519503"/>
              <a:gd name="connsiteX19149" fmla="*/ 5182354 w 7289801"/>
              <a:gd name="connsiteY19149" fmla="*/ 358568 h 8519503"/>
              <a:gd name="connsiteX19150" fmla="*/ 5208105 w 7289801"/>
              <a:gd name="connsiteY19150" fmla="*/ 342144 h 8519503"/>
              <a:gd name="connsiteX19151" fmla="*/ 5215258 w 7289801"/>
              <a:gd name="connsiteY19151" fmla="*/ 319293 h 8519503"/>
              <a:gd name="connsiteX19152" fmla="*/ 5114404 w 7289801"/>
              <a:gd name="connsiteY19152" fmla="*/ 384277 h 8519503"/>
              <a:gd name="connsiteX19153" fmla="*/ 5101529 w 7289801"/>
              <a:gd name="connsiteY19153" fmla="*/ 383562 h 8519503"/>
              <a:gd name="connsiteX19154" fmla="*/ 5153028 w 7289801"/>
              <a:gd name="connsiteY19154" fmla="*/ 341430 h 8519503"/>
              <a:gd name="connsiteX19155" fmla="*/ 5142299 w 7289801"/>
              <a:gd name="connsiteY19155" fmla="*/ 316437 h 8519503"/>
              <a:gd name="connsiteX19156" fmla="*/ 5137292 w 7289801"/>
              <a:gd name="connsiteY19156" fmla="*/ 290014 h 8519503"/>
              <a:gd name="connsiteX19157" fmla="*/ 5075778 w 7289801"/>
              <a:gd name="connsiteY19157" fmla="*/ 321435 h 8519503"/>
              <a:gd name="connsiteX19158" fmla="*/ 5082216 w 7289801"/>
              <a:gd name="connsiteY19158" fmla="*/ 332147 h 8519503"/>
              <a:gd name="connsiteX19159" fmla="*/ 5100813 w 7289801"/>
              <a:gd name="connsiteY19159" fmla="*/ 345714 h 8519503"/>
              <a:gd name="connsiteX19160" fmla="*/ 5114404 w 7289801"/>
              <a:gd name="connsiteY19160" fmla="*/ 335716 h 8519503"/>
              <a:gd name="connsiteX19161" fmla="*/ 5077210 w 7289801"/>
              <a:gd name="connsiteY19161" fmla="*/ 362139 h 8519503"/>
              <a:gd name="connsiteX19162" fmla="*/ 5073632 w 7289801"/>
              <a:gd name="connsiteY19162" fmla="*/ 349285 h 8519503"/>
              <a:gd name="connsiteX19163" fmla="*/ 5074348 w 7289801"/>
              <a:gd name="connsiteY19163" fmla="*/ 335003 h 8519503"/>
              <a:gd name="connsiteX19164" fmla="*/ 5021418 w 7289801"/>
              <a:gd name="connsiteY19164" fmla="*/ 348570 h 8519503"/>
              <a:gd name="connsiteX19165" fmla="*/ 5042161 w 7289801"/>
              <a:gd name="connsiteY19165" fmla="*/ 360710 h 8519503"/>
              <a:gd name="connsiteX19166" fmla="*/ 4992806 w 7289801"/>
              <a:gd name="connsiteY19166" fmla="*/ 395702 h 8519503"/>
              <a:gd name="connsiteX19167" fmla="*/ 4989946 w 7289801"/>
              <a:gd name="connsiteY19167" fmla="*/ 409270 h 8519503"/>
              <a:gd name="connsiteX19168" fmla="*/ 5013549 w 7289801"/>
              <a:gd name="connsiteY19168" fmla="*/ 394989 h 8519503"/>
              <a:gd name="connsiteX19169" fmla="*/ 5013549 w 7289801"/>
              <a:gd name="connsiteY19169" fmla="*/ 419983 h 8519503"/>
              <a:gd name="connsiteX19170" fmla="*/ 5044306 w 7289801"/>
              <a:gd name="connsiteY19170" fmla="*/ 421410 h 8519503"/>
              <a:gd name="connsiteX19171" fmla="*/ 5076494 w 7289801"/>
              <a:gd name="connsiteY19171" fmla="*/ 429980 h 8519503"/>
              <a:gd name="connsiteX19172" fmla="*/ 5068626 w 7289801"/>
              <a:gd name="connsiteY19172" fmla="*/ 454974 h 8519503"/>
              <a:gd name="connsiteX19173" fmla="*/ 5081501 w 7289801"/>
              <a:gd name="connsiteY19173" fmla="*/ 462829 h 8519503"/>
              <a:gd name="connsiteX19174" fmla="*/ 5070056 w 7289801"/>
              <a:gd name="connsiteY19174" fmla="*/ 487108 h 8519503"/>
              <a:gd name="connsiteX19175" fmla="*/ 5080070 w 7289801"/>
              <a:gd name="connsiteY19175" fmla="*/ 490679 h 8519503"/>
              <a:gd name="connsiteX19176" fmla="*/ 5091515 w 7289801"/>
              <a:gd name="connsiteY19176" fmla="*/ 517102 h 8519503"/>
              <a:gd name="connsiteX19177" fmla="*/ 5085076 w 7289801"/>
              <a:gd name="connsiteY19177" fmla="*/ 555664 h 8519503"/>
              <a:gd name="connsiteX19178" fmla="*/ 5114404 w 7289801"/>
              <a:gd name="connsiteY19178" fmla="*/ 544952 h 8519503"/>
              <a:gd name="connsiteX19179" fmla="*/ 5085792 w 7289801"/>
              <a:gd name="connsiteY19179" fmla="*/ 580658 h 8519503"/>
              <a:gd name="connsiteX19180" fmla="*/ 5059328 w 7289801"/>
              <a:gd name="connsiteY19180" fmla="*/ 574945 h 8519503"/>
              <a:gd name="connsiteX19181" fmla="*/ 5055035 w 7289801"/>
              <a:gd name="connsiteY19181" fmla="*/ 557092 h 8519503"/>
              <a:gd name="connsiteX19182" fmla="*/ 5043591 w 7289801"/>
              <a:gd name="connsiteY19182" fmla="*/ 512816 h 8519503"/>
              <a:gd name="connsiteX19183" fmla="*/ 5031431 w 7289801"/>
              <a:gd name="connsiteY19183" fmla="*/ 539953 h 8519503"/>
              <a:gd name="connsiteX19184" fmla="*/ 5043591 w 7289801"/>
              <a:gd name="connsiteY19184" fmla="*/ 567804 h 8519503"/>
              <a:gd name="connsiteX19185" fmla="*/ 5048598 w 7289801"/>
              <a:gd name="connsiteY19185" fmla="*/ 599225 h 8519503"/>
              <a:gd name="connsiteX19186" fmla="*/ 5024278 w 7289801"/>
              <a:gd name="connsiteY19186" fmla="*/ 633502 h 8519503"/>
              <a:gd name="connsiteX19187" fmla="*/ 4994952 w 7289801"/>
              <a:gd name="connsiteY19187" fmla="*/ 647070 h 8519503"/>
              <a:gd name="connsiteX19188" fmla="*/ 4959904 w 7289801"/>
              <a:gd name="connsiteY19188" fmla="*/ 632073 h 8519503"/>
              <a:gd name="connsiteX19189" fmla="*/ 4972063 w 7289801"/>
              <a:gd name="connsiteY19189" fmla="*/ 601366 h 8519503"/>
              <a:gd name="connsiteX19190" fmla="*/ 4969202 w 7289801"/>
              <a:gd name="connsiteY19190" fmla="*/ 577801 h 8519503"/>
              <a:gd name="connsiteX19191" fmla="*/ 4953466 w 7289801"/>
              <a:gd name="connsiteY19191" fmla="*/ 582800 h 8519503"/>
              <a:gd name="connsiteX19192" fmla="*/ 4949890 w 7289801"/>
              <a:gd name="connsiteY19192" fmla="*/ 606366 h 8519503"/>
              <a:gd name="connsiteX19193" fmla="*/ 4944882 w 7289801"/>
              <a:gd name="connsiteY19193" fmla="*/ 619933 h 8519503"/>
              <a:gd name="connsiteX19194" fmla="*/ 4937730 w 7289801"/>
              <a:gd name="connsiteY19194" fmla="*/ 636358 h 8519503"/>
              <a:gd name="connsiteX19195" fmla="*/ 4892668 w 7289801"/>
              <a:gd name="connsiteY19195" fmla="*/ 655639 h 8519503"/>
              <a:gd name="connsiteX19196" fmla="*/ 4906972 w 7289801"/>
              <a:gd name="connsiteY19196" fmla="*/ 632073 h 8519503"/>
              <a:gd name="connsiteX19197" fmla="*/ 4894813 w 7289801"/>
              <a:gd name="connsiteY19197" fmla="*/ 616362 h 8519503"/>
              <a:gd name="connsiteX19198" fmla="*/ 4931292 w 7289801"/>
              <a:gd name="connsiteY19198" fmla="*/ 595654 h 8519503"/>
              <a:gd name="connsiteX19199" fmla="*/ 4914125 w 7289801"/>
              <a:gd name="connsiteY19199" fmla="*/ 590655 h 8519503"/>
              <a:gd name="connsiteX19200" fmla="*/ 4898388 w 7289801"/>
              <a:gd name="connsiteY19200" fmla="*/ 562091 h 8519503"/>
              <a:gd name="connsiteX19201" fmla="*/ 4882654 w 7289801"/>
              <a:gd name="connsiteY19201" fmla="*/ 587085 h 8519503"/>
              <a:gd name="connsiteX19202" fmla="*/ 4891952 w 7289801"/>
              <a:gd name="connsiteY19202" fmla="*/ 592797 h 8519503"/>
              <a:gd name="connsiteX19203" fmla="*/ 4902682 w 7289801"/>
              <a:gd name="connsiteY19203" fmla="*/ 597083 h 8519503"/>
              <a:gd name="connsiteX19204" fmla="*/ 4906257 w 7289801"/>
              <a:gd name="connsiteY19204" fmla="*/ 598510 h 8519503"/>
              <a:gd name="connsiteX19205" fmla="*/ 4897674 w 7289801"/>
              <a:gd name="connsiteY19205" fmla="*/ 599939 h 8519503"/>
              <a:gd name="connsiteX19206" fmla="*/ 4886229 w 7289801"/>
              <a:gd name="connsiteY19206" fmla="*/ 607079 h 8519503"/>
              <a:gd name="connsiteX19207" fmla="*/ 4870494 w 7289801"/>
              <a:gd name="connsiteY19207" fmla="*/ 623504 h 8519503"/>
              <a:gd name="connsiteX19208" fmla="*/ 4877646 w 7289801"/>
              <a:gd name="connsiteY19208" fmla="*/ 657068 h 8519503"/>
              <a:gd name="connsiteX19209" fmla="*/ 4854757 w 7289801"/>
              <a:gd name="connsiteY19209" fmla="*/ 662781 h 8519503"/>
              <a:gd name="connsiteX19210" fmla="*/ 4863341 w 7289801"/>
              <a:gd name="connsiteY19210" fmla="*/ 699200 h 8519503"/>
              <a:gd name="connsiteX19211" fmla="*/ 4879792 w 7289801"/>
              <a:gd name="connsiteY19211" fmla="*/ 719910 h 8519503"/>
              <a:gd name="connsiteX19212" fmla="*/ 4861910 w 7289801"/>
              <a:gd name="connsiteY19212" fmla="*/ 741333 h 8519503"/>
              <a:gd name="connsiteX19213" fmla="*/ 4859764 w 7289801"/>
              <a:gd name="connsiteY19213" fmla="*/ 761328 h 8519503"/>
              <a:gd name="connsiteX19214" fmla="*/ 4840452 w 7289801"/>
              <a:gd name="connsiteY19214" fmla="*/ 763470 h 8519503"/>
              <a:gd name="connsiteX19215" fmla="*/ 4849034 w 7289801"/>
              <a:gd name="connsiteY19215" fmla="*/ 786322 h 8519503"/>
              <a:gd name="connsiteX19216" fmla="*/ 4839736 w 7289801"/>
              <a:gd name="connsiteY19216" fmla="*/ 802033 h 8519503"/>
              <a:gd name="connsiteX19217" fmla="*/ 4834730 w 7289801"/>
              <a:gd name="connsiteY19217" fmla="*/ 817743 h 8519503"/>
              <a:gd name="connsiteX19218" fmla="*/ 4821138 w 7289801"/>
              <a:gd name="connsiteY19218" fmla="*/ 822027 h 8519503"/>
              <a:gd name="connsiteX19219" fmla="*/ 4788951 w 7289801"/>
              <a:gd name="connsiteY19219" fmla="*/ 829883 h 8519503"/>
              <a:gd name="connsiteX19220" fmla="*/ 4829722 w 7289801"/>
              <a:gd name="connsiteY19220" fmla="*/ 798462 h 8519503"/>
              <a:gd name="connsiteX19221" fmla="*/ 4794674 w 7289801"/>
              <a:gd name="connsiteY19221" fmla="*/ 810602 h 8519503"/>
              <a:gd name="connsiteX19222" fmla="*/ 4788236 w 7289801"/>
              <a:gd name="connsiteY19222" fmla="*/ 788464 h 8519503"/>
              <a:gd name="connsiteX19223" fmla="*/ 4818278 w 7289801"/>
              <a:gd name="connsiteY19223" fmla="*/ 756329 h 8519503"/>
              <a:gd name="connsiteX19224" fmla="*/ 4797535 w 7289801"/>
              <a:gd name="connsiteY19224" fmla="*/ 762756 h 8519503"/>
              <a:gd name="connsiteX19225" fmla="*/ 4810410 w 7289801"/>
              <a:gd name="connsiteY19225" fmla="*/ 742761 h 8519503"/>
              <a:gd name="connsiteX19226" fmla="*/ 4803972 w 7289801"/>
              <a:gd name="connsiteY19226" fmla="*/ 727050 h 8519503"/>
              <a:gd name="connsiteX19227" fmla="*/ 4826146 w 7289801"/>
              <a:gd name="connsiteY19227" fmla="*/ 716339 h 8519503"/>
              <a:gd name="connsiteX19228" fmla="*/ 4834014 w 7289801"/>
              <a:gd name="connsiteY19228" fmla="*/ 704199 h 8519503"/>
              <a:gd name="connsiteX19229" fmla="*/ 4783944 w 7289801"/>
              <a:gd name="connsiteY19229" fmla="*/ 677777 h 8519503"/>
              <a:gd name="connsiteX19230" fmla="*/ 4806119 w 7289801"/>
              <a:gd name="connsiteY19230" fmla="*/ 664923 h 8519503"/>
              <a:gd name="connsiteX19231" fmla="*/ 4801112 w 7289801"/>
              <a:gd name="connsiteY19231" fmla="*/ 658496 h 8519503"/>
              <a:gd name="connsiteX19232" fmla="*/ 4772500 w 7289801"/>
              <a:gd name="connsiteY19232" fmla="*/ 662066 h 8519503"/>
              <a:gd name="connsiteX19233" fmla="*/ 4747465 w 7289801"/>
              <a:gd name="connsiteY19233" fmla="*/ 657781 h 8519503"/>
              <a:gd name="connsiteX19234" fmla="*/ 4720284 w 7289801"/>
              <a:gd name="connsiteY19234" fmla="*/ 678491 h 8519503"/>
              <a:gd name="connsiteX19235" fmla="*/ 4713848 w 7289801"/>
              <a:gd name="connsiteY19235" fmla="*/ 658496 h 8519503"/>
              <a:gd name="connsiteX19236" fmla="*/ 4680944 w 7289801"/>
              <a:gd name="connsiteY19236" fmla="*/ 674206 h 8519503"/>
              <a:gd name="connsiteX19237" fmla="*/ 4765348 w 7289801"/>
              <a:gd name="connsiteY19237" fmla="*/ 616362 h 8519503"/>
              <a:gd name="connsiteX19238" fmla="*/ 4727438 w 7289801"/>
              <a:gd name="connsiteY19238" fmla="*/ 629931 h 8519503"/>
              <a:gd name="connsiteX19239" fmla="*/ 4688813 w 7289801"/>
              <a:gd name="connsiteY19239" fmla="*/ 660639 h 8519503"/>
              <a:gd name="connsiteX19240" fmla="*/ 4655910 w 7289801"/>
              <a:gd name="connsiteY19240" fmla="*/ 669922 h 8519503"/>
              <a:gd name="connsiteX19241" fmla="*/ 4652333 w 7289801"/>
              <a:gd name="connsiteY19241" fmla="*/ 662066 h 8519503"/>
              <a:gd name="connsiteX19242" fmla="*/ 4675938 w 7289801"/>
              <a:gd name="connsiteY19242" fmla="*/ 634216 h 8519503"/>
              <a:gd name="connsiteX19243" fmla="*/ 4653048 w 7289801"/>
              <a:gd name="connsiteY19243" fmla="*/ 654925 h 8519503"/>
              <a:gd name="connsiteX19244" fmla="*/ 4646612 w 7289801"/>
              <a:gd name="connsiteY19244" fmla="*/ 654210 h 8519503"/>
              <a:gd name="connsiteX19245" fmla="*/ 4655194 w 7289801"/>
              <a:gd name="connsiteY19245" fmla="*/ 642785 h 8519503"/>
              <a:gd name="connsiteX19246" fmla="*/ 4582951 w 7289801"/>
              <a:gd name="connsiteY19246" fmla="*/ 688489 h 8519503"/>
              <a:gd name="connsiteX19247" fmla="*/ 4625868 w 7289801"/>
              <a:gd name="connsiteY19247" fmla="*/ 689202 h 8519503"/>
              <a:gd name="connsiteX19248" fmla="*/ 4596542 w 7289801"/>
              <a:gd name="connsiteY19248" fmla="*/ 716339 h 8519503"/>
              <a:gd name="connsiteX19249" fmla="*/ 4630159 w 7289801"/>
              <a:gd name="connsiteY19249" fmla="*/ 698485 h 8519503"/>
              <a:gd name="connsiteX19250" fmla="*/ 4601548 w 7289801"/>
              <a:gd name="connsiteY19250" fmla="*/ 717767 h 8519503"/>
              <a:gd name="connsiteX19251" fmla="*/ 4605840 w 7289801"/>
              <a:gd name="connsiteY19251" fmla="*/ 729193 h 8519503"/>
              <a:gd name="connsiteX19252" fmla="*/ 4643034 w 7289801"/>
              <a:gd name="connsiteY19252" fmla="*/ 707056 h 8519503"/>
              <a:gd name="connsiteX19253" fmla="*/ 4651618 w 7289801"/>
              <a:gd name="connsiteY19253" fmla="*/ 714197 h 8519503"/>
              <a:gd name="connsiteX19254" fmla="*/ 4622291 w 7289801"/>
              <a:gd name="connsiteY19254" fmla="*/ 721337 h 8519503"/>
              <a:gd name="connsiteX19255" fmla="*/ 4549334 w 7289801"/>
              <a:gd name="connsiteY19255" fmla="*/ 767754 h 8519503"/>
              <a:gd name="connsiteX19256" fmla="*/ 4530021 w 7289801"/>
              <a:gd name="connsiteY19256" fmla="*/ 767041 h 8519503"/>
              <a:gd name="connsiteX19257" fmla="*/ 4537888 w 7289801"/>
              <a:gd name="connsiteY19257" fmla="*/ 748474 h 8519503"/>
              <a:gd name="connsiteX19258" fmla="*/ 4526444 w 7289801"/>
              <a:gd name="connsiteY19258" fmla="*/ 759185 h 8519503"/>
              <a:gd name="connsiteX19259" fmla="*/ 4536458 w 7289801"/>
              <a:gd name="connsiteY19259" fmla="*/ 742047 h 8519503"/>
              <a:gd name="connsiteX19260" fmla="*/ 4512139 w 7289801"/>
              <a:gd name="connsiteY19260" fmla="*/ 762756 h 8519503"/>
              <a:gd name="connsiteX19261" fmla="*/ 4504986 w 7289801"/>
              <a:gd name="connsiteY19261" fmla="*/ 762042 h 8519503"/>
              <a:gd name="connsiteX19262" fmla="*/ 4553624 w 7289801"/>
              <a:gd name="connsiteY19262" fmla="*/ 725622 h 8519503"/>
              <a:gd name="connsiteX19263" fmla="*/ 4570076 w 7289801"/>
              <a:gd name="connsiteY19263" fmla="*/ 709912 h 8519503"/>
              <a:gd name="connsiteX19264" fmla="*/ 4499264 w 7289801"/>
              <a:gd name="connsiteY19264" fmla="*/ 762042 h 8519503"/>
              <a:gd name="connsiteX19265" fmla="*/ 4522153 w 7289801"/>
              <a:gd name="connsiteY19265" fmla="*/ 735620 h 8519503"/>
              <a:gd name="connsiteX19266" fmla="*/ 4486388 w 7289801"/>
              <a:gd name="connsiteY19266" fmla="*/ 762042 h 8519503"/>
              <a:gd name="connsiteX19267" fmla="*/ 4503555 w 7289801"/>
              <a:gd name="connsiteY19267" fmla="*/ 746331 h 8519503"/>
              <a:gd name="connsiteX19268" fmla="*/ 4477090 w 7289801"/>
              <a:gd name="connsiteY19268" fmla="*/ 767754 h 8519503"/>
              <a:gd name="connsiteX19269" fmla="*/ 4453485 w 7289801"/>
              <a:gd name="connsiteY19269" fmla="*/ 770612 h 8519503"/>
              <a:gd name="connsiteX19270" fmla="*/ 4467076 w 7289801"/>
              <a:gd name="connsiteY19270" fmla="*/ 754901 h 8519503"/>
              <a:gd name="connsiteX19271" fmla="*/ 4450624 w 7289801"/>
              <a:gd name="connsiteY19271" fmla="*/ 767041 h 8519503"/>
              <a:gd name="connsiteX19272" fmla="*/ 4466360 w 7289801"/>
              <a:gd name="connsiteY19272" fmla="*/ 738477 h 8519503"/>
              <a:gd name="connsiteX19273" fmla="*/ 4492826 w 7289801"/>
              <a:gd name="connsiteY19273" fmla="*/ 712768 h 8519503"/>
              <a:gd name="connsiteX19274" fmla="*/ 4511423 w 7289801"/>
              <a:gd name="connsiteY19274" fmla="*/ 707056 h 8519503"/>
              <a:gd name="connsiteX19275" fmla="*/ 4520007 w 7289801"/>
              <a:gd name="connsiteY19275" fmla="*/ 712054 h 8519503"/>
              <a:gd name="connsiteX19276" fmla="*/ 4564354 w 7289801"/>
              <a:gd name="connsiteY19276" fmla="*/ 699200 h 8519503"/>
              <a:gd name="connsiteX19277" fmla="*/ 4581521 w 7289801"/>
              <a:gd name="connsiteY19277" fmla="*/ 688489 h 8519503"/>
              <a:gd name="connsiteX19278" fmla="*/ 4606556 w 7289801"/>
              <a:gd name="connsiteY19278" fmla="*/ 657068 h 8519503"/>
              <a:gd name="connsiteX19279" fmla="*/ 4596542 w 7289801"/>
              <a:gd name="connsiteY19279" fmla="*/ 667779 h 8519503"/>
              <a:gd name="connsiteX19280" fmla="*/ 4614424 w 7289801"/>
              <a:gd name="connsiteY19280" fmla="*/ 662781 h 8519503"/>
              <a:gd name="connsiteX19281" fmla="*/ 4605124 w 7289801"/>
              <a:gd name="connsiteY19281" fmla="*/ 645641 h 8519503"/>
              <a:gd name="connsiteX19282" fmla="*/ 4572937 w 7289801"/>
              <a:gd name="connsiteY19282" fmla="*/ 655639 h 8519503"/>
              <a:gd name="connsiteX19283" fmla="*/ 4612992 w 7289801"/>
              <a:gd name="connsiteY19283" fmla="*/ 632073 h 8519503"/>
              <a:gd name="connsiteX19284" fmla="*/ 4640173 w 7289801"/>
              <a:gd name="connsiteY19284" fmla="*/ 601366 h 8519503"/>
              <a:gd name="connsiteX19285" fmla="*/ 4671646 w 7289801"/>
              <a:gd name="connsiteY19285" fmla="*/ 579943 h 8519503"/>
              <a:gd name="connsiteX19286" fmla="*/ 4639459 w 7289801"/>
              <a:gd name="connsiteY19286" fmla="*/ 606366 h 8519503"/>
              <a:gd name="connsiteX19287" fmla="*/ 4625152 w 7289801"/>
              <a:gd name="connsiteY19287" fmla="*/ 626360 h 8519503"/>
              <a:gd name="connsiteX19288" fmla="*/ 4644466 w 7289801"/>
              <a:gd name="connsiteY19288" fmla="*/ 625647 h 8519503"/>
              <a:gd name="connsiteX19289" fmla="*/ 4715278 w 7289801"/>
              <a:gd name="connsiteY19289" fmla="*/ 547808 h 8519503"/>
              <a:gd name="connsiteX19290" fmla="*/ 4665208 w 7289801"/>
              <a:gd name="connsiteY19290" fmla="*/ 559948 h 8519503"/>
              <a:gd name="connsiteX19291" fmla="*/ 4604410 w 7289801"/>
              <a:gd name="connsiteY19291" fmla="*/ 585656 h 8519503"/>
              <a:gd name="connsiteX19292" fmla="*/ 4595110 w 7289801"/>
              <a:gd name="connsiteY19292" fmla="*/ 575658 h 8519503"/>
              <a:gd name="connsiteX19293" fmla="*/ 4572222 w 7289801"/>
              <a:gd name="connsiteY19293" fmla="*/ 582800 h 8519503"/>
              <a:gd name="connsiteX19294" fmla="*/ 4572222 w 7289801"/>
              <a:gd name="connsiteY19294" fmla="*/ 594226 h 8519503"/>
              <a:gd name="connsiteX19295" fmla="*/ 4547188 w 7289801"/>
              <a:gd name="connsiteY19295" fmla="*/ 608508 h 8519503"/>
              <a:gd name="connsiteX19296" fmla="*/ 4587244 w 7289801"/>
              <a:gd name="connsiteY19296" fmla="*/ 547808 h 8519503"/>
              <a:gd name="connsiteX19297" fmla="*/ 4577230 w 7289801"/>
              <a:gd name="connsiteY19297" fmla="*/ 558520 h 8519503"/>
              <a:gd name="connsiteX19298" fmla="*/ 4575082 w 7289801"/>
              <a:gd name="connsiteY19298" fmla="*/ 544237 h 8519503"/>
              <a:gd name="connsiteX19299" fmla="*/ 4598688 w 7289801"/>
              <a:gd name="connsiteY19299" fmla="*/ 544952 h 8519503"/>
              <a:gd name="connsiteX19300" fmla="*/ 4620861 w 7289801"/>
              <a:gd name="connsiteY19300" fmla="*/ 530670 h 8519503"/>
              <a:gd name="connsiteX19301" fmla="*/ 4580805 w 7289801"/>
              <a:gd name="connsiteY19301" fmla="*/ 527814 h 8519503"/>
              <a:gd name="connsiteX19302" fmla="*/ 4550048 w 7289801"/>
              <a:gd name="connsiteY19302" fmla="*/ 548522 h 8519503"/>
              <a:gd name="connsiteX19303" fmla="*/ 4544326 w 7289801"/>
              <a:gd name="connsiteY19303" fmla="*/ 568518 h 8519503"/>
              <a:gd name="connsiteX19304" fmla="*/ 4528590 w 7289801"/>
              <a:gd name="connsiteY19304" fmla="*/ 570660 h 8519503"/>
              <a:gd name="connsiteX19305" fmla="*/ 4513569 w 7289801"/>
              <a:gd name="connsiteY19305" fmla="*/ 586370 h 8519503"/>
              <a:gd name="connsiteX19306" fmla="*/ 4496402 w 7289801"/>
              <a:gd name="connsiteY19306" fmla="*/ 568518 h 8519503"/>
              <a:gd name="connsiteX19307" fmla="*/ 4507132 w 7289801"/>
              <a:gd name="connsiteY19307" fmla="*/ 574945 h 8519503"/>
              <a:gd name="connsiteX19308" fmla="*/ 4479952 w 7289801"/>
              <a:gd name="connsiteY19308" fmla="*/ 595654 h 8519503"/>
              <a:gd name="connsiteX19309" fmla="*/ 4487818 w 7289801"/>
              <a:gd name="connsiteY19309" fmla="*/ 574945 h 8519503"/>
              <a:gd name="connsiteX19310" fmla="*/ 4472083 w 7289801"/>
              <a:gd name="connsiteY19310" fmla="*/ 598510 h 8519503"/>
              <a:gd name="connsiteX19311" fmla="*/ 4458492 w 7289801"/>
              <a:gd name="connsiteY19311" fmla="*/ 597083 h 8519503"/>
              <a:gd name="connsiteX19312" fmla="*/ 4451340 w 7289801"/>
              <a:gd name="connsiteY19312" fmla="*/ 585656 h 8519503"/>
              <a:gd name="connsiteX19313" fmla="*/ 4442041 w 7289801"/>
              <a:gd name="connsiteY19313" fmla="*/ 603510 h 8519503"/>
              <a:gd name="connsiteX19314" fmla="*/ 4434173 w 7289801"/>
              <a:gd name="connsiteY19314" fmla="*/ 579229 h 8519503"/>
              <a:gd name="connsiteX19315" fmla="*/ 4427020 w 7289801"/>
              <a:gd name="connsiteY19315" fmla="*/ 592083 h 8519503"/>
              <a:gd name="connsiteX19316" fmla="*/ 4379812 w 7289801"/>
              <a:gd name="connsiteY19316" fmla="*/ 619220 h 8519503"/>
              <a:gd name="connsiteX19317" fmla="*/ 4387680 w 7289801"/>
              <a:gd name="connsiteY19317" fmla="*/ 606366 h 8519503"/>
              <a:gd name="connsiteX19318" fmla="*/ 4383388 w 7289801"/>
              <a:gd name="connsiteY19318" fmla="*/ 604223 h 8519503"/>
              <a:gd name="connsiteX19319" fmla="*/ 4381958 w 7289801"/>
              <a:gd name="connsiteY19319" fmla="*/ 608508 h 8519503"/>
              <a:gd name="connsiteX19320" fmla="*/ 4285395 w 7289801"/>
              <a:gd name="connsiteY19320" fmla="*/ 659924 h 8519503"/>
              <a:gd name="connsiteX19321" fmla="*/ 4276811 w 7289801"/>
              <a:gd name="connsiteY19321" fmla="*/ 663495 h 8519503"/>
              <a:gd name="connsiteX19322" fmla="*/ 4267513 w 7289801"/>
              <a:gd name="connsiteY19322" fmla="*/ 681347 h 8519503"/>
              <a:gd name="connsiteX19323" fmla="*/ 4268943 w 7289801"/>
              <a:gd name="connsiteY19323" fmla="*/ 667779 h 8519503"/>
              <a:gd name="connsiteX19324" fmla="*/ 4255354 w 7289801"/>
              <a:gd name="connsiteY19324" fmla="*/ 674206 h 8519503"/>
              <a:gd name="connsiteX19325" fmla="*/ 4278242 w 7289801"/>
              <a:gd name="connsiteY19325" fmla="*/ 653497 h 8519503"/>
              <a:gd name="connsiteX19326" fmla="*/ 4273236 w 7289801"/>
              <a:gd name="connsiteY19326" fmla="*/ 649212 h 8519503"/>
              <a:gd name="connsiteX19327" fmla="*/ 4296839 w 7289801"/>
              <a:gd name="connsiteY19327" fmla="*/ 634216 h 8519503"/>
              <a:gd name="connsiteX19328" fmla="*/ 4284680 w 7289801"/>
              <a:gd name="connsiteY19328" fmla="*/ 647070 h 8519503"/>
              <a:gd name="connsiteX19329" fmla="*/ 4306138 w 7289801"/>
              <a:gd name="connsiteY19329" fmla="*/ 643499 h 8519503"/>
              <a:gd name="connsiteX19330" fmla="*/ 4302562 w 7289801"/>
              <a:gd name="connsiteY19330" fmla="*/ 634931 h 8519503"/>
              <a:gd name="connsiteX19331" fmla="*/ 4317582 w 7289801"/>
              <a:gd name="connsiteY19331" fmla="*/ 634216 h 8519503"/>
              <a:gd name="connsiteX19332" fmla="*/ 4319012 w 7289801"/>
              <a:gd name="connsiteY19332" fmla="*/ 617077 h 8519503"/>
              <a:gd name="connsiteX19333" fmla="*/ 4303278 w 7289801"/>
              <a:gd name="connsiteY19333" fmla="*/ 627789 h 8519503"/>
              <a:gd name="connsiteX19334" fmla="*/ 4342618 w 7289801"/>
              <a:gd name="connsiteY19334" fmla="*/ 606366 h 8519503"/>
              <a:gd name="connsiteX19335" fmla="*/ 4325451 w 7289801"/>
              <a:gd name="connsiteY19335" fmla="*/ 624218 h 8519503"/>
              <a:gd name="connsiteX19336" fmla="*/ 4337610 w 7289801"/>
              <a:gd name="connsiteY19336" fmla="*/ 624933 h 8519503"/>
              <a:gd name="connsiteX19337" fmla="*/ 4349770 w 7289801"/>
              <a:gd name="connsiteY19337" fmla="*/ 599225 h 8519503"/>
              <a:gd name="connsiteX19338" fmla="*/ 4434888 w 7289801"/>
              <a:gd name="connsiteY19338" fmla="*/ 552093 h 8519503"/>
              <a:gd name="connsiteX19339" fmla="*/ 4423444 w 7289801"/>
              <a:gd name="connsiteY19339" fmla="*/ 577087 h 8519503"/>
              <a:gd name="connsiteX19340" fmla="*/ 4439180 w 7289801"/>
              <a:gd name="connsiteY19340" fmla="*/ 553521 h 8519503"/>
              <a:gd name="connsiteX19341" fmla="*/ 4462069 w 7289801"/>
              <a:gd name="connsiteY19341" fmla="*/ 537097 h 8519503"/>
              <a:gd name="connsiteX19342" fmla="*/ 4448478 w 7289801"/>
              <a:gd name="connsiteY19342" fmla="*/ 559948 h 8519503"/>
              <a:gd name="connsiteX19343" fmla="*/ 4464930 w 7289801"/>
              <a:gd name="connsiteY19343" fmla="*/ 536383 h 8519503"/>
              <a:gd name="connsiteX19344" fmla="*/ 4677368 w 7289801"/>
              <a:gd name="connsiteY19344" fmla="*/ 446404 h 8519503"/>
              <a:gd name="connsiteX19345" fmla="*/ 4665208 w 7289801"/>
              <a:gd name="connsiteY19345" fmla="*/ 460687 h 8519503"/>
              <a:gd name="connsiteX19346" fmla="*/ 4705264 w 7289801"/>
              <a:gd name="connsiteY19346" fmla="*/ 434264 h 8519503"/>
              <a:gd name="connsiteX19347" fmla="*/ 4688097 w 7289801"/>
              <a:gd name="connsiteY19347" fmla="*/ 439264 h 8519503"/>
              <a:gd name="connsiteX19348" fmla="*/ 4710270 w 7289801"/>
              <a:gd name="connsiteY19348" fmla="*/ 421410 h 8519503"/>
              <a:gd name="connsiteX19349" fmla="*/ 4704548 w 7289801"/>
              <a:gd name="connsiteY19349" fmla="*/ 415697 h 8519503"/>
              <a:gd name="connsiteX19350" fmla="*/ 4753188 w 7289801"/>
              <a:gd name="connsiteY19350" fmla="*/ 390704 h 8519503"/>
              <a:gd name="connsiteX19351" fmla="*/ 4733876 w 7289801"/>
              <a:gd name="connsiteY19351" fmla="*/ 403558 h 8519503"/>
              <a:gd name="connsiteX19352" fmla="*/ 4743890 w 7289801"/>
              <a:gd name="connsiteY19352" fmla="*/ 404985 h 8519503"/>
              <a:gd name="connsiteX19353" fmla="*/ 4717424 w 7289801"/>
              <a:gd name="connsiteY19353" fmla="*/ 419268 h 8519503"/>
              <a:gd name="connsiteX19354" fmla="*/ 4713848 w 7289801"/>
              <a:gd name="connsiteY19354" fmla="*/ 439977 h 8519503"/>
              <a:gd name="connsiteX19355" fmla="*/ 4774646 w 7289801"/>
              <a:gd name="connsiteY19355" fmla="*/ 405700 h 8519503"/>
              <a:gd name="connsiteX19356" fmla="*/ 4774646 w 7289801"/>
              <a:gd name="connsiteY19356" fmla="*/ 418554 h 8519503"/>
              <a:gd name="connsiteX19357" fmla="*/ 4873355 w 7289801"/>
              <a:gd name="connsiteY19357" fmla="*/ 386419 h 8519503"/>
              <a:gd name="connsiteX19358" fmla="*/ 4896958 w 7289801"/>
              <a:gd name="connsiteY19358" fmla="*/ 389989 h 8519503"/>
              <a:gd name="connsiteX19359" fmla="*/ 4881938 w 7289801"/>
              <a:gd name="connsiteY19359" fmla="*/ 400701 h 8519503"/>
              <a:gd name="connsiteX19360" fmla="*/ 4899104 w 7289801"/>
              <a:gd name="connsiteY19360" fmla="*/ 400701 h 8519503"/>
              <a:gd name="connsiteX19361" fmla="*/ 4937730 w 7289801"/>
              <a:gd name="connsiteY19361" fmla="*/ 379991 h 8519503"/>
              <a:gd name="connsiteX19362" fmla="*/ 4934153 w 7289801"/>
              <a:gd name="connsiteY19362" fmla="*/ 397131 h 8519503"/>
              <a:gd name="connsiteX19363" fmla="*/ 4955611 w 7289801"/>
              <a:gd name="connsiteY19363" fmla="*/ 381420 h 8519503"/>
              <a:gd name="connsiteX19364" fmla="*/ 4974924 w 7289801"/>
              <a:gd name="connsiteY19364" fmla="*/ 390704 h 8519503"/>
              <a:gd name="connsiteX19365" fmla="*/ 4959188 w 7289801"/>
              <a:gd name="connsiteY19365" fmla="*/ 407128 h 8519503"/>
              <a:gd name="connsiteX19366" fmla="*/ 5018556 w 7289801"/>
              <a:gd name="connsiteY19366" fmla="*/ 374993 h 8519503"/>
              <a:gd name="connsiteX19367" fmla="*/ 5012834 w 7289801"/>
              <a:gd name="connsiteY19367" fmla="*/ 359997 h 8519503"/>
              <a:gd name="connsiteX19368" fmla="*/ 4986368 w 7289801"/>
              <a:gd name="connsiteY19368" fmla="*/ 373564 h 8519503"/>
              <a:gd name="connsiteX19369" fmla="*/ 4975639 w 7289801"/>
              <a:gd name="connsiteY19369" fmla="*/ 354283 h 8519503"/>
              <a:gd name="connsiteX19370" fmla="*/ 4929146 w 7289801"/>
              <a:gd name="connsiteY19370" fmla="*/ 363568 h 8519503"/>
              <a:gd name="connsiteX19371" fmla="*/ 4953466 w 7289801"/>
              <a:gd name="connsiteY19371" fmla="*/ 337860 h 8519503"/>
              <a:gd name="connsiteX19372" fmla="*/ 4926285 w 7289801"/>
              <a:gd name="connsiteY19372" fmla="*/ 339287 h 8519503"/>
              <a:gd name="connsiteX19373" fmla="*/ 4987800 w 7289801"/>
              <a:gd name="connsiteY19373" fmla="*/ 320720 h 8519503"/>
              <a:gd name="connsiteX19374" fmla="*/ 5004250 w 7289801"/>
              <a:gd name="connsiteY19374" fmla="*/ 340002 h 8519503"/>
              <a:gd name="connsiteX19375" fmla="*/ 5049314 w 7289801"/>
              <a:gd name="connsiteY19375" fmla="*/ 310008 h 8519503"/>
              <a:gd name="connsiteX19376" fmla="*/ 5017126 w 7289801"/>
              <a:gd name="connsiteY19376" fmla="*/ 317864 h 8519503"/>
              <a:gd name="connsiteX19377" fmla="*/ 5099383 w 7289801"/>
              <a:gd name="connsiteY19377" fmla="*/ 250024 h 8519503"/>
              <a:gd name="connsiteX19378" fmla="*/ 5090799 w 7289801"/>
              <a:gd name="connsiteY19378" fmla="*/ 249310 h 8519503"/>
              <a:gd name="connsiteX19379" fmla="*/ 5045736 w 7289801"/>
              <a:gd name="connsiteY19379" fmla="*/ 280730 h 8519503"/>
              <a:gd name="connsiteX19380" fmla="*/ 5054320 w 7289801"/>
              <a:gd name="connsiteY19380" fmla="*/ 280730 h 8519503"/>
              <a:gd name="connsiteX19381" fmla="*/ 4969202 w 7289801"/>
              <a:gd name="connsiteY19381" fmla="*/ 282872 h 8519503"/>
              <a:gd name="connsiteX19382" fmla="*/ 4995667 w 7289801"/>
              <a:gd name="connsiteY19382" fmla="*/ 257164 h 8519503"/>
              <a:gd name="connsiteX19383" fmla="*/ 4982793 w 7289801"/>
              <a:gd name="connsiteY19383" fmla="*/ 258593 h 8519503"/>
              <a:gd name="connsiteX19384" fmla="*/ 4964910 w 7289801"/>
              <a:gd name="connsiteY19384" fmla="*/ 283587 h 8519503"/>
              <a:gd name="connsiteX19385" fmla="*/ 4967772 w 7289801"/>
              <a:gd name="connsiteY19385" fmla="*/ 269304 h 8519503"/>
              <a:gd name="connsiteX19386" fmla="*/ 4923424 w 7289801"/>
              <a:gd name="connsiteY19386" fmla="*/ 285014 h 8519503"/>
              <a:gd name="connsiteX19387" fmla="*/ 4908402 w 7289801"/>
              <a:gd name="connsiteY19387" fmla="*/ 270733 h 8519503"/>
              <a:gd name="connsiteX19388" fmla="*/ 4958472 w 7289801"/>
              <a:gd name="connsiteY19388" fmla="*/ 244310 h 8519503"/>
              <a:gd name="connsiteX19389" fmla="*/ 5017840 w 7289801"/>
              <a:gd name="connsiteY19389" fmla="*/ 231456 h 8519503"/>
              <a:gd name="connsiteX19390" fmla="*/ 5000674 w 7289801"/>
              <a:gd name="connsiteY19390" fmla="*/ 229314 h 8519503"/>
              <a:gd name="connsiteX19391" fmla="*/ 5019988 w 7289801"/>
              <a:gd name="connsiteY19391" fmla="*/ 211462 h 8519503"/>
              <a:gd name="connsiteX19392" fmla="*/ 5016410 w 7289801"/>
              <a:gd name="connsiteY19392" fmla="*/ 209319 h 8519503"/>
              <a:gd name="connsiteX19393" fmla="*/ 4998528 w 7289801"/>
              <a:gd name="connsiteY19393" fmla="*/ 215032 h 8519503"/>
              <a:gd name="connsiteX19394" fmla="*/ 4985653 w 7289801"/>
              <a:gd name="connsiteY19394" fmla="*/ 220031 h 8519503"/>
              <a:gd name="connsiteX19395" fmla="*/ 4978500 w 7289801"/>
              <a:gd name="connsiteY19395" fmla="*/ 223601 h 8519503"/>
              <a:gd name="connsiteX19396" fmla="*/ 4968486 w 7289801"/>
              <a:gd name="connsiteY19396" fmla="*/ 229314 h 8519503"/>
              <a:gd name="connsiteX19397" fmla="*/ 4979932 w 7289801"/>
              <a:gd name="connsiteY19397" fmla="*/ 222173 h 8519503"/>
              <a:gd name="connsiteX19398" fmla="*/ 4986368 w 7289801"/>
              <a:gd name="connsiteY19398" fmla="*/ 217889 h 8519503"/>
              <a:gd name="connsiteX19399" fmla="*/ 4994237 w 7289801"/>
              <a:gd name="connsiteY19399" fmla="*/ 210033 h 8519503"/>
              <a:gd name="connsiteX19400" fmla="*/ 4995667 w 7289801"/>
              <a:gd name="connsiteY19400" fmla="*/ 197179 h 8519503"/>
              <a:gd name="connsiteX19401" fmla="*/ 5007826 w 7289801"/>
              <a:gd name="connsiteY19401" fmla="*/ 205035 h 8519503"/>
              <a:gd name="connsiteX19402" fmla="*/ 5044306 w 7289801"/>
              <a:gd name="connsiteY19402" fmla="*/ 189324 h 8519503"/>
              <a:gd name="connsiteX19403" fmla="*/ 5047882 w 7289801"/>
              <a:gd name="connsiteY19403" fmla="*/ 197893 h 8519503"/>
              <a:gd name="connsiteX19404" fmla="*/ 5097952 w 7289801"/>
              <a:gd name="connsiteY19404" fmla="*/ 179326 h 8519503"/>
              <a:gd name="connsiteX19405" fmla="*/ 5079356 w 7289801"/>
              <a:gd name="connsiteY19405" fmla="*/ 185039 h 8519503"/>
              <a:gd name="connsiteX19406" fmla="*/ 5107250 w 7289801"/>
              <a:gd name="connsiteY19406" fmla="*/ 174327 h 8519503"/>
              <a:gd name="connsiteX19407" fmla="*/ 5106536 w 7289801"/>
              <a:gd name="connsiteY19407" fmla="*/ 184325 h 8519503"/>
              <a:gd name="connsiteX19408" fmla="*/ 5146592 w 7289801"/>
              <a:gd name="connsiteY19408" fmla="*/ 173614 h 8519503"/>
              <a:gd name="connsiteX19409" fmla="*/ 5130855 w 7289801"/>
              <a:gd name="connsiteY19409" fmla="*/ 170043 h 8519503"/>
              <a:gd name="connsiteX19410" fmla="*/ 5156606 w 7289801"/>
              <a:gd name="connsiteY19410" fmla="*/ 164330 h 8519503"/>
              <a:gd name="connsiteX19411" fmla="*/ 5172341 w 7289801"/>
              <a:gd name="connsiteY19411" fmla="*/ 145762 h 8519503"/>
              <a:gd name="connsiteX19412" fmla="*/ 5172341 w 7289801"/>
              <a:gd name="connsiteY19412" fmla="*/ 140764 h 8519503"/>
              <a:gd name="connsiteX19413" fmla="*/ 5149453 w 7289801"/>
              <a:gd name="connsiteY19413" fmla="*/ 144335 h 8519503"/>
              <a:gd name="connsiteX19414" fmla="*/ 5139439 w 7289801"/>
              <a:gd name="connsiteY19414" fmla="*/ 135766 h 8519503"/>
              <a:gd name="connsiteX19415" fmla="*/ 5170911 w 7289801"/>
              <a:gd name="connsiteY19415" fmla="*/ 114341 h 8519503"/>
              <a:gd name="connsiteX19416" fmla="*/ 5182354 w 7289801"/>
              <a:gd name="connsiteY19416" fmla="*/ 113628 h 8519503"/>
              <a:gd name="connsiteX19417" fmla="*/ 5234570 w 7289801"/>
              <a:gd name="connsiteY19417" fmla="*/ 109343 h 8519503"/>
              <a:gd name="connsiteX19418" fmla="*/ 5142618 w 7289801"/>
              <a:gd name="connsiteY19418" fmla="*/ 107801 h 8519503"/>
              <a:gd name="connsiteX19419" fmla="*/ 5162182 w 7289801"/>
              <a:gd name="connsiteY19419" fmla="*/ 108877 h 8519503"/>
              <a:gd name="connsiteX19420" fmla="*/ 5133596 w 7289801"/>
              <a:gd name="connsiteY19420" fmla="*/ 117484 h 8519503"/>
              <a:gd name="connsiteX19421" fmla="*/ 5137884 w 7289801"/>
              <a:gd name="connsiteY19421" fmla="*/ 123221 h 8519503"/>
              <a:gd name="connsiteX19422" fmla="*/ 5147174 w 7289801"/>
              <a:gd name="connsiteY19422" fmla="*/ 118200 h 8519503"/>
              <a:gd name="connsiteX19423" fmla="*/ 5118588 w 7289801"/>
              <a:gd name="connsiteY19423" fmla="*/ 136847 h 8519503"/>
              <a:gd name="connsiteX19424" fmla="*/ 5123592 w 7289801"/>
              <a:gd name="connsiteY19424" fmla="*/ 108877 h 8519503"/>
              <a:gd name="connsiteX19425" fmla="*/ 5142618 w 7289801"/>
              <a:gd name="connsiteY19425" fmla="*/ 107801 h 8519503"/>
              <a:gd name="connsiteX19426" fmla="*/ 5350287 w 7289801"/>
              <a:gd name="connsiteY19426" fmla="*/ 87540 h 8519503"/>
              <a:gd name="connsiteX19427" fmla="*/ 5362817 w 7289801"/>
              <a:gd name="connsiteY19427" fmla="*/ 93753 h 8519503"/>
              <a:gd name="connsiteX19428" fmla="*/ 5362121 w 7289801"/>
              <a:gd name="connsiteY19428" fmla="*/ 99965 h 8519503"/>
              <a:gd name="connsiteX19429" fmla="*/ 5357944 w 7289801"/>
              <a:gd name="connsiteY19429" fmla="*/ 97205 h 8519503"/>
              <a:gd name="connsiteX19430" fmla="*/ 5341237 w 7289801"/>
              <a:gd name="connsiteY19430" fmla="*/ 95134 h 8519503"/>
              <a:gd name="connsiteX19431" fmla="*/ 5350287 w 7289801"/>
              <a:gd name="connsiteY19431" fmla="*/ 87540 h 8519503"/>
              <a:gd name="connsiteX19432" fmla="*/ 5066964 w 7289801"/>
              <a:gd name="connsiteY19432" fmla="*/ 83860 h 8519503"/>
              <a:gd name="connsiteX19433" fmla="*/ 5062034 w 7289801"/>
              <a:gd name="connsiteY19433" fmla="*/ 89777 h 8519503"/>
              <a:gd name="connsiteX19434" fmla="*/ 5054990 w 7289801"/>
              <a:gd name="connsiteY19434" fmla="*/ 93475 h 8519503"/>
              <a:gd name="connsiteX19435" fmla="*/ 5055694 w 7289801"/>
              <a:gd name="connsiteY19435" fmla="*/ 87559 h 8519503"/>
              <a:gd name="connsiteX19436" fmla="*/ 5037378 w 7289801"/>
              <a:gd name="connsiteY19436" fmla="*/ 88298 h 8519503"/>
              <a:gd name="connsiteX19437" fmla="*/ 5066964 w 7289801"/>
              <a:gd name="connsiteY19437" fmla="*/ 83860 h 8519503"/>
              <a:gd name="connsiteX19438" fmla="*/ 4879940 w 7289801"/>
              <a:gd name="connsiteY19438" fmla="*/ 71240 h 8519503"/>
              <a:gd name="connsiteX19439" fmla="*/ 4895371 w 7289801"/>
              <a:gd name="connsiteY19439" fmla="*/ 74826 h 8519503"/>
              <a:gd name="connsiteX19440" fmla="*/ 4888023 w 7289801"/>
              <a:gd name="connsiteY19440" fmla="*/ 79130 h 8519503"/>
              <a:gd name="connsiteX19441" fmla="*/ 4877736 w 7289801"/>
              <a:gd name="connsiteY19441" fmla="*/ 87736 h 8519503"/>
              <a:gd name="connsiteX19442" fmla="*/ 4879940 w 7289801"/>
              <a:gd name="connsiteY19442" fmla="*/ 71240 h 8519503"/>
              <a:gd name="connsiteX19443" fmla="*/ 5249714 w 7289801"/>
              <a:gd name="connsiteY19443" fmla="*/ 52357 h 8519503"/>
              <a:gd name="connsiteX19444" fmla="*/ 5271272 w 7289801"/>
              <a:gd name="connsiteY19444" fmla="*/ 56626 h 8519503"/>
              <a:gd name="connsiteX19445" fmla="*/ 5294363 w 7289801"/>
              <a:gd name="connsiteY19445" fmla="*/ 63893 h 8519503"/>
              <a:gd name="connsiteX19446" fmla="*/ 5317454 w 7289801"/>
              <a:gd name="connsiteY19446" fmla="*/ 71159 h 8519503"/>
              <a:gd name="connsiteX19447" fmla="*/ 5310238 w 7289801"/>
              <a:gd name="connsiteY19447" fmla="*/ 77699 h 8519503"/>
              <a:gd name="connsiteX19448" fmla="*/ 5265499 w 7289801"/>
              <a:gd name="connsiteY19448" fmla="*/ 66072 h 8519503"/>
              <a:gd name="connsiteX19449" fmla="*/ 5228697 w 7289801"/>
              <a:gd name="connsiteY19449" fmla="*/ 52993 h 8519503"/>
              <a:gd name="connsiteX19450" fmla="*/ 5249714 w 7289801"/>
              <a:gd name="connsiteY19450" fmla="*/ 52357 h 8519503"/>
              <a:gd name="connsiteX19451" fmla="*/ 4991350 w 7289801"/>
              <a:gd name="connsiteY19451" fmla="*/ 50550 h 8519503"/>
              <a:gd name="connsiteX19452" fmla="*/ 5007794 w 7289801"/>
              <a:gd name="connsiteY19452" fmla="*/ 54650 h 8519503"/>
              <a:gd name="connsiteX19453" fmla="*/ 4994994 w 7289801"/>
              <a:gd name="connsiteY19453" fmla="*/ 64854 h 8519503"/>
              <a:gd name="connsiteX19454" fmla="*/ 4940238 w 7289801"/>
              <a:gd name="connsiteY19454" fmla="*/ 72872 h 8519503"/>
              <a:gd name="connsiteX19455" fmla="*/ 4903259 w 7289801"/>
              <a:gd name="connsiteY19455" fmla="*/ 70685 h 8519503"/>
              <a:gd name="connsiteX19456" fmla="*/ 4963704 w 7289801"/>
              <a:gd name="connsiteY19456" fmla="*/ 54650 h 8519503"/>
              <a:gd name="connsiteX19457" fmla="*/ 4991350 w 7289801"/>
              <a:gd name="connsiteY19457" fmla="*/ 50550 h 8519503"/>
              <a:gd name="connsiteX19458" fmla="*/ 5185306 w 7289801"/>
              <a:gd name="connsiteY19458" fmla="*/ 44285 h 8519503"/>
              <a:gd name="connsiteX19459" fmla="*/ 5173926 w 7289801"/>
              <a:gd name="connsiteY19459" fmla="*/ 54030 h 8519503"/>
              <a:gd name="connsiteX19460" fmla="*/ 5155720 w 7289801"/>
              <a:gd name="connsiteY19460" fmla="*/ 52638 h 8519503"/>
              <a:gd name="connsiteX19461" fmla="*/ 5185306 w 7289801"/>
              <a:gd name="connsiteY19461" fmla="*/ 44285 h 8519503"/>
              <a:gd name="connsiteX19462" fmla="*/ 5111385 w 7289801"/>
              <a:gd name="connsiteY19462" fmla="*/ 42552 h 8519503"/>
              <a:gd name="connsiteX19463" fmla="*/ 5135996 w 7289801"/>
              <a:gd name="connsiteY19463" fmla="*/ 47903 h 8519503"/>
              <a:gd name="connsiteX19464" fmla="*/ 5076653 w 7289801"/>
              <a:gd name="connsiteY19464" fmla="*/ 57201 h 8519503"/>
              <a:gd name="connsiteX19465" fmla="*/ 5021600 w 7289801"/>
              <a:gd name="connsiteY19465" fmla="*/ 54101 h 8519503"/>
              <a:gd name="connsiteX19466" fmla="*/ 5111385 w 7289801"/>
              <a:gd name="connsiteY19466" fmla="*/ 42552 h 8519503"/>
              <a:gd name="connsiteX19467" fmla="*/ 5000755 w 7289801"/>
              <a:gd name="connsiteY19467" fmla="*/ 431 h 8519503"/>
              <a:gd name="connsiteX19468" fmla="*/ 5007794 w 7289801"/>
              <a:gd name="connsiteY19468" fmla="*/ 1517 h 8519503"/>
              <a:gd name="connsiteX19469" fmla="*/ 4968347 w 7289801"/>
              <a:gd name="connsiteY19469" fmla="*/ 18528 h 8519503"/>
              <a:gd name="connsiteX19470" fmla="*/ 5000755 w 7289801"/>
              <a:gd name="connsiteY19470" fmla="*/ 431 h 85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 ang="0">
                <a:pos x="connsiteX17253" y="connsiteY17253"/>
              </a:cxn>
              <a:cxn ang="0">
                <a:pos x="connsiteX17254" y="connsiteY17254"/>
              </a:cxn>
              <a:cxn ang="0">
                <a:pos x="connsiteX17255" y="connsiteY17255"/>
              </a:cxn>
              <a:cxn ang="0">
                <a:pos x="connsiteX17256" y="connsiteY17256"/>
              </a:cxn>
              <a:cxn ang="0">
                <a:pos x="connsiteX17257" y="connsiteY17257"/>
              </a:cxn>
              <a:cxn ang="0">
                <a:pos x="connsiteX17258" y="connsiteY17258"/>
              </a:cxn>
              <a:cxn ang="0">
                <a:pos x="connsiteX17259" y="connsiteY17259"/>
              </a:cxn>
              <a:cxn ang="0">
                <a:pos x="connsiteX17260" y="connsiteY17260"/>
              </a:cxn>
              <a:cxn ang="0">
                <a:pos x="connsiteX17261" y="connsiteY17261"/>
              </a:cxn>
              <a:cxn ang="0">
                <a:pos x="connsiteX17262" y="connsiteY17262"/>
              </a:cxn>
              <a:cxn ang="0">
                <a:pos x="connsiteX17263" y="connsiteY17263"/>
              </a:cxn>
              <a:cxn ang="0">
                <a:pos x="connsiteX17264" y="connsiteY17264"/>
              </a:cxn>
              <a:cxn ang="0">
                <a:pos x="connsiteX17265" y="connsiteY17265"/>
              </a:cxn>
              <a:cxn ang="0">
                <a:pos x="connsiteX17266" y="connsiteY17266"/>
              </a:cxn>
              <a:cxn ang="0">
                <a:pos x="connsiteX17267" y="connsiteY17267"/>
              </a:cxn>
              <a:cxn ang="0">
                <a:pos x="connsiteX17268" y="connsiteY17268"/>
              </a:cxn>
              <a:cxn ang="0">
                <a:pos x="connsiteX17269" y="connsiteY17269"/>
              </a:cxn>
              <a:cxn ang="0">
                <a:pos x="connsiteX17270" y="connsiteY17270"/>
              </a:cxn>
              <a:cxn ang="0">
                <a:pos x="connsiteX17271" y="connsiteY17271"/>
              </a:cxn>
              <a:cxn ang="0">
                <a:pos x="connsiteX17272" y="connsiteY17272"/>
              </a:cxn>
              <a:cxn ang="0">
                <a:pos x="connsiteX17273" y="connsiteY17273"/>
              </a:cxn>
              <a:cxn ang="0">
                <a:pos x="connsiteX17274" y="connsiteY17274"/>
              </a:cxn>
              <a:cxn ang="0">
                <a:pos x="connsiteX17275" y="connsiteY17275"/>
              </a:cxn>
              <a:cxn ang="0">
                <a:pos x="connsiteX17276" y="connsiteY17276"/>
              </a:cxn>
              <a:cxn ang="0">
                <a:pos x="connsiteX17277" y="connsiteY17277"/>
              </a:cxn>
              <a:cxn ang="0">
                <a:pos x="connsiteX17278" y="connsiteY17278"/>
              </a:cxn>
              <a:cxn ang="0">
                <a:pos x="connsiteX17279" y="connsiteY17279"/>
              </a:cxn>
              <a:cxn ang="0">
                <a:pos x="connsiteX17280" y="connsiteY17280"/>
              </a:cxn>
              <a:cxn ang="0">
                <a:pos x="connsiteX17281" y="connsiteY17281"/>
              </a:cxn>
              <a:cxn ang="0">
                <a:pos x="connsiteX17282" y="connsiteY17282"/>
              </a:cxn>
              <a:cxn ang="0">
                <a:pos x="connsiteX17283" y="connsiteY17283"/>
              </a:cxn>
              <a:cxn ang="0">
                <a:pos x="connsiteX17284" y="connsiteY17284"/>
              </a:cxn>
              <a:cxn ang="0">
                <a:pos x="connsiteX17285" y="connsiteY17285"/>
              </a:cxn>
              <a:cxn ang="0">
                <a:pos x="connsiteX17286" y="connsiteY17286"/>
              </a:cxn>
              <a:cxn ang="0">
                <a:pos x="connsiteX17287" y="connsiteY17287"/>
              </a:cxn>
              <a:cxn ang="0">
                <a:pos x="connsiteX17288" y="connsiteY17288"/>
              </a:cxn>
              <a:cxn ang="0">
                <a:pos x="connsiteX17289" y="connsiteY17289"/>
              </a:cxn>
              <a:cxn ang="0">
                <a:pos x="connsiteX17290" y="connsiteY17290"/>
              </a:cxn>
              <a:cxn ang="0">
                <a:pos x="connsiteX17291" y="connsiteY17291"/>
              </a:cxn>
              <a:cxn ang="0">
                <a:pos x="connsiteX17292" y="connsiteY17292"/>
              </a:cxn>
              <a:cxn ang="0">
                <a:pos x="connsiteX17293" y="connsiteY17293"/>
              </a:cxn>
              <a:cxn ang="0">
                <a:pos x="connsiteX17294" y="connsiteY17294"/>
              </a:cxn>
              <a:cxn ang="0">
                <a:pos x="connsiteX17295" y="connsiteY17295"/>
              </a:cxn>
              <a:cxn ang="0">
                <a:pos x="connsiteX17296" y="connsiteY17296"/>
              </a:cxn>
              <a:cxn ang="0">
                <a:pos x="connsiteX17297" y="connsiteY17297"/>
              </a:cxn>
              <a:cxn ang="0">
                <a:pos x="connsiteX17298" y="connsiteY17298"/>
              </a:cxn>
              <a:cxn ang="0">
                <a:pos x="connsiteX17299" y="connsiteY17299"/>
              </a:cxn>
              <a:cxn ang="0">
                <a:pos x="connsiteX17300" y="connsiteY17300"/>
              </a:cxn>
              <a:cxn ang="0">
                <a:pos x="connsiteX17301" y="connsiteY17301"/>
              </a:cxn>
              <a:cxn ang="0">
                <a:pos x="connsiteX17302" y="connsiteY17302"/>
              </a:cxn>
              <a:cxn ang="0">
                <a:pos x="connsiteX17303" y="connsiteY17303"/>
              </a:cxn>
              <a:cxn ang="0">
                <a:pos x="connsiteX17304" y="connsiteY17304"/>
              </a:cxn>
              <a:cxn ang="0">
                <a:pos x="connsiteX17305" y="connsiteY17305"/>
              </a:cxn>
              <a:cxn ang="0">
                <a:pos x="connsiteX17306" y="connsiteY17306"/>
              </a:cxn>
              <a:cxn ang="0">
                <a:pos x="connsiteX17307" y="connsiteY17307"/>
              </a:cxn>
              <a:cxn ang="0">
                <a:pos x="connsiteX17308" y="connsiteY17308"/>
              </a:cxn>
              <a:cxn ang="0">
                <a:pos x="connsiteX17309" y="connsiteY17309"/>
              </a:cxn>
              <a:cxn ang="0">
                <a:pos x="connsiteX17310" y="connsiteY17310"/>
              </a:cxn>
              <a:cxn ang="0">
                <a:pos x="connsiteX17311" y="connsiteY17311"/>
              </a:cxn>
              <a:cxn ang="0">
                <a:pos x="connsiteX17312" y="connsiteY17312"/>
              </a:cxn>
              <a:cxn ang="0">
                <a:pos x="connsiteX17313" y="connsiteY17313"/>
              </a:cxn>
              <a:cxn ang="0">
                <a:pos x="connsiteX17314" y="connsiteY17314"/>
              </a:cxn>
              <a:cxn ang="0">
                <a:pos x="connsiteX17315" y="connsiteY17315"/>
              </a:cxn>
              <a:cxn ang="0">
                <a:pos x="connsiteX17316" y="connsiteY17316"/>
              </a:cxn>
              <a:cxn ang="0">
                <a:pos x="connsiteX17317" y="connsiteY17317"/>
              </a:cxn>
              <a:cxn ang="0">
                <a:pos x="connsiteX17318" y="connsiteY17318"/>
              </a:cxn>
              <a:cxn ang="0">
                <a:pos x="connsiteX17319" y="connsiteY17319"/>
              </a:cxn>
              <a:cxn ang="0">
                <a:pos x="connsiteX17320" y="connsiteY17320"/>
              </a:cxn>
              <a:cxn ang="0">
                <a:pos x="connsiteX17321" y="connsiteY17321"/>
              </a:cxn>
              <a:cxn ang="0">
                <a:pos x="connsiteX17322" y="connsiteY17322"/>
              </a:cxn>
              <a:cxn ang="0">
                <a:pos x="connsiteX17323" y="connsiteY17323"/>
              </a:cxn>
              <a:cxn ang="0">
                <a:pos x="connsiteX17324" y="connsiteY17324"/>
              </a:cxn>
              <a:cxn ang="0">
                <a:pos x="connsiteX17325" y="connsiteY17325"/>
              </a:cxn>
              <a:cxn ang="0">
                <a:pos x="connsiteX17326" y="connsiteY17326"/>
              </a:cxn>
              <a:cxn ang="0">
                <a:pos x="connsiteX17327" y="connsiteY17327"/>
              </a:cxn>
              <a:cxn ang="0">
                <a:pos x="connsiteX17328" y="connsiteY17328"/>
              </a:cxn>
              <a:cxn ang="0">
                <a:pos x="connsiteX17329" y="connsiteY17329"/>
              </a:cxn>
              <a:cxn ang="0">
                <a:pos x="connsiteX17330" y="connsiteY17330"/>
              </a:cxn>
              <a:cxn ang="0">
                <a:pos x="connsiteX17331" y="connsiteY17331"/>
              </a:cxn>
              <a:cxn ang="0">
                <a:pos x="connsiteX17332" y="connsiteY17332"/>
              </a:cxn>
              <a:cxn ang="0">
                <a:pos x="connsiteX17333" y="connsiteY17333"/>
              </a:cxn>
              <a:cxn ang="0">
                <a:pos x="connsiteX17334" y="connsiteY17334"/>
              </a:cxn>
              <a:cxn ang="0">
                <a:pos x="connsiteX17335" y="connsiteY17335"/>
              </a:cxn>
              <a:cxn ang="0">
                <a:pos x="connsiteX17336" y="connsiteY17336"/>
              </a:cxn>
              <a:cxn ang="0">
                <a:pos x="connsiteX17337" y="connsiteY17337"/>
              </a:cxn>
              <a:cxn ang="0">
                <a:pos x="connsiteX17338" y="connsiteY17338"/>
              </a:cxn>
              <a:cxn ang="0">
                <a:pos x="connsiteX17339" y="connsiteY17339"/>
              </a:cxn>
              <a:cxn ang="0">
                <a:pos x="connsiteX17340" y="connsiteY17340"/>
              </a:cxn>
              <a:cxn ang="0">
                <a:pos x="connsiteX17341" y="connsiteY17341"/>
              </a:cxn>
              <a:cxn ang="0">
                <a:pos x="connsiteX17342" y="connsiteY17342"/>
              </a:cxn>
              <a:cxn ang="0">
                <a:pos x="connsiteX17343" y="connsiteY17343"/>
              </a:cxn>
              <a:cxn ang="0">
                <a:pos x="connsiteX17344" y="connsiteY17344"/>
              </a:cxn>
              <a:cxn ang="0">
                <a:pos x="connsiteX17345" y="connsiteY17345"/>
              </a:cxn>
              <a:cxn ang="0">
                <a:pos x="connsiteX17346" y="connsiteY17346"/>
              </a:cxn>
              <a:cxn ang="0">
                <a:pos x="connsiteX17347" y="connsiteY17347"/>
              </a:cxn>
              <a:cxn ang="0">
                <a:pos x="connsiteX17348" y="connsiteY17348"/>
              </a:cxn>
              <a:cxn ang="0">
                <a:pos x="connsiteX17349" y="connsiteY17349"/>
              </a:cxn>
              <a:cxn ang="0">
                <a:pos x="connsiteX17350" y="connsiteY17350"/>
              </a:cxn>
              <a:cxn ang="0">
                <a:pos x="connsiteX17351" y="connsiteY17351"/>
              </a:cxn>
              <a:cxn ang="0">
                <a:pos x="connsiteX17352" y="connsiteY17352"/>
              </a:cxn>
              <a:cxn ang="0">
                <a:pos x="connsiteX17353" y="connsiteY17353"/>
              </a:cxn>
              <a:cxn ang="0">
                <a:pos x="connsiteX17354" y="connsiteY17354"/>
              </a:cxn>
              <a:cxn ang="0">
                <a:pos x="connsiteX17355" y="connsiteY17355"/>
              </a:cxn>
              <a:cxn ang="0">
                <a:pos x="connsiteX17356" y="connsiteY17356"/>
              </a:cxn>
              <a:cxn ang="0">
                <a:pos x="connsiteX17357" y="connsiteY17357"/>
              </a:cxn>
              <a:cxn ang="0">
                <a:pos x="connsiteX17358" y="connsiteY17358"/>
              </a:cxn>
              <a:cxn ang="0">
                <a:pos x="connsiteX17359" y="connsiteY17359"/>
              </a:cxn>
              <a:cxn ang="0">
                <a:pos x="connsiteX17360" y="connsiteY17360"/>
              </a:cxn>
              <a:cxn ang="0">
                <a:pos x="connsiteX17361" y="connsiteY17361"/>
              </a:cxn>
              <a:cxn ang="0">
                <a:pos x="connsiteX17362" y="connsiteY17362"/>
              </a:cxn>
              <a:cxn ang="0">
                <a:pos x="connsiteX17363" y="connsiteY17363"/>
              </a:cxn>
              <a:cxn ang="0">
                <a:pos x="connsiteX17364" y="connsiteY17364"/>
              </a:cxn>
              <a:cxn ang="0">
                <a:pos x="connsiteX17365" y="connsiteY17365"/>
              </a:cxn>
              <a:cxn ang="0">
                <a:pos x="connsiteX17366" y="connsiteY17366"/>
              </a:cxn>
              <a:cxn ang="0">
                <a:pos x="connsiteX17367" y="connsiteY17367"/>
              </a:cxn>
              <a:cxn ang="0">
                <a:pos x="connsiteX17368" y="connsiteY17368"/>
              </a:cxn>
              <a:cxn ang="0">
                <a:pos x="connsiteX17369" y="connsiteY17369"/>
              </a:cxn>
              <a:cxn ang="0">
                <a:pos x="connsiteX17370" y="connsiteY17370"/>
              </a:cxn>
              <a:cxn ang="0">
                <a:pos x="connsiteX17371" y="connsiteY17371"/>
              </a:cxn>
              <a:cxn ang="0">
                <a:pos x="connsiteX17372" y="connsiteY17372"/>
              </a:cxn>
              <a:cxn ang="0">
                <a:pos x="connsiteX17373" y="connsiteY17373"/>
              </a:cxn>
              <a:cxn ang="0">
                <a:pos x="connsiteX17374" y="connsiteY17374"/>
              </a:cxn>
              <a:cxn ang="0">
                <a:pos x="connsiteX17375" y="connsiteY17375"/>
              </a:cxn>
              <a:cxn ang="0">
                <a:pos x="connsiteX17376" y="connsiteY17376"/>
              </a:cxn>
              <a:cxn ang="0">
                <a:pos x="connsiteX17377" y="connsiteY17377"/>
              </a:cxn>
              <a:cxn ang="0">
                <a:pos x="connsiteX17378" y="connsiteY17378"/>
              </a:cxn>
              <a:cxn ang="0">
                <a:pos x="connsiteX17379" y="connsiteY17379"/>
              </a:cxn>
              <a:cxn ang="0">
                <a:pos x="connsiteX17380" y="connsiteY17380"/>
              </a:cxn>
              <a:cxn ang="0">
                <a:pos x="connsiteX17381" y="connsiteY17381"/>
              </a:cxn>
              <a:cxn ang="0">
                <a:pos x="connsiteX17382" y="connsiteY17382"/>
              </a:cxn>
              <a:cxn ang="0">
                <a:pos x="connsiteX17383" y="connsiteY17383"/>
              </a:cxn>
              <a:cxn ang="0">
                <a:pos x="connsiteX17384" y="connsiteY17384"/>
              </a:cxn>
              <a:cxn ang="0">
                <a:pos x="connsiteX17385" y="connsiteY17385"/>
              </a:cxn>
              <a:cxn ang="0">
                <a:pos x="connsiteX17386" y="connsiteY17386"/>
              </a:cxn>
              <a:cxn ang="0">
                <a:pos x="connsiteX17387" y="connsiteY17387"/>
              </a:cxn>
              <a:cxn ang="0">
                <a:pos x="connsiteX17388" y="connsiteY17388"/>
              </a:cxn>
              <a:cxn ang="0">
                <a:pos x="connsiteX17389" y="connsiteY17389"/>
              </a:cxn>
              <a:cxn ang="0">
                <a:pos x="connsiteX17390" y="connsiteY17390"/>
              </a:cxn>
              <a:cxn ang="0">
                <a:pos x="connsiteX17391" y="connsiteY17391"/>
              </a:cxn>
              <a:cxn ang="0">
                <a:pos x="connsiteX17392" y="connsiteY17392"/>
              </a:cxn>
              <a:cxn ang="0">
                <a:pos x="connsiteX17393" y="connsiteY17393"/>
              </a:cxn>
              <a:cxn ang="0">
                <a:pos x="connsiteX17394" y="connsiteY17394"/>
              </a:cxn>
              <a:cxn ang="0">
                <a:pos x="connsiteX17395" y="connsiteY17395"/>
              </a:cxn>
              <a:cxn ang="0">
                <a:pos x="connsiteX17396" y="connsiteY17396"/>
              </a:cxn>
              <a:cxn ang="0">
                <a:pos x="connsiteX17397" y="connsiteY17397"/>
              </a:cxn>
              <a:cxn ang="0">
                <a:pos x="connsiteX17398" y="connsiteY17398"/>
              </a:cxn>
              <a:cxn ang="0">
                <a:pos x="connsiteX17399" y="connsiteY17399"/>
              </a:cxn>
              <a:cxn ang="0">
                <a:pos x="connsiteX17400" y="connsiteY17400"/>
              </a:cxn>
              <a:cxn ang="0">
                <a:pos x="connsiteX17401" y="connsiteY17401"/>
              </a:cxn>
              <a:cxn ang="0">
                <a:pos x="connsiteX17402" y="connsiteY17402"/>
              </a:cxn>
              <a:cxn ang="0">
                <a:pos x="connsiteX17403" y="connsiteY17403"/>
              </a:cxn>
              <a:cxn ang="0">
                <a:pos x="connsiteX17404" y="connsiteY17404"/>
              </a:cxn>
              <a:cxn ang="0">
                <a:pos x="connsiteX17405" y="connsiteY17405"/>
              </a:cxn>
              <a:cxn ang="0">
                <a:pos x="connsiteX17406" y="connsiteY17406"/>
              </a:cxn>
              <a:cxn ang="0">
                <a:pos x="connsiteX17407" y="connsiteY17407"/>
              </a:cxn>
              <a:cxn ang="0">
                <a:pos x="connsiteX17408" y="connsiteY17408"/>
              </a:cxn>
              <a:cxn ang="0">
                <a:pos x="connsiteX17409" y="connsiteY17409"/>
              </a:cxn>
              <a:cxn ang="0">
                <a:pos x="connsiteX17410" y="connsiteY17410"/>
              </a:cxn>
              <a:cxn ang="0">
                <a:pos x="connsiteX17411" y="connsiteY17411"/>
              </a:cxn>
              <a:cxn ang="0">
                <a:pos x="connsiteX17412" y="connsiteY17412"/>
              </a:cxn>
              <a:cxn ang="0">
                <a:pos x="connsiteX17413" y="connsiteY17413"/>
              </a:cxn>
              <a:cxn ang="0">
                <a:pos x="connsiteX17414" y="connsiteY17414"/>
              </a:cxn>
              <a:cxn ang="0">
                <a:pos x="connsiteX17415" y="connsiteY17415"/>
              </a:cxn>
              <a:cxn ang="0">
                <a:pos x="connsiteX17416" y="connsiteY17416"/>
              </a:cxn>
              <a:cxn ang="0">
                <a:pos x="connsiteX17417" y="connsiteY17417"/>
              </a:cxn>
              <a:cxn ang="0">
                <a:pos x="connsiteX17418" y="connsiteY17418"/>
              </a:cxn>
              <a:cxn ang="0">
                <a:pos x="connsiteX17419" y="connsiteY17419"/>
              </a:cxn>
              <a:cxn ang="0">
                <a:pos x="connsiteX17420" y="connsiteY17420"/>
              </a:cxn>
              <a:cxn ang="0">
                <a:pos x="connsiteX17421" y="connsiteY17421"/>
              </a:cxn>
              <a:cxn ang="0">
                <a:pos x="connsiteX17422" y="connsiteY17422"/>
              </a:cxn>
              <a:cxn ang="0">
                <a:pos x="connsiteX17423" y="connsiteY17423"/>
              </a:cxn>
              <a:cxn ang="0">
                <a:pos x="connsiteX17424" y="connsiteY17424"/>
              </a:cxn>
              <a:cxn ang="0">
                <a:pos x="connsiteX17425" y="connsiteY17425"/>
              </a:cxn>
              <a:cxn ang="0">
                <a:pos x="connsiteX17426" y="connsiteY17426"/>
              </a:cxn>
              <a:cxn ang="0">
                <a:pos x="connsiteX17427" y="connsiteY17427"/>
              </a:cxn>
              <a:cxn ang="0">
                <a:pos x="connsiteX17428" y="connsiteY17428"/>
              </a:cxn>
              <a:cxn ang="0">
                <a:pos x="connsiteX17429" y="connsiteY17429"/>
              </a:cxn>
              <a:cxn ang="0">
                <a:pos x="connsiteX17430" y="connsiteY17430"/>
              </a:cxn>
              <a:cxn ang="0">
                <a:pos x="connsiteX17431" y="connsiteY17431"/>
              </a:cxn>
              <a:cxn ang="0">
                <a:pos x="connsiteX17432" y="connsiteY17432"/>
              </a:cxn>
              <a:cxn ang="0">
                <a:pos x="connsiteX17433" y="connsiteY17433"/>
              </a:cxn>
              <a:cxn ang="0">
                <a:pos x="connsiteX17434" y="connsiteY17434"/>
              </a:cxn>
              <a:cxn ang="0">
                <a:pos x="connsiteX17435" y="connsiteY17435"/>
              </a:cxn>
              <a:cxn ang="0">
                <a:pos x="connsiteX17436" y="connsiteY17436"/>
              </a:cxn>
              <a:cxn ang="0">
                <a:pos x="connsiteX17437" y="connsiteY17437"/>
              </a:cxn>
              <a:cxn ang="0">
                <a:pos x="connsiteX17438" y="connsiteY17438"/>
              </a:cxn>
              <a:cxn ang="0">
                <a:pos x="connsiteX17439" y="connsiteY17439"/>
              </a:cxn>
              <a:cxn ang="0">
                <a:pos x="connsiteX17440" y="connsiteY17440"/>
              </a:cxn>
              <a:cxn ang="0">
                <a:pos x="connsiteX17441" y="connsiteY17441"/>
              </a:cxn>
              <a:cxn ang="0">
                <a:pos x="connsiteX17442" y="connsiteY17442"/>
              </a:cxn>
              <a:cxn ang="0">
                <a:pos x="connsiteX17443" y="connsiteY17443"/>
              </a:cxn>
              <a:cxn ang="0">
                <a:pos x="connsiteX17444" y="connsiteY17444"/>
              </a:cxn>
              <a:cxn ang="0">
                <a:pos x="connsiteX17445" y="connsiteY17445"/>
              </a:cxn>
              <a:cxn ang="0">
                <a:pos x="connsiteX17446" y="connsiteY17446"/>
              </a:cxn>
              <a:cxn ang="0">
                <a:pos x="connsiteX17447" y="connsiteY17447"/>
              </a:cxn>
              <a:cxn ang="0">
                <a:pos x="connsiteX17448" y="connsiteY17448"/>
              </a:cxn>
              <a:cxn ang="0">
                <a:pos x="connsiteX17449" y="connsiteY17449"/>
              </a:cxn>
              <a:cxn ang="0">
                <a:pos x="connsiteX17450" y="connsiteY17450"/>
              </a:cxn>
              <a:cxn ang="0">
                <a:pos x="connsiteX17451" y="connsiteY17451"/>
              </a:cxn>
              <a:cxn ang="0">
                <a:pos x="connsiteX17452" y="connsiteY17452"/>
              </a:cxn>
              <a:cxn ang="0">
                <a:pos x="connsiteX17453" y="connsiteY17453"/>
              </a:cxn>
              <a:cxn ang="0">
                <a:pos x="connsiteX17454" y="connsiteY17454"/>
              </a:cxn>
              <a:cxn ang="0">
                <a:pos x="connsiteX17455" y="connsiteY17455"/>
              </a:cxn>
              <a:cxn ang="0">
                <a:pos x="connsiteX17456" y="connsiteY17456"/>
              </a:cxn>
              <a:cxn ang="0">
                <a:pos x="connsiteX17457" y="connsiteY17457"/>
              </a:cxn>
              <a:cxn ang="0">
                <a:pos x="connsiteX17458" y="connsiteY17458"/>
              </a:cxn>
              <a:cxn ang="0">
                <a:pos x="connsiteX17459" y="connsiteY17459"/>
              </a:cxn>
              <a:cxn ang="0">
                <a:pos x="connsiteX17460" y="connsiteY17460"/>
              </a:cxn>
              <a:cxn ang="0">
                <a:pos x="connsiteX17461" y="connsiteY17461"/>
              </a:cxn>
              <a:cxn ang="0">
                <a:pos x="connsiteX17462" y="connsiteY17462"/>
              </a:cxn>
              <a:cxn ang="0">
                <a:pos x="connsiteX17463" y="connsiteY17463"/>
              </a:cxn>
              <a:cxn ang="0">
                <a:pos x="connsiteX17464" y="connsiteY17464"/>
              </a:cxn>
              <a:cxn ang="0">
                <a:pos x="connsiteX17465" y="connsiteY17465"/>
              </a:cxn>
              <a:cxn ang="0">
                <a:pos x="connsiteX17466" y="connsiteY17466"/>
              </a:cxn>
              <a:cxn ang="0">
                <a:pos x="connsiteX17467" y="connsiteY17467"/>
              </a:cxn>
              <a:cxn ang="0">
                <a:pos x="connsiteX17468" y="connsiteY17468"/>
              </a:cxn>
              <a:cxn ang="0">
                <a:pos x="connsiteX17469" y="connsiteY17469"/>
              </a:cxn>
              <a:cxn ang="0">
                <a:pos x="connsiteX17470" y="connsiteY17470"/>
              </a:cxn>
              <a:cxn ang="0">
                <a:pos x="connsiteX17471" y="connsiteY17471"/>
              </a:cxn>
              <a:cxn ang="0">
                <a:pos x="connsiteX17472" y="connsiteY17472"/>
              </a:cxn>
              <a:cxn ang="0">
                <a:pos x="connsiteX17473" y="connsiteY17473"/>
              </a:cxn>
              <a:cxn ang="0">
                <a:pos x="connsiteX17474" y="connsiteY17474"/>
              </a:cxn>
              <a:cxn ang="0">
                <a:pos x="connsiteX17475" y="connsiteY17475"/>
              </a:cxn>
              <a:cxn ang="0">
                <a:pos x="connsiteX17476" y="connsiteY17476"/>
              </a:cxn>
              <a:cxn ang="0">
                <a:pos x="connsiteX17477" y="connsiteY17477"/>
              </a:cxn>
              <a:cxn ang="0">
                <a:pos x="connsiteX17478" y="connsiteY17478"/>
              </a:cxn>
              <a:cxn ang="0">
                <a:pos x="connsiteX17479" y="connsiteY17479"/>
              </a:cxn>
              <a:cxn ang="0">
                <a:pos x="connsiteX17480" y="connsiteY17480"/>
              </a:cxn>
              <a:cxn ang="0">
                <a:pos x="connsiteX17481" y="connsiteY17481"/>
              </a:cxn>
              <a:cxn ang="0">
                <a:pos x="connsiteX17482" y="connsiteY17482"/>
              </a:cxn>
              <a:cxn ang="0">
                <a:pos x="connsiteX17483" y="connsiteY17483"/>
              </a:cxn>
              <a:cxn ang="0">
                <a:pos x="connsiteX17484" y="connsiteY17484"/>
              </a:cxn>
              <a:cxn ang="0">
                <a:pos x="connsiteX17485" y="connsiteY17485"/>
              </a:cxn>
              <a:cxn ang="0">
                <a:pos x="connsiteX17486" y="connsiteY17486"/>
              </a:cxn>
              <a:cxn ang="0">
                <a:pos x="connsiteX17487" y="connsiteY17487"/>
              </a:cxn>
              <a:cxn ang="0">
                <a:pos x="connsiteX17488" y="connsiteY17488"/>
              </a:cxn>
              <a:cxn ang="0">
                <a:pos x="connsiteX17489" y="connsiteY17489"/>
              </a:cxn>
              <a:cxn ang="0">
                <a:pos x="connsiteX17490" y="connsiteY17490"/>
              </a:cxn>
              <a:cxn ang="0">
                <a:pos x="connsiteX17491" y="connsiteY17491"/>
              </a:cxn>
              <a:cxn ang="0">
                <a:pos x="connsiteX17492" y="connsiteY17492"/>
              </a:cxn>
              <a:cxn ang="0">
                <a:pos x="connsiteX17493" y="connsiteY17493"/>
              </a:cxn>
              <a:cxn ang="0">
                <a:pos x="connsiteX17494" y="connsiteY17494"/>
              </a:cxn>
              <a:cxn ang="0">
                <a:pos x="connsiteX17495" y="connsiteY17495"/>
              </a:cxn>
              <a:cxn ang="0">
                <a:pos x="connsiteX17496" y="connsiteY17496"/>
              </a:cxn>
              <a:cxn ang="0">
                <a:pos x="connsiteX17497" y="connsiteY17497"/>
              </a:cxn>
              <a:cxn ang="0">
                <a:pos x="connsiteX17498" y="connsiteY17498"/>
              </a:cxn>
              <a:cxn ang="0">
                <a:pos x="connsiteX17499" y="connsiteY17499"/>
              </a:cxn>
              <a:cxn ang="0">
                <a:pos x="connsiteX17500" y="connsiteY17500"/>
              </a:cxn>
              <a:cxn ang="0">
                <a:pos x="connsiteX17501" y="connsiteY17501"/>
              </a:cxn>
              <a:cxn ang="0">
                <a:pos x="connsiteX17502" y="connsiteY17502"/>
              </a:cxn>
              <a:cxn ang="0">
                <a:pos x="connsiteX17503" y="connsiteY17503"/>
              </a:cxn>
              <a:cxn ang="0">
                <a:pos x="connsiteX17504" y="connsiteY17504"/>
              </a:cxn>
              <a:cxn ang="0">
                <a:pos x="connsiteX17505" y="connsiteY17505"/>
              </a:cxn>
              <a:cxn ang="0">
                <a:pos x="connsiteX17506" y="connsiteY17506"/>
              </a:cxn>
              <a:cxn ang="0">
                <a:pos x="connsiteX17507" y="connsiteY17507"/>
              </a:cxn>
              <a:cxn ang="0">
                <a:pos x="connsiteX17508" y="connsiteY17508"/>
              </a:cxn>
              <a:cxn ang="0">
                <a:pos x="connsiteX17509" y="connsiteY17509"/>
              </a:cxn>
              <a:cxn ang="0">
                <a:pos x="connsiteX17510" y="connsiteY17510"/>
              </a:cxn>
              <a:cxn ang="0">
                <a:pos x="connsiteX17511" y="connsiteY17511"/>
              </a:cxn>
              <a:cxn ang="0">
                <a:pos x="connsiteX17512" y="connsiteY17512"/>
              </a:cxn>
              <a:cxn ang="0">
                <a:pos x="connsiteX17513" y="connsiteY17513"/>
              </a:cxn>
              <a:cxn ang="0">
                <a:pos x="connsiteX17514" y="connsiteY17514"/>
              </a:cxn>
              <a:cxn ang="0">
                <a:pos x="connsiteX17515" y="connsiteY17515"/>
              </a:cxn>
              <a:cxn ang="0">
                <a:pos x="connsiteX17516" y="connsiteY17516"/>
              </a:cxn>
              <a:cxn ang="0">
                <a:pos x="connsiteX17517" y="connsiteY17517"/>
              </a:cxn>
              <a:cxn ang="0">
                <a:pos x="connsiteX17518" y="connsiteY17518"/>
              </a:cxn>
              <a:cxn ang="0">
                <a:pos x="connsiteX17519" y="connsiteY17519"/>
              </a:cxn>
              <a:cxn ang="0">
                <a:pos x="connsiteX17520" y="connsiteY17520"/>
              </a:cxn>
              <a:cxn ang="0">
                <a:pos x="connsiteX17521" y="connsiteY17521"/>
              </a:cxn>
              <a:cxn ang="0">
                <a:pos x="connsiteX17522" y="connsiteY17522"/>
              </a:cxn>
              <a:cxn ang="0">
                <a:pos x="connsiteX17523" y="connsiteY17523"/>
              </a:cxn>
              <a:cxn ang="0">
                <a:pos x="connsiteX17524" y="connsiteY17524"/>
              </a:cxn>
              <a:cxn ang="0">
                <a:pos x="connsiteX17525" y="connsiteY17525"/>
              </a:cxn>
              <a:cxn ang="0">
                <a:pos x="connsiteX17526" y="connsiteY17526"/>
              </a:cxn>
              <a:cxn ang="0">
                <a:pos x="connsiteX17527" y="connsiteY17527"/>
              </a:cxn>
              <a:cxn ang="0">
                <a:pos x="connsiteX17528" y="connsiteY17528"/>
              </a:cxn>
              <a:cxn ang="0">
                <a:pos x="connsiteX17529" y="connsiteY17529"/>
              </a:cxn>
              <a:cxn ang="0">
                <a:pos x="connsiteX17530" y="connsiteY17530"/>
              </a:cxn>
              <a:cxn ang="0">
                <a:pos x="connsiteX17531" y="connsiteY17531"/>
              </a:cxn>
              <a:cxn ang="0">
                <a:pos x="connsiteX17532" y="connsiteY17532"/>
              </a:cxn>
              <a:cxn ang="0">
                <a:pos x="connsiteX17533" y="connsiteY17533"/>
              </a:cxn>
              <a:cxn ang="0">
                <a:pos x="connsiteX17534" y="connsiteY17534"/>
              </a:cxn>
              <a:cxn ang="0">
                <a:pos x="connsiteX17535" y="connsiteY17535"/>
              </a:cxn>
              <a:cxn ang="0">
                <a:pos x="connsiteX17536" y="connsiteY17536"/>
              </a:cxn>
              <a:cxn ang="0">
                <a:pos x="connsiteX17537" y="connsiteY17537"/>
              </a:cxn>
              <a:cxn ang="0">
                <a:pos x="connsiteX17538" y="connsiteY17538"/>
              </a:cxn>
              <a:cxn ang="0">
                <a:pos x="connsiteX17539" y="connsiteY17539"/>
              </a:cxn>
              <a:cxn ang="0">
                <a:pos x="connsiteX17540" y="connsiteY17540"/>
              </a:cxn>
              <a:cxn ang="0">
                <a:pos x="connsiteX17541" y="connsiteY17541"/>
              </a:cxn>
              <a:cxn ang="0">
                <a:pos x="connsiteX17542" y="connsiteY17542"/>
              </a:cxn>
              <a:cxn ang="0">
                <a:pos x="connsiteX17543" y="connsiteY17543"/>
              </a:cxn>
              <a:cxn ang="0">
                <a:pos x="connsiteX17544" y="connsiteY17544"/>
              </a:cxn>
              <a:cxn ang="0">
                <a:pos x="connsiteX17545" y="connsiteY17545"/>
              </a:cxn>
              <a:cxn ang="0">
                <a:pos x="connsiteX17546" y="connsiteY17546"/>
              </a:cxn>
              <a:cxn ang="0">
                <a:pos x="connsiteX17547" y="connsiteY17547"/>
              </a:cxn>
              <a:cxn ang="0">
                <a:pos x="connsiteX17548" y="connsiteY17548"/>
              </a:cxn>
              <a:cxn ang="0">
                <a:pos x="connsiteX17549" y="connsiteY17549"/>
              </a:cxn>
              <a:cxn ang="0">
                <a:pos x="connsiteX17550" y="connsiteY17550"/>
              </a:cxn>
              <a:cxn ang="0">
                <a:pos x="connsiteX17551" y="connsiteY17551"/>
              </a:cxn>
              <a:cxn ang="0">
                <a:pos x="connsiteX17552" y="connsiteY17552"/>
              </a:cxn>
              <a:cxn ang="0">
                <a:pos x="connsiteX17553" y="connsiteY17553"/>
              </a:cxn>
              <a:cxn ang="0">
                <a:pos x="connsiteX17554" y="connsiteY17554"/>
              </a:cxn>
              <a:cxn ang="0">
                <a:pos x="connsiteX17555" y="connsiteY17555"/>
              </a:cxn>
              <a:cxn ang="0">
                <a:pos x="connsiteX17556" y="connsiteY17556"/>
              </a:cxn>
              <a:cxn ang="0">
                <a:pos x="connsiteX17557" y="connsiteY17557"/>
              </a:cxn>
              <a:cxn ang="0">
                <a:pos x="connsiteX17558" y="connsiteY17558"/>
              </a:cxn>
              <a:cxn ang="0">
                <a:pos x="connsiteX17559" y="connsiteY17559"/>
              </a:cxn>
              <a:cxn ang="0">
                <a:pos x="connsiteX17560" y="connsiteY17560"/>
              </a:cxn>
              <a:cxn ang="0">
                <a:pos x="connsiteX17561" y="connsiteY17561"/>
              </a:cxn>
              <a:cxn ang="0">
                <a:pos x="connsiteX17562" y="connsiteY17562"/>
              </a:cxn>
              <a:cxn ang="0">
                <a:pos x="connsiteX17563" y="connsiteY17563"/>
              </a:cxn>
              <a:cxn ang="0">
                <a:pos x="connsiteX17564" y="connsiteY17564"/>
              </a:cxn>
              <a:cxn ang="0">
                <a:pos x="connsiteX17565" y="connsiteY17565"/>
              </a:cxn>
              <a:cxn ang="0">
                <a:pos x="connsiteX17566" y="connsiteY17566"/>
              </a:cxn>
              <a:cxn ang="0">
                <a:pos x="connsiteX17567" y="connsiteY17567"/>
              </a:cxn>
              <a:cxn ang="0">
                <a:pos x="connsiteX17568" y="connsiteY17568"/>
              </a:cxn>
              <a:cxn ang="0">
                <a:pos x="connsiteX17569" y="connsiteY17569"/>
              </a:cxn>
              <a:cxn ang="0">
                <a:pos x="connsiteX17570" y="connsiteY17570"/>
              </a:cxn>
              <a:cxn ang="0">
                <a:pos x="connsiteX17571" y="connsiteY17571"/>
              </a:cxn>
              <a:cxn ang="0">
                <a:pos x="connsiteX17572" y="connsiteY17572"/>
              </a:cxn>
              <a:cxn ang="0">
                <a:pos x="connsiteX17573" y="connsiteY17573"/>
              </a:cxn>
              <a:cxn ang="0">
                <a:pos x="connsiteX17574" y="connsiteY17574"/>
              </a:cxn>
              <a:cxn ang="0">
                <a:pos x="connsiteX17575" y="connsiteY17575"/>
              </a:cxn>
              <a:cxn ang="0">
                <a:pos x="connsiteX17576" y="connsiteY17576"/>
              </a:cxn>
              <a:cxn ang="0">
                <a:pos x="connsiteX17577" y="connsiteY17577"/>
              </a:cxn>
              <a:cxn ang="0">
                <a:pos x="connsiteX17578" y="connsiteY17578"/>
              </a:cxn>
              <a:cxn ang="0">
                <a:pos x="connsiteX17579" y="connsiteY17579"/>
              </a:cxn>
              <a:cxn ang="0">
                <a:pos x="connsiteX17580" y="connsiteY17580"/>
              </a:cxn>
              <a:cxn ang="0">
                <a:pos x="connsiteX17581" y="connsiteY17581"/>
              </a:cxn>
              <a:cxn ang="0">
                <a:pos x="connsiteX17582" y="connsiteY17582"/>
              </a:cxn>
              <a:cxn ang="0">
                <a:pos x="connsiteX17583" y="connsiteY17583"/>
              </a:cxn>
              <a:cxn ang="0">
                <a:pos x="connsiteX17584" y="connsiteY17584"/>
              </a:cxn>
              <a:cxn ang="0">
                <a:pos x="connsiteX17585" y="connsiteY17585"/>
              </a:cxn>
              <a:cxn ang="0">
                <a:pos x="connsiteX17586" y="connsiteY17586"/>
              </a:cxn>
              <a:cxn ang="0">
                <a:pos x="connsiteX17587" y="connsiteY17587"/>
              </a:cxn>
              <a:cxn ang="0">
                <a:pos x="connsiteX17588" y="connsiteY17588"/>
              </a:cxn>
              <a:cxn ang="0">
                <a:pos x="connsiteX17589" y="connsiteY17589"/>
              </a:cxn>
              <a:cxn ang="0">
                <a:pos x="connsiteX17590" y="connsiteY17590"/>
              </a:cxn>
              <a:cxn ang="0">
                <a:pos x="connsiteX17591" y="connsiteY17591"/>
              </a:cxn>
              <a:cxn ang="0">
                <a:pos x="connsiteX17592" y="connsiteY17592"/>
              </a:cxn>
              <a:cxn ang="0">
                <a:pos x="connsiteX17593" y="connsiteY17593"/>
              </a:cxn>
              <a:cxn ang="0">
                <a:pos x="connsiteX17594" y="connsiteY17594"/>
              </a:cxn>
              <a:cxn ang="0">
                <a:pos x="connsiteX17595" y="connsiteY17595"/>
              </a:cxn>
              <a:cxn ang="0">
                <a:pos x="connsiteX17596" y="connsiteY17596"/>
              </a:cxn>
              <a:cxn ang="0">
                <a:pos x="connsiteX17597" y="connsiteY17597"/>
              </a:cxn>
              <a:cxn ang="0">
                <a:pos x="connsiteX17598" y="connsiteY17598"/>
              </a:cxn>
              <a:cxn ang="0">
                <a:pos x="connsiteX17599" y="connsiteY17599"/>
              </a:cxn>
              <a:cxn ang="0">
                <a:pos x="connsiteX17600" y="connsiteY17600"/>
              </a:cxn>
              <a:cxn ang="0">
                <a:pos x="connsiteX17601" y="connsiteY17601"/>
              </a:cxn>
              <a:cxn ang="0">
                <a:pos x="connsiteX17602" y="connsiteY17602"/>
              </a:cxn>
              <a:cxn ang="0">
                <a:pos x="connsiteX17603" y="connsiteY17603"/>
              </a:cxn>
              <a:cxn ang="0">
                <a:pos x="connsiteX17604" y="connsiteY17604"/>
              </a:cxn>
              <a:cxn ang="0">
                <a:pos x="connsiteX17605" y="connsiteY17605"/>
              </a:cxn>
              <a:cxn ang="0">
                <a:pos x="connsiteX17606" y="connsiteY17606"/>
              </a:cxn>
              <a:cxn ang="0">
                <a:pos x="connsiteX17607" y="connsiteY17607"/>
              </a:cxn>
              <a:cxn ang="0">
                <a:pos x="connsiteX17608" y="connsiteY17608"/>
              </a:cxn>
              <a:cxn ang="0">
                <a:pos x="connsiteX17609" y="connsiteY17609"/>
              </a:cxn>
              <a:cxn ang="0">
                <a:pos x="connsiteX17610" y="connsiteY17610"/>
              </a:cxn>
              <a:cxn ang="0">
                <a:pos x="connsiteX17611" y="connsiteY17611"/>
              </a:cxn>
              <a:cxn ang="0">
                <a:pos x="connsiteX17612" y="connsiteY17612"/>
              </a:cxn>
              <a:cxn ang="0">
                <a:pos x="connsiteX17613" y="connsiteY17613"/>
              </a:cxn>
              <a:cxn ang="0">
                <a:pos x="connsiteX17614" y="connsiteY17614"/>
              </a:cxn>
              <a:cxn ang="0">
                <a:pos x="connsiteX17615" y="connsiteY17615"/>
              </a:cxn>
              <a:cxn ang="0">
                <a:pos x="connsiteX17616" y="connsiteY17616"/>
              </a:cxn>
              <a:cxn ang="0">
                <a:pos x="connsiteX17617" y="connsiteY17617"/>
              </a:cxn>
              <a:cxn ang="0">
                <a:pos x="connsiteX17618" y="connsiteY17618"/>
              </a:cxn>
              <a:cxn ang="0">
                <a:pos x="connsiteX17619" y="connsiteY17619"/>
              </a:cxn>
              <a:cxn ang="0">
                <a:pos x="connsiteX17620" y="connsiteY17620"/>
              </a:cxn>
              <a:cxn ang="0">
                <a:pos x="connsiteX17621" y="connsiteY17621"/>
              </a:cxn>
              <a:cxn ang="0">
                <a:pos x="connsiteX17622" y="connsiteY17622"/>
              </a:cxn>
              <a:cxn ang="0">
                <a:pos x="connsiteX17623" y="connsiteY17623"/>
              </a:cxn>
              <a:cxn ang="0">
                <a:pos x="connsiteX17624" y="connsiteY17624"/>
              </a:cxn>
              <a:cxn ang="0">
                <a:pos x="connsiteX17625" y="connsiteY17625"/>
              </a:cxn>
              <a:cxn ang="0">
                <a:pos x="connsiteX17626" y="connsiteY17626"/>
              </a:cxn>
              <a:cxn ang="0">
                <a:pos x="connsiteX17627" y="connsiteY17627"/>
              </a:cxn>
              <a:cxn ang="0">
                <a:pos x="connsiteX17628" y="connsiteY17628"/>
              </a:cxn>
              <a:cxn ang="0">
                <a:pos x="connsiteX17629" y="connsiteY17629"/>
              </a:cxn>
              <a:cxn ang="0">
                <a:pos x="connsiteX17630" y="connsiteY17630"/>
              </a:cxn>
              <a:cxn ang="0">
                <a:pos x="connsiteX17631" y="connsiteY17631"/>
              </a:cxn>
              <a:cxn ang="0">
                <a:pos x="connsiteX17632" y="connsiteY17632"/>
              </a:cxn>
              <a:cxn ang="0">
                <a:pos x="connsiteX17633" y="connsiteY17633"/>
              </a:cxn>
              <a:cxn ang="0">
                <a:pos x="connsiteX17634" y="connsiteY17634"/>
              </a:cxn>
              <a:cxn ang="0">
                <a:pos x="connsiteX17635" y="connsiteY17635"/>
              </a:cxn>
              <a:cxn ang="0">
                <a:pos x="connsiteX17636" y="connsiteY17636"/>
              </a:cxn>
              <a:cxn ang="0">
                <a:pos x="connsiteX17637" y="connsiteY17637"/>
              </a:cxn>
              <a:cxn ang="0">
                <a:pos x="connsiteX17638" y="connsiteY17638"/>
              </a:cxn>
              <a:cxn ang="0">
                <a:pos x="connsiteX17639" y="connsiteY17639"/>
              </a:cxn>
              <a:cxn ang="0">
                <a:pos x="connsiteX17640" y="connsiteY17640"/>
              </a:cxn>
              <a:cxn ang="0">
                <a:pos x="connsiteX17641" y="connsiteY17641"/>
              </a:cxn>
              <a:cxn ang="0">
                <a:pos x="connsiteX17642" y="connsiteY17642"/>
              </a:cxn>
              <a:cxn ang="0">
                <a:pos x="connsiteX17643" y="connsiteY17643"/>
              </a:cxn>
              <a:cxn ang="0">
                <a:pos x="connsiteX17644" y="connsiteY17644"/>
              </a:cxn>
              <a:cxn ang="0">
                <a:pos x="connsiteX17645" y="connsiteY17645"/>
              </a:cxn>
              <a:cxn ang="0">
                <a:pos x="connsiteX17646" y="connsiteY17646"/>
              </a:cxn>
              <a:cxn ang="0">
                <a:pos x="connsiteX17647" y="connsiteY17647"/>
              </a:cxn>
              <a:cxn ang="0">
                <a:pos x="connsiteX17648" y="connsiteY17648"/>
              </a:cxn>
              <a:cxn ang="0">
                <a:pos x="connsiteX17649" y="connsiteY17649"/>
              </a:cxn>
              <a:cxn ang="0">
                <a:pos x="connsiteX17650" y="connsiteY17650"/>
              </a:cxn>
              <a:cxn ang="0">
                <a:pos x="connsiteX17651" y="connsiteY17651"/>
              </a:cxn>
              <a:cxn ang="0">
                <a:pos x="connsiteX17652" y="connsiteY17652"/>
              </a:cxn>
              <a:cxn ang="0">
                <a:pos x="connsiteX17653" y="connsiteY17653"/>
              </a:cxn>
              <a:cxn ang="0">
                <a:pos x="connsiteX17654" y="connsiteY17654"/>
              </a:cxn>
              <a:cxn ang="0">
                <a:pos x="connsiteX17655" y="connsiteY17655"/>
              </a:cxn>
              <a:cxn ang="0">
                <a:pos x="connsiteX17656" y="connsiteY17656"/>
              </a:cxn>
              <a:cxn ang="0">
                <a:pos x="connsiteX17657" y="connsiteY17657"/>
              </a:cxn>
              <a:cxn ang="0">
                <a:pos x="connsiteX17658" y="connsiteY17658"/>
              </a:cxn>
              <a:cxn ang="0">
                <a:pos x="connsiteX17659" y="connsiteY17659"/>
              </a:cxn>
              <a:cxn ang="0">
                <a:pos x="connsiteX17660" y="connsiteY17660"/>
              </a:cxn>
              <a:cxn ang="0">
                <a:pos x="connsiteX17661" y="connsiteY17661"/>
              </a:cxn>
              <a:cxn ang="0">
                <a:pos x="connsiteX17662" y="connsiteY17662"/>
              </a:cxn>
              <a:cxn ang="0">
                <a:pos x="connsiteX17663" y="connsiteY17663"/>
              </a:cxn>
              <a:cxn ang="0">
                <a:pos x="connsiteX17664" y="connsiteY17664"/>
              </a:cxn>
              <a:cxn ang="0">
                <a:pos x="connsiteX17665" y="connsiteY17665"/>
              </a:cxn>
              <a:cxn ang="0">
                <a:pos x="connsiteX17666" y="connsiteY17666"/>
              </a:cxn>
              <a:cxn ang="0">
                <a:pos x="connsiteX17667" y="connsiteY17667"/>
              </a:cxn>
              <a:cxn ang="0">
                <a:pos x="connsiteX17668" y="connsiteY17668"/>
              </a:cxn>
              <a:cxn ang="0">
                <a:pos x="connsiteX17669" y="connsiteY17669"/>
              </a:cxn>
              <a:cxn ang="0">
                <a:pos x="connsiteX17670" y="connsiteY17670"/>
              </a:cxn>
              <a:cxn ang="0">
                <a:pos x="connsiteX17671" y="connsiteY17671"/>
              </a:cxn>
              <a:cxn ang="0">
                <a:pos x="connsiteX17672" y="connsiteY17672"/>
              </a:cxn>
              <a:cxn ang="0">
                <a:pos x="connsiteX17673" y="connsiteY17673"/>
              </a:cxn>
              <a:cxn ang="0">
                <a:pos x="connsiteX17674" y="connsiteY17674"/>
              </a:cxn>
              <a:cxn ang="0">
                <a:pos x="connsiteX17675" y="connsiteY17675"/>
              </a:cxn>
              <a:cxn ang="0">
                <a:pos x="connsiteX17676" y="connsiteY17676"/>
              </a:cxn>
              <a:cxn ang="0">
                <a:pos x="connsiteX17677" y="connsiteY17677"/>
              </a:cxn>
              <a:cxn ang="0">
                <a:pos x="connsiteX17678" y="connsiteY17678"/>
              </a:cxn>
              <a:cxn ang="0">
                <a:pos x="connsiteX17679" y="connsiteY17679"/>
              </a:cxn>
              <a:cxn ang="0">
                <a:pos x="connsiteX17680" y="connsiteY17680"/>
              </a:cxn>
              <a:cxn ang="0">
                <a:pos x="connsiteX17681" y="connsiteY17681"/>
              </a:cxn>
              <a:cxn ang="0">
                <a:pos x="connsiteX17682" y="connsiteY17682"/>
              </a:cxn>
              <a:cxn ang="0">
                <a:pos x="connsiteX17683" y="connsiteY17683"/>
              </a:cxn>
              <a:cxn ang="0">
                <a:pos x="connsiteX17684" y="connsiteY17684"/>
              </a:cxn>
              <a:cxn ang="0">
                <a:pos x="connsiteX17685" y="connsiteY17685"/>
              </a:cxn>
              <a:cxn ang="0">
                <a:pos x="connsiteX17686" y="connsiteY17686"/>
              </a:cxn>
              <a:cxn ang="0">
                <a:pos x="connsiteX17687" y="connsiteY17687"/>
              </a:cxn>
              <a:cxn ang="0">
                <a:pos x="connsiteX17688" y="connsiteY17688"/>
              </a:cxn>
              <a:cxn ang="0">
                <a:pos x="connsiteX17689" y="connsiteY17689"/>
              </a:cxn>
              <a:cxn ang="0">
                <a:pos x="connsiteX17690" y="connsiteY17690"/>
              </a:cxn>
              <a:cxn ang="0">
                <a:pos x="connsiteX17691" y="connsiteY17691"/>
              </a:cxn>
              <a:cxn ang="0">
                <a:pos x="connsiteX17692" y="connsiteY17692"/>
              </a:cxn>
              <a:cxn ang="0">
                <a:pos x="connsiteX17693" y="connsiteY17693"/>
              </a:cxn>
              <a:cxn ang="0">
                <a:pos x="connsiteX17694" y="connsiteY17694"/>
              </a:cxn>
              <a:cxn ang="0">
                <a:pos x="connsiteX17695" y="connsiteY17695"/>
              </a:cxn>
              <a:cxn ang="0">
                <a:pos x="connsiteX17696" y="connsiteY17696"/>
              </a:cxn>
              <a:cxn ang="0">
                <a:pos x="connsiteX17697" y="connsiteY17697"/>
              </a:cxn>
              <a:cxn ang="0">
                <a:pos x="connsiteX17698" y="connsiteY17698"/>
              </a:cxn>
              <a:cxn ang="0">
                <a:pos x="connsiteX17699" y="connsiteY17699"/>
              </a:cxn>
              <a:cxn ang="0">
                <a:pos x="connsiteX17700" y="connsiteY17700"/>
              </a:cxn>
              <a:cxn ang="0">
                <a:pos x="connsiteX17701" y="connsiteY17701"/>
              </a:cxn>
              <a:cxn ang="0">
                <a:pos x="connsiteX17702" y="connsiteY17702"/>
              </a:cxn>
              <a:cxn ang="0">
                <a:pos x="connsiteX17703" y="connsiteY17703"/>
              </a:cxn>
              <a:cxn ang="0">
                <a:pos x="connsiteX17704" y="connsiteY17704"/>
              </a:cxn>
              <a:cxn ang="0">
                <a:pos x="connsiteX17705" y="connsiteY17705"/>
              </a:cxn>
              <a:cxn ang="0">
                <a:pos x="connsiteX17706" y="connsiteY17706"/>
              </a:cxn>
              <a:cxn ang="0">
                <a:pos x="connsiteX17707" y="connsiteY17707"/>
              </a:cxn>
              <a:cxn ang="0">
                <a:pos x="connsiteX17708" y="connsiteY17708"/>
              </a:cxn>
              <a:cxn ang="0">
                <a:pos x="connsiteX17709" y="connsiteY17709"/>
              </a:cxn>
              <a:cxn ang="0">
                <a:pos x="connsiteX17710" y="connsiteY17710"/>
              </a:cxn>
              <a:cxn ang="0">
                <a:pos x="connsiteX17711" y="connsiteY17711"/>
              </a:cxn>
              <a:cxn ang="0">
                <a:pos x="connsiteX17712" y="connsiteY17712"/>
              </a:cxn>
              <a:cxn ang="0">
                <a:pos x="connsiteX17713" y="connsiteY17713"/>
              </a:cxn>
              <a:cxn ang="0">
                <a:pos x="connsiteX17714" y="connsiteY17714"/>
              </a:cxn>
              <a:cxn ang="0">
                <a:pos x="connsiteX17715" y="connsiteY17715"/>
              </a:cxn>
              <a:cxn ang="0">
                <a:pos x="connsiteX17716" y="connsiteY17716"/>
              </a:cxn>
              <a:cxn ang="0">
                <a:pos x="connsiteX17717" y="connsiteY17717"/>
              </a:cxn>
              <a:cxn ang="0">
                <a:pos x="connsiteX17718" y="connsiteY17718"/>
              </a:cxn>
              <a:cxn ang="0">
                <a:pos x="connsiteX17719" y="connsiteY17719"/>
              </a:cxn>
              <a:cxn ang="0">
                <a:pos x="connsiteX17720" y="connsiteY17720"/>
              </a:cxn>
              <a:cxn ang="0">
                <a:pos x="connsiteX17721" y="connsiteY17721"/>
              </a:cxn>
              <a:cxn ang="0">
                <a:pos x="connsiteX17722" y="connsiteY17722"/>
              </a:cxn>
              <a:cxn ang="0">
                <a:pos x="connsiteX17723" y="connsiteY17723"/>
              </a:cxn>
              <a:cxn ang="0">
                <a:pos x="connsiteX17724" y="connsiteY17724"/>
              </a:cxn>
              <a:cxn ang="0">
                <a:pos x="connsiteX17725" y="connsiteY17725"/>
              </a:cxn>
              <a:cxn ang="0">
                <a:pos x="connsiteX17726" y="connsiteY17726"/>
              </a:cxn>
              <a:cxn ang="0">
                <a:pos x="connsiteX17727" y="connsiteY17727"/>
              </a:cxn>
              <a:cxn ang="0">
                <a:pos x="connsiteX17728" y="connsiteY17728"/>
              </a:cxn>
              <a:cxn ang="0">
                <a:pos x="connsiteX17729" y="connsiteY17729"/>
              </a:cxn>
              <a:cxn ang="0">
                <a:pos x="connsiteX17730" y="connsiteY17730"/>
              </a:cxn>
              <a:cxn ang="0">
                <a:pos x="connsiteX17731" y="connsiteY17731"/>
              </a:cxn>
              <a:cxn ang="0">
                <a:pos x="connsiteX17732" y="connsiteY17732"/>
              </a:cxn>
              <a:cxn ang="0">
                <a:pos x="connsiteX17733" y="connsiteY17733"/>
              </a:cxn>
              <a:cxn ang="0">
                <a:pos x="connsiteX17734" y="connsiteY17734"/>
              </a:cxn>
              <a:cxn ang="0">
                <a:pos x="connsiteX17735" y="connsiteY17735"/>
              </a:cxn>
              <a:cxn ang="0">
                <a:pos x="connsiteX17736" y="connsiteY17736"/>
              </a:cxn>
              <a:cxn ang="0">
                <a:pos x="connsiteX17737" y="connsiteY17737"/>
              </a:cxn>
              <a:cxn ang="0">
                <a:pos x="connsiteX17738" y="connsiteY17738"/>
              </a:cxn>
              <a:cxn ang="0">
                <a:pos x="connsiteX17739" y="connsiteY17739"/>
              </a:cxn>
              <a:cxn ang="0">
                <a:pos x="connsiteX17740" y="connsiteY17740"/>
              </a:cxn>
              <a:cxn ang="0">
                <a:pos x="connsiteX17741" y="connsiteY17741"/>
              </a:cxn>
              <a:cxn ang="0">
                <a:pos x="connsiteX17742" y="connsiteY17742"/>
              </a:cxn>
              <a:cxn ang="0">
                <a:pos x="connsiteX17743" y="connsiteY17743"/>
              </a:cxn>
              <a:cxn ang="0">
                <a:pos x="connsiteX17744" y="connsiteY17744"/>
              </a:cxn>
              <a:cxn ang="0">
                <a:pos x="connsiteX17745" y="connsiteY17745"/>
              </a:cxn>
              <a:cxn ang="0">
                <a:pos x="connsiteX17746" y="connsiteY17746"/>
              </a:cxn>
              <a:cxn ang="0">
                <a:pos x="connsiteX17747" y="connsiteY17747"/>
              </a:cxn>
              <a:cxn ang="0">
                <a:pos x="connsiteX17748" y="connsiteY17748"/>
              </a:cxn>
              <a:cxn ang="0">
                <a:pos x="connsiteX17749" y="connsiteY17749"/>
              </a:cxn>
              <a:cxn ang="0">
                <a:pos x="connsiteX17750" y="connsiteY17750"/>
              </a:cxn>
              <a:cxn ang="0">
                <a:pos x="connsiteX17751" y="connsiteY17751"/>
              </a:cxn>
              <a:cxn ang="0">
                <a:pos x="connsiteX17752" y="connsiteY17752"/>
              </a:cxn>
              <a:cxn ang="0">
                <a:pos x="connsiteX17753" y="connsiteY17753"/>
              </a:cxn>
              <a:cxn ang="0">
                <a:pos x="connsiteX17754" y="connsiteY17754"/>
              </a:cxn>
              <a:cxn ang="0">
                <a:pos x="connsiteX17755" y="connsiteY17755"/>
              </a:cxn>
              <a:cxn ang="0">
                <a:pos x="connsiteX17756" y="connsiteY17756"/>
              </a:cxn>
              <a:cxn ang="0">
                <a:pos x="connsiteX17757" y="connsiteY17757"/>
              </a:cxn>
              <a:cxn ang="0">
                <a:pos x="connsiteX17758" y="connsiteY17758"/>
              </a:cxn>
              <a:cxn ang="0">
                <a:pos x="connsiteX17759" y="connsiteY17759"/>
              </a:cxn>
              <a:cxn ang="0">
                <a:pos x="connsiteX17760" y="connsiteY17760"/>
              </a:cxn>
              <a:cxn ang="0">
                <a:pos x="connsiteX17761" y="connsiteY17761"/>
              </a:cxn>
              <a:cxn ang="0">
                <a:pos x="connsiteX17762" y="connsiteY17762"/>
              </a:cxn>
              <a:cxn ang="0">
                <a:pos x="connsiteX17763" y="connsiteY17763"/>
              </a:cxn>
              <a:cxn ang="0">
                <a:pos x="connsiteX17764" y="connsiteY17764"/>
              </a:cxn>
              <a:cxn ang="0">
                <a:pos x="connsiteX17765" y="connsiteY17765"/>
              </a:cxn>
              <a:cxn ang="0">
                <a:pos x="connsiteX17766" y="connsiteY17766"/>
              </a:cxn>
              <a:cxn ang="0">
                <a:pos x="connsiteX17767" y="connsiteY17767"/>
              </a:cxn>
              <a:cxn ang="0">
                <a:pos x="connsiteX17768" y="connsiteY17768"/>
              </a:cxn>
              <a:cxn ang="0">
                <a:pos x="connsiteX17769" y="connsiteY17769"/>
              </a:cxn>
              <a:cxn ang="0">
                <a:pos x="connsiteX17770" y="connsiteY17770"/>
              </a:cxn>
              <a:cxn ang="0">
                <a:pos x="connsiteX17771" y="connsiteY17771"/>
              </a:cxn>
              <a:cxn ang="0">
                <a:pos x="connsiteX17772" y="connsiteY17772"/>
              </a:cxn>
              <a:cxn ang="0">
                <a:pos x="connsiteX17773" y="connsiteY17773"/>
              </a:cxn>
              <a:cxn ang="0">
                <a:pos x="connsiteX17774" y="connsiteY17774"/>
              </a:cxn>
              <a:cxn ang="0">
                <a:pos x="connsiteX17775" y="connsiteY17775"/>
              </a:cxn>
              <a:cxn ang="0">
                <a:pos x="connsiteX17776" y="connsiteY17776"/>
              </a:cxn>
              <a:cxn ang="0">
                <a:pos x="connsiteX17777" y="connsiteY17777"/>
              </a:cxn>
              <a:cxn ang="0">
                <a:pos x="connsiteX17778" y="connsiteY17778"/>
              </a:cxn>
              <a:cxn ang="0">
                <a:pos x="connsiteX17779" y="connsiteY17779"/>
              </a:cxn>
              <a:cxn ang="0">
                <a:pos x="connsiteX17780" y="connsiteY17780"/>
              </a:cxn>
              <a:cxn ang="0">
                <a:pos x="connsiteX17781" y="connsiteY17781"/>
              </a:cxn>
              <a:cxn ang="0">
                <a:pos x="connsiteX17782" y="connsiteY17782"/>
              </a:cxn>
              <a:cxn ang="0">
                <a:pos x="connsiteX17783" y="connsiteY17783"/>
              </a:cxn>
              <a:cxn ang="0">
                <a:pos x="connsiteX17784" y="connsiteY17784"/>
              </a:cxn>
              <a:cxn ang="0">
                <a:pos x="connsiteX17785" y="connsiteY17785"/>
              </a:cxn>
              <a:cxn ang="0">
                <a:pos x="connsiteX17786" y="connsiteY17786"/>
              </a:cxn>
              <a:cxn ang="0">
                <a:pos x="connsiteX17787" y="connsiteY17787"/>
              </a:cxn>
              <a:cxn ang="0">
                <a:pos x="connsiteX17788" y="connsiteY17788"/>
              </a:cxn>
              <a:cxn ang="0">
                <a:pos x="connsiteX17789" y="connsiteY17789"/>
              </a:cxn>
              <a:cxn ang="0">
                <a:pos x="connsiteX17790" y="connsiteY17790"/>
              </a:cxn>
              <a:cxn ang="0">
                <a:pos x="connsiteX17791" y="connsiteY17791"/>
              </a:cxn>
              <a:cxn ang="0">
                <a:pos x="connsiteX17792" y="connsiteY17792"/>
              </a:cxn>
              <a:cxn ang="0">
                <a:pos x="connsiteX17793" y="connsiteY17793"/>
              </a:cxn>
              <a:cxn ang="0">
                <a:pos x="connsiteX17794" y="connsiteY17794"/>
              </a:cxn>
              <a:cxn ang="0">
                <a:pos x="connsiteX17795" y="connsiteY17795"/>
              </a:cxn>
              <a:cxn ang="0">
                <a:pos x="connsiteX17796" y="connsiteY17796"/>
              </a:cxn>
              <a:cxn ang="0">
                <a:pos x="connsiteX17797" y="connsiteY17797"/>
              </a:cxn>
              <a:cxn ang="0">
                <a:pos x="connsiteX17798" y="connsiteY17798"/>
              </a:cxn>
              <a:cxn ang="0">
                <a:pos x="connsiteX17799" y="connsiteY17799"/>
              </a:cxn>
              <a:cxn ang="0">
                <a:pos x="connsiteX17800" y="connsiteY17800"/>
              </a:cxn>
              <a:cxn ang="0">
                <a:pos x="connsiteX17801" y="connsiteY17801"/>
              </a:cxn>
              <a:cxn ang="0">
                <a:pos x="connsiteX17802" y="connsiteY17802"/>
              </a:cxn>
              <a:cxn ang="0">
                <a:pos x="connsiteX17803" y="connsiteY17803"/>
              </a:cxn>
              <a:cxn ang="0">
                <a:pos x="connsiteX17804" y="connsiteY17804"/>
              </a:cxn>
              <a:cxn ang="0">
                <a:pos x="connsiteX17805" y="connsiteY17805"/>
              </a:cxn>
              <a:cxn ang="0">
                <a:pos x="connsiteX17806" y="connsiteY17806"/>
              </a:cxn>
              <a:cxn ang="0">
                <a:pos x="connsiteX17807" y="connsiteY17807"/>
              </a:cxn>
              <a:cxn ang="0">
                <a:pos x="connsiteX17808" y="connsiteY17808"/>
              </a:cxn>
              <a:cxn ang="0">
                <a:pos x="connsiteX17809" y="connsiteY17809"/>
              </a:cxn>
              <a:cxn ang="0">
                <a:pos x="connsiteX17810" y="connsiteY17810"/>
              </a:cxn>
              <a:cxn ang="0">
                <a:pos x="connsiteX17811" y="connsiteY17811"/>
              </a:cxn>
              <a:cxn ang="0">
                <a:pos x="connsiteX17812" y="connsiteY17812"/>
              </a:cxn>
              <a:cxn ang="0">
                <a:pos x="connsiteX17813" y="connsiteY17813"/>
              </a:cxn>
              <a:cxn ang="0">
                <a:pos x="connsiteX17814" y="connsiteY17814"/>
              </a:cxn>
              <a:cxn ang="0">
                <a:pos x="connsiteX17815" y="connsiteY17815"/>
              </a:cxn>
              <a:cxn ang="0">
                <a:pos x="connsiteX17816" y="connsiteY17816"/>
              </a:cxn>
              <a:cxn ang="0">
                <a:pos x="connsiteX17817" y="connsiteY17817"/>
              </a:cxn>
              <a:cxn ang="0">
                <a:pos x="connsiteX17818" y="connsiteY17818"/>
              </a:cxn>
              <a:cxn ang="0">
                <a:pos x="connsiteX17819" y="connsiteY17819"/>
              </a:cxn>
              <a:cxn ang="0">
                <a:pos x="connsiteX17820" y="connsiteY17820"/>
              </a:cxn>
              <a:cxn ang="0">
                <a:pos x="connsiteX17821" y="connsiteY17821"/>
              </a:cxn>
              <a:cxn ang="0">
                <a:pos x="connsiteX17822" y="connsiteY17822"/>
              </a:cxn>
              <a:cxn ang="0">
                <a:pos x="connsiteX17823" y="connsiteY17823"/>
              </a:cxn>
              <a:cxn ang="0">
                <a:pos x="connsiteX17824" y="connsiteY17824"/>
              </a:cxn>
              <a:cxn ang="0">
                <a:pos x="connsiteX17825" y="connsiteY17825"/>
              </a:cxn>
              <a:cxn ang="0">
                <a:pos x="connsiteX17826" y="connsiteY17826"/>
              </a:cxn>
              <a:cxn ang="0">
                <a:pos x="connsiteX17827" y="connsiteY17827"/>
              </a:cxn>
              <a:cxn ang="0">
                <a:pos x="connsiteX17828" y="connsiteY17828"/>
              </a:cxn>
              <a:cxn ang="0">
                <a:pos x="connsiteX17829" y="connsiteY17829"/>
              </a:cxn>
              <a:cxn ang="0">
                <a:pos x="connsiteX17830" y="connsiteY17830"/>
              </a:cxn>
              <a:cxn ang="0">
                <a:pos x="connsiteX17831" y="connsiteY17831"/>
              </a:cxn>
              <a:cxn ang="0">
                <a:pos x="connsiteX17832" y="connsiteY17832"/>
              </a:cxn>
              <a:cxn ang="0">
                <a:pos x="connsiteX17833" y="connsiteY17833"/>
              </a:cxn>
              <a:cxn ang="0">
                <a:pos x="connsiteX17834" y="connsiteY17834"/>
              </a:cxn>
              <a:cxn ang="0">
                <a:pos x="connsiteX17835" y="connsiteY17835"/>
              </a:cxn>
              <a:cxn ang="0">
                <a:pos x="connsiteX17836" y="connsiteY17836"/>
              </a:cxn>
              <a:cxn ang="0">
                <a:pos x="connsiteX17837" y="connsiteY17837"/>
              </a:cxn>
              <a:cxn ang="0">
                <a:pos x="connsiteX17838" y="connsiteY17838"/>
              </a:cxn>
              <a:cxn ang="0">
                <a:pos x="connsiteX17839" y="connsiteY17839"/>
              </a:cxn>
              <a:cxn ang="0">
                <a:pos x="connsiteX17840" y="connsiteY17840"/>
              </a:cxn>
              <a:cxn ang="0">
                <a:pos x="connsiteX17841" y="connsiteY17841"/>
              </a:cxn>
              <a:cxn ang="0">
                <a:pos x="connsiteX17842" y="connsiteY17842"/>
              </a:cxn>
              <a:cxn ang="0">
                <a:pos x="connsiteX17843" y="connsiteY17843"/>
              </a:cxn>
              <a:cxn ang="0">
                <a:pos x="connsiteX17844" y="connsiteY17844"/>
              </a:cxn>
              <a:cxn ang="0">
                <a:pos x="connsiteX17845" y="connsiteY17845"/>
              </a:cxn>
              <a:cxn ang="0">
                <a:pos x="connsiteX17846" y="connsiteY17846"/>
              </a:cxn>
              <a:cxn ang="0">
                <a:pos x="connsiteX17847" y="connsiteY17847"/>
              </a:cxn>
              <a:cxn ang="0">
                <a:pos x="connsiteX17848" y="connsiteY17848"/>
              </a:cxn>
              <a:cxn ang="0">
                <a:pos x="connsiteX17849" y="connsiteY17849"/>
              </a:cxn>
              <a:cxn ang="0">
                <a:pos x="connsiteX17850" y="connsiteY17850"/>
              </a:cxn>
              <a:cxn ang="0">
                <a:pos x="connsiteX17851" y="connsiteY17851"/>
              </a:cxn>
              <a:cxn ang="0">
                <a:pos x="connsiteX17852" y="connsiteY17852"/>
              </a:cxn>
              <a:cxn ang="0">
                <a:pos x="connsiteX17853" y="connsiteY17853"/>
              </a:cxn>
              <a:cxn ang="0">
                <a:pos x="connsiteX17854" y="connsiteY17854"/>
              </a:cxn>
              <a:cxn ang="0">
                <a:pos x="connsiteX17855" y="connsiteY17855"/>
              </a:cxn>
              <a:cxn ang="0">
                <a:pos x="connsiteX17856" y="connsiteY17856"/>
              </a:cxn>
              <a:cxn ang="0">
                <a:pos x="connsiteX17857" y="connsiteY17857"/>
              </a:cxn>
              <a:cxn ang="0">
                <a:pos x="connsiteX17858" y="connsiteY17858"/>
              </a:cxn>
              <a:cxn ang="0">
                <a:pos x="connsiteX17859" y="connsiteY17859"/>
              </a:cxn>
              <a:cxn ang="0">
                <a:pos x="connsiteX17860" y="connsiteY17860"/>
              </a:cxn>
              <a:cxn ang="0">
                <a:pos x="connsiteX17861" y="connsiteY17861"/>
              </a:cxn>
              <a:cxn ang="0">
                <a:pos x="connsiteX17862" y="connsiteY17862"/>
              </a:cxn>
              <a:cxn ang="0">
                <a:pos x="connsiteX17863" y="connsiteY17863"/>
              </a:cxn>
              <a:cxn ang="0">
                <a:pos x="connsiteX17864" y="connsiteY17864"/>
              </a:cxn>
              <a:cxn ang="0">
                <a:pos x="connsiteX17865" y="connsiteY17865"/>
              </a:cxn>
              <a:cxn ang="0">
                <a:pos x="connsiteX17866" y="connsiteY17866"/>
              </a:cxn>
              <a:cxn ang="0">
                <a:pos x="connsiteX17867" y="connsiteY17867"/>
              </a:cxn>
              <a:cxn ang="0">
                <a:pos x="connsiteX17868" y="connsiteY17868"/>
              </a:cxn>
              <a:cxn ang="0">
                <a:pos x="connsiteX17869" y="connsiteY17869"/>
              </a:cxn>
              <a:cxn ang="0">
                <a:pos x="connsiteX17870" y="connsiteY17870"/>
              </a:cxn>
              <a:cxn ang="0">
                <a:pos x="connsiteX17871" y="connsiteY17871"/>
              </a:cxn>
              <a:cxn ang="0">
                <a:pos x="connsiteX17872" y="connsiteY17872"/>
              </a:cxn>
              <a:cxn ang="0">
                <a:pos x="connsiteX17873" y="connsiteY17873"/>
              </a:cxn>
              <a:cxn ang="0">
                <a:pos x="connsiteX17874" y="connsiteY17874"/>
              </a:cxn>
              <a:cxn ang="0">
                <a:pos x="connsiteX17875" y="connsiteY17875"/>
              </a:cxn>
              <a:cxn ang="0">
                <a:pos x="connsiteX17876" y="connsiteY17876"/>
              </a:cxn>
              <a:cxn ang="0">
                <a:pos x="connsiteX17877" y="connsiteY17877"/>
              </a:cxn>
              <a:cxn ang="0">
                <a:pos x="connsiteX17878" y="connsiteY17878"/>
              </a:cxn>
              <a:cxn ang="0">
                <a:pos x="connsiteX17879" y="connsiteY17879"/>
              </a:cxn>
              <a:cxn ang="0">
                <a:pos x="connsiteX17880" y="connsiteY17880"/>
              </a:cxn>
              <a:cxn ang="0">
                <a:pos x="connsiteX17881" y="connsiteY17881"/>
              </a:cxn>
              <a:cxn ang="0">
                <a:pos x="connsiteX17882" y="connsiteY17882"/>
              </a:cxn>
              <a:cxn ang="0">
                <a:pos x="connsiteX17883" y="connsiteY17883"/>
              </a:cxn>
              <a:cxn ang="0">
                <a:pos x="connsiteX17884" y="connsiteY17884"/>
              </a:cxn>
              <a:cxn ang="0">
                <a:pos x="connsiteX17885" y="connsiteY17885"/>
              </a:cxn>
              <a:cxn ang="0">
                <a:pos x="connsiteX17886" y="connsiteY17886"/>
              </a:cxn>
              <a:cxn ang="0">
                <a:pos x="connsiteX17887" y="connsiteY17887"/>
              </a:cxn>
              <a:cxn ang="0">
                <a:pos x="connsiteX17888" y="connsiteY17888"/>
              </a:cxn>
              <a:cxn ang="0">
                <a:pos x="connsiteX17889" y="connsiteY17889"/>
              </a:cxn>
              <a:cxn ang="0">
                <a:pos x="connsiteX17890" y="connsiteY17890"/>
              </a:cxn>
              <a:cxn ang="0">
                <a:pos x="connsiteX17891" y="connsiteY17891"/>
              </a:cxn>
              <a:cxn ang="0">
                <a:pos x="connsiteX17892" y="connsiteY17892"/>
              </a:cxn>
              <a:cxn ang="0">
                <a:pos x="connsiteX17893" y="connsiteY17893"/>
              </a:cxn>
              <a:cxn ang="0">
                <a:pos x="connsiteX17894" y="connsiteY17894"/>
              </a:cxn>
              <a:cxn ang="0">
                <a:pos x="connsiteX17895" y="connsiteY17895"/>
              </a:cxn>
              <a:cxn ang="0">
                <a:pos x="connsiteX17896" y="connsiteY17896"/>
              </a:cxn>
              <a:cxn ang="0">
                <a:pos x="connsiteX17897" y="connsiteY17897"/>
              </a:cxn>
              <a:cxn ang="0">
                <a:pos x="connsiteX17898" y="connsiteY17898"/>
              </a:cxn>
              <a:cxn ang="0">
                <a:pos x="connsiteX17899" y="connsiteY17899"/>
              </a:cxn>
              <a:cxn ang="0">
                <a:pos x="connsiteX17900" y="connsiteY17900"/>
              </a:cxn>
              <a:cxn ang="0">
                <a:pos x="connsiteX17901" y="connsiteY17901"/>
              </a:cxn>
              <a:cxn ang="0">
                <a:pos x="connsiteX17902" y="connsiteY17902"/>
              </a:cxn>
              <a:cxn ang="0">
                <a:pos x="connsiteX17903" y="connsiteY17903"/>
              </a:cxn>
              <a:cxn ang="0">
                <a:pos x="connsiteX17904" y="connsiteY17904"/>
              </a:cxn>
              <a:cxn ang="0">
                <a:pos x="connsiteX17905" y="connsiteY17905"/>
              </a:cxn>
              <a:cxn ang="0">
                <a:pos x="connsiteX17906" y="connsiteY17906"/>
              </a:cxn>
              <a:cxn ang="0">
                <a:pos x="connsiteX17907" y="connsiteY17907"/>
              </a:cxn>
              <a:cxn ang="0">
                <a:pos x="connsiteX17908" y="connsiteY17908"/>
              </a:cxn>
              <a:cxn ang="0">
                <a:pos x="connsiteX17909" y="connsiteY17909"/>
              </a:cxn>
              <a:cxn ang="0">
                <a:pos x="connsiteX17910" y="connsiteY17910"/>
              </a:cxn>
              <a:cxn ang="0">
                <a:pos x="connsiteX17911" y="connsiteY17911"/>
              </a:cxn>
              <a:cxn ang="0">
                <a:pos x="connsiteX17912" y="connsiteY17912"/>
              </a:cxn>
              <a:cxn ang="0">
                <a:pos x="connsiteX17913" y="connsiteY17913"/>
              </a:cxn>
              <a:cxn ang="0">
                <a:pos x="connsiteX17914" y="connsiteY17914"/>
              </a:cxn>
              <a:cxn ang="0">
                <a:pos x="connsiteX17915" y="connsiteY17915"/>
              </a:cxn>
              <a:cxn ang="0">
                <a:pos x="connsiteX17916" y="connsiteY17916"/>
              </a:cxn>
              <a:cxn ang="0">
                <a:pos x="connsiteX17917" y="connsiteY17917"/>
              </a:cxn>
              <a:cxn ang="0">
                <a:pos x="connsiteX17918" y="connsiteY17918"/>
              </a:cxn>
              <a:cxn ang="0">
                <a:pos x="connsiteX17919" y="connsiteY17919"/>
              </a:cxn>
              <a:cxn ang="0">
                <a:pos x="connsiteX17920" y="connsiteY17920"/>
              </a:cxn>
              <a:cxn ang="0">
                <a:pos x="connsiteX17921" y="connsiteY17921"/>
              </a:cxn>
              <a:cxn ang="0">
                <a:pos x="connsiteX17922" y="connsiteY17922"/>
              </a:cxn>
              <a:cxn ang="0">
                <a:pos x="connsiteX17923" y="connsiteY17923"/>
              </a:cxn>
              <a:cxn ang="0">
                <a:pos x="connsiteX17924" y="connsiteY17924"/>
              </a:cxn>
              <a:cxn ang="0">
                <a:pos x="connsiteX17925" y="connsiteY17925"/>
              </a:cxn>
              <a:cxn ang="0">
                <a:pos x="connsiteX17926" y="connsiteY17926"/>
              </a:cxn>
              <a:cxn ang="0">
                <a:pos x="connsiteX17927" y="connsiteY17927"/>
              </a:cxn>
              <a:cxn ang="0">
                <a:pos x="connsiteX17928" y="connsiteY17928"/>
              </a:cxn>
              <a:cxn ang="0">
                <a:pos x="connsiteX17929" y="connsiteY17929"/>
              </a:cxn>
              <a:cxn ang="0">
                <a:pos x="connsiteX17930" y="connsiteY17930"/>
              </a:cxn>
              <a:cxn ang="0">
                <a:pos x="connsiteX17931" y="connsiteY17931"/>
              </a:cxn>
              <a:cxn ang="0">
                <a:pos x="connsiteX17932" y="connsiteY17932"/>
              </a:cxn>
              <a:cxn ang="0">
                <a:pos x="connsiteX17933" y="connsiteY17933"/>
              </a:cxn>
              <a:cxn ang="0">
                <a:pos x="connsiteX17934" y="connsiteY17934"/>
              </a:cxn>
              <a:cxn ang="0">
                <a:pos x="connsiteX17935" y="connsiteY17935"/>
              </a:cxn>
              <a:cxn ang="0">
                <a:pos x="connsiteX17936" y="connsiteY17936"/>
              </a:cxn>
              <a:cxn ang="0">
                <a:pos x="connsiteX17937" y="connsiteY17937"/>
              </a:cxn>
              <a:cxn ang="0">
                <a:pos x="connsiteX17938" y="connsiteY17938"/>
              </a:cxn>
              <a:cxn ang="0">
                <a:pos x="connsiteX17939" y="connsiteY17939"/>
              </a:cxn>
              <a:cxn ang="0">
                <a:pos x="connsiteX17940" y="connsiteY17940"/>
              </a:cxn>
              <a:cxn ang="0">
                <a:pos x="connsiteX17941" y="connsiteY17941"/>
              </a:cxn>
              <a:cxn ang="0">
                <a:pos x="connsiteX17942" y="connsiteY17942"/>
              </a:cxn>
              <a:cxn ang="0">
                <a:pos x="connsiteX17943" y="connsiteY17943"/>
              </a:cxn>
              <a:cxn ang="0">
                <a:pos x="connsiteX17944" y="connsiteY17944"/>
              </a:cxn>
              <a:cxn ang="0">
                <a:pos x="connsiteX17945" y="connsiteY17945"/>
              </a:cxn>
              <a:cxn ang="0">
                <a:pos x="connsiteX17946" y="connsiteY17946"/>
              </a:cxn>
              <a:cxn ang="0">
                <a:pos x="connsiteX17947" y="connsiteY17947"/>
              </a:cxn>
              <a:cxn ang="0">
                <a:pos x="connsiteX17948" y="connsiteY17948"/>
              </a:cxn>
              <a:cxn ang="0">
                <a:pos x="connsiteX17949" y="connsiteY17949"/>
              </a:cxn>
              <a:cxn ang="0">
                <a:pos x="connsiteX17950" y="connsiteY17950"/>
              </a:cxn>
              <a:cxn ang="0">
                <a:pos x="connsiteX17951" y="connsiteY17951"/>
              </a:cxn>
              <a:cxn ang="0">
                <a:pos x="connsiteX17952" y="connsiteY17952"/>
              </a:cxn>
              <a:cxn ang="0">
                <a:pos x="connsiteX17953" y="connsiteY17953"/>
              </a:cxn>
              <a:cxn ang="0">
                <a:pos x="connsiteX17954" y="connsiteY17954"/>
              </a:cxn>
              <a:cxn ang="0">
                <a:pos x="connsiteX17955" y="connsiteY17955"/>
              </a:cxn>
              <a:cxn ang="0">
                <a:pos x="connsiteX17956" y="connsiteY17956"/>
              </a:cxn>
              <a:cxn ang="0">
                <a:pos x="connsiteX17957" y="connsiteY17957"/>
              </a:cxn>
              <a:cxn ang="0">
                <a:pos x="connsiteX17958" y="connsiteY17958"/>
              </a:cxn>
              <a:cxn ang="0">
                <a:pos x="connsiteX17959" y="connsiteY17959"/>
              </a:cxn>
              <a:cxn ang="0">
                <a:pos x="connsiteX17960" y="connsiteY17960"/>
              </a:cxn>
              <a:cxn ang="0">
                <a:pos x="connsiteX17961" y="connsiteY17961"/>
              </a:cxn>
              <a:cxn ang="0">
                <a:pos x="connsiteX17962" y="connsiteY17962"/>
              </a:cxn>
              <a:cxn ang="0">
                <a:pos x="connsiteX17963" y="connsiteY17963"/>
              </a:cxn>
              <a:cxn ang="0">
                <a:pos x="connsiteX17964" y="connsiteY17964"/>
              </a:cxn>
              <a:cxn ang="0">
                <a:pos x="connsiteX17965" y="connsiteY17965"/>
              </a:cxn>
              <a:cxn ang="0">
                <a:pos x="connsiteX17966" y="connsiteY17966"/>
              </a:cxn>
              <a:cxn ang="0">
                <a:pos x="connsiteX17967" y="connsiteY17967"/>
              </a:cxn>
              <a:cxn ang="0">
                <a:pos x="connsiteX17968" y="connsiteY17968"/>
              </a:cxn>
              <a:cxn ang="0">
                <a:pos x="connsiteX17969" y="connsiteY17969"/>
              </a:cxn>
              <a:cxn ang="0">
                <a:pos x="connsiteX17970" y="connsiteY17970"/>
              </a:cxn>
              <a:cxn ang="0">
                <a:pos x="connsiteX17971" y="connsiteY17971"/>
              </a:cxn>
              <a:cxn ang="0">
                <a:pos x="connsiteX17972" y="connsiteY17972"/>
              </a:cxn>
              <a:cxn ang="0">
                <a:pos x="connsiteX17973" y="connsiteY17973"/>
              </a:cxn>
              <a:cxn ang="0">
                <a:pos x="connsiteX17974" y="connsiteY17974"/>
              </a:cxn>
              <a:cxn ang="0">
                <a:pos x="connsiteX17975" y="connsiteY17975"/>
              </a:cxn>
              <a:cxn ang="0">
                <a:pos x="connsiteX17976" y="connsiteY17976"/>
              </a:cxn>
              <a:cxn ang="0">
                <a:pos x="connsiteX17977" y="connsiteY17977"/>
              </a:cxn>
              <a:cxn ang="0">
                <a:pos x="connsiteX17978" y="connsiteY17978"/>
              </a:cxn>
              <a:cxn ang="0">
                <a:pos x="connsiteX17979" y="connsiteY17979"/>
              </a:cxn>
              <a:cxn ang="0">
                <a:pos x="connsiteX17980" y="connsiteY17980"/>
              </a:cxn>
              <a:cxn ang="0">
                <a:pos x="connsiteX17981" y="connsiteY17981"/>
              </a:cxn>
              <a:cxn ang="0">
                <a:pos x="connsiteX17982" y="connsiteY17982"/>
              </a:cxn>
              <a:cxn ang="0">
                <a:pos x="connsiteX17983" y="connsiteY17983"/>
              </a:cxn>
              <a:cxn ang="0">
                <a:pos x="connsiteX17984" y="connsiteY17984"/>
              </a:cxn>
              <a:cxn ang="0">
                <a:pos x="connsiteX17985" y="connsiteY17985"/>
              </a:cxn>
              <a:cxn ang="0">
                <a:pos x="connsiteX17986" y="connsiteY17986"/>
              </a:cxn>
              <a:cxn ang="0">
                <a:pos x="connsiteX17987" y="connsiteY17987"/>
              </a:cxn>
              <a:cxn ang="0">
                <a:pos x="connsiteX17988" y="connsiteY17988"/>
              </a:cxn>
              <a:cxn ang="0">
                <a:pos x="connsiteX17989" y="connsiteY17989"/>
              </a:cxn>
              <a:cxn ang="0">
                <a:pos x="connsiteX17990" y="connsiteY17990"/>
              </a:cxn>
              <a:cxn ang="0">
                <a:pos x="connsiteX17991" y="connsiteY17991"/>
              </a:cxn>
              <a:cxn ang="0">
                <a:pos x="connsiteX17992" y="connsiteY17992"/>
              </a:cxn>
              <a:cxn ang="0">
                <a:pos x="connsiteX17993" y="connsiteY17993"/>
              </a:cxn>
              <a:cxn ang="0">
                <a:pos x="connsiteX17994" y="connsiteY17994"/>
              </a:cxn>
              <a:cxn ang="0">
                <a:pos x="connsiteX17995" y="connsiteY17995"/>
              </a:cxn>
              <a:cxn ang="0">
                <a:pos x="connsiteX17996" y="connsiteY17996"/>
              </a:cxn>
              <a:cxn ang="0">
                <a:pos x="connsiteX17997" y="connsiteY17997"/>
              </a:cxn>
              <a:cxn ang="0">
                <a:pos x="connsiteX17998" y="connsiteY17998"/>
              </a:cxn>
              <a:cxn ang="0">
                <a:pos x="connsiteX17999" y="connsiteY17999"/>
              </a:cxn>
              <a:cxn ang="0">
                <a:pos x="connsiteX18000" y="connsiteY18000"/>
              </a:cxn>
              <a:cxn ang="0">
                <a:pos x="connsiteX18001" y="connsiteY18001"/>
              </a:cxn>
              <a:cxn ang="0">
                <a:pos x="connsiteX18002" y="connsiteY18002"/>
              </a:cxn>
              <a:cxn ang="0">
                <a:pos x="connsiteX18003" y="connsiteY18003"/>
              </a:cxn>
              <a:cxn ang="0">
                <a:pos x="connsiteX18004" y="connsiteY18004"/>
              </a:cxn>
              <a:cxn ang="0">
                <a:pos x="connsiteX18005" y="connsiteY18005"/>
              </a:cxn>
              <a:cxn ang="0">
                <a:pos x="connsiteX18006" y="connsiteY18006"/>
              </a:cxn>
              <a:cxn ang="0">
                <a:pos x="connsiteX18007" y="connsiteY18007"/>
              </a:cxn>
              <a:cxn ang="0">
                <a:pos x="connsiteX18008" y="connsiteY18008"/>
              </a:cxn>
              <a:cxn ang="0">
                <a:pos x="connsiteX18009" y="connsiteY18009"/>
              </a:cxn>
              <a:cxn ang="0">
                <a:pos x="connsiteX18010" y="connsiteY18010"/>
              </a:cxn>
              <a:cxn ang="0">
                <a:pos x="connsiteX18011" y="connsiteY18011"/>
              </a:cxn>
              <a:cxn ang="0">
                <a:pos x="connsiteX18012" y="connsiteY18012"/>
              </a:cxn>
              <a:cxn ang="0">
                <a:pos x="connsiteX18013" y="connsiteY18013"/>
              </a:cxn>
              <a:cxn ang="0">
                <a:pos x="connsiteX18014" y="connsiteY18014"/>
              </a:cxn>
              <a:cxn ang="0">
                <a:pos x="connsiteX18015" y="connsiteY18015"/>
              </a:cxn>
              <a:cxn ang="0">
                <a:pos x="connsiteX18016" y="connsiteY18016"/>
              </a:cxn>
              <a:cxn ang="0">
                <a:pos x="connsiteX18017" y="connsiteY18017"/>
              </a:cxn>
              <a:cxn ang="0">
                <a:pos x="connsiteX18018" y="connsiteY18018"/>
              </a:cxn>
              <a:cxn ang="0">
                <a:pos x="connsiteX18019" y="connsiteY18019"/>
              </a:cxn>
              <a:cxn ang="0">
                <a:pos x="connsiteX18020" y="connsiteY18020"/>
              </a:cxn>
              <a:cxn ang="0">
                <a:pos x="connsiteX18021" y="connsiteY18021"/>
              </a:cxn>
              <a:cxn ang="0">
                <a:pos x="connsiteX18022" y="connsiteY18022"/>
              </a:cxn>
              <a:cxn ang="0">
                <a:pos x="connsiteX18023" y="connsiteY18023"/>
              </a:cxn>
              <a:cxn ang="0">
                <a:pos x="connsiteX18024" y="connsiteY18024"/>
              </a:cxn>
              <a:cxn ang="0">
                <a:pos x="connsiteX18025" y="connsiteY18025"/>
              </a:cxn>
              <a:cxn ang="0">
                <a:pos x="connsiteX18026" y="connsiteY18026"/>
              </a:cxn>
              <a:cxn ang="0">
                <a:pos x="connsiteX18027" y="connsiteY18027"/>
              </a:cxn>
              <a:cxn ang="0">
                <a:pos x="connsiteX18028" y="connsiteY18028"/>
              </a:cxn>
              <a:cxn ang="0">
                <a:pos x="connsiteX18029" y="connsiteY18029"/>
              </a:cxn>
              <a:cxn ang="0">
                <a:pos x="connsiteX18030" y="connsiteY18030"/>
              </a:cxn>
              <a:cxn ang="0">
                <a:pos x="connsiteX18031" y="connsiteY18031"/>
              </a:cxn>
              <a:cxn ang="0">
                <a:pos x="connsiteX18032" y="connsiteY18032"/>
              </a:cxn>
              <a:cxn ang="0">
                <a:pos x="connsiteX18033" y="connsiteY18033"/>
              </a:cxn>
              <a:cxn ang="0">
                <a:pos x="connsiteX18034" y="connsiteY18034"/>
              </a:cxn>
              <a:cxn ang="0">
                <a:pos x="connsiteX18035" y="connsiteY18035"/>
              </a:cxn>
              <a:cxn ang="0">
                <a:pos x="connsiteX18036" y="connsiteY18036"/>
              </a:cxn>
              <a:cxn ang="0">
                <a:pos x="connsiteX18037" y="connsiteY18037"/>
              </a:cxn>
              <a:cxn ang="0">
                <a:pos x="connsiteX18038" y="connsiteY18038"/>
              </a:cxn>
              <a:cxn ang="0">
                <a:pos x="connsiteX18039" y="connsiteY18039"/>
              </a:cxn>
              <a:cxn ang="0">
                <a:pos x="connsiteX18040" y="connsiteY18040"/>
              </a:cxn>
              <a:cxn ang="0">
                <a:pos x="connsiteX18041" y="connsiteY18041"/>
              </a:cxn>
              <a:cxn ang="0">
                <a:pos x="connsiteX18042" y="connsiteY18042"/>
              </a:cxn>
              <a:cxn ang="0">
                <a:pos x="connsiteX18043" y="connsiteY18043"/>
              </a:cxn>
              <a:cxn ang="0">
                <a:pos x="connsiteX18044" y="connsiteY18044"/>
              </a:cxn>
              <a:cxn ang="0">
                <a:pos x="connsiteX18045" y="connsiteY18045"/>
              </a:cxn>
              <a:cxn ang="0">
                <a:pos x="connsiteX18046" y="connsiteY18046"/>
              </a:cxn>
              <a:cxn ang="0">
                <a:pos x="connsiteX18047" y="connsiteY18047"/>
              </a:cxn>
              <a:cxn ang="0">
                <a:pos x="connsiteX18048" y="connsiteY18048"/>
              </a:cxn>
              <a:cxn ang="0">
                <a:pos x="connsiteX18049" y="connsiteY18049"/>
              </a:cxn>
              <a:cxn ang="0">
                <a:pos x="connsiteX18050" y="connsiteY18050"/>
              </a:cxn>
              <a:cxn ang="0">
                <a:pos x="connsiteX18051" y="connsiteY18051"/>
              </a:cxn>
              <a:cxn ang="0">
                <a:pos x="connsiteX18052" y="connsiteY18052"/>
              </a:cxn>
              <a:cxn ang="0">
                <a:pos x="connsiteX18053" y="connsiteY18053"/>
              </a:cxn>
              <a:cxn ang="0">
                <a:pos x="connsiteX18054" y="connsiteY18054"/>
              </a:cxn>
              <a:cxn ang="0">
                <a:pos x="connsiteX18055" y="connsiteY18055"/>
              </a:cxn>
              <a:cxn ang="0">
                <a:pos x="connsiteX18056" y="connsiteY18056"/>
              </a:cxn>
              <a:cxn ang="0">
                <a:pos x="connsiteX18057" y="connsiteY18057"/>
              </a:cxn>
              <a:cxn ang="0">
                <a:pos x="connsiteX18058" y="connsiteY18058"/>
              </a:cxn>
              <a:cxn ang="0">
                <a:pos x="connsiteX18059" y="connsiteY18059"/>
              </a:cxn>
              <a:cxn ang="0">
                <a:pos x="connsiteX18060" y="connsiteY18060"/>
              </a:cxn>
              <a:cxn ang="0">
                <a:pos x="connsiteX18061" y="connsiteY18061"/>
              </a:cxn>
              <a:cxn ang="0">
                <a:pos x="connsiteX18062" y="connsiteY18062"/>
              </a:cxn>
              <a:cxn ang="0">
                <a:pos x="connsiteX18063" y="connsiteY18063"/>
              </a:cxn>
              <a:cxn ang="0">
                <a:pos x="connsiteX18064" y="connsiteY18064"/>
              </a:cxn>
              <a:cxn ang="0">
                <a:pos x="connsiteX18065" y="connsiteY18065"/>
              </a:cxn>
              <a:cxn ang="0">
                <a:pos x="connsiteX18066" y="connsiteY18066"/>
              </a:cxn>
              <a:cxn ang="0">
                <a:pos x="connsiteX18067" y="connsiteY18067"/>
              </a:cxn>
              <a:cxn ang="0">
                <a:pos x="connsiteX18068" y="connsiteY18068"/>
              </a:cxn>
              <a:cxn ang="0">
                <a:pos x="connsiteX18069" y="connsiteY18069"/>
              </a:cxn>
              <a:cxn ang="0">
                <a:pos x="connsiteX18070" y="connsiteY18070"/>
              </a:cxn>
              <a:cxn ang="0">
                <a:pos x="connsiteX18071" y="connsiteY18071"/>
              </a:cxn>
              <a:cxn ang="0">
                <a:pos x="connsiteX18072" y="connsiteY18072"/>
              </a:cxn>
              <a:cxn ang="0">
                <a:pos x="connsiteX18073" y="connsiteY18073"/>
              </a:cxn>
              <a:cxn ang="0">
                <a:pos x="connsiteX18074" y="connsiteY18074"/>
              </a:cxn>
              <a:cxn ang="0">
                <a:pos x="connsiteX18075" y="connsiteY18075"/>
              </a:cxn>
              <a:cxn ang="0">
                <a:pos x="connsiteX18076" y="connsiteY18076"/>
              </a:cxn>
              <a:cxn ang="0">
                <a:pos x="connsiteX18077" y="connsiteY18077"/>
              </a:cxn>
              <a:cxn ang="0">
                <a:pos x="connsiteX18078" y="connsiteY18078"/>
              </a:cxn>
              <a:cxn ang="0">
                <a:pos x="connsiteX18079" y="connsiteY18079"/>
              </a:cxn>
              <a:cxn ang="0">
                <a:pos x="connsiteX18080" y="connsiteY18080"/>
              </a:cxn>
              <a:cxn ang="0">
                <a:pos x="connsiteX18081" y="connsiteY18081"/>
              </a:cxn>
              <a:cxn ang="0">
                <a:pos x="connsiteX18082" y="connsiteY18082"/>
              </a:cxn>
              <a:cxn ang="0">
                <a:pos x="connsiteX18083" y="connsiteY18083"/>
              </a:cxn>
              <a:cxn ang="0">
                <a:pos x="connsiteX18084" y="connsiteY18084"/>
              </a:cxn>
              <a:cxn ang="0">
                <a:pos x="connsiteX18085" y="connsiteY18085"/>
              </a:cxn>
              <a:cxn ang="0">
                <a:pos x="connsiteX18086" y="connsiteY18086"/>
              </a:cxn>
              <a:cxn ang="0">
                <a:pos x="connsiteX18087" y="connsiteY18087"/>
              </a:cxn>
              <a:cxn ang="0">
                <a:pos x="connsiteX18088" y="connsiteY18088"/>
              </a:cxn>
              <a:cxn ang="0">
                <a:pos x="connsiteX18089" y="connsiteY18089"/>
              </a:cxn>
              <a:cxn ang="0">
                <a:pos x="connsiteX18090" y="connsiteY18090"/>
              </a:cxn>
              <a:cxn ang="0">
                <a:pos x="connsiteX18091" y="connsiteY18091"/>
              </a:cxn>
              <a:cxn ang="0">
                <a:pos x="connsiteX18092" y="connsiteY18092"/>
              </a:cxn>
              <a:cxn ang="0">
                <a:pos x="connsiteX18093" y="connsiteY18093"/>
              </a:cxn>
              <a:cxn ang="0">
                <a:pos x="connsiteX18094" y="connsiteY18094"/>
              </a:cxn>
              <a:cxn ang="0">
                <a:pos x="connsiteX18095" y="connsiteY18095"/>
              </a:cxn>
              <a:cxn ang="0">
                <a:pos x="connsiteX18096" y="connsiteY18096"/>
              </a:cxn>
              <a:cxn ang="0">
                <a:pos x="connsiteX18097" y="connsiteY18097"/>
              </a:cxn>
              <a:cxn ang="0">
                <a:pos x="connsiteX18098" y="connsiteY18098"/>
              </a:cxn>
              <a:cxn ang="0">
                <a:pos x="connsiteX18099" y="connsiteY18099"/>
              </a:cxn>
              <a:cxn ang="0">
                <a:pos x="connsiteX18100" y="connsiteY18100"/>
              </a:cxn>
              <a:cxn ang="0">
                <a:pos x="connsiteX18101" y="connsiteY18101"/>
              </a:cxn>
              <a:cxn ang="0">
                <a:pos x="connsiteX18102" y="connsiteY18102"/>
              </a:cxn>
              <a:cxn ang="0">
                <a:pos x="connsiteX18103" y="connsiteY18103"/>
              </a:cxn>
              <a:cxn ang="0">
                <a:pos x="connsiteX18104" y="connsiteY18104"/>
              </a:cxn>
              <a:cxn ang="0">
                <a:pos x="connsiteX18105" y="connsiteY18105"/>
              </a:cxn>
              <a:cxn ang="0">
                <a:pos x="connsiteX18106" y="connsiteY18106"/>
              </a:cxn>
              <a:cxn ang="0">
                <a:pos x="connsiteX18107" y="connsiteY18107"/>
              </a:cxn>
              <a:cxn ang="0">
                <a:pos x="connsiteX18108" y="connsiteY18108"/>
              </a:cxn>
              <a:cxn ang="0">
                <a:pos x="connsiteX18109" y="connsiteY18109"/>
              </a:cxn>
              <a:cxn ang="0">
                <a:pos x="connsiteX18110" y="connsiteY18110"/>
              </a:cxn>
              <a:cxn ang="0">
                <a:pos x="connsiteX18111" y="connsiteY18111"/>
              </a:cxn>
              <a:cxn ang="0">
                <a:pos x="connsiteX18112" y="connsiteY18112"/>
              </a:cxn>
              <a:cxn ang="0">
                <a:pos x="connsiteX18113" y="connsiteY18113"/>
              </a:cxn>
              <a:cxn ang="0">
                <a:pos x="connsiteX18114" y="connsiteY18114"/>
              </a:cxn>
              <a:cxn ang="0">
                <a:pos x="connsiteX18115" y="connsiteY18115"/>
              </a:cxn>
              <a:cxn ang="0">
                <a:pos x="connsiteX18116" y="connsiteY18116"/>
              </a:cxn>
              <a:cxn ang="0">
                <a:pos x="connsiteX18117" y="connsiteY18117"/>
              </a:cxn>
              <a:cxn ang="0">
                <a:pos x="connsiteX18118" y="connsiteY18118"/>
              </a:cxn>
              <a:cxn ang="0">
                <a:pos x="connsiteX18119" y="connsiteY18119"/>
              </a:cxn>
              <a:cxn ang="0">
                <a:pos x="connsiteX18120" y="connsiteY18120"/>
              </a:cxn>
              <a:cxn ang="0">
                <a:pos x="connsiteX18121" y="connsiteY18121"/>
              </a:cxn>
              <a:cxn ang="0">
                <a:pos x="connsiteX18122" y="connsiteY18122"/>
              </a:cxn>
              <a:cxn ang="0">
                <a:pos x="connsiteX18123" y="connsiteY18123"/>
              </a:cxn>
              <a:cxn ang="0">
                <a:pos x="connsiteX18124" y="connsiteY18124"/>
              </a:cxn>
              <a:cxn ang="0">
                <a:pos x="connsiteX18125" y="connsiteY18125"/>
              </a:cxn>
              <a:cxn ang="0">
                <a:pos x="connsiteX18126" y="connsiteY18126"/>
              </a:cxn>
              <a:cxn ang="0">
                <a:pos x="connsiteX18127" y="connsiteY18127"/>
              </a:cxn>
              <a:cxn ang="0">
                <a:pos x="connsiteX18128" y="connsiteY18128"/>
              </a:cxn>
              <a:cxn ang="0">
                <a:pos x="connsiteX18129" y="connsiteY18129"/>
              </a:cxn>
              <a:cxn ang="0">
                <a:pos x="connsiteX18130" y="connsiteY18130"/>
              </a:cxn>
              <a:cxn ang="0">
                <a:pos x="connsiteX18131" y="connsiteY18131"/>
              </a:cxn>
              <a:cxn ang="0">
                <a:pos x="connsiteX18132" y="connsiteY18132"/>
              </a:cxn>
              <a:cxn ang="0">
                <a:pos x="connsiteX18133" y="connsiteY18133"/>
              </a:cxn>
              <a:cxn ang="0">
                <a:pos x="connsiteX18134" y="connsiteY18134"/>
              </a:cxn>
              <a:cxn ang="0">
                <a:pos x="connsiteX18135" y="connsiteY18135"/>
              </a:cxn>
              <a:cxn ang="0">
                <a:pos x="connsiteX18136" y="connsiteY18136"/>
              </a:cxn>
              <a:cxn ang="0">
                <a:pos x="connsiteX18137" y="connsiteY18137"/>
              </a:cxn>
              <a:cxn ang="0">
                <a:pos x="connsiteX18138" y="connsiteY18138"/>
              </a:cxn>
              <a:cxn ang="0">
                <a:pos x="connsiteX18139" y="connsiteY18139"/>
              </a:cxn>
              <a:cxn ang="0">
                <a:pos x="connsiteX18140" y="connsiteY18140"/>
              </a:cxn>
              <a:cxn ang="0">
                <a:pos x="connsiteX18141" y="connsiteY18141"/>
              </a:cxn>
              <a:cxn ang="0">
                <a:pos x="connsiteX18142" y="connsiteY18142"/>
              </a:cxn>
              <a:cxn ang="0">
                <a:pos x="connsiteX18143" y="connsiteY18143"/>
              </a:cxn>
              <a:cxn ang="0">
                <a:pos x="connsiteX18144" y="connsiteY18144"/>
              </a:cxn>
              <a:cxn ang="0">
                <a:pos x="connsiteX18145" y="connsiteY18145"/>
              </a:cxn>
              <a:cxn ang="0">
                <a:pos x="connsiteX18146" y="connsiteY18146"/>
              </a:cxn>
              <a:cxn ang="0">
                <a:pos x="connsiteX18147" y="connsiteY18147"/>
              </a:cxn>
              <a:cxn ang="0">
                <a:pos x="connsiteX18148" y="connsiteY18148"/>
              </a:cxn>
              <a:cxn ang="0">
                <a:pos x="connsiteX18149" y="connsiteY18149"/>
              </a:cxn>
              <a:cxn ang="0">
                <a:pos x="connsiteX18150" y="connsiteY18150"/>
              </a:cxn>
              <a:cxn ang="0">
                <a:pos x="connsiteX18151" y="connsiteY18151"/>
              </a:cxn>
              <a:cxn ang="0">
                <a:pos x="connsiteX18152" y="connsiteY18152"/>
              </a:cxn>
              <a:cxn ang="0">
                <a:pos x="connsiteX18153" y="connsiteY18153"/>
              </a:cxn>
              <a:cxn ang="0">
                <a:pos x="connsiteX18154" y="connsiteY18154"/>
              </a:cxn>
              <a:cxn ang="0">
                <a:pos x="connsiteX18155" y="connsiteY18155"/>
              </a:cxn>
              <a:cxn ang="0">
                <a:pos x="connsiteX18156" y="connsiteY18156"/>
              </a:cxn>
              <a:cxn ang="0">
                <a:pos x="connsiteX18157" y="connsiteY18157"/>
              </a:cxn>
              <a:cxn ang="0">
                <a:pos x="connsiteX18158" y="connsiteY18158"/>
              </a:cxn>
              <a:cxn ang="0">
                <a:pos x="connsiteX18159" y="connsiteY18159"/>
              </a:cxn>
              <a:cxn ang="0">
                <a:pos x="connsiteX18160" y="connsiteY18160"/>
              </a:cxn>
              <a:cxn ang="0">
                <a:pos x="connsiteX18161" y="connsiteY18161"/>
              </a:cxn>
              <a:cxn ang="0">
                <a:pos x="connsiteX18162" y="connsiteY18162"/>
              </a:cxn>
              <a:cxn ang="0">
                <a:pos x="connsiteX18163" y="connsiteY18163"/>
              </a:cxn>
              <a:cxn ang="0">
                <a:pos x="connsiteX18164" y="connsiteY18164"/>
              </a:cxn>
              <a:cxn ang="0">
                <a:pos x="connsiteX18165" y="connsiteY18165"/>
              </a:cxn>
              <a:cxn ang="0">
                <a:pos x="connsiteX18166" y="connsiteY18166"/>
              </a:cxn>
              <a:cxn ang="0">
                <a:pos x="connsiteX18167" y="connsiteY18167"/>
              </a:cxn>
              <a:cxn ang="0">
                <a:pos x="connsiteX18168" y="connsiteY18168"/>
              </a:cxn>
              <a:cxn ang="0">
                <a:pos x="connsiteX18169" y="connsiteY18169"/>
              </a:cxn>
              <a:cxn ang="0">
                <a:pos x="connsiteX18170" y="connsiteY18170"/>
              </a:cxn>
              <a:cxn ang="0">
                <a:pos x="connsiteX18171" y="connsiteY18171"/>
              </a:cxn>
              <a:cxn ang="0">
                <a:pos x="connsiteX18172" y="connsiteY18172"/>
              </a:cxn>
              <a:cxn ang="0">
                <a:pos x="connsiteX18173" y="connsiteY18173"/>
              </a:cxn>
              <a:cxn ang="0">
                <a:pos x="connsiteX18174" y="connsiteY18174"/>
              </a:cxn>
              <a:cxn ang="0">
                <a:pos x="connsiteX18175" y="connsiteY18175"/>
              </a:cxn>
              <a:cxn ang="0">
                <a:pos x="connsiteX18176" y="connsiteY18176"/>
              </a:cxn>
              <a:cxn ang="0">
                <a:pos x="connsiteX18177" y="connsiteY18177"/>
              </a:cxn>
              <a:cxn ang="0">
                <a:pos x="connsiteX18178" y="connsiteY18178"/>
              </a:cxn>
              <a:cxn ang="0">
                <a:pos x="connsiteX18179" y="connsiteY18179"/>
              </a:cxn>
              <a:cxn ang="0">
                <a:pos x="connsiteX18180" y="connsiteY18180"/>
              </a:cxn>
              <a:cxn ang="0">
                <a:pos x="connsiteX18181" y="connsiteY18181"/>
              </a:cxn>
              <a:cxn ang="0">
                <a:pos x="connsiteX18182" y="connsiteY18182"/>
              </a:cxn>
              <a:cxn ang="0">
                <a:pos x="connsiteX18183" y="connsiteY18183"/>
              </a:cxn>
              <a:cxn ang="0">
                <a:pos x="connsiteX18184" y="connsiteY18184"/>
              </a:cxn>
              <a:cxn ang="0">
                <a:pos x="connsiteX18185" y="connsiteY18185"/>
              </a:cxn>
              <a:cxn ang="0">
                <a:pos x="connsiteX18186" y="connsiteY18186"/>
              </a:cxn>
              <a:cxn ang="0">
                <a:pos x="connsiteX18187" y="connsiteY18187"/>
              </a:cxn>
              <a:cxn ang="0">
                <a:pos x="connsiteX18188" y="connsiteY18188"/>
              </a:cxn>
              <a:cxn ang="0">
                <a:pos x="connsiteX18189" y="connsiteY18189"/>
              </a:cxn>
              <a:cxn ang="0">
                <a:pos x="connsiteX18190" y="connsiteY18190"/>
              </a:cxn>
              <a:cxn ang="0">
                <a:pos x="connsiteX18191" y="connsiteY18191"/>
              </a:cxn>
              <a:cxn ang="0">
                <a:pos x="connsiteX18192" y="connsiteY18192"/>
              </a:cxn>
              <a:cxn ang="0">
                <a:pos x="connsiteX18193" y="connsiteY18193"/>
              </a:cxn>
              <a:cxn ang="0">
                <a:pos x="connsiteX18194" y="connsiteY18194"/>
              </a:cxn>
              <a:cxn ang="0">
                <a:pos x="connsiteX18195" y="connsiteY18195"/>
              </a:cxn>
              <a:cxn ang="0">
                <a:pos x="connsiteX18196" y="connsiteY18196"/>
              </a:cxn>
              <a:cxn ang="0">
                <a:pos x="connsiteX18197" y="connsiteY18197"/>
              </a:cxn>
              <a:cxn ang="0">
                <a:pos x="connsiteX18198" y="connsiteY18198"/>
              </a:cxn>
              <a:cxn ang="0">
                <a:pos x="connsiteX18199" y="connsiteY18199"/>
              </a:cxn>
              <a:cxn ang="0">
                <a:pos x="connsiteX18200" y="connsiteY18200"/>
              </a:cxn>
              <a:cxn ang="0">
                <a:pos x="connsiteX18201" y="connsiteY18201"/>
              </a:cxn>
              <a:cxn ang="0">
                <a:pos x="connsiteX18202" y="connsiteY18202"/>
              </a:cxn>
              <a:cxn ang="0">
                <a:pos x="connsiteX18203" y="connsiteY18203"/>
              </a:cxn>
              <a:cxn ang="0">
                <a:pos x="connsiteX18204" y="connsiteY18204"/>
              </a:cxn>
              <a:cxn ang="0">
                <a:pos x="connsiteX18205" y="connsiteY18205"/>
              </a:cxn>
              <a:cxn ang="0">
                <a:pos x="connsiteX18206" y="connsiteY18206"/>
              </a:cxn>
              <a:cxn ang="0">
                <a:pos x="connsiteX18207" y="connsiteY18207"/>
              </a:cxn>
              <a:cxn ang="0">
                <a:pos x="connsiteX18208" y="connsiteY18208"/>
              </a:cxn>
              <a:cxn ang="0">
                <a:pos x="connsiteX18209" y="connsiteY18209"/>
              </a:cxn>
              <a:cxn ang="0">
                <a:pos x="connsiteX18210" y="connsiteY18210"/>
              </a:cxn>
              <a:cxn ang="0">
                <a:pos x="connsiteX18211" y="connsiteY18211"/>
              </a:cxn>
              <a:cxn ang="0">
                <a:pos x="connsiteX18212" y="connsiteY18212"/>
              </a:cxn>
              <a:cxn ang="0">
                <a:pos x="connsiteX18213" y="connsiteY18213"/>
              </a:cxn>
              <a:cxn ang="0">
                <a:pos x="connsiteX18214" y="connsiteY18214"/>
              </a:cxn>
              <a:cxn ang="0">
                <a:pos x="connsiteX18215" y="connsiteY18215"/>
              </a:cxn>
              <a:cxn ang="0">
                <a:pos x="connsiteX18216" y="connsiteY18216"/>
              </a:cxn>
              <a:cxn ang="0">
                <a:pos x="connsiteX18217" y="connsiteY18217"/>
              </a:cxn>
              <a:cxn ang="0">
                <a:pos x="connsiteX18218" y="connsiteY18218"/>
              </a:cxn>
              <a:cxn ang="0">
                <a:pos x="connsiteX18219" y="connsiteY18219"/>
              </a:cxn>
              <a:cxn ang="0">
                <a:pos x="connsiteX18220" y="connsiteY18220"/>
              </a:cxn>
              <a:cxn ang="0">
                <a:pos x="connsiteX18221" y="connsiteY18221"/>
              </a:cxn>
              <a:cxn ang="0">
                <a:pos x="connsiteX18222" y="connsiteY18222"/>
              </a:cxn>
              <a:cxn ang="0">
                <a:pos x="connsiteX18223" y="connsiteY18223"/>
              </a:cxn>
              <a:cxn ang="0">
                <a:pos x="connsiteX18224" y="connsiteY18224"/>
              </a:cxn>
              <a:cxn ang="0">
                <a:pos x="connsiteX18225" y="connsiteY18225"/>
              </a:cxn>
              <a:cxn ang="0">
                <a:pos x="connsiteX18226" y="connsiteY18226"/>
              </a:cxn>
              <a:cxn ang="0">
                <a:pos x="connsiteX18227" y="connsiteY18227"/>
              </a:cxn>
              <a:cxn ang="0">
                <a:pos x="connsiteX18228" y="connsiteY18228"/>
              </a:cxn>
              <a:cxn ang="0">
                <a:pos x="connsiteX18229" y="connsiteY18229"/>
              </a:cxn>
              <a:cxn ang="0">
                <a:pos x="connsiteX18230" y="connsiteY18230"/>
              </a:cxn>
              <a:cxn ang="0">
                <a:pos x="connsiteX18231" y="connsiteY18231"/>
              </a:cxn>
              <a:cxn ang="0">
                <a:pos x="connsiteX18232" y="connsiteY18232"/>
              </a:cxn>
              <a:cxn ang="0">
                <a:pos x="connsiteX18233" y="connsiteY18233"/>
              </a:cxn>
              <a:cxn ang="0">
                <a:pos x="connsiteX18234" y="connsiteY18234"/>
              </a:cxn>
              <a:cxn ang="0">
                <a:pos x="connsiteX18235" y="connsiteY18235"/>
              </a:cxn>
              <a:cxn ang="0">
                <a:pos x="connsiteX18236" y="connsiteY18236"/>
              </a:cxn>
              <a:cxn ang="0">
                <a:pos x="connsiteX18237" y="connsiteY18237"/>
              </a:cxn>
              <a:cxn ang="0">
                <a:pos x="connsiteX18238" y="connsiteY18238"/>
              </a:cxn>
              <a:cxn ang="0">
                <a:pos x="connsiteX18239" y="connsiteY18239"/>
              </a:cxn>
              <a:cxn ang="0">
                <a:pos x="connsiteX18240" y="connsiteY18240"/>
              </a:cxn>
              <a:cxn ang="0">
                <a:pos x="connsiteX18241" y="connsiteY18241"/>
              </a:cxn>
              <a:cxn ang="0">
                <a:pos x="connsiteX18242" y="connsiteY18242"/>
              </a:cxn>
              <a:cxn ang="0">
                <a:pos x="connsiteX18243" y="connsiteY18243"/>
              </a:cxn>
              <a:cxn ang="0">
                <a:pos x="connsiteX18244" y="connsiteY18244"/>
              </a:cxn>
              <a:cxn ang="0">
                <a:pos x="connsiteX18245" y="connsiteY18245"/>
              </a:cxn>
              <a:cxn ang="0">
                <a:pos x="connsiteX18246" y="connsiteY18246"/>
              </a:cxn>
              <a:cxn ang="0">
                <a:pos x="connsiteX18247" y="connsiteY18247"/>
              </a:cxn>
              <a:cxn ang="0">
                <a:pos x="connsiteX18248" y="connsiteY18248"/>
              </a:cxn>
              <a:cxn ang="0">
                <a:pos x="connsiteX18249" y="connsiteY18249"/>
              </a:cxn>
              <a:cxn ang="0">
                <a:pos x="connsiteX18250" y="connsiteY18250"/>
              </a:cxn>
              <a:cxn ang="0">
                <a:pos x="connsiteX18251" y="connsiteY18251"/>
              </a:cxn>
              <a:cxn ang="0">
                <a:pos x="connsiteX18252" y="connsiteY18252"/>
              </a:cxn>
              <a:cxn ang="0">
                <a:pos x="connsiteX18253" y="connsiteY18253"/>
              </a:cxn>
              <a:cxn ang="0">
                <a:pos x="connsiteX18254" y="connsiteY18254"/>
              </a:cxn>
              <a:cxn ang="0">
                <a:pos x="connsiteX18255" y="connsiteY18255"/>
              </a:cxn>
              <a:cxn ang="0">
                <a:pos x="connsiteX18256" y="connsiteY18256"/>
              </a:cxn>
              <a:cxn ang="0">
                <a:pos x="connsiteX18257" y="connsiteY18257"/>
              </a:cxn>
              <a:cxn ang="0">
                <a:pos x="connsiteX18258" y="connsiteY18258"/>
              </a:cxn>
              <a:cxn ang="0">
                <a:pos x="connsiteX18259" y="connsiteY18259"/>
              </a:cxn>
              <a:cxn ang="0">
                <a:pos x="connsiteX18260" y="connsiteY18260"/>
              </a:cxn>
              <a:cxn ang="0">
                <a:pos x="connsiteX18261" y="connsiteY18261"/>
              </a:cxn>
              <a:cxn ang="0">
                <a:pos x="connsiteX18262" y="connsiteY18262"/>
              </a:cxn>
              <a:cxn ang="0">
                <a:pos x="connsiteX18263" y="connsiteY18263"/>
              </a:cxn>
              <a:cxn ang="0">
                <a:pos x="connsiteX18264" y="connsiteY18264"/>
              </a:cxn>
              <a:cxn ang="0">
                <a:pos x="connsiteX18265" y="connsiteY18265"/>
              </a:cxn>
              <a:cxn ang="0">
                <a:pos x="connsiteX18266" y="connsiteY18266"/>
              </a:cxn>
              <a:cxn ang="0">
                <a:pos x="connsiteX18267" y="connsiteY18267"/>
              </a:cxn>
              <a:cxn ang="0">
                <a:pos x="connsiteX18268" y="connsiteY18268"/>
              </a:cxn>
              <a:cxn ang="0">
                <a:pos x="connsiteX18269" y="connsiteY18269"/>
              </a:cxn>
              <a:cxn ang="0">
                <a:pos x="connsiteX18270" y="connsiteY18270"/>
              </a:cxn>
              <a:cxn ang="0">
                <a:pos x="connsiteX18271" y="connsiteY18271"/>
              </a:cxn>
              <a:cxn ang="0">
                <a:pos x="connsiteX18272" y="connsiteY18272"/>
              </a:cxn>
              <a:cxn ang="0">
                <a:pos x="connsiteX18273" y="connsiteY18273"/>
              </a:cxn>
              <a:cxn ang="0">
                <a:pos x="connsiteX18274" y="connsiteY18274"/>
              </a:cxn>
              <a:cxn ang="0">
                <a:pos x="connsiteX18275" y="connsiteY18275"/>
              </a:cxn>
              <a:cxn ang="0">
                <a:pos x="connsiteX18276" y="connsiteY18276"/>
              </a:cxn>
              <a:cxn ang="0">
                <a:pos x="connsiteX18277" y="connsiteY18277"/>
              </a:cxn>
              <a:cxn ang="0">
                <a:pos x="connsiteX18278" y="connsiteY18278"/>
              </a:cxn>
              <a:cxn ang="0">
                <a:pos x="connsiteX18279" y="connsiteY18279"/>
              </a:cxn>
              <a:cxn ang="0">
                <a:pos x="connsiteX18280" y="connsiteY18280"/>
              </a:cxn>
              <a:cxn ang="0">
                <a:pos x="connsiteX18281" y="connsiteY18281"/>
              </a:cxn>
              <a:cxn ang="0">
                <a:pos x="connsiteX18282" y="connsiteY18282"/>
              </a:cxn>
              <a:cxn ang="0">
                <a:pos x="connsiteX18283" y="connsiteY18283"/>
              </a:cxn>
              <a:cxn ang="0">
                <a:pos x="connsiteX18284" y="connsiteY18284"/>
              </a:cxn>
              <a:cxn ang="0">
                <a:pos x="connsiteX18285" y="connsiteY18285"/>
              </a:cxn>
              <a:cxn ang="0">
                <a:pos x="connsiteX18286" y="connsiteY18286"/>
              </a:cxn>
              <a:cxn ang="0">
                <a:pos x="connsiteX18287" y="connsiteY18287"/>
              </a:cxn>
              <a:cxn ang="0">
                <a:pos x="connsiteX18288" y="connsiteY18288"/>
              </a:cxn>
              <a:cxn ang="0">
                <a:pos x="connsiteX18289" y="connsiteY18289"/>
              </a:cxn>
              <a:cxn ang="0">
                <a:pos x="connsiteX18290" y="connsiteY18290"/>
              </a:cxn>
              <a:cxn ang="0">
                <a:pos x="connsiteX18291" y="connsiteY18291"/>
              </a:cxn>
              <a:cxn ang="0">
                <a:pos x="connsiteX18292" y="connsiteY18292"/>
              </a:cxn>
              <a:cxn ang="0">
                <a:pos x="connsiteX18293" y="connsiteY18293"/>
              </a:cxn>
              <a:cxn ang="0">
                <a:pos x="connsiteX18294" y="connsiteY18294"/>
              </a:cxn>
              <a:cxn ang="0">
                <a:pos x="connsiteX18295" y="connsiteY18295"/>
              </a:cxn>
              <a:cxn ang="0">
                <a:pos x="connsiteX18296" y="connsiteY18296"/>
              </a:cxn>
              <a:cxn ang="0">
                <a:pos x="connsiteX18297" y="connsiteY18297"/>
              </a:cxn>
              <a:cxn ang="0">
                <a:pos x="connsiteX18298" y="connsiteY18298"/>
              </a:cxn>
              <a:cxn ang="0">
                <a:pos x="connsiteX18299" y="connsiteY18299"/>
              </a:cxn>
              <a:cxn ang="0">
                <a:pos x="connsiteX18300" y="connsiteY18300"/>
              </a:cxn>
              <a:cxn ang="0">
                <a:pos x="connsiteX18301" y="connsiteY18301"/>
              </a:cxn>
              <a:cxn ang="0">
                <a:pos x="connsiteX18302" y="connsiteY18302"/>
              </a:cxn>
              <a:cxn ang="0">
                <a:pos x="connsiteX18303" y="connsiteY18303"/>
              </a:cxn>
              <a:cxn ang="0">
                <a:pos x="connsiteX18304" y="connsiteY18304"/>
              </a:cxn>
              <a:cxn ang="0">
                <a:pos x="connsiteX18305" y="connsiteY18305"/>
              </a:cxn>
              <a:cxn ang="0">
                <a:pos x="connsiteX18306" y="connsiteY18306"/>
              </a:cxn>
              <a:cxn ang="0">
                <a:pos x="connsiteX18307" y="connsiteY18307"/>
              </a:cxn>
              <a:cxn ang="0">
                <a:pos x="connsiteX18308" y="connsiteY18308"/>
              </a:cxn>
              <a:cxn ang="0">
                <a:pos x="connsiteX18309" y="connsiteY18309"/>
              </a:cxn>
              <a:cxn ang="0">
                <a:pos x="connsiteX18310" y="connsiteY18310"/>
              </a:cxn>
              <a:cxn ang="0">
                <a:pos x="connsiteX18311" y="connsiteY18311"/>
              </a:cxn>
              <a:cxn ang="0">
                <a:pos x="connsiteX18312" y="connsiteY18312"/>
              </a:cxn>
              <a:cxn ang="0">
                <a:pos x="connsiteX18313" y="connsiteY18313"/>
              </a:cxn>
              <a:cxn ang="0">
                <a:pos x="connsiteX18314" y="connsiteY18314"/>
              </a:cxn>
              <a:cxn ang="0">
                <a:pos x="connsiteX18315" y="connsiteY18315"/>
              </a:cxn>
              <a:cxn ang="0">
                <a:pos x="connsiteX18316" y="connsiteY18316"/>
              </a:cxn>
              <a:cxn ang="0">
                <a:pos x="connsiteX18317" y="connsiteY18317"/>
              </a:cxn>
              <a:cxn ang="0">
                <a:pos x="connsiteX18318" y="connsiteY18318"/>
              </a:cxn>
              <a:cxn ang="0">
                <a:pos x="connsiteX18319" y="connsiteY18319"/>
              </a:cxn>
              <a:cxn ang="0">
                <a:pos x="connsiteX18320" y="connsiteY18320"/>
              </a:cxn>
              <a:cxn ang="0">
                <a:pos x="connsiteX18321" y="connsiteY18321"/>
              </a:cxn>
              <a:cxn ang="0">
                <a:pos x="connsiteX18322" y="connsiteY18322"/>
              </a:cxn>
              <a:cxn ang="0">
                <a:pos x="connsiteX18323" y="connsiteY18323"/>
              </a:cxn>
              <a:cxn ang="0">
                <a:pos x="connsiteX18324" y="connsiteY18324"/>
              </a:cxn>
              <a:cxn ang="0">
                <a:pos x="connsiteX18325" y="connsiteY18325"/>
              </a:cxn>
              <a:cxn ang="0">
                <a:pos x="connsiteX18326" y="connsiteY18326"/>
              </a:cxn>
              <a:cxn ang="0">
                <a:pos x="connsiteX18327" y="connsiteY18327"/>
              </a:cxn>
              <a:cxn ang="0">
                <a:pos x="connsiteX18328" y="connsiteY18328"/>
              </a:cxn>
              <a:cxn ang="0">
                <a:pos x="connsiteX18329" y="connsiteY18329"/>
              </a:cxn>
              <a:cxn ang="0">
                <a:pos x="connsiteX18330" y="connsiteY18330"/>
              </a:cxn>
              <a:cxn ang="0">
                <a:pos x="connsiteX18331" y="connsiteY18331"/>
              </a:cxn>
              <a:cxn ang="0">
                <a:pos x="connsiteX18332" y="connsiteY18332"/>
              </a:cxn>
              <a:cxn ang="0">
                <a:pos x="connsiteX18333" y="connsiteY18333"/>
              </a:cxn>
              <a:cxn ang="0">
                <a:pos x="connsiteX18334" y="connsiteY18334"/>
              </a:cxn>
              <a:cxn ang="0">
                <a:pos x="connsiteX18335" y="connsiteY18335"/>
              </a:cxn>
              <a:cxn ang="0">
                <a:pos x="connsiteX18336" y="connsiteY18336"/>
              </a:cxn>
              <a:cxn ang="0">
                <a:pos x="connsiteX18337" y="connsiteY18337"/>
              </a:cxn>
              <a:cxn ang="0">
                <a:pos x="connsiteX18338" y="connsiteY18338"/>
              </a:cxn>
              <a:cxn ang="0">
                <a:pos x="connsiteX18339" y="connsiteY18339"/>
              </a:cxn>
              <a:cxn ang="0">
                <a:pos x="connsiteX18340" y="connsiteY18340"/>
              </a:cxn>
              <a:cxn ang="0">
                <a:pos x="connsiteX18341" y="connsiteY18341"/>
              </a:cxn>
              <a:cxn ang="0">
                <a:pos x="connsiteX18342" y="connsiteY18342"/>
              </a:cxn>
              <a:cxn ang="0">
                <a:pos x="connsiteX18343" y="connsiteY18343"/>
              </a:cxn>
              <a:cxn ang="0">
                <a:pos x="connsiteX18344" y="connsiteY18344"/>
              </a:cxn>
              <a:cxn ang="0">
                <a:pos x="connsiteX18345" y="connsiteY18345"/>
              </a:cxn>
              <a:cxn ang="0">
                <a:pos x="connsiteX18346" y="connsiteY18346"/>
              </a:cxn>
              <a:cxn ang="0">
                <a:pos x="connsiteX18347" y="connsiteY18347"/>
              </a:cxn>
              <a:cxn ang="0">
                <a:pos x="connsiteX18348" y="connsiteY18348"/>
              </a:cxn>
              <a:cxn ang="0">
                <a:pos x="connsiteX18349" y="connsiteY18349"/>
              </a:cxn>
              <a:cxn ang="0">
                <a:pos x="connsiteX18350" y="connsiteY18350"/>
              </a:cxn>
              <a:cxn ang="0">
                <a:pos x="connsiteX18351" y="connsiteY18351"/>
              </a:cxn>
              <a:cxn ang="0">
                <a:pos x="connsiteX18352" y="connsiteY18352"/>
              </a:cxn>
              <a:cxn ang="0">
                <a:pos x="connsiteX18353" y="connsiteY18353"/>
              </a:cxn>
              <a:cxn ang="0">
                <a:pos x="connsiteX18354" y="connsiteY18354"/>
              </a:cxn>
              <a:cxn ang="0">
                <a:pos x="connsiteX18355" y="connsiteY18355"/>
              </a:cxn>
              <a:cxn ang="0">
                <a:pos x="connsiteX18356" y="connsiteY18356"/>
              </a:cxn>
              <a:cxn ang="0">
                <a:pos x="connsiteX18357" y="connsiteY18357"/>
              </a:cxn>
              <a:cxn ang="0">
                <a:pos x="connsiteX18358" y="connsiteY18358"/>
              </a:cxn>
              <a:cxn ang="0">
                <a:pos x="connsiteX18359" y="connsiteY18359"/>
              </a:cxn>
              <a:cxn ang="0">
                <a:pos x="connsiteX18360" y="connsiteY18360"/>
              </a:cxn>
              <a:cxn ang="0">
                <a:pos x="connsiteX18361" y="connsiteY18361"/>
              </a:cxn>
              <a:cxn ang="0">
                <a:pos x="connsiteX18362" y="connsiteY18362"/>
              </a:cxn>
              <a:cxn ang="0">
                <a:pos x="connsiteX18363" y="connsiteY18363"/>
              </a:cxn>
              <a:cxn ang="0">
                <a:pos x="connsiteX18364" y="connsiteY18364"/>
              </a:cxn>
              <a:cxn ang="0">
                <a:pos x="connsiteX18365" y="connsiteY18365"/>
              </a:cxn>
              <a:cxn ang="0">
                <a:pos x="connsiteX18366" y="connsiteY18366"/>
              </a:cxn>
              <a:cxn ang="0">
                <a:pos x="connsiteX18367" y="connsiteY18367"/>
              </a:cxn>
              <a:cxn ang="0">
                <a:pos x="connsiteX18368" y="connsiteY18368"/>
              </a:cxn>
              <a:cxn ang="0">
                <a:pos x="connsiteX18369" y="connsiteY18369"/>
              </a:cxn>
              <a:cxn ang="0">
                <a:pos x="connsiteX18370" y="connsiteY18370"/>
              </a:cxn>
              <a:cxn ang="0">
                <a:pos x="connsiteX18371" y="connsiteY18371"/>
              </a:cxn>
              <a:cxn ang="0">
                <a:pos x="connsiteX18372" y="connsiteY18372"/>
              </a:cxn>
              <a:cxn ang="0">
                <a:pos x="connsiteX18373" y="connsiteY18373"/>
              </a:cxn>
              <a:cxn ang="0">
                <a:pos x="connsiteX18374" y="connsiteY18374"/>
              </a:cxn>
              <a:cxn ang="0">
                <a:pos x="connsiteX18375" y="connsiteY18375"/>
              </a:cxn>
              <a:cxn ang="0">
                <a:pos x="connsiteX18376" y="connsiteY18376"/>
              </a:cxn>
              <a:cxn ang="0">
                <a:pos x="connsiteX18377" y="connsiteY18377"/>
              </a:cxn>
              <a:cxn ang="0">
                <a:pos x="connsiteX18378" y="connsiteY18378"/>
              </a:cxn>
              <a:cxn ang="0">
                <a:pos x="connsiteX18379" y="connsiteY18379"/>
              </a:cxn>
              <a:cxn ang="0">
                <a:pos x="connsiteX18380" y="connsiteY18380"/>
              </a:cxn>
              <a:cxn ang="0">
                <a:pos x="connsiteX18381" y="connsiteY18381"/>
              </a:cxn>
              <a:cxn ang="0">
                <a:pos x="connsiteX18382" y="connsiteY18382"/>
              </a:cxn>
              <a:cxn ang="0">
                <a:pos x="connsiteX18383" y="connsiteY18383"/>
              </a:cxn>
              <a:cxn ang="0">
                <a:pos x="connsiteX18384" y="connsiteY18384"/>
              </a:cxn>
              <a:cxn ang="0">
                <a:pos x="connsiteX18385" y="connsiteY18385"/>
              </a:cxn>
              <a:cxn ang="0">
                <a:pos x="connsiteX18386" y="connsiteY18386"/>
              </a:cxn>
              <a:cxn ang="0">
                <a:pos x="connsiteX18387" y="connsiteY18387"/>
              </a:cxn>
              <a:cxn ang="0">
                <a:pos x="connsiteX18388" y="connsiteY18388"/>
              </a:cxn>
              <a:cxn ang="0">
                <a:pos x="connsiteX18389" y="connsiteY18389"/>
              </a:cxn>
              <a:cxn ang="0">
                <a:pos x="connsiteX18390" y="connsiteY18390"/>
              </a:cxn>
              <a:cxn ang="0">
                <a:pos x="connsiteX18391" y="connsiteY18391"/>
              </a:cxn>
              <a:cxn ang="0">
                <a:pos x="connsiteX18392" y="connsiteY18392"/>
              </a:cxn>
              <a:cxn ang="0">
                <a:pos x="connsiteX18393" y="connsiteY18393"/>
              </a:cxn>
              <a:cxn ang="0">
                <a:pos x="connsiteX18394" y="connsiteY18394"/>
              </a:cxn>
              <a:cxn ang="0">
                <a:pos x="connsiteX18395" y="connsiteY18395"/>
              </a:cxn>
              <a:cxn ang="0">
                <a:pos x="connsiteX18396" y="connsiteY18396"/>
              </a:cxn>
              <a:cxn ang="0">
                <a:pos x="connsiteX18397" y="connsiteY18397"/>
              </a:cxn>
              <a:cxn ang="0">
                <a:pos x="connsiteX18398" y="connsiteY18398"/>
              </a:cxn>
              <a:cxn ang="0">
                <a:pos x="connsiteX18399" y="connsiteY18399"/>
              </a:cxn>
              <a:cxn ang="0">
                <a:pos x="connsiteX18400" y="connsiteY18400"/>
              </a:cxn>
              <a:cxn ang="0">
                <a:pos x="connsiteX18401" y="connsiteY18401"/>
              </a:cxn>
              <a:cxn ang="0">
                <a:pos x="connsiteX18402" y="connsiteY18402"/>
              </a:cxn>
              <a:cxn ang="0">
                <a:pos x="connsiteX18403" y="connsiteY18403"/>
              </a:cxn>
              <a:cxn ang="0">
                <a:pos x="connsiteX18404" y="connsiteY18404"/>
              </a:cxn>
              <a:cxn ang="0">
                <a:pos x="connsiteX18405" y="connsiteY18405"/>
              </a:cxn>
              <a:cxn ang="0">
                <a:pos x="connsiteX18406" y="connsiteY18406"/>
              </a:cxn>
              <a:cxn ang="0">
                <a:pos x="connsiteX18407" y="connsiteY18407"/>
              </a:cxn>
              <a:cxn ang="0">
                <a:pos x="connsiteX18408" y="connsiteY18408"/>
              </a:cxn>
              <a:cxn ang="0">
                <a:pos x="connsiteX18409" y="connsiteY18409"/>
              </a:cxn>
              <a:cxn ang="0">
                <a:pos x="connsiteX18410" y="connsiteY18410"/>
              </a:cxn>
              <a:cxn ang="0">
                <a:pos x="connsiteX18411" y="connsiteY18411"/>
              </a:cxn>
              <a:cxn ang="0">
                <a:pos x="connsiteX18412" y="connsiteY18412"/>
              </a:cxn>
              <a:cxn ang="0">
                <a:pos x="connsiteX18413" y="connsiteY18413"/>
              </a:cxn>
              <a:cxn ang="0">
                <a:pos x="connsiteX18414" y="connsiteY18414"/>
              </a:cxn>
              <a:cxn ang="0">
                <a:pos x="connsiteX18415" y="connsiteY18415"/>
              </a:cxn>
              <a:cxn ang="0">
                <a:pos x="connsiteX18416" y="connsiteY18416"/>
              </a:cxn>
              <a:cxn ang="0">
                <a:pos x="connsiteX18417" y="connsiteY18417"/>
              </a:cxn>
              <a:cxn ang="0">
                <a:pos x="connsiteX18418" y="connsiteY18418"/>
              </a:cxn>
              <a:cxn ang="0">
                <a:pos x="connsiteX18419" y="connsiteY18419"/>
              </a:cxn>
              <a:cxn ang="0">
                <a:pos x="connsiteX18420" y="connsiteY18420"/>
              </a:cxn>
              <a:cxn ang="0">
                <a:pos x="connsiteX18421" y="connsiteY18421"/>
              </a:cxn>
              <a:cxn ang="0">
                <a:pos x="connsiteX18422" y="connsiteY18422"/>
              </a:cxn>
              <a:cxn ang="0">
                <a:pos x="connsiteX18423" y="connsiteY18423"/>
              </a:cxn>
              <a:cxn ang="0">
                <a:pos x="connsiteX18424" y="connsiteY18424"/>
              </a:cxn>
              <a:cxn ang="0">
                <a:pos x="connsiteX18425" y="connsiteY18425"/>
              </a:cxn>
              <a:cxn ang="0">
                <a:pos x="connsiteX18426" y="connsiteY18426"/>
              </a:cxn>
              <a:cxn ang="0">
                <a:pos x="connsiteX18427" y="connsiteY18427"/>
              </a:cxn>
              <a:cxn ang="0">
                <a:pos x="connsiteX18428" y="connsiteY18428"/>
              </a:cxn>
              <a:cxn ang="0">
                <a:pos x="connsiteX18429" y="connsiteY18429"/>
              </a:cxn>
              <a:cxn ang="0">
                <a:pos x="connsiteX18430" y="connsiteY18430"/>
              </a:cxn>
              <a:cxn ang="0">
                <a:pos x="connsiteX18431" y="connsiteY18431"/>
              </a:cxn>
              <a:cxn ang="0">
                <a:pos x="connsiteX18432" y="connsiteY18432"/>
              </a:cxn>
              <a:cxn ang="0">
                <a:pos x="connsiteX18433" y="connsiteY18433"/>
              </a:cxn>
              <a:cxn ang="0">
                <a:pos x="connsiteX18434" y="connsiteY18434"/>
              </a:cxn>
              <a:cxn ang="0">
                <a:pos x="connsiteX18435" y="connsiteY18435"/>
              </a:cxn>
              <a:cxn ang="0">
                <a:pos x="connsiteX18436" y="connsiteY18436"/>
              </a:cxn>
              <a:cxn ang="0">
                <a:pos x="connsiteX18437" y="connsiteY18437"/>
              </a:cxn>
              <a:cxn ang="0">
                <a:pos x="connsiteX18438" y="connsiteY18438"/>
              </a:cxn>
              <a:cxn ang="0">
                <a:pos x="connsiteX18439" y="connsiteY18439"/>
              </a:cxn>
              <a:cxn ang="0">
                <a:pos x="connsiteX18440" y="connsiteY18440"/>
              </a:cxn>
              <a:cxn ang="0">
                <a:pos x="connsiteX18441" y="connsiteY18441"/>
              </a:cxn>
              <a:cxn ang="0">
                <a:pos x="connsiteX18442" y="connsiteY18442"/>
              </a:cxn>
              <a:cxn ang="0">
                <a:pos x="connsiteX18443" y="connsiteY18443"/>
              </a:cxn>
              <a:cxn ang="0">
                <a:pos x="connsiteX18444" y="connsiteY18444"/>
              </a:cxn>
              <a:cxn ang="0">
                <a:pos x="connsiteX18445" y="connsiteY18445"/>
              </a:cxn>
              <a:cxn ang="0">
                <a:pos x="connsiteX18446" y="connsiteY18446"/>
              </a:cxn>
              <a:cxn ang="0">
                <a:pos x="connsiteX18447" y="connsiteY18447"/>
              </a:cxn>
              <a:cxn ang="0">
                <a:pos x="connsiteX18448" y="connsiteY18448"/>
              </a:cxn>
              <a:cxn ang="0">
                <a:pos x="connsiteX18449" y="connsiteY18449"/>
              </a:cxn>
              <a:cxn ang="0">
                <a:pos x="connsiteX18450" y="connsiteY18450"/>
              </a:cxn>
              <a:cxn ang="0">
                <a:pos x="connsiteX18451" y="connsiteY18451"/>
              </a:cxn>
              <a:cxn ang="0">
                <a:pos x="connsiteX18452" y="connsiteY18452"/>
              </a:cxn>
              <a:cxn ang="0">
                <a:pos x="connsiteX18453" y="connsiteY18453"/>
              </a:cxn>
              <a:cxn ang="0">
                <a:pos x="connsiteX18454" y="connsiteY18454"/>
              </a:cxn>
              <a:cxn ang="0">
                <a:pos x="connsiteX18455" y="connsiteY18455"/>
              </a:cxn>
              <a:cxn ang="0">
                <a:pos x="connsiteX18456" y="connsiteY18456"/>
              </a:cxn>
              <a:cxn ang="0">
                <a:pos x="connsiteX18457" y="connsiteY18457"/>
              </a:cxn>
              <a:cxn ang="0">
                <a:pos x="connsiteX18458" y="connsiteY18458"/>
              </a:cxn>
              <a:cxn ang="0">
                <a:pos x="connsiteX18459" y="connsiteY18459"/>
              </a:cxn>
              <a:cxn ang="0">
                <a:pos x="connsiteX18460" y="connsiteY18460"/>
              </a:cxn>
              <a:cxn ang="0">
                <a:pos x="connsiteX18461" y="connsiteY18461"/>
              </a:cxn>
              <a:cxn ang="0">
                <a:pos x="connsiteX18462" y="connsiteY18462"/>
              </a:cxn>
              <a:cxn ang="0">
                <a:pos x="connsiteX18463" y="connsiteY18463"/>
              </a:cxn>
              <a:cxn ang="0">
                <a:pos x="connsiteX18464" y="connsiteY18464"/>
              </a:cxn>
              <a:cxn ang="0">
                <a:pos x="connsiteX18465" y="connsiteY18465"/>
              </a:cxn>
              <a:cxn ang="0">
                <a:pos x="connsiteX18466" y="connsiteY18466"/>
              </a:cxn>
              <a:cxn ang="0">
                <a:pos x="connsiteX18467" y="connsiteY18467"/>
              </a:cxn>
              <a:cxn ang="0">
                <a:pos x="connsiteX18468" y="connsiteY18468"/>
              </a:cxn>
              <a:cxn ang="0">
                <a:pos x="connsiteX18469" y="connsiteY18469"/>
              </a:cxn>
              <a:cxn ang="0">
                <a:pos x="connsiteX18470" y="connsiteY18470"/>
              </a:cxn>
              <a:cxn ang="0">
                <a:pos x="connsiteX18471" y="connsiteY18471"/>
              </a:cxn>
              <a:cxn ang="0">
                <a:pos x="connsiteX18472" y="connsiteY18472"/>
              </a:cxn>
              <a:cxn ang="0">
                <a:pos x="connsiteX18473" y="connsiteY18473"/>
              </a:cxn>
              <a:cxn ang="0">
                <a:pos x="connsiteX18474" y="connsiteY18474"/>
              </a:cxn>
              <a:cxn ang="0">
                <a:pos x="connsiteX18475" y="connsiteY18475"/>
              </a:cxn>
              <a:cxn ang="0">
                <a:pos x="connsiteX18476" y="connsiteY18476"/>
              </a:cxn>
              <a:cxn ang="0">
                <a:pos x="connsiteX18477" y="connsiteY18477"/>
              </a:cxn>
              <a:cxn ang="0">
                <a:pos x="connsiteX18478" y="connsiteY18478"/>
              </a:cxn>
              <a:cxn ang="0">
                <a:pos x="connsiteX18479" y="connsiteY18479"/>
              </a:cxn>
              <a:cxn ang="0">
                <a:pos x="connsiteX18480" y="connsiteY18480"/>
              </a:cxn>
              <a:cxn ang="0">
                <a:pos x="connsiteX18481" y="connsiteY18481"/>
              </a:cxn>
              <a:cxn ang="0">
                <a:pos x="connsiteX18482" y="connsiteY18482"/>
              </a:cxn>
              <a:cxn ang="0">
                <a:pos x="connsiteX18483" y="connsiteY18483"/>
              </a:cxn>
              <a:cxn ang="0">
                <a:pos x="connsiteX18484" y="connsiteY18484"/>
              </a:cxn>
              <a:cxn ang="0">
                <a:pos x="connsiteX18485" y="connsiteY18485"/>
              </a:cxn>
              <a:cxn ang="0">
                <a:pos x="connsiteX18486" y="connsiteY18486"/>
              </a:cxn>
              <a:cxn ang="0">
                <a:pos x="connsiteX18487" y="connsiteY18487"/>
              </a:cxn>
              <a:cxn ang="0">
                <a:pos x="connsiteX18488" y="connsiteY18488"/>
              </a:cxn>
              <a:cxn ang="0">
                <a:pos x="connsiteX18489" y="connsiteY18489"/>
              </a:cxn>
              <a:cxn ang="0">
                <a:pos x="connsiteX18490" y="connsiteY18490"/>
              </a:cxn>
              <a:cxn ang="0">
                <a:pos x="connsiteX18491" y="connsiteY18491"/>
              </a:cxn>
              <a:cxn ang="0">
                <a:pos x="connsiteX18492" y="connsiteY18492"/>
              </a:cxn>
              <a:cxn ang="0">
                <a:pos x="connsiteX18493" y="connsiteY18493"/>
              </a:cxn>
              <a:cxn ang="0">
                <a:pos x="connsiteX18494" y="connsiteY18494"/>
              </a:cxn>
              <a:cxn ang="0">
                <a:pos x="connsiteX18495" y="connsiteY18495"/>
              </a:cxn>
              <a:cxn ang="0">
                <a:pos x="connsiteX18496" y="connsiteY18496"/>
              </a:cxn>
              <a:cxn ang="0">
                <a:pos x="connsiteX18497" y="connsiteY18497"/>
              </a:cxn>
              <a:cxn ang="0">
                <a:pos x="connsiteX18498" y="connsiteY18498"/>
              </a:cxn>
              <a:cxn ang="0">
                <a:pos x="connsiteX18499" y="connsiteY18499"/>
              </a:cxn>
              <a:cxn ang="0">
                <a:pos x="connsiteX18500" y="connsiteY18500"/>
              </a:cxn>
              <a:cxn ang="0">
                <a:pos x="connsiteX18501" y="connsiteY18501"/>
              </a:cxn>
              <a:cxn ang="0">
                <a:pos x="connsiteX18502" y="connsiteY18502"/>
              </a:cxn>
              <a:cxn ang="0">
                <a:pos x="connsiteX18503" y="connsiteY18503"/>
              </a:cxn>
              <a:cxn ang="0">
                <a:pos x="connsiteX18504" y="connsiteY18504"/>
              </a:cxn>
              <a:cxn ang="0">
                <a:pos x="connsiteX18505" y="connsiteY18505"/>
              </a:cxn>
              <a:cxn ang="0">
                <a:pos x="connsiteX18506" y="connsiteY18506"/>
              </a:cxn>
              <a:cxn ang="0">
                <a:pos x="connsiteX18507" y="connsiteY18507"/>
              </a:cxn>
              <a:cxn ang="0">
                <a:pos x="connsiteX18508" y="connsiteY18508"/>
              </a:cxn>
              <a:cxn ang="0">
                <a:pos x="connsiteX18509" y="connsiteY18509"/>
              </a:cxn>
              <a:cxn ang="0">
                <a:pos x="connsiteX18510" y="connsiteY18510"/>
              </a:cxn>
              <a:cxn ang="0">
                <a:pos x="connsiteX18511" y="connsiteY18511"/>
              </a:cxn>
              <a:cxn ang="0">
                <a:pos x="connsiteX18512" y="connsiteY18512"/>
              </a:cxn>
              <a:cxn ang="0">
                <a:pos x="connsiteX18513" y="connsiteY18513"/>
              </a:cxn>
              <a:cxn ang="0">
                <a:pos x="connsiteX18514" y="connsiteY18514"/>
              </a:cxn>
              <a:cxn ang="0">
                <a:pos x="connsiteX18515" y="connsiteY18515"/>
              </a:cxn>
              <a:cxn ang="0">
                <a:pos x="connsiteX18516" y="connsiteY18516"/>
              </a:cxn>
              <a:cxn ang="0">
                <a:pos x="connsiteX18517" y="connsiteY18517"/>
              </a:cxn>
              <a:cxn ang="0">
                <a:pos x="connsiteX18518" y="connsiteY18518"/>
              </a:cxn>
              <a:cxn ang="0">
                <a:pos x="connsiteX18519" y="connsiteY18519"/>
              </a:cxn>
              <a:cxn ang="0">
                <a:pos x="connsiteX18520" y="connsiteY18520"/>
              </a:cxn>
              <a:cxn ang="0">
                <a:pos x="connsiteX18521" y="connsiteY18521"/>
              </a:cxn>
              <a:cxn ang="0">
                <a:pos x="connsiteX18522" y="connsiteY18522"/>
              </a:cxn>
              <a:cxn ang="0">
                <a:pos x="connsiteX18523" y="connsiteY18523"/>
              </a:cxn>
              <a:cxn ang="0">
                <a:pos x="connsiteX18524" y="connsiteY18524"/>
              </a:cxn>
              <a:cxn ang="0">
                <a:pos x="connsiteX18525" y="connsiteY18525"/>
              </a:cxn>
              <a:cxn ang="0">
                <a:pos x="connsiteX18526" y="connsiteY18526"/>
              </a:cxn>
              <a:cxn ang="0">
                <a:pos x="connsiteX18527" y="connsiteY18527"/>
              </a:cxn>
              <a:cxn ang="0">
                <a:pos x="connsiteX18528" y="connsiteY18528"/>
              </a:cxn>
              <a:cxn ang="0">
                <a:pos x="connsiteX18529" y="connsiteY18529"/>
              </a:cxn>
              <a:cxn ang="0">
                <a:pos x="connsiteX18530" y="connsiteY18530"/>
              </a:cxn>
              <a:cxn ang="0">
                <a:pos x="connsiteX18531" y="connsiteY18531"/>
              </a:cxn>
              <a:cxn ang="0">
                <a:pos x="connsiteX18532" y="connsiteY18532"/>
              </a:cxn>
              <a:cxn ang="0">
                <a:pos x="connsiteX18533" y="connsiteY18533"/>
              </a:cxn>
              <a:cxn ang="0">
                <a:pos x="connsiteX18534" y="connsiteY18534"/>
              </a:cxn>
              <a:cxn ang="0">
                <a:pos x="connsiteX18535" y="connsiteY18535"/>
              </a:cxn>
              <a:cxn ang="0">
                <a:pos x="connsiteX18536" y="connsiteY18536"/>
              </a:cxn>
              <a:cxn ang="0">
                <a:pos x="connsiteX18537" y="connsiteY18537"/>
              </a:cxn>
              <a:cxn ang="0">
                <a:pos x="connsiteX18538" y="connsiteY18538"/>
              </a:cxn>
              <a:cxn ang="0">
                <a:pos x="connsiteX18539" y="connsiteY18539"/>
              </a:cxn>
              <a:cxn ang="0">
                <a:pos x="connsiteX18540" y="connsiteY18540"/>
              </a:cxn>
              <a:cxn ang="0">
                <a:pos x="connsiteX18541" y="connsiteY18541"/>
              </a:cxn>
              <a:cxn ang="0">
                <a:pos x="connsiteX18542" y="connsiteY18542"/>
              </a:cxn>
              <a:cxn ang="0">
                <a:pos x="connsiteX18543" y="connsiteY18543"/>
              </a:cxn>
              <a:cxn ang="0">
                <a:pos x="connsiteX18544" y="connsiteY18544"/>
              </a:cxn>
              <a:cxn ang="0">
                <a:pos x="connsiteX18545" y="connsiteY18545"/>
              </a:cxn>
              <a:cxn ang="0">
                <a:pos x="connsiteX18546" y="connsiteY18546"/>
              </a:cxn>
              <a:cxn ang="0">
                <a:pos x="connsiteX18547" y="connsiteY18547"/>
              </a:cxn>
              <a:cxn ang="0">
                <a:pos x="connsiteX18548" y="connsiteY18548"/>
              </a:cxn>
              <a:cxn ang="0">
                <a:pos x="connsiteX18549" y="connsiteY18549"/>
              </a:cxn>
              <a:cxn ang="0">
                <a:pos x="connsiteX18550" y="connsiteY18550"/>
              </a:cxn>
              <a:cxn ang="0">
                <a:pos x="connsiteX18551" y="connsiteY18551"/>
              </a:cxn>
              <a:cxn ang="0">
                <a:pos x="connsiteX18552" y="connsiteY18552"/>
              </a:cxn>
              <a:cxn ang="0">
                <a:pos x="connsiteX18553" y="connsiteY18553"/>
              </a:cxn>
              <a:cxn ang="0">
                <a:pos x="connsiteX18554" y="connsiteY18554"/>
              </a:cxn>
              <a:cxn ang="0">
                <a:pos x="connsiteX18555" y="connsiteY18555"/>
              </a:cxn>
              <a:cxn ang="0">
                <a:pos x="connsiteX18556" y="connsiteY18556"/>
              </a:cxn>
              <a:cxn ang="0">
                <a:pos x="connsiteX18557" y="connsiteY18557"/>
              </a:cxn>
              <a:cxn ang="0">
                <a:pos x="connsiteX18558" y="connsiteY18558"/>
              </a:cxn>
              <a:cxn ang="0">
                <a:pos x="connsiteX18559" y="connsiteY18559"/>
              </a:cxn>
              <a:cxn ang="0">
                <a:pos x="connsiteX18560" y="connsiteY18560"/>
              </a:cxn>
              <a:cxn ang="0">
                <a:pos x="connsiteX18561" y="connsiteY18561"/>
              </a:cxn>
              <a:cxn ang="0">
                <a:pos x="connsiteX18562" y="connsiteY18562"/>
              </a:cxn>
              <a:cxn ang="0">
                <a:pos x="connsiteX18563" y="connsiteY18563"/>
              </a:cxn>
              <a:cxn ang="0">
                <a:pos x="connsiteX18564" y="connsiteY18564"/>
              </a:cxn>
              <a:cxn ang="0">
                <a:pos x="connsiteX18565" y="connsiteY18565"/>
              </a:cxn>
              <a:cxn ang="0">
                <a:pos x="connsiteX18566" y="connsiteY18566"/>
              </a:cxn>
              <a:cxn ang="0">
                <a:pos x="connsiteX18567" y="connsiteY18567"/>
              </a:cxn>
              <a:cxn ang="0">
                <a:pos x="connsiteX18568" y="connsiteY18568"/>
              </a:cxn>
              <a:cxn ang="0">
                <a:pos x="connsiteX18569" y="connsiteY18569"/>
              </a:cxn>
              <a:cxn ang="0">
                <a:pos x="connsiteX18570" y="connsiteY18570"/>
              </a:cxn>
              <a:cxn ang="0">
                <a:pos x="connsiteX18571" y="connsiteY18571"/>
              </a:cxn>
              <a:cxn ang="0">
                <a:pos x="connsiteX18572" y="connsiteY18572"/>
              </a:cxn>
              <a:cxn ang="0">
                <a:pos x="connsiteX18573" y="connsiteY18573"/>
              </a:cxn>
              <a:cxn ang="0">
                <a:pos x="connsiteX18574" y="connsiteY18574"/>
              </a:cxn>
              <a:cxn ang="0">
                <a:pos x="connsiteX18575" y="connsiteY18575"/>
              </a:cxn>
              <a:cxn ang="0">
                <a:pos x="connsiteX18576" y="connsiteY18576"/>
              </a:cxn>
              <a:cxn ang="0">
                <a:pos x="connsiteX18577" y="connsiteY18577"/>
              </a:cxn>
              <a:cxn ang="0">
                <a:pos x="connsiteX18578" y="connsiteY18578"/>
              </a:cxn>
              <a:cxn ang="0">
                <a:pos x="connsiteX18579" y="connsiteY18579"/>
              </a:cxn>
              <a:cxn ang="0">
                <a:pos x="connsiteX18580" y="connsiteY18580"/>
              </a:cxn>
              <a:cxn ang="0">
                <a:pos x="connsiteX18581" y="connsiteY18581"/>
              </a:cxn>
              <a:cxn ang="0">
                <a:pos x="connsiteX18582" y="connsiteY18582"/>
              </a:cxn>
              <a:cxn ang="0">
                <a:pos x="connsiteX18583" y="connsiteY18583"/>
              </a:cxn>
              <a:cxn ang="0">
                <a:pos x="connsiteX18584" y="connsiteY18584"/>
              </a:cxn>
              <a:cxn ang="0">
                <a:pos x="connsiteX18585" y="connsiteY18585"/>
              </a:cxn>
              <a:cxn ang="0">
                <a:pos x="connsiteX18586" y="connsiteY18586"/>
              </a:cxn>
              <a:cxn ang="0">
                <a:pos x="connsiteX18587" y="connsiteY18587"/>
              </a:cxn>
              <a:cxn ang="0">
                <a:pos x="connsiteX18588" y="connsiteY18588"/>
              </a:cxn>
              <a:cxn ang="0">
                <a:pos x="connsiteX18589" y="connsiteY18589"/>
              </a:cxn>
              <a:cxn ang="0">
                <a:pos x="connsiteX18590" y="connsiteY18590"/>
              </a:cxn>
              <a:cxn ang="0">
                <a:pos x="connsiteX18591" y="connsiteY18591"/>
              </a:cxn>
              <a:cxn ang="0">
                <a:pos x="connsiteX18592" y="connsiteY18592"/>
              </a:cxn>
              <a:cxn ang="0">
                <a:pos x="connsiteX18593" y="connsiteY18593"/>
              </a:cxn>
              <a:cxn ang="0">
                <a:pos x="connsiteX18594" y="connsiteY18594"/>
              </a:cxn>
              <a:cxn ang="0">
                <a:pos x="connsiteX18595" y="connsiteY18595"/>
              </a:cxn>
              <a:cxn ang="0">
                <a:pos x="connsiteX18596" y="connsiteY18596"/>
              </a:cxn>
              <a:cxn ang="0">
                <a:pos x="connsiteX18597" y="connsiteY18597"/>
              </a:cxn>
              <a:cxn ang="0">
                <a:pos x="connsiteX18598" y="connsiteY18598"/>
              </a:cxn>
              <a:cxn ang="0">
                <a:pos x="connsiteX18599" y="connsiteY18599"/>
              </a:cxn>
              <a:cxn ang="0">
                <a:pos x="connsiteX18600" y="connsiteY18600"/>
              </a:cxn>
              <a:cxn ang="0">
                <a:pos x="connsiteX18601" y="connsiteY18601"/>
              </a:cxn>
              <a:cxn ang="0">
                <a:pos x="connsiteX18602" y="connsiteY18602"/>
              </a:cxn>
              <a:cxn ang="0">
                <a:pos x="connsiteX18603" y="connsiteY18603"/>
              </a:cxn>
              <a:cxn ang="0">
                <a:pos x="connsiteX18604" y="connsiteY18604"/>
              </a:cxn>
              <a:cxn ang="0">
                <a:pos x="connsiteX18605" y="connsiteY18605"/>
              </a:cxn>
              <a:cxn ang="0">
                <a:pos x="connsiteX18606" y="connsiteY18606"/>
              </a:cxn>
              <a:cxn ang="0">
                <a:pos x="connsiteX18607" y="connsiteY18607"/>
              </a:cxn>
              <a:cxn ang="0">
                <a:pos x="connsiteX18608" y="connsiteY18608"/>
              </a:cxn>
              <a:cxn ang="0">
                <a:pos x="connsiteX18609" y="connsiteY18609"/>
              </a:cxn>
              <a:cxn ang="0">
                <a:pos x="connsiteX18610" y="connsiteY18610"/>
              </a:cxn>
              <a:cxn ang="0">
                <a:pos x="connsiteX18611" y="connsiteY18611"/>
              </a:cxn>
              <a:cxn ang="0">
                <a:pos x="connsiteX18612" y="connsiteY18612"/>
              </a:cxn>
              <a:cxn ang="0">
                <a:pos x="connsiteX18613" y="connsiteY18613"/>
              </a:cxn>
              <a:cxn ang="0">
                <a:pos x="connsiteX18614" y="connsiteY18614"/>
              </a:cxn>
              <a:cxn ang="0">
                <a:pos x="connsiteX18615" y="connsiteY18615"/>
              </a:cxn>
              <a:cxn ang="0">
                <a:pos x="connsiteX18616" y="connsiteY18616"/>
              </a:cxn>
              <a:cxn ang="0">
                <a:pos x="connsiteX18617" y="connsiteY18617"/>
              </a:cxn>
              <a:cxn ang="0">
                <a:pos x="connsiteX18618" y="connsiteY18618"/>
              </a:cxn>
              <a:cxn ang="0">
                <a:pos x="connsiteX18619" y="connsiteY18619"/>
              </a:cxn>
              <a:cxn ang="0">
                <a:pos x="connsiteX18620" y="connsiteY18620"/>
              </a:cxn>
              <a:cxn ang="0">
                <a:pos x="connsiteX18621" y="connsiteY18621"/>
              </a:cxn>
              <a:cxn ang="0">
                <a:pos x="connsiteX18622" y="connsiteY18622"/>
              </a:cxn>
              <a:cxn ang="0">
                <a:pos x="connsiteX18623" y="connsiteY18623"/>
              </a:cxn>
              <a:cxn ang="0">
                <a:pos x="connsiteX18624" y="connsiteY18624"/>
              </a:cxn>
              <a:cxn ang="0">
                <a:pos x="connsiteX18625" y="connsiteY18625"/>
              </a:cxn>
              <a:cxn ang="0">
                <a:pos x="connsiteX18626" y="connsiteY18626"/>
              </a:cxn>
              <a:cxn ang="0">
                <a:pos x="connsiteX18627" y="connsiteY18627"/>
              </a:cxn>
              <a:cxn ang="0">
                <a:pos x="connsiteX18628" y="connsiteY18628"/>
              </a:cxn>
              <a:cxn ang="0">
                <a:pos x="connsiteX18629" y="connsiteY18629"/>
              </a:cxn>
              <a:cxn ang="0">
                <a:pos x="connsiteX18630" y="connsiteY18630"/>
              </a:cxn>
              <a:cxn ang="0">
                <a:pos x="connsiteX18631" y="connsiteY18631"/>
              </a:cxn>
              <a:cxn ang="0">
                <a:pos x="connsiteX18632" y="connsiteY18632"/>
              </a:cxn>
              <a:cxn ang="0">
                <a:pos x="connsiteX18633" y="connsiteY18633"/>
              </a:cxn>
              <a:cxn ang="0">
                <a:pos x="connsiteX18634" y="connsiteY18634"/>
              </a:cxn>
              <a:cxn ang="0">
                <a:pos x="connsiteX18635" y="connsiteY18635"/>
              </a:cxn>
              <a:cxn ang="0">
                <a:pos x="connsiteX18636" y="connsiteY18636"/>
              </a:cxn>
              <a:cxn ang="0">
                <a:pos x="connsiteX18637" y="connsiteY18637"/>
              </a:cxn>
              <a:cxn ang="0">
                <a:pos x="connsiteX18638" y="connsiteY18638"/>
              </a:cxn>
              <a:cxn ang="0">
                <a:pos x="connsiteX18639" y="connsiteY18639"/>
              </a:cxn>
              <a:cxn ang="0">
                <a:pos x="connsiteX18640" y="connsiteY18640"/>
              </a:cxn>
              <a:cxn ang="0">
                <a:pos x="connsiteX18641" y="connsiteY18641"/>
              </a:cxn>
              <a:cxn ang="0">
                <a:pos x="connsiteX18642" y="connsiteY18642"/>
              </a:cxn>
              <a:cxn ang="0">
                <a:pos x="connsiteX18643" y="connsiteY18643"/>
              </a:cxn>
              <a:cxn ang="0">
                <a:pos x="connsiteX18644" y="connsiteY18644"/>
              </a:cxn>
              <a:cxn ang="0">
                <a:pos x="connsiteX18645" y="connsiteY18645"/>
              </a:cxn>
              <a:cxn ang="0">
                <a:pos x="connsiteX18646" y="connsiteY18646"/>
              </a:cxn>
              <a:cxn ang="0">
                <a:pos x="connsiteX18647" y="connsiteY18647"/>
              </a:cxn>
              <a:cxn ang="0">
                <a:pos x="connsiteX18648" y="connsiteY18648"/>
              </a:cxn>
              <a:cxn ang="0">
                <a:pos x="connsiteX18649" y="connsiteY18649"/>
              </a:cxn>
              <a:cxn ang="0">
                <a:pos x="connsiteX18650" y="connsiteY18650"/>
              </a:cxn>
              <a:cxn ang="0">
                <a:pos x="connsiteX18651" y="connsiteY18651"/>
              </a:cxn>
              <a:cxn ang="0">
                <a:pos x="connsiteX18652" y="connsiteY18652"/>
              </a:cxn>
              <a:cxn ang="0">
                <a:pos x="connsiteX18653" y="connsiteY18653"/>
              </a:cxn>
              <a:cxn ang="0">
                <a:pos x="connsiteX18654" y="connsiteY18654"/>
              </a:cxn>
              <a:cxn ang="0">
                <a:pos x="connsiteX18655" y="connsiteY18655"/>
              </a:cxn>
              <a:cxn ang="0">
                <a:pos x="connsiteX18656" y="connsiteY18656"/>
              </a:cxn>
              <a:cxn ang="0">
                <a:pos x="connsiteX18657" y="connsiteY18657"/>
              </a:cxn>
              <a:cxn ang="0">
                <a:pos x="connsiteX18658" y="connsiteY18658"/>
              </a:cxn>
              <a:cxn ang="0">
                <a:pos x="connsiteX18659" y="connsiteY18659"/>
              </a:cxn>
              <a:cxn ang="0">
                <a:pos x="connsiteX18660" y="connsiteY18660"/>
              </a:cxn>
              <a:cxn ang="0">
                <a:pos x="connsiteX18661" y="connsiteY18661"/>
              </a:cxn>
              <a:cxn ang="0">
                <a:pos x="connsiteX18662" y="connsiteY18662"/>
              </a:cxn>
              <a:cxn ang="0">
                <a:pos x="connsiteX18663" y="connsiteY18663"/>
              </a:cxn>
              <a:cxn ang="0">
                <a:pos x="connsiteX18664" y="connsiteY18664"/>
              </a:cxn>
              <a:cxn ang="0">
                <a:pos x="connsiteX18665" y="connsiteY18665"/>
              </a:cxn>
              <a:cxn ang="0">
                <a:pos x="connsiteX18666" y="connsiteY18666"/>
              </a:cxn>
              <a:cxn ang="0">
                <a:pos x="connsiteX18667" y="connsiteY18667"/>
              </a:cxn>
              <a:cxn ang="0">
                <a:pos x="connsiteX18668" y="connsiteY18668"/>
              </a:cxn>
              <a:cxn ang="0">
                <a:pos x="connsiteX18669" y="connsiteY18669"/>
              </a:cxn>
              <a:cxn ang="0">
                <a:pos x="connsiteX18670" y="connsiteY18670"/>
              </a:cxn>
              <a:cxn ang="0">
                <a:pos x="connsiteX18671" y="connsiteY18671"/>
              </a:cxn>
              <a:cxn ang="0">
                <a:pos x="connsiteX18672" y="connsiteY18672"/>
              </a:cxn>
              <a:cxn ang="0">
                <a:pos x="connsiteX18673" y="connsiteY18673"/>
              </a:cxn>
              <a:cxn ang="0">
                <a:pos x="connsiteX18674" y="connsiteY18674"/>
              </a:cxn>
              <a:cxn ang="0">
                <a:pos x="connsiteX18675" y="connsiteY18675"/>
              </a:cxn>
              <a:cxn ang="0">
                <a:pos x="connsiteX18676" y="connsiteY18676"/>
              </a:cxn>
              <a:cxn ang="0">
                <a:pos x="connsiteX18677" y="connsiteY18677"/>
              </a:cxn>
              <a:cxn ang="0">
                <a:pos x="connsiteX18678" y="connsiteY18678"/>
              </a:cxn>
              <a:cxn ang="0">
                <a:pos x="connsiteX18679" y="connsiteY18679"/>
              </a:cxn>
              <a:cxn ang="0">
                <a:pos x="connsiteX18680" y="connsiteY18680"/>
              </a:cxn>
              <a:cxn ang="0">
                <a:pos x="connsiteX18681" y="connsiteY18681"/>
              </a:cxn>
              <a:cxn ang="0">
                <a:pos x="connsiteX18682" y="connsiteY18682"/>
              </a:cxn>
              <a:cxn ang="0">
                <a:pos x="connsiteX18683" y="connsiteY18683"/>
              </a:cxn>
              <a:cxn ang="0">
                <a:pos x="connsiteX18684" y="connsiteY18684"/>
              </a:cxn>
              <a:cxn ang="0">
                <a:pos x="connsiteX18685" y="connsiteY18685"/>
              </a:cxn>
              <a:cxn ang="0">
                <a:pos x="connsiteX18686" y="connsiteY18686"/>
              </a:cxn>
              <a:cxn ang="0">
                <a:pos x="connsiteX18687" y="connsiteY18687"/>
              </a:cxn>
              <a:cxn ang="0">
                <a:pos x="connsiteX18688" y="connsiteY18688"/>
              </a:cxn>
              <a:cxn ang="0">
                <a:pos x="connsiteX18689" y="connsiteY18689"/>
              </a:cxn>
              <a:cxn ang="0">
                <a:pos x="connsiteX18690" y="connsiteY18690"/>
              </a:cxn>
              <a:cxn ang="0">
                <a:pos x="connsiteX18691" y="connsiteY18691"/>
              </a:cxn>
              <a:cxn ang="0">
                <a:pos x="connsiteX18692" y="connsiteY18692"/>
              </a:cxn>
              <a:cxn ang="0">
                <a:pos x="connsiteX18693" y="connsiteY18693"/>
              </a:cxn>
              <a:cxn ang="0">
                <a:pos x="connsiteX18694" y="connsiteY18694"/>
              </a:cxn>
              <a:cxn ang="0">
                <a:pos x="connsiteX18695" y="connsiteY18695"/>
              </a:cxn>
              <a:cxn ang="0">
                <a:pos x="connsiteX18696" y="connsiteY18696"/>
              </a:cxn>
              <a:cxn ang="0">
                <a:pos x="connsiteX18697" y="connsiteY18697"/>
              </a:cxn>
              <a:cxn ang="0">
                <a:pos x="connsiteX18698" y="connsiteY18698"/>
              </a:cxn>
              <a:cxn ang="0">
                <a:pos x="connsiteX18699" y="connsiteY18699"/>
              </a:cxn>
              <a:cxn ang="0">
                <a:pos x="connsiteX18700" y="connsiteY18700"/>
              </a:cxn>
              <a:cxn ang="0">
                <a:pos x="connsiteX18701" y="connsiteY18701"/>
              </a:cxn>
              <a:cxn ang="0">
                <a:pos x="connsiteX18702" y="connsiteY18702"/>
              </a:cxn>
              <a:cxn ang="0">
                <a:pos x="connsiteX18703" y="connsiteY18703"/>
              </a:cxn>
              <a:cxn ang="0">
                <a:pos x="connsiteX18704" y="connsiteY18704"/>
              </a:cxn>
              <a:cxn ang="0">
                <a:pos x="connsiteX18705" y="connsiteY18705"/>
              </a:cxn>
              <a:cxn ang="0">
                <a:pos x="connsiteX18706" y="connsiteY18706"/>
              </a:cxn>
              <a:cxn ang="0">
                <a:pos x="connsiteX18707" y="connsiteY18707"/>
              </a:cxn>
              <a:cxn ang="0">
                <a:pos x="connsiteX18708" y="connsiteY18708"/>
              </a:cxn>
              <a:cxn ang="0">
                <a:pos x="connsiteX18709" y="connsiteY18709"/>
              </a:cxn>
              <a:cxn ang="0">
                <a:pos x="connsiteX18710" y="connsiteY18710"/>
              </a:cxn>
              <a:cxn ang="0">
                <a:pos x="connsiteX18711" y="connsiteY18711"/>
              </a:cxn>
              <a:cxn ang="0">
                <a:pos x="connsiteX18712" y="connsiteY18712"/>
              </a:cxn>
              <a:cxn ang="0">
                <a:pos x="connsiteX18713" y="connsiteY18713"/>
              </a:cxn>
              <a:cxn ang="0">
                <a:pos x="connsiteX18714" y="connsiteY18714"/>
              </a:cxn>
              <a:cxn ang="0">
                <a:pos x="connsiteX18715" y="connsiteY18715"/>
              </a:cxn>
              <a:cxn ang="0">
                <a:pos x="connsiteX18716" y="connsiteY18716"/>
              </a:cxn>
              <a:cxn ang="0">
                <a:pos x="connsiteX18717" y="connsiteY18717"/>
              </a:cxn>
              <a:cxn ang="0">
                <a:pos x="connsiteX18718" y="connsiteY18718"/>
              </a:cxn>
              <a:cxn ang="0">
                <a:pos x="connsiteX18719" y="connsiteY18719"/>
              </a:cxn>
              <a:cxn ang="0">
                <a:pos x="connsiteX18720" y="connsiteY18720"/>
              </a:cxn>
              <a:cxn ang="0">
                <a:pos x="connsiteX18721" y="connsiteY18721"/>
              </a:cxn>
              <a:cxn ang="0">
                <a:pos x="connsiteX18722" y="connsiteY18722"/>
              </a:cxn>
              <a:cxn ang="0">
                <a:pos x="connsiteX18723" y="connsiteY18723"/>
              </a:cxn>
              <a:cxn ang="0">
                <a:pos x="connsiteX18724" y="connsiteY18724"/>
              </a:cxn>
              <a:cxn ang="0">
                <a:pos x="connsiteX18725" y="connsiteY18725"/>
              </a:cxn>
              <a:cxn ang="0">
                <a:pos x="connsiteX18726" y="connsiteY18726"/>
              </a:cxn>
              <a:cxn ang="0">
                <a:pos x="connsiteX18727" y="connsiteY18727"/>
              </a:cxn>
              <a:cxn ang="0">
                <a:pos x="connsiteX18728" y="connsiteY18728"/>
              </a:cxn>
              <a:cxn ang="0">
                <a:pos x="connsiteX18729" y="connsiteY18729"/>
              </a:cxn>
              <a:cxn ang="0">
                <a:pos x="connsiteX18730" y="connsiteY18730"/>
              </a:cxn>
              <a:cxn ang="0">
                <a:pos x="connsiteX18731" y="connsiteY18731"/>
              </a:cxn>
              <a:cxn ang="0">
                <a:pos x="connsiteX18732" y="connsiteY18732"/>
              </a:cxn>
              <a:cxn ang="0">
                <a:pos x="connsiteX18733" y="connsiteY18733"/>
              </a:cxn>
              <a:cxn ang="0">
                <a:pos x="connsiteX18734" y="connsiteY18734"/>
              </a:cxn>
              <a:cxn ang="0">
                <a:pos x="connsiteX18735" y="connsiteY18735"/>
              </a:cxn>
              <a:cxn ang="0">
                <a:pos x="connsiteX18736" y="connsiteY18736"/>
              </a:cxn>
              <a:cxn ang="0">
                <a:pos x="connsiteX18737" y="connsiteY18737"/>
              </a:cxn>
              <a:cxn ang="0">
                <a:pos x="connsiteX18738" y="connsiteY18738"/>
              </a:cxn>
              <a:cxn ang="0">
                <a:pos x="connsiteX18739" y="connsiteY18739"/>
              </a:cxn>
              <a:cxn ang="0">
                <a:pos x="connsiteX18740" y="connsiteY18740"/>
              </a:cxn>
              <a:cxn ang="0">
                <a:pos x="connsiteX18741" y="connsiteY18741"/>
              </a:cxn>
              <a:cxn ang="0">
                <a:pos x="connsiteX18742" y="connsiteY18742"/>
              </a:cxn>
              <a:cxn ang="0">
                <a:pos x="connsiteX18743" y="connsiteY18743"/>
              </a:cxn>
              <a:cxn ang="0">
                <a:pos x="connsiteX18744" y="connsiteY18744"/>
              </a:cxn>
              <a:cxn ang="0">
                <a:pos x="connsiteX18745" y="connsiteY18745"/>
              </a:cxn>
              <a:cxn ang="0">
                <a:pos x="connsiteX18746" y="connsiteY18746"/>
              </a:cxn>
              <a:cxn ang="0">
                <a:pos x="connsiteX18747" y="connsiteY18747"/>
              </a:cxn>
              <a:cxn ang="0">
                <a:pos x="connsiteX18748" y="connsiteY18748"/>
              </a:cxn>
              <a:cxn ang="0">
                <a:pos x="connsiteX18749" y="connsiteY18749"/>
              </a:cxn>
              <a:cxn ang="0">
                <a:pos x="connsiteX18750" y="connsiteY18750"/>
              </a:cxn>
              <a:cxn ang="0">
                <a:pos x="connsiteX18751" y="connsiteY18751"/>
              </a:cxn>
              <a:cxn ang="0">
                <a:pos x="connsiteX18752" y="connsiteY18752"/>
              </a:cxn>
              <a:cxn ang="0">
                <a:pos x="connsiteX18753" y="connsiteY18753"/>
              </a:cxn>
              <a:cxn ang="0">
                <a:pos x="connsiteX18754" y="connsiteY18754"/>
              </a:cxn>
              <a:cxn ang="0">
                <a:pos x="connsiteX18755" y="connsiteY18755"/>
              </a:cxn>
              <a:cxn ang="0">
                <a:pos x="connsiteX18756" y="connsiteY18756"/>
              </a:cxn>
              <a:cxn ang="0">
                <a:pos x="connsiteX18757" y="connsiteY18757"/>
              </a:cxn>
              <a:cxn ang="0">
                <a:pos x="connsiteX18758" y="connsiteY18758"/>
              </a:cxn>
              <a:cxn ang="0">
                <a:pos x="connsiteX18759" y="connsiteY18759"/>
              </a:cxn>
              <a:cxn ang="0">
                <a:pos x="connsiteX18760" y="connsiteY18760"/>
              </a:cxn>
              <a:cxn ang="0">
                <a:pos x="connsiteX18761" y="connsiteY18761"/>
              </a:cxn>
              <a:cxn ang="0">
                <a:pos x="connsiteX18762" y="connsiteY18762"/>
              </a:cxn>
              <a:cxn ang="0">
                <a:pos x="connsiteX18763" y="connsiteY18763"/>
              </a:cxn>
              <a:cxn ang="0">
                <a:pos x="connsiteX18764" y="connsiteY18764"/>
              </a:cxn>
              <a:cxn ang="0">
                <a:pos x="connsiteX18765" y="connsiteY18765"/>
              </a:cxn>
              <a:cxn ang="0">
                <a:pos x="connsiteX18766" y="connsiteY18766"/>
              </a:cxn>
              <a:cxn ang="0">
                <a:pos x="connsiteX18767" y="connsiteY18767"/>
              </a:cxn>
              <a:cxn ang="0">
                <a:pos x="connsiteX18768" y="connsiteY18768"/>
              </a:cxn>
              <a:cxn ang="0">
                <a:pos x="connsiteX18769" y="connsiteY18769"/>
              </a:cxn>
              <a:cxn ang="0">
                <a:pos x="connsiteX18770" y="connsiteY18770"/>
              </a:cxn>
              <a:cxn ang="0">
                <a:pos x="connsiteX18771" y="connsiteY18771"/>
              </a:cxn>
              <a:cxn ang="0">
                <a:pos x="connsiteX18772" y="connsiteY18772"/>
              </a:cxn>
              <a:cxn ang="0">
                <a:pos x="connsiteX18773" y="connsiteY18773"/>
              </a:cxn>
              <a:cxn ang="0">
                <a:pos x="connsiteX18774" y="connsiteY18774"/>
              </a:cxn>
              <a:cxn ang="0">
                <a:pos x="connsiteX18775" y="connsiteY18775"/>
              </a:cxn>
              <a:cxn ang="0">
                <a:pos x="connsiteX18776" y="connsiteY18776"/>
              </a:cxn>
              <a:cxn ang="0">
                <a:pos x="connsiteX18777" y="connsiteY18777"/>
              </a:cxn>
              <a:cxn ang="0">
                <a:pos x="connsiteX18778" y="connsiteY18778"/>
              </a:cxn>
              <a:cxn ang="0">
                <a:pos x="connsiteX18779" y="connsiteY18779"/>
              </a:cxn>
              <a:cxn ang="0">
                <a:pos x="connsiteX18780" y="connsiteY18780"/>
              </a:cxn>
              <a:cxn ang="0">
                <a:pos x="connsiteX18781" y="connsiteY18781"/>
              </a:cxn>
              <a:cxn ang="0">
                <a:pos x="connsiteX18782" y="connsiteY18782"/>
              </a:cxn>
              <a:cxn ang="0">
                <a:pos x="connsiteX18783" y="connsiteY18783"/>
              </a:cxn>
              <a:cxn ang="0">
                <a:pos x="connsiteX18784" y="connsiteY18784"/>
              </a:cxn>
              <a:cxn ang="0">
                <a:pos x="connsiteX18785" y="connsiteY18785"/>
              </a:cxn>
              <a:cxn ang="0">
                <a:pos x="connsiteX18786" y="connsiteY18786"/>
              </a:cxn>
              <a:cxn ang="0">
                <a:pos x="connsiteX18787" y="connsiteY18787"/>
              </a:cxn>
              <a:cxn ang="0">
                <a:pos x="connsiteX18788" y="connsiteY18788"/>
              </a:cxn>
              <a:cxn ang="0">
                <a:pos x="connsiteX18789" y="connsiteY18789"/>
              </a:cxn>
              <a:cxn ang="0">
                <a:pos x="connsiteX18790" y="connsiteY18790"/>
              </a:cxn>
              <a:cxn ang="0">
                <a:pos x="connsiteX18791" y="connsiteY18791"/>
              </a:cxn>
              <a:cxn ang="0">
                <a:pos x="connsiteX18792" y="connsiteY18792"/>
              </a:cxn>
              <a:cxn ang="0">
                <a:pos x="connsiteX18793" y="connsiteY18793"/>
              </a:cxn>
              <a:cxn ang="0">
                <a:pos x="connsiteX18794" y="connsiteY18794"/>
              </a:cxn>
              <a:cxn ang="0">
                <a:pos x="connsiteX18795" y="connsiteY18795"/>
              </a:cxn>
              <a:cxn ang="0">
                <a:pos x="connsiteX18796" y="connsiteY18796"/>
              </a:cxn>
              <a:cxn ang="0">
                <a:pos x="connsiteX18797" y="connsiteY18797"/>
              </a:cxn>
              <a:cxn ang="0">
                <a:pos x="connsiteX18798" y="connsiteY18798"/>
              </a:cxn>
              <a:cxn ang="0">
                <a:pos x="connsiteX18799" y="connsiteY18799"/>
              </a:cxn>
              <a:cxn ang="0">
                <a:pos x="connsiteX18800" y="connsiteY18800"/>
              </a:cxn>
              <a:cxn ang="0">
                <a:pos x="connsiteX18801" y="connsiteY18801"/>
              </a:cxn>
              <a:cxn ang="0">
                <a:pos x="connsiteX18802" y="connsiteY18802"/>
              </a:cxn>
              <a:cxn ang="0">
                <a:pos x="connsiteX18803" y="connsiteY18803"/>
              </a:cxn>
              <a:cxn ang="0">
                <a:pos x="connsiteX18804" y="connsiteY18804"/>
              </a:cxn>
              <a:cxn ang="0">
                <a:pos x="connsiteX18805" y="connsiteY18805"/>
              </a:cxn>
              <a:cxn ang="0">
                <a:pos x="connsiteX18806" y="connsiteY18806"/>
              </a:cxn>
              <a:cxn ang="0">
                <a:pos x="connsiteX18807" y="connsiteY18807"/>
              </a:cxn>
              <a:cxn ang="0">
                <a:pos x="connsiteX18808" y="connsiteY18808"/>
              </a:cxn>
              <a:cxn ang="0">
                <a:pos x="connsiteX18809" y="connsiteY18809"/>
              </a:cxn>
              <a:cxn ang="0">
                <a:pos x="connsiteX18810" y="connsiteY18810"/>
              </a:cxn>
              <a:cxn ang="0">
                <a:pos x="connsiteX18811" y="connsiteY18811"/>
              </a:cxn>
              <a:cxn ang="0">
                <a:pos x="connsiteX18812" y="connsiteY18812"/>
              </a:cxn>
              <a:cxn ang="0">
                <a:pos x="connsiteX18813" y="connsiteY18813"/>
              </a:cxn>
              <a:cxn ang="0">
                <a:pos x="connsiteX18814" y="connsiteY18814"/>
              </a:cxn>
              <a:cxn ang="0">
                <a:pos x="connsiteX18815" y="connsiteY18815"/>
              </a:cxn>
              <a:cxn ang="0">
                <a:pos x="connsiteX18816" y="connsiteY18816"/>
              </a:cxn>
              <a:cxn ang="0">
                <a:pos x="connsiteX18817" y="connsiteY18817"/>
              </a:cxn>
              <a:cxn ang="0">
                <a:pos x="connsiteX18818" y="connsiteY18818"/>
              </a:cxn>
              <a:cxn ang="0">
                <a:pos x="connsiteX18819" y="connsiteY18819"/>
              </a:cxn>
              <a:cxn ang="0">
                <a:pos x="connsiteX18820" y="connsiteY18820"/>
              </a:cxn>
              <a:cxn ang="0">
                <a:pos x="connsiteX18821" y="connsiteY18821"/>
              </a:cxn>
              <a:cxn ang="0">
                <a:pos x="connsiteX18822" y="connsiteY18822"/>
              </a:cxn>
              <a:cxn ang="0">
                <a:pos x="connsiteX18823" y="connsiteY18823"/>
              </a:cxn>
              <a:cxn ang="0">
                <a:pos x="connsiteX18824" y="connsiteY18824"/>
              </a:cxn>
              <a:cxn ang="0">
                <a:pos x="connsiteX18825" y="connsiteY18825"/>
              </a:cxn>
              <a:cxn ang="0">
                <a:pos x="connsiteX18826" y="connsiteY18826"/>
              </a:cxn>
              <a:cxn ang="0">
                <a:pos x="connsiteX18827" y="connsiteY18827"/>
              </a:cxn>
              <a:cxn ang="0">
                <a:pos x="connsiteX18828" y="connsiteY18828"/>
              </a:cxn>
              <a:cxn ang="0">
                <a:pos x="connsiteX18829" y="connsiteY18829"/>
              </a:cxn>
              <a:cxn ang="0">
                <a:pos x="connsiteX18830" y="connsiteY18830"/>
              </a:cxn>
              <a:cxn ang="0">
                <a:pos x="connsiteX18831" y="connsiteY18831"/>
              </a:cxn>
              <a:cxn ang="0">
                <a:pos x="connsiteX18832" y="connsiteY18832"/>
              </a:cxn>
              <a:cxn ang="0">
                <a:pos x="connsiteX18833" y="connsiteY18833"/>
              </a:cxn>
              <a:cxn ang="0">
                <a:pos x="connsiteX18834" y="connsiteY18834"/>
              </a:cxn>
              <a:cxn ang="0">
                <a:pos x="connsiteX18835" y="connsiteY18835"/>
              </a:cxn>
              <a:cxn ang="0">
                <a:pos x="connsiteX18836" y="connsiteY18836"/>
              </a:cxn>
              <a:cxn ang="0">
                <a:pos x="connsiteX18837" y="connsiteY18837"/>
              </a:cxn>
              <a:cxn ang="0">
                <a:pos x="connsiteX18838" y="connsiteY18838"/>
              </a:cxn>
              <a:cxn ang="0">
                <a:pos x="connsiteX18839" y="connsiteY18839"/>
              </a:cxn>
              <a:cxn ang="0">
                <a:pos x="connsiteX18840" y="connsiteY18840"/>
              </a:cxn>
              <a:cxn ang="0">
                <a:pos x="connsiteX18841" y="connsiteY18841"/>
              </a:cxn>
              <a:cxn ang="0">
                <a:pos x="connsiteX18842" y="connsiteY18842"/>
              </a:cxn>
              <a:cxn ang="0">
                <a:pos x="connsiteX18843" y="connsiteY18843"/>
              </a:cxn>
              <a:cxn ang="0">
                <a:pos x="connsiteX18844" y="connsiteY18844"/>
              </a:cxn>
              <a:cxn ang="0">
                <a:pos x="connsiteX18845" y="connsiteY18845"/>
              </a:cxn>
              <a:cxn ang="0">
                <a:pos x="connsiteX18846" y="connsiteY18846"/>
              </a:cxn>
              <a:cxn ang="0">
                <a:pos x="connsiteX18847" y="connsiteY18847"/>
              </a:cxn>
              <a:cxn ang="0">
                <a:pos x="connsiteX18848" y="connsiteY18848"/>
              </a:cxn>
              <a:cxn ang="0">
                <a:pos x="connsiteX18849" y="connsiteY18849"/>
              </a:cxn>
              <a:cxn ang="0">
                <a:pos x="connsiteX18850" y="connsiteY18850"/>
              </a:cxn>
              <a:cxn ang="0">
                <a:pos x="connsiteX18851" y="connsiteY18851"/>
              </a:cxn>
              <a:cxn ang="0">
                <a:pos x="connsiteX18852" y="connsiteY18852"/>
              </a:cxn>
              <a:cxn ang="0">
                <a:pos x="connsiteX18853" y="connsiteY18853"/>
              </a:cxn>
              <a:cxn ang="0">
                <a:pos x="connsiteX18854" y="connsiteY18854"/>
              </a:cxn>
              <a:cxn ang="0">
                <a:pos x="connsiteX18855" y="connsiteY18855"/>
              </a:cxn>
              <a:cxn ang="0">
                <a:pos x="connsiteX18856" y="connsiteY18856"/>
              </a:cxn>
              <a:cxn ang="0">
                <a:pos x="connsiteX18857" y="connsiteY18857"/>
              </a:cxn>
              <a:cxn ang="0">
                <a:pos x="connsiteX18858" y="connsiteY18858"/>
              </a:cxn>
              <a:cxn ang="0">
                <a:pos x="connsiteX18859" y="connsiteY18859"/>
              </a:cxn>
              <a:cxn ang="0">
                <a:pos x="connsiteX18860" y="connsiteY18860"/>
              </a:cxn>
              <a:cxn ang="0">
                <a:pos x="connsiteX18861" y="connsiteY18861"/>
              </a:cxn>
              <a:cxn ang="0">
                <a:pos x="connsiteX18862" y="connsiteY18862"/>
              </a:cxn>
              <a:cxn ang="0">
                <a:pos x="connsiteX18863" y="connsiteY18863"/>
              </a:cxn>
              <a:cxn ang="0">
                <a:pos x="connsiteX18864" y="connsiteY18864"/>
              </a:cxn>
              <a:cxn ang="0">
                <a:pos x="connsiteX18865" y="connsiteY18865"/>
              </a:cxn>
              <a:cxn ang="0">
                <a:pos x="connsiteX18866" y="connsiteY18866"/>
              </a:cxn>
              <a:cxn ang="0">
                <a:pos x="connsiteX18867" y="connsiteY18867"/>
              </a:cxn>
              <a:cxn ang="0">
                <a:pos x="connsiteX18868" y="connsiteY18868"/>
              </a:cxn>
              <a:cxn ang="0">
                <a:pos x="connsiteX18869" y="connsiteY18869"/>
              </a:cxn>
              <a:cxn ang="0">
                <a:pos x="connsiteX18870" y="connsiteY18870"/>
              </a:cxn>
              <a:cxn ang="0">
                <a:pos x="connsiteX18871" y="connsiteY18871"/>
              </a:cxn>
              <a:cxn ang="0">
                <a:pos x="connsiteX18872" y="connsiteY18872"/>
              </a:cxn>
              <a:cxn ang="0">
                <a:pos x="connsiteX18873" y="connsiteY18873"/>
              </a:cxn>
              <a:cxn ang="0">
                <a:pos x="connsiteX18874" y="connsiteY18874"/>
              </a:cxn>
              <a:cxn ang="0">
                <a:pos x="connsiteX18875" y="connsiteY18875"/>
              </a:cxn>
              <a:cxn ang="0">
                <a:pos x="connsiteX18876" y="connsiteY18876"/>
              </a:cxn>
              <a:cxn ang="0">
                <a:pos x="connsiteX18877" y="connsiteY18877"/>
              </a:cxn>
              <a:cxn ang="0">
                <a:pos x="connsiteX18878" y="connsiteY18878"/>
              </a:cxn>
              <a:cxn ang="0">
                <a:pos x="connsiteX18879" y="connsiteY18879"/>
              </a:cxn>
              <a:cxn ang="0">
                <a:pos x="connsiteX18880" y="connsiteY18880"/>
              </a:cxn>
              <a:cxn ang="0">
                <a:pos x="connsiteX18881" y="connsiteY18881"/>
              </a:cxn>
              <a:cxn ang="0">
                <a:pos x="connsiteX18882" y="connsiteY18882"/>
              </a:cxn>
              <a:cxn ang="0">
                <a:pos x="connsiteX18883" y="connsiteY18883"/>
              </a:cxn>
              <a:cxn ang="0">
                <a:pos x="connsiteX18884" y="connsiteY18884"/>
              </a:cxn>
              <a:cxn ang="0">
                <a:pos x="connsiteX18885" y="connsiteY18885"/>
              </a:cxn>
              <a:cxn ang="0">
                <a:pos x="connsiteX18886" y="connsiteY18886"/>
              </a:cxn>
              <a:cxn ang="0">
                <a:pos x="connsiteX18887" y="connsiteY18887"/>
              </a:cxn>
              <a:cxn ang="0">
                <a:pos x="connsiteX18888" y="connsiteY18888"/>
              </a:cxn>
              <a:cxn ang="0">
                <a:pos x="connsiteX18889" y="connsiteY18889"/>
              </a:cxn>
              <a:cxn ang="0">
                <a:pos x="connsiteX18890" y="connsiteY18890"/>
              </a:cxn>
              <a:cxn ang="0">
                <a:pos x="connsiteX18891" y="connsiteY18891"/>
              </a:cxn>
              <a:cxn ang="0">
                <a:pos x="connsiteX18892" y="connsiteY18892"/>
              </a:cxn>
              <a:cxn ang="0">
                <a:pos x="connsiteX18893" y="connsiteY18893"/>
              </a:cxn>
              <a:cxn ang="0">
                <a:pos x="connsiteX18894" y="connsiteY18894"/>
              </a:cxn>
              <a:cxn ang="0">
                <a:pos x="connsiteX18895" y="connsiteY18895"/>
              </a:cxn>
              <a:cxn ang="0">
                <a:pos x="connsiteX18896" y="connsiteY18896"/>
              </a:cxn>
              <a:cxn ang="0">
                <a:pos x="connsiteX18897" y="connsiteY18897"/>
              </a:cxn>
              <a:cxn ang="0">
                <a:pos x="connsiteX18898" y="connsiteY18898"/>
              </a:cxn>
              <a:cxn ang="0">
                <a:pos x="connsiteX18899" y="connsiteY18899"/>
              </a:cxn>
              <a:cxn ang="0">
                <a:pos x="connsiteX18900" y="connsiteY18900"/>
              </a:cxn>
              <a:cxn ang="0">
                <a:pos x="connsiteX18901" y="connsiteY18901"/>
              </a:cxn>
              <a:cxn ang="0">
                <a:pos x="connsiteX18902" y="connsiteY18902"/>
              </a:cxn>
              <a:cxn ang="0">
                <a:pos x="connsiteX18903" y="connsiteY18903"/>
              </a:cxn>
              <a:cxn ang="0">
                <a:pos x="connsiteX18904" y="connsiteY18904"/>
              </a:cxn>
              <a:cxn ang="0">
                <a:pos x="connsiteX18905" y="connsiteY18905"/>
              </a:cxn>
              <a:cxn ang="0">
                <a:pos x="connsiteX18906" y="connsiteY18906"/>
              </a:cxn>
              <a:cxn ang="0">
                <a:pos x="connsiteX18907" y="connsiteY18907"/>
              </a:cxn>
              <a:cxn ang="0">
                <a:pos x="connsiteX18908" y="connsiteY18908"/>
              </a:cxn>
              <a:cxn ang="0">
                <a:pos x="connsiteX18909" y="connsiteY18909"/>
              </a:cxn>
              <a:cxn ang="0">
                <a:pos x="connsiteX18910" y="connsiteY18910"/>
              </a:cxn>
              <a:cxn ang="0">
                <a:pos x="connsiteX18911" y="connsiteY18911"/>
              </a:cxn>
              <a:cxn ang="0">
                <a:pos x="connsiteX18912" y="connsiteY18912"/>
              </a:cxn>
              <a:cxn ang="0">
                <a:pos x="connsiteX18913" y="connsiteY18913"/>
              </a:cxn>
              <a:cxn ang="0">
                <a:pos x="connsiteX18914" y="connsiteY18914"/>
              </a:cxn>
              <a:cxn ang="0">
                <a:pos x="connsiteX18915" y="connsiteY18915"/>
              </a:cxn>
              <a:cxn ang="0">
                <a:pos x="connsiteX18916" y="connsiteY18916"/>
              </a:cxn>
              <a:cxn ang="0">
                <a:pos x="connsiteX18917" y="connsiteY18917"/>
              </a:cxn>
              <a:cxn ang="0">
                <a:pos x="connsiteX18918" y="connsiteY18918"/>
              </a:cxn>
              <a:cxn ang="0">
                <a:pos x="connsiteX18919" y="connsiteY18919"/>
              </a:cxn>
              <a:cxn ang="0">
                <a:pos x="connsiteX18920" y="connsiteY18920"/>
              </a:cxn>
              <a:cxn ang="0">
                <a:pos x="connsiteX18921" y="connsiteY18921"/>
              </a:cxn>
              <a:cxn ang="0">
                <a:pos x="connsiteX18922" y="connsiteY18922"/>
              </a:cxn>
              <a:cxn ang="0">
                <a:pos x="connsiteX18923" y="connsiteY18923"/>
              </a:cxn>
              <a:cxn ang="0">
                <a:pos x="connsiteX18924" y="connsiteY18924"/>
              </a:cxn>
              <a:cxn ang="0">
                <a:pos x="connsiteX18925" y="connsiteY18925"/>
              </a:cxn>
              <a:cxn ang="0">
                <a:pos x="connsiteX18926" y="connsiteY18926"/>
              </a:cxn>
              <a:cxn ang="0">
                <a:pos x="connsiteX18927" y="connsiteY18927"/>
              </a:cxn>
              <a:cxn ang="0">
                <a:pos x="connsiteX18928" y="connsiteY18928"/>
              </a:cxn>
              <a:cxn ang="0">
                <a:pos x="connsiteX18929" y="connsiteY18929"/>
              </a:cxn>
              <a:cxn ang="0">
                <a:pos x="connsiteX18930" y="connsiteY18930"/>
              </a:cxn>
              <a:cxn ang="0">
                <a:pos x="connsiteX18931" y="connsiteY18931"/>
              </a:cxn>
              <a:cxn ang="0">
                <a:pos x="connsiteX18932" y="connsiteY18932"/>
              </a:cxn>
              <a:cxn ang="0">
                <a:pos x="connsiteX18933" y="connsiteY18933"/>
              </a:cxn>
              <a:cxn ang="0">
                <a:pos x="connsiteX18934" y="connsiteY18934"/>
              </a:cxn>
              <a:cxn ang="0">
                <a:pos x="connsiteX18935" y="connsiteY18935"/>
              </a:cxn>
              <a:cxn ang="0">
                <a:pos x="connsiteX18936" y="connsiteY18936"/>
              </a:cxn>
              <a:cxn ang="0">
                <a:pos x="connsiteX18937" y="connsiteY18937"/>
              </a:cxn>
              <a:cxn ang="0">
                <a:pos x="connsiteX18938" y="connsiteY18938"/>
              </a:cxn>
              <a:cxn ang="0">
                <a:pos x="connsiteX18939" y="connsiteY18939"/>
              </a:cxn>
              <a:cxn ang="0">
                <a:pos x="connsiteX18940" y="connsiteY18940"/>
              </a:cxn>
              <a:cxn ang="0">
                <a:pos x="connsiteX18941" y="connsiteY18941"/>
              </a:cxn>
              <a:cxn ang="0">
                <a:pos x="connsiteX18942" y="connsiteY18942"/>
              </a:cxn>
              <a:cxn ang="0">
                <a:pos x="connsiteX18943" y="connsiteY18943"/>
              </a:cxn>
              <a:cxn ang="0">
                <a:pos x="connsiteX18944" y="connsiteY18944"/>
              </a:cxn>
              <a:cxn ang="0">
                <a:pos x="connsiteX18945" y="connsiteY18945"/>
              </a:cxn>
              <a:cxn ang="0">
                <a:pos x="connsiteX18946" y="connsiteY18946"/>
              </a:cxn>
              <a:cxn ang="0">
                <a:pos x="connsiteX18947" y="connsiteY18947"/>
              </a:cxn>
              <a:cxn ang="0">
                <a:pos x="connsiteX18948" y="connsiteY18948"/>
              </a:cxn>
              <a:cxn ang="0">
                <a:pos x="connsiteX18949" y="connsiteY18949"/>
              </a:cxn>
              <a:cxn ang="0">
                <a:pos x="connsiteX18950" y="connsiteY18950"/>
              </a:cxn>
              <a:cxn ang="0">
                <a:pos x="connsiteX18951" y="connsiteY18951"/>
              </a:cxn>
              <a:cxn ang="0">
                <a:pos x="connsiteX18952" y="connsiteY18952"/>
              </a:cxn>
              <a:cxn ang="0">
                <a:pos x="connsiteX18953" y="connsiteY18953"/>
              </a:cxn>
              <a:cxn ang="0">
                <a:pos x="connsiteX18954" y="connsiteY18954"/>
              </a:cxn>
              <a:cxn ang="0">
                <a:pos x="connsiteX18955" y="connsiteY18955"/>
              </a:cxn>
              <a:cxn ang="0">
                <a:pos x="connsiteX18956" y="connsiteY18956"/>
              </a:cxn>
              <a:cxn ang="0">
                <a:pos x="connsiteX18957" y="connsiteY18957"/>
              </a:cxn>
              <a:cxn ang="0">
                <a:pos x="connsiteX18958" y="connsiteY18958"/>
              </a:cxn>
              <a:cxn ang="0">
                <a:pos x="connsiteX18959" y="connsiteY18959"/>
              </a:cxn>
              <a:cxn ang="0">
                <a:pos x="connsiteX18960" y="connsiteY18960"/>
              </a:cxn>
              <a:cxn ang="0">
                <a:pos x="connsiteX18961" y="connsiteY18961"/>
              </a:cxn>
              <a:cxn ang="0">
                <a:pos x="connsiteX18962" y="connsiteY18962"/>
              </a:cxn>
              <a:cxn ang="0">
                <a:pos x="connsiteX18963" y="connsiteY18963"/>
              </a:cxn>
              <a:cxn ang="0">
                <a:pos x="connsiteX18964" y="connsiteY18964"/>
              </a:cxn>
              <a:cxn ang="0">
                <a:pos x="connsiteX18965" y="connsiteY18965"/>
              </a:cxn>
              <a:cxn ang="0">
                <a:pos x="connsiteX18966" y="connsiteY18966"/>
              </a:cxn>
              <a:cxn ang="0">
                <a:pos x="connsiteX18967" y="connsiteY18967"/>
              </a:cxn>
              <a:cxn ang="0">
                <a:pos x="connsiteX18968" y="connsiteY18968"/>
              </a:cxn>
              <a:cxn ang="0">
                <a:pos x="connsiteX18969" y="connsiteY18969"/>
              </a:cxn>
              <a:cxn ang="0">
                <a:pos x="connsiteX18970" y="connsiteY18970"/>
              </a:cxn>
              <a:cxn ang="0">
                <a:pos x="connsiteX18971" y="connsiteY18971"/>
              </a:cxn>
              <a:cxn ang="0">
                <a:pos x="connsiteX18972" y="connsiteY18972"/>
              </a:cxn>
              <a:cxn ang="0">
                <a:pos x="connsiteX18973" y="connsiteY18973"/>
              </a:cxn>
              <a:cxn ang="0">
                <a:pos x="connsiteX18974" y="connsiteY18974"/>
              </a:cxn>
              <a:cxn ang="0">
                <a:pos x="connsiteX18975" y="connsiteY18975"/>
              </a:cxn>
              <a:cxn ang="0">
                <a:pos x="connsiteX18976" y="connsiteY18976"/>
              </a:cxn>
              <a:cxn ang="0">
                <a:pos x="connsiteX18977" y="connsiteY18977"/>
              </a:cxn>
              <a:cxn ang="0">
                <a:pos x="connsiteX18978" y="connsiteY18978"/>
              </a:cxn>
              <a:cxn ang="0">
                <a:pos x="connsiteX18979" y="connsiteY18979"/>
              </a:cxn>
              <a:cxn ang="0">
                <a:pos x="connsiteX18980" y="connsiteY18980"/>
              </a:cxn>
              <a:cxn ang="0">
                <a:pos x="connsiteX18981" y="connsiteY18981"/>
              </a:cxn>
              <a:cxn ang="0">
                <a:pos x="connsiteX18982" y="connsiteY18982"/>
              </a:cxn>
              <a:cxn ang="0">
                <a:pos x="connsiteX18983" y="connsiteY18983"/>
              </a:cxn>
              <a:cxn ang="0">
                <a:pos x="connsiteX18984" y="connsiteY18984"/>
              </a:cxn>
              <a:cxn ang="0">
                <a:pos x="connsiteX18985" y="connsiteY18985"/>
              </a:cxn>
              <a:cxn ang="0">
                <a:pos x="connsiteX18986" y="connsiteY18986"/>
              </a:cxn>
              <a:cxn ang="0">
                <a:pos x="connsiteX18987" y="connsiteY18987"/>
              </a:cxn>
              <a:cxn ang="0">
                <a:pos x="connsiteX18988" y="connsiteY18988"/>
              </a:cxn>
              <a:cxn ang="0">
                <a:pos x="connsiteX18989" y="connsiteY18989"/>
              </a:cxn>
              <a:cxn ang="0">
                <a:pos x="connsiteX18990" y="connsiteY18990"/>
              </a:cxn>
              <a:cxn ang="0">
                <a:pos x="connsiteX18991" y="connsiteY18991"/>
              </a:cxn>
              <a:cxn ang="0">
                <a:pos x="connsiteX18992" y="connsiteY18992"/>
              </a:cxn>
              <a:cxn ang="0">
                <a:pos x="connsiteX18993" y="connsiteY18993"/>
              </a:cxn>
              <a:cxn ang="0">
                <a:pos x="connsiteX18994" y="connsiteY18994"/>
              </a:cxn>
              <a:cxn ang="0">
                <a:pos x="connsiteX18995" y="connsiteY18995"/>
              </a:cxn>
              <a:cxn ang="0">
                <a:pos x="connsiteX18996" y="connsiteY18996"/>
              </a:cxn>
              <a:cxn ang="0">
                <a:pos x="connsiteX18997" y="connsiteY18997"/>
              </a:cxn>
              <a:cxn ang="0">
                <a:pos x="connsiteX18998" y="connsiteY18998"/>
              </a:cxn>
              <a:cxn ang="0">
                <a:pos x="connsiteX18999" y="connsiteY18999"/>
              </a:cxn>
              <a:cxn ang="0">
                <a:pos x="connsiteX19000" y="connsiteY19000"/>
              </a:cxn>
              <a:cxn ang="0">
                <a:pos x="connsiteX19001" y="connsiteY19001"/>
              </a:cxn>
              <a:cxn ang="0">
                <a:pos x="connsiteX19002" y="connsiteY19002"/>
              </a:cxn>
              <a:cxn ang="0">
                <a:pos x="connsiteX19003" y="connsiteY19003"/>
              </a:cxn>
              <a:cxn ang="0">
                <a:pos x="connsiteX19004" y="connsiteY19004"/>
              </a:cxn>
              <a:cxn ang="0">
                <a:pos x="connsiteX19005" y="connsiteY19005"/>
              </a:cxn>
              <a:cxn ang="0">
                <a:pos x="connsiteX19006" y="connsiteY19006"/>
              </a:cxn>
              <a:cxn ang="0">
                <a:pos x="connsiteX19007" y="connsiteY19007"/>
              </a:cxn>
              <a:cxn ang="0">
                <a:pos x="connsiteX19008" y="connsiteY19008"/>
              </a:cxn>
              <a:cxn ang="0">
                <a:pos x="connsiteX19009" y="connsiteY19009"/>
              </a:cxn>
              <a:cxn ang="0">
                <a:pos x="connsiteX19010" y="connsiteY19010"/>
              </a:cxn>
              <a:cxn ang="0">
                <a:pos x="connsiteX19011" y="connsiteY19011"/>
              </a:cxn>
              <a:cxn ang="0">
                <a:pos x="connsiteX19012" y="connsiteY19012"/>
              </a:cxn>
              <a:cxn ang="0">
                <a:pos x="connsiteX19013" y="connsiteY19013"/>
              </a:cxn>
              <a:cxn ang="0">
                <a:pos x="connsiteX19014" y="connsiteY19014"/>
              </a:cxn>
              <a:cxn ang="0">
                <a:pos x="connsiteX19015" y="connsiteY19015"/>
              </a:cxn>
              <a:cxn ang="0">
                <a:pos x="connsiteX19016" y="connsiteY19016"/>
              </a:cxn>
              <a:cxn ang="0">
                <a:pos x="connsiteX19017" y="connsiteY19017"/>
              </a:cxn>
              <a:cxn ang="0">
                <a:pos x="connsiteX19018" y="connsiteY19018"/>
              </a:cxn>
              <a:cxn ang="0">
                <a:pos x="connsiteX19019" y="connsiteY19019"/>
              </a:cxn>
              <a:cxn ang="0">
                <a:pos x="connsiteX19020" y="connsiteY19020"/>
              </a:cxn>
              <a:cxn ang="0">
                <a:pos x="connsiteX19021" y="connsiteY19021"/>
              </a:cxn>
              <a:cxn ang="0">
                <a:pos x="connsiteX19022" y="connsiteY19022"/>
              </a:cxn>
              <a:cxn ang="0">
                <a:pos x="connsiteX19023" y="connsiteY19023"/>
              </a:cxn>
              <a:cxn ang="0">
                <a:pos x="connsiteX19024" y="connsiteY19024"/>
              </a:cxn>
              <a:cxn ang="0">
                <a:pos x="connsiteX19025" y="connsiteY19025"/>
              </a:cxn>
              <a:cxn ang="0">
                <a:pos x="connsiteX19026" y="connsiteY19026"/>
              </a:cxn>
              <a:cxn ang="0">
                <a:pos x="connsiteX19027" y="connsiteY19027"/>
              </a:cxn>
              <a:cxn ang="0">
                <a:pos x="connsiteX19028" y="connsiteY19028"/>
              </a:cxn>
              <a:cxn ang="0">
                <a:pos x="connsiteX19029" y="connsiteY19029"/>
              </a:cxn>
              <a:cxn ang="0">
                <a:pos x="connsiteX19030" y="connsiteY19030"/>
              </a:cxn>
              <a:cxn ang="0">
                <a:pos x="connsiteX19031" y="connsiteY19031"/>
              </a:cxn>
              <a:cxn ang="0">
                <a:pos x="connsiteX19032" y="connsiteY19032"/>
              </a:cxn>
              <a:cxn ang="0">
                <a:pos x="connsiteX19033" y="connsiteY19033"/>
              </a:cxn>
              <a:cxn ang="0">
                <a:pos x="connsiteX19034" y="connsiteY19034"/>
              </a:cxn>
              <a:cxn ang="0">
                <a:pos x="connsiteX19035" y="connsiteY19035"/>
              </a:cxn>
              <a:cxn ang="0">
                <a:pos x="connsiteX19036" y="connsiteY19036"/>
              </a:cxn>
              <a:cxn ang="0">
                <a:pos x="connsiteX19037" y="connsiteY19037"/>
              </a:cxn>
              <a:cxn ang="0">
                <a:pos x="connsiteX19038" y="connsiteY19038"/>
              </a:cxn>
              <a:cxn ang="0">
                <a:pos x="connsiteX19039" y="connsiteY19039"/>
              </a:cxn>
              <a:cxn ang="0">
                <a:pos x="connsiteX19040" y="connsiteY19040"/>
              </a:cxn>
              <a:cxn ang="0">
                <a:pos x="connsiteX19041" y="connsiteY19041"/>
              </a:cxn>
              <a:cxn ang="0">
                <a:pos x="connsiteX19042" y="connsiteY19042"/>
              </a:cxn>
              <a:cxn ang="0">
                <a:pos x="connsiteX19043" y="connsiteY19043"/>
              </a:cxn>
              <a:cxn ang="0">
                <a:pos x="connsiteX19044" y="connsiteY19044"/>
              </a:cxn>
              <a:cxn ang="0">
                <a:pos x="connsiteX19045" y="connsiteY19045"/>
              </a:cxn>
              <a:cxn ang="0">
                <a:pos x="connsiteX19046" y="connsiteY19046"/>
              </a:cxn>
              <a:cxn ang="0">
                <a:pos x="connsiteX19047" y="connsiteY19047"/>
              </a:cxn>
              <a:cxn ang="0">
                <a:pos x="connsiteX19048" y="connsiteY19048"/>
              </a:cxn>
              <a:cxn ang="0">
                <a:pos x="connsiteX19049" y="connsiteY19049"/>
              </a:cxn>
              <a:cxn ang="0">
                <a:pos x="connsiteX19050" y="connsiteY19050"/>
              </a:cxn>
              <a:cxn ang="0">
                <a:pos x="connsiteX19051" y="connsiteY19051"/>
              </a:cxn>
              <a:cxn ang="0">
                <a:pos x="connsiteX19052" y="connsiteY19052"/>
              </a:cxn>
              <a:cxn ang="0">
                <a:pos x="connsiteX19053" y="connsiteY19053"/>
              </a:cxn>
              <a:cxn ang="0">
                <a:pos x="connsiteX19054" y="connsiteY19054"/>
              </a:cxn>
              <a:cxn ang="0">
                <a:pos x="connsiteX19055" y="connsiteY19055"/>
              </a:cxn>
              <a:cxn ang="0">
                <a:pos x="connsiteX19056" y="connsiteY19056"/>
              </a:cxn>
              <a:cxn ang="0">
                <a:pos x="connsiteX19057" y="connsiteY19057"/>
              </a:cxn>
              <a:cxn ang="0">
                <a:pos x="connsiteX19058" y="connsiteY19058"/>
              </a:cxn>
              <a:cxn ang="0">
                <a:pos x="connsiteX19059" y="connsiteY19059"/>
              </a:cxn>
              <a:cxn ang="0">
                <a:pos x="connsiteX19060" y="connsiteY19060"/>
              </a:cxn>
              <a:cxn ang="0">
                <a:pos x="connsiteX19061" y="connsiteY19061"/>
              </a:cxn>
              <a:cxn ang="0">
                <a:pos x="connsiteX19062" y="connsiteY19062"/>
              </a:cxn>
              <a:cxn ang="0">
                <a:pos x="connsiteX19063" y="connsiteY19063"/>
              </a:cxn>
              <a:cxn ang="0">
                <a:pos x="connsiteX19064" y="connsiteY19064"/>
              </a:cxn>
              <a:cxn ang="0">
                <a:pos x="connsiteX19065" y="connsiteY19065"/>
              </a:cxn>
              <a:cxn ang="0">
                <a:pos x="connsiteX19066" y="connsiteY19066"/>
              </a:cxn>
              <a:cxn ang="0">
                <a:pos x="connsiteX19067" y="connsiteY19067"/>
              </a:cxn>
              <a:cxn ang="0">
                <a:pos x="connsiteX19068" y="connsiteY19068"/>
              </a:cxn>
              <a:cxn ang="0">
                <a:pos x="connsiteX19069" y="connsiteY19069"/>
              </a:cxn>
              <a:cxn ang="0">
                <a:pos x="connsiteX19070" y="connsiteY19070"/>
              </a:cxn>
              <a:cxn ang="0">
                <a:pos x="connsiteX19071" y="connsiteY19071"/>
              </a:cxn>
              <a:cxn ang="0">
                <a:pos x="connsiteX19072" y="connsiteY19072"/>
              </a:cxn>
              <a:cxn ang="0">
                <a:pos x="connsiteX19073" y="connsiteY19073"/>
              </a:cxn>
              <a:cxn ang="0">
                <a:pos x="connsiteX19074" y="connsiteY19074"/>
              </a:cxn>
              <a:cxn ang="0">
                <a:pos x="connsiteX19075" y="connsiteY19075"/>
              </a:cxn>
              <a:cxn ang="0">
                <a:pos x="connsiteX19076" y="connsiteY19076"/>
              </a:cxn>
              <a:cxn ang="0">
                <a:pos x="connsiteX19077" y="connsiteY19077"/>
              </a:cxn>
              <a:cxn ang="0">
                <a:pos x="connsiteX19078" y="connsiteY19078"/>
              </a:cxn>
              <a:cxn ang="0">
                <a:pos x="connsiteX19079" y="connsiteY19079"/>
              </a:cxn>
              <a:cxn ang="0">
                <a:pos x="connsiteX19080" y="connsiteY19080"/>
              </a:cxn>
              <a:cxn ang="0">
                <a:pos x="connsiteX19081" y="connsiteY19081"/>
              </a:cxn>
              <a:cxn ang="0">
                <a:pos x="connsiteX19082" y="connsiteY19082"/>
              </a:cxn>
              <a:cxn ang="0">
                <a:pos x="connsiteX19083" y="connsiteY19083"/>
              </a:cxn>
              <a:cxn ang="0">
                <a:pos x="connsiteX19084" y="connsiteY19084"/>
              </a:cxn>
              <a:cxn ang="0">
                <a:pos x="connsiteX19085" y="connsiteY19085"/>
              </a:cxn>
              <a:cxn ang="0">
                <a:pos x="connsiteX19086" y="connsiteY19086"/>
              </a:cxn>
              <a:cxn ang="0">
                <a:pos x="connsiteX19087" y="connsiteY19087"/>
              </a:cxn>
              <a:cxn ang="0">
                <a:pos x="connsiteX19088" y="connsiteY19088"/>
              </a:cxn>
              <a:cxn ang="0">
                <a:pos x="connsiteX19089" y="connsiteY19089"/>
              </a:cxn>
              <a:cxn ang="0">
                <a:pos x="connsiteX19090" y="connsiteY19090"/>
              </a:cxn>
              <a:cxn ang="0">
                <a:pos x="connsiteX19091" y="connsiteY19091"/>
              </a:cxn>
              <a:cxn ang="0">
                <a:pos x="connsiteX19092" y="connsiteY19092"/>
              </a:cxn>
              <a:cxn ang="0">
                <a:pos x="connsiteX19093" y="connsiteY19093"/>
              </a:cxn>
              <a:cxn ang="0">
                <a:pos x="connsiteX19094" y="connsiteY19094"/>
              </a:cxn>
              <a:cxn ang="0">
                <a:pos x="connsiteX19095" y="connsiteY19095"/>
              </a:cxn>
              <a:cxn ang="0">
                <a:pos x="connsiteX19096" y="connsiteY19096"/>
              </a:cxn>
              <a:cxn ang="0">
                <a:pos x="connsiteX19097" y="connsiteY19097"/>
              </a:cxn>
              <a:cxn ang="0">
                <a:pos x="connsiteX19098" y="connsiteY19098"/>
              </a:cxn>
              <a:cxn ang="0">
                <a:pos x="connsiteX19099" y="connsiteY19099"/>
              </a:cxn>
              <a:cxn ang="0">
                <a:pos x="connsiteX19100" y="connsiteY19100"/>
              </a:cxn>
              <a:cxn ang="0">
                <a:pos x="connsiteX19101" y="connsiteY19101"/>
              </a:cxn>
              <a:cxn ang="0">
                <a:pos x="connsiteX19102" y="connsiteY19102"/>
              </a:cxn>
              <a:cxn ang="0">
                <a:pos x="connsiteX19103" y="connsiteY19103"/>
              </a:cxn>
              <a:cxn ang="0">
                <a:pos x="connsiteX19104" y="connsiteY19104"/>
              </a:cxn>
              <a:cxn ang="0">
                <a:pos x="connsiteX19105" y="connsiteY19105"/>
              </a:cxn>
              <a:cxn ang="0">
                <a:pos x="connsiteX19106" y="connsiteY19106"/>
              </a:cxn>
              <a:cxn ang="0">
                <a:pos x="connsiteX19107" y="connsiteY19107"/>
              </a:cxn>
              <a:cxn ang="0">
                <a:pos x="connsiteX19108" y="connsiteY19108"/>
              </a:cxn>
              <a:cxn ang="0">
                <a:pos x="connsiteX19109" y="connsiteY19109"/>
              </a:cxn>
              <a:cxn ang="0">
                <a:pos x="connsiteX19110" y="connsiteY19110"/>
              </a:cxn>
              <a:cxn ang="0">
                <a:pos x="connsiteX19111" y="connsiteY19111"/>
              </a:cxn>
              <a:cxn ang="0">
                <a:pos x="connsiteX19112" y="connsiteY19112"/>
              </a:cxn>
              <a:cxn ang="0">
                <a:pos x="connsiteX19113" y="connsiteY19113"/>
              </a:cxn>
              <a:cxn ang="0">
                <a:pos x="connsiteX19114" y="connsiteY19114"/>
              </a:cxn>
              <a:cxn ang="0">
                <a:pos x="connsiteX19115" y="connsiteY19115"/>
              </a:cxn>
              <a:cxn ang="0">
                <a:pos x="connsiteX19116" y="connsiteY19116"/>
              </a:cxn>
              <a:cxn ang="0">
                <a:pos x="connsiteX19117" y="connsiteY19117"/>
              </a:cxn>
              <a:cxn ang="0">
                <a:pos x="connsiteX19118" y="connsiteY19118"/>
              </a:cxn>
              <a:cxn ang="0">
                <a:pos x="connsiteX19119" y="connsiteY19119"/>
              </a:cxn>
              <a:cxn ang="0">
                <a:pos x="connsiteX19120" y="connsiteY19120"/>
              </a:cxn>
              <a:cxn ang="0">
                <a:pos x="connsiteX19121" y="connsiteY19121"/>
              </a:cxn>
              <a:cxn ang="0">
                <a:pos x="connsiteX19122" y="connsiteY19122"/>
              </a:cxn>
              <a:cxn ang="0">
                <a:pos x="connsiteX19123" y="connsiteY19123"/>
              </a:cxn>
              <a:cxn ang="0">
                <a:pos x="connsiteX19124" y="connsiteY19124"/>
              </a:cxn>
              <a:cxn ang="0">
                <a:pos x="connsiteX19125" y="connsiteY19125"/>
              </a:cxn>
              <a:cxn ang="0">
                <a:pos x="connsiteX19126" y="connsiteY19126"/>
              </a:cxn>
              <a:cxn ang="0">
                <a:pos x="connsiteX19127" y="connsiteY19127"/>
              </a:cxn>
              <a:cxn ang="0">
                <a:pos x="connsiteX19128" y="connsiteY19128"/>
              </a:cxn>
              <a:cxn ang="0">
                <a:pos x="connsiteX19129" y="connsiteY19129"/>
              </a:cxn>
              <a:cxn ang="0">
                <a:pos x="connsiteX19130" y="connsiteY19130"/>
              </a:cxn>
              <a:cxn ang="0">
                <a:pos x="connsiteX19131" y="connsiteY19131"/>
              </a:cxn>
              <a:cxn ang="0">
                <a:pos x="connsiteX19132" y="connsiteY19132"/>
              </a:cxn>
              <a:cxn ang="0">
                <a:pos x="connsiteX19133" y="connsiteY19133"/>
              </a:cxn>
              <a:cxn ang="0">
                <a:pos x="connsiteX19134" y="connsiteY19134"/>
              </a:cxn>
              <a:cxn ang="0">
                <a:pos x="connsiteX19135" y="connsiteY19135"/>
              </a:cxn>
              <a:cxn ang="0">
                <a:pos x="connsiteX19136" y="connsiteY19136"/>
              </a:cxn>
              <a:cxn ang="0">
                <a:pos x="connsiteX19137" y="connsiteY19137"/>
              </a:cxn>
              <a:cxn ang="0">
                <a:pos x="connsiteX19138" y="connsiteY19138"/>
              </a:cxn>
              <a:cxn ang="0">
                <a:pos x="connsiteX19139" y="connsiteY19139"/>
              </a:cxn>
              <a:cxn ang="0">
                <a:pos x="connsiteX19140" y="connsiteY19140"/>
              </a:cxn>
              <a:cxn ang="0">
                <a:pos x="connsiteX19141" y="connsiteY19141"/>
              </a:cxn>
              <a:cxn ang="0">
                <a:pos x="connsiteX19142" y="connsiteY19142"/>
              </a:cxn>
              <a:cxn ang="0">
                <a:pos x="connsiteX19143" y="connsiteY19143"/>
              </a:cxn>
              <a:cxn ang="0">
                <a:pos x="connsiteX19144" y="connsiteY19144"/>
              </a:cxn>
              <a:cxn ang="0">
                <a:pos x="connsiteX19145" y="connsiteY19145"/>
              </a:cxn>
              <a:cxn ang="0">
                <a:pos x="connsiteX19146" y="connsiteY19146"/>
              </a:cxn>
              <a:cxn ang="0">
                <a:pos x="connsiteX19147" y="connsiteY19147"/>
              </a:cxn>
              <a:cxn ang="0">
                <a:pos x="connsiteX19148" y="connsiteY19148"/>
              </a:cxn>
              <a:cxn ang="0">
                <a:pos x="connsiteX19149" y="connsiteY19149"/>
              </a:cxn>
              <a:cxn ang="0">
                <a:pos x="connsiteX19150" y="connsiteY19150"/>
              </a:cxn>
              <a:cxn ang="0">
                <a:pos x="connsiteX19151" y="connsiteY19151"/>
              </a:cxn>
              <a:cxn ang="0">
                <a:pos x="connsiteX19152" y="connsiteY19152"/>
              </a:cxn>
              <a:cxn ang="0">
                <a:pos x="connsiteX19153" y="connsiteY19153"/>
              </a:cxn>
              <a:cxn ang="0">
                <a:pos x="connsiteX19154" y="connsiteY19154"/>
              </a:cxn>
              <a:cxn ang="0">
                <a:pos x="connsiteX19155" y="connsiteY19155"/>
              </a:cxn>
              <a:cxn ang="0">
                <a:pos x="connsiteX19156" y="connsiteY19156"/>
              </a:cxn>
              <a:cxn ang="0">
                <a:pos x="connsiteX19157" y="connsiteY19157"/>
              </a:cxn>
              <a:cxn ang="0">
                <a:pos x="connsiteX19158" y="connsiteY19158"/>
              </a:cxn>
              <a:cxn ang="0">
                <a:pos x="connsiteX19159" y="connsiteY19159"/>
              </a:cxn>
              <a:cxn ang="0">
                <a:pos x="connsiteX19160" y="connsiteY19160"/>
              </a:cxn>
              <a:cxn ang="0">
                <a:pos x="connsiteX19161" y="connsiteY19161"/>
              </a:cxn>
              <a:cxn ang="0">
                <a:pos x="connsiteX19162" y="connsiteY19162"/>
              </a:cxn>
              <a:cxn ang="0">
                <a:pos x="connsiteX19163" y="connsiteY19163"/>
              </a:cxn>
              <a:cxn ang="0">
                <a:pos x="connsiteX19164" y="connsiteY19164"/>
              </a:cxn>
              <a:cxn ang="0">
                <a:pos x="connsiteX19165" y="connsiteY19165"/>
              </a:cxn>
              <a:cxn ang="0">
                <a:pos x="connsiteX19166" y="connsiteY19166"/>
              </a:cxn>
              <a:cxn ang="0">
                <a:pos x="connsiteX19167" y="connsiteY19167"/>
              </a:cxn>
              <a:cxn ang="0">
                <a:pos x="connsiteX19168" y="connsiteY19168"/>
              </a:cxn>
              <a:cxn ang="0">
                <a:pos x="connsiteX19169" y="connsiteY19169"/>
              </a:cxn>
              <a:cxn ang="0">
                <a:pos x="connsiteX19170" y="connsiteY19170"/>
              </a:cxn>
              <a:cxn ang="0">
                <a:pos x="connsiteX19171" y="connsiteY19171"/>
              </a:cxn>
              <a:cxn ang="0">
                <a:pos x="connsiteX19172" y="connsiteY19172"/>
              </a:cxn>
              <a:cxn ang="0">
                <a:pos x="connsiteX19173" y="connsiteY19173"/>
              </a:cxn>
              <a:cxn ang="0">
                <a:pos x="connsiteX19174" y="connsiteY19174"/>
              </a:cxn>
              <a:cxn ang="0">
                <a:pos x="connsiteX19175" y="connsiteY19175"/>
              </a:cxn>
              <a:cxn ang="0">
                <a:pos x="connsiteX19176" y="connsiteY19176"/>
              </a:cxn>
              <a:cxn ang="0">
                <a:pos x="connsiteX19177" y="connsiteY19177"/>
              </a:cxn>
              <a:cxn ang="0">
                <a:pos x="connsiteX19178" y="connsiteY19178"/>
              </a:cxn>
              <a:cxn ang="0">
                <a:pos x="connsiteX19179" y="connsiteY19179"/>
              </a:cxn>
              <a:cxn ang="0">
                <a:pos x="connsiteX19180" y="connsiteY19180"/>
              </a:cxn>
              <a:cxn ang="0">
                <a:pos x="connsiteX19181" y="connsiteY19181"/>
              </a:cxn>
              <a:cxn ang="0">
                <a:pos x="connsiteX19182" y="connsiteY19182"/>
              </a:cxn>
              <a:cxn ang="0">
                <a:pos x="connsiteX19183" y="connsiteY19183"/>
              </a:cxn>
              <a:cxn ang="0">
                <a:pos x="connsiteX19184" y="connsiteY19184"/>
              </a:cxn>
              <a:cxn ang="0">
                <a:pos x="connsiteX19185" y="connsiteY19185"/>
              </a:cxn>
              <a:cxn ang="0">
                <a:pos x="connsiteX19186" y="connsiteY19186"/>
              </a:cxn>
              <a:cxn ang="0">
                <a:pos x="connsiteX19187" y="connsiteY19187"/>
              </a:cxn>
              <a:cxn ang="0">
                <a:pos x="connsiteX19188" y="connsiteY19188"/>
              </a:cxn>
              <a:cxn ang="0">
                <a:pos x="connsiteX19189" y="connsiteY19189"/>
              </a:cxn>
              <a:cxn ang="0">
                <a:pos x="connsiteX19190" y="connsiteY19190"/>
              </a:cxn>
              <a:cxn ang="0">
                <a:pos x="connsiteX19191" y="connsiteY19191"/>
              </a:cxn>
              <a:cxn ang="0">
                <a:pos x="connsiteX19192" y="connsiteY19192"/>
              </a:cxn>
              <a:cxn ang="0">
                <a:pos x="connsiteX19193" y="connsiteY19193"/>
              </a:cxn>
              <a:cxn ang="0">
                <a:pos x="connsiteX19194" y="connsiteY19194"/>
              </a:cxn>
              <a:cxn ang="0">
                <a:pos x="connsiteX19195" y="connsiteY19195"/>
              </a:cxn>
              <a:cxn ang="0">
                <a:pos x="connsiteX19196" y="connsiteY19196"/>
              </a:cxn>
              <a:cxn ang="0">
                <a:pos x="connsiteX19197" y="connsiteY19197"/>
              </a:cxn>
              <a:cxn ang="0">
                <a:pos x="connsiteX19198" y="connsiteY19198"/>
              </a:cxn>
              <a:cxn ang="0">
                <a:pos x="connsiteX19199" y="connsiteY19199"/>
              </a:cxn>
              <a:cxn ang="0">
                <a:pos x="connsiteX19200" y="connsiteY19200"/>
              </a:cxn>
              <a:cxn ang="0">
                <a:pos x="connsiteX19201" y="connsiteY19201"/>
              </a:cxn>
              <a:cxn ang="0">
                <a:pos x="connsiteX19202" y="connsiteY19202"/>
              </a:cxn>
              <a:cxn ang="0">
                <a:pos x="connsiteX19203" y="connsiteY19203"/>
              </a:cxn>
              <a:cxn ang="0">
                <a:pos x="connsiteX19204" y="connsiteY19204"/>
              </a:cxn>
              <a:cxn ang="0">
                <a:pos x="connsiteX19205" y="connsiteY19205"/>
              </a:cxn>
              <a:cxn ang="0">
                <a:pos x="connsiteX19206" y="connsiteY19206"/>
              </a:cxn>
              <a:cxn ang="0">
                <a:pos x="connsiteX19207" y="connsiteY19207"/>
              </a:cxn>
              <a:cxn ang="0">
                <a:pos x="connsiteX19208" y="connsiteY19208"/>
              </a:cxn>
              <a:cxn ang="0">
                <a:pos x="connsiteX19209" y="connsiteY19209"/>
              </a:cxn>
              <a:cxn ang="0">
                <a:pos x="connsiteX19210" y="connsiteY19210"/>
              </a:cxn>
              <a:cxn ang="0">
                <a:pos x="connsiteX19211" y="connsiteY19211"/>
              </a:cxn>
              <a:cxn ang="0">
                <a:pos x="connsiteX19212" y="connsiteY19212"/>
              </a:cxn>
              <a:cxn ang="0">
                <a:pos x="connsiteX19213" y="connsiteY19213"/>
              </a:cxn>
              <a:cxn ang="0">
                <a:pos x="connsiteX19214" y="connsiteY19214"/>
              </a:cxn>
              <a:cxn ang="0">
                <a:pos x="connsiteX19215" y="connsiteY19215"/>
              </a:cxn>
              <a:cxn ang="0">
                <a:pos x="connsiteX19216" y="connsiteY19216"/>
              </a:cxn>
              <a:cxn ang="0">
                <a:pos x="connsiteX19217" y="connsiteY19217"/>
              </a:cxn>
              <a:cxn ang="0">
                <a:pos x="connsiteX19218" y="connsiteY19218"/>
              </a:cxn>
              <a:cxn ang="0">
                <a:pos x="connsiteX19219" y="connsiteY19219"/>
              </a:cxn>
              <a:cxn ang="0">
                <a:pos x="connsiteX19220" y="connsiteY19220"/>
              </a:cxn>
              <a:cxn ang="0">
                <a:pos x="connsiteX19221" y="connsiteY19221"/>
              </a:cxn>
              <a:cxn ang="0">
                <a:pos x="connsiteX19222" y="connsiteY19222"/>
              </a:cxn>
              <a:cxn ang="0">
                <a:pos x="connsiteX19223" y="connsiteY19223"/>
              </a:cxn>
              <a:cxn ang="0">
                <a:pos x="connsiteX19224" y="connsiteY19224"/>
              </a:cxn>
              <a:cxn ang="0">
                <a:pos x="connsiteX19225" y="connsiteY19225"/>
              </a:cxn>
              <a:cxn ang="0">
                <a:pos x="connsiteX19226" y="connsiteY19226"/>
              </a:cxn>
              <a:cxn ang="0">
                <a:pos x="connsiteX19227" y="connsiteY19227"/>
              </a:cxn>
              <a:cxn ang="0">
                <a:pos x="connsiteX19228" y="connsiteY19228"/>
              </a:cxn>
              <a:cxn ang="0">
                <a:pos x="connsiteX19229" y="connsiteY19229"/>
              </a:cxn>
              <a:cxn ang="0">
                <a:pos x="connsiteX19230" y="connsiteY19230"/>
              </a:cxn>
              <a:cxn ang="0">
                <a:pos x="connsiteX19231" y="connsiteY19231"/>
              </a:cxn>
              <a:cxn ang="0">
                <a:pos x="connsiteX19232" y="connsiteY19232"/>
              </a:cxn>
              <a:cxn ang="0">
                <a:pos x="connsiteX19233" y="connsiteY19233"/>
              </a:cxn>
              <a:cxn ang="0">
                <a:pos x="connsiteX19234" y="connsiteY19234"/>
              </a:cxn>
              <a:cxn ang="0">
                <a:pos x="connsiteX19235" y="connsiteY19235"/>
              </a:cxn>
              <a:cxn ang="0">
                <a:pos x="connsiteX19236" y="connsiteY19236"/>
              </a:cxn>
              <a:cxn ang="0">
                <a:pos x="connsiteX19237" y="connsiteY19237"/>
              </a:cxn>
              <a:cxn ang="0">
                <a:pos x="connsiteX19238" y="connsiteY19238"/>
              </a:cxn>
              <a:cxn ang="0">
                <a:pos x="connsiteX19239" y="connsiteY19239"/>
              </a:cxn>
              <a:cxn ang="0">
                <a:pos x="connsiteX19240" y="connsiteY19240"/>
              </a:cxn>
              <a:cxn ang="0">
                <a:pos x="connsiteX19241" y="connsiteY19241"/>
              </a:cxn>
              <a:cxn ang="0">
                <a:pos x="connsiteX19242" y="connsiteY19242"/>
              </a:cxn>
              <a:cxn ang="0">
                <a:pos x="connsiteX19243" y="connsiteY19243"/>
              </a:cxn>
              <a:cxn ang="0">
                <a:pos x="connsiteX19244" y="connsiteY19244"/>
              </a:cxn>
              <a:cxn ang="0">
                <a:pos x="connsiteX19245" y="connsiteY19245"/>
              </a:cxn>
              <a:cxn ang="0">
                <a:pos x="connsiteX19246" y="connsiteY19246"/>
              </a:cxn>
              <a:cxn ang="0">
                <a:pos x="connsiteX19247" y="connsiteY19247"/>
              </a:cxn>
              <a:cxn ang="0">
                <a:pos x="connsiteX19248" y="connsiteY19248"/>
              </a:cxn>
              <a:cxn ang="0">
                <a:pos x="connsiteX19249" y="connsiteY19249"/>
              </a:cxn>
              <a:cxn ang="0">
                <a:pos x="connsiteX19250" y="connsiteY19250"/>
              </a:cxn>
              <a:cxn ang="0">
                <a:pos x="connsiteX19251" y="connsiteY19251"/>
              </a:cxn>
              <a:cxn ang="0">
                <a:pos x="connsiteX19252" y="connsiteY19252"/>
              </a:cxn>
              <a:cxn ang="0">
                <a:pos x="connsiteX19253" y="connsiteY19253"/>
              </a:cxn>
              <a:cxn ang="0">
                <a:pos x="connsiteX19254" y="connsiteY19254"/>
              </a:cxn>
              <a:cxn ang="0">
                <a:pos x="connsiteX19255" y="connsiteY19255"/>
              </a:cxn>
              <a:cxn ang="0">
                <a:pos x="connsiteX19256" y="connsiteY19256"/>
              </a:cxn>
              <a:cxn ang="0">
                <a:pos x="connsiteX19257" y="connsiteY19257"/>
              </a:cxn>
              <a:cxn ang="0">
                <a:pos x="connsiteX19258" y="connsiteY19258"/>
              </a:cxn>
              <a:cxn ang="0">
                <a:pos x="connsiteX19259" y="connsiteY19259"/>
              </a:cxn>
              <a:cxn ang="0">
                <a:pos x="connsiteX19260" y="connsiteY19260"/>
              </a:cxn>
              <a:cxn ang="0">
                <a:pos x="connsiteX19261" y="connsiteY19261"/>
              </a:cxn>
              <a:cxn ang="0">
                <a:pos x="connsiteX19262" y="connsiteY19262"/>
              </a:cxn>
              <a:cxn ang="0">
                <a:pos x="connsiteX19263" y="connsiteY19263"/>
              </a:cxn>
              <a:cxn ang="0">
                <a:pos x="connsiteX19264" y="connsiteY19264"/>
              </a:cxn>
              <a:cxn ang="0">
                <a:pos x="connsiteX19265" y="connsiteY19265"/>
              </a:cxn>
              <a:cxn ang="0">
                <a:pos x="connsiteX19266" y="connsiteY19266"/>
              </a:cxn>
              <a:cxn ang="0">
                <a:pos x="connsiteX19267" y="connsiteY19267"/>
              </a:cxn>
              <a:cxn ang="0">
                <a:pos x="connsiteX19268" y="connsiteY19268"/>
              </a:cxn>
              <a:cxn ang="0">
                <a:pos x="connsiteX19269" y="connsiteY19269"/>
              </a:cxn>
              <a:cxn ang="0">
                <a:pos x="connsiteX19270" y="connsiteY19270"/>
              </a:cxn>
              <a:cxn ang="0">
                <a:pos x="connsiteX19271" y="connsiteY19271"/>
              </a:cxn>
              <a:cxn ang="0">
                <a:pos x="connsiteX19272" y="connsiteY19272"/>
              </a:cxn>
              <a:cxn ang="0">
                <a:pos x="connsiteX19273" y="connsiteY19273"/>
              </a:cxn>
              <a:cxn ang="0">
                <a:pos x="connsiteX19274" y="connsiteY19274"/>
              </a:cxn>
              <a:cxn ang="0">
                <a:pos x="connsiteX19275" y="connsiteY19275"/>
              </a:cxn>
              <a:cxn ang="0">
                <a:pos x="connsiteX19276" y="connsiteY19276"/>
              </a:cxn>
              <a:cxn ang="0">
                <a:pos x="connsiteX19277" y="connsiteY19277"/>
              </a:cxn>
              <a:cxn ang="0">
                <a:pos x="connsiteX19278" y="connsiteY19278"/>
              </a:cxn>
              <a:cxn ang="0">
                <a:pos x="connsiteX19279" y="connsiteY19279"/>
              </a:cxn>
              <a:cxn ang="0">
                <a:pos x="connsiteX19280" y="connsiteY19280"/>
              </a:cxn>
              <a:cxn ang="0">
                <a:pos x="connsiteX19281" y="connsiteY19281"/>
              </a:cxn>
              <a:cxn ang="0">
                <a:pos x="connsiteX19282" y="connsiteY19282"/>
              </a:cxn>
              <a:cxn ang="0">
                <a:pos x="connsiteX19283" y="connsiteY19283"/>
              </a:cxn>
              <a:cxn ang="0">
                <a:pos x="connsiteX19284" y="connsiteY19284"/>
              </a:cxn>
              <a:cxn ang="0">
                <a:pos x="connsiteX19285" y="connsiteY19285"/>
              </a:cxn>
              <a:cxn ang="0">
                <a:pos x="connsiteX19286" y="connsiteY19286"/>
              </a:cxn>
              <a:cxn ang="0">
                <a:pos x="connsiteX19287" y="connsiteY19287"/>
              </a:cxn>
              <a:cxn ang="0">
                <a:pos x="connsiteX19288" y="connsiteY19288"/>
              </a:cxn>
              <a:cxn ang="0">
                <a:pos x="connsiteX19289" y="connsiteY19289"/>
              </a:cxn>
              <a:cxn ang="0">
                <a:pos x="connsiteX19290" y="connsiteY19290"/>
              </a:cxn>
              <a:cxn ang="0">
                <a:pos x="connsiteX19291" y="connsiteY19291"/>
              </a:cxn>
              <a:cxn ang="0">
                <a:pos x="connsiteX19292" y="connsiteY19292"/>
              </a:cxn>
              <a:cxn ang="0">
                <a:pos x="connsiteX19293" y="connsiteY19293"/>
              </a:cxn>
              <a:cxn ang="0">
                <a:pos x="connsiteX19294" y="connsiteY19294"/>
              </a:cxn>
              <a:cxn ang="0">
                <a:pos x="connsiteX19295" y="connsiteY19295"/>
              </a:cxn>
              <a:cxn ang="0">
                <a:pos x="connsiteX19296" y="connsiteY19296"/>
              </a:cxn>
              <a:cxn ang="0">
                <a:pos x="connsiteX19297" y="connsiteY19297"/>
              </a:cxn>
              <a:cxn ang="0">
                <a:pos x="connsiteX19298" y="connsiteY19298"/>
              </a:cxn>
              <a:cxn ang="0">
                <a:pos x="connsiteX19299" y="connsiteY19299"/>
              </a:cxn>
              <a:cxn ang="0">
                <a:pos x="connsiteX19300" y="connsiteY19300"/>
              </a:cxn>
              <a:cxn ang="0">
                <a:pos x="connsiteX19301" y="connsiteY19301"/>
              </a:cxn>
              <a:cxn ang="0">
                <a:pos x="connsiteX19302" y="connsiteY19302"/>
              </a:cxn>
              <a:cxn ang="0">
                <a:pos x="connsiteX19303" y="connsiteY19303"/>
              </a:cxn>
              <a:cxn ang="0">
                <a:pos x="connsiteX19304" y="connsiteY19304"/>
              </a:cxn>
              <a:cxn ang="0">
                <a:pos x="connsiteX19305" y="connsiteY19305"/>
              </a:cxn>
              <a:cxn ang="0">
                <a:pos x="connsiteX19306" y="connsiteY19306"/>
              </a:cxn>
              <a:cxn ang="0">
                <a:pos x="connsiteX19307" y="connsiteY19307"/>
              </a:cxn>
              <a:cxn ang="0">
                <a:pos x="connsiteX19308" y="connsiteY19308"/>
              </a:cxn>
              <a:cxn ang="0">
                <a:pos x="connsiteX19309" y="connsiteY19309"/>
              </a:cxn>
              <a:cxn ang="0">
                <a:pos x="connsiteX19310" y="connsiteY19310"/>
              </a:cxn>
              <a:cxn ang="0">
                <a:pos x="connsiteX19311" y="connsiteY19311"/>
              </a:cxn>
              <a:cxn ang="0">
                <a:pos x="connsiteX19312" y="connsiteY19312"/>
              </a:cxn>
              <a:cxn ang="0">
                <a:pos x="connsiteX19313" y="connsiteY19313"/>
              </a:cxn>
              <a:cxn ang="0">
                <a:pos x="connsiteX19314" y="connsiteY19314"/>
              </a:cxn>
              <a:cxn ang="0">
                <a:pos x="connsiteX19315" y="connsiteY19315"/>
              </a:cxn>
              <a:cxn ang="0">
                <a:pos x="connsiteX19316" y="connsiteY19316"/>
              </a:cxn>
              <a:cxn ang="0">
                <a:pos x="connsiteX19317" y="connsiteY19317"/>
              </a:cxn>
              <a:cxn ang="0">
                <a:pos x="connsiteX19318" y="connsiteY19318"/>
              </a:cxn>
              <a:cxn ang="0">
                <a:pos x="connsiteX19319" y="connsiteY19319"/>
              </a:cxn>
              <a:cxn ang="0">
                <a:pos x="connsiteX19320" y="connsiteY19320"/>
              </a:cxn>
              <a:cxn ang="0">
                <a:pos x="connsiteX19321" y="connsiteY19321"/>
              </a:cxn>
              <a:cxn ang="0">
                <a:pos x="connsiteX19322" y="connsiteY19322"/>
              </a:cxn>
              <a:cxn ang="0">
                <a:pos x="connsiteX19323" y="connsiteY19323"/>
              </a:cxn>
              <a:cxn ang="0">
                <a:pos x="connsiteX19324" y="connsiteY19324"/>
              </a:cxn>
              <a:cxn ang="0">
                <a:pos x="connsiteX19325" y="connsiteY19325"/>
              </a:cxn>
              <a:cxn ang="0">
                <a:pos x="connsiteX19326" y="connsiteY19326"/>
              </a:cxn>
              <a:cxn ang="0">
                <a:pos x="connsiteX19327" y="connsiteY19327"/>
              </a:cxn>
              <a:cxn ang="0">
                <a:pos x="connsiteX19328" y="connsiteY19328"/>
              </a:cxn>
              <a:cxn ang="0">
                <a:pos x="connsiteX19329" y="connsiteY19329"/>
              </a:cxn>
              <a:cxn ang="0">
                <a:pos x="connsiteX19330" y="connsiteY19330"/>
              </a:cxn>
              <a:cxn ang="0">
                <a:pos x="connsiteX19331" y="connsiteY19331"/>
              </a:cxn>
              <a:cxn ang="0">
                <a:pos x="connsiteX19332" y="connsiteY19332"/>
              </a:cxn>
              <a:cxn ang="0">
                <a:pos x="connsiteX19333" y="connsiteY19333"/>
              </a:cxn>
              <a:cxn ang="0">
                <a:pos x="connsiteX19334" y="connsiteY19334"/>
              </a:cxn>
              <a:cxn ang="0">
                <a:pos x="connsiteX19335" y="connsiteY19335"/>
              </a:cxn>
              <a:cxn ang="0">
                <a:pos x="connsiteX19336" y="connsiteY19336"/>
              </a:cxn>
              <a:cxn ang="0">
                <a:pos x="connsiteX19337" y="connsiteY19337"/>
              </a:cxn>
              <a:cxn ang="0">
                <a:pos x="connsiteX19338" y="connsiteY19338"/>
              </a:cxn>
              <a:cxn ang="0">
                <a:pos x="connsiteX19339" y="connsiteY19339"/>
              </a:cxn>
              <a:cxn ang="0">
                <a:pos x="connsiteX19340" y="connsiteY19340"/>
              </a:cxn>
              <a:cxn ang="0">
                <a:pos x="connsiteX19341" y="connsiteY19341"/>
              </a:cxn>
              <a:cxn ang="0">
                <a:pos x="connsiteX19342" y="connsiteY19342"/>
              </a:cxn>
              <a:cxn ang="0">
                <a:pos x="connsiteX19343" y="connsiteY19343"/>
              </a:cxn>
              <a:cxn ang="0">
                <a:pos x="connsiteX19344" y="connsiteY19344"/>
              </a:cxn>
              <a:cxn ang="0">
                <a:pos x="connsiteX19345" y="connsiteY19345"/>
              </a:cxn>
              <a:cxn ang="0">
                <a:pos x="connsiteX19346" y="connsiteY19346"/>
              </a:cxn>
              <a:cxn ang="0">
                <a:pos x="connsiteX19347" y="connsiteY19347"/>
              </a:cxn>
              <a:cxn ang="0">
                <a:pos x="connsiteX19348" y="connsiteY19348"/>
              </a:cxn>
              <a:cxn ang="0">
                <a:pos x="connsiteX19349" y="connsiteY19349"/>
              </a:cxn>
              <a:cxn ang="0">
                <a:pos x="connsiteX19350" y="connsiteY19350"/>
              </a:cxn>
              <a:cxn ang="0">
                <a:pos x="connsiteX19351" y="connsiteY19351"/>
              </a:cxn>
              <a:cxn ang="0">
                <a:pos x="connsiteX19352" y="connsiteY19352"/>
              </a:cxn>
              <a:cxn ang="0">
                <a:pos x="connsiteX19353" y="connsiteY19353"/>
              </a:cxn>
              <a:cxn ang="0">
                <a:pos x="connsiteX19354" y="connsiteY19354"/>
              </a:cxn>
              <a:cxn ang="0">
                <a:pos x="connsiteX19355" y="connsiteY19355"/>
              </a:cxn>
              <a:cxn ang="0">
                <a:pos x="connsiteX19356" y="connsiteY19356"/>
              </a:cxn>
              <a:cxn ang="0">
                <a:pos x="connsiteX19357" y="connsiteY19357"/>
              </a:cxn>
              <a:cxn ang="0">
                <a:pos x="connsiteX19358" y="connsiteY19358"/>
              </a:cxn>
              <a:cxn ang="0">
                <a:pos x="connsiteX19359" y="connsiteY19359"/>
              </a:cxn>
              <a:cxn ang="0">
                <a:pos x="connsiteX19360" y="connsiteY19360"/>
              </a:cxn>
              <a:cxn ang="0">
                <a:pos x="connsiteX19361" y="connsiteY19361"/>
              </a:cxn>
              <a:cxn ang="0">
                <a:pos x="connsiteX19362" y="connsiteY19362"/>
              </a:cxn>
              <a:cxn ang="0">
                <a:pos x="connsiteX19363" y="connsiteY19363"/>
              </a:cxn>
              <a:cxn ang="0">
                <a:pos x="connsiteX19364" y="connsiteY19364"/>
              </a:cxn>
              <a:cxn ang="0">
                <a:pos x="connsiteX19365" y="connsiteY19365"/>
              </a:cxn>
              <a:cxn ang="0">
                <a:pos x="connsiteX19366" y="connsiteY19366"/>
              </a:cxn>
              <a:cxn ang="0">
                <a:pos x="connsiteX19367" y="connsiteY19367"/>
              </a:cxn>
              <a:cxn ang="0">
                <a:pos x="connsiteX19368" y="connsiteY19368"/>
              </a:cxn>
              <a:cxn ang="0">
                <a:pos x="connsiteX19369" y="connsiteY19369"/>
              </a:cxn>
              <a:cxn ang="0">
                <a:pos x="connsiteX19370" y="connsiteY19370"/>
              </a:cxn>
              <a:cxn ang="0">
                <a:pos x="connsiteX19371" y="connsiteY19371"/>
              </a:cxn>
              <a:cxn ang="0">
                <a:pos x="connsiteX19372" y="connsiteY19372"/>
              </a:cxn>
              <a:cxn ang="0">
                <a:pos x="connsiteX19373" y="connsiteY19373"/>
              </a:cxn>
              <a:cxn ang="0">
                <a:pos x="connsiteX19374" y="connsiteY19374"/>
              </a:cxn>
              <a:cxn ang="0">
                <a:pos x="connsiteX19375" y="connsiteY19375"/>
              </a:cxn>
              <a:cxn ang="0">
                <a:pos x="connsiteX19376" y="connsiteY19376"/>
              </a:cxn>
              <a:cxn ang="0">
                <a:pos x="connsiteX19377" y="connsiteY19377"/>
              </a:cxn>
              <a:cxn ang="0">
                <a:pos x="connsiteX19378" y="connsiteY19378"/>
              </a:cxn>
              <a:cxn ang="0">
                <a:pos x="connsiteX19379" y="connsiteY19379"/>
              </a:cxn>
              <a:cxn ang="0">
                <a:pos x="connsiteX19380" y="connsiteY19380"/>
              </a:cxn>
              <a:cxn ang="0">
                <a:pos x="connsiteX19381" y="connsiteY19381"/>
              </a:cxn>
              <a:cxn ang="0">
                <a:pos x="connsiteX19382" y="connsiteY19382"/>
              </a:cxn>
              <a:cxn ang="0">
                <a:pos x="connsiteX19383" y="connsiteY19383"/>
              </a:cxn>
              <a:cxn ang="0">
                <a:pos x="connsiteX19384" y="connsiteY19384"/>
              </a:cxn>
              <a:cxn ang="0">
                <a:pos x="connsiteX19385" y="connsiteY19385"/>
              </a:cxn>
              <a:cxn ang="0">
                <a:pos x="connsiteX19386" y="connsiteY19386"/>
              </a:cxn>
              <a:cxn ang="0">
                <a:pos x="connsiteX19387" y="connsiteY19387"/>
              </a:cxn>
              <a:cxn ang="0">
                <a:pos x="connsiteX19388" y="connsiteY19388"/>
              </a:cxn>
              <a:cxn ang="0">
                <a:pos x="connsiteX19389" y="connsiteY19389"/>
              </a:cxn>
              <a:cxn ang="0">
                <a:pos x="connsiteX19390" y="connsiteY19390"/>
              </a:cxn>
              <a:cxn ang="0">
                <a:pos x="connsiteX19391" y="connsiteY19391"/>
              </a:cxn>
              <a:cxn ang="0">
                <a:pos x="connsiteX19392" y="connsiteY19392"/>
              </a:cxn>
              <a:cxn ang="0">
                <a:pos x="connsiteX19393" y="connsiteY19393"/>
              </a:cxn>
              <a:cxn ang="0">
                <a:pos x="connsiteX19394" y="connsiteY19394"/>
              </a:cxn>
              <a:cxn ang="0">
                <a:pos x="connsiteX19395" y="connsiteY19395"/>
              </a:cxn>
              <a:cxn ang="0">
                <a:pos x="connsiteX19396" y="connsiteY19396"/>
              </a:cxn>
              <a:cxn ang="0">
                <a:pos x="connsiteX19397" y="connsiteY19397"/>
              </a:cxn>
              <a:cxn ang="0">
                <a:pos x="connsiteX19398" y="connsiteY19398"/>
              </a:cxn>
              <a:cxn ang="0">
                <a:pos x="connsiteX19399" y="connsiteY19399"/>
              </a:cxn>
              <a:cxn ang="0">
                <a:pos x="connsiteX19400" y="connsiteY19400"/>
              </a:cxn>
              <a:cxn ang="0">
                <a:pos x="connsiteX19401" y="connsiteY19401"/>
              </a:cxn>
              <a:cxn ang="0">
                <a:pos x="connsiteX19402" y="connsiteY19402"/>
              </a:cxn>
              <a:cxn ang="0">
                <a:pos x="connsiteX19403" y="connsiteY19403"/>
              </a:cxn>
              <a:cxn ang="0">
                <a:pos x="connsiteX19404" y="connsiteY19404"/>
              </a:cxn>
              <a:cxn ang="0">
                <a:pos x="connsiteX19405" y="connsiteY19405"/>
              </a:cxn>
              <a:cxn ang="0">
                <a:pos x="connsiteX19406" y="connsiteY19406"/>
              </a:cxn>
              <a:cxn ang="0">
                <a:pos x="connsiteX19407" y="connsiteY19407"/>
              </a:cxn>
              <a:cxn ang="0">
                <a:pos x="connsiteX19408" y="connsiteY19408"/>
              </a:cxn>
              <a:cxn ang="0">
                <a:pos x="connsiteX19409" y="connsiteY19409"/>
              </a:cxn>
              <a:cxn ang="0">
                <a:pos x="connsiteX19410" y="connsiteY19410"/>
              </a:cxn>
              <a:cxn ang="0">
                <a:pos x="connsiteX19411" y="connsiteY19411"/>
              </a:cxn>
              <a:cxn ang="0">
                <a:pos x="connsiteX19412" y="connsiteY19412"/>
              </a:cxn>
              <a:cxn ang="0">
                <a:pos x="connsiteX19413" y="connsiteY19413"/>
              </a:cxn>
              <a:cxn ang="0">
                <a:pos x="connsiteX19414" y="connsiteY19414"/>
              </a:cxn>
              <a:cxn ang="0">
                <a:pos x="connsiteX19415" y="connsiteY19415"/>
              </a:cxn>
              <a:cxn ang="0">
                <a:pos x="connsiteX19416" y="connsiteY19416"/>
              </a:cxn>
              <a:cxn ang="0">
                <a:pos x="connsiteX19417" y="connsiteY19417"/>
              </a:cxn>
              <a:cxn ang="0">
                <a:pos x="connsiteX19418" y="connsiteY19418"/>
              </a:cxn>
              <a:cxn ang="0">
                <a:pos x="connsiteX19419" y="connsiteY19419"/>
              </a:cxn>
              <a:cxn ang="0">
                <a:pos x="connsiteX19420" y="connsiteY19420"/>
              </a:cxn>
              <a:cxn ang="0">
                <a:pos x="connsiteX19421" y="connsiteY19421"/>
              </a:cxn>
              <a:cxn ang="0">
                <a:pos x="connsiteX19422" y="connsiteY19422"/>
              </a:cxn>
              <a:cxn ang="0">
                <a:pos x="connsiteX19423" y="connsiteY19423"/>
              </a:cxn>
              <a:cxn ang="0">
                <a:pos x="connsiteX19424" y="connsiteY19424"/>
              </a:cxn>
              <a:cxn ang="0">
                <a:pos x="connsiteX19425" y="connsiteY19425"/>
              </a:cxn>
              <a:cxn ang="0">
                <a:pos x="connsiteX19426" y="connsiteY19426"/>
              </a:cxn>
              <a:cxn ang="0">
                <a:pos x="connsiteX19427" y="connsiteY19427"/>
              </a:cxn>
              <a:cxn ang="0">
                <a:pos x="connsiteX19428" y="connsiteY19428"/>
              </a:cxn>
              <a:cxn ang="0">
                <a:pos x="connsiteX19429" y="connsiteY19429"/>
              </a:cxn>
              <a:cxn ang="0">
                <a:pos x="connsiteX19430" y="connsiteY19430"/>
              </a:cxn>
              <a:cxn ang="0">
                <a:pos x="connsiteX19431" y="connsiteY19431"/>
              </a:cxn>
              <a:cxn ang="0">
                <a:pos x="connsiteX19432" y="connsiteY19432"/>
              </a:cxn>
              <a:cxn ang="0">
                <a:pos x="connsiteX19433" y="connsiteY19433"/>
              </a:cxn>
              <a:cxn ang="0">
                <a:pos x="connsiteX19434" y="connsiteY19434"/>
              </a:cxn>
              <a:cxn ang="0">
                <a:pos x="connsiteX19435" y="connsiteY19435"/>
              </a:cxn>
              <a:cxn ang="0">
                <a:pos x="connsiteX19436" y="connsiteY19436"/>
              </a:cxn>
              <a:cxn ang="0">
                <a:pos x="connsiteX19437" y="connsiteY19437"/>
              </a:cxn>
              <a:cxn ang="0">
                <a:pos x="connsiteX19438" y="connsiteY19438"/>
              </a:cxn>
              <a:cxn ang="0">
                <a:pos x="connsiteX19439" y="connsiteY19439"/>
              </a:cxn>
              <a:cxn ang="0">
                <a:pos x="connsiteX19440" y="connsiteY19440"/>
              </a:cxn>
              <a:cxn ang="0">
                <a:pos x="connsiteX19441" y="connsiteY19441"/>
              </a:cxn>
              <a:cxn ang="0">
                <a:pos x="connsiteX19442" y="connsiteY19442"/>
              </a:cxn>
              <a:cxn ang="0">
                <a:pos x="connsiteX19443" y="connsiteY19443"/>
              </a:cxn>
              <a:cxn ang="0">
                <a:pos x="connsiteX19444" y="connsiteY19444"/>
              </a:cxn>
              <a:cxn ang="0">
                <a:pos x="connsiteX19445" y="connsiteY19445"/>
              </a:cxn>
              <a:cxn ang="0">
                <a:pos x="connsiteX19446" y="connsiteY19446"/>
              </a:cxn>
              <a:cxn ang="0">
                <a:pos x="connsiteX19447" y="connsiteY19447"/>
              </a:cxn>
              <a:cxn ang="0">
                <a:pos x="connsiteX19448" y="connsiteY19448"/>
              </a:cxn>
              <a:cxn ang="0">
                <a:pos x="connsiteX19449" y="connsiteY19449"/>
              </a:cxn>
              <a:cxn ang="0">
                <a:pos x="connsiteX19450" y="connsiteY19450"/>
              </a:cxn>
              <a:cxn ang="0">
                <a:pos x="connsiteX19451" y="connsiteY19451"/>
              </a:cxn>
              <a:cxn ang="0">
                <a:pos x="connsiteX19452" y="connsiteY19452"/>
              </a:cxn>
              <a:cxn ang="0">
                <a:pos x="connsiteX19453" y="connsiteY19453"/>
              </a:cxn>
              <a:cxn ang="0">
                <a:pos x="connsiteX19454" y="connsiteY19454"/>
              </a:cxn>
              <a:cxn ang="0">
                <a:pos x="connsiteX19455" y="connsiteY19455"/>
              </a:cxn>
              <a:cxn ang="0">
                <a:pos x="connsiteX19456" y="connsiteY19456"/>
              </a:cxn>
              <a:cxn ang="0">
                <a:pos x="connsiteX19457" y="connsiteY19457"/>
              </a:cxn>
              <a:cxn ang="0">
                <a:pos x="connsiteX19458" y="connsiteY19458"/>
              </a:cxn>
              <a:cxn ang="0">
                <a:pos x="connsiteX19459" y="connsiteY19459"/>
              </a:cxn>
              <a:cxn ang="0">
                <a:pos x="connsiteX19460" y="connsiteY19460"/>
              </a:cxn>
              <a:cxn ang="0">
                <a:pos x="connsiteX19461" y="connsiteY19461"/>
              </a:cxn>
              <a:cxn ang="0">
                <a:pos x="connsiteX19462" y="connsiteY19462"/>
              </a:cxn>
              <a:cxn ang="0">
                <a:pos x="connsiteX19463" y="connsiteY19463"/>
              </a:cxn>
              <a:cxn ang="0">
                <a:pos x="connsiteX19464" y="connsiteY19464"/>
              </a:cxn>
              <a:cxn ang="0">
                <a:pos x="connsiteX19465" y="connsiteY19465"/>
              </a:cxn>
              <a:cxn ang="0">
                <a:pos x="connsiteX19466" y="connsiteY19466"/>
              </a:cxn>
              <a:cxn ang="0">
                <a:pos x="connsiteX19467" y="connsiteY19467"/>
              </a:cxn>
              <a:cxn ang="0">
                <a:pos x="connsiteX19468" y="connsiteY19468"/>
              </a:cxn>
              <a:cxn ang="0">
                <a:pos x="connsiteX19469" y="connsiteY19469"/>
              </a:cxn>
              <a:cxn ang="0">
                <a:pos x="connsiteX19470" y="connsiteY19470"/>
              </a:cxn>
            </a:cxnLst>
            <a:rect l="l" t="t" r="r" b="b"/>
            <a:pathLst>
              <a:path w="7289801" h="8519503">
                <a:moveTo>
                  <a:pt x="3731685" y="8503190"/>
                </a:moveTo>
                <a:cubicBezTo>
                  <a:pt x="3719332" y="8508976"/>
                  <a:pt x="3696078" y="8524886"/>
                  <a:pt x="3690265" y="8517654"/>
                </a:cubicBezTo>
                <a:cubicBezTo>
                  <a:pt x="3698986" y="8506807"/>
                  <a:pt x="3714972" y="8504636"/>
                  <a:pt x="3731685" y="8503190"/>
                </a:cubicBezTo>
                <a:close/>
                <a:moveTo>
                  <a:pt x="680461" y="8481723"/>
                </a:moveTo>
                <a:cubicBezTo>
                  <a:pt x="690094" y="8483192"/>
                  <a:pt x="699038" y="8479522"/>
                  <a:pt x="710047" y="8500071"/>
                </a:cubicBezTo>
                <a:cubicBezTo>
                  <a:pt x="701103" y="8506676"/>
                  <a:pt x="692157" y="8511079"/>
                  <a:pt x="680461" y="8481723"/>
                </a:cubicBezTo>
                <a:close/>
                <a:moveTo>
                  <a:pt x="3624750" y="8459798"/>
                </a:moveTo>
                <a:cubicBezTo>
                  <a:pt x="3642820" y="8459798"/>
                  <a:pt x="3660889" y="8461315"/>
                  <a:pt x="3680404" y="8465868"/>
                </a:cubicBezTo>
                <a:cubicBezTo>
                  <a:pt x="3645710" y="8474212"/>
                  <a:pt x="3591501" y="8479522"/>
                  <a:pt x="3564035" y="8466625"/>
                </a:cubicBezTo>
                <a:cubicBezTo>
                  <a:pt x="3585719" y="8462834"/>
                  <a:pt x="3605957" y="8460557"/>
                  <a:pt x="3624750" y="8459798"/>
                </a:cubicBezTo>
                <a:close/>
                <a:moveTo>
                  <a:pt x="3527319" y="8457825"/>
                </a:moveTo>
                <a:cubicBezTo>
                  <a:pt x="3527319" y="8457825"/>
                  <a:pt x="3527319" y="8457825"/>
                  <a:pt x="3544311" y="8460894"/>
                </a:cubicBezTo>
                <a:cubicBezTo>
                  <a:pt x="3535108" y="8463195"/>
                  <a:pt x="3528735" y="8471632"/>
                  <a:pt x="3516698" y="8468565"/>
                </a:cubicBezTo>
                <a:cubicBezTo>
                  <a:pt x="3520239" y="8465496"/>
                  <a:pt x="3523779" y="8461661"/>
                  <a:pt x="3527319" y="8457825"/>
                </a:cubicBezTo>
                <a:close/>
                <a:moveTo>
                  <a:pt x="3787321" y="8447295"/>
                </a:moveTo>
                <a:cubicBezTo>
                  <a:pt x="3794067" y="8447383"/>
                  <a:pt x="3798386" y="8449330"/>
                  <a:pt x="3798745" y="8454640"/>
                </a:cubicBezTo>
                <a:cubicBezTo>
                  <a:pt x="3782193" y="8456056"/>
                  <a:pt x="3758446" y="8463137"/>
                  <a:pt x="3736856" y="8467385"/>
                </a:cubicBezTo>
                <a:cubicBezTo>
                  <a:pt x="3715987" y="8470924"/>
                  <a:pt x="3697996" y="8471632"/>
                  <a:pt x="3692238" y="8465260"/>
                </a:cubicBezTo>
                <a:cubicBezTo>
                  <a:pt x="3695836" y="8460304"/>
                  <a:pt x="3701594" y="8460304"/>
                  <a:pt x="3705192" y="8456056"/>
                </a:cubicBezTo>
                <a:cubicBezTo>
                  <a:pt x="3719585" y="8459596"/>
                  <a:pt x="3741894" y="8455348"/>
                  <a:pt x="3761324" y="8451100"/>
                </a:cubicBezTo>
                <a:cubicBezTo>
                  <a:pt x="3771399" y="8448976"/>
                  <a:pt x="3780574" y="8447206"/>
                  <a:pt x="3787321" y="8447295"/>
                </a:cubicBezTo>
                <a:close/>
                <a:moveTo>
                  <a:pt x="3834132" y="8438509"/>
                </a:moveTo>
                <a:cubicBezTo>
                  <a:pt x="3838929" y="8440675"/>
                  <a:pt x="3830956" y="8449730"/>
                  <a:pt x="3821767" y="8454455"/>
                </a:cubicBezTo>
                <a:cubicBezTo>
                  <a:pt x="3811678" y="8455854"/>
                  <a:pt x="3822489" y="8446056"/>
                  <a:pt x="3806633" y="8450255"/>
                </a:cubicBezTo>
                <a:cubicBezTo>
                  <a:pt x="3809516" y="8444656"/>
                  <a:pt x="3816723" y="8442556"/>
                  <a:pt x="3814561" y="8446056"/>
                </a:cubicBezTo>
                <a:cubicBezTo>
                  <a:pt x="3819605" y="8445355"/>
                  <a:pt x="3821767" y="8441856"/>
                  <a:pt x="3824651" y="8439057"/>
                </a:cubicBezTo>
                <a:cubicBezTo>
                  <a:pt x="3829515" y="8437832"/>
                  <a:pt x="3832533" y="8437789"/>
                  <a:pt x="3834132" y="8438509"/>
                </a:cubicBezTo>
                <a:close/>
                <a:moveTo>
                  <a:pt x="3392312" y="8430213"/>
                </a:moveTo>
                <a:cubicBezTo>
                  <a:pt x="3405012" y="8436553"/>
                  <a:pt x="3421239" y="8438666"/>
                  <a:pt x="3435351" y="8442893"/>
                </a:cubicBezTo>
                <a:cubicBezTo>
                  <a:pt x="3450168" y="8446415"/>
                  <a:pt x="3462868" y="8450642"/>
                  <a:pt x="3471334" y="8456981"/>
                </a:cubicBezTo>
                <a:cubicBezTo>
                  <a:pt x="3457928" y="8459798"/>
                  <a:pt x="3443818" y="8456276"/>
                  <a:pt x="3429001" y="8452051"/>
                </a:cubicBezTo>
                <a:cubicBezTo>
                  <a:pt x="3421945" y="8449937"/>
                  <a:pt x="3414889" y="8447119"/>
                  <a:pt x="3407129" y="8444302"/>
                </a:cubicBezTo>
                <a:cubicBezTo>
                  <a:pt x="3399368" y="8441484"/>
                  <a:pt x="3392312" y="8438666"/>
                  <a:pt x="3384550" y="8435848"/>
                </a:cubicBezTo>
                <a:cubicBezTo>
                  <a:pt x="3384550" y="8435848"/>
                  <a:pt x="3384550" y="8435848"/>
                  <a:pt x="3392312" y="8430213"/>
                </a:cubicBezTo>
                <a:close/>
                <a:moveTo>
                  <a:pt x="3648250" y="8424296"/>
                </a:moveTo>
                <a:cubicBezTo>
                  <a:pt x="3652653" y="8424296"/>
                  <a:pt x="3648984" y="8428358"/>
                  <a:pt x="3647516" y="8430794"/>
                </a:cubicBezTo>
                <a:cubicBezTo>
                  <a:pt x="3659992" y="8430794"/>
                  <a:pt x="3661460" y="8425109"/>
                  <a:pt x="3666597" y="8430794"/>
                </a:cubicBezTo>
                <a:cubicBezTo>
                  <a:pt x="3659258" y="8438103"/>
                  <a:pt x="3645314" y="8431607"/>
                  <a:pt x="3635040" y="8434043"/>
                </a:cubicBezTo>
                <a:cubicBezTo>
                  <a:pt x="3635040" y="8434043"/>
                  <a:pt x="3635040" y="8434043"/>
                  <a:pt x="3640911" y="8427545"/>
                </a:cubicBezTo>
                <a:cubicBezTo>
                  <a:pt x="3644580" y="8428358"/>
                  <a:pt x="3646782" y="8425921"/>
                  <a:pt x="3648250" y="8424296"/>
                </a:cubicBezTo>
                <a:close/>
                <a:moveTo>
                  <a:pt x="3339905" y="8404036"/>
                </a:moveTo>
                <a:cubicBezTo>
                  <a:pt x="3343491" y="8402601"/>
                  <a:pt x="3344924" y="8406188"/>
                  <a:pt x="3344208" y="8406905"/>
                </a:cubicBezTo>
                <a:cubicBezTo>
                  <a:pt x="3349228" y="8408338"/>
                  <a:pt x="3353532" y="8405470"/>
                  <a:pt x="3360703" y="8410490"/>
                </a:cubicBezTo>
                <a:cubicBezTo>
                  <a:pt x="3362855" y="8418380"/>
                  <a:pt x="3357834" y="8412642"/>
                  <a:pt x="3351380" y="8417663"/>
                </a:cubicBezTo>
                <a:cubicBezTo>
                  <a:pt x="3351380" y="8417663"/>
                  <a:pt x="3351380" y="8417663"/>
                  <a:pt x="3339187" y="8410490"/>
                </a:cubicBezTo>
                <a:cubicBezTo>
                  <a:pt x="3342774" y="8409057"/>
                  <a:pt x="3342056" y="8406905"/>
                  <a:pt x="3339905" y="8404036"/>
                </a:cubicBezTo>
                <a:close/>
                <a:moveTo>
                  <a:pt x="4068957" y="8392081"/>
                </a:moveTo>
                <a:cubicBezTo>
                  <a:pt x="4058245" y="8399313"/>
                  <a:pt x="4033964" y="8408517"/>
                  <a:pt x="4027538" y="8405230"/>
                </a:cubicBezTo>
                <a:cubicBezTo>
                  <a:pt x="4039678" y="8398656"/>
                  <a:pt x="4063245" y="8388794"/>
                  <a:pt x="4068957" y="8392081"/>
                </a:cubicBezTo>
                <a:close/>
                <a:moveTo>
                  <a:pt x="3674843" y="8388794"/>
                </a:moveTo>
                <a:cubicBezTo>
                  <a:pt x="3684823" y="8389534"/>
                  <a:pt x="3687675" y="8392493"/>
                  <a:pt x="3704071" y="8390274"/>
                </a:cubicBezTo>
                <a:cubicBezTo>
                  <a:pt x="3690526" y="8405067"/>
                  <a:pt x="3665574" y="8403587"/>
                  <a:pt x="3644900" y="8406546"/>
                </a:cubicBezTo>
                <a:cubicBezTo>
                  <a:pt x="3655594" y="8402108"/>
                  <a:pt x="3664862" y="8395451"/>
                  <a:pt x="3674843" y="8388794"/>
                </a:cubicBezTo>
                <a:close/>
                <a:moveTo>
                  <a:pt x="3611021" y="8388794"/>
                </a:moveTo>
                <a:cubicBezTo>
                  <a:pt x="3621858" y="8396308"/>
                  <a:pt x="3632698" y="8391799"/>
                  <a:pt x="3658709" y="8391799"/>
                </a:cubicBezTo>
                <a:cubicBezTo>
                  <a:pt x="3653651" y="8397810"/>
                  <a:pt x="3646426" y="8400816"/>
                  <a:pt x="3637032" y="8400065"/>
                </a:cubicBezTo>
                <a:cubicBezTo>
                  <a:pt x="3634866" y="8401567"/>
                  <a:pt x="3634866" y="8402319"/>
                  <a:pt x="3636310" y="8402319"/>
                </a:cubicBezTo>
                <a:cubicBezTo>
                  <a:pt x="3630530" y="8401567"/>
                  <a:pt x="3622582" y="8402319"/>
                  <a:pt x="3613189" y="8403071"/>
                </a:cubicBezTo>
                <a:cubicBezTo>
                  <a:pt x="3603073" y="8403821"/>
                  <a:pt x="3592234" y="8404573"/>
                  <a:pt x="3585731" y="8403821"/>
                </a:cubicBezTo>
                <a:cubicBezTo>
                  <a:pt x="3593679" y="8397810"/>
                  <a:pt x="3602350" y="8393303"/>
                  <a:pt x="3611021" y="8388794"/>
                </a:cubicBezTo>
                <a:close/>
                <a:moveTo>
                  <a:pt x="3585960" y="8378933"/>
                </a:moveTo>
                <a:cubicBezTo>
                  <a:pt x="3587447" y="8386682"/>
                  <a:pt x="3589676" y="8394431"/>
                  <a:pt x="3579272" y="8405701"/>
                </a:cubicBezTo>
                <a:cubicBezTo>
                  <a:pt x="3565150" y="8404996"/>
                  <a:pt x="3555490" y="8408519"/>
                  <a:pt x="3539882" y="8404292"/>
                </a:cubicBezTo>
                <a:cubicBezTo>
                  <a:pt x="3548800" y="8400771"/>
                  <a:pt x="3561434" y="8402883"/>
                  <a:pt x="3569610" y="8397249"/>
                </a:cubicBezTo>
                <a:cubicBezTo>
                  <a:pt x="3569610" y="8395135"/>
                  <a:pt x="3570352" y="8392317"/>
                  <a:pt x="3565894" y="8391613"/>
                </a:cubicBezTo>
                <a:cubicBezTo>
                  <a:pt x="3560692" y="8391613"/>
                  <a:pt x="3558461" y="8394431"/>
                  <a:pt x="3555490" y="8395840"/>
                </a:cubicBezTo>
                <a:cubicBezTo>
                  <a:pt x="3538395" y="8392317"/>
                  <a:pt x="3583731" y="8388795"/>
                  <a:pt x="3585960" y="8378933"/>
                </a:cubicBezTo>
                <a:close/>
                <a:moveTo>
                  <a:pt x="3763039" y="8377180"/>
                </a:moveTo>
                <a:cubicBezTo>
                  <a:pt x="3768806" y="8380650"/>
                  <a:pt x="3752946" y="8384813"/>
                  <a:pt x="3753666" y="8391753"/>
                </a:cubicBezTo>
                <a:cubicBezTo>
                  <a:pt x="3757272" y="8391753"/>
                  <a:pt x="3760155" y="8391059"/>
                  <a:pt x="3763760" y="8390365"/>
                </a:cubicBezTo>
                <a:cubicBezTo>
                  <a:pt x="3769527" y="8389671"/>
                  <a:pt x="3772410" y="8384813"/>
                  <a:pt x="3776737" y="8380650"/>
                </a:cubicBezTo>
                <a:cubicBezTo>
                  <a:pt x="3802690" y="8377873"/>
                  <a:pt x="3765922" y="8393141"/>
                  <a:pt x="3757272" y="8402162"/>
                </a:cubicBezTo>
                <a:cubicBezTo>
                  <a:pt x="3754388" y="8393834"/>
                  <a:pt x="3720503" y="8410490"/>
                  <a:pt x="3707528" y="8409102"/>
                </a:cubicBezTo>
                <a:cubicBezTo>
                  <a:pt x="3698154" y="8405632"/>
                  <a:pt x="3714736" y="8397999"/>
                  <a:pt x="3712573" y="8389671"/>
                </a:cubicBezTo>
                <a:cubicBezTo>
                  <a:pt x="3722666" y="8395917"/>
                  <a:pt x="3721225" y="8390365"/>
                  <a:pt x="3745737" y="8386896"/>
                </a:cubicBezTo>
                <a:cubicBezTo>
                  <a:pt x="3747899" y="8384119"/>
                  <a:pt x="3742132" y="8384813"/>
                  <a:pt x="3738527" y="8384813"/>
                </a:cubicBezTo>
                <a:cubicBezTo>
                  <a:pt x="3751504" y="8373015"/>
                  <a:pt x="3751504" y="8385508"/>
                  <a:pt x="3763039" y="8377180"/>
                </a:cubicBezTo>
                <a:close/>
                <a:moveTo>
                  <a:pt x="3704072" y="8372290"/>
                </a:moveTo>
                <a:cubicBezTo>
                  <a:pt x="3704072" y="8372290"/>
                  <a:pt x="3704072" y="8372290"/>
                  <a:pt x="3696102" y="8379140"/>
                </a:cubicBezTo>
                <a:cubicBezTo>
                  <a:pt x="3684510" y="8379764"/>
                  <a:pt x="3686683" y="8375403"/>
                  <a:pt x="3674367" y="8382878"/>
                </a:cubicBezTo>
                <a:cubicBezTo>
                  <a:pt x="3671468" y="8382255"/>
                  <a:pt x="3672917" y="8380387"/>
                  <a:pt x="3668570" y="8380387"/>
                </a:cubicBezTo>
                <a:cubicBezTo>
                  <a:pt x="3671468" y="8376649"/>
                  <a:pt x="3677264" y="8376649"/>
                  <a:pt x="3680887" y="8373536"/>
                </a:cubicBezTo>
                <a:cubicBezTo>
                  <a:pt x="3685234" y="8373536"/>
                  <a:pt x="3681612" y="8376027"/>
                  <a:pt x="3680163" y="8377896"/>
                </a:cubicBezTo>
                <a:cubicBezTo>
                  <a:pt x="3689582" y="8377272"/>
                  <a:pt x="3693929" y="8371044"/>
                  <a:pt x="3704072" y="8372290"/>
                </a:cubicBezTo>
                <a:close/>
                <a:moveTo>
                  <a:pt x="3329772" y="8371042"/>
                </a:moveTo>
                <a:cubicBezTo>
                  <a:pt x="3333308" y="8373240"/>
                  <a:pt x="3332601" y="8374706"/>
                  <a:pt x="3331186" y="8376171"/>
                </a:cubicBezTo>
                <a:cubicBezTo>
                  <a:pt x="3334722" y="8371775"/>
                  <a:pt x="3342499" y="8382032"/>
                  <a:pt x="3352399" y="8377636"/>
                </a:cubicBezTo>
                <a:cubicBezTo>
                  <a:pt x="3360884" y="8385694"/>
                  <a:pt x="3360176" y="8396683"/>
                  <a:pt x="3346742" y="8394485"/>
                </a:cubicBezTo>
                <a:cubicBezTo>
                  <a:pt x="3347449" y="8390823"/>
                  <a:pt x="3340378" y="8386427"/>
                  <a:pt x="3334015" y="8382032"/>
                </a:cubicBezTo>
                <a:cubicBezTo>
                  <a:pt x="3328358" y="8377636"/>
                  <a:pt x="3323408" y="8372508"/>
                  <a:pt x="3329772" y="8371042"/>
                </a:cubicBezTo>
                <a:close/>
                <a:moveTo>
                  <a:pt x="4151796" y="8363154"/>
                </a:moveTo>
                <a:cubicBezTo>
                  <a:pt x="4143344" y="8374143"/>
                  <a:pt x="4113054" y="8388795"/>
                  <a:pt x="4102487" y="8385133"/>
                </a:cubicBezTo>
                <a:cubicBezTo>
                  <a:pt x="4106009" y="8371213"/>
                  <a:pt x="4135595" y="8370481"/>
                  <a:pt x="4151796" y="8363154"/>
                </a:cubicBezTo>
                <a:close/>
                <a:moveTo>
                  <a:pt x="821208" y="8359209"/>
                </a:moveTo>
                <a:cubicBezTo>
                  <a:pt x="824048" y="8361954"/>
                  <a:pt x="828310" y="8367442"/>
                  <a:pt x="831859" y="8373617"/>
                </a:cubicBezTo>
                <a:cubicBezTo>
                  <a:pt x="835410" y="8379790"/>
                  <a:pt x="838250" y="8386651"/>
                  <a:pt x="837540" y="8390767"/>
                </a:cubicBezTo>
                <a:cubicBezTo>
                  <a:pt x="833990" y="8390081"/>
                  <a:pt x="829730" y="8385279"/>
                  <a:pt x="826179" y="8378419"/>
                </a:cubicBezTo>
                <a:cubicBezTo>
                  <a:pt x="822628" y="8372245"/>
                  <a:pt x="820499" y="8364011"/>
                  <a:pt x="821208" y="8359209"/>
                </a:cubicBezTo>
                <a:close/>
                <a:moveTo>
                  <a:pt x="3901307" y="8359208"/>
                </a:moveTo>
                <a:cubicBezTo>
                  <a:pt x="3893441" y="8363578"/>
                  <a:pt x="3861976" y="8375231"/>
                  <a:pt x="3864836" y="8369404"/>
                </a:cubicBezTo>
                <a:cubicBezTo>
                  <a:pt x="3856254" y="8373045"/>
                  <a:pt x="3849818" y="8378871"/>
                  <a:pt x="3844097" y="8384698"/>
                </a:cubicBezTo>
                <a:cubicBezTo>
                  <a:pt x="3839807" y="8373045"/>
                  <a:pt x="3800476" y="8406544"/>
                  <a:pt x="3779022" y="8397077"/>
                </a:cubicBezTo>
                <a:cubicBezTo>
                  <a:pt x="3786173" y="8393436"/>
                  <a:pt x="3792608" y="8387610"/>
                  <a:pt x="3797614" y="8380328"/>
                </a:cubicBezTo>
                <a:cubicBezTo>
                  <a:pt x="3820498" y="8372317"/>
                  <a:pt x="3835516" y="8368676"/>
                  <a:pt x="3849818" y="8366491"/>
                </a:cubicBezTo>
                <a:cubicBezTo>
                  <a:pt x="3864121" y="8365034"/>
                  <a:pt x="3878424" y="8364306"/>
                  <a:pt x="3901307" y="8359208"/>
                </a:cubicBezTo>
                <a:close/>
                <a:moveTo>
                  <a:pt x="811464" y="8351320"/>
                </a:moveTo>
                <a:cubicBezTo>
                  <a:pt x="815662" y="8375846"/>
                  <a:pt x="823361" y="8379349"/>
                  <a:pt x="830360" y="8395464"/>
                </a:cubicBezTo>
                <a:cubicBezTo>
                  <a:pt x="820562" y="8386356"/>
                  <a:pt x="819162" y="8401771"/>
                  <a:pt x="812163" y="8404574"/>
                </a:cubicBezTo>
                <a:cubicBezTo>
                  <a:pt x="803065" y="8387758"/>
                  <a:pt x="793967" y="8381451"/>
                  <a:pt x="786968" y="8359729"/>
                </a:cubicBezTo>
                <a:cubicBezTo>
                  <a:pt x="794666" y="8363232"/>
                  <a:pt x="803065" y="8363933"/>
                  <a:pt x="809364" y="8381451"/>
                </a:cubicBezTo>
                <a:cubicBezTo>
                  <a:pt x="818462" y="8373043"/>
                  <a:pt x="796766" y="8354123"/>
                  <a:pt x="811464" y="8351320"/>
                </a:cubicBezTo>
                <a:close/>
                <a:moveTo>
                  <a:pt x="3566428" y="8351319"/>
                </a:moveTo>
                <a:cubicBezTo>
                  <a:pt x="3577810" y="8351976"/>
                  <a:pt x="3575675" y="8356579"/>
                  <a:pt x="3591325" y="8355264"/>
                </a:cubicBezTo>
                <a:cubicBezTo>
                  <a:pt x="3559315" y="8360524"/>
                  <a:pt x="3595592" y="8360524"/>
                  <a:pt x="3565005" y="8365126"/>
                </a:cubicBezTo>
                <a:cubicBezTo>
                  <a:pt x="3552201" y="8364469"/>
                  <a:pt x="3571407" y="8356579"/>
                  <a:pt x="3554335" y="8357237"/>
                </a:cubicBezTo>
                <a:cubicBezTo>
                  <a:pt x="3557180" y="8353949"/>
                  <a:pt x="3562871" y="8353949"/>
                  <a:pt x="3566428" y="8351319"/>
                </a:cubicBezTo>
                <a:close/>
                <a:moveTo>
                  <a:pt x="3810579" y="8345402"/>
                </a:moveTo>
                <a:cubicBezTo>
                  <a:pt x="3797024" y="8359209"/>
                  <a:pt x="3792031" y="8354123"/>
                  <a:pt x="3777048" y="8356303"/>
                </a:cubicBezTo>
                <a:cubicBezTo>
                  <a:pt x="3787036" y="8351216"/>
                  <a:pt x="3798452" y="8347583"/>
                  <a:pt x="3810579" y="8345402"/>
                </a:cubicBezTo>
                <a:close/>
                <a:moveTo>
                  <a:pt x="4092624" y="8343431"/>
                </a:moveTo>
                <a:cubicBezTo>
                  <a:pt x="4092624" y="8343431"/>
                  <a:pt x="4092624" y="8343431"/>
                  <a:pt x="4085453" y="8358042"/>
                </a:cubicBezTo>
                <a:cubicBezTo>
                  <a:pt x="4066087" y="8360963"/>
                  <a:pt x="4053177" y="8366076"/>
                  <a:pt x="4040267" y="8371190"/>
                </a:cubicBezTo>
                <a:cubicBezTo>
                  <a:pt x="4027357" y="8376304"/>
                  <a:pt x="4015165" y="8381417"/>
                  <a:pt x="3997952" y="8382878"/>
                </a:cubicBezTo>
                <a:cubicBezTo>
                  <a:pt x="4033096" y="8355119"/>
                  <a:pt x="4056764" y="8368268"/>
                  <a:pt x="4092624" y="8343431"/>
                </a:cubicBezTo>
                <a:close/>
                <a:moveTo>
                  <a:pt x="3610913" y="8341598"/>
                </a:moveTo>
                <a:cubicBezTo>
                  <a:pt x="3613812" y="8341698"/>
                  <a:pt x="3616220" y="8342141"/>
                  <a:pt x="3617289" y="8343026"/>
                </a:cubicBezTo>
                <a:cubicBezTo>
                  <a:pt x="3608728" y="8351521"/>
                  <a:pt x="3617289" y="8357186"/>
                  <a:pt x="3595887" y="8367098"/>
                </a:cubicBezTo>
                <a:cubicBezTo>
                  <a:pt x="3583758" y="8361433"/>
                  <a:pt x="3611582" y="8345857"/>
                  <a:pt x="3594459" y="8347274"/>
                </a:cubicBezTo>
                <a:cubicBezTo>
                  <a:pt x="3590892" y="8345149"/>
                  <a:pt x="3595530" y="8343202"/>
                  <a:pt x="3601593" y="8342229"/>
                </a:cubicBezTo>
                <a:cubicBezTo>
                  <a:pt x="3604626" y="8341742"/>
                  <a:pt x="3608015" y="8341499"/>
                  <a:pt x="3610913" y="8341598"/>
                </a:cubicBezTo>
                <a:close/>
                <a:moveTo>
                  <a:pt x="4258303" y="8338913"/>
                </a:moveTo>
                <a:cubicBezTo>
                  <a:pt x="4255528" y="8348012"/>
                  <a:pt x="4236096" y="8353611"/>
                  <a:pt x="4220828" y="8359209"/>
                </a:cubicBezTo>
                <a:cubicBezTo>
                  <a:pt x="4224298" y="8348711"/>
                  <a:pt x="4252057" y="8337513"/>
                  <a:pt x="4258303" y="8338913"/>
                </a:cubicBezTo>
                <a:close/>
                <a:moveTo>
                  <a:pt x="587761" y="8338370"/>
                </a:moveTo>
                <a:cubicBezTo>
                  <a:pt x="595272" y="8335541"/>
                  <a:pt x="600051" y="8352512"/>
                  <a:pt x="605513" y="8373017"/>
                </a:cubicBezTo>
                <a:cubicBezTo>
                  <a:pt x="598685" y="8368775"/>
                  <a:pt x="591176" y="8363825"/>
                  <a:pt x="587761" y="8338370"/>
                </a:cubicBezTo>
                <a:close/>
                <a:moveTo>
                  <a:pt x="4214508" y="8337380"/>
                </a:moveTo>
                <a:cubicBezTo>
                  <a:pt x="4216800" y="8338413"/>
                  <a:pt x="4216800" y="8341459"/>
                  <a:pt x="4212828" y="8347375"/>
                </a:cubicBezTo>
                <a:cubicBezTo>
                  <a:pt x="4201270" y="8351552"/>
                  <a:pt x="4188993" y="8355032"/>
                  <a:pt x="4177436" y="8359209"/>
                </a:cubicBezTo>
                <a:cubicBezTo>
                  <a:pt x="4180144" y="8349290"/>
                  <a:pt x="4207636" y="8334280"/>
                  <a:pt x="4214508" y="8337380"/>
                </a:cubicBezTo>
                <a:close/>
                <a:moveTo>
                  <a:pt x="3234652" y="8336527"/>
                </a:moveTo>
                <a:cubicBezTo>
                  <a:pt x="3244294" y="8331595"/>
                  <a:pt x="3261513" y="8366112"/>
                  <a:pt x="3278044" y="8380905"/>
                </a:cubicBezTo>
                <a:cubicBezTo>
                  <a:pt x="3271845" y="8380200"/>
                  <a:pt x="3264269" y="8375269"/>
                  <a:pt x="3256692" y="8367521"/>
                </a:cubicBezTo>
                <a:cubicBezTo>
                  <a:pt x="3249116" y="8359772"/>
                  <a:pt x="3241540" y="8348502"/>
                  <a:pt x="3234652" y="8336527"/>
                </a:cubicBezTo>
                <a:close/>
                <a:moveTo>
                  <a:pt x="3802690" y="8333568"/>
                </a:moveTo>
                <a:cubicBezTo>
                  <a:pt x="3799047" y="8337908"/>
                  <a:pt x="3777920" y="8346586"/>
                  <a:pt x="3758249" y="8350926"/>
                </a:cubicBezTo>
                <a:cubicBezTo>
                  <a:pt x="3739307" y="8355265"/>
                  <a:pt x="3721823" y="8354542"/>
                  <a:pt x="3724008" y="8346586"/>
                </a:cubicBezTo>
                <a:cubicBezTo>
                  <a:pt x="3741493" y="8335739"/>
                  <a:pt x="3732023" y="8355265"/>
                  <a:pt x="3745865" y="8341524"/>
                </a:cubicBezTo>
                <a:cubicBezTo>
                  <a:pt x="3748050" y="8345140"/>
                  <a:pt x="3771363" y="8339354"/>
                  <a:pt x="3751693" y="8348756"/>
                </a:cubicBezTo>
                <a:cubicBezTo>
                  <a:pt x="3774277" y="8342247"/>
                  <a:pt x="3788848" y="8336462"/>
                  <a:pt x="3802690" y="8333568"/>
                </a:cubicBezTo>
                <a:close/>
                <a:moveTo>
                  <a:pt x="907585" y="8333568"/>
                </a:moveTo>
                <a:cubicBezTo>
                  <a:pt x="909861" y="8336386"/>
                  <a:pt x="912137" y="8339204"/>
                  <a:pt x="915171" y="8339204"/>
                </a:cubicBezTo>
                <a:cubicBezTo>
                  <a:pt x="915171" y="8353292"/>
                  <a:pt x="903792" y="8347657"/>
                  <a:pt x="896206" y="8351883"/>
                </a:cubicBezTo>
                <a:cubicBezTo>
                  <a:pt x="895448" y="8342726"/>
                  <a:pt x="899999" y="8336386"/>
                  <a:pt x="907585" y="8333568"/>
                </a:cubicBezTo>
                <a:close/>
                <a:moveTo>
                  <a:pt x="3654544" y="8332305"/>
                </a:moveTo>
                <a:cubicBezTo>
                  <a:pt x="3656736" y="8338677"/>
                  <a:pt x="3639934" y="8351422"/>
                  <a:pt x="3645779" y="8356378"/>
                </a:cubicBezTo>
                <a:cubicBezTo>
                  <a:pt x="3641396" y="8359209"/>
                  <a:pt x="3622403" y="8354253"/>
                  <a:pt x="3621672" y="8349297"/>
                </a:cubicBezTo>
                <a:cubicBezTo>
                  <a:pt x="3626056" y="8342217"/>
                  <a:pt x="3640665" y="8346466"/>
                  <a:pt x="3644318" y="8337261"/>
                </a:cubicBezTo>
                <a:cubicBezTo>
                  <a:pt x="3630439" y="8334429"/>
                  <a:pt x="3631169" y="8348589"/>
                  <a:pt x="3617289" y="8344341"/>
                </a:cubicBezTo>
                <a:cubicBezTo>
                  <a:pt x="3617289" y="8344341"/>
                  <a:pt x="3617289" y="8344341"/>
                  <a:pt x="3628247" y="8335138"/>
                </a:cubicBezTo>
                <a:cubicBezTo>
                  <a:pt x="3638474" y="8335844"/>
                  <a:pt x="3643587" y="8331597"/>
                  <a:pt x="3654544" y="8332305"/>
                </a:cubicBezTo>
                <a:close/>
                <a:moveTo>
                  <a:pt x="4071857" y="8325376"/>
                </a:moveTo>
                <a:cubicBezTo>
                  <a:pt x="4076571" y="8324430"/>
                  <a:pt x="4079873" y="8324519"/>
                  <a:pt x="4080790" y="8326103"/>
                </a:cubicBezTo>
                <a:cubicBezTo>
                  <a:pt x="4069782" y="8340192"/>
                  <a:pt x="4038225" y="8342304"/>
                  <a:pt x="4017675" y="8349348"/>
                </a:cubicBezTo>
                <a:cubicBezTo>
                  <a:pt x="4030886" y="8340367"/>
                  <a:pt x="4057718" y="8328216"/>
                  <a:pt x="4071857" y="8325376"/>
                </a:cubicBezTo>
                <a:close/>
                <a:moveTo>
                  <a:pt x="4323390" y="8323707"/>
                </a:moveTo>
                <a:cubicBezTo>
                  <a:pt x="4323390" y="8323707"/>
                  <a:pt x="4323390" y="8323707"/>
                  <a:pt x="4320538" y="8336934"/>
                </a:cubicBezTo>
                <a:cubicBezTo>
                  <a:pt x="4296300" y="8343895"/>
                  <a:pt x="4272774" y="8359209"/>
                  <a:pt x="4264220" y="8357818"/>
                </a:cubicBezTo>
                <a:cubicBezTo>
                  <a:pt x="4274200" y="8343895"/>
                  <a:pt x="4300578" y="8334150"/>
                  <a:pt x="4323390" y="8323707"/>
                </a:cubicBezTo>
                <a:close/>
                <a:moveTo>
                  <a:pt x="917823" y="8321198"/>
                </a:moveTo>
                <a:cubicBezTo>
                  <a:pt x="925984" y="8319763"/>
                  <a:pt x="936866" y="8326935"/>
                  <a:pt x="934826" y="8341279"/>
                </a:cubicBezTo>
                <a:cubicBezTo>
                  <a:pt x="930745" y="8343431"/>
                  <a:pt x="925984" y="8340562"/>
                  <a:pt x="922584" y="8335541"/>
                </a:cubicBezTo>
                <a:cubicBezTo>
                  <a:pt x="919183" y="8331239"/>
                  <a:pt x="917143" y="8325500"/>
                  <a:pt x="917823" y="8321198"/>
                </a:cubicBezTo>
                <a:close/>
                <a:moveTo>
                  <a:pt x="950674" y="8311873"/>
                </a:moveTo>
                <a:cubicBezTo>
                  <a:pt x="947889" y="8314674"/>
                  <a:pt x="947192" y="8318872"/>
                  <a:pt x="947192" y="8323071"/>
                </a:cubicBezTo>
                <a:cubicBezTo>
                  <a:pt x="946497" y="8327271"/>
                  <a:pt x="945801" y="8331470"/>
                  <a:pt x="941624" y="8333570"/>
                </a:cubicBezTo>
                <a:cubicBezTo>
                  <a:pt x="938839" y="8323071"/>
                  <a:pt x="939535" y="8313973"/>
                  <a:pt x="950674" y="8311873"/>
                </a:cubicBezTo>
                <a:close/>
                <a:moveTo>
                  <a:pt x="1043797" y="8303984"/>
                </a:moveTo>
                <a:cubicBezTo>
                  <a:pt x="1047319" y="8308967"/>
                  <a:pt x="1047319" y="8313327"/>
                  <a:pt x="1041684" y="8315818"/>
                </a:cubicBezTo>
                <a:cubicBezTo>
                  <a:pt x="1038161" y="8310836"/>
                  <a:pt x="1037457" y="8307099"/>
                  <a:pt x="1043797" y="8303984"/>
                </a:cubicBezTo>
                <a:close/>
                <a:moveTo>
                  <a:pt x="3786910" y="8303043"/>
                </a:moveTo>
                <a:cubicBezTo>
                  <a:pt x="3786910" y="8303043"/>
                  <a:pt x="3786910" y="8303043"/>
                  <a:pt x="3781889" y="8309054"/>
                </a:cubicBezTo>
                <a:cubicBezTo>
                  <a:pt x="3768979" y="8311309"/>
                  <a:pt x="3767545" y="8315817"/>
                  <a:pt x="3763242" y="8312060"/>
                </a:cubicBezTo>
                <a:cubicBezTo>
                  <a:pt x="3763242" y="8312060"/>
                  <a:pt x="3763242" y="8312060"/>
                  <a:pt x="3768979" y="8306049"/>
                </a:cubicBezTo>
                <a:cubicBezTo>
                  <a:pt x="3782607" y="8300038"/>
                  <a:pt x="3774000" y="8305298"/>
                  <a:pt x="3786910" y="8303043"/>
                </a:cubicBezTo>
                <a:close/>
                <a:moveTo>
                  <a:pt x="4149282" y="8294843"/>
                </a:moveTo>
                <a:cubicBezTo>
                  <a:pt x="4152923" y="8294121"/>
                  <a:pt x="4152923" y="8297008"/>
                  <a:pt x="4158018" y="8295565"/>
                </a:cubicBezTo>
                <a:cubicBezTo>
                  <a:pt x="4155834" y="8298451"/>
                  <a:pt x="4158746" y="8297729"/>
                  <a:pt x="4161657" y="8297008"/>
                </a:cubicBezTo>
                <a:cubicBezTo>
                  <a:pt x="4146372" y="8306389"/>
                  <a:pt x="4111432" y="8323707"/>
                  <a:pt x="4100514" y="8320099"/>
                </a:cubicBezTo>
                <a:cubicBezTo>
                  <a:pt x="4110704" y="8301337"/>
                  <a:pt x="4137637" y="8316491"/>
                  <a:pt x="4149282" y="8294843"/>
                </a:cubicBezTo>
                <a:close/>
                <a:moveTo>
                  <a:pt x="4232662" y="8294121"/>
                </a:moveTo>
                <a:cubicBezTo>
                  <a:pt x="4207778" y="8312340"/>
                  <a:pt x="4189294" y="8320048"/>
                  <a:pt x="4171520" y="8326355"/>
                </a:cubicBezTo>
                <a:cubicBezTo>
                  <a:pt x="4153745" y="8331961"/>
                  <a:pt x="4135971" y="8336164"/>
                  <a:pt x="4110376" y="8347375"/>
                </a:cubicBezTo>
                <a:cubicBezTo>
                  <a:pt x="4110376" y="8347375"/>
                  <a:pt x="4110376" y="8347375"/>
                  <a:pt x="4116064" y="8336164"/>
                </a:cubicBezTo>
                <a:cubicBezTo>
                  <a:pt x="4140236" y="8328457"/>
                  <a:pt x="4162277" y="8320048"/>
                  <a:pt x="4181472" y="8312340"/>
                </a:cubicBezTo>
                <a:cubicBezTo>
                  <a:pt x="4201380" y="8303932"/>
                  <a:pt x="4218442" y="8297625"/>
                  <a:pt x="4232662" y="8294121"/>
                </a:cubicBezTo>
                <a:close/>
                <a:moveTo>
                  <a:pt x="3797747" y="8290567"/>
                </a:moveTo>
                <a:cubicBezTo>
                  <a:pt x="3801293" y="8290638"/>
                  <a:pt x="3802756" y="8292193"/>
                  <a:pt x="3800806" y="8296152"/>
                </a:cubicBezTo>
                <a:cubicBezTo>
                  <a:pt x="3772439" y="8305955"/>
                  <a:pt x="3773858" y="8298414"/>
                  <a:pt x="3745491" y="8305201"/>
                </a:cubicBezTo>
                <a:cubicBezTo>
                  <a:pt x="3757724" y="8303505"/>
                  <a:pt x="3787110" y="8290354"/>
                  <a:pt x="3797747" y="8290567"/>
                </a:cubicBezTo>
                <a:close/>
                <a:moveTo>
                  <a:pt x="4422007" y="8290517"/>
                </a:moveTo>
                <a:cubicBezTo>
                  <a:pt x="4396564" y="8301944"/>
                  <a:pt x="4357692" y="8327652"/>
                  <a:pt x="4342143" y="8319797"/>
                </a:cubicBezTo>
                <a:cubicBezTo>
                  <a:pt x="4339316" y="8320510"/>
                  <a:pt x="4338610" y="8321225"/>
                  <a:pt x="4337196" y="8321939"/>
                </a:cubicBezTo>
                <a:cubicBezTo>
                  <a:pt x="4349918" y="8308371"/>
                  <a:pt x="4406458" y="8286232"/>
                  <a:pt x="4422007" y="8290517"/>
                </a:cubicBezTo>
                <a:close/>
                <a:moveTo>
                  <a:pt x="4366782" y="8274398"/>
                </a:moveTo>
                <a:cubicBezTo>
                  <a:pt x="4351766" y="8287143"/>
                  <a:pt x="4366782" y="8287143"/>
                  <a:pt x="4362492" y="8298471"/>
                </a:cubicBezTo>
                <a:cubicBezTo>
                  <a:pt x="4350336" y="8304135"/>
                  <a:pt x="4346048" y="8311923"/>
                  <a:pt x="4330318" y="8316880"/>
                </a:cubicBezTo>
                <a:cubicBezTo>
                  <a:pt x="4323168" y="8316172"/>
                  <a:pt x="4330318" y="8302011"/>
                  <a:pt x="4323168" y="8301303"/>
                </a:cubicBezTo>
                <a:cubicBezTo>
                  <a:pt x="4285274" y="8315464"/>
                  <a:pt x="4273120" y="8329624"/>
                  <a:pt x="4252385" y="8323959"/>
                </a:cubicBezTo>
                <a:cubicBezTo>
                  <a:pt x="4295999" y="8300596"/>
                  <a:pt x="4321738" y="8297055"/>
                  <a:pt x="4366782" y="8274398"/>
                </a:cubicBezTo>
                <a:close/>
                <a:moveTo>
                  <a:pt x="3201123" y="8272425"/>
                </a:moveTo>
                <a:cubicBezTo>
                  <a:pt x="3203818" y="8273839"/>
                  <a:pt x="3206511" y="8275958"/>
                  <a:pt x="3208531" y="8279491"/>
                </a:cubicBezTo>
                <a:cubicBezTo>
                  <a:pt x="3208531" y="8279491"/>
                  <a:pt x="3208531" y="8279491"/>
                  <a:pt x="3210552" y="8281610"/>
                </a:cubicBezTo>
                <a:cubicBezTo>
                  <a:pt x="3210552" y="8281610"/>
                  <a:pt x="3210552" y="8281610"/>
                  <a:pt x="3210552" y="8282316"/>
                </a:cubicBezTo>
                <a:cubicBezTo>
                  <a:pt x="3210552" y="8282316"/>
                  <a:pt x="3210552" y="8282316"/>
                  <a:pt x="3211225" y="8282316"/>
                </a:cubicBezTo>
                <a:cubicBezTo>
                  <a:pt x="3211225" y="8282316"/>
                  <a:pt x="3211225" y="8282316"/>
                  <a:pt x="3211898" y="8282316"/>
                </a:cubicBezTo>
                <a:cubicBezTo>
                  <a:pt x="3211898" y="8282316"/>
                  <a:pt x="3211898" y="8282316"/>
                  <a:pt x="3212572" y="8283730"/>
                </a:cubicBezTo>
                <a:cubicBezTo>
                  <a:pt x="3213920" y="8285849"/>
                  <a:pt x="3215266" y="8287262"/>
                  <a:pt x="3215940" y="8289382"/>
                </a:cubicBezTo>
                <a:cubicBezTo>
                  <a:pt x="3220654" y="8297860"/>
                  <a:pt x="3224695" y="8308458"/>
                  <a:pt x="3228736" y="8318349"/>
                </a:cubicBezTo>
                <a:cubicBezTo>
                  <a:pt x="3218634" y="8319761"/>
                  <a:pt x="3204491" y="8291501"/>
                  <a:pt x="3201123" y="8272425"/>
                </a:cubicBezTo>
                <a:close/>
                <a:moveTo>
                  <a:pt x="4423979" y="8269874"/>
                </a:moveTo>
                <a:cubicBezTo>
                  <a:pt x="4413854" y="8278227"/>
                  <a:pt x="4389266" y="8292150"/>
                  <a:pt x="4380587" y="8290061"/>
                </a:cubicBezTo>
                <a:cubicBezTo>
                  <a:pt x="4391435" y="8282404"/>
                  <a:pt x="4415300" y="8268482"/>
                  <a:pt x="4423979" y="8269874"/>
                </a:cubicBezTo>
                <a:close/>
                <a:moveTo>
                  <a:pt x="1085869" y="8265230"/>
                </a:moveTo>
                <a:cubicBezTo>
                  <a:pt x="1087303" y="8266617"/>
                  <a:pt x="1087303" y="8269388"/>
                  <a:pt x="1088021" y="8272160"/>
                </a:cubicBezTo>
                <a:cubicBezTo>
                  <a:pt x="1082282" y="8270774"/>
                  <a:pt x="1068655" y="8290178"/>
                  <a:pt x="1065070" y="8279783"/>
                </a:cubicBezTo>
                <a:cubicBezTo>
                  <a:pt x="1071524" y="8277704"/>
                  <a:pt x="1077263" y="8267309"/>
                  <a:pt x="1080132" y="8273546"/>
                </a:cubicBezTo>
                <a:cubicBezTo>
                  <a:pt x="1088738" y="8266617"/>
                  <a:pt x="1077263" y="8270774"/>
                  <a:pt x="1077263" y="8267309"/>
                </a:cubicBezTo>
                <a:cubicBezTo>
                  <a:pt x="1083000" y="8264537"/>
                  <a:pt x="1085152" y="8264537"/>
                  <a:pt x="1085869" y="8265230"/>
                </a:cubicBezTo>
                <a:close/>
                <a:moveTo>
                  <a:pt x="4312587" y="8262394"/>
                </a:moveTo>
                <a:cubicBezTo>
                  <a:pt x="4317472" y="8262544"/>
                  <a:pt x="4320879" y="8263963"/>
                  <a:pt x="4321416" y="8267059"/>
                </a:cubicBezTo>
                <a:cubicBezTo>
                  <a:pt x="4295596" y="8278756"/>
                  <a:pt x="4288426" y="8275316"/>
                  <a:pt x="4266191" y="8284260"/>
                </a:cubicBezTo>
                <a:cubicBezTo>
                  <a:pt x="4269957" y="8272908"/>
                  <a:pt x="4297928" y="8261943"/>
                  <a:pt x="4312587" y="8262394"/>
                </a:cubicBezTo>
                <a:close/>
                <a:moveTo>
                  <a:pt x="3981595" y="8258089"/>
                </a:moveTo>
                <a:cubicBezTo>
                  <a:pt x="3984050" y="8258010"/>
                  <a:pt x="3985767" y="8258283"/>
                  <a:pt x="3986119" y="8258828"/>
                </a:cubicBezTo>
                <a:cubicBezTo>
                  <a:pt x="3979778" y="8266822"/>
                  <a:pt x="3965691" y="8266095"/>
                  <a:pt x="3956533" y="8270454"/>
                </a:cubicBezTo>
                <a:cubicBezTo>
                  <a:pt x="3960231" y="8261734"/>
                  <a:pt x="3974232" y="8258328"/>
                  <a:pt x="3981595" y="8258089"/>
                </a:cubicBezTo>
                <a:close/>
                <a:moveTo>
                  <a:pt x="1091673" y="8253789"/>
                </a:moveTo>
                <a:cubicBezTo>
                  <a:pt x="1090243" y="8254503"/>
                  <a:pt x="1088811" y="8255217"/>
                  <a:pt x="1090958" y="8255931"/>
                </a:cubicBezTo>
                <a:cubicBezTo>
                  <a:pt x="1090243" y="8255931"/>
                  <a:pt x="1090243" y="8255931"/>
                  <a:pt x="1090243" y="8255931"/>
                </a:cubicBezTo>
                <a:cubicBezTo>
                  <a:pt x="1090958" y="8256645"/>
                  <a:pt x="1091673" y="8256645"/>
                  <a:pt x="1092388" y="8256645"/>
                </a:cubicBezTo>
                <a:lnTo>
                  <a:pt x="1097329" y="8257349"/>
                </a:lnTo>
                <a:lnTo>
                  <a:pt x="1096627" y="8256647"/>
                </a:lnTo>
                <a:cubicBezTo>
                  <a:pt x="1096627" y="8256647"/>
                  <a:pt x="1097614" y="8256647"/>
                  <a:pt x="1097614" y="8256647"/>
                </a:cubicBezTo>
                <a:cubicBezTo>
                  <a:pt x="1097614" y="8258620"/>
                  <a:pt x="1098600" y="8258620"/>
                  <a:pt x="1098600" y="8258620"/>
                </a:cubicBezTo>
                <a:lnTo>
                  <a:pt x="1097332" y="8257353"/>
                </a:lnTo>
                <a:lnTo>
                  <a:pt x="1090243" y="8256645"/>
                </a:lnTo>
                <a:cubicBezTo>
                  <a:pt x="1089527" y="8256645"/>
                  <a:pt x="1089527" y="8256645"/>
                  <a:pt x="1089527" y="8256645"/>
                </a:cubicBezTo>
                <a:cubicBezTo>
                  <a:pt x="1084520" y="8258074"/>
                  <a:pt x="1088097" y="8255217"/>
                  <a:pt x="1083090" y="8256645"/>
                </a:cubicBezTo>
                <a:cubicBezTo>
                  <a:pt x="1079513" y="8258074"/>
                  <a:pt x="1076652" y="8259501"/>
                  <a:pt x="1073790" y="8261644"/>
                </a:cubicBezTo>
                <a:cubicBezTo>
                  <a:pt x="1070215" y="8263072"/>
                  <a:pt x="1067353" y="8265215"/>
                  <a:pt x="1063062" y="8265215"/>
                </a:cubicBezTo>
                <a:cubicBezTo>
                  <a:pt x="1058055" y="8267357"/>
                  <a:pt x="1068069" y="8266643"/>
                  <a:pt x="1062346" y="8270213"/>
                </a:cubicBezTo>
                <a:cubicBezTo>
                  <a:pt x="1057339" y="8270928"/>
                  <a:pt x="1055194" y="8272357"/>
                  <a:pt x="1054478" y="8275213"/>
                </a:cubicBezTo>
                <a:cubicBezTo>
                  <a:pt x="1053762" y="8277355"/>
                  <a:pt x="1053762" y="8280211"/>
                  <a:pt x="1050187" y="8283068"/>
                </a:cubicBezTo>
                <a:cubicBezTo>
                  <a:pt x="1043749" y="8286638"/>
                  <a:pt x="1042319" y="8281640"/>
                  <a:pt x="1038027" y="8280926"/>
                </a:cubicBezTo>
                <a:cubicBezTo>
                  <a:pt x="1038743" y="8285211"/>
                  <a:pt x="1031589" y="8288781"/>
                  <a:pt x="1024436" y="8290923"/>
                </a:cubicBezTo>
                <a:cubicBezTo>
                  <a:pt x="1017284" y="8293067"/>
                  <a:pt x="1009415" y="8293780"/>
                  <a:pt x="1008701" y="8293780"/>
                </a:cubicBezTo>
                <a:cubicBezTo>
                  <a:pt x="1002263" y="8298065"/>
                  <a:pt x="994394" y="8304492"/>
                  <a:pt x="986527" y="8307348"/>
                </a:cubicBezTo>
                <a:cubicBezTo>
                  <a:pt x="979375" y="8310206"/>
                  <a:pt x="972937" y="8307348"/>
                  <a:pt x="970791" y="8293780"/>
                </a:cubicBezTo>
                <a:cubicBezTo>
                  <a:pt x="985812" y="8300921"/>
                  <a:pt x="995826" y="8281640"/>
                  <a:pt x="1015138" y="8275927"/>
                </a:cubicBezTo>
                <a:cubicBezTo>
                  <a:pt x="1020145" y="8273784"/>
                  <a:pt x="1021575" y="8277355"/>
                  <a:pt x="1023006" y="8276641"/>
                </a:cubicBezTo>
                <a:cubicBezTo>
                  <a:pt x="1033736" y="8273070"/>
                  <a:pt x="1044464" y="8267357"/>
                  <a:pt x="1054478" y="8263072"/>
                </a:cubicBezTo>
                <a:cubicBezTo>
                  <a:pt x="1064492" y="8259501"/>
                  <a:pt x="1072360" y="8257359"/>
                  <a:pt x="1077367" y="8256645"/>
                </a:cubicBezTo>
                <a:cubicBezTo>
                  <a:pt x="1078799" y="8255931"/>
                  <a:pt x="1080229" y="8255931"/>
                  <a:pt x="1080944" y="8255931"/>
                </a:cubicBezTo>
                <a:lnTo>
                  <a:pt x="1080229" y="8255931"/>
                </a:lnTo>
                <a:cubicBezTo>
                  <a:pt x="1080229" y="8255931"/>
                  <a:pt x="1080229" y="8255931"/>
                  <a:pt x="1079513" y="8255931"/>
                </a:cubicBezTo>
                <a:lnTo>
                  <a:pt x="1078799" y="8255931"/>
                </a:lnTo>
                <a:cubicBezTo>
                  <a:pt x="1075937" y="8255217"/>
                  <a:pt x="1073790" y="8255217"/>
                  <a:pt x="1069499" y="8255217"/>
                </a:cubicBezTo>
                <a:cubicBezTo>
                  <a:pt x="1067353" y="8254503"/>
                  <a:pt x="1073790" y="8253789"/>
                  <a:pt x="1083804" y="8255217"/>
                </a:cubicBezTo>
                <a:lnTo>
                  <a:pt x="1084520" y="8255217"/>
                </a:lnTo>
                <a:lnTo>
                  <a:pt x="1085606" y="8254674"/>
                </a:lnTo>
                <a:lnTo>
                  <a:pt x="1085951" y="8254503"/>
                </a:lnTo>
                <a:cubicBezTo>
                  <a:pt x="1087381" y="8254503"/>
                  <a:pt x="1087381" y="8254503"/>
                  <a:pt x="1087381" y="8254503"/>
                </a:cubicBezTo>
                <a:cubicBezTo>
                  <a:pt x="1087381" y="8254503"/>
                  <a:pt x="1088097" y="8254503"/>
                  <a:pt x="1088811" y="8254503"/>
                </a:cubicBezTo>
                <a:cubicBezTo>
                  <a:pt x="1089527" y="8253789"/>
                  <a:pt x="1090958" y="8253789"/>
                  <a:pt x="1091673" y="8253789"/>
                </a:cubicBezTo>
                <a:close/>
                <a:moveTo>
                  <a:pt x="4414936" y="8253511"/>
                </a:moveTo>
                <a:cubicBezTo>
                  <a:pt x="4417636" y="8253423"/>
                  <a:pt x="4419183" y="8254397"/>
                  <a:pt x="4419766" y="8255990"/>
                </a:cubicBezTo>
                <a:cubicBezTo>
                  <a:pt x="4420931" y="8259176"/>
                  <a:pt x="4418242" y="8264840"/>
                  <a:pt x="4413220" y="8269442"/>
                </a:cubicBezTo>
                <a:cubicBezTo>
                  <a:pt x="4400310" y="8274398"/>
                  <a:pt x="4401746" y="8265902"/>
                  <a:pt x="4403180" y="8257405"/>
                </a:cubicBezTo>
                <a:cubicBezTo>
                  <a:pt x="4408380" y="8254750"/>
                  <a:pt x="4412235" y="8253600"/>
                  <a:pt x="4414936" y="8253511"/>
                </a:cubicBezTo>
                <a:close/>
                <a:moveTo>
                  <a:pt x="1063098" y="8253492"/>
                </a:moveTo>
                <a:cubicBezTo>
                  <a:pt x="1063098" y="8254281"/>
                  <a:pt x="1063098" y="8255070"/>
                  <a:pt x="1063098" y="8255070"/>
                </a:cubicBezTo>
                <a:cubicBezTo>
                  <a:pt x="1063098" y="8255858"/>
                  <a:pt x="1063098" y="8255858"/>
                  <a:pt x="1063098" y="8256647"/>
                </a:cubicBezTo>
                <a:cubicBezTo>
                  <a:pt x="1059647" y="8256647"/>
                  <a:pt x="1056194" y="8254281"/>
                  <a:pt x="1053433" y="8256647"/>
                </a:cubicBezTo>
                <a:cubicBezTo>
                  <a:pt x="1050671" y="8256647"/>
                  <a:pt x="1050671" y="8255858"/>
                  <a:pt x="1050671" y="8255858"/>
                </a:cubicBezTo>
                <a:cubicBezTo>
                  <a:pt x="1053433" y="8256647"/>
                  <a:pt x="1049291" y="8252703"/>
                  <a:pt x="1063098" y="8253492"/>
                </a:cubicBezTo>
                <a:close/>
                <a:moveTo>
                  <a:pt x="3853971" y="8240867"/>
                </a:moveTo>
                <a:cubicBezTo>
                  <a:pt x="3838744" y="8253984"/>
                  <a:pt x="3823515" y="8254674"/>
                  <a:pt x="3807562" y="8268480"/>
                </a:cubicBezTo>
                <a:cubicBezTo>
                  <a:pt x="3804661" y="8266409"/>
                  <a:pt x="3809738" y="8259506"/>
                  <a:pt x="3818440" y="8251223"/>
                </a:cubicBezTo>
                <a:cubicBezTo>
                  <a:pt x="3830042" y="8247770"/>
                  <a:pt x="3842369" y="8240867"/>
                  <a:pt x="3853971" y="8240867"/>
                </a:cubicBezTo>
                <a:close/>
                <a:moveTo>
                  <a:pt x="4317634" y="8210423"/>
                </a:moveTo>
                <a:cubicBezTo>
                  <a:pt x="4319124" y="8211008"/>
                  <a:pt x="4319537" y="8213210"/>
                  <a:pt x="4318252" y="8217797"/>
                </a:cubicBezTo>
                <a:cubicBezTo>
                  <a:pt x="4302107" y="8222200"/>
                  <a:pt x="4299906" y="8231006"/>
                  <a:pt x="4291832" y="8228070"/>
                </a:cubicBezTo>
                <a:cubicBezTo>
                  <a:pt x="4298988" y="8221466"/>
                  <a:pt x="4313161" y="8208669"/>
                  <a:pt x="4317634" y="8210423"/>
                </a:cubicBezTo>
                <a:close/>
                <a:moveTo>
                  <a:pt x="3914423" y="8208164"/>
                </a:moveTo>
                <a:cubicBezTo>
                  <a:pt x="3922288" y="8205365"/>
                  <a:pt x="3917282" y="8210965"/>
                  <a:pt x="3923002" y="8209565"/>
                </a:cubicBezTo>
                <a:cubicBezTo>
                  <a:pt x="3906558" y="8221462"/>
                  <a:pt x="3900839" y="8225661"/>
                  <a:pt x="3893688" y="8238959"/>
                </a:cubicBezTo>
                <a:cubicBezTo>
                  <a:pt x="3865804" y="8248757"/>
                  <a:pt x="3912278" y="8212364"/>
                  <a:pt x="3905843" y="8213764"/>
                </a:cubicBezTo>
                <a:cubicBezTo>
                  <a:pt x="3908703" y="8209565"/>
                  <a:pt x="3911563" y="8208865"/>
                  <a:pt x="3914423" y="8208164"/>
                </a:cubicBezTo>
                <a:close/>
                <a:moveTo>
                  <a:pt x="3234620" y="8205365"/>
                </a:moveTo>
                <a:cubicBezTo>
                  <a:pt x="3238905" y="8216075"/>
                  <a:pt x="3243903" y="8227499"/>
                  <a:pt x="3247474" y="8238922"/>
                </a:cubicBezTo>
                <a:cubicBezTo>
                  <a:pt x="3249616" y="8244634"/>
                  <a:pt x="3251759" y="8250346"/>
                  <a:pt x="3253901" y="8256057"/>
                </a:cubicBezTo>
                <a:cubicBezTo>
                  <a:pt x="3257472" y="8261769"/>
                  <a:pt x="3259614" y="8267481"/>
                  <a:pt x="3262470" y="8273193"/>
                </a:cubicBezTo>
                <a:cubicBezTo>
                  <a:pt x="3267469" y="8284617"/>
                  <a:pt x="3275325" y="8295325"/>
                  <a:pt x="3283894" y="8306035"/>
                </a:cubicBezTo>
                <a:cubicBezTo>
                  <a:pt x="3283894" y="8316745"/>
                  <a:pt x="3280324" y="8307464"/>
                  <a:pt x="3274611" y="8311748"/>
                </a:cubicBezTo>
                <a:cubicBezTo>
                  <a:pt x="3279609" y="8318887"/>
                  <a:pt x="3288892" y="8330311"/>
                  <a:pt x="3296034" y="8340306"/>
                </a:cubicBezTo>
                <a:cubicBezTo>
                  <a:pt x="3303890" y="8350301"/>
                  <a:pt x="3309602" y="8358869"/>
                  <a:pt x="3306032" y="8363153"/>
                </a:cubicBezTo>
                <a:cubicBezTo>
                  <a:pt x="3290321" y="8347446"/>
                  <a:pt x="3273896" y="8330311"/>
                  <a:pt x="3261757" y="8309606"/>
                </a:cubicBezTo>
                <a:cubicBezTo>
                  <a:pt x="3258186" y="8303893"/>
                  <a:pt x="3255330" y="8298896"/>
                  <a:pt x="3252472" y="8293898"/>
                </a:cubicBezTo>
                <a:cubicBezTo>
                  <a:pt x="3249616" y="8288186"/>
                  <a:pt x="3247474" y="8283188"/>
                  <a:pt x="3244618" y="8278191"/>
                </a:cubicBezTo>
                <a:cubicBezTo>
                  <a:pt x="3242476" y="8272478"/>
                  <a:pt x="3240332" y="8267481"/>
                  <a:pt x="3238190" y="8262483"/>
                </a:cubicBezTo>
                <a:cubicBezTo>
                  <a:pt x="3236047" y="8256772"/>
                  <a:pt x="3234620" y="8251773"/>
                  <a:pt x="3233191" y="8246776"/>
                </a:cubicBezTo>
                <a:cubicBezTo>
                  <a:pt x="3230334" y="8235352"/>
                  <a:pt x="3227478" y="8225357"/>
                  <a:pt x="3226764" y="8216075"/>
                </a:cubicBezTo>
                <a:cubicBezTo>
                  <a:pt x="3230334" y="8218217"/>
                  <a:pt x="3234620" y="8226785"/>
                  <a:pt x="3238190" y="8237494"/>
                </a:cubicBezTo>
                <a:cubicBezTo>
                  <a:pt x="3239618" y="8225357"/>
                  <a:pt x="3230334" y="8219644"/>
                  <a:pt x="3234620" y="8205365"/>
                </a:cubicBezTo>
                <a:close/>
                <a:moveTo>
                  <a:pt x="3729712" y="8204954"/>
                </a:moveTo>
                <a:cubicBezTo>
                  <a:pt x="3715906" y="8220090"/>
                  <a:pt x="3715906" y="8217338"/>
                  <a:pt x="3695559" y="8229035"/>
                </a:cubicBezTo>
                <a:cubicBezTo>
                  <a:pt x="3705732" y="8218027"/>
                  <a:pt x="3688292" y="8219402"/>
                  <a:pt x="3688292" y="8212522"/>
                </a:cubicBezTo>
                <a:cubicBezTo>
                  <a:pt x="3702826" y="8204266"/>
                  <a:pt x="3697013" y="8212522"/>
                  <a:pt x="3701372" y="8213898"/>
                </a:cubicBezTo>
                <a:cubicBezTo>
                  <a:pt x="3710093" y="8211833"/>
                  <a:pt x="3723899" y="8199449"/>
                  <a:pt x="3729712" y="8204954"/>
                </a:cubicBezTo>
                <a:close/>
                <a:moveTo>
                  <a:pt x="4005841" y="8192123"/>
                </a:moveTo>
                <a:cubicBezTo>
                  <a:pt x="3987814" y="8212551"/>
                  <a:pt x="3964740" y="8210438"/>
                  <a:pt x="3943829" y="8223117"/>
                </a:cubicBezTo>
                <a:cubicBezTo>
                  <a:pt x="3938781" y="8219595"/>
                  <a:pt x="3963298" y="8204802"/>
                  <a:pt x="3955366" y="8205507"/>
                </a:cubicBezTo>
                <a:cubicBezTo>
                  <a:pt x="3967624" y="8199871"/>
                  <a:pt x="4001515" y="8183670"/>
                  <a:pt x="3981324" y="8205507"/>
                </a:cubicBezTo>
                <a:cubicBezTo>
                  <a:pt x="3989978" y="8201985"/>
                  <a:pt x="3996467" y="8190010"/>
                  <a:pt x="4005841" y="8192123"/>
                </a:cubicBezTo>
                <a:close/>
                <a:moveTo>
                  <a:pt x="4600394" y="8183670"/>
                </a:moveTo>
                <a:cubicBezTo>
                  <a:pt x="4617270" y="8191216"/>
                  <a:pt x="4570156" y="8202879"/>
                  <a:pt x="4546952" y="8213170"/>
                </a:cubicBezTo>
                <a:cubicBezTo>
                  <a:pt x="4536404" y="8215228"/>
                  <a:pt x="4596878" y="8186414"/>
                  <a:pt x="4600394" y="8183670"/>
                </a:cubicBezTo>
                <a:close/>
                <a:moveTo>
                  <a:pt x="4366048" y="8175781"/>
                </a:moveTo>
                <a:cubicBezTo>
                  <a:pt x="4366782" y="8182046"/>
                  <a:pt x="4360911" y="8186223"/>
                  <a:pt x="4357975" y="8191792"/>
                </a:cubicBezTo>
                <a:cubicBezTo>
                  <a:pt x="4344032" y="8198057"/>
                  <a:pt x="4335224" y="8199449"/>
                  <a:pt x="4339627" y="8189703"/>
                </a:cubicBezTo>
                <a:cubicBezTo>
                  <a:pt x="4351370" y="8186223"/>
                  <a:pt x="4352104" y="8179262"/>
                  <a:pt x="4366048" y="8175781"/>
                </a:cubicBezTo>
                <a:close/>
                <a:moveTo>
                  <a:pt x="2414985" y="8165349"/>
                </a:moveTo>
                <a:cubicBezTo>
                  <a:pt x="2415697" y="8165470"/>
                  <a:pt x="2416128" y="8166301"/>
                  <a:pt x="2416128" y="8168401"/>
                </a:cubicBezTo>
                <a:cubicBezTo>
                  <a:pt x="2411296" y="8171200"/>
                  <a:pt x="2409225" y="8181698"/>
                  <a:pt x="2402321" y="8180299"/>
                </a:cubicBezTo>
                <a:cubicBezTo>
                  <a:pt x="2407154" y="8174000"/>
                  <a:pt x="2405772" y="8174700"/>
                  <a:pt x="2405083" y="8168401"/>
                </a:cubicBezTo>
                <a:cubicBezTo>
                  <a:pt x="2407154" y="8170151"/>
                  <a:pt x="2409915" y="8168051"/>
                  <a:pt x="2412158" y="8166563"/>
                </a:cubicBezTo>
                <a:cubicBezTo>
                  <a:pt x="2413280" y="8165819"/>
                  <a:pt x="2414273" y="8165229"/>
                  <a:pt x="2414985" y="8165349"/>
                </a:cubicBezTo>
                <a:close/>
                <a:moveTo>
                  <a:pt x="1230371" y="8163965"/>
                </a:moveTo>
                <a:cubicBezTo>
                  <a:pt x="1232719" y="8165286"/>
                  <a:pt x="1234785" y="8168104"/>
                  <a:pt x="1236663" y="8171273"/>
                </a:cubicBezTo>
                <a:cubicBezTo>
                  <a:pt x="1230653" y="8179725"/>
                  <a:pt x="1227647" y="8171978"/>
                  <a:pt x="1223138" y="8177612"/>
                </a:cubicBezTo>
                <a:cubicBezTo>
                  <a:pt x="1220885" y="8173386"/>
                  <a:pt x="1224642" y="8169160"/>
                  <a:pt x="1222387" y="8165637"/>
                </a:cubicBezTo>
                <a:cubicBezTo>
                  <a:pt x="1225392" y="8162820"/>
                  <a:pt x="1228022" y="8162643"/>
                  <a:pt x="1230371" y="8163965"/>
                </a:cubicBezTo>
                <a:close/>
                <a:moveTo>
                  <a:pt x="3811654" y="8154945"/>
                </a:moveTo>
                <a:cubicBezTo>
                  <a:pt x="3834605" y="8152112"/>
                  <a:pt x="3810937" y="8166982"/>
                  <a:pt x="3838191" y="8163441"/>
                </a:cubicBezTo>
                <a:cubicBezTo>
                  <a:pt x="3819543" y="8178310"/>
                  <a:pt x="3812370" y="8177602"/>
                  <a:pt x="3805916" y="8174769"/>
                </a:cubicBezTo>
                <a:cubicBezTo>
                  <a:pt x="3799462" y="8172646"/>
                  <a:pt x="3793723" y="8169813"/>
                  <a:pt x="3775076" y="8179725"/>
                </a:cubicBezTo>
                <a:cubicBezTo>
                  <a:pt x="3790138" y="8164857"/>
                  <a:pt x="3795158" y="8174061"/>
                  <a:pt x="3811654" y="8154945"/>
                </a:cubicBezTo>
                <a:close/>
                <a:moveTo>
                  <a:pt x="2419415" y="8146195"/>
                </a:moveTo>
                <a:cubicBezTo>
                  <a:pt x="2416785" y="8151455"/>
                  <a:pt x="2420073" y="8153427"/>
                  <a:pt x="2415471" y="8160002"/>
                </a:cubicBezTo>
                <a:cubicBezTo>
                  <a:pt x="2406266" y="8159345"/>
                  <a:pt x="2414813" y="8149482"/>
                  <a:pt x="2419415" y="8146195"/>
                </a:cubicBezTo>
                <a:close/>
                <a:moveTo>
                  <a:pt x="3212769" y="8143655"/>
                </a:moveTo>
                <a:cubicBezTo>
                  <a:pt x="3214085" y="8145208"/>
                  <a:pt x="3215399" y="8149350"/>
                  <a:pt x="3216526" y="8154873"/>
                </a:cubicBezTo>
                <a:cubicBezTo>
                  <a:pt x="3218028" y="8159706"/>
                  <a:pt x="3218780" y="8166609"/>
                  <a:pt x="3220283" y="8172821"/>
                </a:cubicBezTo>
                <a:cubicBezTo>
                  <a:pt x="3221786" y="8179034"/>
                  <a:pt x="3223289" y="8185248"/>
                  <a:pt x="3224791" y="8190770"/>
                </a:cubicBezTo>
                <a:cubicBezTo>
                  <a:pt x="3218780" y="8193531"/>
                  <a:pt x="3215023" y="8183177"/>
                  <a:pt x="3212769" y="8172132"/>
                </a:cubicBezTo>
                <a:cubicBezTo>
                  <a:pt x="3211267" y="8160396"/>
                  <a:pt x="3210516" y="8148661"/>
                  <a:pt x="3209012" y="8147970"/>
                </a:cubicBezTo>
                <a:cubicBezTo>
                  <a:pt x="3210140" y="8143138"/>
                  <a:pt x="3211455" y="8142102"/>
                  <a:pt x="3212769" y="8143655"/>
                </a:cubicBezTo>
                <a:close/>
                <a:moveTo>
                  <a:pt x="4765196" y="8140278"/>
                </a:moveTo>
                <a:cubicBezTo>
                  <a:pt x="4760346" y="8147584"/>
                  <a:pt x="4750644" y="8160002"/>
                  <a:pt x="4741634" y="8159271"/>
                </a:cubicBezTo>
                <a:cubicBezTo>
                  <a:pt x="4739554" y="8151236"/>
                  <a:pt x="4754108" y="8146123"/>
                  <a:pt x="4765196" y="8140278"/>
                </a:cubicBezTo>
                <a:close/>
                <a:moveTo>
                  <a:pt x="2435548" y="8140278"/>
                </a:moveTo>
                <a:cubicBezTo>
                  <a:pt x="2438279" y="8141724"/>
                  <a:pt x="2443741" y="8141724"/>
                  <a:pt x="2443059" y="8145341"/>
                </a:cubicBezTo>
                <a:cubicBezTo>
                  <a:pt x="2432817" y="8146064"/>
                  <a:pt x="2439645" y="8152573"/>
                  <a:pt x="2436914" y="8159082"/>
                </a:cubicBezTo>
                <a:cubicBezTo>
                  <a:pt x="2433500" y="8159805"/>
                  <a:pt x="2430769" y="8161975"/>
                  <a:pt x="2427355" y="8161975"/>
                </a:cubicBezTo>
                <a:cubicBezTo>
                  <a:pt x="2429403" y="8157636"/>
                  <a:pt x="2425989" y="8156913"/>
                  <a:pt x="2425989" y="8154020"/>
                </a:cubicBezTo>
                <a:cubicBezTo>
                  <a:pt x="2430085" y="8152573"/>
                  <a:pt x="2432134" y="8144618"/>
                  <a:pt x="2435548" y="8140278"/>
                </a:cubicBezTo>
                <a:close/>
                <a:moveTo>
                  <a:pt x="3490793" y="8134720"/>
                </a:moveTo>
                <a:cubicBezTo>
                  <a:pt x="3495674" y="8133465"/>
                  <a:pt x="3499579" y="8133824"/>
                  <a:pt x="3502419" y="8135258"/>
                </a:cubicBezTo>
                <a:cubicBezTo>
                  <a:pt x="3505260" y="8136693"/>
                  <a:pt x="3507389" y="8139561"/>
                  <a:pt x="3507389" y="8142430"/>
                </a:cubicBezTo>
                <a:cubicBezTo>
                  <a:pt x="3508809" y="8145299"/>
                  <a:pt x="3508100" y="8148886"/>
                  <a:pt x="3505969" y="8152471"/>
                </a:cubicBezTo>
                <a:cubicBezTo>
                  <a:pt x="3498868" y="8153905"/>
                  <a:pt x="3491058" y="8156057"/>
                  <a:pt x="3484668" y="8156057"/>
                </a:cubicBezTo>
                <a:cubicBezTo>
                  <a:pt x="3478987" y="8155340"/>
                  <a:pt x="3474727" y="8151755"/>
                  <a:pt x="3473307" y="8143865"/>
                </a:cubicBezTo>
                <a:cubicBezTo>
                  <a:pt x="3480053" y="8138845"/>
                  <a:pt x="3485910" y="8135976"/>
                  <a:pt x="3490793" y="8134720"/>
                </a:cubicBezTo>
                <a:close/>
                <a:moveTo>
                  <a:pt x="4323390" y="8114638"/>
                </a:moveTo>
                <a:cubicBezTo>
                  <a:pt x="4316850" y="8126473"/>
                  <a:pt x="4288510" y="8138307"/>
                  <a:pt x="4281970" y="8135348"/>
                </a:cubicBezTo>
                <a:cubicBezTo>
                  <a:pt x="4289964" y="8124254"/>
                  <a:pt x="4310310" y="8122775"/>
                  <a:pt x="4323390" y="8114638"/>
                </a:cubicBezTo>
                <a:close/>
                <a:moveTo>
                  <a:pt x="1258266" y="8112665"/>
                </a:moveTo>
                <a:cubicBezTo>
                  <a:pt x="1263306" y="8118651"/>
                  <a:pt x="1269787" y="8115658"/>
                  <a:pt x="1275548" y="8116406"/>
                </a:cubicBezTo>
                <a:cubicBezTo>
                  <a:pt x="1282028" y="8131370"/>
                  <a:pt x="1236663" y="8134362"/>
                  <a:pt x="1258266" y="8112665"/>
                </a:cubicBezTo>
                <a:close/>
                <a:moveTo>
                  <a:pt x="4740135" y="8110694"/>
                </a:moveTo>
                <a:cubicBezTo>
                  <a:pt x="4740135" y="8114364"/>
                  <a:pt x="4732053" y="8117300"/>
                  <a:pt x="4732787" y="8120969"/>
                </a:cubicBezTo>
                <a:cubicBezTo>
                  <a:pt x="4738666" y="8121703"/>
                  <a:pt x="4743810" y="8122436"/>
                  <a:pt x="4749688" y="8123170"/>
                </a:cubicBezTo>
                <a:cubicBezTo>
                  <a:pt x="4753362" y="8129042"/>
                  <a:pt x="4737931" y="8132711"/>
                  <a:pt x="4739400" y="8137848"/>
                </a:cubicBezTo>
                <a:cubicBezTo>
                  <a:pt x="4732787" y="8134179"/>
                  <a:pt x="4718092" y="8142251"/>
                  <a:pt x="4715886" y="8132711"/>
                </a:cubicBezTo>
                <a:cubicBezTo>
                  <a:pt x="4734257" y="8126840"/>
                  <a:pt x="4718826" y="8116565"/>
                  <a:pt x="4740135" y="8110694"/>
                </a:cubicBezTo>
                <a:close/>
                <a:moveTo>
                  <a:pt x="3556146" y="8100831"/>
                </a:moveTo>
                <a:cubicBezTo>
                  <a:pt x="3555441" y="8106904"/>
                  <a:pt x="3547693" y="8118376"/>
                  <a:pt x="3543466" y="8112977"/>
                </a:cubicBezTo>
                <a:cubicBezTo>
                  <a:pt x="3536422" y="8117026"/>
                  <a:pt x="3539944" y="8121074"/>
                  <a:pt x="3540649" y="8125123"/>
                </a:cubicBezTo>
                <a:cubicBezTo>
                  <a:pt x="3527265" y="8126473"/>
                  <a:pt x="3516698" y="8119050"/>
                  <a:pt x="3523038" y="8108929"/>
                </a:cubicBezTo>
                <a:cubicBezTo>
                  <a:pt x="3535013" y="8105555"/>
                  <a:pt x="3544171" y="8104880"/>
                  <a:pt x="3556146" y="8100831"/>
                </a:cubicBezTo>
                <a:close/>
                <a:moveTo>
                  <a:pt x="4522432" y="8098860"/>
                </a:moveTo>
                <a:cubicBezTo>
                  <a:pt x="4524570" y="8106609"/>
                  <a:pt x="4521008" y="8113652"/>
                  <a:pt x="4507476" y="8118583"/>
                </a:cubicBezTo>
                <a:cubicBezTo>
                  <a:pt x="4498928" y="8117174"/>
                  <a:pt x="4508900" y="8105200"/>
                  <a:pt x="4522432" y="8098860"/>
                </a:cubicBezTo>
                <a:close/>
                <a:moveTo>
                  <a:pt x="2537181" y="8090611"/>
                </a:moveTo>
                <a:cubicBezTo>
                  <a:pt x="2538507" y="8090196"/>
                  <a:pt x="2539634" y="8090664"/>
                  <a:pt x="2540385" y="8092534"/>
                </a:cubicBezTo>
                <a:cubicBezTo>
                  <a:pt x="2533623" y="8093214"/>
                  <a:pt x="2532121" y="8104776"/>
                  <a:pt x="2524607" y="8104096"/>
                </a:cubicBezTo>
                <a:cubicBezTo>
                  <a:pt x="2527425" y="8101036"/>
                  <a:pt x="2533201" y="8091854"/>
                  <a:pt x="2537181" y="8090611"/>
                </a:cubicBezTo>
                <a:close/>
                <a:moveTo>
                  <a:pt x="2530524" y="8087024"/>
                </a:moveTo>
                <a:cubicBezTo>
                  <a:pt x="2523931" y="8100491"/>
                  <a:pt x="2510745" y="8096002"/>
                  <a:pt x="2504883" y="8108721"/>
                </a:cubicBezTo>
                <a:cubicBezTo>
                  <a:pt x="2509279" y="8091513"/>
                  <a:pt x="2520268" y="8090765"/>
                  <a:pt x="2530524" y="8087024"/>
                </a:cubicBezTo>
                <a:close/>
                <a:moveTo>
                  <a:pt x="4552115" y="8085053"/>
                </a:moveTo>
                <a:cubicBezTo>
                  <a:pt x="4553611" y="8090024"/>
                  <a:pt x="4547626" y="8092864"/>
                  <a:pt x="4547626" y="8097124"/>
                </a:cubicBezTo>
                <a:cubicBezTo>
                  <a:pt x="4547626" y="8097124"/>
                  <a:pt x="4547626" y="8097124"/>
                  <a:pt x="4558100" y="8092153"/>
                </a:cubicBezTo>
                <a:cubicBezTo>
                  <a:pt x="4555856" y="8102804"/>
                  <a:pt x="4546129" y="8094284"/>
                  <a:pt x="4537152" y="8101384"/>
                </a:cubicBezTo>
                <a:cubicBezTo>
                  <a:pt x="4537152" y="8101384"/>
                  <a:pt x="4537152" y="8101384"/>
                  <a:pt x="4536404" y="8092153"/>
                </a:cubicBezTo>
                <a:cubicBezTo>
                  <a:pt x="4536404" y="8092153"/>
                  <a:pt x="4536404" y="8092153"/>
                  <a:pt x="4552115" y="8085053"/>
                </a:cubicBezTo>
                <a:close/>
                <a:moveTo>
                  <a:pt x="3624806" y="8085053"/>
                </a:moveTo>
                <a:cubicBezTo>
                  <a:pt x="3624806" y="8085053"/>
                  <a:pt x="3624806" y="8085053"/>
                  <a:pt x="3629123" y="8092225"/>
                </a:cubicBezTo>
                <a:cubicBezTo>
                  <a:pt x="3621208" y="8090073"/>
                  <a:pt x="3612571" y="8100831"/>
                  <a:pt x="3603935" y="8110873"/>
                </a:cubicBezTo>
                <a:cubicBezTo>
                  <a:pt x="3599618" y="8115176"/>
                  <a:pt x="3595299" y="8119479"/>
                  <a:pt x="3590982" y="8121631"/>
                </a:cubicBezTo>
                <a:cubicBezTo>
                  <a:pt x="3585944" y="8124500"/>
                  <a:pt x="3580907" y="8124500"/>
                  <a:pt x="3575869" y="8120197"/>
                </a:cubicBezTo>
                <a:cubicBezTo>
                  <a:pt x="3584505" y="8114458"/>
                  <a:pt x="3589543" y="8113025"/>
                  <a:pt x="3593141" y="8114458"/>
                </a:cubicBezTo>
                <a:cubicBezTo>
                  <a:pt x="3602496" y="8105852"/>
                  <a:pt x="3606814" y="8097963"/>
                  <a:pt x="3607533" y="8090790"/>
                </a:cubicBezTo>
                <a:cubicBezTo>
                  <a:pt x="3614010" y="8087921"/>
                  <a:pt x="3617610" y="8090073"/>
                  <a:pt x="3624806" y="8085053"/>
                </a:cubicBezTo>
                <a:close/>
                <a:moveTo>
                  <a:pt x="2498967" y="8083080"/>
                </a:moveTo>
                <a:cubicBezTo>
                  <a:pt x="2488025" y="8106701"/>
                  <a:pt x="2482918" y="8123880"/>
                  <a:pt x="2474164" y="8139626"/>
                </a:cubicBezTo>
                <a:cubicBezTo>
                  <a:pt x="2474893" y="8128889"/>
                  <a:pt x="2466869" y="8142490"/>
                  <a:pt x="2461762" y="8134615"/>
                </a:cubicBezTo>
                <a:cubicBezTo>
                  <a:pt x="2463950" y="8141057"/>
                  <a:pt x="2450090" y="8171836"/>
                  <a:pt x="2445713" y="8161816"/>
                </a:cubicBezTo>
                <a:cubicBezTo>
                  <a:pt x="2453008" y="8150363"/>
                  <a:pt x="2468327" y="8123880"/>
                  <a:pt x="2465410" y="8109563"/>
                </a:cubicBezTo>
                <a:cubicBezTo>
                  <a:pt x="2472704" y="8113143"/>
                  <a:pt x="2472704" y="8100259"/>
                  <a:pt x="2480000" y="8104554"/>
                </a:cubicBezTo>
                <a:cubicBezTo>
                  <a:pt x="2476352" y="8109563"/>
                  <a:pt x="2469058" y="8116722"/>
                  <a:pt x="2475623" y="8119585"/>
                </a:cubicBezTo>
                <a:cubicBezTo>
                  <a:pt x="2483648" y="8118869"/>
                  <a:pt x="2492402" y="8105985"/>
                  <a:pt x="2480000" y="8104554"/>
                </a:cubicBezTo>
                <a:cubicBezTo>
                  <a:pt x="2484377" y="8093101"/>
                  <a:pt x="2489483" y="8083080"/>
                  <a:pt x="2498967" y="8083080"/>
                </a:cubicBezTo>
                <a:close/>
                <a:moveTo>
                  <a:pt x="4846716" y="8083025"/>
                </a:moveTo>
                <a:cubicBezTo>
                  <a:pt x="4849621" y="8083350"/>
                  <a:pt x="4851301" y="8084875"/>
                  <a:pt x="4850418" y="8088101"/>
                </a:cubicBezTo>
                <a:cubicBezTo>
                  <a:pt x="4840518" y="8093122"/>
                  <a:pt x="4836275" y="8090253"/>
                  <a:pt x="4823548" y="8098860"/>
                </a:cubicBezTo>
                <a:cubicBezTo>
                  <a:pt x="4818245" y="8091867"/>
                  <a:pt x="4838000" y="8082050"/>
                  <a:pt x="4846716" y="8083025"/>
                </a:cubicBezTo>
                <a:close/>
                <a:moveTo>
                  <a:pt x="4884757" y="8081108"/>
                </a:moveTo>
                <a:cubicBezTo>
                  <a:pt x="4885508" y="8088694"/>
                  <a:pt x="4862967" y="8094004"/>
                  <a:pt x="4853951" y="8100831"/>
                </a:cubicBezTo>
                <a:cubicBezTo>
                  <a:pt x="4856206" y="8087935"/>
                  <a:pt x="4876492" y="8085660"/>
                  <a:pt x="4884757" y="8081108"/>
                </a:cubicBezTo>
                <a:close/>
                <a:moveTo>
                  <a:pt x="4959924" y="8063339"/>
                </a:moveTo>
                <a:cubicBezTo>
                  <a:pt x="4966688" y="8062315"/>
                  <a:pt x="4973904" y="8063851"/>
                  <a:pt x="4973543" y="8068289"/>
                </a:cubicBezTo>
                <a:cubicBezTo>
                  <a:pt x="4960554" y="8077164"/>
                  <a:pt x="4961998" y="8065558"/>
                  <a:pt x="4949009" y="8073752"/>
                </a:cubicBezTo>
                <a:cubicBezTo>
                  <a:pt x="4946844" y="8067948"/>
                  <a:pt x="4953158" y="8064363"/>
                  <a:pt x="4959924" y="8063339"/>
                </a:cubicBezTo>
                <a:close/>
                <a:moveTo>
                  <a:pt x="2556165" y="8055467"/>
                </a:moveTo>
                <a:cubicBezTo>
                  <a:pt x="2546785" y="8066034"/>
                  <a:pt x="2539569" y="8082939"/>
                  <a:pt x="2526580" y="8085053"/>
                </a:cubicBezTo>
                <a:cubicBezTo>
                  <a:pt x="2535961" y="8073783"/>
                  <a:pt x="2543177" y="8057580"/>
                  <a:pt x="2556165" y="8055467"/>
                </a:cubicBezTo>
                <a:close/>
                <a:moveTo>
                  <a:pt x="2543909" y="8047355"/>
                </a:moveTo>
                <a:cubicBezTo>
                  <a:pt x="2546445" y="8046485"/>
                  <a:pt x="2548618" y="8047366"/>
                  <a:pt x="2550248" y="8051240"/>
                </a:cubicBezTo>
                <a:cubicBezTo>
                  <a:pt x="2536482" y="8049128"/>
                  <a:pt x="2531410" y="8069556"/>
                  <a:pt x="2520543" y="8075190"/>
                </a:cubicBezTo>
                <a:cubicBezTo>
                  <a:pt x="2521991" y="8071668"/>
                  <a:pt x="2514745" y="8072372"/>
                  <a:pt x="2516195" y="8068851"/>
                </a:cubicBezTo>
                <a:cubicBezTo>
                  <a:pt x="2525433" y="8068322"/>
                  <a:pt x="2536300" y="8049964"/>
                  <a:pt x="2543909" y="8047355"/>
                </a:cubicBezTo>
                <a:close/>
                <a:moveTo>
                  <a:pt x="3584656" y="8045348"/>
                </a:moveTo>
                <a:cubicBezTo>
                  <a:pt x="3587010" y="8046634"/>
                  <a:pt x="3588354" y="8049207"/>
                  <a:pt x="3589363" y="8051952"/>
                </a:cubicBezTo>
                <a:cubicBezTo>
                  <a:pt x="3592725" y="8058126"/>
                  <a:pt x="3594069" y="8065672"/>
                  <a:pt x="3603483" y="8062929"/>
                </a:cubicBezTo>
                <a:cubicBezTo>
                  <a:pt x="3597431" y="8073219"/>
                  <a:pt x="3584656" y="8067731"/>
                  <a:pt x="3578605" y="8058126"/>
                </a:cubicBezTo>
                <a:cubicBezTo>
                  <a:pt x="3575915" y="8054696"/>
                  <a:pt x="3573897" y="8049893"/>
                  <a:pt x="3573897" y="8046463"/>
                </a:cubicBezTo>
                <a:cubicBezTo>
                  <a:pt x="3578940" y="8044063"/>
                  <a:pt x="3582302" y="8044063"/>
                  <a:pt x="3584656" y="8045348"/>
                </a:cubicBezTo>
                <a:close/>
                <a:moveTo>
                  <a:pt x="4812532" y="8042041"/>
                </a:moveTo>
                <a:cubicBezTo>
                  <a:pt x="4799149" y="8058616"/>
                  <a:pt x="4777312" y="8069427"/>
                  <a:pt x="4753362" y="8075191"/>
                </a:cubicBezTo>
                <a:cubicBezTo>
                  <a:pt x="4766746" y="8062940"/>
                  <a:pt x="4793513" y="8037716"/>
                  <a:pt x="4812532" y="8042041"/>
                </a:cubicBezTo>
                <a:close/>
                <a:moveTo>
                  <a:pt x="620712" y="8039689"/>
                </a:moveTo>
                <a:cubicBezTo>
                  <a:pt x="620712" y="8044541"/>
                  <a:pt x="621466" y="8049391"/>
                  <a:pt x="625237" y="8050778"/>
                </a:cubicBezTo>
                <a:cubicBezTo>
                  <a:pt x="619958" y="8070874"/>
                  <a:pt x="614679" y="8066716"/>
                  <a:pt x="610154" y="8090970"/>
                </a:cubicBezTo>
                <a:cubicBezTo>
                  <a:pt x="606383" y="8086120"/>
                  <a:pt x="599595" y="8084733"/>
                  <a:pt x="607137" y="8062559"/>
                </a:cubicBezTo>
                <a:cubicBezTo>
                  <a:pt x="616941" y="8068102"/>
                  <a:pt x="613924" y="8061172"/>
                  <a:pt x="620712" y="8039689"/>
                </a:cubicBezTo>
                <a:close/>
                <a:moveTo>
                  <a:pt x="4260441" y="8038988"/>
                </a:moveTo>
                <a:cubicBezTo>
                  <a:pt x="4263294" y="8038059"/>
                  <a:pt x="4265122" y="8037971"/>
                  <a:pt x="4264766" y="8039371"/>
                </a:cubicBezTo>
                <a:cubicBezTo>
                  <a:pt x="4254778" y="8055468"/>
                  <a:pt x="4249070" y="8047770"/>
                  <a:pt x="4238370" y="8052669"/>
                </a:cubicBezTo>
                <a:cubicBezTo>
                  <a:pt x="4234089" y="8052145"/>
                  <a:pt x="4251880" y="8041776"/>
                  <a:pt x="4260441" y="8038988"/>
                </a:cubicBezTo>
                <a:close/>
                <a:moveTo>
                  <a:pt x="4832923" y="8028202"/>
                </a:moveTo>
                <a:cubicBezTo>
                  <a:pt x="4836665" y="8027381"/>
                  <a:pt x="4839450" y="8027928"/>
                  <a:pt x="4840145" y="8031946"/>
                </a:cubicBezTo>
                <a:cubicBezTo>
                  <a:pt x="4840145" y="8031946"/>
                  <a:pt x="4840145" y="8031946"/>
                  <a:pt x="4819261" y="8043634"/>
                </a:cubicBezTo>
                <a:cubicBezTo>
                  <a:pt x="4816477" y="8039251"/>
                  <a:pt x="4821350" y="8036330"/>
                  <a:pt x="4819958" y="8032677"/>
                </a:cubicBezTo>
                <a:cubicBezTo>
                  <a:pt x="4824483" y="8031216"/>
                  <a:pt x="4829182" y="8029024"/>
                  <a:pt x="4832923" y="8028202"/>
                </a:cubicBezTo>
                <a:close/>
                <a:moveTo>
                  <a:pt x="2587722" y="8025882"/>
                </a:moveTo>
                <a:cubicBezTo>
                  <a:pt x="2579269" y="8034430"/>
                  <a:pt x="2579269" y="8039689"/>
                  <a:pt x="2567998" y="8043634"/>
                </a:cubicBezTo>
                <a:cubicBezTo>
                  <a:pt x="2573634" y="8036402"/>
                  <a:pt x="2578565" y="8027198"/>
                  <a:pt x="2587722" y="8025882"/>
                </a:cubicBezTo>
                <a:close/>
                <a:moveTo>
                  <a:pt x="3528279" y="8015545"/>
                </a:moveTo>
                <a:cubicBezTo>
                  <a:pt x="3550228" y="8012075"/>
                  <a:pt x="3541024" y="8031507"/>
                  <a:pt x="3531820" y="8046775"/>
                </a:cubicBezTo>
                <a:cubicBezTo>
                  <a:pt x="3522615" y="8049550"/>
                  <a:pt x="3524740" y="8043999"/>
                  <a:pt x="3526863" y="8036364"/>
                </a:cubicBezTo>
                <a:cubicBezTo>
                  <a:pt x="3529696" y="8028731"/>
                  <a:pt x="3533235" y="8020403"/>
                  <a:pt x="3528279" y="8015545"/>
                </a:cubicBezTo>
                <a:close/>
                <a:moveTo>
                  <a:pt x="4565989" y="8011728"/>
                </a:moveTo>
                <a:cubicBezTo>
                  <a:pt x="4558872" y="8034004"/>
                  <a:pt x="4534675" y="8022170"/>
                  <a:pt x="4505497" y="8041661"/>
                </a:cubicBezTo>
                <a:cubicBezTo>
                  <a:pt x="4504073" y="8037484"/>
                  <a:pt x="4509767" y="8034700"/>
                  <a:pt x="4509767" y="8030524"/>
                </a:cubicBezTo>
                <a:cubicBezTo>
                  <a:pt x="4502650" y="8034700"/>
                  <a:pt x="4501938" y="8031220"/>
                  <a:pt x="4496956" y="8033308"/>
                </a:cubicBezTo>
                <a:cubicBezTo>
                  <a:pt x="4524712" y="8006159"/>
                  <a:pt x="4538946" y="8025650"/>
                  <a:pt x="4565989" y="8011728"/>
                </a:cubicBezTo>
                <a:close/>
                <a:moveTo>
                  <a:pt x="4962394" y="8011597"/>
                </a:moveTo>
                <a:cubicBezTo>
                  <a:pt x="4970320" y="8010103"/>
                  <a:pt x="4960951" y="8031746"/>
                  <a:pt x="4945817" y="8037716"/>
                </a:cubicBezTo>
                <a:cubicBezTo>
                  <a:pt x="4932845" y="8027269"/>
                  <a:pt x="4967438" y="8021298"/>
                  <a:pt x="4962394" y="8011597"/>
                </a:cubicBezTo>
                <a:close/>
                <a:moveTo>
                  <a:pt x="4872392" y="8009027"/>
                </a:moveTo>
                <a:cubicBezTo>
                  <a:pt x="4879592" y="8017635"/>
                  <a:pt x="4852950" y="8022656"/>
                  <a:pt x="4843589" y="8029827"/>
                </a:cubicBezTo>
                <a:cubicBezTo>
                  <a:pt x="4834228" y="8022656"/>
                  <a:pt x="4865191" y="8006159"/>
                  <a:pt x="4872392" y="8009027"/>
                </a:cubicBezTo>
                <a:close/>
                <a:moveTo>
                  <a:pt x="2586894" y="8007445"/>
                </a:moveTo>
                <a:cubicBezTo>
                  <a:pt x="2589379" y="8008801"/>
                  <a:pt x="2591510" y="8010351"/>
                  <a:pt x="2593639" y="8008414"/>
                </a:cubicBezTo>
                <a:cubicBezTo>
                  <a:pt x="2588670" y="8015387"/>
                  <a:pt x="2583699" y="8023136"/>
                  <a:pt x="2575888" y="8023910"/>
                </a:cubicBezTo>
                <a:cubicBezTo>
                  <a:pt x="2582988" y="8016161"/>
                  <a:pt x="2582988" y="8011512"/>
                  <a:pt x="2578018" y="8007638"/>
                </a:cubicBezTo>
                <a:cubicBezTo>
                  <a:pt x="2581569" y="8004926"/>
                  <a:pt x="2584409" y="8006089"/>
                  <a:pt x="2586894" y="8007445"/>
                </a:cubicBezTo>
                <a:close/>
                <a:moveTo>
                  <a:pt x="5074854" y="8006159"/>
                </a:moveTo>
                <a:cubicBezTo>
                  <a:pt x="5053441" y="8031354"/>
                  <a:pt x="5025602" y="8029955"/>
                  <a:pt x="5003474" y="8049550"/>
                </a:cubicBezTo>
                <a:lnTo>
                  <a:pt x="4999904" y="8041852"/>
                </a:lnTo>
                <a:cubicBezTo>
                  <a:pt x="5032740" y="8032055"/>
                  <a:pt x="5046302" y="8009659"/>
                  <a:pt x="5074854" y="8006159"/>
                </a:cubicBezTo>
                <a:close/>
                <a:moveTo>
                  <a:pt x="4023420" y="8002214"/>
                </a:moveTo>
                <a:cubicBezTo>
                  <a:pt x="4021362" y="8007343"/>
                  <a:pt x="4014502" y="8016134"/>
                  <a:pt x="4027536" y="8010272"/>
                </a:cubicBezTo>
                <a:cubicBezTo>
                  <a:pt x="4014502" y="8021262"/>
                  <a:pt x="4004211" y="8027123"/>
                  <a:pt x="3995978" y="8027855"/>
                </a:cubicBezTo>
                <a:cubicBezTo>
                  <a:pt x="4006956" y="8015401"/>
                  <a:pt x="4011757" y="8016134"/>
                  <a:pt x="4023420" y="8002214"/>
                </a:cubicBezTo>
                <a:close/>
                <a:moveTo>
                  <a:pt x="5098353" y="7989847"/>
                </a:moveTo>
                <a:cubicBezTo>
                  <a:pt x="5100526" y="7990220"/>
                  <a:pt x="5102097" y="7991712"/>
                  <a:pt x="5102467" y="7994786"/>
                </a:cubicBezTo>
                <a:cubicBezTo>
                  <a:pt x="5092852" y="8001295"/>
                  <a:pt x="5085456" y="8003464"/>
                  <a:pt x="5078798" y="8004187"/>
                </a:cubicBezTo>
                <a:cubicBezTo>
                  <a:pt x="5079539" y="7999848"/>
                  <a:pt x="5085086" y="7994424"/>
                  <a:pt x="5090633" y="7991621"/>
                </a:cubicBezTo>
                <a:cubicBezTo>
                  <a:pt x="5093406" y="7990220"/>
                  <a:pt x="5096180" y="7989474"/>
                  <a:pt x="5098353" y="7989847"/>
                </a:cubicBezTo>
                <a:close/>
                <a:moveTo>
                  <a:pt x="2723116" y="7987360"/>
                </a:moveTo>
                <a:cubicBezTo>
                  <a:pt x="2726089" y="7985141"/>
                  <a:pt x="2728965" y="7984585"/>
                  <a:pt x="2729732" y="7988654"/>
                </a:cubicBezTo>
                <a:cubicBezTo>
                  <a:pt x="2725130" y="7988654"/>
                  <a:pt x="2728198" y="7991612"/>
                  <a:pt x="2725897" y="7996050"/>
                </a:cubicBezTo>
                <a:cubicBezTo>
                  <a:pt x="2722829" y="7996050"/>
                  <a:pt x="2720528" y="7998269"/>
                  <a:pt x="2715925" y="7996050"/>
                </a:cubicBezTo>
                <a:cubicBezTo>
                  <a:pt x="2717075" y="7993462"/>
                  <a:pt x="2720144" y="7989579"/>
                  <a:pt x="2723116" y="7987360"/>
                </a:cubicBezTo>
                <a:close/>
                <a:moveTo>
                  <a:pt x="4567468" y="7987166"/>
                </a:moveTo>
                <a:cubicBezTo>
                  <a:pt x="4573680" y="7986435"/>
                  <a:pt x="4576442" y="7990088"/>
                  <a:pt x="4577822" y="7995202"/>
                </a:cubicBezTo>
                <a:cubicBezTo>
                  <a:pt x="4567468" y="8001046"/>
                  <a:pt x="4557803" y="8006159"/>
                  <a:pt x="4552971" y="8004698"/>
                </a:cubicBezTo>
                <a:cubicBezTo>
                  <a:pt x="4550209" y="7996663"/>
                  <a:pt x="4567468" y="7994471"/>
                  <a:pt x="4567468" y="7987166"/>
                </a:cubicBezTo>
                <a:close/>
                <a:moveTo>
                  <a:pt x="2626677" y="7974601"/>
                </a:moveTo>
                <a:cubicBezTo>
                  <a:pt x="2626677" y="7974601"/>
                  <a:pt x="2626677" y="7974601"/>
                  <a:pt x="2630869" y="7975335"/>
                </a:cubicBezTo>
                <a:cubicBezTo>
                  <a:pt x="2632265" y="7976070"/>
                  <a:pt x="2633663" y="7976803"/>
                  <a:pt x="2632265" y="7978271"/>
                </a:cubicBezTo>
                <a:cubicBezTo>
                  <a:pt x="2622486" y="7980473"/>
                  <a:pt x="2635059" y="7983409"/>
                  <a:pt x="2633663" y="7987078"/>
                </a:cubicBezTo>
                <a:cubicBezTo>
                  <a:pt x="2628074" y="7984142"/>
                  <a:pt x="2629471" y="8000288"/>
                  <a:pt x="2624581" y="7998087"/>
                </a:cubicBezTo>
                <a:cubicBezTo>
                  <a:pt x="2621088" y="7991481"/>
                  <a:pt x="2633663" y="7986343"/>
                  <a:pt x="2622486" y="7984142"/>
                </a:cubicBezTo>
                <a:cubicBezTo>
                  <a:pt x="2617596" y="7994417"/>
                  <a:pt x="2609911" y="7998087"/>
                  <a:pt x="2604323" y="8006159"/>
                </a:cubicBezTo>
                <a:cubicBezTo>
                  <a:pt x="2605021" y="8004691"/>
                  <a:pt x="2603625" y="8003223"/>
                  <a:pt x="2601529" y="8003223"/>
                </a:cubicBezTo>
                <a:cubicBezTo>
                  <a:pt x="2607117" y="7988546"/>
                  <a:pt x="2625280" y="7984142"/>
                  <a:pt x="2626677" y="7974601"/>
                </a:cubicBezTo>
                <a:close/>
                <a:moveTo>
                  <a:pt x="4735610" y="7972629"/>
                </a:moveTo>
                <a:cubicBezTo>
                  <a:pt x="4734920" y="7976574"/>
                  <a:pt x="4730088" y="7983149"/>
                  <a:pt x="4728016" y="7979204"/>
                </a:cubicBezTo>
                <a:cubicBezTo>
                  <a:pt x="4723184" y="7981835"/>
                  <a:pt x="4725945" y="7985779"/>
                  <a:pt x="4726636" y="7989065"/>
                </a:cubicBezTo>
                <a:cubicBezTo>
                  <a:pt x="4722494" y="7989065"/>
                  <a:pt x="4719042" y="7989724"/>
                  <a:pt x="4712830" y="7992353"/>
                </a:cubicBezTo>
                <a:cubicBezTo>
                  <a:pt x="4707997" y="7984463"/>
                  <a:pt x="4728707" y="7972629"/>
                  <a:pt x="4735610" y="7972629"/>
                </a:cubicBezTo>
                <a:close/>
                <a:moveTo>
                  <a:pt x="4948624" y="7966712"/>
                </a:moveTo>
                <a:cubicBezTo>
                  <a:pt x="4942242" y="7985994"/>
                  <a:pt x="4916712" y="7989565"/>
                  <a:pt x="4887637" y="8008132"/>
                </a:cubicBezTo>
                <a:cubicBezTo>
                  <a:pt x="4885508" y="8003847"/>
                  <a:pt x="4890473" y="7999563"/>
                  <a:pt x="4887637" y="7995278"/>
                </a:cubicBezTo>
                <a:cubicBezTo>
                  <a:pt x="4913876" y="7984565"/>
                  <a:pt x="4936568" y="7969568"/>
                  <a:pt x="4948624" y="7966712"/>
                </a:cubicBezTo>
                <a:close/>
                <a:moveTo>
                  <a:pt x="5163364" y="7964739"/>
                </a:moveTo>
                <a:cubicBezTo>
                  <a:pt x="5161966" y="7975588"/>
                  <a:pt x="5167555" y="7970842"/>
                  <a:pt x="5164761" y="7980334"/>
                </a:cubicBezTo>
                <a:cubicBezTo>
                  <a:pt x="5150790" y="7986435"/>
                  <a:pt x="5146599" y="7976265"/>
                  <a:pt x="5134024" y="7980334"/>
                </a:cubicBezTo>
                <a:cubicBezTo>
                  <a:pt x="5134722" y="7977621"/>
                  <a:pt x="5152188" y="7965417"/>
                  <a:pt x="5163364" y="7964739"/>
                </a:cubicBezTo>
                <a:close/>
                <a:moveTo>
                  <a:pt x="4695740" y="7958822"/>
                </a:moveTo>
                <a:cubicBezTo>
                  <a:pt x="4711942" y="7962237"/>
                  <a:pt x="4685175" y="7973843"/>
                  <a:pt x="4672495" y="7976574"/>
                </a:cubicBezTo>
                <a:cubicBezTo>
                  <a:pt x="4676722" y="7967016"/>
                  <a:pt x="4696445" y="7963602"/>
                  <a:pt x="4695740" y="7958822"/>
                </a:cubicBezTo>
                <a:close/>
                <a:moveTo>
                  <a:pt x="252405" y="7946987"/>
                </a:moveTo>
                <a:cubicBezTo>
                  <a:pt x="252405" y="7949805"/>
                  <a:pt x="252405" y="7952623"/>
                  <a:pt x="254434" y="7955440"/>
                </a:cubicBezTo>
                <a:cubicBezTo>
                  <a:pt x="245642" y="7955440"/>
                  <a:pt x="243614" y="7958258"/>
                  <a:pt x="236175" y="7966711"/>
                </a:cubicBezTo>
                <a:cubicBezTo>
                  <a:pt x="236175" y="7966711"/>
                  <a:pt x="236175" y="7966711"/>
                  <a:pt x="230766" y="7956849"/>
                </a:cubicBezTo>
                <a:cubicBezTo>
                  <a:pt x="236852" y="7959667"/>
                  <a:pt x="244967" y="7954032"/>
                  <a:pt x="252405" y="7946987"/>
                </a:cubicBezTo>
                <a:close/>
                <a:moveTo>
                  <a:pt x="5001340" y="7939099"/>
                </a:moveTo>
                <a:cubicBezTo>
                  <a:pt x="5007794" y="7948423"/>
                  <a:pt x="4978388" y="7954878"/>
                  <a:pt x="4968347" y="7962767"/>
                </a:cubicBezTo>
                <a:cubicBezTo>
                  <a:pt x="4971934" y="7951292"/>
                  <a:pt x="4981257" y="7952009"/>
                  <a:pt x="5001340" y="7939099"/>
                </a:cubicBezTo>
                <a:close/>
                <a:moveTo>
                  <a:pt x="4677637" y="7939099"/>
                </a:moveTo>
                <a:cubicBezTo>
                  <a:pt x="4665620" y="7961111"/>
                  <a:pt x="4642295" y="7956851"/>
                  <a:pt x="4623918" y="7971761"/>
                </a:cubicBezTo>
                <a:cubicBezTo>
                  <a:pt x="4631692" y="7985962"/>
                  <a:pt x="4669862" y="7949750"/>
                  <a:pt x="4698136" y="7941939"/>
                </a:cubicBezTo>
                <a:cubicBezTo>
                  <a:pt x="4698136" y="7945490"/>
                  <a:pt x="4693188" y="7952590"/>
                  <a:pt x="4691068" y="7949040"/>
                </a:cubicBezTo>
                <a:cubicBezTo>
                  <a:pt x="4686119" y="7954720"/>
                  <a:pt x="4693896" y="7952590"/>
                  <a:pt x="4685412" y="7961111"/>
                </a:cubicBezTo>
                <a:cubicBezTo>
                  <a:pt x="4660673" y="7971052"/>
                  <a:pt x="4645122" y="7981702"/>
                  <a:pt x="4629572" y="7990933"/>
                </a:cubicBezTo>
                <a:cubicBezTo>
                  <a:pt x="4614022" y="8000163"/>
                  <a:pt x="4598470" y="8007263"/>
                  <a:pt x="4576558" y="8010103"/>
                </a:cubicBezTo>
                <a:cubicBezTo>
                  <a:pt x="4575850" y="8005134"/>
                  <a:pt x="4598470" y="7990222"/>
                  <a:pt x="4582213" y="7990933"/>
                </a:cubicBezTo>
                <a:cubicBezTo>
                  <a:pt x="4615434" y="7971052"/>
                  <a:pt x="4640882" y="7952590"/>
                  <a:pt x="4677637" y="7939099"/>
                </a:cubicBezTo>
                <a:close/>
                <a:moveTo>
                  <a:pt x="2676934" y="7932130"/>
                </a:moveTo>
                <a:cubicBezTo>
                  <a:pt x="2674885" y="7935746"/>
                  <a:pt x="2676251" y="7937915"/>
                  <a:pt x="2681030" y="7937915"/>
                </a:cubicBezTo>
                <a:cubicBezTo>
                  <a:pt x="2681030" y="7944424"/>
                  <a:pt x="2671472" y="7950933"/>
                  <a:pt x="2672154" y="7943701"/>
                </a:cubicBezTo>
                <a:cubicBezTo>
                  <a:pt x="2682396" y="7942255"/>
                  <a:pt x="2664644" y="7929237"/>
                  <a:pt x="2676934" y="7932130"/>
                </a:cubicBezTo>
                <a:close/>
                <a:moveTo>
                  <a:pt x="4590785" y="7926693"/>
                </a:moveTo>
                <a:cubicBezTo>
                  <a:pt x="4592406" y="7927355"/>
                  <a:pt x="4593430" y="7929058"/>
                  <a:pt x="4593601" y="7932285"/>
                </a:cubicBezTo>
                <a:cubicBezTo>
                  <a:pt x="4579946" y="7937306"/>
                  <a:pt x="4577216" y="7945912"/>
                  <a:pt x="4562195" y="7950933"/>
                </a:cubicBezTo>
                <a:cubicBezTo>
                  <a:pt x="4558098" y="7944479"/>
                  <a:pt x="4568340" y="7941610"/>
                  <a:pt x="4566974" y="7935872"/>
                </a:cubicBezTo>
                <a:cubicBezTo>
                  <a:pt x="4572778" y="7933361"/>
                  <a:pt x="4579264" y="7929238"/>
                  <a:pt x="4584384" y="7927354"/>
                </a:cubicBezTo>
                <a:cubicBezTo>
                  <a:pt x="4586944" y="7926413"/>
                  <a:pt x="4589163" y="7926032"/>
                  <a:pt x="4590785" y="7926693"/>
                </a:cubicBezTo>
                <a:close/>
                <a:moveTo>
                  <a:pt x="4309584" y="7919375"/>
                </a:moveTo>
                <a:cubicBezTo>
                  <a:pt x="4309584" y="7919375"/>
                  <a:pt x="4309584" y="7919375"/>
                  <a:pt x="4298883" y="7940349"/>
                </a:cubicBezTo>
                <a:cubicBezTo>
                  <a:pt x="4289608" y="7941072"/>
                  <a:pt x="4281761" y="7940349"/>
                  <a:pt x="4276054" y="7938903"/>
                </a:cubicBezTo>
                <a:cubicBezTo>
                  <a:pt x="4291036" y="7922992"/>
                  <a:pt x="4292462" y="7929501"/>
                  <a:pt x="4309584" y="7919375"/>
                </a:cubicBezTo>
                <a:close/>
                <a:moveTo>
                  <a:pt x="4660662" y="7917404"/>
                </a:moveTo>
                <a:cubicBezTo>
                  <a:pt x="4646921" y="7933901"/>
                  <a:pt x="4654153" y="7948961"/>
                  <a:pt x="4638966" y="7927445"/>
                </a:cubicBezTo>
                <a:cubicBezTo>
                  <a:pt x="4638966" y="7927445"/>
                  <a:pt x="4638966" y="7927445"/>
                  <a:pt x="4660662" y="7917404"/>
                </a:cubicBezTo>
                <a:close/>
                <a:moveTo>
                  <a:pt x="4842556" y="7911486"/>
                </a:moveTo>
                <a:cubicBezTo>
                  <a:pt x="4846208" y="7912204"/>
                  <a:pt x="4857896" y="7935872"/>
                  <a:pt x="4838172" y="7943044"/>
                </a:cubicBezTo>
                <a:cubicBezTo>
                  <a:pt x="4838172" y="7932285"/>
                  <a:pt x="4839633" y="7922244"/>
                  <a:pt x="4842556" y="7911486"/>
                </a:cubicBezTo>
                <a:close/>
                <a:moveTo>
                  <a:pt x="4631076" y="7907541"/>
                </a:moveTo>
                <a:cubicBezTo>
                  <a:pt x="4630383" y="7913279"/>
                  <a:pt x="4624839" y="7916866"/>
                  <a:pt x="4619988" y="7919018"/>
                </a:cubicBezTo>
                <a:cubicBezTo>
                  <a:pt x="4614444" y="7921168"/>
                  <a:pt x="4608900" y="7921886"/>
                  <a:pt x="4605435" y="7923320"/>
                </a:cubicBezTo>
                <a:cubicBezTo>
                  <a:pt x="4605435" y="7916149"/>
                  <a:pt x="4622068" y="7913997"/>
                  <a:pt x="4631076" y="7907541"/>
                </a:cubicBezTo>
                <a:close/>
                <a:moveTo>
                  <a:pt x="4679822" y="7901625"/>
                </a:moveTo>
                <a:cubicBezTo>
                  <a:pt x="4688275" y="7902985"/>
                  <a:pt x="4682639" y="7915228"/>
                  <a:pt x="4672074" y="7921348"/>
                </a:cubicBezTo>
                <a:cubicBezTo>
                  <a:pt x="4679822" y="7911147"/>
                  <a:pt x="4658689" y="7911826"/>
                  <a:pt x="4679822" y="7901625"/>
                </a:cubicBezTo>
                <a:close/>
                <a:moveTo>
                  <a:pt x="2727759" y="7901624"/>
                </a:moveTo>
                <a:cubicBezTo>
                  <a:pt x="2724106" y="7912895"/>
                  <a:pt x="2710958" y="7917402"/>
                  <a:pt x="2708036" y="7912895"/>
                </a:cubicBezTo>
                <a:cubicBezTo>
                  <a:pt x="2713149" y="7906132"/>
                  <a:pt x="2721185" y="7905381"/>
                  <a:pt x="2727759" y="7901624"/>
                </a:cubicBezTo>
                <a:close/>
                <a:moveTo>
                  <a:pt x="2706063" y="7901624"/>
                </a:moveTo>
                <a:cubicBezTo>
                  <a:pt x="2702365" y="7910922"/>
                  <a:pt x="2687572" y="7911697"/>
                  <a:pt x="2690531" y="7923320"/>
                </a:cubicBezTo>
                <a:cubicBezTo>
                  <a:pt x="2682394" y="7917122"/>
                  <a:pt x="2685353" y="7914797"/>
                  <a:pt x="2687572" y="7905499"/>
                </a:cubicBezTo>
                <a:cubicBezTo>
                  <a:pt x="2693489" y="7905499"/>
                  <a:pt x="2697927" y="7906273"/>
                  <a:pt x="2706063" y="7901624"/>
                </a:cubicBezTo>
                <a:close/>
                <a:moveTo>
                  <a:pt x="2751256" y="7897080"/>
                </a:moveTo>
                <a:cubicBezTo>
                  <a:pt x="2761290" y="7895707"/>
                  <a:pt x="2746625" y="7907370"/>
                  <a:pt x="2757431" y="7905312"/>
                </a:cubicBezTo>
                <a:cubicBezTo>
                  <a:pt x="2757431" y="7905312"/>
                  <a:pt x="2757431" y="7905312"/>
                  <a:pt x="2755116" y="7910114"/>
                </a:cubicBezTo>
                <a:cubicBezTo>
                  <a:pt x="2752800" y="7909429"/>
                  <a:pt x="2751256" y="7911486"/>
                  <a:pt x="2748941" y="7911486"/>
                </a:cubicBezTo>
                <a:cubicBezTo>
                  <a:pt x="2756659" y="7903254"/>
                  <a:pt x="2743538" y="7905312"/>
                  <a:pt x="2751256" y="7897080"/>
                </a:cubicBezTo>
                <a:close/>
                <a:moveTo>
                  <a:pt x="240284" y="7891761"/>
                </a:moveTo>
                <a:cubicBezTo>
                  <a:pt x="241656" y="7898760"/>
                  <a:pt x="248516" y="7907859"/>
                  <a:pt x="240284" y="7913458"/>
                </a:cubicBezTo>
                <a:cubicBezTo>
                  <a:pt x="241656" y="7906459"/>
                  <a:pt x="232737" y="7897361"/>
                  <a:pt x="240284" y="7891761"/>
                </a:cubicBezTo>
                <a:close/>
                <a:moveTo>
                  <a:pt x="4303846" y="7890834"/>
                </a:moveTo>
                <a:cubicBezTo>
                  <a:pt x="4308149" y="7889286"/>
                  <a:pt x="4311556" y="7888599"/>
                  <a:pt x="4311556" y="7891351"/>
                </a:cubicBezTo>
                <a:cubicBezTo>
                  <a:pt x="4305101" y="7905799"/>
                  <a:pt x="4297212" y="7900296"/>
                  <a:pt x="4290040" y="7915432"/>
                </a:cubicBezTo>
                <a:cubicBezTo>
                  <a:pt x="4290756" y="7905799"/>
                  <a:pt x="4285736" y="7910616"/>
                  <a:pt x="4279998" y="7908551"/>
                </a:cubicBezTo>
                <a:cubicBezTo>
                  <a:pt x="4283585" y="7905111"/>
                  <a:pt x="4287170" y="7900984"/>
                  <a:pt x="4290756" y="7895479"/>
                </a:cubicBezTo>
                <a:cubicBezTo>
                  <a:pt x="4294343" y="7894790"/>
                  <a:pt x="4299542" y="7892383"/>
                  <a:pt x="4303846" y="7890834"/>
                </a:cubicBezTo>
                <a:close/>
                <a:moveTo>
                  <a:pt x="303085" y="7886585"/>
                </a:moveTo>
                <a:cubicBezTo>
                  <a:pt x="307029" y="7885845"/>
                  <a:pt x="310974" y="7889544"/>
                  <a:pt x="313604" y="7896200"/>
                </a:cubicBezTo>
                <a:cubicBezTo>
                  <a:pt x="311631" y="7901378"/>
                  <a:pt x="312289" y="7909513"/>
                  <a:pt x="305056" y="7908035"/>
                </a:cubicBezTo>
                <a:cubicBezTo>
                  <a:pt x="299797" y="7899898"/>
                  <a:pt x="312289" y="7895460"/>
                  <a:pt x="303085" y="7886585"/>
                </a:cubicBezTo>
                <a:close/>
                <a:moveTo>
                  <a:pt x="4668314" y="7883873"/>
                </a:moveTo>
                <a:cubicBezTo>
                  <a:pt x="4680384" y="7893370"/>
                  <a:pt x="4651273" y="7903597"/>
                  <a:pt x="4644882" y="7902136"/>
                </a:cubicBezTo>
                <a:cubicBezTo>
                  <a:pt x="4647722" y="7895562"/>
                  <a:pt x="4661923" y="7890448"/>
                  <a:pt x="4668314" y="7883873"/>
                </a:cubicBezTo>
                <a:close/>
                <a:moveTo>
                  <a:pt x="2749454" y="7883873"/>
                </a:moveTo>
                <a:cubicBezTo>
                  <a:pt x="2746586" y="7894393"/>
                  <a:pt x="2740848" y="7898900"/>
                  <a:pt x="2733676" y="7899652"/>
                </a:cubicBezTo>
                <a:cubicBezTo>
                  <a:pt x="2739413" y="7893641"/>
                  <a:pt x="2742283" y="7883873"/>
                  <a:pt x="2749454" y="7883873"/>
                </a:cubicBezTo>
                <a:close/>
                <a:moveTo>
                  <a:pt x="1483538" y="7883232"/>
                </a:moveTo>
                <a:cubicBezTo>
                  <a:pt x="1490695" y="7882823"/>
                  <a:pt x="1488504" y="7895085"/>
                  <a:pt x="1474806" y="7901625"/>
                </a:cubicBezTo>
                <a:cubicBezTo>
                  <a:pt x="1476998" y="7897265"/>
                  <a:pt x="1476268" y="7892906"/>
                  <a:pt x="1473345" y="7888546"/>
                </a:cubicBezTo>
                <a:cubicBezTo>
                  <a:pt x="1477729" y="7884912"/>
                  <a:pt x="1481153" y="7883369"/>
                  <a:pt x="1483538" y="7883232"/>
                </a:cubicBezTo>
                <a:close/>
                <a:moveTo>
                  <a:pt x="4230266" y="7878920"/>
                </a:moveTo>
                <a:cubicBezTo>
                  <a:pt x="4236606" y="7875984"/>
                  <a:pt x="4207020" y="7906074"/>
                  <a:pt x="4221110" y="7895799"/>
                </a:cubicBezTo>
                <a:cubicBezTo>
                  <a:pt x="4211952" y="7907541"/>
                  <a:pt x="4209134" y="7901671"/>
                  <a:pt x="4210543" y="7899469"/>
                </a:cubicBezTo>
                <a:cubicBezTo>
                  <a:pt x="4218292" y="7889929"/>
                  <a:pt x="4221110" y="7891396"/>
                  <a:pt x="4230266" y="7878920"/>
                </a:cubicBezTo>
                <a:close/>
                <a:moveTo>
                  <a:pt x="4221465" y="7878121"/>
                </a:moveTo>
                <a:cubicBezTo>
                  <a:pt x="4226744" y="7875984"/>
                  <a:pt x="4224482" y="7880258"/>
                  <a:pt x="4215432" y="7890229"/>
                </a:cubicBezTo>
                <a:cubicBezTo>
                  <a:pt x="4201103" y="7901625"/>
                  <a:pt x="4210907" y="7889517"/>
                  <a:pt x="4201857" y="7893790"/>
                </a:cubicBezTo>
                <a:cubicBezTo>
                  <a:pt x="4212415" y="7881682"/>
                  <a:pt x="4208644" y="7887381"/>
                  <a:pt x="4210152" y="7888092"/>
                </a:cubicBezTo>
                <a:cubicBezTo>
                  <a:pt x="4212415" y="7887381"/>
                  <a:pt x="4217694" y="7881682"/>
                  <a:pt x="4221465" y="7878121"/>
                </a:cubicBezTo>
                <a:close/>
                <a:moveTo>
                  <a:pt x="4185325" y="7873617"/>
                </a:moveTo>
                <a:cubicBezTo>
                  <a:pt x="4178752" y="7879140"/>
                  <a:pt x="4177290" y="7878450"/>
                  <a:pt x="4173638" y="7879830"/>
                </a:cubicBezTo>
                <a:cubicBezTo>
                  <a:pt x="4169254" y="7883973"/>
                  <a:pt x="4169985" y="7883973"/>
                  <a:pt x="4170716" y="7883973"/>
                </a:cubicBezTo>
                <a:cubicBezTo>
                  <a:pt x="4167063" y="7886042"/>
                  <a:pt x="4156106" y="7892947"/>
                  <a:pt x="4145878" y="7895707"/>
                </a:cubicBezTo>
                <a:cubicBezTo>
                  <a:pt x="4150992" y="7890875"/>
                  <a:pt x="4156106" y="7886042"/>
                  <a:pt x="4161218" y="7881211"/>
                </a:cubicBezTo>
                <a:cubicBezTo>
                  <a:pt x="4156106" y="7889495"/>
                  <a:pt x="4183134" y="7868094"/>
                  <a:pt x="4185325" y="7873617"/>
                </a:cubicBezTo>
                <a:close/>
                <a:moveTo>
                  <a:pt x="4241044" y="7871506"/>
                </a:moveTo>
                <a:cubicBezTo>
                  <a:pt x="4248440" y="7870066"/>
                  <a:pt x="4221075" y="7899590"/>
                  <a:pt x="4229950" y="7896709"/>
                </a:cubicBezTo>
                <a:cubicBezTo>
                  <a:pt x="4212938" y="7915431"/>
                  <a:pt x="4219595" y="7895269"/>
                  <a:pt x="4241044" y="7871506"/>
                </a:cubicBezTo>
                <a:close/>
                <a:moveTo>
                  <a:pt x="4346213" y="7866123"/>
                </a:moveTo>
                <a:cubicBezTo>
                  <a:pt x="4335648" y="7881795"/>
                  <a:pt x="4349031" y="7870892"/>
                  <a:pt x="4341283" y="7883838"/>
                </a:cubicBezTo>
                <a:cubicBezTo>
                  <a:pt x="4333534" y="7882475"/>
                  <a:pt x="4329308" y="7902917"/>
                  <a:pt x="4321558" y="7903598"/>
                </a:cubicBezTo>
                <a:cubicBezTo>
                  <a:pt x="4335648" y="7882475"/>
                  <a:pt x="4320854" y="7892697"/>
                  <a:pt x="4319445" y="7887927"/>
                </a:cubicBezTo>
                <a:cubicBezTo>
                  <a:pt x="4329308" y="7881112"/>
                  <a:pt x="4337056" y="7867486"/>
                  <a:pt x="4346213" y="7866123"/>
                </a:cubicBezTo>
                <a:close/>
                <a:moveTo>
                  <a:pt x="4270137" y="7864150"/>
                </a:moveTo>
                <a:cubicBezTo>
                  <a:pt x="4261458" y="7877377"/>
                  <a:pt x="4257843" y="7874592"/>
                  <a:pt x="4249164" y="7887818"/>
                </a:cubicBezTo>
                <a:cubicBezTo>
                  <a:pt x="4248440" y="7885034"/>
                  <a:pt x="4256396" y="7874592"/>
                  <a:pt x="4261458" y="7866934"/>
                </a:cubicBezTo>
                <a:cubicBezTo>
                  <a:pt x="4261458" y="7866934"/>
                  <a:pt x="4261458" y="7866934"/>
                  <a:pt x="4270137" y="7864150"/>
                </a:cubicBezTo>
                <a:close/>
                <a:moveTo>
                  <a:pt x="4153380" y="7859566"/>
                </a:moveTo>
                <a:cubicBezTo>
                  <a:pt x="4153806" y="7860045"/>
                  <a:pt x="4152627" y="7861829"/>
                  <a:pt x="4148960" y="7865658"/>
                </a:cubicBezTo>
                <a:cubicBezTo>
                  <a:pt x="4134988" y="7874011"/>
                  <a:pt x="4130098" y="7874011"/>
                  <a:pt x="4130098" y="7870531"/>
                </a:cubicBezTo>
                <a:cubicBezTo>
                  <a:pt x="4136386" y="7868442"/>
                  <a:pt x="4152103" y="7858131"/>
                  <a:pt x="4153380" y="7859566"/>
                </a:cubicBezTo>
                <a:close/>
                <a:moveTo>
                  <a:pt x="4502955" y="7852445"/>
                </a:moveTo>
                <a:cubicBezTo>
                  <a:pt x="4506608" y="7851978"/>
                  <a:pt x="4509484" y="7853315"/>
                  <a:pt x="4510762" y="7857591"/>
                </a:cubicBezTo>
                <a:cubicBezTo>
                  <a:pt x="4488116" y="7860444"/>
                  <a:pt x="4501997" y="7899652"/>
                  <a:pt x="4478620" y="7893949"/>
                </a:cubicBezTo>
                <a:cubicBezTo>
                  <a:pt x="4483734" y="7882543"/>
                  <a:pt x="4489578" y="7864007"/>
                  <a:pt x="4471315" y="7874700"/>
                </a:cubicBezTo>
                <a:cubicBezTo>
                  <a:pt x="4474055" y="7871492"/>
                  <a:pt x="4491998" y="7853849"/>
                  <a:pt x="4502955" y="7852445"/>
                </a:cubicBezTo>
                <a:close/>
                <a:moveTo>
                  <a:pt x="2794819" y="7850343"/>
                </a:moveTo>
                <a:cubicBezTo>
                  <a:pt x="2775156" y="7865740"/>
                  <a:pt x="2766417" y="7881837"/>
                  <a:pt x="2747483" y="7893734"/>
                </a:cubicBezTo>
                <a:cubicBezTo>
                  <a:pt x="2751124" y="7886036"/>
                  <a:pt x="2760591" y="7882536"/>
                  <a:pt x="2754766" y="7877637"/>
                </a:cubicBezTo>
                <a:cubicBezTo>
                  <a:pt x="2767145" y="7867840"/>
                  <a:pt x="2779526" y="7854542"/>
                  <a:pt x="2794819" y="7850343"/>
                </a:cubicBezTo>
                <a:close/>
                <a:moveTo>
                  <a:pt x="4248440" y="7849104"/>
                </a:moveTo>
                <a:cubicBezTo>
                  <a:pt x="4238724" y="7860825"/>
                  <a:pt x="4233174" y="7864489"/>
                  <a:pt x="4224846" y="7874012"/>
                </a:cubicBezTo>
                <a:cubicBezTo>
                  <a:pt x="4222069" y="7869616"/>
                  <a:pt x="4219293" y="7871814"/>
                  <a:pt x="4210965" y="7873280"/>
                </a:cubicBezTo>
                <a:cubicBezTo>
                  <a:pt x="4217211" y="7865954"/>
                  <a:pt x="4219988" y="7864489"/>
                  <a:pt x="4225539" y="7858627"/>
                </a:cubicBezTo>
                <a:cubicBezTo>
                  <a:pt x="4222764" y="7869616"/>
                  <a:pt x="4241502" y="7848371"/>
                  <a:pt x="4248440" y="7849104"/>
                </a:cubicBezTo>
                <a:close/>
                <a:moveTo>
                  <a:pt x="5187278" y="7844426"/>
                </a:moveTo>
                <a:cubicBezTo>
                  <a:pt x="5186566" y="7853218"/>
                  <a:pt x="5177290" y="7860656"/>
                  <a:pt x="5160882" y="7868094"/>
                </a:cubicBezTo>
                <a:cubicBezTo>
                  <a:pt x="5153748" y="7859304"/>
                  <a:pt x="5173724" y="7851865"/>
                  <a:pt x="5187278" y="7844426"/>
                </a:cubicBezTo>
                <a:close/>
                <a:moveTo>
                  <a:pt x="2825885" y="7840482"/>
                </a:moveTo>
                <a:cubicBezTo>
                  <a:pt x="2828349" y="7845315"/>
                  <a:pt x="2826706" y="7850837"/>
                  <a:pt x="2819310" y="7854289"/>
                </a:cubicBezTo>
                <a:cubicBezTo>
                  <a:pt x="2818487" y="7852217"/>
                  <a:pt x="2820131" y="7840482"/>
                  <a:pt x="2825885" y="7840482"/>
                </a:cubicBezTo>
                <a:close/>
                <a:moveTo>
                  <a:pt x="4538208" y="7839630"/>
                </a:moveTo>
                <a:cubicBezTo>
                  <a:pt x="4540058" y="7840149"/>
                  <a:pt x="4541276" y="7842222"/>
                  <a:pt x="4540928" y="7846747"/>
                </a:cubicBezTo>
                <a:cubicBezTo>
                  <a:pt x="4535358" y="7854289"/>
                  <a:pt x="4529790" y="7843730"/>
                  <a:pt x="4529790" y="7852780"/>
                </a:cubicBezTo>
                <a:cubicBezTo>
                  <a:pt x="4521436" y="7850518"/>
                  <a:pt x="4532661" y="7838075"/>
                  <a:pt x="4538208" y="7839630"/>
                </a:cubicBezTo>
                <a:close/>
                <a:moveTo>
                  <a:pt x="4260484" y="7837288"/>
                </a:moveTo>
                <a:cubicBezTo>
                  <a:pt x="4266191" y="7836537"/>
                  <a:pt x="4244789" y="7855321"/>
                  <a:pt x="4254777" y="7850814"/>
                </a:cubicBezTo>
                <a:cubicBezTo>
                  <a:pt x="4243362" y="7865841"/>
                  <a:pt x="4237655" y="7867343"/>
                  <a:pt x="4232660" y="7868094"/>
                </a:cubicBezTo>
                <a:cubicBezTo>
                  <a:pt x="4240509" y="7861332"/>
                  <a:pt x="4252636" y="7844051"/>
                  <a:pt x="4260484" y="7837288"/>
                </a:cubicBezTo>
                <a:close/>
                <a:moveTo>
                  <a:pt x="4660828" y="7834565"/>
                </a:moveTo>
                <a:cubicBezTo>
                  <a:pt x="4669162" y="7834565"/>
                  <a:pt x="4677496" y="7834565"/>
                  <a:pt x="4682357" y="7839668"/>
                </a:cubicBezTo>
                <a:cubicBezTo>
                  <a:pt x="4660828" y="7849144"/>
                  <a:pt x="4651105" y="7859349"/>
                  <a:pt x="4633048" y="7868096"/>
                </a:cubicBezTo>
                <a:cubicBezTo>
                  <a:pt x="4634437" y="7862993"/>
                  <a:pt x="4637215" y="7857892"/>
                  <a:pt x="4637910" y="7852789"/>
                </a:cubicBezTo>
                <a:cubicBezTo>
                  <a:pt x="4650410" y="7849873"/>
                  <a:pt x="4658050" y="7844770"/>
                  <a:pt x="4660828" y="7834565"/>
                </a:cubicBezTo>
                <a:close/>
                <a:moveTo>
                  <a:pt x="4285914" y="7834565"/>
                </a:moveTo>
                <a:cubicBezTo>
                  <a:pt x="4281612" y="7840409"/>
                  <a:pt x="4280177" y="7842601"/>
                  <a:pt x="4280894" y="7843332"/>
                </a:cubicBezTo>
                <a:cubicBezTo>
                  <a:pt x="4272288" y="7854289"/>
                  <a:pt x="4270136" y="7848445"/>
                  <a:pt x="4271570" y="7846254"/>
                </a:cubicBezTo>
                <a:cubicBezTo>
                  <a:pt x="4277308" y="7839679"/>
                  <a:pt x="4281612" y="7836026"/>
                  <a:pt x="4285914" y="7834565"/>
                </a:cubicBezTo>
                <a:close/>
                <a:moveTo>
                  <a:pt x="4273958" y="7833280"/>
                </a:moveTo>
                <a:cubicBezTo>
                  <a:pt x="4275326" y="7833734"/>
                  <a:pt x="4275326" y="7835914"/>
                  <a:pt x="4274596" y="7837368"/>
                </a:cubicBezTo>
                <a:cubicBezTo>
                  <a:pt x="4270950" y="7841728"/>
                  <a:pt x="4269494" y="7841001"/>
                  <a:pt x="4267306" y="7842454"/>
                </a:cubicBezTo>
                <a:cubicBezTo>
                  <a:pt x="4264390" y="7847541"/>
                  <a:pt x="4268036" y="7846814"/>
                  <a:pt x="4260018" y="7855535"/>
                </a:cubicBezTo>
                <a:cubicBezTo>
                  <a:pt x="4242523" y="7870067"/>
                  <a:pt x="4268036" y="7841001"/>
                  <a:pt x="4265120" y="7839547"/>
                </a:cubicBezTo>
                <a:cubicBezTo>
                  <a:pt x="4269858" y="7834098"/>
                  <a:pt x="4272590" y="7832826"/>
                  <a:pt x="4273958" y="7833280"/>
                </a:cubicBezTo>
                <a:close/>
                <a:moveTo>
                  <a:pt x="4372699" y="7832462"/>
                </a:moveTo>
                <a:cubicBezTo>
                  <a:pt x="4363438" y="7848372"/>
                  <a:pt x="4362665" y="7838971"/>
                  <a:pt x="4354948" y="7842586"/>
                </a:cubicBezTo>
                <a:cubicBezTo>
                  <a:pt x="4361894" y="7826676"/>
                  <a:pt x="4362665" y="7841140"/>
                  <a:pt x="4372699" y="7832462"/>
                </a:cubicBezTo>
                <a:close/>
                <a:moveTo>
                  <a:pt x="4245425" y="7818453"/>
                </a:moveTo>
                <a:lnTo>
                  <a:pt x="4245022" y="7819024"/>
                </a:lnTo>
                <a:lnTo>
                  <a:pt x="4244882" y="7819005"/>
                </a:lnTo>
                <a:close/>
                <a:moveTo>
                  <a:pt x="4248526" y="7814061"/>
                </a:moveTo>
                <a:cubicBezTo>
                  <a:pt x="4249619" y="7813709"/>
                  <a:pt x="4249437" y="7814238"/>
                  <a:pt x="4248618" y="7815209"/>
                </a:cubicBezTo>
                <a:lnTo>
                  <a:pt x="4245425" y="7818453"/>
                </a:lnTo>
                <a:close/>
                <a:moveTo>
                  <a:pt x="266268" y="7813048"/>
                </a:moveTo>
                <a:cubicBezTo>
                  <a:pt x="272579" y="7810896"/>
                  <a:pt x="277313" y="7815199"/>
                  <a:pt x="282047" y="7820220"/>
                </a:cubicBezTo>
                <a:cubicBezTo>
                  <a:pt x="274946" y="7826674"/>
                  <a:pt x="270213" y="7820220"/>
                  <a:pt x="266268" y="7813048"/>
                </a:cubicBezTo>
                <a:close/>
                <a:moveTo>
                  <a:pt x="5255610" y="7806952"/>
                </a:moveTo>
                <a:cubicBezTo>
                  <a:pt x="5256310" y="7818091"/>
                  <a:pt x="5238778" y="7827836"/>
                  <a:pt x="5224752" y="7830620"/>
                </a:cubicBezTo>
                <a:cubicBezTo>
                  <a:pt x="5234570" y="7820875"/>
                  <a:pt x="5239480" y="7810433"/>
                  <a:pt x="5255610" y="7806952"/>
                </a:cubicBezTo>
                <a:close/>
                <a:moveTo>
                  <a:pt x="3978115" y="7806952"/>
                </a:moveTo>
                <a:cubicBezTo>
                  <a:pt x="3987358" y="7809112"/>
                  <a:pt x="3990912" y="7811990"/>
                  <a:pt x="3992334" y="7816308"/>
                </a:cubicBezTo>
                <a:cubicBezTo>
                  <a:pt x="3993756" y="7820626"/>
                  <a:pt x="3993756" y="7825663"/>
                  <a:pt x="3993756" y="7830701"/>
                </a:cubicBezTo>
                <a:cubicBezTo>
                  <a:pt x="3993756" y="7833580"/>
                  <a:pt x="3994466" y="7836459"/>
                  <a:pt x="3995889" y="7839337"/>
                </a:cubicBezTo>
                <a:cubicBezTo>
                  <a:pt x="3998022" y="7841495"/>
                  <a:pt x="4000866" y="7844374"/>
                  <a:pt x="4005842" y="7845814"/>
                </a:cubicBezTo>
                <a:cubicBezTo>
                  <a:pt x="3973848" y="7860206"/>
                  <a:pt x="3970294" y="7852291"/>
                  <a:pt x="3971004" y="7843655"/>
                </a:cubicBezTo>
                <a:cubicBezTo>
                  <a:pt x="3970294" y="7839337"/>
                  <a:pt x="3971004" y="7835019"/>
                  <a:pt x="3968161" y="7832860"/>
                </a:cubicBezTo>
                <a:cubicBezTo>
                  <a:pt x="3966029" y="7829982"/>
                  <a:pt x="3961052" y="7829261"/>
                  <a:pt x="3949676" y="7832140"/>
                </a:cubicBezTo>
                <a:cubicBezTo>
                  <a:pt x="3944699" y="7825663"/>
                  <a:pt x="3986647" y="7811990"/>
                  <a:pt x="3978115" y="7806952"/>
                </a:cubicBezTo>
                <a:close/>
                <a:moveTo>
                  <a:pt x="2842155" y="7806951"/>
                </a:moveTo>
                <a:cubicBezTo>
                  <a:pt x="2842155" y="7808405"/>
                  <a:pt x="2840003" y="7811312"/>
                  <a:pt x="2842155" y="7812039"/>
                </a:cubicBezTo>
                <a:cubicBezTo>
                  <a:pt x="2840003" y="7816398"/>
                  <a:pt x="2837853" y="7820031"/>
                  <a:pt x="2834266" y="7820758"/>
                </a:cubicBezTo>
                <a:cubicBezTo>
                  <a:pt x="2835701" y="7815672"/>
                  <a:pt x="2834984" y="7807678"/>
                  <a:pt x="2842155" y="7806951"/>
                </a:cubicBezTo>
                <a:close/>
                <a:moveTo>
                  <a:pt x="4423611" y="7797628"/>
                </a:moveTo>
                <a:cubicBezTo>
                  <a:pt x="4422904" y="7811255"/>
                  <a:pt x="4415838" y="7829902"/>
                  <a:pt x="4409478" y="7839944"/>
                </a:cubicBezTo>
                <a:cubicBezTo>
                  <a:pt x="4430678" y="7827750"/>
                  <a:pt x="4456118" y="7819144"/>
                  <a:pt x="4479438" y="7809103"/>
                </a:cubicBezTo>
                <a:cubicBezTo>
                  <a:pt x="4485092" y="7806951"/>
                  <a:pt x="4494984" y="7791172"/>
                  <a:pt x="4494984" y="7808386"/>
                </a:cubicBezTo>
                <a:cubicBezTo>
                  <a:pt x="4480145" y="7822013"/>
                  <a:pt x="4465304" y="7826317"/>
                  <a:pt x="4451878" y="7830619"/>
                </a:cubicBezTo>
                <a:cubicBezTo>
                  <a:pt x="4438450" y="7835640"/>
                  <a:pt x="4425730" y="7841377"/>
                  <a:pt x="4408770" y="7862895"/>
                </a:cubicBezTo>
                <a:cubicBezTo>
                  <a:pt x="4399584" y="7867197"/>
                  <a:pt x="4408770" y="7860025"/>
                  <a:pt x="4409478" y="7852854"/>
                </a:cubicBezTo>
                <a:cubicBezTo>
                  <a:pt x="4406651" y="7856439"/>
                  <a:pt x="4403824" y="7860743"/>
                  <a:pt x="4401704" y="7865764"/>
                </a:cubicBezTo>
                <a:cubicBezTo>
                  <a:pt x="4410184" y="7843529"/>
                  <a:pt x="4386864" y="7869349"/>
                  <a:pt x="4390398" y="7850702"/>
                </a:cubicBezTo>
                <a:cubicBezTo>
                  <a:pt x="4388278" y="7852135"/>
                  <a:pt x="4386864" y="7855722"/>
                  <a:pt x="4384744" y="7856439"/>
                </a:cubicBezTo>
                <a:cubicBezTo>
                  <a:pt x="4385450" y="7867197"/>
                  <a:pt x="4368491" y="7871501"/>
                  <a:pt x="4369904" y="7885845"/>
                </a:cubicBezTo>
                <a:cubicBezTo>
                  <a:pt x="4362836" y="7880824"/>
                  <a:pt x="4372730" y="7867914"/>
                  <a:pt x="4375556" y="7850702"/>
                </a:cubicBezTo>
                <a:cubicBezTo>
                  <a:pt x="4382624" y="7848550"/>
                  <a:pt x="4400291" y="7850702"/>
                  <a:pt x="4409478" y="7832771"/>
                </a:cubicBezTo>
                <a:cubicBezTo>
                  <a:pt x="4415838" y="7814840"/>
                  <a:pt x="4388984" y="7827750"/>
                  <a:pt x="4383330" y="7843529"/>
                </a:cubicBezTo>
                <a:cubicBezTo>
                  <a:pt x="4376970" y="7841377"/>
                  <a:pt x="4385450" y="7832054"/>
                  <a:pt x="4391810" y="7816992"/>
                </a:cubicBezTo>
                <a:cubicBezTo>
                  <a:pt x="4391104" y="7824882"/>
                  <a:pt x="4417251" y="7813407"/>
                  <a:pt x="4423611" y="7797628"/>
                </a:cubicBezTo>
                <a:close/>
                <a:moveTo>
                  <a:pt x="4081708" y="7797481"/>
                </a:moveTo>
                <a:cubicBezTo>
                  <a:pt x="4085377" y="7797566"/>
                  <a:pt x="4086846" y="7799607"/>
                  <a:pt x="4088680" y="7801307"/>
                </a:cubicBezTo>
                <a:cubicBezTo>
                  <a:pt x="4074736" y="7810149"/>
                  <a:pt x="4065930" y="7812869"/>
                  <a:pt x="4061525" y="7812869"/>
                </a:cubicBezTo>
                <a:cubicBezTo>
                  <a:pt x="4057122" y="7812189"/>
                  <a:pt x="4057856" y="7808108"/>
                  <a:pt x="4061525" y="7805388"/>
                </a:cubicBezTo>
                <a:cubicBezTo>
                  <a:pt x="4072168" y="7799267"/>
                  <a:pt x="4078038" y="7797397"/>
                  <a:pt x="4081708" y="7797481"/>
                </a:cubicBezTo>
                <a:close/>
                <a:moveTo>
                  <a:pt x="4672496" y="7797090"/>
                </a:moveTo>
                <a:cubicBezTo>
                  <a:pt x="4672496" y="7808925"/>
                  <a:pt x="4651364" y="7809582"/>
                  <a:pt x="4642910" y="7810897"/>
                </a:cubicBezTo>
                <a:cubicBezTo>
                  <a:pt x="4646432" y="7799720"/>
                  <a:pt x="4661930" y="7804322"/>
                  <a:pt x="4672496" y="7797090"/>
                </a:cubicBezTo>
                <a:close/>
                <a:moveTo>
                  <a:pt x="236181" y="7796216"/>
                </a:moveTo>
                <a:cubicBezTo>
                  <a:pt x="240222" y="7799185"/>
                  <a:pt x="240698" y="7810215"/>
                  <a:pt x="242600" y="7815305"/>
                </a:cubicBezTo>
                <a:cubicBezTo>
                  <a:pt x="231611" y="7816813"/>
                  <a:pt x="237528" y="7801730"/>
                  <a:pt x="230766" y="7796451"/>
                </a:cubicBezTo>
                <a:cubicBezTo>
                  <a:pt x="233090" y="7795131"/>
                  <a:pt x="234834" y="7795226"/>
                  <a:pt x="236181" y="7796216"/>
                </a:cubicBezTo>
                <a:close/>
                <a:moveTo>
                  <a:pt x="4434686" y="7794461"/>
                </a:moveTo>
                <a:cubicBezTo>
                  <a:pt x="4436000" y="7795009"/>
                  <a:pt x="4437128" y="7795922"/>
                  <a:pt x="4439758" y="7794826"/>
                </a:cubicBezTo>
                <a:cubicBezTo>
                  <a:pt x="4436000" y="7804323"/>
                  <a:pt x="4429990" y="7806514"/>
                  <a:pt x="4423979" y="7810897"/>
                </a:cubicBezTo>
                <a:cubicBezTo>
                  <a:pt x="4423979" y="7810897"/>
                  <a:pt x="4423979" y="7810897"/>
                  <a:pt x="4428488" y="7796287"/>
                </a:cubicBezTo>
                <a:cubicBezTo>
                  <a:pt x="4431868" y="7793730"/>
                  <a:pt x="4433372" y="7793913"/>
                  <a:pt x="4434686" y="7794461"/>
                </a:cubicBezTo>
                <a:close/>
                <a:moveTo>
                  <a:pt x="4304511" y="7793268"/>
                </a:moveTo>
                <a:cubicBezTo>
                  <a:pt x="4308738" y="7791172"/>
                  <a:pt x="4304511" y="7796062"/>
                  <a:pt x="4300286" y="7801651"/>
                </a:cubicBezTo>
                <a:cubicBezTo>
                  <a:pt x="4300990" y="7802349"/>
                  <a:pt x="4303104" y="7799555"/>
                  <a:pt x="4305216" y="7796761"/>
                </a:cubicBezTo>
                <a:cubicBezTo>
                  <a:pt x="4311556" y="7793966"/>
                  <a:pt x="4291128" y="7810732"/>
                  <a:pt x="4296764" y="7810033"/>
                </a:cubicBezTo>
                <a:cubicBezTo>
                  <a:pt x="4281970" y="7824703"/>
                  <a:pt x="4292536" y="7806541"/>
                  <a:pt x="4304511" y="7793268"/>
                </a:cubicBezTo>
                <a:close/>
                <a:moveTo>
                  <a:pt x="3263336" y="7793145"/>
                </a:moveTo>
                <a:cubicBezTo>
                  <a:pt x="3272127" y="7798745"/>
                  <a:pt x="3261138" y="7819740"/>
                  <a:pt x="3246486" y="7836537"/>
                </a:cubicBezTo>
                <a:cubicBezTo>
                  <a:pt x="3250882" y="7825339"/>
                  <a:pt x="3247952" y="7818340"/>
                  <a:pt x="3263336" y="7793145"/>
                </a:cubicBezTo>
                <a:close/>
                <a:moveTo>
                  <a:pt x="4277684" y="7792877"/>
                </a:moveTo>
                <a:cubicBezTo>
                  <a:pt x="4287888" y="7787228"/>
                  <a:pt x="4260189" y="7813356"/>
                  <a:pt x="4260189" y="7815474"/>
                </a:cubicBezTo>
                <a:cubicBezTo>
                  <a:pt x="4275496" y="7804882"/>
                  <a:pt x="4258732" y="7821829"/>
                  <a:pt x="4268208" y="7817592"/>
                </a:cubicBezTo>
                <a:cubicBezTo>
                  <a:pt x="4257821" y="7826067"/>
                  <a:pt x="4236363" y="7836923"/>
                  <a:pt x="4237968" y="7829013"/>
                </a:cubicBezTo>
                <a:lnTo>
                  <a:pt x="4245022" y="7819024"/>
                </a:lnTo>
                <a:lnTo>
                  <a:pt x="4248072" y="7819446"/>
                </a:lnTo>
                <a:cubicBezTo>
                  <a:pt x="4252536" y="7816710"/>
                  <a:pt x="4259461" y="7811237"/>
                  <a:pt x="4266021" y="7803470"/>
                </a:cubicBezTo>
                <a:cubicBezTo>
                  <a:pt x="4266021" y="7804175"/>
                  <a:pt x="4258002" y="7812650"/>
                  <a:pt x="4260189" y="7811943"/>
                </a:cubicBezTo>
                <a:cubicBezTo>
                  <a:pt x="4267478" y="7807706"/>
                  <a:pt x="4268208" y="7802057"/>
                  <a:pt x="4277684" y="7792877"/>
                </a:cubicBezTo>
                <a:close/>
                <a:moveTo>
                  <a:pt x="4524570" y="7792069"/>
                </a:moveTo>
                <a:cubicBezTo>
                  <a:pt x="4521188" y="7804979"/>
                  <a:pt x="4510368" y="7798525"/>
                  <a:pt x="4500901" y="7803546"/>
                </a:cubicBezTo>
                <a:cubicBezTo>
                  <a:pt x="4504959" y="7791352"/>
                  <a:pt x="4516455" y="7789200"/>
                  <a:pt x="4524570" y="7792069"/>
                </a:cubicBezTo>
                <a:close/>
                <a:moveTo>
                  <a:pt x="3977622" y="7789674"/>
                </a:moveTo>
                <a:cubicBezTo>
                  <a:pt x="3978965" y="7793399"/>
                  <a:pt x="3963498" y="7806245"/>
                  <a:pt x="3955109" y="7805152"/>
                </a:cubicBezTo>
                <a:cubicBezTo>
                  <a:pt x="3955109" y="7805152"/>
                  <a:pt x="3955109" y="7805152"/>
                  <a:pt x="3955109" y="7810255"/>
                </a:cubicBezTo>
                <a:cubicBezTo>
                  <a:pt x="3934836" y="7816815"/>
                  <a:pt x="3964197" y="7794947"/>
                  <a:pt x="3969790" y="7789845"/>
                </a:cubicBezTo>
                <a:cubicBezTo>
                  <a:pt x="3974858" y="7788205"/>
                  <a:pt x="3977173" y="7788433"/>
                  <a:pt x="3977622" y="7789674"/>
                </a:cubicBezTo>
                <a:close/>
                <a:moveTo>
                  <a:pt x="5414605" y="7777385"/>
                </a:moveTo>
                <a:cubicBezTo>
                  <a:pt x="5420866" y="7775469"/>
                  <a:pt x="5426254" y="7775254"/>
                  <a:pt x="5429876" y="7777837"/>
                </a:cubicBezTo>
                <a:cubicBezTo>
                  <a:pt x="5404519" y="7782658"/>
                  <a:pt x="5392926" y="7801944"/>
                  <a:pt x="5358872" y="7810897"/>
                </a:cubicBezTo>
                <a:cubicBezTo>
                  <a:pt x="5369196" y="7804182"/>
                  <a:pt x="5395823" y="7783131"/>
                  <a:pt x="5414605" y="7777385"/>
                </a:cubicBezTo>
                <a:close/>
                <a:moveTo>
                  <a:pt x="4317474" y="7774395"/>
                </a:moveTo>
                <a:cubicBezTo>
                  <a:pt x="4303983" y="7789121"/>
                  <a:pt x="4310373" y="7779549"/>
                  <a:pt x="4301143" y="7786912"/>
                </a:cubicBezTo>
                <a:cubicBezTo>
                  <a:pt x="4292622" y="7798694"/>
                  <a:pt x="4306112" y="7786912"/>
                  <a:pt x="4300432" y="7794276"/>
                </a:cubicBezTo>
                <a:cubicBezTo>
                  <a:pt x="4284811" y="7814157"/>
                  <a:pt x="4296882" y="7795013"/>
                  <a:pt x="4285520" y="7806058"/>
                </a:cubicBezTo>
                <a:cubicBezTo>
                  <a:pt x="4281260" y="7811948"/>
                  <a:pt x="4279131" y="7815629"/>
                  <a:pt x="4282680" y="7814894"/>
                </a:cubicBezTo>
                <a:cubicBezTo>
                  <a:pt x="4274870" y="7822256"/>
                  <a:pt x="4269190" y="7825202"/>
                  <a:pt x="4264220" y="7826674"/>
                </a:cubicBezTo>
                <a:cubicBezTo>
                  <a:pt x="4273450" y="7808267"/>
                  <a:pt x="4301143" y="7790594"/>
                  <a:pt x="4300432" y="7783231"/>
                </a:cubicBezTo>
                <a:cubicBezTo>
                  <a:pt x="4311084" y="7771449"/>
                  <a:pt x="4311084" y="7778813"/>
                  <a:pt x="4317474" y="7774395"/>
                </a:cubicBezTo>
                <a:close/>
                <a:moveTo>
                  <a:pt x="4780086" y="7773199"/>
                </a:moveTo>
                <a:cubicBezTo>
                  <a:pt x="4782348" y="7773154"/>
                  <a:pt x="4784063" y="7773961"/>
                  <a:pt x="4784920" y="7776113"/>
                </a:cubicBezTo>
                <a:cubicBezTo>
                  <a:pt x="4775316" y="7774678"/>
                  <a:pt x="4765024" y="7785436"/>
                  <a:pt x="4756106" y="7791173"/>
                </a:cubicBezTo>
                <a:cubicBezTo>
                  <a:pt x="4756106" y="7791173"/>
                  <a:pt x="4756106" y="7791173"/>
                  <a:pt x="4753362" y="7783284"/>
                </a:cubicBezTo>
                <a:cubicBezTo>
                  <a:pt x="4758851" y="7781850"/>
                  <a:pt x="4765883" y="7777906"/>
                  <a:pt x="4771971" y="7775395"/>
                </a:cubicBezTo>
                <a:cubicBezTo>
                  <a:pt x="4775016" y="7774140"/>
                  <a:pt x="4777824" y="7773243"/>
                  <a:pt x="4780086" y="7773199"/>
                </a:cubicBezTo>
                <a:close/>
                <a:moveTo>
                  <a:pt x="5493978" y="7767505"/>
                </a:moveTo>
                <a:cubicBezTo>
                  <a:pt x="5496936" y="7774987"/>
                  <a:pt x="5482144" y="7781109"/>
                  <a:pt x="5470310" y="7787229"/>
                </a:cubicBezTo>
                <a:cubicBezTo>
                  <a:pt x="5461434" y="7780428"/>
                  <a:pt x="5485843" y="7774306"/>
                  <a:pt x="5493978" y="7767505"/>
                </a:cubicBezTo>
                <a:close/>
                <a:moveTo>
                  <a:pt x="4451593" y="7752445"/>
                </a:moveTo>
                <a:cubicBezTo>
                  <a:pt x="4443638" y="7775395"/>
                  <a:pt x="4441468" y="7751726"/>
                  <a:pt x="4429896" y="7768223"/>
                </a:cubicBezTo>
                <a:cubicBezTo>
                  <a:pt x="4434960" y="7752445"/>
                  <a:pt x="4444361" y="7758899"/>
                  <a:pt x="4451593" y="7752445"/>
                </a:cubicBezTo>
                <a:close/>
                <a:moveTo>
                  <a:pt x="4355642" y="7748141"/>
                </a:moveTo>
                <a:cubicBezTo>
                  <a:pt x="4357952" y="7745775"/>
                  <a:pt x="4359072" y="7745186"/>
                  <a:pt x="4357816" y="7748265"/>
                </a:cubicBezTo>
                <a:cubicBezTo>
                  <a:pt x="4345624" y="7762031"/>
                  <a:pt x="4340604" y="7772174"/>
                  <a:pt x="4329846" y="7785942"/>
                </a:cubicBezTo>
                <a:cubicBezTo>
                  <a:pt x="4326258" y="7792462"/>
                  <a:pt x="4326258" y="7794635"/>
                  <a:pt x="4331279" y="7792462"/>
                </a:cubicBezTo>
                <a:cubicBezTo>
                  <a:pt x="4316936" y="7806952"/>
                  <a:pt x="4319804" y="7792462"/>
                  <a:pt x="4315500" y="7790288"/>
                </a:cubicBezTo>
                <a:cubicBezTo>
                  <a:pt x="4321238" y="7784492"/>
                  <a:pt x="4326976" y="7777247"/>
                  <a:pt x="4334866" y="7766378"/>
                </a:cubicBezTo>
                <a:cubicBezTo>
                  <a:pt x="4331100" y="7778333"/>
                  <a:pt x="4348716" y="7755239"/>
                  <a:pt x="4355642" y="7748141"/>
                </a:cubicBezTo>
                <a:close/>
                <a:moveTo>
                  <a:pt x="4350608" y="7744192"/>
                </a:moveTo>
                <a:cubicBezTo>
                  <a:pt x="4352202" y="7742991"/>
                  <a:pt x="4346718" y="7751468"/>
                  <a:pt x="4350799" y="7747419"/>
                </a:cubicBezTo>
                <a:cubicBezTo>
                  <a:pt x="4350799" y="7747419"/>
                  <a:pt x="4350799" y="7747419"/>
                  <a:pt x="4343996" y="7756191"/>
                </a:cubicBezTo>
                <a:cubicBezTo>
                  <a:pt x="4341277" y="7758890"/>
                  <a:pt x="4338556" y="7761589"/>
                  <a:pt x="4337196" y="7761589"/>
                </a:cubicBezTo>
                <a:cubicBezTo>
                  <a:pt x="4341956" y="7755516"/>
                  <a:pt x="4346718" y="7749443"/>
                  <a:pt x="4346038" y="7749443"/>
                </a:cubicBezTo>
                <a:cubicBezTo>
                  <a:pt x="4348758" y="7746070"/>
                  <a:pt x="4350076" y="7744594"/>
                  <a:pt x="4350608" y="7744192"/>
                </a:cubicBezTo>
                <a:close/>
                <a:moveTo>
                  <a:pt x="4429526" y="7737055"/>
                </a:moveTo>
                <a:cubicBezTo>
                  <a:pt x="4422746" y="7761589"/>
                  <a:pt x="4441730" y="7732003"/>
                  <a:pt x="4435629" y="7757981"/>
                </a:cubicBezTo>
                <a:cubicBezTo>
                  <a:pt x="4431560" y="7752930"/>
                  <a:pt x="4428171" y="7755817"/>
                  <a:pt x="4420034" y="7760867"/>
                </a:cubicBezTo>
                <a:cubicBezTo>
                  <a:pt x="4426814" y="7750043"/>
                  <a:pt x="4424780" y="7752209"/>
                  <a:pt x="4429526" y="7737055"/>
                </a:cubicBezTo>
                <a:close/>
                <a:moveTo>
                  <a:pt x="4208434" y="7735970"/>
                </a:moveTo>
                <a:cubicBezTo>
                  <a:pt x="4213461" y="7735633"/>
                  <a:pt x="4209856" y="7742761"/>
                  <a:pt x="4215403" y="7742223"/>
                </a:cubicBezTo>
                <a:cubicBezTo>
                  <a:pt x="4198390" y="7752264"/>
                  <a:pt x="4193214" y="7753698"/>
                  <a:pt x="4193214" y="7751546"/>
                </a:cubicBezTo>
                <a:cubicBezTo>
                  <a:pt x="4193214" y="7748678"/>
                  <a:pt x="4197652" y="7742223"/>
                  <a:pt x="4199870" y="7739354"/>
                </a:cubicBezTo>
                <a:cubicBezTo>
                  <a:pt x="4204123" y="7737024"/>
                  <a:pt x="4206758" y="7736082"/>
                  <a:pt x="4208434" y="7735970"/>
                </a:cubicBezTo>
                <a:close/>
                <a:moveTo>
                  <a:pt x="4279998" y="7735700"/>
                </a:moveTo>
                <a:cubicBezTo>
                  <a:pt x="4263797" y="7747535"/>
                  <a:pt x="4256752" y="7749014"/>
                  <a:pt x="4250412" y="7749754"/>
                </a:cubicBezTo>
                <a:cubicBezTo>
                  <a:pt x="4272954" y="7732002"/>
                  <a:pt x="4273658" y="7737180"/>
                  <a:pt x="4279998" y="7735700"/>
                </a:cubicBezTo>
                <a:close/>
                <a:moveTo>
                  <a:pt x="4372298" y="7734481"/>
                </a:moveTo>
                <a:cubicBezTo>
                  <a:pt x="4372678" y="7734344"/>
                  <a:pt x="4372740" y="7735165"/>
                  <a:pt x="4372616" y="7736440"/>
                </a:cubicBezTo>
                <a:cubicBezTo>
                  <a:pt x="4372370" y="7738992"/>
                  <a:pt x="4371384" y="7743365"/>
                  <a:pt x="4370726" y="7745552"/>
                </a:cubicBezTo>
                <a:cubicBezTo>
                  <a:pt x="4360864" y="7761588"/>
                  <a:pt x="4372040" y="7736805"/>
                  <a:pt x="4364151" y="7751384"/>
                </a:cubicBezTo>
                <a:cubicBezTo>
                  <a:pt x="4362836" y="7750654"/>
                  <a:pt x="4372040" y="7737533"/>
                  <a:pt x="4370069" y="7738262"/>
                </a:cubicBezTo>
                <a:cubicBezTo>
                  <a:pt x="4371219" y="7735711"/>
                  <a:pt x="4371918" y="7734618"/>
                  <a:pt x="4372298" y="7734481"/>
                </a:cubicBezTo>
                <a:close/>
                <a:moveTo>
                  <a:pt x="4177436" y="7733975"/>
                </a:moveTo>
                <a:cubicBezTo>
                  <a:pt x="4170411" y="7740835"/>
                  <a:pt x="4161280" y="7742894"/>
                  <a:pt x="4154255" y="7742894"/>
                </a:cubicBezTo>
                <a:cubicBezTo>
                  <a:pt x="4150742" y="7743580"/>
                  <a:pt x="4147932" y="7743580"/>
                  <a:pt x="4146527" y="7743580"/>
                </a:cubicBezTo>
                <a:cubicBezTo>
                  <a:pt x="4140204" y="7746323"/>
                  <a:pt x="4139502" y="7747696"/>
                  <a:pt x="4139502" y="7749068"/>
                </a:cubicBezTo>
                <a:cubicBezTo>
                  <a:pt x="4126155" y="7749754"/>
                  <a:pt x="4150742" y="7741521"/>
                  <a:pt x="4166197" y="7736719"/>
                </a:cubicBezTo>
                <a:cubicBezTo>
                  <a:pt x="4171816" y="7735348"/>
                  <a:pt x="4176031" y="7733975"/>
                  <a:pt x="4177436" y="7733975"/>
                </a:cubicBezTo>
                <a:close/>
                <a:moveTo>
                  <a:pt x="4453564" y="7726085"/>
                </a:moveTo>
                <a:cubicBezTo>
                  <a:pt x="4451198" y="7733318"/>
                  <a:pt x="4449620" y="7747782"/>
                  <a:pt x="4445676" y="7746336"/>
                </a:cubicBezTo>
                <a:cubicBezTo>
                  <a:pt x="4446464" y="7737657"/>
                  <a:pt x="4448042" y="7729702"/>
                  <a:pt x="4453564" y="7726085"/>
                </a:cubicBezTo>
                <a:close/>
                <a:moveTo>
                  <a:pt x="4198754" y="7725547"/>
                </a:moveTo>
                <a:cubicBezTo>
                  <a:pt x="4201934" y="7724831"/>
                  <a:pt x="4203750" y="7725188"/>
                  <a:pt x="4204842" y="7726264"/>
                </a:cubicBezTo>
                <a:cubicBezTo>
                  <a:pt x="4207020" y="7727699"/>
                  <a:pt x="4206294" y="7731285"/>
                  <a:pt x="4204842" y="7732720"/>
                </a:cubicBezTo>
                <a:cubicBezTo>
                  <a:pt x="4196120" y="7737022"/>
                  <a:pt x="4188128" y="7739891"/>
                  <a:pt x="4183767" y="7739891"/>
                </a:cubicBezTo>
                <a:cubicBezTo>
                  <a:pt x="4179408" y="7739891"/>
                  <a:pt x="4179408" y="7737739"/>
                  <a:pt x="4184494" y="7731285"/>
                </a:cubicBezTo>
                <a:cubicBezTo>
                  <a:pt x="4191034" y="7728057"/>
                  <a:pt x="4195576" y="7726264"/>
                  <a:pt x="4198754" y="7725547"/>
                </a:cubicBezTo>
                <a:close/>
                <a:moveTo>
                  <a:pt x="4246927" y="7725516"/>
                </a:moveTo>
                <a:cubicBezTo>
                  <a:pt x="4250876" y="7725382"/>
                  <a:pt x="4239940" y="7735693"/>
                  <a:pt x="4230219" y="7743191"/>
                </a:cubicBezTo>
                <a:cubicBezTo>
                  <a:pt x="4241740" y="7736764"/>
                  <a:pt x="4256862" y="7729623"/>
                  <a:pt x="4244620" y="7741049"/>
                </a:cubicBezTo>
                <a:cubicBezTo>
                  <a:pt x="4212937" y="7759616"/>
                  <a:pt x="4215818" y="7748904"/>
                  <a:pt x="4237420" y="7729623"/>
                </a:cubicBezTo>
                <a:cubicBezTo>
                  <a:pt x="4242641" y="7726766"/>
                  <a:pt x="4245610" y="7725561"/>
                  <a:pt x="4246927" y="7725516"/>
                </a:cubicBezTo>
                <a:close/>
                <a:moveTo>
                  <a:pt x="4412146" y="7723690"/>
                </a:moveTo>
                <a:cubicBezTo>
                  <a:pt x="4405712" y="7739187"/>
                  <a:pt x="4402852" y="7737075"/>
                  <a:pt x="4397132" y="7748345"/>
                </a:cubicBezTo>
                <a:cubicBezTo>
                  <a:pt x="4398562" y="7744118"/>
                  <a:pt x="4394987" y="7744822"/>
                  <a:pt x="4389982" y="7754685"/>
                </a:cubicBezTo>
                <a:cubicBezTo>
                  <a:pt x="4388552" y="7753980"/>
                  <a:pt x="4392841" y="7749049"/>
                  <a:pt x="4396417" y="7742709"/>
                </a:cubicBezTo>
                <a:cubicBezTo>
                  <a:pt x="4394272" y="7740596"/>
                  <a:pt x="4389267" y="7751867"/>
                  <a:pt x="4385692" y="7756094"/>
                </a:cubicBezTo>
                <a:cubicBezTo>
                  <a:pt x="4384262" y="7756094"/>
                  <a:pt x="4389267" y="7748345"/>
                  <a:pt x="4387122" y="7749049"/>
                </a:cubicBezTo>
                <a:cubicBezTo>
                  <a:pt x="4382832" y="7758207"/>
                  <a:pt x="4362098" y="7767364"/>
                  <a:pt x="4374968" y="7749754"/>
                </a:cubicBezTo>
                <a:cubicBezTo>
                  <a:pt x="4370678" y="7749049"/>
                  <a:pt x="4359238" y="7769477"/>
                  <a:pt x="4354948" y="7766659"/>
                </a:cubicBezTo>
                <a:cubicBezTo>
                  <a:pt x="4367102" y="7750458"/>
                  <a:pt x="4362812" y="7761025"/>
                  <a:pt x="4374968" y="7739891"/>
                </a:cubicBezTo>
                <a:cubicBezTo>
                  <a:pt x="4383546" y="7735666"/>
                  <a:pt x="4380686" y="7743413"/>
                  <a:pt x="4382832" y="7746936"/>
                </a:cubicBezTo>
                <a:cubicBezTo>
                  <a:pt x="4385692" y="7746231"/>
                  <a:pt x="4389267" y="7735666"/>
                  <a:pt x="4384976" y="7739891"/>
                </a:cubicBezTo>
                <a:cubicBezTo>
                  <a:pt x="4389267" y="7732848"/>
                  <a:pt x="4398562" y="7728621"/>
                  <a:pt x="4389267" y="7742005"/>
                </a:cubicBezTo>
                <a:cubicBezTo>
                  <a:pt x="4403567" y="7720168"/>
                  <a:pt x="4401422" y="7734257"/>
                  <a:pt x="4412146" y="7723690"/>
                </a:cubicBezTo>
                <a:close/>
                <a:moveTo>
                  <a:pt x="4506514" y="7720169"/>
                </a:moveTo>
                <a:cubicBezTo>
                  <a:pt x="4508790" y="7730525"/>
                  <a:pt x="4501964" y="7733976"/>
                  <a:pt x="4498928" y="7729834"/>
                </a:cubicBezTo>
                <a:cubicBezTo>
                  <a:pt x="4500445" y="7725002"/>
                  <a:pt x="4502722" y="7721551"/>
                  <a:pt x="4506514" y="7720169"/>
                </a:cubicBezTo>
                <a:close/>
                <a:moveTo>
                  <a:pt x="347134" y="7716223"/>
                </a:moveTo>
                <a:cubicBezTo>
                  <a:pt x="342625" y="7730425"/>
                  <a:pt x="344880" y="7733975"/>
                  <a:pt x="331355" y="7724034"/>
                </a:cubicBezTo>
                <a:cubicBezTo>
                  <a:pt x="336614" y="7719774"/>
                  <a:pt x="340371" y="7723323"/>
                  <a:pt x="347134" y="7716223"/>
                </a:cubicBezTo>
                <a:close/>
                <a:moveTo>
                  <a:pt x="4330662" y="7713931"/>
                </a:moveTo>
                <a:cubicBezTo>
                  <a:pt x="4307610" y="7735948"/>
                  <a:pt x="4341140" y="7706362"/>
                  <a:pt x="4318088" y="7728380"/>
                </a:cubicBezTo>
                <a:cubicBezTo>
                  <a:pt x="4311802" y="7731132"/>
                  <a:pt x="4322978" y="7720123"/>
                  <a:pt x="4315294" y="7724252"/>
                </a:cubicBezTo>
                <a:cubicBezTo>
                  <a:pt x="4318786" y="7719435"/>
                  <a:pt x="4326471" y="7718059"/>
                  <a:pt x="4330662" y="7713931"/>
                </a:cubicBezTo>
                <a:close/>
                <a:moveTo>
                  <a:pt x="4196075" y="7711660"/>
                </a:moveTo>
                <a:cubicBezTo>
                  <a:pt x="4199148" y="7712549"/>
                  <a:pt x="4189554" y="7721447"/>
                  <a:pt x="4175502" y="7728058"/>
                </a:cubicBezTo>
                <a:cubicBezTo>
                  <a:pt x="4167574" y="7726703"/>
                  <a:pt x="4185591" y="7717888"/>
                  <a:pt x="4188474" y="7713820"/>
                </a:cubicBezTo>
                <a:cubicBezTo>
                  <a:pt x="4192617" y="7711957"/>
                  <a:pt x="4195050" y="7711363"/>
                  <a:pt x="4196075" y="7711660"/>
                </a:cubicBezTo>
                <a:close/>
                <a:moveTo>
                  <a:pt x="4686056" y="7710307"/>
                </a:moveTo>
                <a:cubicBezTo>
                  <a:pt x="4687534" y="7712508"/>
                  <a:pt x="4685316" y="7713977"/>
                  <a:pt x="4683098" y="7715444"/>
                </a:cubicBezTo>
                <a:cubicBezTo>
                  <a:pt x="4685316" y="7719114"/>
                  <a:pt x="4696410" y="7710307"/>
                  <a:pt x="4697890" y="7714710"/>
                </a:cubicBezTo>
                <a:cubicBezTo>
                  <a:pt x="4706026" y="7722783"/>
                  <a:pt x="4679399" y="7727186"/>
                  <a:pt x="4684576" y="7734525"/>
                </a:cubicBezTo>
                <a:cubicBezTo>
                  <a:pt x="4672742" y="7741864"/>
                  <a:pt x="4682357" y="7717646"/>
                  <a:pt x="4670523" y="7724985"/>
                </a:cubicBezTo>
                <a:cubicBezTo>
                  <a:pt x="4672003" y="7719847"/>
                  <a:pt x="4677919" y="7714710"/>
                  <a:pt x="4686056" y="7710307"/>
                </a:cubicBezTo>
                <a:close/>
                <a:moveTo>
                  <a:pt x="4248862" y="7706554"/>
                </a:moveTo>
                <a:cubicBezTo>
                  <a:pt x="4250270" y="7708719"/>
                  <a:pt x="4251680" y="7709441"/>
                  <a:pt x="4252384" y="7710883"/>
                </a:cubicBezTo>
                <a:cubicBezTo>
                  <a:pt x="4235478" y="7723151"/>
                  <a:pt x="4229842" y="7723873"/>
                  <a:pt x="4215755" y="7732532"/>
                </a:cubicBezTo>
                <a:cubicBezTo>
                  <a:pt x="4217868" y="7727481"/>
                  <a:pt x="4222095" y="7720986"/>
                  <a:pt x="4217164" y="7719543"/>
                </a:cubicBezTo>
                <a:cubicBezTo>
                  <a:pt x="4232660" y="7704389"/>
                  <a:pt x="4212937" y="7733975"/>
                  <a:pt x="4248862" y="7706554"/>
                </a:cubicBezTo>
                <a:close/>
                <a:moveTo>
                  <a:pt x="4374034" y="7705746"/>
                </a:moveTo>
                <a:cubicBezTo>
                  <a:pt x="4372506" y="7710492"/>
                  <a:pt x="4378614" y="7704389"/>
                  <a:pt x="4377852" y="7708458"/>
                </a:cubicBezTo>
                <a:cubicBezTo>
                  <a:pt x="4371744" y="7713204"/>
                  <a:pt x="4354946" y="7726085"/>
                  <a:pt x="4374034" y="7705746"/>
                </a:cubicBezTo>
                <a:close/>
                <a:moveTo>
                  <a:pt x="4358792" y="7704813"/>
                </a:moveTo>
                <a:cubicBezTo>
                  <a:pt x="4358792" y="7706926"/>
                  <a:pt x="4354580" y="7711857"/>
                  <a:pt x="4346858" y="7718900"/>
                </a:cubicBezTo>
                <a:cubicBezTo>
                  <a:pt x="4370726" y="7698472"/>
                  <a:pt x="4365110" y="7706926"/>
                  <a:pt x="4368620" y="7709744"/>
                </a:cubicBezTo>
                <a:cubicBezTo>
                  <a:pt x="4356686" y="7718900"/>
                  <a:pt x="4345452" y="7726649"/>
                  <a:pt x="4341943" y="7723832"/>
                </a:cubicBezTo>
                <a:cubicBezTo>
                  <a:pt x="4337029" y="7729467"/>
                  <a:pt x="4334221" y="7732285"/>
                  <a:pt x="4334221" y="7732988"/>
                </a:cubicBezTo>
                <a:cubicBezTo>
                  <a:pt x="4329306" y="7737919"/>
                  <a:pt x="4332114" y="7728763"/>
                  <a:pt x="4344750" y="7715378"/>
                </a:cubicBezTo>
                <a:cubicBezTo>
                  <a:pt x="4346858" y="7714674"/>
                  <a:pt x="4348262" y="7716787"/>
                  <a:pt x="4358792" y="7704813"/>
                </a:cubicBezTo>
                <a:close/>
                <a:moveTo>
                  <a:pt x="615373" y="7704389"/>
                </a:moveTo>
                <a:cubicBezTo>
                  <a:pt x="613938" y="7713439"/>
                  <a:pt x="596725" y="7719472"/>
                  <a:pt x="602463" y="7730030"/>
                </a:cubicBezTo>
                <a:cubicBezTo>
                  <a:pt x="591705" y="7727768"/>
                  <a:pt x="601028" y="7711176"/>
                  <a:pt x="605332" y="7705143"/>
                </a:cubicBezTo>
                <a:cubicBezTo>
                  <a:pt x="608917" y="7705897"/>
                  <a:pt x="611787" y="7705897"/>
                  <a:pt x="615373" y="7704389"/>
                </a:cubicBezTo>
                <a:close/>
                <a:moveTo>
                  <a:pt x="5350070" y="7702417"/>
                </a:moveTo>
                <a:cubicBezTo>
                  <a:pt x="5352956" y="7709518"/>
                  <a:pt x="5332752" y="7720169"/>
                  <a:pt x="5325536" y="7719460"/>
                </a:cubicBezTo>
                <a:cubicBezTo>
                  <a:pt x="5323370" y="7713068"/>
                  <a:pt x="5342854" y="7708098"/>
                  <a:pt x="5350070" y="7702417"/>
                </a:cubicBezTo>
                <a:close/>
                <a:moveTo>
                  <a:pt x="4386505" y="7702417"/>
                </a:moveTo>
                <a:cubicBezTo>
                  <a:pt x="4373122" y="7722141"/>
                  <a:pt x="4373826" y="7715097"/>
                  <a:pt x="4366782" y="7722141"/>
                </a:cubicBezTo>
                <a:cubicBezTo>
                  <a:pt x="4379462" y="7705235"/>
                  <a:pt x="4380870" y="7707348"/>
                  <a:pt x="4386505" y="7702417"/>
                </a:cubicBezTo>
                <a:close/>
                <a:moveTo>
                  <a:pt x="5443684" y="7702136"/>
                </a:moveTo>
                <a:cubicBezTo>
                  <a:pt x="5430139" y="7710590"/>
                  <a:pt x="5407326" y="7728200"/>
                  <a:pt x="5384514" y="7735948"/>
                </a:cubicBezTo>
                <a:cubicBezTo>
                  <a:pt x="5395207" y="7719042"/>
                  <a:pt x="5430139" y="7696501"/>
                  <a:pt x="5443684" y="7702136"/>
                </a:cubicBezTo>
                <a:close/>
                <a:moveTo>
                  <a:pt x="4194221" y="7700335"/>
                </a:moveTo>
                <a:cubicBezTo>
                  <a:pt x="4195605" y="7700997"/>
                  <a:pt x="4184141" y="7712001"/>
                  <a:pt x="4188885" y="7713062"/>
                </a:cubicBezTo>
                <a:cubicBezTo>
                  <a:pt x="4183263" y="7717304"/>
                  <a:pt x="4168504" y="7723668"/>
                  <a:pt x="4167098" y="7727204"/>
                </a:cubicBezTo>
                <a:cubicBezTo>
                  <a:pt x="4156556" y="7729324"/>
                  <a:pt x="4167098" y="7721547"/>
                  <a:pt x="4143905" y="7730031"/>
                </a:cubicBezTo>
                <a:cubicBezTo>
                  <a:pt x="4143905" y="7722254"/>
                  <a:pt x="4188885" y="7711647"/>
                  <a:pt x="4187480" y="7703870"/>
                </a:cubicBezTo>
                <a:cubicBezTo>
                  <a:pt x="4191872" y="7701042"/>
                  <a:pt x="4193760" y="7700114"/>
                  <a:pt x="4194221" y="7700335"/>
                </a:cubicBezTo>
                <a:close/>
                <a:moveTo>
                  <a:pt x="4336914" y="7700321"/>
                </a:moveTo>
                <a:cubicBezTo>
                  <a:pt x="4331280" y="7705262"/>
                  <a:pt x="4331280" y="7703851"/>
                  <a:pt x="4329872" y="7705262"/>
                </a:cubicBezTo>
                <a:cubicBezTo>
                  <a:pt x="4317896" y="7716557"/>
                  <a:pt x="4333394" y="7706674"/>
                  <a:pt x="4312964" y="7724321"/>
                </a:cubicBezTo>
                <a:cubicBezTo>
                  <a:pt x="4316487" y="7720793"/>
                  <a:pt x="4317192" y="7718674"/>
                  <a:pt x="4312964" y="7720086"/>
                </a:cubicBezTo>
                <a:cubicBezTo>
                  <a:pt x="4289016" y="7741263"/>
                  <a:pt x="4292536" y="7742674"/>
                  <a:pt x="4272108" y="7759616"/>
                </a:cubicBezTo>
                <a:cubicBezTo>
                  <a:pt x="4274222" y="7756793"/>
                  <a:pt x="4275631" y="7754675"/>
                  <a:pt x="4274222" y="7754675"/>
                </a:cubicBezTo>
                <a:cubicBezTo>
                  <a:pt x="4302399" y="7732086"/>
                  <a:pt x="4284789" y="7741969"/>
                  <a:pt x="4309444" y="7720086"/>
                </a:cubicBezTo>
                <a:cubicBezTo>
                  <a:pt x="4307330" y="7725734"/>
                  <a:pt x="4341142" y="7692556"/>
                  <a:pt x="4336914" y="7700321"/>
                </a:cubicBezTo>
                <a:close/>
                <a:moveTo>
                  <a:pt x="4178476" y="7694601"/>
                </a:moveTo>
                <a:cubicBezTo>
                  <a:pt x="4185354" y="7693688"/>
                  <a:pt x="4186783" y="7695697"/>
                  <a:pt x="4180352" y="7700811"/>
                </a:cubicBezTo>
                <a:cubicBezTo>
                  <a:pt x="4163200" y="7706654"/>
                  <a:pt x="4147478" y="7710307"/>
                  <a:pt x="4143905" y="7705923"/>
                </a:cubicBezTo>
                <a:cubicBezTo>
                  <a:pt x="4159270" y="7699350"/>
                  <a:pt x="4171598" y="7695514"/>
                  <a:pt x="4178476" y="7694601"/>
                </a:cubicBezTo>
                <a:close/>
                <a:moveTo>
                  <a:pt x="5617250" y="7694528"/>
                </a:moveTo>
                <a:cubicBezTo>
                  <a:pt x="5615072" y="7704470"/>
                  <a:pt x="5612164" y="7708019"/>
                  <a:pt x="5598358" y="7712280"/>
                </a:cubicBezTo>
                <a:cubicBezTo>
                  <a:pt x="5589638" y="7705890"/>
                  <a:pt x="5609985" y="7700208"/>
                  <a:pt x="5617250" y="7694528"/>
                </a:cubicBezTo>
                <a:close/>
                <a:moveTo>
                  <a:pt x="5552773" y="7694278"/>
                </a:moveTo>
                <a:cubicBezTo>
                  <a:pt x="5555705" y="7693989"/>
                  <a:pt x="5558241" y="7694959"/>
                  <a:pt x="5560052" y="7697733"/>
                </a:cubicBezTo>
                <a:cubicBezTo>
                  <a:pt x="5549184" y="7702171"/>
                  <a:pt x="5539041" y="7705870"/>
                  <a:pt x="5524550" y="7716224"/>
                </a:cubicBezTo>
                <a:cubicBezTo>
                  <a:pt x="5531613" y="7707349"/>
                  <a:pt x="5543976" y="7695144"/>
                  <a:pt x="5552773" y="7694278"/>
                </a:cubicBezTo>
                <a:close/>
                <a:moveTo>
                  <a:pt x="4669638" y="7692696"/>
                </a:moveTo>
                <a:cubicBezTo>
                  <a:pt x="4673039" y="7690583"/>
                  <a:pt x="4673720" y="7691992"/>
                  <a:pt x="4674400" y="7693401"/>
                </a:cubicBezTo>
                <a:lnTo>
                  <a:pt x="4676440" y="7699037"/>
                </a:lnTo>
                <a:cubicBezTo>
                  <a:pt x="4662838" y="7703968"/>
                  <a:pt x="4665558" y="7710307"/>
                  <a:pt x="4656716" y="7708898"/>
                </a:cubicBezTo>
                <a:cubicBezTo>
                  <a:pt x="4658076" y="7706080"/>
                  <a:pt x="4658756" y="7702559"/>
                  <a:pt x="4657397" y="7699037"/>
                </a:cubicBezTo>
                <a:cubicBezTo>
                  <a:pt x="4661477" y="7699037"/>
                  <a:pt x="4670320" y="7697628"/>
                  <a:pt x="4669638" y="7692696"/>
                </a:cubicBezTo>
                <a:close/>
                <a:moveTo>
                  <a:pt x="4564016" y="7688611"/>
                </a:moveTo>
                <a:cubicBezTo>
                  <a:pt x="4561312" y="7695784"/>
                  <a:pt x="4557254" y="7698653"/>
                  <a:pt x="4551168" y="7700805"/>
                </a:cubicBezTo>
                <a:cubicBezTo>
                  <a:pt x="4547110" y="7702238"/>
                  <a:pt x="4546434" y="7701521"/>
                  <a:pt x="4544406" y="7702238"/>
                </a:cubicBezTo>
                <a:cubicBezTo>
                  <a:pt x="4543053" y="7702238"/>
                  <a:pt x="4541701" y="7702956"/>
                  <a:pt x="4540348" y="7704390"/>
                </a:cubicBezTo>
                <a:cubicBezTo>
                  <a:pt x="4541701" y="7700805"/>
                  <a:pt x="4543053" y="7697936"/>
                  <a:pt x="4545759" y="7696501"/>
                </a:cubicBezTo>
                <a:cubicBezTo>
                  <a:pt x="4551168" y="7692915"/>
                  <a:pt x="4557931" y="7690046"/>
                  <a:pt x="4564016" y="7688611"/>
                </a:cubicBezTo>
                <a:close/>
                <a:moveTo>
                  <a:pt x="646932" y="7688610"/>
                </a:moveTo>
                <a:cubicBezTo>
                  <a:pt x="646932" y="7698215"/>
                  <a:pt x="638056" y="7701646"/>
                  <a:pt x="630546" y="7704389"/>
                </a:cubicBezTo>
                <a:cubicBezTo>
                  <a:pt x="629180" y="7697529"/>
                  <a:pt x="642152" y="7694099"/>
                  <a:pt x="646932" y="7688610"/>
                </a:cubicBezTo>
                <a:close/>
                <a:moveTo>
                  <a:pt x="4454575" y="7686638"/>
                </a:moveTo>
                <a:cubicBezTo>
                  <a:pt x="4451731" y="7704775"/>
                  <a:pt x="4456708" y="7713481"/>
                  <a:pt x="4467372" y="7697521"/>
                </a:cubicBezTo>
                <a:cubicBezTo>
                  <a:pt x="4463817" y="7708402"/>
                  <a:pt x="4458130" y="7709853"/>
                  <a:pt x="4453152" y="7717108"/>
                </a:cubicBezTo>
                <a:cubicBezTo>
                  <a:pt x="4454575" y="7710579"/>
                  <a:pt x="4454575" y="7707678"/>
                  <a:pt x="4453864" y="7706952"/>
                </a:cubicBezTo>
                <a:cubicBezTo>
                  <a:pt x="4445332" y="7722187"/>
                  <a:pt x="4431113" y="7726539"/>
                  <a:pt x="4428980" y="7723638"/>
                </a:cubicBezTo>
                <a:cubicBezTo>
                  <a:pt x="4425425" y="7734519"/>
                  <a:pt x="4414050" y="7749754"/>
                  <a:pt x="4419737" y="7730892"/>
                </a:cubicBezTo>
                <a:cubicBezTo>
                  <a:pt x="4415471" y="7737421"/>
                  <a:pt x="4411916" y="7738872"/>
                  <a:pt x="4407651" y="7745401"/>
                </a:cubicBezTo>
                <a:cubicBezTo>
                  <a:pt x="4406228" y="7744676"/>
                  <a:pt x="4412627" y="7733068"/>
                  <a:pt x="4406228" y="7739598"/>
                </a:cubicBezTo>
                <a:cubicBezTo>
                  <a:pt x="4411206" y="7728716"/>
                  <a:pt x="4419737" y="7712755"/>
                  <a:pt x="4412627" y="7720010"/>
                </a:cubicBezTo>
                <a:cubicBezTo>
                  <a:pt x="4415471" y="7714207"/>
                  <a:pt x="4423292" y="7704775"/>
                  <a:pt x="4418314" y="7707678"/>
                </a:cubicBezTo>
                <a:cubicBezTo>
                  <a:pt x="4424714" y="7698972"/>
                  <a:pt x="4426846" y="7698246"/>
                  <a:pt x="4428269" y="7700423"/>
                </a:cubicBezTo>
                <a:cubicBezTo>
                  <a:pt x="4425425" y="7705501"/>
                  <a:pt x="4424714" y="7704775"/>
                  <a:pt x="4423292" y="7706226"/>
                </a:cubicBezTo>
                <a:cubicBezTo>
                  <a:pt x="4413339" y="7734519"/>
                  <a:pt x="4434668" y="7704775"/>
                  <a:pt x="4443910" y="7693893"/>
                </a:cubicBezTo>
                <a:cubicBezTo>
                  <a:pt x="4441066" y="7704050"/>
                  <a:pt x="4438932" y="7702599"/>
                  <a:pt x="4436090" y="7706952"/>
                </a:cubicBezTo>
                <a:cubicBezTo>
                  <a:pt x="4435378" y="7713481"/>
                  <a:pt x="4445332" y="7707678"/>
                  <a:pt x="4448887" y="7691717"/>
                </a:cubicBezTo>
                <a:cubicBezTo>
                  <a:pt x="4451731" y="7691717"/>
                  <a:pt x="4450308" y="7697521"/>
                  <a:pt x="4454575" y="7686638"/>
                </a:cubicBezTo>
                <a:close/>
                <a:moveTo>
                  <a:pt x="4891426" y="7681205"/>
                </a:moveTo>
                <a:cubicBezTo>
                  <a:pt x="4815628" y="7721738"/>
                  <a:pt x="4761998" y="7746628"/>
                  <a:pt x="4711942" y="7779339"/>
                </a:cubicBezTo>
                <a:cubicBezTo>
                  <a:pt x="4714802" y="7755872"/>
                  <a:pt x="4751270" y="7752317"/>
                  <a:pt x="4769148" y="7730983"/>
                </a:cubicBezTo>
                <a:cubicBezTo>
                  <a:pt x="4789886" y="7745917"/>
                  <a:pt x="4859248" y="7674804"/>
                  <a:pt x="4891426" y="7681205"/>
                </a:cubicBezTo>
                <a:close/>
                <a:moveTo>
                  <a:pt x="4997933" y="7680722"/>
                </a:moveTo>
                <a:cubicBezTo>
                  <a:pt x="4981732" y="7704390"/>
                  <a:pt x="4968347" y="7691817"/>
                  <a:pt x="4948624" y="7697733"/>
                </a:cubicBezTo>
                <a:cubicBezTo>
                  <a:pt x="4959895" y="7682202"/>
                  <a:pt x="4983140" y="7686640"/>
                  <a:pt x="4997933" y="7680722"/>
                </a:cubicBezTo>
                <a:close/>
                <a:moveTo>
                  <a:pt x="4487606" y="7672833"/>
                </a:moveTo>
                <a:cubicBezTo>
                  <a:pt x="4486876" y="7681810"/>
                  <a:pt x="4489067" y="7679567"/>
                  <a:pt x="4487606" y="7690040"/>
                </a:cubicBezTo>
                <a:cubicBezTo>
                  <a:pt x="4481032" y="7681810"/>
                  <a:pt x="4478840" y="7687796"/>
                  <a:pt x="4469344" y="7694529"/>
                </a:cubicBezTo>
                <a:cubicBezTo>
                  <a:pt x="4469344" y="7691537"/>
                  <a:pt x="4470074" y="7690788"/>
                  <a:pt x="4470804" y="7690040"/>
                </a:cubicBezTo>
                <a:cubicBezTo>
                  <a:pt x="4473727" y="7690040"/>
                  <a:pt x="4475188" y="7684055"/>
                  <a:pt x="4476649" y="7674330"/>
                </a:cubicBezTo>
                <a:cubicBezTo>
                  <a:pt x="4480302" y="7680314"/>
                  <a:pt x="4481763" y="7677321"/>
                  <a:pt x="4487606" y="7672833"/>
                </a:cubicBezTo>
                <a:close/>
                <a:moveTo>
                  <a:pt x="5185306" y="7670860"/>
                </a:moveTo>
                <a:cubicBezTo>
                  <a:pt x="5173705" y="7685129"/>
                  <a:pt x="5154126" y="7697256"/>
                  <a:pt x="5135998" y="7704390"/>
                </a:cubicBezTo>
                <a:cubicBezTo>
                  <a:pt x="5135998" y="7692263"/>
                  <a:pt x="5169354" y="7682275"/>
                  <a:pt x="5185306" y="7670860"/>
                </a:cubicBezTo>
                <a:close/>
                <a:moveTo>
                  <a:pt x="4517398" y="7664584"/>
                </a:moveTo>
                <a:cubicBezTo>
                  <a:pt x="4520267" y="7660997"/>
                  <a:pt x="4522418" y="7668170"/>
                  <a:pt x="4524570" y="7674624"/>
                </a:cubicBezTo>
                <a:cubicBezTo>
                  <a:pt x="4524570" y="7684665"/>
                  <a:pt x="4518832" y="7668170"/>
                  <a:pt x="4519548" y="7676776"/>
                </a:cubicBezTo>
                <a:cubicBezTo>
                  <a:pt x="4516680" y="7677494"/>
                  <a:pt x="4520267" y="7671039"/>
                  <a:pt x="4517398" y="7664584"/>
                </a:cubicBezTo>
                <a:close/>
                <a:moveTo>
                  <a:pt x="5407628" y="7664226"/>
                </a:moveTo>
                <a:cubicBezTo>
                  <a:pt x="5411380" y="7663323"/>
                  <a:pt x="5413924" y="7664204"/>
                  <a:pt x="5414099" y="7667901"/>
                </a:cubicBezTo>
                <a:cubicBezTo>
                  <a:pt x="5414099" y="7667901"/>
                  <a:pt x="5414099" y="7667901"/>
                  <a:pt x="5372680" y="7692556"/>
                </a:cubicBezTo>
                <a:cubicBezTo>
                  <a:pt x="5374260" y="7685688"/>
                  <a:pt x="5396374" y="7666934"/>
                  <a:pt x="5407628" y="7664226"/>
                </a:cubicBezTo>
                <a:close/>
                <a:moveTo>
                  <a:pt x="4463426" y="7662970"/>
                </a:moveTo>
                <a:cubicBezTo>
                  <a:pt x="4458405" y="7670117"/>
                  <a:pt x="4449082" y="7679408"/>
                  <a:pt x="4440476" y="7684410"/>
                </a:cubicBezTo>
                <a:cubicBezTo>
                  <a:pt x="4431868" y="7690126"/>
                  <a:pt x="4424697" y="7691556"/>
                  <a:pt x="4426848" y="7680836"/>
                </a:cubicBezTo>
                <a:cubicBezTo>
                  <a:pt x="4421827" y="7685124"/>
                  <a:pt x="4413938" y="7697272"/>
                  <a:pt x="4405332" y="7712280"/>
                </a:cubicBezTo>
                <a:cubicBezTo>
                  <a:pt x="4414656" y="7695129"/>
                  <a:pt x="4412504" y="7695129"/>
                  <a:pt x="4406766" y="7699417"/>
                </a:cubicBezTo>
                <a:cubicBezTo>
                  <a:pt x="4401746" y="7702990"/>
                  <a:pt x="4393140" y="7710136"/>
                  <a:pt x="4392422" y="7705849"/>
                </a:cubicBezTo>
                <a:cubicBezTo>
                  <a:pt x="4406048" y="7687983"/>
                  <a:pt x="4397442" y="7707992"/>
                  <a:pt x="4409635" y="7690126"/>
                </a:cubicBezTo>
                <a:cubicBezTo>
                  <a:pt x="4418958" y="7675119"/>
                  <a:pt x="4398877" y="7702276"/>
                  <a:pt x="4408918" y="7686553"/>
                </a:cubicBezTo>
                <a:cubicBezTo>
                  <a:pt x="4423262" y="7670831"/>
                  <a:pt x="4425414" y="7671547"/>
                  <a:pt x="4428282" y="7673690"/>
                </a:cubicBezTo>
                <a:cubicBezTo>
                  <a:pt x="4431152" y="7675119"/>
                  <a:pt x="4434020" y="7677977"/>
                  <a:pt x="4441910" y="7667973"/>
                </a:cubicBezTo>
                <a:cubicBezTo>
                  <a:pt x="4444062" y="7666543"/>
                  <a:pt x="4443344" y="7670831"/>
                  <a:pt x="4439041" y="7679408"/>
                </a:cubicBezTo>
                <a:cubicBezTo>
                  <a:pt x="4451234" y="7662970"/>
                  <a:pt x="4454820" y="7668688"/>
                  <a:pt x="4463426" y="7662970"/>
                </a:cubicBezTo>
                <a:close/>
                <a:moveTo>
                  <a:pt x="4469509" y="7660104"/>
                </a:moveTo>
                <a:cubicBezTo>
                  <a:pt x="4471043" y="7661661"/>
                  <a:pt x="4472194" y="7665507"/>
                  <a:pt x="4475261" y="7662576"/>
                </a:cubicBezTo>
                <a:cubicBezTo>
                  <a:pt x="4475261" y="7672833"/>
                  <a:pt x="4471426" y="7657448"/>
                  <a:pt x="4469892" y="7671368"/>
                </a:cubicBezTo>
                <a:cubicBezTo>
                  <a:pt x="4466058" y="7669170"/>
                  <a:pt x="4464523" y="7672833"/>
                  <a:pt x="4461454" y="7671368"/>
                </a:cubicBezTo>
                <a:cubicBezTo>
                  <a:pt x="4466058" y="7659280"/>
                  <a:pt x="4467974" y="7658547"/>
                  <a:pt x="4469509" y="7660104"/>
                </a:cubicBezTo>
                <a:close/>
                <a:moveTo>
                  <a:pt x="5658670" y="7655081"/>
                </a:moveTo>
                <a:cubicBezTo>
                  <a:pt x="5651965" y="7663688"/>
                  <a:pt x="5634082" y="7678749"/>
                  <a:pt x="5625140" y="7678749"/>
                </a:cubicBezTo>
                <a:cubicBezTo>
                  <a:pt x="5631846" y="7670143"/>
                  <a:pt x="5649728" y="7655081"/>
                  <a:pt x="5658670" y="7655081"/>
                </a:cubicBezTo>
                <a:close/>
                <a:moveTo>
                  <a:pt x="4433841" y="7655081"/>
                </a:moveTo>
                <a:cubicBezTo>
                  <a:pt x="4415644" y="7680551"/>
                  <a:pt x="4404725" y="7680551"/>
                  <a:pt x="4381434" y="7713095"/>
                </a:cubicBezTo>
                <a:cubicBezTo>
                  <a:pt x="4372698" y="7720169"/>
                  <a:pt x="4395262" y="7691162"/>
                  <a:pt x="4411276" y="7669231"/>
                </a:cubicBezTo>
                <a:cubicBezTo>
                  <a:pt x="4422923" y="7659326"/>
                  <a:pt x="4426563" y="7662156"/>
                  <a:pt x="4433841" y="7655081"/>
                </a:cubicBezTo>
                <a:close/>
                <a:moveTo>
                  <a:pt x="5705426" y="7652553"/>
                </a:moveTo>
                <a:cubicBezTo>
                  <a:pt x="5715868" y="7651136"/>
                  <a:pt x="5708211" y="7671670"/>
                  <a:pt x="5695681" y="7678749"/>
                </a:cubicBezTo>
                <a:cubicBezTo>
                  <a:pt x="5695681" y="7678749"/>
                  <a:pt x="5695681" y="7678749"/>
                  <a:pt x="5692200" y="7670253"/>
                </a:cubicBezTo>
                <a:cubicBezTo>
                  <a:pt x="5706122" y="7664589"/>
                  <a:pt x="5703338" y="7658217"/>
                  <a:pt x="5705426" y="7652553"/>
                </a:cubicBezTo>
                <a:close/>
                <a:moveTo>
                  <a:pt x="4269520" y="7650019"/>
                </a:moveTo>
                <a:cubicBezTo>
                  <a:pt x="4276472" y="7649256"/>
                  <a:pt x="4265401" y="7657855"/>
                  <a:pt x="4255140" y="7663957"/>
                </a:cubicBezTo>
                <a:cubicBezTo>
                  <a:pt x="4242899" y="7666915"/>
                  <a:pt x="4238578" y="7663957"/>
                  <a:pt x="4255860" y="7654342"/>
                </a:cubicBezTo>
                <a:cubicBezTo>
                  <a:pt x="4262881" y="7651567"/>
                  <a:pt x="4267201" y="7650274"/>
                  <a:pt x="4269520" y="7650019"/>
                </a:cubicBezTo>
                <a:close/>
                <a:moveTo>
                  <a:pt x="4707640" y="7647191"/>
                </a:moveTo>
                <a:cubicBezTo>
                  <a:pt x="4707640" y="7647191"/>
                  <a:pt x="4707640" y="7647191"/>
                  <a:pt x="4711942" y="7658880"/>
                </a:cubicBezTo>
                <a:cubicBezTo>
                  <a:pt x="4711942" y="7658880"/>
                  <a:pt x="4711942" y="7658880"/>
                  <a:pt x="4719831" y="7654497"/>
                </a:cubicBezTo>
                <a:cubicBezTo>
                  <a:pt x="4716962" y="7666915"/>
                  <a:pt x="4707640" y="7653766"/>
                  <a:pt x="4698315" y="7662532"/>
                </a:cubicBezTo>
                <a:cubicBezTo>
                  <a:pt x="4698315" y="7662532"/>
                  <a:pt x="4698315" y="7662532"/>
                  <a:pt x="4696163" y="7656689"/>
                </a:cubicBezTo>
                <a:cubicBezTo>
                  <a:pt x="4699032" y="7653766"/>
                  <a:pt x="4701900" y="7650114"/>
                  <a:pt x="4707640" y="7647191"/>
                </a:cubicBezTo>
                <a:close/>
                <a:moveTo>
                  <a:pt x="4678412" y="7647191"/>
                </a:moveTo>
                <a:cubicBezTo>
                  <a:pt x="4672609" y="7657892"/>
                  <a:pt x="4633434" y="7672875"/>
                  <a:pt x="4615298" y="7680722"/>
                </a:cubicBezTo>
                <a:cubicBezTo>
                  <a:pt x="4626180" y="7664313"/>
                  <a:pt x="4657374" y="7658607"/>
                  <a:pt x="4678412" y="7647191"/>
                </a:cubicBezTo>
                <a:close/>
                <a:moveTo>
                  <a:pt x="4490805" y="7644599"/>
                </a:moveTo>
                <a:cubicBezTo>
                  <a:pt x="4491188" y="7645637"/>
                  <a:pt x="4491238" y="7647956"/>
                  <a:pt x="4490645" y="7652155"/>
                </a:cubicBezTo>
                <a:cubicBezTo>
                  <a:pt x="4488278" y="7657054"/>
                  <a:pt x="4488278" y="7645156"/>
                  <a:pt x="4486700" y="7653555"/>
                </a:cubicBezTo>
                <a:cubicBezTo>
                  <a:pt x="4485518" y="7649880"/>
                  <a:pt x="4489658" y="7641481"/>
                  <a:pt x="4490805" y="7644599"/>
                </a:cubicBezTo>
                <a:close/>
                <a:moveTo>
                  <a:pt x="4487094" y="7641965"/>
                </a:moveTo>
                <a:cubicBezTo>
                  <a:pt x="4486364" y="7648867"/>
                  <a:pt x="4484172" y="7649558"/>
                  <a:pt x="4481982" y="7650248"/>
                </a:cubicBezTo>
                <a:cubicBezTo>
                  <a:pt x="4481982" y="7655770"/>
                  <a:pt x="4483442" y="7658532"/>
                  <a:pt x="4480520" y="7666126"/>
                </a:cubicBezTo>
                <a:cubicBezTo>
                  <a:pt x="4479790" y="7663364"/>
                  <a:pt x="4481982" y="7650248"/>
                  <a:pt x="4478328" y="7664055"/>
                </a:cubicBezTo>
                <a:cubicBezTo>
                  <a:pt x="4479790" y="7648177"/>
                  <a:pt x="4467370" y="7668887"/>
                  <a:pt x="4471754" y="7650939"/>
                </a:cubicBezTo>
                <a:cubicBezTo>
                  <a:pt x="4473946" y="7653010"/>
                  <a:pt x="4475406" y="7646107"/>
                  <a:pt x="4477598" y="7646107"/>
                </a:cubicBezTo>
                <a:cubicBezTo>
                  <a:pt x="4477598" y="7648867"/>
                  <a:pt x="4474676" y="7658532"/>
                  <a:pt x="4477598" y="7655081"/>
                </a:cubicBezTo>
                <a:cubicBezTo>
                  <a:pt x="4479790" y="7652319"/>
                  <a:pt x="4477598" y="7650248"/>
                  <a:pt x="4480520" y="7644725"/>
                </a:cubicBezTo>
                <a:cubicBezTo>
                  <a:pt x="4481251" y="7645416"/>
                  <a:pt x="4480520" y="7650248"/>
                  <a:pt x="4481251" y="7650248"/>
                </a:cubicBezTo>
                <a:cubicBezTo>
                  <a:pt x="4481251" y="7641274"/>
                  <a:pt x="4483442" y="7646796"/>
                  <a:pt x="4487094" y="7641965"/>
                </a:cubicBezTo>
                <a:close/>
                <a:moveTo>
                  <a:pt x="4461454" y="7637555"/>
                </a:moveTo>
                <a:cubicBezTo>
                  <a:pt x="4449166" y="7660999"/>
                  <a:pt x="4452578" y="7643416"/>
                  <a:pt x="4443702" y="7658069"/>
                </a:cubicBezTo>
                <a:cubicBezTo>
                  <a:pt x="4455992" y="7635357"/>
                  <a:pt x="4458041" y="7636823"/>
                  <a:pt x="4461454" y="7637555"/>
                </a:cubicBezTo>
                <a:close/>
                <a:moveTo>
                  <a:pt x="5709950" y="7637330"/>
                </a:moveTo>
                <a:cubicBezTo>
                  <a:pt x="5678651" y="7663070"/>
                  <a:pt x="5653044" y="7678800"/>
                  <a:pt x="5623167" y="7694529"/>
                </a:cubicBezTo>
                <a:cubicBezTo>
                  <a:pt x="5645930" y="7668790"/>
                  <a:pt x="5682208" y="7655205"/>
                  <a:pt x="5709950" y="7637330"/>
                </a:cubicBezTo>
                <a:close/>
                <a:moveTo>
                  <a:pt x="5057104" y="7637330"/>
                </a:moveTo>
                <a:cubicBezTo>
                  <a:pt x="5052148" y="7645079"/>
                  <a:pt x="5050024" y="7652053"/>
                  <a:pt x="5039402" y="7659027"/>
                </a:cubicBezTo>
                <a:cubicBezTo>
                  <a:pt x="5036571" y="7657477"/>
                  <a:pt x="5034446" y="7655928"/>
                  <a:pt x="5029490" y="7658253"/>
                </a:cubicBezTo>
                <a:cubicBezTo>
                  <a:pt x="5036571" y="7647404"/>
                  <a:pt x="5046483" y="7641205"/>
                  <a:pt x="5057104" y="7637330"/>
                </a:cubicBezTo>
                <a:close/>
                <a:moveTo>
                  <a:pt x="680900" y="7637329"/>
                </a:moveTo>
                <a:cubicBezTo>
                  <a:pt x="686268" y="7638056"/>
                  <a:pt x="691638" y="7643869"/>
                  <a:pt x="696240" y="7651863"/>
                </a:cubicBezTo>
                <a:cubicBezTo>
                  <a:pt x="694706" y="7656949"/>
                  <a:pt x="689337" y="7661309"/>
                  <a:pt x="683201" y="7664942"/>
                </a:cubicBezTo>
                <a:cubicBezTo>
                  <a:pt x="675530" y="7654042"/>
                  <a:pt x="690871" y="7661309"/>
                  <a:pt x="689337" y="7652589"/>
                </a:cubicBezTo>
                <a:cubicBezTo>
                  <a:pt x="668627" y="7652589"/>
                  <a:pt x="681666" y="7656949"/>
                  <a:pt x="680900" y="7637329"/>
                </a:cubicBezTo>
                <a:close/>
                <a:moveTo>
                  <a:pt x="4272280" y="7636062"/>
                </a:moveTo>
                <a:cubicBezTo>
                  <a:pt x="4274437" y="7636062"/>
                  <a:pt x="4274976" y="7636766"/>
                  <a:pt x="4273898" y="7638175"/>
                </a:cubicBezTo>
                <a:cubicBezTo>
                  <a:pt x="4238678" y="7653673"/>
                  <a:pt x="4228616" y="7652969"/>
                  <a:pt x="4199866" y="7664943"/>
                </a:cubicBezTo>
                <a:cubicBezTo>
                  <a:pt x="4205616" y="7658603"/>
                  <a:pt x="4191242" y="7655787"/>
                  <a:pt x="4227179" y="7645220"/>
                </a:cubicBezTo>
                <a:cubicBezTo>
                  <a:pt x="4224304" y="7647333"/>
                  <a:pt x="4231492" y="7648038"/>
                  <a:pt x="4209929" y="7654378"/>
                </a:cubicBezTo>
                <a:cubicBezTo>
                  <a:pt x="4219274" y="7653673"/>
                  <a:pt x="4236523" y="7648742"/>
                  <a:pt x="4236523" y="7651560"/>
                </a:cubicBezTo>
                <a:cubicBezTo>
                  <a:pt x="4250178" y="7645924"/>
                  <a:pt x="4251616" y="7643106"/>
                  <a:pt x="4260960" y="7638175"/>
                </a:cubicBezTo>
                <a:cubicBezTo>
                  <a:pt x="4266350" y="7636766"/>
                  <a:pt x="4270124" y="7636062"/>
                  <a:pt x="4272280" y="7636062"/>
                </a:cubicBezTo>
                <a:close/>
                <a:moveTo>
                  <a:pt x="5644661" y="7635357"/>
                </a:moveTo>
                <a:cubicBezTo>
                  <a:pt x="5646836" y="7652994"/>
                  <a:pt x="5617106" y="7654462"/>
                  <a:pt x="5606954" y="7672833"/>
                </a:cubicBezTo>
                <a:cubicBezTo>
                  <a:pt x="5602604" y="7672098"/>
                  <a:pt x="5599702" y="7669159"/>
                  <a:pt x="5597527" y="7664015"/>
                </a:cubicBezTo>
                <a:cubicBezTo>
                  <a:pt x="5620006" y="7652258"/>
                  <a:pt x="5623633" y="7650054"/>
                  <a:pt x="5644661" y="7635357"/>
                </a:cubicBezTo>
                <a:close/>
                <a:moveTo>
                  <a:pt x="631490" y="7635356"/>
                </a:moveTo>
                <a:cubicBezTo>
                  <a:pt x="635098" y="7644406"/>
                  <a:pt x="617780" y="7648583"/>
                  <a:pt x="628604" y="7659024"/>
                </a:cubicBezTo>
                <a:cubicBezTo>
                  <a:pt x="618500" y="7659024"/>
                  <a:pt x="617780" y="7644406"/>
                  <a:pt x="609120" y="7659024"/>
                </a:cubicBezTo>
                <a:cubicBezTo>
                  <a:pt x="605512" y="7640926"/>
                  <a:pt x="621388" y="7651367"/>
                  <a:pt x="631490" y="7635356"/>
                </a:cubicBezTo>
                <a:close/>
                <a:moveTo>
                  <a:pt x="407828" y="7634864"/>
                </a:moveTo>
                <a:cubicBezTo>
                  <a:pt x="413208" y="7636220"/>
                  <a:pt x="417780" y="7645712"/>
                  <a:pt x="416703" y="7651136"/>
                </a:cubicBezTo>
                <a:cubicBezTo>
                  <a:pt x="410966" y="7651136"/>
                  <a:pt x="407380" y="7638842"/>
                  <a:pt x="402359" y="7636672"/>
                </a:cubicBezTo>
                <a:cubicBezTo>
                  <a:pt x="404152" y="7634864"/>
                  <a:pt x="406035" y="7634412"/>
                  <a:pt x="407828" y="7634864"/>
                </a:cubicBezTo>
                <a:close/>
                <a:moveTo>
                  <a:pt x="4465810" y="7633550"/>
                </a:moveTo>
                <a:cubicBezTo>
                  <a:pt x="4466714" y="7633056"/>
                  <a:pt x="4467044" y="7634372"/>
                  <a:pt x="4466714" y="7636673"/>
                </a:cubicBezTo>
                <a:cubicBezTo>
                  <a:pt x="4462770" y="7645220"/>
                  <a:pt x="4462112" y="7643248"/>
                  <a:pt x="4461454" y="7641275"/>
                </a:cubicBezTo>
                <a:cubicBezTo>
                  <a:pt x="4463427" y="7636344"/>
                  <a:pt x="4464907" y="7634043"/>
                  <a:pt x="4465810" y="7633550"/>
                </a:cubicBezTo>
                <a:close/>
                <a:moveTo>
                  <a:pt x="4516789" y="7633384"/>
                </a:moveTo>
                <a:cubicBezTo>
                  <a:pt x="4520624" y="7647995"/>
                  <a:pt x="4511420" y="7648725"/>
                  <a:pt x="4507586" y="7647265"/>
                </a:cubicBezTo>
                <a:cubicBezTo>
                  <a:pt x="4506818" y="7634846"/>
                  <a:pt x="4516789" y="7653108"/>
                  <a:pt x="4511420" y="7635576"/>
                </a:cubicBezTo>
                <a:cubicBezTo>
                  <a:pt x="4514488" y="7640690"/>
                  <a:pt x="4515256" y="7634846"/>
                  <a:pt x="4516789" y="7633384"/>
                </a:cubicBezTo>
                <a:close/>
                <a:moveTo>
                  <a:pt x="4495130" y="7633191"/>
                </a:moveTo>
                <a:cubicBezTo>
                  <a:pt x="4495130" y="7642489"/>
                  <a:pt x="4495860" y="7668238"/>
                  <a:pt x="4506818" y="7663947"/>
                </a:cubicBezTo>
                <a:cubicBezTo>
                  <a:pt x="4506818" y="7681112"/>
                  <a:pt x="4499514" y="7678966"/>
                  <a:pt x="4492938" y="7692556"/>
                </a:cubicBezTo>
                <a:cubicBezTo>
                  <a:pt x="4487094" y="7688980"/>
                  <a:pt x="4492208" y="7688265"/>
                  <a:pt x="4489286" y="7671814"/>
                </a:cubicBezTo>
                <a:cubicBezTo>
                  <a:pt x="4490747" y="7671098"/>
                  <a:pt x="4492208" y="7671098"/>
                  <a:pt x="4492208" y="7666807"/>
                </a:cubicBezTo>
                <a:cubicBezTo>
                  <a:pt x="4493669" y="7667522"/>
                  <a:pt x="4492938" y="7673245"/>
                  <a:pt x="4494400" y="7672529"/>
                </a:cubicBezTo>
                <a:cubicBezTo>
                  <a:pt x="4495130" y="7671098"/>
                  <a:pt x="4495130" y="7666092"/>
                  <a:pt x="4496591" y="7665377"/>
                </a:cubicBezTo>
                <a:cubicBezTo>
                  <a:pt x="4492208" y="7661085"/>
                  <a:pt x="4495860" y="7649642"/>
                  <a:pt x="4491478" y="7651072"/>
                </a:cubicBezTo>
                <a:cubicBezTo>
                  <a:pt x="4492208" y="7646065"/>
                  <a:pt x="4492208" y="7641773"/>
                  <a:pt x="4491478" y="7641058"/>
                </a:cubicBezTo>
                <a:cubicBezTo>
                  <a:pt x="4492208" y="7627468"/>
                  <a:pt x="4494400" y="7643919"/>
                  <a:pt x="4495130" y="7633191"/>
                </a:cubicBezTo>
                <a:close/>
                <a:moveTo>
                  <a:pt x="4597547" y="7629441"/>
                </a:moveTo>
                <a:cubicBezTo>
                  <a:pt x="4590394" y="7638373"/>
                  <a:pt x="4580382" y="7645071"/>
                  <a:pt x="4568222" y="7651770"/>
                </a:cubicBezTo>
                <a:cubicBezTo>
                  <a:pt x="4562500" y="7654747"/>
                  <a:pt x="4556062" y="7658468"/>
                  <a:pt x="4548910" y="7661446"/>
                </a:cubicBezTo>
                <a:cubicBezTo>
                  <a:pt x="4546048" y="7662934"/>
                  <a:pt x="4542472" y="7664423"/>
                  <a:pt x="4538896" y="7665911"/>
                </a:cubicBezTo>
                <a:cubicBezTo>
                  <a:pt x="4537466" y="7666655"/>
                  <a:pt x="4534604" y="7668144"/>
                  <a:pt x="4534604" y="7668144"/>
                </a:cubicBezTo>
                <a:cubicBezTo>
                  <a:pt x="4534604" y="7668144"/>
                  <a:pt x="4534604" y="7668144"/>
                  <a:pt x="4533174" y="7668888"/>
                </a:cubicBezTo>
                <a:cubicBezTo>
                  <a:pt x="4533174" y="7666655"/>
                  <a:pt x="4532458" y="7665911"/>
                  <a:pt x="4534604" y="7663678"/>
                </a:cubicBezTo>
                <a:cubicBezTo>
                  <a:pt x="4536750" y="7661446"/>
                  <a:pt x="4538896" y="7659213"/>
                  <a:pt x="4541757" y="7656979"/>
                </a:cubicBezTo>
                <a:cubicBezTo>
                  <a:pt x="4547480" y="7652514"/>
                  <a:pt x="4553916" y="7648793"/>
                  <a:pt x="4560354" y="7645815"/>
                </a:cubicBezTo>
                <a:cubicBezTo>
                  <a:pt x="4573943" y="7639117"/>
                  <a:pt x="4587534" y="7633907"/>
                  <a:pt x="4597547" y="7629441"/>
                </a:cubicBezTo>
                <a:close/>
                <a:moveTo>
                  <a:pt x="1941508" y="7627905"/>
                </a:moveTo>
                <a:cubicBezTo>
                  <a:pt x="1945380" y="7630845"/>
                  <a:pt x="1941779" y="7638241"/>
                  <a:pt x="1919096" y="7641275"/>
                </a:cubicBezTo>
                <a:cubicBezTo>
                  <a:pt x="1926297" y="7626483"/>
                  <a:pt x="1937638" y="7624966"/>
                  <a:pt x="1941508" y="7627905"/>
                </a:cubicBezTo>
                <a:close/>
                <a:moveTo>
                  <a:pt x="4477233" y="7627669"/>
                </a:moveTo>
                <a:cubicBezTo>
                  <a:pt x="4471974" y="7647231"/>
                  <a:pt x="4461454" y="7660997"/>
                  <a:pt x="4468029" y="7635639"/>
                </a:cubicBezTo>
                <a:cubicBezTo>
                  <a:pt x="4469344" y="7637088"/>
                  <a:pt x="4471316" y="7630567"/>
                  <a:pt x="4472631" y="7629842"/>
                </a:cubicBezTo>
                <a:cubicBezTo>
                  <a:pt x="4467372" y="7653753"/>
                  <a:pt x="4475918" y="7625495"/>
                  <a:pt x="4477233" y="7627669"/>
                </a:cubicBezTo>
                <a:close/>
                <a:moveTo>
                  <a:pt x="5274062" y="7625496"/>
                </a:moveTo>
                <a:cubicBezTo>
                  <a:pt x="5271180" y="7633196"/>
                  <a:pt x="5253163" y="7639495"/>
                  <a:pt x="5246676" y="7647193"/>
                </a:cubicBezTo>
                <a:cubicBezTo>
                  <a:pt x="5236586" y="7646493"/>
                  <a:pt x="5243074" y="7640894"/>
                  <a:pt x="5240912" y="7633895"/>
                </a:cubicBezTo>
                <a:cubicBezTo>
                  <a:pt x="5253884" y="7637395"/>
                  <a:pt x="5256766" y="7629696"/>
                  <a:pt x="5274062" y="7625496"/>
                </a:cubicBezTo>
                <a:close/>
                <a:moveTo>
                  <a:pt x="4487096" y="7623882"/>
                </a:moveTo>
                <a:cubicBezTo>
                  <a:pt x="4484137" y="7633206"/>
                  <a:pt x="4483396" y="7635357"/>
                  <a:pt x="4481178" y="7632489"/>
                </a:cubicBezTo>
                <a:cubicBezTo>
                  <a:pt x="4483396" y="7619579"/>
                  <a:pt x="4484876" y="7626751"/>
                  <a:pt x="4487096" y="7623882"/>
                </a:cubicBezTo>
                <a:close/>
                <a:moveTo>
                  <a:pt x="4261954" y="7623523"/>
                </a:moveTo>
                <a:cubicBezTo>
                  <a:pt x="4267798" y="7623523"/>
                  <a:pt x="4278025" y="7624839"/>
                  <a:pt x="4264146" y="7629441"/>
                </a:cubicBezTo>
                <a:cubicBezTo>
                  <a:pt x="4238578" y="7637330"/>
                  <a:pt x="4258302" y="7627468"/>
                  <a:pt x="4261954" y="7623523"/>
                </a:cubicBezTo>
                <a:close/>
                <a:moveTo>
                  <a:pt x="4491927" y="7623076"/>
                </a:moveTo>
                <a:cubicBezTo>
                  <a:pt x="4493406" y="7623165"/>
                  <a:pt x="4494590" y="7625137"/>
                  <a:pt x="4494984" y="7625496"/>
                </a:cubicBezTo>
                <a:cubicBezTo>
                  <a:pt x="4494194" y="7632669"/>
                  <a:pt x="4488672" y="7633386"/>
                  <a:pt x="4487094" y="7631952"/>
                </a:cubicBezTo>
                <a:cubicBezTo>
                  <a:pt x="4488672" y="7624779"/>
                  <a:pt x="4490448" y="7622987"/>
                  <a:pt x="4491927" y="7623076"/>
                </a:cubicBezTo>
                <a:close/>
                <a:moveTo>
                  <a:pt x="468661" y="7621550"/>
                </a:moveTo>
                <a:cubicBezTo>
                  <a:pt x="471392" y="7631413"/>
                  <a:pt x="463200" y="7625495"/>
                  <a:pt x="457055" y="7633384"/>
                </a:cubicBezTo>
                <a:cubicBezTo>
                  <a:pt x="453640" y="7624838"/>
                  <a:pt x="463200" y="7624181"/>
                  <a:pt x="468661" y="7621550"/>
                </a:cubicBezTo>
                <a:close/>
                <a:moveTo>
                  <a:pt x="4124839" y="7615634"/>
                </a:moveTo>
                <a:cubicBezTo>
                  <a:pt x="4122670" y="7618556"/>
                  <a:pt x="4126286" y="7621478"/>
                  <a:pt x="4128456" y="7623670"/>
                </a:cubicBezTo>
                <a:cubicBezTo>
                  <a:pt x="4131348" y="7626592"/>
                  <a:pt x="4132071" y="7629514"/>
                  <a:pt x="4113268" y="7635357"/>
                </a:cubicBezTo>
                <a:cubicBezTo>
                  <a:pt x="4128456" y="7624400"/>
                  <a:pt x="4101698" y="7630974"/>
                  <a:pt x="4088680" y="7632435"/>
                </a:cubicBezTo>
                <a:cubicBezTo>
                  <a:pt x="4103144" y="7625862"/>
                  <a:pt x="4117608" y="7620017"/>
                  <a:pt x="4124839" y="7615634"/>
                </a:cubicBezTo>
                <a:close/>
                <a:moveTo>
                  <a:pt x="4124182" y="7611689"/>
                </a:moveTo>
                <a:cubicBezTo>
                  <a:pt x="4109617" y="7615993"/>
                  <a:pt x="4116172" y="7621730"/>
                  <a:pt x="4094324" y="7625316"/>
                </a:cubicBezTo>
                <a:cubicBezTo>
                  <a:pt x="4076846" y="7627468"/>
                  <a:pt x="4115443" y="7621014"/>
                  <a:pt x="4106705" y="7618145"/>
                </a:cubicBezTo>
                <a:cubicBezTo>
                  <a:pt x="4095780" y="7619579"/>
                  <a:pt x="4091410" y="7622447"/>
                  <a:pt x="4079759" y="7623882"/>
                </a:cubicBezTo>
                <a:cubicBezTo>
                  <a:pt x="4079759" y="7623165"/>
                  <a:pt x="4084128" y="7622447"/>
                  <a:pt x="4087770" y="7621730"/>
                </a:cubicBezTo>
                <a:cubicBezTo>
                  <a:pt x="4096508" y="7619579"/>
                  <a:pt x="4097238" y="7617427"/>
                  <a:pt x="4090682" y="7618145"/>
                </a:cubicBezTo>
                <a:cubicBezTo>
                  <a:pt x="4092868" y="7615276"/>
                  <a:pt x="4113986" y="7613841"/>
                  <a:pt x="4124182" y="7611689"/>
                </a:cubicBezTo>
                <a:close/>
                <a:moveTo>
                  <a:pt x="4895962" y="7602569"/>
                </a:moveTo>
                <a:cubicBezTo>
                  <a:pt x="4911150" y="7601828"/>
                  <a:pt x="4887679" y="7620319"/>
                  <a:pt x="4879394" y="7625496"/>
                </a:cubicBezTo>
                <a:cubicBezTo>
                  <a:pt x="4877324" y="7624018"/>
                  <a:pt x="4874562" y="7622538"/>
                  <a:pt x="4869730" y="7624757"/>
                </a:cubicBezTo>
                <a:cubicBezTo>
                  <a:pt x="4873181" y="7605527"/>
                  <a:pt x="4895962" y="7618100"/>
                  <a:pt x="4895962" y="7602569"/>
                </a:cubicBezTo>
                <a:close/>
                <a:moveTo>
                  <a:pt x="682433" y="7599855"/>
                </a:moveTo>
                <a:cubicBezTo>
                  <a:pt x="672937" y="7614200"/>
                  <a:pt x="667093" y="7616352"/>
                  <a:pt x="653943" y="7631413"/>
                </a:cubicBezTo>
                <a:cubicBezTo>
                  <a:pt x="649561" y="7627110"/>
                  <a:pt x="642986" y="7628544"/>
                  <a:pt x="644447" y="7620655"/>
                </a:cubicBezTo>
                <a:cubicBezTo>
                  <a:pt x="649561" y="7614200"/>
                  <a:pt x="653943" y="7615634"/>
                  <a:pt x="656134" y="7622806"/>
                </a:cubicBezTo>
                <a:cubicBezTo>
                  <a:pt x="656134" y="7604876"/>
                  <a:pt x="674398" y="7604159"/>
                  <a:pt x="682433" y="7599855"/>
                </a:cubicBezTo>
                <a:close/>
                <a:moveTo>
                  <a:pt x="5774958" y="7591966"/>
                </a:moveTo>
                <a:cubicBezTo>
                  <a:pt x="5782928" y="7599855"/>
                  <a:pt x="5756120" y="7607745"/>
                  <a:pt x="5747426" y="7615634"/>
                </a:cubicBezTo>
                <a:cubicBezTo>
                  <a:pt x="5751773" y="7607745"/>
                  <a:pt x="5761192" y="7599855"/>
                  <a:pt x="5774958" y="7591966"/>
                </a:cubicBezTo>
                <a:close/>
                <a:moveTo>
                  <a:pt x="5574430" y="7589994"/>
                </a:moveTo>
                <a:cubicBezTo>
                  <a:pt x="5577804" y="7597094"/>
                  <a:pt x="5558910" y="7607746"/>
                  <a:pt x="5552162" y="7607746"/>
                </a:cubicBezTo>
                <a:cubicBezTo>
                  <a:pt x="5554862" y="7597094"/>
                  <a:pt x="5563634" y="7594254"/>
                  <a:pt x="5574430" y="7589994"/>
                </a:cubicBezTo>
                <a:close/>
                <a:moveTo>
                  <a:pt x="447066" y="7588020"/>
                </a:moveTo>
                <a:lnTo>
                  <a:pt x="457585" y="7607285"/>
                </a:lnTo>
                <a:cubicBezTo>
                  <a:pt x="450353" y="7617606"/>
                  <a:pt x="441806" y="7593525"/>
                  <a:pt x="447066" y="7588020"/>
                </a:cubicBezTo>
                <a:close/>
                <a:moveTo>
                  <a:pt x="5104440" y="7586049"/>
                </a:moveTo>
                <a:cubicBezTo>
                  <a:pt x="5095720" y="7600295"/>
                  <a:pt x="5072468" y="7609553"/>
                  <a:pt x="5063020" y="7611690"/>
                </a:cubicBezTo>
                <a:cubicBezTo>
                  <a:pt x="5066654" y="7602432"/>
                  <a:pt x="5092086" y="7594597"/>
                  <a:pt x="5104440" y="7586049"/>
                </a:cubicBezTo>
                <a:close/>
                <a:moveTo>
                  <a:pt x="4456821" y="7586048"/>
                </a:moveTo>
                <a:cubicBezTo>
                  <a:pt x="4456821" y="7586048"/>
                  <a:pt x="4456821" y="7586048"/>
                  <a:pt x="4457510" y="7586725"/>
                </a:cubicBezTo>
                <a:cubicBezTo>
                  <a:pt x="4445813" y="7595515"/>
                  <a:pt x="4437556" y="7602278"/>
                  <a:pt x="4427924" y="7609716"/>
                </a:cubicBezTo>
                <a:cubicBezTo>
                  <a:pt x="4434116" y="7603631"/>
                  <a:pt x="4439621" y="7600249"/>
                  <a:pt x="4456821" y="7586048"/>
                </a:cubicBezTo>
                <a:close/>
                <a:moveTo>
                  <a:pt x="4427925" y="7584076"/>
                </a:moveTo>
                <a:cubicBezTo>
                  <a:pt x="4406335" y="7595774"/>
                  <a:pt x="4427206" y="7587517"/>
                  <a:pt x="4404896" y="7601278"/>
                </a:cubicBezTo>
                <a:cubicBezTo>
                  <a:pt x="4389784" y="7608158"/>
                  <a:pt x="4389784" y="7606782"/>
                  <a:pt x="4374671" y="7613662"/>
                </a:cubicBezTo>
                <a:cubicBezTo>
                  <a:pt x="4376111" y="7612287"/>
                  <a:pt x="4381868" y="7610222"/>
                  <a:pt x="4381868" y="7610222"/>
                </a:cubicBezTo>
                <a:cubicBezTo>
                  <a:pt x="4400579" y="7599901"/>
                  <a:pt x="4381868" y="7606782"/>
                  <a:pt x="4381868" y="7604718"/>
                </a:cubicBezTo>
                <a:cubicBezTo>
                  <a:pt x="4394822" y="7599214"/>
                  <a:pt x="4396260" y="7599214"/>
                  <a:pt x="4396980" y="7599901"/>
                </a:cubicBezTo>
                <a:cubicBezTo>
                  <a:pt x="4417850" y="7589582"/>
                  <a:pt x="4397700" y="7596461"/>
                  <a:pt x="4375390" y="7604718"/>
                </a:cubicBezTo>
                <a:cubicBezTo>
                  <a:pt x="4385466" y="7599901"/>
                  <a:pt x="4408494" y="7592333"/>
                  <a:pt x="4427925" y="7584076"/>
                </a:cubicBezTo>
                <a:close/>
                <a:moveTo>
                  <a:pt x="4421956" y="7581068"/>
                </a:moveTo>
                <a:cubicBezTo>
                  <a:pt x="4423190" y="7581019"/>
                  <a:pt x="4423097" y="7581512"/>
                  <a:pt x="4421700" y="7582498"/>
                </a:cubicBezTo>
                <a:cubicBezTo>
                  <a:pt x="4418906" y="7584470"/>
                  <a:pt x="4410896" y="7588415"/>
                  <a:pt x="4397857" y="7593937"/>
                </a:cubicBezTo>
                <a:cubicBezTo>
                  <a:pt x="4396366" y="7592360"/>
                  <a:pt x="4406053" y="7587626"/>
                  <a:pt x="4414250" y="7582892"/>
                </a:cubicBezTo>
                <a:cubicBezTo>
                  <a:pt x="4418162" y="7581709"/>
                  <a:pt x="4420723" y="7581117"/>
                  <a:pt x="4421956" y="7581068"/>
                </a:cubicBezTo>
                <a:close/>
                <a:moveTo>
                  <a:pt x="5732633" y="7581008"/>
                </a:moveTo>
                <a:cubicBezTo>
                  <a:pt x="5741509" y="7578159"/>
                  <a:pt x="5731154" y="7585282"/>
                  <a:pt x="5725237" y="7588842"/>
                </a:cubicBezTo>
                <a:cubicBezTo>
                  <a:pt x="5728196" y="7595965"/>
                  <a:pt x="5734852" y="7589555"/>
                  <a:pt x="5730414" y="7599527"/>
                </a:cubicBezTo>
                <a:cubicBezTo>
                  <a:pt x="5723018" y="7600951"/>
                  <a:pt x="5714882" y="7603800"/>
                  <a:pt x="5711923" y="7596677"/>
                </a:cubicBezTo>
                <a:cubicBezTo>
                  <a:pt x="5720799" y="7586707"/>
                  <a:pt x="5720799" y="7592404"/>
                  <a:pt x="5732633" y="7581008"/>
                </a:cubicBezTo>
                <a:close/>
                <a:moveTo>
                  <a:pt x="4579795" y="7580132"/>
                </a:moveTo>
                <a:cubicBezTo>
                  <a:pt x="4569700" y="7590256"/>
                  <a:pt x="4557442" y="7596042"/>
                  <a:pt x="4545184" y="7602551"/>
                </a:cubicBezTo>
                <a:cubicBezTo>
                  <a:pt x="4539415" y="7605444"/>
                  <a:pt x="4532926" y="7609060"/>
                  <a:pt x="4527158" y="7612676"/>
                </a:cubicBezTo>
                <a:cubicBezTo>
                  <a:pt x="4524994" y="7614122"/>
                  <a:pt x="4522110" y="7616291"/>
                  <a:pt x="4519226" y="7618462"/>
                </a:cubicBezTo>
                <a:cubicBezTo>
                  <a:pt x="4518504" y="7619185"/>
                  <a:pt x="4517783" y="7619908"/>
                  <a:pt x="4517783" y="7620631"/>
                </a:cubicBezTo>
                <a:cubicBezTo>
                  <a:pt x="4517783" y="7620631"/>
                  <a:pt x="4517783" y="7620631"/>
                  <a:pt x="4517783" y="7621354"/>
                </a:cubicBezTo>
                <a:cubicBezTo>
                  <a:pt x="4517783" y="7621354"/>
                  <a:pt x="4517783" y="7621354"/>
                  <a:pt x="4517783" y="7623523"/>
                </a:cubicBezTo>
                <a:cubicBezTo>
                  <a:pt x="4517062" y="7619185"/>
                  <a:pt x="4514898" y="7611953"/>
                  <a:pt x="4513457" y="7615568"/>
                </a:cubicBezTo>
                <a:cubicBezTo>
                  <a:pt x="4512735" y="7613399"/>
                  <a:pt x="4512735" y="7611230"/>
                  <a:pt x="4513457" y="7609783"/>
                </a:cubicBezTo>
                <a:cubicBezTo>
                  <a:pt x="4513457" y="7609783"/>
                  <a:pt x="4513457" y="7609783"/>
                  <a:pt x="4514178" y="7609783"/>
                </a:cubicBezTo>
                <a:lnTo>
                  <a:pt x="4516340" y="7608336"/>
                </a:lnTo>
                <a:cubicBezTo>
                  <a:pt x="4518504" y="7607613"/>
                  <a:pt x="4519946" y="7606167"/>
                  <a:pt x="4522110" y="7605444"/>
                </a:cubicBezTo>
                <a:cubicBezTo>
                  <a:pt x="4526436" y="7603274"/>
                  <a:pt x="4530763" y="7601105"/>
                  <a:pt x="4535089" y="7598934"/>
                </a:cubicBezTo>
                <a:cubicBezTo>
                  <a:pt x="4553115" y="7590979"/>
                  <a:pt x="4572584" y="7583025"/>
                  <a:pt x="4579795" y="7580132"/>
                </a:cubicBezTo>
                <a:close/>
                <a:moveTo>
                  <a:pt x="618975" y="7580132"/>
                </a:moveTo>
                <a:cubicBezTo>
                  <a:pt x="621032" y="7583683"/>
                  <a:pt x="623091" y="7590783"/>
                  <a:pt x="626521" y="7588652"/>
                </a:cubicBezTo>
                <a:cubicBezTo>
                  <a:pt x="627207" y="7592203"/>
                  <a:pt x="621718" y="7595043"/>
                  <a:pt x="618975" y="7597883"/>
                </a:cubicBezTo>
                <a:cubicBezTo>
                  <a:pt x="618289" y="7592203"/>
                  <a:pt x="611428" y="7584392"/>
                  <a:pt x="618975" y="7580132"/>
                </a:cubicBezTo>
                <a:close/>
                <a:moveTo>
                  <a:pt x="5550190" y="7578160"/>
                </a:moveTo>
                <a:cubicBezTo>
                  <a:pt x="5547232" y="7593572"/>
                  <a:pt x="5525783" y="7598710"/>
                  <a:pt x="5508770" y="7609717"/>
                </a:cubicBezTo>
                <a:cubicBezTo>
                  <a:pt x="5516167" y="7592838"/>
                  <a:pt x="5535398" y="7591371"/>
                  <a:pt x="5550190" y="7578160"/>
                </a:cubicBezTo>
                <a:close/>
                <a:moveTo>
                  <a:pt x="4414118" y="7574214"/>
                </a:moveTo>
                <a:cubicBezTo>
                  <a:pt x="4413391" y="7575694"/>
                  <a:pt x="4384324" y="7582351"/>
                  <a:pt x="4385051" y="7583829"/>
                </a:cubicBezTo>
                <a:cubicBezTo>
                  <a:pt x="4375605" y="7585309"/>
                  <a:pt x="4372698" y="7586048"/>
                  <a:pt x="4372698" y="7585309"/>
                </a:cubicBezTo>
                <a:cubicBezTo>
                  <a:pt x="4392318" y="7580132"/>
                  <a:pt x="4394498" y="7579391"/>
                  <a:pt x="4414118" y="7574214"/>
                </a:cubicBezTo>
                <a:close/>
                <a:moveTo>
                  <a:pt x="4431447" y="7572490"/>
                </a:moveTo>
                <a:cubicBezTo>
                  <a:pt x="4431447" y="7573969"/>
                  <a:pt x="4426516" y="7576927"/>
                  <a:pt x="4400452" y="7588022"/>
                </a:cubicBezTo>
                <a:cubicBezTo>
                  <a:pt x="4403270" y="7585064"/>
                  <a:pt x="4434264" y="7573969"/>
                  <a:pt x="4388476" y="7588022"/>
                </a:cubicBezTo>
                <a:cubicBezTo>
                  <a:pt x="4389181" y="7584325"/>
                  <a:pt x="4411018" y="7576927"/>
                  <a:pt x="4420176" y="7573969"/>
                </a:cubicBezTo>
                <a:cubicBezTo>
                  <a:pt x="4437786" y="7570271"/>
                  <a:pt x="4399748" y="7581365"/>
                  <a:pt x="4402566" y="7582845"/>
                </a:cubicBezTo>
                <a:cubicBezTo>
                  <a:pt x="4428630" y="7575449"/>
                  <a:pt x="4411018" y="7578407"/>
                  <a:pt x="4431447" y="7572490"/>
                </a:cubicBezTo>
                <a:close/>
                <a:moveTo>
                  <a:pt x="5067317" y="7569812"/>
                </a:moveTo>
                <a:cubicBezTo>
                  <a:pt x="5069808" y="7569963"/>
                  <a:pt x="5071843" y="7571257"/>
                  <a:pt x="5072882" y="7574215"/>
                </a:cubicBezTo>
                <a:cubicBezTo>
                  <a:pt x="5063180" y="7580133"/>
                  <a:pt x="5053478" y="7586049"/>
                  <a:pt x="5047241" y="7585310"/>
                </a:cubicBezTo>
                <a:cubicBezTo>
                  <a:pt x="5047934" y="7581242"/>
                  <a:pt x="5053306" y="7575510"/>
                  <a:pt x="5059023" y="7572273"/>
                </a:cubicBezTo>
                <a:cubicBezTo>
                  <a:pt x="5061881" y="7570656"/>
                  <a:pt x="5064827" y="7569662"/>
                  <a:pt x="5067317" y="7569812"/>
                </a:cubicBezTo>
                <a:close/>
                <a:moveTo>
                  <a:pt x="5169864" y="7567603"/>
                </a:moveTo>
                <a:cubicBezTo>
                  <a:pt x="5175934" y="7567499"/>
                  <a:pt x="5171865" y="7577574"/>
                  <a:pt x="5174490" y="7584290"/>
                </a:cubicBezTo>
                <a:cubicBezTo>
                  <a:pt x="5161892" y="7588021"/>
                  <a:pt x="5157692" y="7583543"/>
                  <a:pt x="5159792" y="7571602"/>
                </a:cubicBezTo>
                <a:cubicBezTo>
                  <a:pt x="5164691" y="7568804"/>
                  <a:pt x="5167840" y="7567638"/>
                  <a:pt x="5169864" y="7567603"/>
                </a:cubicBezTo>
                <a:close/>
                <a:moveTo>
                  <a:pt x="4487066" y="7564963"/>
                </a:moveTo>
                <a:lnTo>
                  <a:pt x="4482386" y="7569989"/>
                </a:lnTo>
                <a:cubicBezTo>
                  <a:pt x="4484485" y="7567960"/>
                  <a:pt x="4473287" y="7580132"/>
                  <a:pt x="4481686" y="7569989"/>
                </a:cubicBezTo>
                <a:cubicBezTo>
                  <a:pt x="4486935" y="7564579"/>
                  <a:pt x="4486584" y="7565255"/>
                  <a:pt x="4486760" y="7565255"/>
                </a:cubicBezTo>
                <a:close/>
                <a:moveTo>
                  <a:pt x="331939" y="7564352"/>
                </a:moveTo>
                <a:cubicBezTo>
                  <a:pt x="339244" y="7571619"/>
                  <a:pt x="322443" y="7578159"/>
                  <a:pt x="319521" y="7577432"/>
                </a:cubicBezTo>
                <a:cubicBezTo>
                  <a:pt x="320982" y="7568713"/>
                  <a:pt x="325365" y="7566532"/>
                  <a:pt x="331939" y="7564352"/>
                </a:cubicBezTo>
                <a:close/>
                <a:moveTo>
                  <a:pt x="544368" y="7560654"/>
                </a:moveTo>
                <a:cubicBezTo>
                  <a:pt x="547783" y="7558435"/>
                  <a:pt x="562120" y="7571010"/>
                  <a:pt x="552561" y="7576187"/>
                </a:cubicBezTo>
                <a:cubicBezTo>
                  <a:pt x="552561" y="7576187"/>
                  <a:pt x="552561" y="7576187"/>
                  <a:pt x="544368" y="7560654"/>
                </a:cubicBezTo>
                <a:close/>
                <a:moveTo>
                  <a:pt x="4494984" y="7555231"/>
                </a:moveTo>
                <a:lnTo>
                  <a:pt x="4491506" y="7560197"/>
                </a:lnTo>
                <a:lnTo>
                  <a:pt x="4494601" y="7556876"/>
                </a:lnTo>
                <a:lnTo>
                  <a:pt x="4494843" y="7556560"/>
                </a:lnTo>
                <a:lnTo>
                  <a:pt x="4494648" y="7556825"/>
                </a:lnTo>
                <a:lnTo>
                  <a:pt x="4494984" y="7556463"/>
                </a:lnTo>
                <a:lnTo>
                  <a:pt x="4494622" y="7556860"/>
                </a:lnTo>
                <a:lnTo>
                  <a:pt x="4489660" y="7563569"/>
                </a:lnTo>
                <a:lnTo>
                  <a:pt x="4490386" y="7562432"/>
                </a:lnTo>
                <a:cubicBezTo>
                  <a:pt x="4490684" y="7561907"/>
                  <a:pt x="4490221" y="7562538"/>
                  <a:pt x="4489825" y="7563127"/>
                </a:cubicBezTo>
                <a:lnTo>
                  <a:pt x="4489660" y="7563569"/>
                </a:lnTo>
                <a:lnTo>
                  <a:pt x="4486391" y="7568683"/>
                </a:lnTo>
                <a:cubicBezTo>
                  <a:pt x="4483573" y="7573398"/>
                  <a:pt x="4477233" y="7580132"/>
                  <a:pt x="4484982" y="7569356"/>
                </a:cubicBezTo>
                <a:lnTo>
                  <a:pt x="4494562" y="7556924"/>
                </a:lnTo>
                <a:lnTo>
                  <a:pt x="4491298" y="7560494"/>
                </a:lnTo>
                <a:lnTo>
                  <a:pt x="4487158" y="7566405"/>
                </a:lnTo>
                <a:cubicBezTo>
                  <a:pt x="4482850" y="7572334"/>
                  <a:pt x="4487608" y="7564846"/>
                  <a:pt x="4488124" y="7564846"/>
                </a:cubicBezTo>
                <a:lnTo>
                  <a:pt x="4490290" y="7561597"/>
                </a:lnTo>
                <a:lnTo>
                  <a:pt x="4488181" y="7563902"/>
                </a:lnTo>
                <a:lnTo>
                  <a:pt x="4487066" y="7564963"/>
                </a:lnTo>
                <a:lnTo>
                  <a:pt x="4490510" y="7561268"/>
                </a:lnTo>
                <a:lnTo>
                  <a:pt x="4492068" y="7558928"/>
                </a:lnTo>
                <a:cubicBezTo>
                  <a:pt x="4492239" y="7558743"/>
                  <a:pt x="4492239" y="7558928"/>
                  <a:pt x="4494984" y="7555231"/>
                </a:cubicBezTo>
                <a:close/>
                <a:moveTo>
                  <a:pt x="5035014" y="7554492"/>
                </a:moveTo>
                <a:cubicBezTo>
                  <a:pt x="5039353" y="7561149"/>
                  <a:pt x="5032844" y="7567066"/>
                  <a:pt x="5021273" y="7572244"/>
                </a:cubicBezTo>
                <a:cubicBezTo>
                  <a:pt x="5017656" y="7565587"/>
                  <a:pt x="5024166" y="7559670"/>
                  <a:pt x="5035014" y="7554492"/>
                </a:cubicBezTo>
                <a:close/>
                <a:moveTo>
                  <a:pt x="447577" y="7554491"/>
                </a:moveTo>
                <a:cubicBezTo>
                  <a:pt x="455613" y="7559751"/>
                  <a:pt x="437351" y="7572242"/>
                  <a:pt x="435890" y="7563038"/>
                </a:cubicBezTo>
                <a:cubicBezTo>
                  <a:pt x="435890" y="7563038"/>
                  <a:pt x="435890" y="7563038"/>
                  <a:pt x="447577" y="7554491"/>
                </a:cubicBezTo>
                <a:close/>
                <a:moveTo>
                  <a:pt x="5868536" y="7550547"/>
                </a:moveTo>
                <a:cubicBezTo>
                  <a:pt x="5863490" y="7554134"/>
                  <a:pt x="5871418" y="7569913"/>
                  <a:pt x="5872860" y="7558436"/>
                </a:cubicBezTo>
                <a:cubicBezTo>
                  <a:pt x="5889434" y="7553416"/>
                  <a:pt x="5862770" y="7570630"/>
                  <a:pt x="5875022" y="7574215"/>
                </a:cubicBezTo>
                <a:cubicBezTo>
                  <a:pt x="5875022" y="7574215"/>
                  <a:pt x="5875022" y="7574215"/>
                  <a:pt x="5862049" y="7582105"/>
                </a:cubicBezTo>
                <a:cubicBezTo>
                  <a:pt x="5865652" y="7565609"/>
                  <a:pt x="5851960" y="7564174"/>
                  <a:pt x="5868536" y="7550547"/>
                </a:cubicBezTo>
                <a:close/>
                <a:moveTo>
                  <a:pt x="5222036" y="7550015"/>
                </a:moveTo>
                <a:cubicBezTo>
                  <a:pt x="5236268" y="7546276"/>
                  <a:pt x="5206600" y="7561236"/>
                  <a:pt x="5179340" y="7580132"/>
                </a:cubicBezTo>
                <a:cubicBezTo>
                  <a:pt x="5171500" y="7573133"/>
                  <a:pt x="5197157" y="7567535"/>
                  <a:pt x="5191456" y="7560536"/>
                </a:cubicBezTo>
                <a:cubicBezTo>
                  <a:pt x="5207670" y="7554587"/>
                  <a:pt x="5217292" y="7551263"/>
                  <a:pt x="5222036" y="7550015"/>
                </a:cubicBezTo>
                <a:close/>
                <a:moveTo>
                  <a:pt x="4853951" y="7548903"/>
                </a:moveTo>
                <a:cubicBezTo>
                  <a:pt x="4852526" y="7552464"/>
                  <a:pt x="4851101" y="7556025"/>
                  <a:pt x="4853239" y="7559587"/>
                </a:cubicBezTo>
                <a:cubicBezTo>
                  <a:pt x="4826868" y="7577392"/>
                  <a:pt x="4815466" y="7577392"/>
                  <a:pt x="4799786" y="7590925"/>
                </a:cubicBezTo>
                <a:cubicBezTo>
                  <a:pt x="4793372" y="7597335"/>
                  <a:pt x="4791234" y="7575968"/>
                  <a:pt x="4789808" y="7589501"/>
                </a:cubicBezTo>
                <a:cubicBezTo>
                  <a:pt x="4771990" y="7593062"/>
                  <a:pt x="4796935" y="7580241"/>
                  <a:pt x="4794798" y="7576680"/>
                </a:cubicBezTo>
                <a:cubicBezTo>
                  <a:pt x="4781968" y="7574543"/>
                  <a:pt x="4769852" y="7594487"/>
                  <a:pt x="4781968" y="7596624"/>
                </a:cubicBezTo>
                <a:cubicBezTo>
                  <a:pt x="4753461" y="7607306"/>
                  <a:pt x="4708561" y="7647191"/>
                  <a:pt x="4684329" y="7640070"/>
                </a:cubicBezTo>
                <a:cubicBezTo>
                  <a:pt x="4692168" y="7640782"/>
                  <a:pt x="4719251" y="7629386"/>
                  <a:pt x="4711412" y="7620127"/>
                </a:cubicBezTo>
                <a:cubicBezTo>
                  <a:pt x="4726379" y="7617990"/>
                  <a:pt x="4734930" y="7600896"/>
                  <a:pt x="4742770" y="7610156"/>
                </a:cubicBezTo>
                <a:cubicBezTo>
                  <a:pt x="4757738" y="7600896"/>
                  <a:pt x="4762726" y="7590213"/>
                  <a:pt x="4760588" y="7578105"/>
                </a:cubicBezTo>
                <a:cubicBezTo>
                  <a:pt x="4776980" y="7575256"/>
                  <a:pt x="4778406" y="7567422"/>
                  <a:pt x="4794798" y="7563860"/>
                </a:cubicBezTo>
                <a:cubicBezTo>
                  <a:pt x="4794798" y="7587364"/>
                  <a:pt x="4835422" y="7544629"/>
                  <a:pt x="4853951" y="7548903"/>
                </a:cubicBezTo>
                <a:close/>
                <a:moveTo>
                  <a:pt x="4391248" y="7548574"/>
                </a:moveTo>
                <a:cubicBezTo>
                  <a:pt x="4400950" y="7549233"/>
                  <a:pt x="4412145" y="7549890"/>
                  <a:pt x="4409906" y="7550547"/>
                </a:cubicBezTo>
                <a:cubicBezTo>
                  <a:pt x="4396473" y="7549890"/>
                  <a:pt x="4384532" y="7549233"/>
                  <a:pt x="4391248" y="7548574"/>
                </a:cubicBezTo>
                <a:close/>
                <a:moveTo>
                  <a:pt x="591864" y="7543842"/>
                </a:moveTo>
                <a:cubicBezTo>
                  <a:pt x="596375" y="7547409"/>
                  <a:pt x="592517" y="7561280"/>
                  <a:pt x="603540" y="7562348"/>
                </a:cubicBezTo>
                <a:cubicBezTo>
                  <a:pt x="602070" y="7563770"/>
                  <a:pt x="601336" y="7562348"/>
                  <a:pt x="599866" y="7560925"/>
                </a:cubicBezTo>
                <a:cubicBezTo>
                  <a:pt x="591049" y="7567327"/>
                  <a:pt x="587374" y="7579420"/>
                  <a:pt x="574148" y="7580130"/>
                </a:cubicBezTo>
                <a:cubicBezTo>
                  <a:pt x="566065" y="7571595"/>
                  <a:pt x="581496" y="7562348"/>
                  <a:pt x="587374" y="7563058"/>
                </a:cubicBezTo>
                <a:cubicBezTo>
                  <a:pt x="593253" y="7558079"/>
                  <a:pt x="587374" y="7550966"/>
                  <a:pt x="583700" y="7544564"/>
                </a:cubicBezTo>
                <a:cubicBezTo>
                  <a:pt x="587925" y="7542608"/>
                  <a:pt x="590359" y="7542653"/>
                  <a:pt x="591864" y="7543842"/>
                </a:cubicBezTo>
                <a:close/>
                <a:moveTo>
                  <a:pt x="763300" y="7542656"/>
                </a:moveTo>
                <a:cubicBezTo>
                  <a:pt x="762643" y="7553223"/>
                  <a:pt x="765273" y="7563790"/>
                  <a:pt x="758041" y="7572242"/>
                </a:cubicBezTo>
                <a:cubicBezTo>
                  <a:pt x="757382" y="7565198"/>
                  <a:pt x="757382" y="7557450"/>
                  <a:pt x="755410" y="7549701"/>
                </a:cubicBezTo>
                <a:cubicBezTo>
                  <a:pt x="755410" y="7549701"/>
                  <a:pt x="755410" y="7549701"/>
                  <a:pt x="763300" y="7542656"/>
                </a:cubicBezTo>
                <a:close/>
                <a:moveTo>
                  <a:pt x="5607390" y="7538713"/>
                </a:moveTo>
                <a:cubicBezTo>
                  <a:pt x="5607390" y="7557281"/>
                  <a:pt x="5588809" y="7570850"/>
                  <a:pt x="5561653" y="7580133"/>
                </a:cubicBezTo>
                <a:cubicBezTo>
                  <a:pt x="5561653" y="7580133"/>
                  <a:pt x="5561653" y="7580133"/>
                  <a:pt x="5558080" y="7572278"/>
                </a:cubicBezTo>
                <a:cubicBezTo>
                  <a:pt x="5579520" y="7552996"/>
                  <a:pt x="5584522" y="7548711"/>
                  <a:pt x="5607390" y="7538713"/>
                </a:cubicBezTo>
                <a:close/>
                <a:moveTo>
                  <a:pt x="5408566" y="7536740"/>
                </a:moveTo>
                <a:cubicBezTo>
                  <a:pt x="5412126" y="7548615"/>
                  <a:pt x="5375091" y="7559094"/>
                  <a:pt x="5360845" y="7570271"/>
                </a:cubicBezTo>
                <a:cubicBezTo>
                  <a:pt x="5362982" y="7553505"/>
                  <a:pt x="5398594" y="7549315"/>
                  <a:pt x="5408566" y="7536740"/>
                </a:cubicBezTo>
                <a:close/>
                <a:moveTo>
                  <a:pt x="614578" y="7536740"/>
                </a:moveTo>
                <a:cubicBezTo>
                  <a:pt x="619622" y="7541486"/>
                  <a:pt x="625387" y="7540809"/>
                  <a:pt x="631153" y="7542164"/>
                </a:cubicBezTo>
                <a:cubicBezTo>
                  <a:pt x="627550" y="7547589"/>
                  <a:pt x="616740" y="7549623"/>
                  <a:pt x="604488" y="7558436"/>
                </a:cubicBezTo>
                <a:cubicBezTo>
                  <a:pt x="593678" y="7544198"/>
                  <a:pt x="610253" y="7548266"/>
                  <a:pt x="614578" y="7536740"/>
                </a:cubicBezTo>
                <a:close/>
                <a:moveTo>
                  <a:pt x="4406056" y="7533979"/>
                </a:moveTo>
                <a:cubicBezTo>
                  <a:pt x="4406785" y="7532795"/>
                  <a:pt x="4419906" y="7535755"/>
                  <a:pt x="4427196" y="7536938"/>
                </a:cubicBezTo>
                <a:cubicBezTo>
                  <a:pt x="4427924" y="7538713"/>
                  <a:pt x="4418448" y="7537530"/>
                  <a:pt x="4410430" y="7537530"/>
                </a:cubicBezTo>
                <a:cubicBezTo>
                  <a:pt x="4394393" y="7533979"/>
                  <a:pt x="4425737" y="7537530"/>
                  <a:pt x="4406056" y="7533979"/>
                </a:cubicBezTo>
                <a:close/>
                <a:moveTo>
                  <a:pt x="5021601" y="7532908"/>
                </a:moveTo>
                <a:cubicBezTo>
                  <a:pt x="5033436" y="7528851"/>
                  <a:pt x="5039701" y="7534937"/>
                  <a:pt x="5045270" y="7542376"/>
                </a:cubicBezTo>
                <a:cubicBezTo>
                  <a:pt x="5028562" y="7552519"/>
                  <a:pt x="5029258" y="7535613"/>
                  <a:pt x="5021601" y="7532908"/>
                </a:cubicBezTo>
                <a:close/>
                <a:moveTo>
                  <a:pt x="4425028" y="7530424"/>
                </a:moveTo>
                <a:cubicBezTo>
                  <a:pt x="4428171" y="7530886"/>
                  <a:pt x="4432609" y="7532179"/>
                  <a:pt x="4437786" y="7534029"/>
                </a:cubicBezTo>
                <a:cubicBezTo>
                  <a:pt x="4432609" y="7533289"/>
                  <a:pt x="4431870" y="7534768"/>
                  <a:pt x="4420034" y="7531810"/>
                </a:cubicBezTo>
                <a:cubicBezTo>
                  <a:pt x="4420034" y="7530330"/>
                  <a:pt x="4421884" y="7529960"/>
                  <a:pt x="4425028" y="7530424"/>
                </a:cubicBezTo>
                <a:close/>
                <a:moveTo>
                  <a:pt x="5633568" y="7526879"/>
                </a:moveTo>
                <a:cubicBezTo>
                  <a:pt x="5635001" y="7531993"/>
                  <a:pt x="5620657" y="7537107"/>
                  <a:pt x="5624243" y="7542219"/>
                </a:cubicBezTo>
                <a:cubicBezTo>
                  <a:pt x="5616354" y="7546602"/>
                  <a:pt x="5612768" y="7543680"/>
                  <a:pt x="5611333" y="7537107"/>
                </a:cubicBezTo>
                <a:cubicBezTo>
                  <a:pt x="5620657" y="7529801"/>
                  <a:pt x="5627112" y="7527609"/>
                  <a:pt x="5633568" y="7526879"/>
                </a:cubicBezTo>
                <a:close/>
                <a:moveTo>
                  <a:pt x="5311997" y="7526879"/>
                </a:moveTo>
                <a:cubicBezTo>
                  <a:pt x="5321398" y="7526879"/>
                  <a:pt x="5315612" y="7538241"/>
                  <a:pt x="5304042" y="7544631"/>
                </a:cubicBezTo>
                <a:cubicBezTo>
                  <a:pt x="5299702" y="7538241"/>
                  <a:pt x="5300425" y="7532559"/>
                  <a:pt x="5311997" y="7526879"/>
                </a:cubicBezTo>
                <a:close/>
                <a:moveTo>
                  <a:pt x="5140981" y="7526879"/>
                </a:moveTo>
                <a:cubicBezTo>
                  <a:pt x="5143887" y="7546760"/>
                  <a:pt x="5102468" y="7553861"/>
                  <a:pt x="5088661" y="7562381"/>
                </a:cubicBezTo>
                <a:cubicBezTo>
                  <a:pt x="5104648" y="7545340"/>
                  <a:pt x="5127174" y="7538950"/>
                  <a:pt x="5140981" y="7526879"/>
                </a:cubicBezTo>
                <a:close/>
                <a:moveTo>
                  <a:pt x="4756017" y="7524906"/>
                </a:moveTo>
                <a:cubicBezTo>
                  <a:pt x="4757458" y="7527063"/>
                  <a:pt x="4751692" y="7529218"/>
                  <a:pt x="4748810" y="7531375"/>
                </a:cubicBezTo>
                <a:cubicBezTo>
                  <a:pt x="4747368" y="7543593"/>
                  <a:pt x="4763223" y="7527063"/>
                  <a:pt x="4761782" y="7538563"/>
                </a:cubicBezTo>
                <a:cubicBezTo>
                  <a:pt x="4726470" y="7555812"/>
                  <a:pt x="4675302" y="7573780"/>
                  <a:pt x="4668816" y="7598937"/>
                </a:cubicBezTo>
                <a:cubicBezTo>
                  <a:pt x="4658726" y="7603968"/>
                  <a:pt x="4649358" y="7608999"/>
                  <a:pt x="4642872" y="7608280"/>
                </a:cubicBezTo>
                <a:cubicBezTo>
                  <a:pt x="4644313" y="7597499"/>
                  <a:pt x="4640710" y="7601812"/>
                  <a:pt x="4637107" y="7591750"/>
                </a:cubicBezTo>
                <a:cubicBezTo>
                  <a:pt x="4625576" y="7595343"/>
                  <a:pt x="4621973" y="7600374"/>
                  <a:pt x="4627017" y="7606843"/>
                </a:cubicBezTo>
                <a:cubicBezTo>
                  <a:pt x="4624134" y="7608999"/>
                  <a:pt x="4622694" y="7607562"/>
                  <a:pt x="4621973" y="7606124"/>
                </a:cubicBezTo>
                <a:cubicBezTo>
                  <a:pt x="4621973" y="7606124"/>
                  <a:pt x="4621973" y="7606124"/>
                  <a:pt x="4613324" y="7609717"/>
                </a:cubicBezTo>
                <a:cubicBezTo>
                  <a:pt x="4616928" y="7584562"/>
                  <a:pt x="4668096" y="7575218"/>
                  <a:pt x="4683230" y="7555093"/>
                </a:cubicBezTo>
                <a:cubicBezTo>
                  <a:pt x="4688994" y="7553656"/>
                  <a:pt x="4691156" y="7557250"/>
                  <a:pt x="4697642" y="7554375"/>
                </a:cubicBezTo>
                <a:cubicBezTo>
                  <a:pt x="4696922" y="7558687"/>
                  <a:pt x="4694040" y="7563000"/>
                  <a:pt x="4686832" y="7566593"/>
                </a:cubicBezTo>
                <a:cubicBezTo>
                  <a:pt x="4695481" y="7569468"/>
                  <a:pt x="4696922" y="7559406"/>
                  <a:pt x="4709174" y="7558687"/>
                </a:cubicBezTo>
                <a:cubicBezTo>
                  <a:pt x="4714218" y="7555093"/>
                  <a:pt x="4709894" y="7550063"/>
                  <a:pt x="4709174" y="7545750"/>
                </a:cubicBezTo>
                <a:cubicBezTo>
                  <a:pt x="4724308" y="7538563"/>
                  <a:pt x="4739442" y="7537843"/>
                  <a:pt x="4756017" y="7524906"/>
                </a:cubicBezTo>
                <a:close/>
                <a:moveTo>
                  <a:pt x="533563" y="7524905"/>
                </a:moveTo>
                <a:cubicBezTo>
                  <a:pt x="540424" y="7534008"/>
                  <a:pt x="528075" y="7544628"/>
                  <a:pt x="524645" y="7532491"/>
                </a:cubicBezTo>
                <a:close/>
                <a:moveTo>
                  <a:pt x="5264200" y="7522934"/>
                </a:moveTo>
                <a:cubicBezTo>
                  <a:pt x="5261998" y="7534910"/>
                  <a:pt x="5257594" y="7534910"/>
                  <a:pt x="5240715" y="7542658"/>
                </a:cubicBezTo>
                <a:cubicBezTo>
                  <a:pt x="5232642" y="7534910"/>
                  <a:pt x="5256128" y="7529274"/>
                  <a:pt x="5264200" y="7522934"/>
                </a:cubicBezTo>
                <a:close/>
                <a:moveTo>
                  <a:pt x="546341" y="7520446"/>
                </a:moveTo>
                <a:cubicBezTo>
                  <a:pt x="552732" y="7517015"/>
                  <a:pt x="564093" y="7525248"/>
                  <a:pt x="553442" y="7532794"/>
                </a:cubicBezTo>
                <a:cubicBezTo>
                  <a:pt x="547051" y="7525935"/>
                  <a:pt x="549182" y="7528678"/>
                  <a:pt x="546341" y="7520446"/>
                </a:cubicBezTo>
                <a:close/>
                <a:moveTo>
                  <a:pt x="4891618" y="7513072"/>
                </a:moveTo>
                <a:cubicBezTo>
                  <a:pt x="4893717" y="7522332"/>
                  <a:pt x="4899316" y="7531590"/>
                  <a:pt x="4886718" y="7538713"/>
                </a:cubicBezTo>
                <a:cubicBezTo>
                  <a:pt x="4883218" y="7530166"/>
                  <a:pt x="4877619" y="7520195"/>
                  <a:pt x="4891618" y="7513072"/>
                </a:cubicBezTo>
                <a:close/>
                <a:moveTo>
                  <a:pt x="5414098" y="7509127"/>
                </a:moveTo>
                <a:cubicBezTo>
                  <a:pt x="5408888" y="7517919"/>
                  <a:pt x="5393259" y="7525977"/>
                  <a:pt x="5382094" y="7534768"/>
                </a:cubicBezTo>
                <a:cubicBezTo>
                  <a:pt x="5374651" y="7525245"/>
                  <a:pt x="5404423" y="7517919"/>
                  <a:pt x="5414098" y="7509127"/>
                </a:cubicBezTo>
                <a:close/>
                <a:moveTo>
                  <a:pt x="4447709" y="7504995"/>
                </a:moveTo>
                <a:cubicBezTo>
                  <a:pt x="4448942" y="7504620"/>
                  <a:pt x="4450484" y="7504995"/>
                  <a:pt x="4453564" y="7508752"/>
                </a:cubicBezTo>
                <a:cubicBezTo>
                  <a:pt x="4448018" y="7505747"/>
                  <a:pt x="4453564" y="7517017"/>
                  <a:pt x="4443702" y="7505747"/>
                </a:cubicBezTo>
                <a:cubicBezTo>
                  <a:pt x="4445552" y="7506497"/>
                  <a:pt x="4446476" y="7505370"/>
                  <a:pt x="4447709" y="7504995"/>
                </a:cubicBezTo>
                <a:close/>
                <a:moveTo>
                  <a:pt x="5912817" y="7501238"/>
                </a:moveTo>
                <a:cubicBezTo>
                  <a:pt x="5922965" y="7516907"/>
                  <a:pt x="5854102" y="7543260"/>
                  <a:pt x="5838154" y="7552519"/>
                </a:cubicBezTo>
                <a:cubicBezTo>
                  <a:pt x="5851927" y="7533289"/>
                  <a:pt x="5890346" y="7526879"/>
                  <a:pt x="5912817" y="7501238"/>
                </a:cubicBezTo>
                <a:close/>
                <a:moveTo>
                  <a:pt x="5663192" y="7501238"/>
                </a:moveTo>
                <a:cubicBezTo>
                  <a:pt x="5666558" y="7507475"/>
                  <a:pt x="5660498" y="7513020"/>
                  <a:pt x="5661172" y="7519257"/>
                </a:cubicBezTo>
                <a:cubicBezTo>
                  <a:pt x="5651070" y="7526186"/>
                  <a:pt x="5647028" y="7522722"/>
                  <a:pt x="5638946" y="7526879"/>
                </a:cubicBezTo>
                <a:cubicBezTo>
                  <a:pt x="5638946" y="7517177"/>
                  <a:pt x="5643660" y="7519949"/>
                  <a:pt x="5653763" y="7513712"/>
                </a:cubicBezTo>
                <a:cubicBezTo>
                  <a:pt x="5657130" y="7509555"/>
                  <a:pt x="5655110" y="7505396"/>
                  <a:pt x="5663192" y="7501238"/>
                </a:cubicBezTo>
                <a:close/>
                <a:moveTo>
                  <a:pt x="4729456" y="7494043"/>
                </a:moveTo>
                <a:cubicBezTo>
                  <a:pt x="4731432" y="7494783"/>
                  <a:pt x="4732340" y="7496755"/>
                  <a:pt x="4731250" y="7500521"/>
                </a:cubicBezTo>
                <a:cubicBezTo>
                  <a:pt x="4718897" y="7509127"/>
                  <a:pt x="4720350" y="7496935"/>
                  <a:pt x="4707997" y="7505542"/>
                </a:cubicBezTo>
                <a:cubicBezTo>
                  <a:pt x="4707997" y="7500700"/>
                  <a:pt x="4723530" y="7491824"/>
                  <a:pt x="4729456" y="7494043"/>
                </a:cubicBezTo>
                <a:close/>
                <a:moveTo>
                  <a:pt x="2185891" y="7489410"/>
                </a:moveTo>
                <a:cubicBezTo>
                  <a:pt x="2186681" y="7489306"/>
                  <a:pt x="2186133" y="7490982"/>
                  <a:pt x="2183103" y="7495453"/>
                </a:cubicBezTo>
                <a:cubicBezTo>
                  <a:pt x="2187143" y="7496198"/>
                  <a:pt x="2194552" y="7492472"/>
                  <a:pt x="2195225" y="7499179"/>
                </a:cubicBezTo>
                <a:cubicBezTo>
                  <a:pt x="2195225" y="7499179"/>
                  <a:pt x="2195225" y="7499179"/>
                  <a:pt x="2173674" y="7511100"/>
                </a:cubicBezTo>
                <a:cubicBezTo>
                  <a:pt x="2169128" y="7506071"/>
                  <a:pt x="2183524" y="7489724"/>
                  <a:pt x="2185891" y="7489410"/>
                </a:cubicBezTo>
                <a:close/>
                <a:moveTo>
                  <a:pt x="54437" y="7488141"/>
                </a:moveTo>
                <a:cubicBezTo>
                  <a:pt x="58697" y="7487431"/>
                  <a:pt x="62248" y="7490271"/>
                  <a:pt x="65088" y="7494531"/>
                </a:cubicBezTo>
                <a:cubicBezTo>
                  <a:pt x="57277" y="7505182"/>
                  <a:pt x="54437" y="7494531"/>
                  <a:pt x="48046" y="7500213"/>
                </a:cubicBezTo>
                <a:cubicBezTo>
                  <a:pt x="47337" y="7496662"/>
                  <a:pt x="51597" y="7493822"/>
                  <a:pt x="53017" y="7496662"/>
                </a:cubicBezTo>
                <a:cubicBezTo>
                  <a:pt x="54437" y="7493822"/>
                  <a:pt x="55857" y="7490982"/>
                  <a:pt x="54437" y="7488141"/>
                </a:cubicBezTo>
                <a:close/>
                <a:moveTo>
                  <a:pt x="5212918" y="7487432"/>
                </a:moveTo>
                <a:cubicBezTo>
                  <a:pt x="5186678" y="7509233"/>
                  <a:pt x="5166268" y="7520133"/>
                  <a:pt x="5145858" y="7528852"/>
                </a:cubicBezTo>
                <a:cubicBezTo>
                  <a:pt x="5164081" y="7509958"/>
                  <a:pt x="5189593" y="7496153"/>
                  <a:pt x="5212918" y="7487432"/>
                </a:cubicBezTo>
                <a:close/>
                <a:moveTo>
                  <a:pt x="4472302" y="7487432"/>
                </a:moveTo>
                <a:cubicBezTo>
                  <a:pt x="4475260" y="7499010"/>
                  <a:pt x="4467864" y="7488976"/>
                  <a:pt x="4470083" y="7499010"/>
                </a:cubicBezTo>
                <a:cubicBezTo>
                  <a:pt x="4467124" y="7499010"/>
                  <a:pt x="4463426" y="7499782"/>
                  <a:pt x="4458988" y="7495150"/>
                </a:cubicBezTo>
                <a:cubicBezTo>
                  <a:pt x="4466384" y="7505184"/>
                  <a:pt x="4453072" y="7496694"/>
                  <a:pt x="4456769" y="7504412"/>
                </a:cubicBezTo>
                <a:cubicBezTo>
                  <a:pt x="4452332" y="7503641"/>
                  <a:pt x="4454550" y="7495923"/>
                  <a:pt x="4451592" y="7496694"/>
                </a:cubicBezTo>
                <a:cubicBezTo>
                  <a:pt x="4453072" y="7494378"/>
                  <a:pt x="4461207" y="7490519"/>
                  <a:pt x="4472302" y="7487432"/>
                </a:cubicBezTo>
                <a:close/>
                <a:moveTo>
                  <a:pt x="4820422" y="7487431"/>
                </a:moveTo>
                <a:cubicBezTo>
                  <a:pt x="4809152" y="7506522"/>
                  <a:pt x="4785906" y="7511472"/>
                  <a:pt x="4761251" y="7524906"/>
                </a:cubicBezTo>
                <a:cubicBezTo>
                  <a:pt x="4773932" y="7504401"/>
                  <a:pt x="4799994" y="7505815"/>
                  <a:pt x="4820422" y="7487431"/>
                </a:cubicBezTo>
                <a:close/>
                <a:moveTo>
                  <a:pt x="4424372" y="7480199"/>
                </a:moveTo>
                <a:cubicBezTo>
                  <a:pt x="4424372" y="7483486"/>
                  <a:pt x="4425950" y="7487432"/>
                  <a:pt x="4425162" y="7489404"/>
                </a:cubicBezTo>
                <a:cubicBezTo>
                  <a:pt x="4418061" y="7482829"/>
                  <a:pt x="4418061" y="7479541"/>
                  <a:pt x="4424372" y="7480199"/>
                </a:cubicBezTo>
                <a:close/>
                <a:moveTo>
                  <a:pt x="552540" y="7477568"/>
                </a:moveTo>
                <a:cubicBezTo>
                  <a:pt x="558176" y="7489836"/>
                  <a:pt x="544792" y="7487672"/>
                  <a:pt x="542679" y="7489114"/>
                </a:cubicBezTo>
                <a:cubicBezTo>
                  <a:pt x="518729" y="7507154"/>
                  <a:pt x="525069" y="7498496"/>
                  <a:pt x="552540" y="7477568"/>
                </a:cubicBezTo>
                <a:close/>
                <a:moveTo>
                  <a:pt x="702156" y="7473625"/>
                </a:moveTo>
                <a:cubicBezTo>
                  <a:pt x="700049" y="7493865"/>
                  <a:pt x="665628" y="7506427"/>
                  <a:pt x="650875" y="7518990"/>
                </a:cubicBezTo>
                <a:cubicBezTo>
                  <a:pt x="656495" y="7488979"/>
                  <a:pt x="676867" y="7501542"/>
                  <a:pt x="702156" y="7473625"/>
                </a:cubicBezTo>
                <a:close/>
                <a:moveTo>
                  <a:pt x="5905742" y="7471802"/>
                </a:moveTo>
                <a:cubicBezTo>
                  <a:pt x="5909440" y="7470321"/>
                  <a:pt x="5912961" y="7470864"/>
                  <a:pt x="5915074" y="7475203"/>
                </a:cubicBezTo>
                <a:cubicBezTo>
                  <a:pt x="5906622" y="7483158"/>
                  <a:pt x="5907327" y="7473757"/>
                  <a:pt x="5900282" y="7478096"/>
                </a:cubicBezTo>
                <a:cubicBezTo>
                  <a:pt x="5890420" y="7488221"/>
                  <a:pt x="5909440" y="7480989"/>
                  <a:pt x="5900986" y="7491836"/>
                </a:cubicBezTo>
                <a:cubicBezTo>
                  <a:pt x="5881968" y="7498888"/>
                  <a:pt x="5894646" y="7476243"/>
                  <a:pt x="5905742" y="7471802"/>
                </a:cubicBezTo>
                <a:close/>
                <a:moveTo>
                  <a:pt x="5385754" y="7469680"/>
                </a:moveTo>
                <a:cubicBezTo>
                  <a:pt x="5386485" y="7481602"/>
                  <a:pt x="5360918" y="7480901"/>
                  <a:pt x="5368222" y="7489317"/>
                </a:cubicBezTo>
                <a:cubicBezTo>
                  <a:pt x="5368222" y="7489317"/>
                  <a:pt x="5368222" y="7489317"/>
                  <a:pt x="5347038" y="7501238"/>
                </a:cubicBezTo>
                <a:cubicBezTo>
                  <a:pt x="5355804" y="7487914"/>
                  <a:pt x="5367492" y="7476694"/>
                  <a:pt x="5385754" y="7469680"/>
                </a:cubicBezTo>
                <a:close/>
                <a:moveTo>
                  <a:pt x="4501665" y="7466722"/>
                </a:moveTo>
                <a:cubicBezTo>
                  <a:pt x="4516680" y="7467426"/>
                  <a:pt x="4473066" y="7476583"/>
                  <a:pt x="4477356" y="7481514"/>
                </a:cubicBezTo>
                <a:cubicBezTo>
                  <a:pt x="4459481" y="7480810"/>
                  <a:pt x="4498805" y="7461791"/>
                  <a:pt x="4501665" y="7466722"/>
                </a:cubicBezTo>
                <a:close/>
                <a:moveTo>
                  <a:pt x="5729268" y="7455874"/>
                </a:moveTo>
                <a:cubicBezTo>
                  <a:pt x="5737564" y="7464750"/>
                  <a:pt x="5713432" y="7479543"/>
                  <a:pt x="5711923" y="7466969"/>
                </a:cubicBezTo>
                <a:cubicBezTo>
                  <a:pt x="5711923" y="7466969"/>
                  <a:pt x="5711923" y="7466969"/>
                  <a:pt x="5729268" y="7455874"/>
                </a:cubicBezTo>
                <a:close/>
                <a:moveTo>
                  <a:pt x="5684310" y="7453901"/>
                </a:moveTo>
                <a:cubicBezTo>
                  <a:pt x="5678646" y="7471041"/>
                  <a:pt x="5648910" y="7483896"/>
                  <a:pt x="5629084" y="7495321"/>
                </a:cubicBezTo>
                <a:cubicBezTo>
                  <a:pt x="5636165" y="7481038"/>
                  <a:pt x="5663778" y="7467470"/>
                  <a:pt x="5684310" y="7453901"/>
                </a:cubicBezTo>
                <a:close/>
                <a:moveTo>
                  <a:pt x="5088385" y="7448696"/>
                </a:moveTo>
                <a:cubicBezTo>
                  <a:pt x="5108384" y="7447984"/>
                  <a:pt x="5069099" y="7473583"/>
                  <a:pt x="5082670" y="7471449"/>
                </a:cubicBezTo>
                <a:cubicBezTo>
                  <a:pt x="5085528" y="7479272"/>
                  <a:pt x="5068384" y="7471449"/>
                  <a:pt x="5076242" y="7482116"/>
                </a:cubicBezTo>
                <a:cubicBezTo>
                  <a:pt x="5036240" y="7483538"/>
                  <a:pt x="4984098" y="7535448"/>
                  <a:pt x="4959098" y="7529759"/>
                </a:cubicBezTo>
                <a:cubicBezTo>
                  <a:pt x="4941240" y="7558914"/>
                  <a:pt x="4909812" y="7563180"/>
                  <a:pt x="4877669" y="7579535"/>
                </a:cubicBezTo>
                <a:cubicBezTo>
                  <a:pt x="4852668" y="7592335"/>
                  <a:pt x="4834810" y="7624333"/>
                  <a:pt x="4818382" y="7607267"/>
                </a:cubicBezTo>
                <a:cubicBezTo>
                  <a:pt x="4815525" y="7620778"/>
                  <a:pt x="4809096" y="7620067"/>
                  <a:pt x="4793382" y="7633577"/>
                </a:cubicBezTo>
                <a:cubicBezTo>
                  <a:pt x="4793382" y="7640689"/>
                  <a:pt x="4801238" y="7635710"/>
                  <a:pt x="4807668" y="7632866"/>
                </a:cubicBezTo>
                <a:cubicBezTo>
                  <a:pt x="4798382" y="7641399"/>
                  <a:pt x="4798382" y="7651355"/>
                  <a:pt x="4782667" y="7659176"/>
                </a:cubicBezTo>
                <a:cubicBezTo>
                  <a:pt x="4798382" y="7663442"/>
                  <a:pt x="4824096" y="7630021"/>
                  <a:pt x="4842668" y="7617934"/>
                </a:cubicBezTo>
                <a:cubicBezTo>
                  <a:pt x="4831954" y="7626467"/>
                  <a:pt x="4835524" y="7639266"/>
                  <a:pt x="4854810" y="7624333"/>
                </a:cubicBezTo>
                <a:cubicBezTo>
                  <a:pt x="4856240" y="7628600"/>
                  <a:pt x="4856954" y="7632866"/>
                  <a:pt x="4862668" y="7630733"/>
                </a:cubicBezTo>
                <a:cubicBezTo>
                  <a:pt x="4857668" y="7641399"/>
                  <a:pt x="4836954" y="7650643"/>
                  <a:pt x="4823382" y="7660598"/>
                </a:cubicBezTo>
                <a:cubicBezTo>
                  <a:pt x="4822668" y="7655621"/>
                  <a:pt x="4828382" y="7650643"/>
                  <a:pt x="4838382" y="7646376"/>
                </a:cubicBezTo>
                <a:cubicBezTo>
                  <a:pt x="4823382" y="7639977"/>
                  <a:pt x="4819096" y="7670554"/>
                  <a:pt x="4804810" y="7664154"/>
                </a:cubicBezTo>
                <a:cubicBezTo>
                  <a:pt x="4794096" y="7672687"/>
                  <a:pt x="4819810" y="7663442"/>
                  <a:pt x="4809096" y="7674820"/>
                </a:cubicBezTo>
                <a:cubicBezTo>
                  <a:pt x="4771954" y="7675531"/>
                  <a:pt x="4754096" y="7688331"/>
                  <a:pt x="4704809" y="7718196"/>
                </a:cubicBezTo>
                <a:cubicBezTo>
                  <a:pt x="4703380" y="7704686"/>
                  <a:pt x="4690524" y="7708242"/>
                  <a:pt x="4677666" y="7711796"/>
                </a:cubicBezTo>
                <a:cubicBezTo>
                  <a:pt x="4670523" y="7704686"/>
                  <a:pt x="4681238" y="7700419"/>
                  <a:pt x="4680524" y="7694020"/>
                </a:cubicBezTo>
                <a:cubicBezTo>
                  <a:pt x="4686953" y="7697931"/>
                  <a:pt x="4692443" y="7698774"/>
                  <a:pt x="4697332" y="7698064"/>
                </a:cubicBezTo>
                <a:lnTo>
                  <a:pt x="4708968" y="7693398"/>
                </a:lnTo>
                <a:lnTo>
                  <a:pt x="4705226" y="7692561"/>
                </a:lnTo>
                <a:cubicBezTo>
                  <a:pt x="4703840" y="7689061"/>
                  <a:pt x="4710056" y="7681004"/>
                  <a:pt x="4694380" y="7691570"/>
                </a:cubicBezTo>
                <a:cubicBezTo>
                  <a:pt x="4692218" y="7685935"/>
                  <a:pt x="4704470" y="7682413"/>
                  <a:pt x="4698705" y="7676073"/>
                </a:cubicBezTo>
                <a:cubicBezTo>
                  <a:pt x="4707352" y="7667619"/>
                  <a:pt x="4716001" y="7681004"/>
                  <a:pt x="4716722" y="7671142"/>
                </a:cubicBezTo>
                <a:cubicBezTo>
                  <a:pt x="4719966" y="7670086"/>
                  <a:pt x="4721632" y="7670174"/>
                  <a:pt x="4722374" y="7670955"/>
                </a:cubicBezTo>
                <a:cubicBezTo>
                  <a:pt x="4724604" y="7673299"/>
                  <a:pt x="4718523" y="7681885"/>
                  <a:pt x="4721767" y="7684526"/>
                </a:cubicBezTo>
                <a:cubicBezTo>
                  <a:pt x="4718162" y="7686640"/>
                  <a:pt x="4717442" y="7685231"/>
                  <a:pt x="4716001" y="7683822"/>
                </a:cubicBezTo>
                <a:lnTo>
                  <a:pt x="4710861" y="7692613"/>
                </a:lnTo>
                <a:lnTo>
                  <a:pt x="4722108" y="7687220"/>
                </a:lnTo>
                <a:cubicBezTo>
                  <a:pt x="4725926" y="7686330"/>
                  <a:pt x="4729809" y="7686909"/>
                  <a:pt x="4734096" y="7690464"/>
                </a:cubicBezTo>
                <a:cubicBezTo>
                  <a:pt x="4746239" y="7683353"/>
                  <a:pt x="4749810" y="7676242"/>
                  <a:pt x="4761953" y="7669842"/>
                </a:cubicBezTo>
                <a:cubicBezTo>
                  <a:pt x="4759810" y="7667709"/>
                  <a:pt x="4740524" y="7671975"/>
                  <a:pt x="4744096" y="7675531"/>
                </a:cubicBezTo>
                <a:cubicBezTo>
                  <a:pt x="4733381" y="7675531"/>
                  <a:pt x="4750524" y="7658465"/>
                  <a:pt x="4762668" y="7659176"/>
                </a:cubicBezTo>
                <a:cubicBezTo>
                  <a:pt x="4759096" y="7649932"/>
                  <a:pt x="4751953" y="7664865"/>
                  <a:pt x="4746239" y="7654909"/>
                </a:cubicBezTo>
                <a:cubicBezTo>
                  <a:pt x="4736953" y="7658465"/>
                  <a:pt x="4733381" y="7663442"/>
                  <a:pt x="4736238" y="7669131"/>
                </a:cubicBezTo>
                <a:cubicBezTo>
                  <a:pt x="4720524" y="7665576"/>
                  <a:pt x="4739095" y="7643533"/>
                  <a:pt x="4748381" y="7633577"/>
                </a:cubicBezTo>
                <a:cubicBezTo>
                  <a:pt x="4759096" y="7625755"/>
                  <a:pt x="4758381" y="7635000"/>
                  <a:pt x="4766952" y="7630733"/>
                </a:cubicBezTo>
                <a:cubicBezTo>
                  <a:pt x="4771239" y="7618644"/>
                  <a:pt x="4851954" y="7573846"/>
                  <a:pt x="4864096" y="7583802"/>
                </a:cubicBezTo>
                <a:cubicBezTo>
                  <a:pt x="4878383" y="7574557"/>
                  <a:pt x="4879810" y="7558914"/>
                  <a:pt x="4889096" y="7570290"/>
                </a:cubicBezTo>
                <a:cubicBezTo>
                  <a:pt x="4897668" y="7565313"/>
                  <a:pt x="4894812" y="7558202"/>
                  <a:pt x="4897668" y="7552514"/>
                </a:cubicBezTo>
                <a:cubicBezTo>
                  <a:pt x="4911954" y="7547535"/>
                  <a:pt x="4925526" y="7543269"/>
                  <a:pt x="4941240" y="7536159"/>
                </a:cubicBezTo>
                <a:cubicBezTo>
                  <a:pt x="4963384" y="7504871"/>
                  <a:pt x="5023384" y="7509849"/>
                  <a:pt x="5051242" y="7469316"/>
                </a:cubicBezTo>
                <a:cubicBezTo>
                  <a:pt x="5064098" y="7472161"/>
                  <a:pt x="5076956" y="7461495"/>
                  <a:pt x="5088385" y="7448696"/>
                </a:cubicBezTo>
                <a:close/>
                <a:moveTo>
                  <a:pt x="771548" y="7444039"/>
                </a:moveTo>
                <a:cubicBezTo>
                  <a:pt x="775134" y="7455702"/>
                  <a:pt x="762224" y="7450214"/>
                  <a:pt x="755051" y="7459818"/>
                </a:cubicBezTo>
                <a:cubicBezTo>
                  <a:pt x="751466" y="7450214"/>
                  <a:pt x="765810" y="7446098"/>
                  <a:pt x="771548" y="7444039"/>
                </a:cubicBezTo>
                <a:close/>
                <a:moveTo>
                  <a:pt x="4536402" y="7440094"/>
                </a:moveTo>
                <a:cubicBezTo>
                  <a:pt x="4535686" y="7447139"/>
                  <a:pt x="4528512" y="7453479"/>
                  <a:pt x="4519906" y="7459818"/>
                </a:cubicBezTo>
                <a:cubicBezTo>
                  <a:pt x="4512734" y="7449252"/>
                  <a:pt x="4524927" y="7443617"/>
                  <a:pt x="4536402" y="7440094"/>
                </a:cubicBezTo>
                <a:close/>
                <a:moveTo>
                  <a:pt x="74951" y="7436150"/>
                </a:moveTo>
                <a:cubicBezTo>
                  <a:pt x="63524" y="7452647"/>
                  <a:pt x="53526" y="7463405"/>
                  <a:pt x="33531" y="7475597"/>
                </a:cubicBezTo>
                <a:cubicBezTo>
                  <a:pt x="41387" y="7462687"/>
                  <a:pt x="57097" y="7449777"/>
                  <a:pt x="74951" y="7436150"/>
                </a:cubicBezTo>
                <a:close/>
                <a:moveTo>
                  <a:pt x="5123424" y="7434178"/>
                </a:moveTo>
                <a:cubicBezTo>
                  <a:pt x="5130081" y="7442577"/>
                  <a:pt x="5114548" y="7449575"/>
                  <a:pt x="5101236" y="7455874"/>
                </a:cubicBezTo>
                <a:cubicBezTo>
                  <a:pt x="5100495" y="7442577"/>
                  <a:pt x="5113070" y="7444676"/>
                  <a:pt x="5123424" y="7434178"/>
                </a:cubicBezTo>
                <a:close/>
                <a:moveTo>
                  <a:pt x="5992654" y="7432206"/>
                </a:moveTo>
                <a:cubicBezTo>
                  <a:pt x="5992654" y="7432206"/>
                  <a:pt x="5992654" y="7432206"/>
                  <a:pt x="6000443" y="7447668"/>
                </a:cubicBezTo>
                <a:cubicBezTo>
                  <a:pt x="5996902" y="7452588"/>
                  <a:pt x="5991238" y="7458210"/>
                  <a:pt x="5981326" y="7463832"/>
                </a:cubicBezTo>
                <a:cubicBezTo>
                  <a:pt x="5983450" y="7455399"/>
                  <a:pt x="6001858" y="7447668"/>
                  <a:pt x="5991238" y="7439938"/>
                </a:cubicBezTo>
                <a:cubicBezTo>
                  <a:pt x="5961502" y="7475781"/>
                  <a:pt x="5943800" y="7456805"/>
                  <a:pt x="5928932" y="7490539"/>
                </a:cubicBezTo>
                <a:cubicBezTo>
                  <a:pt x="5927516" y="7488431"/>
                  <a:pt x="5923267" y="7491944"/>
                  <a:pt x="5919728" y="7493350"/>
                </a:cubicBezTo>
                <a:cubicBezTo>
                  <a:pt x="5921852" y="7489133"/>
                  <a:pt x="5921144" y="7484916"/>
                  <a:pt x="5919019" y="7479997"/>
                </a:cubicBezTo>
                <a:cubicBezTo>
                  <a:pt x="5951588" y="7454697"/>
                  <a:pt x="5957960" y="7459615"/>
                  <a:pt x="5992654" y="7432206"/>
                </a:cubicBezTo>
                <a:close/>
                <a:moveTo>
                  <a:pt x="666654" y="7432205"/>
                </a:moveTo>
                <a:cubicBezTo>
                  <a:pt x="663821" y="7442882"/>
                  <a:pt x="652493" y="7448578"/>
                  <a:pt x="656034" y="7465661"/>
                </a:cubicBezTo>
                <a:cubicBezTo>
                  <a:pt x="631961" y="7490575"/>
                  <a:pt x="605056" y="7479898"/>
                  <a:pt x="597975" y="7512642"/>
                </a:cubicBezTo>
                <a:cubicBezTo>
                  <a:pt x="600808" y="7498405"/>
                  <a:pt x="585232" y="7514065"/>
                  <a:pt x="579568" y="7509082"/>
                </a:cubicBezTo>
                <a:cubicBezTo>
                  <a:pt x="577443" y="7511218"/>
                  <a:pt x="580984" y="7514776"/>
                  <a:pt x="578151" y="7517624"/>
                </a:cubicBezTo>
                <a:cubicBezTo>
                  <a:pt x="569654" y="7519760"/>
                  <a:pt x="560450" y="7526878"/>
                  <a:pt x="556203" y="7512642"/>
                </a:cubicBezTo>
                <a:cubicBezTo>
                  <a:pt x="564698" y="7506235"/>
                  <a:pt x="572487" y="7499829"/>
                  <a:pt x="573903" y="7491999"/>
                </a:cubicBezTo>
                <a:cubicBezTo>
                  <a:pt x="580276" y="7492710"/>
                  <a:pt x="585232" y="7498405"/>
                  <a:pt x="592311" y="7496269"/>
                </a:cubicBezTo>
                <a:cubicBezTo>
                  <a:pt x="604348" y="7489863"/>
                  <a:pt x="606472" y="7467797"/>
                  <a:pt x="619216" y="7474915"/>
                </a:cubicBezTo>
                <a:cubicBezTo>
                  <a:pt x="622049" y="7471356"/>
                  <a:pt x="616384" y="7472779"/>
                  <a:pt x="614968" y="7467797"/>
                </a:cubicBezTo>
                <a:cubicBezTo>
                  <a:pt x="636208" y="7464237"/>
                  <a:pt x="643289" y="7439324"/>
                  <a:pt x="666654" y="7432205"/>
                </a:cubicBezTo>
                <a:close/>
                <a:moveTo>
                  <a:pt x="5365375" y="7428561"/>
                </a:moveTo>
                <a:cubicBezTo>
                  <a:pt x="5368234" y="7428299"/>
                  <a:pt x="5370177" y="7429577"/>
                  <a:pt x="5370000" y="7433959"/>
                </a:cubicBezTo>
                <a:cubicBezTo>
                  <a:pt x="5345272" y="7455874"/>
                  <a:pt x="5340326" y="7437612"/>
                  <a:pt x="5326196" y="7452952"/>
                </a:cubicBezTo>
                <a:cubicBezTo>
                  <a:pt x="5326196" y="7452952"/>
                  <a:pt x="5326196" y="7452952"/>
                  <a:pt x="5323370" y="7444917"/>
                </a:cubicBezTo>
                <a:cubicBezTo>
                  <a:pt x="5323370" y="7444917"/>
                  <a:pt x="5323370" y="7444917"/>
                  <a:pt x="5347392" y="7430308"/>
                </a:cubicBezTo>
                <a:cubicBezTo>
                  <a:pt x="5339974" y="7444004"/>
                  <a:pt x="5356798" y="7429349"/>
                  <a:pt x="5365375" y="7428561"/>
                </a:cubicBezTo>
                <a:close/>
                <a:moveTo>
                  <a:pt x="5216864" y="7428262"/>
                </a:moveTo>
                <a:cubicBezTo>
                  <a:pt x="5215446" y="7446013"/>
                  <a:pt x="5191348" y="7437137"/>
                  <a:pt x="5188512" y="7445274"/>
                </a:cubicBezTo>
                <a:cubicBezTo>
                  <a:pt x="5171500" y="7443055"/>
                  <a:pt x="5210486" y="7429741"/>
                  <a:pt x="5216864" y="7428262"/>
                </a:cubicBezTo>
                <a:close/>
                <a:moveTo>
                  <a:pt x="4926928" y="7426289"/>
                </a:moveTo>
                <a:cubicBezTo>
                  <a:pt x="4924783" y="7439527"/>
                  <a:pt x="4869691" y="7464533"/>
                  <a:pt x="4853951" y="7469680"/>
                </a:cubicBezTo>
                <a:cubicBezTo>
                  <a:pt x="4868976" y="7457178"/>
                  <a:pt x="4916196" y="7432908"/>
                  <a:pt x="4926928" y="7426289"/>
                </a:cubicBezTo>
                <a:close/>
                <a:moveTo>
                  <a:pt x="32516" y="7426287"/>
                </a:moveTo>
                <a:cubicBezTo>
                  <a:pt x="32516" y="7429127"/>
                  <a:pt x="32516" y="7432678"/>
                  <a:pt x="34545" y="7435519"/>
                </a:cubicBezTo>
                <a:cubicBezTo>
                  <a:pt x="34545" y="7435519"/>
                  <a:pt x="34545" y="7435519"/>
                  <a:pt x="40631" y="7430548"/>
                </a:cubicBezTo>
                <a:cubicBezTo>
                  <a:pt x="45365" y="7444039"/>
                  <a:pt x="25077" y="7439779"/>
                  <a:pt x="21697" y="7435519"/>
                </a:cubicBezTo>
                <a:cubicBezTo>
                  <a:pt x="21697" y="7435519"/>
                  <a:pt x="21697" y="7435519"/>
                  <a:pt x="32516" y="7426287"/>
                </a:cubicBezTo>
                <a:close/>
                <a:moveTo>
                  <a:pt x="5082744" y="7424317"/>
                </a:moveTo>
                <a:cubicBezTo>
                  <a:pt x="5076361" y="7441614"/>
                  <a:pt x="5041613" y="7452423"/>
                  <a:pt x="5022464" y="7461792"/>
                </a:cubicBezTo>
                <a:cubicBezTo>
                  <a:pt x="5019628" y="7458189"/>
                  <a:pt x="5024593" y="7455307"/>
                  <a:pt x="5023174" y="7451702"/>
                </a:cubicBezTo>
                <a:cubicBezTo>
                  <a:pt x="5046576" y="7441614"/>
                  <a:pt x="5057924" y="7438010"/>
                  <a:pt x="5082744" y="7424317"/>
                </a:cubicBezTo>
                <a:close/>
                <a:moveTo>
                  <a:pt x="5165582" y="7415412"/>
                </a:moveTo>
                <a:cubicBezTo>
                  <a:pt x="5162660" y="7416145"/>
                  <a:pt x="5159739" y="7417610"/>
                  <a:pt x="5157548" y="7418343"/>
                </a:cubicBezTo>
                <a:cubicBezTo>
                  <a:pt x="5152434" y="7424204"/>
                  <a:pt x="5145858" y="7430064"/>
                  <a:pt x="5149512" y="7436658"/>
                </a:cubicBezTo>
                <a:cubicBezTo>
                  <a:pt x="5143667" y="7430797"/>
                  <a:pt x="5129788" y="7438123"/>
                  <a:pt x="5126135" y="7429331"/>
                </a:cubicBezTo>
                <a:cubicBezTo>
                  <a:pt x="5131249" y="7423471"/>
                  <a:pt x="5156086" y="7412482"/>
                  <a:pt x="5165582" y="7415412"/>
                </a:cubicBezTo>
                <a:close/>
                <a:moveTo>
                  <a:pt x="5794762" y="7414454"/>
                </a:moveTo>
                <a:cubicBezTo>
                  <a:pt x="5786974" y="7432118"/>
                  <a:pt x="5757945" y="7435061"/>
                  <a:pt x="5754406" y="7454933"/>
                </a:cubicBezTo>
                <a:cubicBezTo>
                  <a:pt x="5739536" y="7463764"/>
                  <a:pt x="5751572" y="7447573"/>
                  <a:pt x="5742369" y="7451989"/>
                </a:cubicBezTo>
                <a:cubicBezTo>
                  <a:pt x="5750156" y="7443894"/>
                  <a:pt x="5771397" y="7429173"/>
                  <a:pt x="5794762" y="7414454"/>
                </a:cubicBezTo>
                <a:close/>
                <a:moveTo>
                  <a:pt x="5167555" y="7414454"/>
                </a:moveTo>
                <a:cubicBezTo>
                  <a:pt x="5167062" y="7415113"/>
                  <a:pt x="5167062" y="7415770"/>
                  <a:pt x="5166568" y="7416427"/>
                </a:cubicBezTo>
                <a:cubicBezTo>
                  <a:pt x="5166568" y="7415770"/>
                  <a:pt x="5166076" y="7415770"/>
                  <a:pt x="5165582" y="7415770"/>
                </a:cubicBezTo>
                <a:cubicBezTo>
                  <a:pt x="5166076" y="7415113"/>
                  <a:pt x="5166568" y="7415113"/>
                  <a:pt x="5167555" y="7414454"/>
                </a:cubicBezTo>
                <a:close/>
                <a:moveTo>
                  <a:pt x="781050" y="7414453"/>
                </a:moveTo>
                <a:cubicBezTo>
                  <a:pt x="763041" y="7443971"/>
                  <a:pt x="732787" y="7453811"/>
                  <a:pt x="707576" y="7475597"/>
                </a:cubicBezTo>
                <a:cubicBezTo>
                  <a:pt x="698212" y="7460838"/>
                  <a:pt x="730627" y="7463649"/>
                  <a:pt x="727745" y="7446782"/>
                </a:cubicBezTo>
                <a:cubicBezTo>
                  <a:pt x="729187" y="7452404"/>
                  <a:pt x="742153" y="7447486"/>
                  <a:pt x="741432" y="7436944"/>
                </a:cubicBezTo>
                <a:cubicBezTo>
                  <a:pt x="743592" y="7439052"/>
                  <a:pt x="749355" y="7443269"/>
                  <a:pt x="748635" y="7431320"/>
                </a:cubicBezTo>
                <a:cubicBezTo>
                  <a:pt x="761601" y="7434132"/>
                  <a:pt x="767364" y="7417968"/>
                  <a:pt x="781050" y="7414453"/>
                </a:cubicBezTo>
                <a:close/>
                <a:moveTo>
                  <a:pt x="5191223" y="7412483"/>
                </a:moveTo>
                <a:cubicBezTo>
                  <a:pt x="5191223" y="7417008"/>
                  <a:pt x="5185392" y="7421533"/>
                  <a:pt x="5186120" y="7426057"/>
                </a:cubicBezTo>
                <a:cubicBezTo>
                  <a:pt x="5174458" y="7435861"/>
                  <a:pt x="5171542" y="7428320"/>
                  <a:pt x="5159880" y="7438124"/>
                </a:cubicBezTo>
                <a:cubicBezTo>
                  <a:pt x="5157692" y="7423041"/>
                  <a:pt x="5182476" y="7417008"/>
                  <a:pt x="5191223" y="7412483"/>
                </a:cubicBezTo>
                <a:close/>
                <a:moveTo>
                  <a:pt x="691637" y="7412482"/>
                </a:moveTo>
                <a:cubicBezTo>
                  <a:pt x="697248" y="7420409"/>
                  <a:pt x="683923" y="7420409"/>
                  <a:pt x="682520" y="7430499"/>
                </a:cubicBezTo>
                <a:cubicBezTo>
                  <a:pt x="688831" y="7431940"/>
                  <a:pt x="696546" y="7424012"/>
                  <a:pt x="702156" y="7426174"/>
                </a:cubicBezTo>
                <a:cubicBezTo>
                  <a:pt x="699351" y="7439867"/>
                  <a:pt x="680416" y="7439146"/>
                  <a:pt x="676910" y="7449957"/>
                </a:cubicBezTo>
                <a:cubicBezTo>
                  <a:pt x="675508" y="7434823"/>
                  <a:pt x="670599" y="7433382"/>
                  <a:pt x="673404" y="7419689"/>
                </a:cubicBezTo>
                <a:cubicBezTo>
                  <a:pt x="681118" y="7418968"/>
                  <a:pt x="686728" y="7422571"/>
                  <a:pt x="691637" y="7412482"/>
                </a:cubicBezTo>
                <a:close/>
                <a:moveTo>
                  <a:pt x="5988052" y="7410162"/>
                </a:moveTo>
                <a:cubicBezTo>
                  <a:pt x="5978754" y="7429583"/>
                  <a:pt x="5954436" y="7433900"/>
                  <a:pt x="5943706" y="7454042"/>
                </a:cubicBezTo>
                <a:cubicBezTo>
                  <a:pt x="5936554" y="7441813"/>
                  <a:pt x="5938699" y="7463392"/>
                  <a:pt x="5922964" y="7467708"/>
                </a:cubicBezTo>
                <a:cubicBezTo>
                  <a:pt x="5923680" y="7451164"/>
                  <a:pt x="5950859" y="7440374"/>
                  <a:pt x="5965164" y="7418794"/>
                </a:cubicBezTo>
                <a:cubicBezTo>
                  <a:pt x="5970171" y="7431742"/>
                  <a:pt x="5981615" y="7406565"/>
                  <a:pt x="5988052" y="7410162"/>
                </a:cubicBezTo>
                <a:close/>
                <a:moveTo>
                  <a:pt x="649315" y="7400647"/>
                </a:moveTo>
                <a:cubicBezTo>
                  <a:pt x="650729" y="7408476"/>
                  <a:pt x="652141" y="7416304"/>
                  <a:pt x="652848" y="7423421"/>
                </a:cubicBezTo>
                <a:cubicBezTo>
                  <a:pt x="642954" y="7431961"/>
                  <a:pt x="649315" y="7417016"/>
                  <a:pt x="643661" y="7412746"/>
                </a:cubicBezTo>
                <a:cubicBezTo>
                  <a:pt x="614683" y="7441214"/>
                  <a:pt x="591359" y="7458293"/>
                  <a:pt x="568037" y="7469680"/>
                </a:cubicBezTo>
                <a:cubicBezTo>
                  <a:pt x="584998" y="7441214"/>
                  <a:pt x="623164" y="7426979"/>
                  <a:pt x="649315" y="7400647"/>
                </a:cubicBezTo>
                <a:close/>
                <a:moveTo>
                  <a:pt x="155693" y="7398674"/>
                </a:moveTo>
                <a:cubicBezTo>
                  <a:pt x="155693" y="7398674"/>
                  <a:pt x="155693" y="7398674"/>
                  <a:pt x="159761" y="7405847"/>
                </a:cubicBezTo>
                <a:cubicBezTo>
                  <a:pt x="154337" y="7408716"/>
                  <a:pt x="146200" y="7422343"/>
                  <a:pt x="141454" y="7418040"/>
                </a:cubicBezTo>
                <a:cubicBezTo>
                  <a:pt x="138065" y="7400826"/>
                  <a:pt x="151624" y="7409433"/>
                  <a:pt x="155693" y="7398674"/>
                </a:cubicBezTo>
                <a:close/>
                <a:moveTo>
                  <a:pt x="42669" y="7396703"/>
                </a:moveTo>
                <a:cubicBezTo>
                  <a:pt x="43392" y="7423734"/>
                  <a:pt x="15188" y="7420177"/>
                  <a:pt x="0" y="7440094"/>
                </a:cubicBezTo>
                <a:cubicBezTo>
                  <a:pt x="5062" y="7418755"/>
                  <a:pt x="32544" y="7418043"/>
                  <a:pt x="42669" y="7396703"/>
                </a:cubicBezTo>
                <a:close/>
                <a:moveTo>
                  <a:pt x="5145858" y="7389710"/>
                </a:moveTo>
                <a:cubicBezTo>
                  <a:pt x="5137969" y="7399752"/>
                  <a:pt x="5123626" y="7409076"/>
                  <a:pt x="5106412" y="7418399"/>
                </a:cubicBezTo>
                <a:cubicBezTo>
                  <a:pt x="5109280" y="7409793"/>
                  <a:pt x="5120038" y="7401904"/>
                  <a:pt x="5121474" y="7393297"/>
                </a:cubicBezTo>
                <a:cubicBezTo>
                  <a:pt x="5132948" y="7386842"/>
                  <a:pt x="5134384" y="7396883"/>
                  <a:pt x="5145858" y="7389710"/>
                </a:cubicBezTo>
                <a:close/>
                <a:moveTo>
                  <a:pt x="6083263" y="7388815"/>
                </a:moveTo>
                <a:cubicBezTo>
                  <a:pt x="6081111" y="7393687"/>
                  <a:pt x="6081828" y="7397864"/>
                  <a:pt x="6084696" y="7402041"/>
                </a:cubicBezTo>
                <a:cubicBezTo>
                  <a:pt x="6072504" y="7412483"/>
                  <a:pt x="6069636" y="7406218"/>
                  <a:pt x="6061028" y="7410394"/>
                </a:cubicBezTo>
                <a:cubicBezTo>
                  <a:pt x="6062464" y="7403433"/>
                  <a:pt x="6071070" y="7396472"/>
                  <a:pt x="6083263" y="7388815"/>
                </a:cubicBezTo>
                <a:close/>
                <a:moveTo>
                  <a:pt x="5438368" y="7387742"/>
                </a:moveTo>
                <a:cubicBezTo>
                  <a:pt x="5442311" y="7386756"/>
                  <a:pt x="5445114" y="7387186"/>
                  <a:pt x="5445656" y="7389929"/>
                </a:cubicBezTo>
                <a:cubicBezTo>
                  <a:pt x="5423237" y="7400220"/>
                  <a:pt x="5419620" y="7406394"/>
                  <a:pt x="5402264" y="7410510"/>
                </a:cubicBezTo>
                <a:cubicBezTo>
                  <a:pt x="5404434" y="7406394"/>
                  <a:pt x="5426537" y="7390701"/>
                  <a:pt x="5438368" y="7387742"/>
                </a:cubicBezTo>
                <a:close/>
                <a:moveTo>
                  <a:pt x="5991997" y="7386842"/>
                </a:moveTo>
                <a:cubicBezTo>
                  <a:pt x="5985945" y="7394499"/>
                  <a:pt x="5969807" y="7409814"/>
                  <a:pt x="5962411" y="7410510"/>
                </a:cubicBezTo>
                <a:cubicBezTo>
                  <a:pt x="5967790" y="7402157"/>
                  <a:pt x="5981911" y="7386842"/>
                  <a:pt x="5991997" y="7386842"/>
                </a:cubicBezTo>
                <a:close/>
                <a:moveTo>
                  <a:pt x="129878" y="7386840"/>
                </a:moveTo>
                <a:cubicBezTo>
                  <a:pt x="134121" y="7403042"/>
                  <a:pt x="104424" y="7412904"/>
                  <a:pt x="96646" y="7426287"/>
                </a:cubicBezTo>
                <a:cubicBezTo>
                  <a:pt x="97353" y="7411495"/>
                  <a:pt x="118565" y="7400225"/>
                  <a:pt x="129878" y="7386840"/>
                </a:cubicBezTo>
                <a:close/>
                <a:moveTo>
                  <a:pt x="5806596" y="7382897"/>
                </a:moveTo>
                <a:cubicBezTo>
                  <a:pt x="5783134" y="7391504"/>
                  <a:pt x="5772470" y="7407283"/>
                  <a:pt x="5745452" y="7422344"/>
                </a:cubicBezTo>
                <a:cubicBezTo>
                  <a:pt x="5751140" y="7406565"/>
                  <a:pt x="5785268" y="7387201"/>
                  <a:pt x="5806596" y="7382897"/>
                </a:cubicBezTo>
                <a:close/>
                <a:moveTo>
                  <a:pt x="177002" y="7382896"/>
                </a:moveTo>
                <a:cubicBezTo>
                  <a:pt x="185401" y="7390128"/>
                  <a:pt x="171659" y="7398674"/>
                  <a:pt x="165551" y="7397360"/>
                </a:cubicBezTo>
                <a:cubicBezTo>
                  <a:pt x="161733" y="7391442"/>
                  <a:pt x="170894" y="7387498"/>
                  <a:pt x="177002" y="7382896"/>
                </a:cubicBezTo>
                <a:close/>
                <a:moveTo>
                  <a:pt x="5952427" y="7380925"/>
                </a:moveTo>
                <a:cubicBezTo>
                  <a:pt x="5952427" y="7380925"/>
                  <a:pt x="5952427" y="7380925"/>
                  <a:pt x="5954523" y="7386843"/>
                </a:cubicBezTo>
                <a:cubicBezTo>
                  <a:pt x="5951728" y="7390540"/>
                  <a:pt x="5949632" y="7394239"/>
                  <a:pt x="5944044" y="7397938"/>
                </a:cubicBezTo>
                <a:cubicBezTo>
                  <a:pt x="5941250" y="7384624"/>
                  <a:pt x="5930772" y="7410511"/>
                  <a:pt x="5920992" y="7406073"/>
                </a:cubicBezTo>
                <a:cubicBezTo>
                  <a:pt x="5925882" y="7397938"/>
                  <a:pt x="5946838" y="7381666"/>
                  <a:pt x="5952427" y="7380925"/>
                </a:cubicBezTo>
                <a:close/>
                <a:moveTo>
                  <a:pt x="6020538" y="7365146"/>
                </a:moveTo>
                <a:cubicBezTo>
                  <a:pt x="6027499" y="7378165"/>
                  <a:pt x="5999654" y="7386843"/>
                  <a:pt x="5991997" y="7384674"/>
                </a:cubicBezTo>
                <a:cubicBezTo>
                  <a:pt x="5994781" y="7372379"/>
                  <a:pt x="6010792" y="7374549"/>
                  <a:pt x="6020538" y="7365146"/>
                </a:cubicBezTo>
                <a:close/>
                <a:moveTo>
                  <a:pt x="763820" y="7365145"/>
                </a:moveTo>
                <a:cubicBezTo>
                  <a:pt x="775134" y="7369499"/>
                  <a:pt x="766649" y="7389811"/>
                  <a:pt x="747558" y="7395614"/>
                </a:cubicBezTo>
                <a:cubicBezTo>
                  <a:pt x="747558" y="7392713"/>
                  <a:pt x="747558" y="7389811"/>
                  <a:pt x="746144" y="7386184"/>
                </a:cubicBezTo>
                <a:cubicBezTo>
                  <a:pt x="740488" y="7384008"/>
                  <a:pt x="732710" y="7393439"/>
                  <a:pt x="727053" y="7393439"/>
                </a:cubicBezTo>
                <a:cubicBezTo>
                  <a:pt x="722810" y="7401419"/>
                  <a:pt x="722810" y="7404320"/>
                  <a:pt x="729881" y="7410125"/>
                </a:cubicBezTo>
                <a:cubicBezTo>
                  <a:pt x="722103" y="7419555"/>
                  <a:pt x="717154" y="7413751"/>
                  <a:pt x="711498" y="7413026"/>
                </a:cubicBezTo>
                <a:cubicBezTo>
                  <a:pt x="703719" y="7419555"/>
                  <a:pt x="721397" y="7417379"/>
                  <a:pt x="713619" y="7422457"/>
                </a:cubicBezTo>
                <a:cubicBezTo>
                  <a:pt x="707255" y="7428260"/>
                  <a:pt x="704426" y="7417379"/>
                  <a:pt x="700185" y="7414477"/>
                </a:cubicBezTo>
                <a:cubicBezTo>
                  <a:pt x="715740" y="7403594"/>
                  <a:pt x="722810" y="7377479"/>
                  <a:pt x="745437" y="7379654"/>
                </a:cubicBezTo>
                <a:cubicBezTo>
                  <a:pt x="748265" y="7375302"/>
                  <a:pt x="742608" y="7376753"/>
                  <a:pt x="741195" y="7371674"/>
                </a:cubicBezTo>
                <a:cubicBezTo>
                  <a:pt x="745437" y="7366596"/>
                  <a:pt x="755336" y="7376753"/>
                  <a:pt x="753215" y="7369499"/>
                </a:cubicBezTo>
                <a:cubicBezTo>
                  <a:pt x="759579" y="7365871"/>
                  <a:pt x="752508" y="7376753"/>
                  <a:pt x="758872" y="7380380"/>
                </a:cubicBezTo>
                <a:cubicBezTo>
                  <a:pt x="758872" y="7380380"/>
                  <a:pt x="758872" y="7380380"/>
                  <a:pt x="763113" y="7376753"/>
                </a:cubicBezTo>
                <a:cubicBezTo>
                  <a:pt x="765234" y="7371674"/>
                  <a:pt x="759579" y="7373125"/>
                  <a:pt x="763820" y="7365145"/>
                </a:cubicBezTo>
                <a:close/>
                <a:moveTo>
                  <a:pt x="376324" y="7361200"/>
                </a:moveTo>
                <a:cubicBezTo>
                  <a:pt x="376324" y="7361200"/>
                  <a:pt x="376324" y="7361200"/>
                  <a:pt x="380664" y="7368858"/>
                </a:cubicBezTo>
                <a:cubicBezTo>
                  <a:pt x="364754" y="7374427"/>
                  <a:pt x="349566" y="7392526"/>
                  <a:pt x="337272" y="7396703"/>
                </a:cubicBezTo>
                <a:cubicBezTo>
                  <a:pt x="344505" y="7384173"/>
                  <a:pt x="360415" y="7373035"/>
                  <a:pt x="376324" y="7361200"/>
                </a:cubicBezTo>
                <a:close/>
                <a:moveTo>
                  <a:pt x="660193" y="7358152"/>
                </a:moveTo>
                <a:cubicBezTo>
                  <a:pt x="669715" y="7355283"/>
                  <a:pt x="656793" y="7378951"/>
                  <a:pt x="669715" y="7365324"/>
                </a:cubicBezTo>
                <a:cubicBezTo>
                  <a:pt x="676516" y="7376082"/>
                  <a:pt x="665634" y="7377517"/>
                  <a:pt x="660193" y="7376082"/>
                </a:cubicBezTo>
                <a:cubicBezTo>
                  <a:pt x="657473" y="7373930"/>
                  <a:pt x="665634" y="7363172"/>
                  <a:pt x="658153" y="7366759"/>
                </a:cubicBezTo>
                <a:cubicBezTo>
                  <a:pt x="657473" y="7363890"/>
                  <a:pt x="662234" y="7361738"/>
                  <a:pt x="660193" y="7358152"/>
                </a:cubicBezTo>
                <a:close/>
                <a:moveTo>
                  <a:pt x="5518386" y="7355907"/>
                </a:moveTo>
                <a:cubicBezTo>
                  <a:pt x="5520862" y="7355082"/>
                  <a:pt x="5522663" y="7355038"/>
                  <a:pt x="5523006" y="7356271"/>
                </a:cubicBezTo>
                <a:cubicBezTo>
                  <a:pt x="5528494" y="7368245"/>
                  <a:pt x="5505169" y="7368245"/>
                  <a:pt x="5498996" y="7371063"/>
                </a:cubicBezTo>
                <a:cubicBezTo>
                  <a:pt x="5497451" y="7367893"/>
                  <a:pt x="5510958" y="7358383"/>
                  <a:pt x="5518386" y="7355907"/>
                </a:cubicBezTo>
                <a:close/>
                <a:moveTo>
                  <a:pt x="6104422" y="7355284"/>
                </a:moveTo>
                <a:cubicBezTo>
                  <a:pt x="6095780" y="7369245"/>
                  <a:pt x="6082819" y="7386881"/>
                  <a:pt x="6066978" y="7392759"/>
                </a:cubicBezTo>
                <a:cubicBezTo>
                  <a:pt x="6059056" y="7381738"/>
                  <a:pt x="6094340" y="7369981"/>
                  <a:pt x="6084259" y="7358958"/>
                </a:cubicBezTo>
                <a:cubicBezTo>
                  <a:pt x="6087860" y="7356020"/>
                  <a:pt x="6088580" y="7360428"/>
                  <a:pt x="6090740" y="7361897"/>
                </a:cubicBezTo>
                <a:cubicBezTo>
                  <a:pt x="6092900" y="7364102"/>
                  <a:pt x="6099380" y="7358224"/>
                  <a:pt x="6104422" y="7355284"/>
                </a:cubicBezTo>
                <a:close/>
                <a:moveTo>
                  <a:pt x="646191" y="7354029"/>
                </a:moveTo>
                <a:cubicBezTo>
                  <a:pt x="648904" y="7358332"/>
                  <a:pt x="635343" y="7369090"/>
                  <a:pt x="633309" y="7364787"/>
                </a:cubicBezTo>
                <a:cubicBezTo>
                  <a:pt x="627207" y="7353311"/>
                  <a:pt x="642801" y="7356180"/>
                  <a:pt x="646191" y="7354029"/>
                </a:cubicBezTo>
                <a:close/>
                <a:moveTo>
                  <a:pt x="5948942" y="7353312"/>
                </a:moveTo>
                <a:cubicBezTo>
                  <a:pt x="5952550" y="7360141"/>
                  <a:pt x="5932346" y="7371064"/>
                  <a:pt x="5925130" y="7371064"/>
                </a:cubicBezTo>
                <a:cubicBezTo>
                  <a:pt x="5922964" y="7365602"/>
                  <a:pt x="5942448" y="7358775"/>
                  <a:pt x="5948942" y="7353312"/>
                </a:cubicBezTo>
                <a:close/>
                <a:moveTo>
                  <a:pt x="907281" y="7353311"/>
                </a:moveTo>
                <a:cubicBezTo>
                  <a:pt x="907281" y="7360935"/>
                  <a:pt x="902349" y="7366478"/>
                  <a:pt x="903054" y="7374102"/>
                </a:cubicBezTo>
                <a:cubicBezTo>
                  <a:pt x="896714" y="7378952"/>
                  <a:pt x="893193" y="7369943"/>
                  <a:pt x="887557" y="7374795"/>
                </a:cubicBezTo>
                <a:cubicBezTo>
                  <a:pt x="890375" y="7367172"/>
                  <a:pt x="897420" y="7360241"/>
                  <a:pt x="907281" y="7353311"/>
                </a:cubicBezTo>
                <a:close/>
                <a:moveTo>
                  <a:pt x="865146" y="7349366"/>
                </a:moveTo>
                <a:cubicBezTo>
                  <a:pt x="864431" y="7354387"/>
                  <a:pt x="862999" y="7359408"/>
                  <a:pt x="865862" y="7365145"/>
                </a:cubicBezTo>
                <a:cubicBezTo>
                  <a:pt x="847971" y="7374470"/>
                  <a:pt x="810042" y="7394551"/>
                  <a:pt x="802170" y="7409613"/>
                </a:cubicBezTo>
                <a:cubicBezTo>
                  <a:pt x="792867" y="7408896"/>
                  <a:pt x="790004" y="7412482"/>
                  <a:pt x="784995" y="7408179"/>
                </a:cubicBezTo>
                <a:cubicBezTo>
                  <a:pt x="792867" y="7410330"/>
                  <a:pt x="797876" y="7388096"/>
                  <a:pt x="805748" y="7398855"/>
                </a:cubicBezTo>
                <a:cubicBezTo>
                  <a:pt x="820061" y="7380924"/>
                  <a:pt x="846540" y="7357974"/>
                  <a:pt x="865146" y="7349366"/>
                </a:cubicBezTo>
                <a:close/>
                <a:moveTo>
                  <a:pt x="865203" y="7347393"/>
                </a:moveTo>
                <a:cubicBezTo>
                  <a:pt x="865203" y="7348052"/>
                  <a:pt x="866519" y="7348052"/>
                  <a:pt x="867834" y="7348709"/>
                </a:cubicBezTo>
                <a:cubicBezTo>
                  <a:pt x="866519" y="7348709"/>
                  <a:pt x="865203" y="7348709"/>
                  <a:pt x="863889" y="7349366"/>
                </a:cubicBezTo>
                <a:cubicBezTo>
                  <a:pt x="863889" y="7348709"/>
                  <a:pt x="865203" y="7348052"/>
                  <a:pt x="865203" y="7347393"/>
                </a:cubicBezTo>
                <a:close/>
                <a:moveTo>
                  <a:pt x="5487952" y="7346972"/>
                </a:moveTo>
                <a:cubicBezTo>
                  <a:pt x="5492160" y="7349790"/>
                  <a:pt x="5475330" y="7363175"/>
                  <a:pt x="5487952" y="7357539"/>
                </a:cubicBezTo>
                <a:cubicBezTo>
                  <a:pt x="5487952" y="7361061"/>
                  <a:pt x="5480238" y="7363879"/>
                  <a:pt x="5481641" y="7367400"/>
                </a:cubicBezTo>
                <a:cubicBezTo>
                  <a:pt x="5466212" y="7373036"/>
                  <a:pt x="5494965" y="7343450"/>
                  <a:pt x="5469018" y="7361766"/>
                </a:cubicBezTo>
                <a:cubicBezTo>
                  <a:pt x="5463408" y="7350495"/>
                  <a:pt x="5480238" y="7346268"/>
                  <a:pt x="5487952" y="7346972"/>
                </a:cubicBezTo>
                <a:close/>
                <a:moveTo>
                  <a:pt x="4681940" y="7345202"/>
                </a:moveTo>
                <a:cubicBezTo>
                  <a:pt x="4685954" y="7346105"/>
                  <a:pt x="4685954" y="7354131"/>
                  <a:pt x="4692218" y="7350921"/>
                </a:cubicBezTo>
                <a:cubicBezTo>
                  <a:pt x="4692218" y="7358768"/>
                  <a:pt x="4670638" y="7365902"/>
                  <a:pt x="4661589" y="7373036"/>
                </a:cubicBezTo>
                <a:cubicBezTo>
                  <a:pt x="4656716" y="7363761"/>
                  <a:pt x="4683168" y="7356627"/>
                  <a:pt x="4676207" y="7347354"/>
                </a:cubicBezTo>
                <a:cubicBezTo>
                  <a:pt x="4678818" y="7345392"/>
                  <a:pt x="4680602" y="7344901"/>
                  <a:pt x="4681940" y="7345202"/>
                </a:cubicBezTo>
                <a:close/>
                <a:moveTo>
                  <a:pt x="5087524" y="7337532"/>
                </a:moveTo>
                <a:cubicBezTo>
                  <a:pt x="5088936" y="7341820"/>
                  <a:pt x="5089642" y="7345393"/>
                  <a:pt x="5094578" y="7343250"/>
                </a:cubicBezTo>
                <a:cubicBezTo>
                  <a:pt x="5091052" y="7358257"/>
                  <a:pt x="5076942" y="7358257"/>
                  <a:pt x="5072711" y="7362545"/>
                </a:cubicBezTo>
                <a:cubicBezTo>
                  <a:pt x="5060718" y="7363259"/>
                  <a:pt x="5072005" y="7351111"/>
                  <a:pt x="5082587" y="7350396"/>
                </a:cubicBezTo>
                <a:cubicBezTo>
                  <a:pt x="5079060" y="7348966"/>
                  <a:pt x="5072005" y="7352540"/>
                  <a:pt x="5071300" y="7346823"/>
                </a:cubicBezTo>
                <a:cubicBezTo>
                  <a:pt x="5060718" y="7351825"/>
                  <a:pt x="5060718" y="7358257"/>
                  <a:pt x="5052958" y="7363974"/>
                </a:cubicBezTo>
                <a:cubicBezTo>
                  <a:pt x="5072005" y="7359686"/>
                  <a:pt x="5057896" y="7378266"/>
                  <a:pt x="5047314" y="7386842"/>
                </a:cubicBezTo>
                <a:cubicBezTo>
                  <a:pt x="5057190" y="7376838"/>
                  <a:pt x="5036027" y="7379695"/>
                  <a:pt x="5045903" y="7371120"/>
                </a:cubicBezTo>
                <a:cubicBezTo>
                  <a:pt x="5034617" y="7366832"/>
                  <a:pt x="5015569" y="7378981"/>
                  <a:pt x="5007104" y="7386127"/>
                </a:cubicBezTo>
                <a:cubicBezTo>
                  <a:pt x="4997933" y="7374693"/>
                  <a:pt x="5061424" y="7344679"/>
                  <a:pt x="5087524" y="7337532"/>
                </a:cubicBezTo>
                <a:close/>
                <a:moveTo>
                  <a:pt x="5301908" y="7332735"/>
                </a:moveTo>
                <a:cubicBezTo>
                  <a:pt x="5305778" y="7331940"/>
                  <a:pt x="5308658" y="7331764"/>
                  <a:pt x="5311537" y="7333883"/>
                </a:cubicBezTo>
                <a:cubicBezTo>
                  <a:pt x="5300739" y="7332471"/>
                  <a:pt x="5284900" y="7358620"/>
                  <a:pt x="5276262" y="7347313"/>
                </a:cubicBezTo>
                <a:cubicBezTo>
                  <a:pt x="5248186" y="7370635"/>
                  <a:pt x="5199232" y="7401733"/>
                  <a:pt x="5167555" y="7414454"/>
                </a:cubicBezTo>
                <a:cubicBezTo>
                  <a:pt x="5170435" y="7408800"/>
                  <a:pt x="5175474" y="7402440"/>
                  <a:pt x="5173315" y="7396079"/>
                </a:cubicBezTo>
                <a:cubicBezTo>
                  <a:pt x="5202831" y="7383357"/>
                  <a:pt x="5268343" y="7353673"/>
                  <a:pt x="5286340" y="7335297"/>
                </a:cubicBezTo>
                <a:cubicBezTo>
                  <a:pt x="5293180" y="7334944"/>
                  <a:pt x="5298040" y="7333530"/>
                  <a:pt x="5301908" y="7332735"/>
                </a:cubicBezTo>
                <a:close/>
                <a:moveTo>
                  <a:pt x="873571" y="7331615"/>
                </a:moveTo>
                <a:cubicBezTo>
                  <a:pt x="878592" y="7337601"/>
                  <a:pt x="886481" y="7331615"/>
                  <a:pt x="891502" y="7340592"/>
                </a:cubicBezTo>
                <a:cubicBezTo>
                  <a:pt x="889350" y="7345081"/>
                  <a:pt x="875006" y="7353311"/>
                  <a:pt x="867834" y="7349570"/>
                </a:cubicBezTo>
                <a:cubicBezTo>
                  <a:pt x="869267" y="7348822"/>
                  <a:pt x="870702" y="7348074"/>
                  <a:pt x="872137" y="7347326"/>
                </a:cubicBezTo>
                <a:cubicBezTo>
                  <a:pt x="874288" y="7342837"/>
                  <a:pt x="877157" y="7337601"/>
                  <a:pt x="873571" y="7331615"/>
                </a:cubicBezTo>
                <a:close/>
                <a:moveTo>
                  <a:pt x="865467" y="7329643"/>
                </a:moveTo>
                <a:cubicBezTo>
                  <a:pt x="869807" y="7343523"/>
                  <a:pt x="853896" y="7345714"/>
                  <a:pt x="849556" y="7349366"/>
                </a:cubicBezTo>
                <a:cubicBezTo>
                  <a:pt x="848110" y="7344983"/>
                  <a:pt x="851003" y="7342062"/>
                  <a:pt x="849556" y="7337679"/>
                </a:cubicBezTo>
                <a:cubicBezTo>
                  <a:pt x="856065" y="7330373"/>
                  <a:pt x="858958" y="7336948"/>
                  <a:pt x="865467" y="7329643"/>
                </a:cubicBezTo>
                <a:close/>
                <a:moveTo>
                  <a:pt x="704129" y="7327671"/>
                </a:moveTo>
                <a:cubicBezTo>
                  <a:pt x="703434" y="7332950"/>
                  <a:pt x="683941" y="7353312"/>
                  <a:pt x="680461" y="7342754"/>
                </a:cubicBezTo>
                <a:cubicBezTo>
                  <a:pt x="692991" y="7335213"/>
                  <a:pt x="693687" y="7329934"/>
                  <a:pt x="704129" y="7327671"/>
                </a:cubicBezTo>
                <a:close/>
                <a:moveTo>
                  <a:pt x="89902" y="7327671"/>
                </a:moveTo>
                <a:cubicBezTo>
                  <a:pt x="92701" y="7332930"/>
                  <a:pt x="80803" y="7335561"/>
                  <a:pt x="77304" y="7339505"/>
                </a:cubicBezTo>
                <a:cubicBezTo>
                  <a:pt x="71005" y="7325698"/>
                  <a:pt x="82203" y="7335561"/>
                  <a:pt x="89902" y="7327671"/>
                </a:cubicBezTo>
                <a:close/>
                <a:moveTo>
                  <a:pt x="155109" y="7327670"/>
                </a:moveTo>
                <a:cubicBezTo>
                  <a:pt x="155816" y="7330419"/>
                  <a:pt x="120491" y="7373035"/>
                  <a:pt x="108480" y="7359975"/>
                </a:cubicBezTo>
                <a:cubicBezTo>
                  <a:pt x="120491" y="7353789"/>
                  <a:pt x="136741" y="7342791"/>
                  <a:pt x="155109" y="7327670"/>
                </a:cubicBezTo>
                <a:close/>
                <a:moveTo>
                  <a:pt x="5489047" y="7325698"/>
                </a:moveTo>
                <a:cubicBezTo>
                  <a:pt x="5456185" y="7351971"/>
                  <a:pt x="5414750" y="7377532"/>
                  <a:pt x="5364028" y="7406645"/>
                </a:cubicBezTo>
                <a:cubicBezTo>
                  <a:pt x="5318307" y="7432916"/>
                  <a:pt x="5264728" y="7466288"/>
                  <a:pt x="5216863" y="7485459"/>
                </a:cubicBezTo>
                <a:cubicBezTo>
                  <a:pt x="5219006" y="7474098"/>
                  <a:pt x="5264728" y="7455637"/>
                  <a:pt x="5293303" y="7435046"/>
                </a:cubicBezTo>
                <a:cubicBezTo>
                  <a:pt x="5314020" y="7419425"/>
                  <a:pt x="5307591" y="7420846"/>
                  <a:pt x="5329023" y="7410194"/>
                </a:cubicBezTo>
                <a:cubicBezTo>
                  <a:pt x="5333310" y="7408065"/>
                  <a:pt x="5354741" y="7386762"/>
                  <a:pt x="5329738" y="7400254"/>
                </a:cubicBezTo>
                <a:cubicBezTo>
                  <a:pt x="5351169" y="7379662"/>
                  <a:pt x="5393318" y="7371141"/>
                  <a:pt x="5406892" y="7351260"/>
                </a:cubicBezTo>
                <a:cubicBezTo>
                  <a:pt x="5405463" y="7362621"/>
                  <a:pt x="5411178" y="7357651"/>
                  <a:pt x="5408320" y="7366881"/>
                </a:cubicBezTo>
                <a:cubicBezTo>
                  <a:pt x="5424752" y="7356940"/>
                  <a:pt x="5424752" y="7356940"/>
                  <a:pt x="5424752" y="7356940"/>
                </a:cubicBezTo>
                <a:cubicBezTo>
                  <a:pt x="5429752" y="7354100"/>
                  <a:pt x="5426180" y="7349840"/>
                  <a:pt x="5425466" y="7346290"/>
                </a:cubicBezTo>
                <a:cubicBezTo>
                  <a:pt x="5441183" y="7356940"/>
                  <a:pt x="5471188" y="7329249"/>
                  <a:pt x="5489047" y="7325698"/>
                </a:cubicBezTo>
                <a:close/>
                <a:moveTo>
                  <a:pt x="955623" y="7321754"/>
                </a:moveTo>
                <a:cubicBezTo>
                  <a:pt x="958563" y="7325294"/>
                  <a:pt x="955623" y="7327418"/>
                  <a:pt x="957093" y="7330959"/>
                </a:cubicBezTo>
                <a:cubicBezTo>
                  <a:pt x="943132" y="7338038"/>
                  <a:pt x="935784" y="7340163"/>
                  <a:pt x="921088" y="7349366"/>
                </a:cubicBezTo>
                <a:cubicBezTo>
                  <a:pt x="921822" y="7335206"/>
                  <a:pt x="944602" y="7328834"/>
                  <a:pt x="955623" y="7321754"/>
                </a:cubicBezTo>
                <a:close/>
                <a:moveTo>
                  <a:pt x="844303" y="7320439"/>
                </a:moveTo>
                <a:cubicBezTo>
                  <a:pt x="856001" y="7324384"/>
                  <a:pt x="833296" y="7331616"/>
                  <a:pt x="828479" y="7331616"/>
                </a:cubicBezTo>
                <a:cubicBezTo>
                  <a:pt x="826415" y="7317809"/>
                  <a:pt x="844303" y="7327014"/>
                  <a:pt x="844303" y="7320439"/>
                </a:cubicBezTo>
                <a:close/>
                <a:moveTo>
                  <a:pt x="901787" y="7317809"/>
                </a:moveTo>
                <a:cubicBezTo>
                  <a:pt x="905309" y="7329880"/>
                  <a:pt x="896151" y="7326329"/>
                  <a:pt x="891926" y="7335561"/>
                </a:cubicBezTo>
                <a:cubicBezTo>
                  <a:pt x="885585" y="7327040"/>
                  <a:pt x="894742" y="7322780"/>
                  <a:pt x="901787" y="7317809"/>
                </a:cubicBezTo>
                <a:close/>
                <a:moveTo>
                  <a:pt x="4748473" y="7309919"/>
                </a:moveTo>
                <a:cubicBezTo>
                  <a:pt x="4743372" y="7325744"/>
                  <a:pt x="4738269" y="7317488"/>
                  <a:pt x="4751389" y="7327809"/>
                </a:cubicBezTo>
                <a:cubicBezTo>
                  <a:pt x="4736810" y="7339505"/>
                  <a:pt x="4736082" y="7327809"/>
                  <a:pt x="4723690" y="7336753"/>
                </a:cubicBezTo>
                <a:cubicBezTo>
                  <a:pt x="4722961" y="7327121"/>
                  <a:pt x="4724420" y="7329873"/>
                  <a:pt x="4717858" y="7323681"/>
                </a:cubicBezTo>
                <a:cubicBezTo>
                  <a:pt x="4734624" y="7316800"/>
                  <a:pt x="4737540" y="7312671"/>
                  <a:pt x="4748473" y="7309919"/>
                </a:cubicBezTo>
                <a:close/>
                <a:moveTo>
                  <a:pt x="148685" y="7309919"/>
                </a:moveTo>
                <a:cubicBezTo>
                  <a:pt x="157788" y="7314820"/>
                  <a:pt x="142616" y="7331616"/>
                  <a:pt x="138065" y="7321117"/>
                </a:cubicBezTo>
                <a:cubicBezTo>
                  <a:pt x="141858" y="7317619"/>
                  <a:pt x="144134" y="7320418"/>
                  <a:pt x="147168" y="7318318"/>
                </a:cubicBezTo>
                <a:cubicBezTo>
                  <a:pt x="143375" y="7314820"/>
                  <a:pt x="146409" y="7312019"/>
                  <a:pt x="148685" y="7309919"/>
                </a:cubicBezTo>
                <a:close/>
                <a:moveTo>
                  <a:pt x="5090850" y="7301883"/>
                </a:moveTo>
                <a:cubicBezTo>
                  <a:pt x="5094590" y="7302087"/>
                  <a:pt x="5096896" y="7304054"/>
                  <a:pt x="5096353" y="7308673"/>
                </a:cubicBezTo>
                <a:cubicBezTo>
                  <a:pt x="5086952" y="7307305"/>
                  <a:pt x="5072487" y="7314147"/>
                  <a:pt x="5056576" y="7323728"/>
                </a:cubicBezTo>
                <a:cubicBezTo>
                  <a:pt x="5055492" y="7316543"/>
                  <a:pt x="5079628" y="7301275"/>
                  <a:pt x="5090850" y="7301883"/>
                </a:cubicBezTo>
                <a:close/>
                <a:moveTo>
                  <a:pt x="5429094" y="7301623"/>
                </a:moveTo>
                <a:cubicBezTo>
                  <a:pt x="5430874" y="7301601"/>
                  <a:pt x="5432178" y="7302398"/>
                  <a:pt x="5433284" y="7303548"/>
                </a:cubicBezTo>
                <a:cubicBezTo>
                  <a:pt x="5435495" y="7305849"/>
                  <a:pt x="5436909" y="7309567"/>
                  <a:pt x="5439739" y="7310983"/>
                </a:cubicBezTo>
                <a:cubicBezTo>
                  <a:pt x="5412148" y="7326559"/>
                  <a:pt x="5391631" y="7357712"/>
                  <a:pt x="5358380" y="7359128"/>
                </a:cubicBezTo>
                <a:cubicBezTo>
                  <a:pt x="5353428" y="7364084"/>
                  <a:pt x="5361918" y="7361960"/>
                  <a:pt x="5361918" y="7367624"/>
                </a:cubicBezTo>
                <a:cubicBezTo>
                  <a:pt x="5354135" y="7373996"/>
                  <a:pt x="5342815" y="7364084"/>
                  <a:pt x="5343524" y="7371873"/>
                </a:cubicBezTo>
                <a:cubicBezTo>
                  <a:pt x="5332910" y="7377537"/>
                  <a:pt x="5347060" y="7364084"/>
                  <a:pt x="5338571" y="7361251"/>
                </a:cubicBezTo>
                <a:cubicBezTo>
                  <a:pt x="5338571" y="7361251"/>
                  <a:pt x="5338571" y="7361251"/>
                  <a:pt x="5330788" y="7366209"/>
                </a:cubicBezTo>
                <a:cubicBezTo>
                  <a:pt x="5326544" y="7371873"/>
                  <a:pt x="5334326" y="7369040"/>
                  <a:pt x="5325836" y="7378952"/>
                </a:cubicBezTo>
                <a:cubicBezTo>
                  <a:pt x="5309564" y="7376121"/>
                  <a:pt x="5330082" y="7351339"/>
                  <a:pt x="5361210" y="7341427"/>
                </a:cubicBezTo>
                <a:cubicBezTo>
                  <a:pt x="5359796" y="7344967"/>
                  <a:pt x="5358380" y="7348508"/>
                  <a:pt x="5360502" y="7352048"/>
                </a:cubicBezTo>
                <a:cubicBezTo>
                  <a:pt x="5367576" y="7353464"/>
                  <a:pt x="5382434" y="7341427"/>
                  <a:pt x="5390924" y="7340011"/>
                </a:cubicBezTo>
                <a:cubicBezTo>
                  <a:pt x="5400120" y="7330099"/>
                  <a:pt x="5401536" y="7326559"/>
                  <a:pt x="5393754" y="7321603"/>
                </a:cubicBezTo>
                <a:cubicBezTo>
                  <a:pt x="5408610" y="7309567"/>
                  <a:pt x="5413562" y="7315231"/>
                  <a:pt x="5421345" y="7315231"/>
                </a:cubicBezTo>
                <a:cubicBezTo>
                  <a:pt x="5435495" y="7306026"/>
                  <a:pt x="5408610" y="7311690"/>
                  <a:pt x="5422053" y="7304611"/>
                </a:cubicBezTo>
                <a:cubicBezTo>
                  <a:pt x="5425060" y="7302486"/>
                  <a:pt x="5427315" y="7301645"/>
                  <a:pt x="5429094" y="7301623"/>
                </a:cubicBezTo>
                <a:close/>
                <a:moveTo>
                  <a:pt x="747239" y="7298444"/>
                </a:moveTo>
                <a:cubicBezTo>
                  <a:pt x="747239" y="7298444"/>
                  <a:pt x="747239" y="7298444"/>
                  <a:pt x="751466" y="7306334"/>
                </a:cubicBezTo>
                <a:cubicBezTo>
                  <a:pt x="751466" y="7306334"/>
                  <a:pt x="751466" y="7306334"/>
                  <a:pt x="738082" y="7317092"/>
                </a:cubicBezTo>
                <a:cubicBezTo>
                  <a:pt x="740899" y="7301313"/>
                  <a:pt x="724698" y="7325698"/>
                  <a:pt x="721880" y="7310638"/>
                </a:cubicBezTo>
                <a:cubicBezTo>
                  <a:pt x="733854" y="7294141"/>
                  <a:pt x="740899" y="7311354"/>
                  <a:pt x="747239" y="7298444"/>
                </a:cubicBezTo>
                <a:close/>
                <a:moveTo>
                  <a:pt x="5165196" y="7295802"/>
                </a:moveTo>
                <a:cubicBezTo>
                  <a:pt x="5171176" y="7294937"/>
                  <a:pt x="5176176" y="7295629"/>
                  <a:pt x="5179389" y="7299089"/>
                </a:cubicBezTo>
                <a:cubicBezTo>
                  <a:pt x="5170820" y="7311547"/>
                  <a:pt x="5143683" y="7311547"/>
                  <a:pt x="5145825" y="7327464"/>
                </a:cubicBezTo>
                <a:cubicBezTo>
                  <a:pt x="5142254" y="7323312"/>
                  <a:pt x="5117260" y="7319159"/>
                  <a:pt x="5133685" y="7311547"/>
                </a:cubicBezTo>
                <a:cubicBezTo>
                  <a:pt x="5124402" y="7308779"/>
                  <a:pt x="5104406" y="7326080"/>
                  <a:pt x="5096550" y="7331616"/>
                </a:cubicBezTo>
                <a:cubicBezTo>
                  <a:pt x="5096550" y="7315007"/>
                  <a:pt x="5122973" y="7311547"/>
                  <a:pt x="5140826" y="7304627"/>
                </a:cubicBezTo>
                <a:cubicBezTo>
                  <a:pt x="5142968" y="7307395"/>
                  <a:pt x="5141541" y="7309471"/>
                  <a:pt x="5138685" y="7312239"/>
                </a:cubicBezTo>
                <a:cubicBezTo>
                  <a:pt x="5144398" y="7313623"/>
                  <a:pt x="5151539" y="7311547"/>
                  <a:pt x="5161536" y="7306011"/>
                </a:cubicBezTo>
                <a:cubicBezTo>
                  <a:pt x="5162964" y="7292169"/>
                  <a:pt x="5142968" y="7315699"/>
                  <a:pt x="5145112" y="7301857"/>
                </a:cubicBezTo>
                <a:cubicBezTo>
                  <a:pt x="5152254" y="7299089"/>
                  <a:pt x="5159216" y="7296668"/>
                  <a:pt x="5165196" y="7295802"/>
                </a:cubicBezTo>
                <a:close/>
                <a:moveTo>
                  <a:pt x="352101" y="7293549"/>
                </a:moveTo>
                <a:cubicBezTo>
                  <a:pt x="355023" y="7299072"/>
                  <a:pt x="342605" y="7301833"/>
                  <a:pt x="338952" y="7305975"/>
                </a:cubicBezTo>
                <a:cubicBezTo>
                  <a:pt x="335300" y="7299072"/>
                  <a:pt x="346987" y="7292168"/>
                  <a:pt x="352101" y="7293549"/>
                </a:cubicBezTo>
                <a:close/>
                <a:moveTo>
                  <a:pt x="815121" y="7280334"/>
                </a:moveTo>
                <a:cubicBezTo>
                  <a:pt x="816553" y="7290344"/>
                  <a:pt x="789362" y="7302498"/>
                  <a:pt x="774335" y="7317513"/>
                </a:cubicBezTo>
                <a:cubicBezTo>
                  <a:pt x="762886" y="7329668"/>
                  <a:pt x="767180" y="7328238"/>
                  <a:pt x="755015" y="7336102"/>
                </a:cubicBezTo>
                <a:cubicBezTo>
                  <a:pt x="752153" y="7337532"/>
                  <a:pt x="742135" y="7354691"/>
                  <a:pt x="756447" y="7345397"/>
                </a:cubicBezTo>
                <a:cubicBezTo>
                  <a:pt x="746429" y="7361126"/>
                  <a:pt x="719237" y="7364702"/>
                  <a:pt x="714229" y="7381145"/>
                </a:cubicBezTo>
                <a:cubicBezTo>
                  <a:pt x="712798" y="7371136"/>
                  <a:pt x="709936" y="7374711"/>
                  <a:pt x="709220" y="7366130"/>
                </a:cubicBezTo>
                <a:cubicBezTo>
                  <a:pt x="700633" y="7373281"/>
                  <a:pt x="700633" y="7373281"/>
                  <a:pt x="700633" y="7373281"/>
                </a:cubicBezTo>
                <a:cubicBezTo>
                  <a:pt x="697771" y="7376141"/>
                  <a:pt x="700633" y="7379715"/>
                  <a:pt x="702064" y="7382575"/>
                </a:cubicBezTo>
                <a:cubicBezTo>
                  <a:pt x="689184" y="7371136"/>
                  <a:pt x="674874" y="7393300"/>
                  <a:pt x="662709" y="7394730"/>
                </a:cubicBezTo>
                <a:cubicBezTo>
                  <a:pt x="679882" y="7373996"/>
                  <a:pt x="702780" y="7356121"/>
                  <a:pt x="731402" y="7335387"/>
                </a:cubicBezTo>
                <a:cubicBezTo>
                  <a:pt x="757162" y="7316798"/>
                  <a:pt x="786500" y="7292488"/>
                  <a:pt x="815121" y="7280334"/>
                </a:cubicBezTo>
                <a:close/>
                <a:moveTo>
                  <a:pt x="465476" y="7274417"/>
                </a:moveTo>
                <a:cubicBezTo>
                  <a:pt x="464778" y="7288597"/>
                  <a:pt x="445218" y="7301285"/>
                  <a:pt x="431945" y="7302030"/>
                </a:cubicBezTo>
                <a:cubicBezTo>
                  <a:pt x="445916" y="7297552"/>
                  <a:pt x="450107" y="7284866"/>
                  <a:pt x="465476" y="7274417"/>
                </a:cubicBezTo>
                <a:close/>
                <a:moveTo>
                  <a:pt x="302989" y="7271505"/>
                </a:moveTo>
                <a:cubicBezTo>
                  <a:pt x="303743" y="7282025"/>
                  <a:pt x="291677" y="7277516"/>
                  <a:pt x="286398" y="7284278"/>
                </a:cubicBezTo>
                <a:cubicBezTo>
                  <a:pt x="278102" y="7270755"/>
                  <a:pt x="297710" y="7268500"/>
                  <a:pt x="302989" y="7271505"/>
                </a:cubicBezTo>
                <a:close/>
                <a:moveTo>
                  <a:pt x="6252886" y="7269902"/>
                </a:moveTo>
                <a:cubicBezTo>
                  <a:pt x="6255603" y="7269136"/>
                  <a:pt x="6257724" y="7269812"/>
                  <a:pt x="6258264" y="7272879"/>
                </a:cubicBezTo>
                <a:cubicBezTo>
                  <a:pt x="6251770" y="7277931"/>
                  <a:pt x="6249606" y="7275043"/>
                  <a:pt x="6244554" y="7279373"/>
                </a:cubicBezTo>
                <a:cubicBezTo>
                  <a:pt x="6248162" y="7282259"/>
                  <a:pt x="6243832" y="7286589"/>
                  <a:pt x="6238782" y="7290197"/>
                </a:cubicBezTo>
                <a:cubicBezTo>
                  <a:pt x="6231204" y="7287491"/>
                  <a:pt x="6244734" y="7272202"/>
                  <a:pt x="6252886" y="7269902"/>
                </a:cubicBezTo>
                <a:close/>
                <a:moveTo>
                  <a:pt x="5376376" y="7268501"/>
                </a:moveTo>
                <a:cubicBezTo>
                  <a:pt x="5378596" y="7278999"/>
                  <a:pt x="5353449" y="7285998"/>
                  <a:pt x="5343834" y="7290197"/>
                </a:cubicBezTo>
                <a:cubicBezTo>
                  <a:pt x="5343094" y="7276900"/>
                  <a:pt x="5360845" y="7280399"/>
                  <a:pt x="5376376" y="7268501"/>
                </a:cubicBezTo>
                <a:close/>
                <a:moveTo>
                  <a:pt x="5488616" y="7264556"/>
                </a:moveTo>
                <a:cubicBezTo>
                  <a:pt x="5484968" y="7280859"/>
                  <a:pt x="5492993" y="7281569"/>
                  <a:pt x="5482780" y="7297870"/>
                </a:cubicBezTo>
                <a:cubicBezTo>
                  <a:pt x="5470378" y="7300707"/>
                  <a:pt x="5463084" y="7297870"/>
                  <a:pt x="5451412" y="7309921"/>
                </a:cubicBezTo>
                <a:cubicBezTo>
                  <a:pt x="5446306" y="7302124"/>
                  <a:pt x="5466731" y="7299997"/>
                  <a:pt x="5472568" y="7287239"/>
                </a:cubicBezTo>
                <a:cubicBezTo>
                  <a:pt x="5463814" y="7286530"/>
                  <a:pt x="5448493" y="7297162"/>
                  <a:pt x="5439739" y="7296453"/>
                </a:cubicBezTo>
                <a:cubicBezTo>
                  <a:pt x="5449953" y="7280151"/>
                  <a:pt x="5479132" y="7277316"/>
                  <a:pt x="5488616" y="7264556"/>
                </a:cubicBezTo>
                <a:close/>
                <a:moveTo>
                  <a:pt x="347134" y="7263539"/>
                </a:moveTo>
                <a:cubicBezTo>
                  <a:pt x="345020" y="7269836"/>
                  <a:pt x="333750" y="7280335"/>
                  <a:pt x="330228" y="7279635"/>
                </a:cubicBezTo>
                <a:cubicBezTo>
                  <a:pt x="330228" y="7279635"/>
                  <a:pt x="330228" y="7279635"/>
                  <a:pt x="327410" y="7274736"/>
                </a:cubicBezTo>
                <a:cubicBezTo>
                  <a:pt x="328819" y="7271936"/>
                  <a:pt x="329523" y="7269137"/>
                  <a:pt x="333046" y="7267037"/>
                </a:cubicBezTo>
                <a:cubicBezTo>
                  <a:pt x="337271" y="7278936"/>
                  <a:pt x="339386" y="7258638"/>
                  <a:pt x="347134" y="7263539"/>
                </a:cubicBezTo>
                <a:close/>
                <a:moveTo>
                  <a:pt x="1028777" y="7262583"/>
                </a:moveTo>
                <a:cubicBezTo>
                  <a:pt x="1033748" y="7271191"/>
                  <a:pt x="1039429" y="7280514"/>
                  <a:pt x="1031618" y="7286251"/>
                </a:cubicBezTo>
                <a:cubicBezTo>
                  <a:pt x="1028068" y="7277645"/>
                  <a:pt x="1021677" y="7269039"/>
                  <a:pt x="1028777" y="7262583"/>
                </a:cubicBezTo>
                <a:close/>
                <a:moveTo>
                  <a:pt x="317549" y="7253404"/>
                </a:moveTo>
                <a:cubicBezTo>
                  <a:pt x="315576" y="7259549"/>
                  <a:pt x="308345" y="7270472"/>
                  <a:pt x="301770" y="7269107"/>
                </a:cubicBezTo>
                <a:cubicBezTo>
                  <a:pt x="304400" y="7262962"/>
                  <a:pt x="312290" y="7252721"/>
                  <a:pt x="317549" y="7253404"/>
                </a:cubicBezTo>
                <a:close/>
                <a:moveTo>
                  <a:pt x="721881" y="7252721"/>
                </a:moveTo>
                <a:cubicBezTo>
                  <a:pt x="719082" y="7264443"/>
                  <a:pt x="713482" y="7273966"/>
                  <a:pt x="702984" y="7278362"/>
                </a:cubicBezTo>
                <a:cubicBezTo>
                  <a:pt x="700185" y="7266641"/>
                  <a:pt x="716982" y="7271037"/>
                  <a:pt x="710683" y="7261512"/>
                </a:cubicBezTo>
                <a:cubicBezTo>
                  <a:pt x="710683" y="7261512"/>
                  <a:pt x="710683" y="7261512"/>
                  <a:pt x="721881" y="7252721"/>
                </a:cubicBezTo>
                <a:close/>
                <a:moveTo>
                  <a:pt x="248942" y="7252721"/>
                </a:moveTo>
                <a:cubicBezTo>
                  <a:pt x="256406" y="7262168"/>
                  <a:pt x="234017" y="7266891"/>
                  <a:pt x="242972" y="7277013"/>
                </a:cubicBezTo>
                <a:cubicBezTo>
                  <a:pt x="240734" y="7278362"/>
                  <a:pt x="239240" y="7274989"/>
                  <a:pt x="237748" y="7273639"/>
                </a:cubicBezTo>
                <a:cubicBezTo>
                  <a:pt x="235509" y="7270940"/>
                  <a:pt x="231778" y="7274989"/>
                  <a:pt x="228793" y="7276338"/>
                </a:cubicBezTo>
                <a:cubicBezTo>
                  <a:pt x="232524" y="7266891"/>
                  <a:pt x="238495" y="7254746"/>
                  <a:pt x="248942" y="7252721"/>
                </a:cubicBezTo>
                <a:close/>
                <a:moveTo>
                  <a:pt x="854028" y="7248777"/>
                </a:moveTo>
                <a:cubicBezTo>
                  <a:pt x="846927" y="7263571"/>
                  <a:pt x="832726" y="7273432"/>
                  <a:pt x="818526" y="7278363"/>
                </a:cubicBezTo>
                <a:cubicBezTo>
                  <a:pt x="831306" y="7262866"/>
                  <a:pt x="842667" y="7254413"/>
                  <a:pt x="854028" y="7248777"/>
                </a:cubicBezTo>
                <a:close/>
                <a:moveTo>
                  <a:pt x="5982134" y="7244833"/>
                </a:moveTo>
                <a:cubicBezTo>
                  <a:pt x="5966432" y="7262351"/>
                  <a:pt x="5938592" y="7279869"/>
                  <a:pt x="5910754" y="7298087"/>
                </a:cubicBezTo>
                <a:lnTo>
                  <a:pt x="5907185" y="7290379"/>
                </a:lnTo>
                <a:cubicBezTo>
                  <a:pt x="5932882" y="7279168"/>
                  <a:pt x="5962149" y="7253241"/>
                  <a:pt x="5982134" y="7244833"/>
                </a:cubicBezTo>
                <a:close/>
                <a:moveTo>
                  <a:pt x="926454" y="7244814"/>
                </a:moveTo>
                <a:cubicBezTo>
                  <a:pt x="931159" y="7246102"/>
                  <a:pt x="934231" y="7255729"/>
                  <a:pt x="938839" y="7258442"/>
                </a:cubicBezTo>
                <a:cubicBezTo>
                  <a:pt x="931329" y="7260611"/>
                  <a:pt x="925867" y="7254825"/>
                  <a:pt x="921088" y="7246870"/>
                </a:cubicBezTo>
                <a:cubicBezTo>
                  <a:pt x="923136" y="7244881"/>
                  <a:pt x="924886" y="7244384"/>
                  <a:pt x="926454" y="7244814"/>
                </a:cubicBezTo>
                <a:close/>
                <a:moveTo>
                  <a:pt x="452655" y="7243987"/>
                </a:moveTo>
                <a:cubicBezTo>
                  <a:pt x="460792" y="7238915"/>
                  <a:pt x="456354" y="7251232"/>
                  <a:pt x="461531" y="7248334"/>
                </a:cubicBezTo>
                <a:cubicBezTo>
                  <a:pt x="457093" y="7254855"/>
                  <a:pt x="445259" y="7264274"/>
                  <a:pt x="431945" y="7274417"/>
                </a:cubicBezTo>
                <a:cubicBezTo>
                  <a:pt x="433425" y="7259202"/>
                  <a:pt x="454135" y="7261375"/>
                  <a:pt x="452655" y="7243987"/>
                </a:cubicBezTo>
                <a:close/>
                <a:moveTo>
                  <a:pt x="5266056" y="7240888"/>
                </a:moveTo>
                <a:cubicBezTo>
                  <a:pt x="5279978" y="7250412"/>
                  <a:pt x="5244476" y="7255540"/>
                  <a:pt x="5236819" y="7266529"/>
                </a:cubicBezTo>
                <a:cubicBezTo>
                  <a:pt x="5232642" y="7252610"/>
                  <a:pt x="5266056" y="7248946"/>
                  <a:pt x="5266056" y="7240888"/>
                </a:cubicBezTo>
                <a:close/>
                <a:moveTo>
                  <a:pt x="5450140" y="7238915"/>
                </a:moveTo>
                <a:cubicBezTo>
                  <a:pt x="5459462" y="7254825"/>
                  <a:pt x="5411410" y="7258441"/>
                  <a:pt x="5409974" y="7277245"/>
                </a:cubicBezTo>
                <a:cubicBezTo>
                  <a:pt x="5409258" y="7270736"/>
                  <a:pt x="5388458" y="7279414"/>
                  <a:pt x="5385590" y="7291708"/>
                </a:cubicBezTo>
                <a:cubicBezTo>
                  <a:pt x="5382720" y="7289539"/>
                  <a:pt x="5375548" y="7285923"/>
                  <a:pt x="5373398" y="7299663"/>
                </a:cubicBezTo>
                <a:cubicBezTo>
                  <a:pt x="5354032" y="7298940"/>
                  <a:pt x="5338970" y="7319189"/>
                  <a:pt x="5317454" y="7325698"/>
                </a:cubicBezTo>
                <a:cubicBezTo>
                  <a:pt x="5355466" y="7287369"/>
                  <a:pt x="5404955" y="7270013"/>
                  <a:pt x="5450140" y="7238915"/>
                </a:cubicBezTo>
                <a:close/>
                <a:moveTo>
                  <a:pt x="474763" y="7235523"/>
                </a:moveTo>
                <a:cubicBezTo>
                  <a:pt x="476508" y="7236066"/>
                  <a:pt x="478172" y="7237575"/>
                  <a:pt x="479282" y="7240416"/>
                </a:cubicBezTo>
                <a:cubicBezTo>
                  <a:pt x="479282" y="7240416"/>
                  <a:pt x="479282" y="7240416"/>
                  <a:pt x="469666" y="7246806"/>
                </a:cubicBezTo>
                <a:cubicBezTo>
                  <a:pt x="465598" y="7242901"/>
                  <a:pt x="466892" y="7238463"/>
                  <a:pt x="469758" y="7236421"/>
                </a:cubicBezTo>
                <a:cubicBezTo>
                  <a:pt x="471192" y="7235401"/>
                  <a:pt x="473018" y="7234979"/>
                  <a:pt x="474763" y="7235523"/>
                </a:cubicBezTo>
                <a:close/>
                <a:moveTo>
                  <a:pt x="242787" y="7235287"/>
                </a:moveTo>
                <a:cubicBezTo>
                  <a:pt x="245041" y="7235675"/>
                  <a:pt x="247109" y="7236838"/>
                  <a:pt x="249737" y="7235675"/>
                </a:cubicBezTo>
                <a:cubicBezTo>
                  <a:pt x="250489" y="7242648"/>
                  <a:pt x="245980" y="7248073"/>
                  <a:pt x="238467" y="7252722"/>
                </a:cubicBezTo>
                <a:cubicBezTo>
                  <a:pt x="239218" y="7248848"/>
                  <a:pt x="237716" y="7244199"/>
                  <a:pt x="234712" y="7239550"/>
                </a:cubicBezTo>
                <a:cubicBezTo>
                  <a:pt x="238091" y="7235288"/>
                  <a:pt x="240534" y="7234901"/>
                  <a:pt x="242787" y="7235287"/>
                </a:cubicBezTo>
                <a:close/>
                <a:moveTo>
                  <a:pt x="6359032" y="7227082"/>
                </a:moveTo>
                <a:cubicBezTo>
                  <a:pt x="6364770" y="7242204"/>
                  <a:pt x="6350426" y="7234314"/>
                  <a:pt x="6336081" y="7246806"/>
                </a:cubicBezTo>
                <a:cubicBezTo>
                  <a:pt x="6333212" y="7241546"/>
                  <a:pt x="6352578" y="7233657"/>
                  <a:pt x="6359032" y="7227082"/>
                </a:cubicBezTo>
                <a:close/>
                <a:moveTo>
                  <a:pt x="785579" y="7227081"/>
                </a:moveTo>
                <a:cubicBezTo>
                  <a:pt x="792884" y="7234595"/>
                  <a:pt x="778275" y="7237600"/>
                  <a:pt x="774622" y="7242860"/>
                </a:cubicBezTo>
                <a:cubicBezTo>
                  <a:pt x="773161" y="7231590"/>
                  <a:pt x="776083" y="7232341"/>
                  <a:pt x="785579" y="7227081"/>
                </a:cubicBezTo>
                <a:close/>
                <a:moveTo>
                  <a:pt x="885585" y="7225109"/>
                </a:moveTo>
                <a:cubicBezTo>
                  <a:pt x="878599" y="7238916"/>
                  <a:pt x="865328" y="7242549"/>
                  <a:pt x="858342" y="7252722"/>
                </a:cubicBezTo>
                <a:cubicBezTo>
                  <a:pt x="852055" y="7233830"/>
                  <a:pt x="877901" y="7230922"/>
                  <a:pt x="885585" y="7225109"/>
                </a:cubicBezTo>
                <a:close/>
                <a:moveTo>
                  <a:pt x="530563" y="7225109"/>
                </a:moveTo>
                <a:cubicBezTo>
                  <a:pt x="529119" y="7237085"/>
                  <a:pt x="512523" y="7245538"/>
                  <a:pt x="500977" y="7254695"/>
                </a:cubicBezTo>
                <a:cubicBezTo>
                  <a:pt x="501699" y="7239903"/>
                  <a:pt x="519739" y="7232858"/>
                  <a:pt x="530563" y="7225109"/>
                </a:cubicBezTo>
                <a:close/>
                <a:moveTo>
                  <a:pt x="930160" y="7221164"/>
                </a:moveTo>
                <a:cubicBezTo>
                  <a:pt x="934894" y="7227476"/>
                  <a:pt x="930949" y="7232999"/>
                  <a:pt x="923848" y="7236943"/>
                </a:cubicBezTo>
                <a:cubicBezTo>
                  <a:pt x="919115" y="7229843"/>
                  <a:pt x="923059" y="7225109"/>
                  <a:pt x="930160" y="7221164"/>
                </a:cubicBezTo>
                <a:close/>
                <a:moveTo>
                  <a:pt x="742919" y="7221164"/>
                </a:moveTo>
                <a:cubicBezTo>
                  <a:pt x="746864" y="7226425"/>
                  <a:pt x="747521" y="7231684"/>
                  <a:pt x="741605" y="7234971"/>
                </a:cubicBezTo>
                <a:cubicBezTo>
                  <a:pt x="735687" y="7233657"/>
                  <a:pt x="737001" y="7225109"/>
                  <a:pt x="742919" y="7221164"/>
                </a:cubicBezTo>
                <a:close/>
                <a:moveTo>
                  <a:pt x="691340" y="7219191"/>
                </a:moveTo>
                <a:cubicBezTo>
                  <a:pt x="698212" y="7228689"/>
                  <a:pt x="679124" y="7232341"/>
                  <a:pt x="674543" y="7238915"/>
                </a:cubicBezTo>
                <a:cubicBezTo>
                  <a:pt x="676070" y="7231611"/>
                  <a:pt x="685232" y="7225766"/>
                  <a:pt x="691340" y="7219191"/>
                </a:cubicBezTo>
                <a:close/>
                <a:moveTo>
                  <a:pt x="6317434" y="7215513"/>
                </a:moveTo>
                <a:cubicBezTo>
                  <a:pt x="6296902" y="7227611"/>
                  <a:pt x="6268580" y="7247539"/>
                  <a:pt x="6235303" y="7272447"/>
                </a:cubicBezTo>
                <a:cubicBezTo>
                  <a:pt x="6234595" y="7269600"/>
                  <a:pt x="6303274" y="7203414"/>
                  <a:pt x="6317434" y="7215513"/>
                </a:cubicBezTo>
                <a:close/>
                <a:moveTo>
                  <a:pt x="5658670" y="7215248"/>
                </a:moveTo>
                <a:cubicBezTo>
                  <a:pt x="5623823" y="7253603"/>
                  <a:pt x="5560528" y="7278931"/>
                  <a:pt x="5510744" y="7315838"/>
                </a:cubicBezTo>
                <a:cubicBezTo>
                  <a:pt x="5511456" y="7307155"/>
                  <a:pt x="5512166" y="7297747"/>
                  <a:pt x="5515012" y="7289063"/>
                </a:cubicBezTo>
                <a:cubicBezTo>
                  <a:pt x="5532790" y="7277483"/>
                  <a:pt x="5517144" y="7296300"/>
                  <a:pt x="5524968" y="7299918"/>
                </a:cubicBezTo>
                <a:cubicBezTo>
                  <a:pt x="5578306" y="7259393"/>
                  <a:pt x="5619555" y="7234063"/>
                  <a:pt x="5658670" y="7215248"/>
                </a:cubicBezTo>
                <a:close/>
                <a:moveTo>
                  <a:pt x="333669" y="7209329"/>
                </a:moveTo>
                <a:cubicBezTo>
                  <a:pt x="337272" y="7223326"/>
                  <a:pt x="319975" y="7228926"/>
                  <a:pt x="314211" y="7245023"/>
                </a:cubicBezTo>
                <a:cubicBezTo>
                  <a:pt x="308446" y="7233125"/>
                  <a:pt x="305563" y="7252721"/>
                  <a:pt x="299797" y="7248521"/>
                </a:cubicBezTo>
                <a:cubicBezTo>
                  <a:pt x="302680" y="7233125"/>
                  <a:pt x="319255" y="7233825"/>
                  <a:pt x="322139" y="7217728"/>
                </a:cubicBezTo>
                <a:cubicBezTo>
                  <a:pt x="329345" y="7229625"/>
                  <a:pt x="323580" y="7210729"/>
                  <a:pt x="333669" y="7209329"/>
                </a:cubicBezTo>
                <a:close/>
                <a:moveTo>
                  <a:pt x="909682" y="7208117"/>
                </a:moveTo>
                <a:cubicBezTo>
                  <a:pt x="911227" y="7214944"/>
                  <a:pt x="898877" y="7227081"/>
                  <a:pt x="893475" y="7216461"/>
                </a:cubicBezTo>
                <a:cubicBezTo>
                  <a:pt x="898877" y="7211151"/>
                  <a:pt x="905052" y="7207357"/>
                  <a:pt x="909682" y="7208117"/>
                </a:cubicBezTo>
                <a:close/>
                <a:moveTo>
                  <a:pt x="5255866" y="7200364"/>
                </a:moveTo>
                <a:cubicBezTo>
                  <a:pt x="5254738" y="7203907"/>
                  <a:pt x="5236708" y="7216442"/>
                  <a:pt x="5248905" y="7210991"/>
                </a:cubicBezTo>
                <a:cubicBezTo>
                  <a:pt x="5251026" y="7218258"/>
                  <a:pt x="5235471" y="7220438"/>
                  <a:pt x="5232642" y="7221164"/>
                </a:cubicBezTo>
                <a:cubicBezTo>
                  <a:pt x="5232642" y="7213899"/>
                  <a:pt x="5251026" y="7208085"/>
                  <a:pt x="5249612" y="7200819"/>
                </a:cubicBezTo>
                <a:cubicBezTo>
                  <a:pt x="5254738" y="7199002"/>
                  <a:pt x="5256240" y="7199183"/>
                  <a:pt x="5255866" y="7200364"/>
                </a:cubicBezTo>
                <a:close/>
                <a:moveTo>
                  <a:pt x="819370" y="7199468"/>
                </a:moveTo>
                <a:cubicBezTo>
                  <a:pt x="826415" y="7207014"/>
                  <a:pt x="810214" y="7209073"/>
                  <a:pt x="815848" y="7215933"/>
                </a:cubicBezTo>
                <a:cubicBezTo>
                  <a:pt x="777106" y="7231026"/>
                  <a:pt x="800351" y="7218677"/>
                  <a:pt x="819370" y="7199468"/>
                </a:cubicBezTo>
                <a:close/>
                <a:moveTo>
                  <a:pt x="822470" y="7197623"/>
                </a:moveTo>
                <a:cubicBezTo>
                  <a:pt x="830360" y="7195523"/>
                  <a:pt x="833647" y="7199723"/>
                  <a:pt x="834304" y="7209522"/>
                </a:cubicBezTo>
                <a:cubicBezTo>
                  <a:pt x="824442" y="7217220"/>
                  <a:pt x="827072" y="7205322"/>
                  <a:pt x="822470" y="7197623"/>
                </a:cubicBezTo>
                <a:close/>
                <a:moveTo>
                  <a:pt x="516598" y="7196839"/>
                </a:moveTo>
                <a:cubicBezTo>
                  <a:pt x="518729" y="7204728"/>
                  <a:pt x="514468" y="7202098"/>
                  <a:pt x="508788" y="7205386"/>
                </a:cubicBezTo>
                <a:cubicBezTo>
                  <a:pt x="507368" y="7208673"/>
                  <a:pt x="509497" y="7212618"/>
                  <a:pt x="504526" y="7215247"/>
                </a:cubicBezTo>
                <a:cubicBezTo>
                  <a:pt x="500977" y="7209330"/>
                  <a:pt x="503817" y="7205386"/>
                  <a:pt x="502397" y="7200125"/>
                </a:cubicBezTo>
                <a:cubicBezTo>
                  <a:pt x="508077" y="7195523"/>
                  <a:pt x="511628" y="7198811"/>
                  <a:pt x="516598" y="7196839"/>
                </a:cubicBezTo>
                <a:close/>
                <a:moveTo>
                  <a:pt x="5273018" y="7196296"/>
                </a:moveTo>
                <a:cubicBezTo>
                  <a:pt x="5276035" y="7204015"/>
                  <a:pt x="5260198" y="7213276"/>
                  <a:pt x="5252656" y="7212505"/>
                </a:cubicBezTo>
                <a:cubicBezTo>
                  <a:pt x="5250394" y="7204787"/>
                  <a:pt x="5265476" y="7195525"/>
                  <a:pt x="5273018" y="7196296"/>
                </a:cubicBezTo>
                <a:close/>
                <a:moveTo>
                  <a:pt x="343374" y="7191750"/>
                </a:moveTo>
                <a:cubicBezTo>
                  <a:pt x="358969" y="7187634"/>
                  <a:pt x="346086" y="7219191"/>
                  <a:pt x="337272" y="7202727"/>
                </a:cubicBezTo>
                <a:cubicBezTo>
                  <a:pt x="341340" y="7197925"/>
                  <a:pt x="342697" y="7205471"/>
                  <a:pt x="346765" y="7202727"/>
                </a:cubicBezTo>
                <a:cubicBezTo>
                  <a:pt x="351511" y="7195866"/>
                  <a:pt x="339985" y="7198611"/>
                  <a:pt x="343374" y="7191750"/>
                </a:cubicBezTo>
                <a:close/>
                <a:moveTo>
                  <a:pt x="6241542" y="7189607"/>
                </a:moveTo>
                <a:cubicBezTo>
                  <a:pt x="6244458" y="7196387"/>
                  <a:pt x="6230608" y="7203845"/>
                  <a:pt x="6219675" y="7211303"/>
                </a:cubicBezTo>
                <a:cubicBezTo>
                  <a:pt x="6210927" y="7204523"/>
                  <a:pt x="6232795" y="7190285"/>
                  <a:pt x="6241542" y="7189607"/>
                </a:cubicBezTo>
                <a:close/>
                <a:moveTo>
                  <a:pt x="5356900" y="7189607"/>
                </a:moveTo>
                <a:cubicBezTo>
                  <a:pt x="5356192" y="7202780"/>
                  <a:pt x="5340616" y="7199680"/>
                  <a:pt x="5339200" y="7208979"/>
                </a:cubicBezTo>
                <a:cubicBezTo>
                  <a:pt x="5334244" y="7211303"/>
                  <a:pt x="5335660" y="7207429"/>
                  <a:pt x="5337784" y="7205879"/>
                </a:cubicBezTo>
                <a:cubicBezTo>
                  <a:pt x="5336368" y="7200456"/>
                  <a:pt x="5330704" y="7203554"/>
                  <a:pt x="5329288" y="7197356"/>
                </a:cubicBezTo>
                <a:cubicBezTo>
                  <a:pt x="5339908" y="7191157"/>
                  <a:pt x="5344864" y="7198131"/>
                  <a:pt x="5356900" y="7189607"/>
                </a:cubicBezTo>
                <a:close/>
                <a:moveTo>
                  <a:pt x="697950" y="7189607"/>
                </a:moveTo>
                <a:cubicBezTo>
                  <a:pt x="700185" y="7205276"/>
                  <a:pt x="675596" y="7204564"/>
                  <a:pt x="671870" y="7215248"/>
                </a:cubicBezTo>
                <a:cubicBezTo>
                  <a:pt x="666654" y="7203853"/>
                  <a:pt x="690499" y="7198155"/>
                  <a:pt x="697950" y="7189607"/>
                </a:cubicBezTo>
                <a:close/>
                <a:moveTo>
                  <a:pt x="1014391" y="7185662"/>
                </a:moveTo>
                <a:cubicBezTo>
                  <a:pt x="1016527" y="7187028"/>
                  <a:pt x="1018664" y="7188393"/>
                  <a:pt x="1021513" y="7187028"/>
                </a:cubicBezTo>
                <a:cubicBezTo>
                  <a:pt x="1023650" y="7202732"/>
                  <a:pt x="1004420" y="7191125"/>
                  <a:pt x="1007980" y="7203414"/>
                </a:cubicBezTo>
                <a:cubicBezTo>
                  <a:pt x="998009" y="7203414"/>
                  <a:pt x="1010117" y="7189758"/>
                  <a:pt x="1014391" y="7185662"/>
                </a:cubicBezTo>
                <a:close/>
                <a:moveTo>
                  <a:pt x="329767" y="7185661"/>
                </a:moveTo>
                <a:cubicBezTo>
                  <a:pt x="329767" y="7189218"/>
                  <a:pt x="330479" y="7192775"/>
                  <a:pt x="333328" y="7197043"/>
                </a:cubicBezTo>
                <a:cubicBezTo>
                  <a:pt x="316235" y="7215537"/>
                  <a:pt x="310536" y="7209847"/>
                  <a:pt x="292018" y="7229053"/>
                </a:cubicBezTo>
                <a:cubicBezTo>
                  <a:pt x="292018" y="7229053"/>
                  <a:pt x="292018" y="7229053"/>
                  <a:pt x="283472" y="7213403"/>
                </a:cubicBezTo>
                <a:cubicBezTo>
                  <a:pt x="284896" y="7209135"/>
                  <a:pt x="287744" y="7205578"/>
                  <a:pt x="293442" y="7202733"/>
                </a:cubicBezTo>
                <a:cubicBezTo>
                  <a:pt x="293442" y="7209135"/>
                  <a:pt x="282047" y="7213403"/>
                  <a:pt x="291305" y="7221940"/>
                </a:cubicBezTo>
                <a:cubicBezTo>
                  <a:pt x="304838" y="7194908"/>
                  <a:pt x="320507" y="7214115"/>
                  <a:pt x="324068" y="7186373"/>
                </a:cubicBezTo>
                <a:cubicBezTo>
                  <a:pt x="325493" y="7189218"/>
                  <a:pt x="327630" y="7186373"/>
                  <a:pt x="329767" y="7185661"/>
                </a:cubicBezTo>
                <a:close/>
                <a:moveTo>
                  <a:pt x="523989" y="7183972"/>
                </a:moveTo>
                <a:cubicBezTo>
                  <a:pt x="528497" y="7181717"/>
                  <a:pt x="532254" y="7184723"/>
                  <a:pt x="534507" y="7190734"/>
                </a:cubicBezTo>
                <a:cubicBezTo>
                  <a:pt x="529248" y="7195994"/>
                  <a:pt x="525491" y="7197496"/>
                  <a:pt x="520982" y="7197496"/>
                </a:cubicBezTo>
                <a:cubicBezTo>
                  <a:pt x="518729" y="7192237"/>
                  <a:pt x="528497" y="7189232"/>
                  <a:pt x="523989" y="7183972"/>
                </a:cubicBezTo>
                <a:close/>
                <a:moveTo>
                  <a:pt x="5317454" y="7183690"/>
                </a:moveTo>
                <a:cubicBezTo>
                  <a:pt x="5325343" y="7184371"/>
                  <a:pt x="5320741" y="7196613"/>
                  <a:pt x="5312194" y="7203414"/>
                </a:cubicBezTo>
                <a:cubicBezTo>
                  <a:pt x="5308250" y="7196613"/>
                  <a:pt x="5305620" y="7189812"/>
                  <a:pt x="5317454" y="7183690"/>
                </a:cubicBezTo>
                <a:close/>
                <a:moveTo>
                  <a:pt x="1141991" y="7182928"/>
                </a:moveTo>
                <a:cubicBezTo>
                  <a:pt x="1136295" y="7182214"/>
                  <a:pt x="1121348" y="7191479"/>
                  <a:pt x="1129178" y="7200032"/>
                </a:cubicBezTo>
                <a:cubicBezTo>
                  <a:pt x="1119212" y="7200745"/>
                  <a:pt x="1117788" y="7215711"/>
                  <a:pt x="1109959" y="7207159"/>
                </a:cubicBezTo>
                <a:cubicBezTo>
                  <a:pt x="1102129" y="7214998"/>
                  <a:pt x="1101417" y="7224264"/>
                  <a:pt x="1105687" y="7234954"/>
                </a:cubicBezTo>
                <a:cubicBezTo>
                  <a:pt x="1095722" y="7237092"/>
                  <a:pt x="1096434" y="7244220"/>
                  <a:pt x="1085756" y="7246357"/>
                </a:cubicBezTo>
                <a:cubicBezTo>
                  <a:pt x="1080062" y="7224264"/>
                  <a:pt x="1062978" y="7260611"/>
                  <a:pt x="1049454" y="7255623"/>
                </a:cubicBezTo>
                <a:cubicBezTo>
                  <a:pt x="1049454" y="7252772"/>
                  <a:pt x="1049454" y="7249922"/>
                  <a:pt x="1047318" y="7246357"/>
                </a:cubicBezTo>
                <a:cubicBezTo>
                  <a:pt x="1060843" y="7231391"/>
                  <a:pt x="1068673" y="7232816"/>
                  <a:pt x="1075791" y="7221413"/>
                </a:cubicBezTo>
                <a:cubicBezTo>
                  <a:pt x="1078638" y="7215711"/>
                  <a:pt x="1085044" y="7234954"/>
                  <a:pt x="1083620" y="7222838"/>
                </a:cubicBezTo>
                <a:cubicBezTo>
                  <a:pt x="1094298" y="7220700"/>
                  <a:pt x="1080774" y="7230678"/>
                  <a:pt x="1082910" y="7234242"/>
                </a:cubicBezTo>
                <a:cubicBezTo>
                  <a:pt x="1092163" y="7237092"/>
                  <a:pt x="1095722" y="7219988"/>
                  <a:pt x="1086468" y="7217136"/>
                </a:cubicBezTo>
                <a:cubicBezTo>
                  <a:pt x="1103553" y="7208585"/>
                  <a:pt x="1124195" y="7175800"/>
                  <a:pt x="1141991" y="7182928"/>
                </a:cubicBezTo>
                <a:close/>
                <a:moveTo>
                  <a:pt x="891503" y="7181717"/>
                </a:moveTo>
                <a:cubicBezTo>
                  <a:pt x="891503" y="7189466"/>
                  <a:pt x="876316" y="7194398"/>
                  <a:pt x="869807" y="7201441"/>
                </a:cubicBezTo>
                <a:cubicBezTo>
                  <a:pt x="872699" y="7189466"/>
                  <a:pt x="885717" y="7183126"/>
                  <a:pt x="891503" y="7181717"/>
                </a:cubicBezTo>
                <a:close/>
                <a:moveTo>
                  <a:pt x="5552162" y="7177773"/>
                </a:moveTo>
                <a:cubicBezTo>
                  <a:pt x="5532232" y="7214562"/>
                  <a:pt x="5506606" y="7203949"/>
                  <a:pt x="5457490" y="7242861"/>
                </a:cubicBezTo>
                <a:cubicBezTo>
                  <a:pt x="5468879" y="7218099"/>
                  <a:pt x="5525114" y="7195460"/>
                  <a:pt x="5552162" y="7177773"/>
                </a:cubicBezTo>
                <a:close/>
                <a:moveTo>
                  <a:pt x="5729669" y="7173493"/>
                </a:moveTo>
                <a:cubicBezTo>
                  <a:pt x="5725794" y="7177017"/>
                  <a:pt x="5710290" y="7187865"/>
                  <a:pt x="5685414" y="7203414"/>
                </a:cubicBezTo>
                <a:cubicBezTo>
                  <a:pt x="5680366" y="7190397"/>
                  <a:pt x="5701277" y="7189674"/>
                  <a:pt x="5704162" y="7187503"/>
                </a:cubicBezTo>
                <a:cubicBezTo>
                  <a:pt x="5725794" y="7173763"/>
                  <a:pt x="5733545" y="7169967"/>
                  <a:pt x="5729669" y="7173493"/>
                </a:cubicBezTo>
                <a:close/>
                <a:moveTo>
                  <a:pt x="1127198" y="7161047"/>
                </a:moveTo>
                <a:cubicBezTo>
                  <a:pt x="1127198" y="7161047"/>
                  <a:pt x="1127198" y="7161047"/>
                  <a:pt x="1130157" y="7166018"/>
                </a:cubicBezTo>
                <a:cubicBezTo>
                  <a:pt x="1128677" y="7168858"/>
                  <a:pt x="1127198" y="7171699"/>
                  <a:pt x="1124239" y="7173828"/>
                </a:cubicBezTo>
                <a:lnTo>
                  <a:pt x="1118323" y="7163887"/>
                </a:lnTo>
                <a:cubicBezTo>
                  <a:pt x="1118323" y="7163887"/>
                  <a:pt x="1118323" y="7163887"/>
                  <a:pt x="1113885" y="7167438"/>
                </a:cubicBezTo>
                <a:cubicBezTo>
                  <a:pt x="1112405" y="7156076"/>
                  <a:pt x="1122760" y="7168148"/>
                  <a:pt x="1127198" y="7161047"/>
                </a:cubicBezTo>
                <a:close/>
                <a:moveTo>
                  <a:pt x="558598" y="7158049"/>
                </a:moveTo>
                <a:cubicBezTo>
                  <a:pt x="558598" y="7158049"/>
                  <a:pt x="558598" y="7158049"/>
                  <a:pt x="562120" y="7165939"/>
                </a:cubicBezTo>
                <a:cubicBezTo>
                  <a:pt x="552258" y="7181001"/>
                  <a:pt x="549440" y="7183152"/>
                  <a:pt x="536761" y="7189607"/>
                </a:cubicBezTo>
                <a:cubicBezTo>
                  <a:pt x="532534" y="7173111"/>
                  <a:pt x="542397" y="7163787"/>
                  <a:pt x="558598" y="7158049"/>
                </a:cubicBezTo>
                <a:close/>
                <a:moveTo>
                  <a:pt x="6285878" y="7155778"/>
                </a:moveTo>
                <a:cubicBezTo>
                  <a:pt x="6285878" y="7176187"/>
                  <a:pt x="6266616" y="7170357"/>
                  <a:pt x="6256628" y="7185663"/>
                </a:cubicBezTo>
                <a:lnTo>
                  <a:pt x="6252347" y="7177646"/>
                </a:lnTo>
                <a:cubicBezTo>
                  <a:pt x="6263048" y="7171814"/>
                  <a:pt x="6280171" y="7152133"/>
                  <a:pt x="6285878" y="7155778"/>
                </a:cubicBezTo>
                <a:close/>
                <a:moveTo>
                  <a:pt x="5682069" y="7155727"/>
                </a:moveTo>
                <a:cubicBezTo>
                  <a:pt x="5688076" y="7154574"/>
                  <a:pt x="5692738" y="7155993"/>
                  <a:pt x="5694172" y="7163799"/>
                </a:cubicBezTo>
                <a:cubicBezTo>
                  <a:pt x="5678392" y="7173024"/>
                  <a:pt x="5664049" y="7182249"/>
                  <a:pt x="5659745" y="7191474"/>
                </a:cubicBezTo>
                <a:cubicBezTo>
                  <a:pt x="5650422" y="7192894"/>
                  <a:pt x="5644683" y="7187216"/>
                  <a:pt x="5633208" y="7191474"/>
                </a:cubicBezTo>
                <a:cubicBezTo>
                  <a:pt x="5612409" y="7201410"/>
                  <a:pt x="5600934" y="7227666"/>
                  <a:pt x="5584438" y="7221988"/>
                </a:cubicBezTo>
                <a:cubicBezTo>
                  <a:pt x="5578700" y="7226955"/>
                  <a:pt x="5587307" y="7224118"/>
                  <a:pt x="5588024" y="7229794"/>
                </a:cubicBezTo>
                <a:cubicBezTo>
                  <a:pt x="5554314" y="7238310"/>
                  <a:pt x="5534950" y="7269533"/>
                  <a:pt x="5496936" y="7282307"/>
                </a:cubicBezTo>
                <a:cubicBezTo>
                  <a:pt x="5505544" y="7268824"/>
                  <a:pt x="5524908" y="7259599"/>
                  <a:pt x="5525626" y="7241149"/>
                </a:cubicBezTo>
                <a:cubicBezTo>
                  <a:pt x="5570810" y="7207087"/>
                  <a:pt x="5607388" y="7213473"/>
                  <a:pt x="5629622" y="7173024"/>
                </a:cubicBezTo>
                <a:cubicBezTo>
                  <a:pt x="5621015" y="7190765"/>
                  <a:pt x="5650422" y="7168766"/>
                  <a:pt x="5656160" y="7173734"/>
                </a:cubicBezTo>
                <a:cubicBezTo>
                  <a:pt x="5660462" y="7170185"/>
                  <a:pt x="5656876" y="7166638"/>
                  <a:pt x="5661897" y="7163090"/>
                </a:cubicBezTo>
                <a:cubicBezTo>
                  <a:pt x="5668710" y="7160606"/>
                  <a:pt x="5676062" y="7156880"/>
                  <a:pt x="5682069" y="7155727"/>
                </a:cubicBezTo>
                <a:close/>
                <a:moveTo>
                  <a:pt x="1177493" y="7148187"/>
                </a:moveTo>
                <a:cubicBezTo>
                  <a:pt x="1174749" y="7163720"/>
                  <a:pt x="1156912" y="7168158"/>
                  <a:pt x="1145935" y="7177773"/>
                </a:cubicBezTo>
                <a:cubicBezTo>
                  <a:pt x="1147307" y="7167418"/>
                  <a:pt x="1168575" y="7155583"/>
                  <a:pt x="1177493" y="7148187"/>
                </a:cubicBezTo>
                <a:close/>
                <a:moveTo>
                  <a:pt x="374746" y="7146214"/>
                </a:moveTo>
                <a:cubicBezTo>
                  <a:pt x="368886" y="7160483"/>
                  <a:pt x="343245" y="7160483"/>
                  <a:pt x="333722" y="7179745"/>
                </a:cubicBezTo>
                <a:cubicBezTo>
                  <a:pt x="323465" y="7164763"/>
                  <a:pt x="365955" y="7151922"/>
                  <a:pt x="374746" y="7146214"/>
                </a:cubicBezTo>
                <a:close/>
                <a:moveTo>
                  <a:pt x="896433" y="7142271"/>
                </a:moveTo>
                <a:cubicBezTo>
                  <a:pt x="898504" y="7143643"/>
                  <a:pt x="900575" y="7145015"/>
                  <a:pt x="903337" y="7143643"/>
                </a:cubicBezTo>
                <a:cubicBezTo>
                  <a:pt x="901266" y="7151876"/>
                  <a:pt x="895743" y="7155992"/>
                  <a:pt x="889530" y="7158049"/>
                </a:cubicBezTo>
                <a:cubicBezTo>
                  <a:pt x="890910" y="7152562"/>
                  <a:pt x="890910" y="7147073"/>
                  <a:pt x="896433" y="7142271"/>
                </a:cubicBezTo>
                <a:close/>
                <a:moveTo>
                  <a:pt x="5702487" y="7140299"/>
                </a:moveTo>
                <a:cubicBezTo>
                  <a:pt x="5709950" y="7146216"/>
                  <a:pt x="5708458" y="7143586"/>
                  <a:pt x="5709205" y="7152791"/>
                </a:cubicBezTo>
                <a:cubicBezTo>
                  <a:pt x="5697264" y="7158051"/>
                  <a:pt x="5682338" y="7150818"/>
                  <a:pt x="5702487" y="7140299"/>
                </a:cubicBezTo>
                <a:close/>
                <a:moveTo>
                  <a:pt x="587761" y="7140298"/>
                </a:moveTo>
                <a:cubicBezTo>
                  <a:pt x="587038" y="7153595"/>
                  <a:pt x="574020" y="7152196"/>
                  <a:pt x="567511" y="7161994"/>
                </a:cubicBezTo>
                <a:cubicBezTo>
                  <a:pt x="566065" y="7148696"/>
                  <a:pt x="579083" y="7147296"/>
                  <a:pt x="587761" y="7140298"/>
                </a:cubicBezTo>
                <a:close/>
                <a:moveTo>
                  <a:pt x="5410154" y="7138326"/>
                </a:moveTo>
                <a:cubicBezTo>
                  <a:pt x="5408040" y="7147376"/>
                  <a:pt x="5405926" y="7155730"/>
                  <a:pt x="5406631" y="7164083"/>
                </a:cubicBezTo>
                <a:cubicBezTo>
                  <a:pt x="5406631" y="7164083"/>
                  <a:pt x="5406631" y="7164083"/>
                  <a:pt x="5390430" y="7173828"/>
                </a:cubicBezTo>
                <a:cubicBezTo>
                  <a:pt x="5395361" y="7161994"/>
                  <a:pt x="5395361" y="7150160"/>
                  <a:pt x="5410154" y="7138326"/>
                </a:cubicBezTo>
                <a:close/>
                <a:moveTo>
                  <a:pt x="560149" y="7135763"/>
                </a:moveTo>
                <a:cubicBezTo>
                  <a:pt x="560149" y="7144046"/>
                  <a:pt x="553974" y="7146117"/>
                  <a:pt x="546256" y="7148188"/>
                </a:cubicBezTo>
                <a:cubicBezTo>
                  <a:pt x="542397" y="7141975"/>
                  <a:pt x="554745" y="7134381"/>
                  <a:pt x="560149" y="7135763"/>
                </a:cubicBezTo>
                <a:close/>
                <a:moveTo>
                  <a:pt x="758933" y="7134381"/>
                </a:moveTo>
                <a:cubicBezTo>
                  <a:pt x="765272" y="7135697"/>
                  <a:pt x="762454" y="7140299"/>
                  <a:pt x="765272" y="7146215"/>
                </a:cubicBezTo>
                <a:cubicBezTo>
                  <a:pt x="756115" y="7141613"/>
                  <a:pt x="755409" y="7148188"/>
                  <a:pt x="745548" y="7150160"/>
                </a:cubicBezTo>
                <a:cubicBezTo>
                  <a:pt x="745548" y="7144244"/>
                  <a:pt x="756115" y="7140299"/>
                  <a:pt x="758933" y="7134381"/>
                </a:cubicBezTo>
                <a:close/>
                <a:moveTo>
                  <a:pt x="6356882" y="7128465"/>
                </a:moveTo>
                <a:cubicBezTo>
                  <a:pt x="6351160" y="7147225"/>
                  <a:pt x="6315398" y="7169458"/>
                  <a:pt x="6293225" y="7189608"/>
                </a:cubicBezTo>
                <a:cubicBezTo>
                  <a:pt x="6291794" y="7171543"/>
                  <a:pt x="6340431" y="7148614"/>
                  <a:pt x="6356882" y="7128465"/>
                </a:cubicBezTo>
                <a:close/>
                <a:moveTo>
                  <a:pt x="5742595" y="7127902"/>
                </a:moveTo>
                <a:cubicBezTo>
                  <a:pt x="5744975" y="7128143"/>
                  <a:pt x="5746861" y="7129499"/>
                  <a:pt x="5747426" y="7132474"/>
                </a:cubicBezTo>
                <a:lnTo>
                  <a:pt x="5730080" y="7142272"/>
                </a:lnTo>
                <a:cubicBezTo>
                  <a:pt x="5725933" y="7138423"/>
                  <a:pt x="5729704" y="7132998"/>
                  <a:pt x="5734794" y="7130024"/>
                </a:cubicBezTo>
                <a:cubicBezTo>
                  <a:pt x="5737339" y="7128537"/>
                  <a:pt x="5740214" y="7127662"/>
                  <a:pt x="5742595" y="7127902"/>
                </a:cubicBezTo>
                <a:close/>
                <a:moveTo>
                  <a:pt x="1230746" y="7124519"/>
                </a:moveTo>
                <a:cubicBezTo>
                  <a:pt x="1227224" y="7133039"/>
                  <a:pt x="1219475" y="7140141"/>
                  <a:pt x="1211727" y="7142271"/>
                </a:cubicBezTo>
                <a:cubicBezTo>
                  <a:pt x="1211022" y="7129490"/>
                  <a:pt x="1221589" y="7133750"/>
                  <a:pt x="1230746" y="7124519"/>
                </a:cubicBezTo>
                <a:close/>
                <a:moveTo>
                  <a:pt x="5636570" y="7120575"/>
                </a:moveTo>
                <a:cubicBezTo>
                  <a:pt x="5646836" y="7135763"/>
                  <a:pt x="5624104" y="7134382"/>
                  <a:pt x="5613104" y="7148188"/>
                </a:cubicBezTo>
                <a:cubicBezTo>
                  <a:pt x="5607238" y="7144046"/>
                  <a:pt x="5597704" y="7146117"/>
                  <a:pt x="5589638" y="7145428"/>
                </a:cubicBezTo>
                <a:cubicBezTo>
                  <a:pt x="5597704" y="7138523"/>
                  <a:pt x="5613838" y="7134382"/>
                  <a:pt x="5636570" y="7120575"/>
                </a:cubicBezTo>
                <a:close/>
                <a:moveTo>
                  <a:pt x="444602" y="7117958"/>
                </a:moveTo>
                <a:cubicBezTo>
                  <a:pt x="446574" y="7118527"/>
                  <a:pt x="448383" y="7120044"/>
                  <a:pt x="449697" y="7123457"/>
                </a:cubicBezTo>
                <a:cubicBezTo>
                  <a:pt x="446410" y="7131043"/>
                  <a:pt x="445752" y="7126492"/>
                  <a:pt x="440492" y="7135595"/>
                </a:cubicBezTo>
                <a:cubicBezTo>
                  <a:pt x="435890" y="7136353"/>
                  <a:pt x="440492" y="7131043"/>
                  <a:pt x="443779" y="7128767"/>
                </a:cubicBezTo>
                <a:cubicBezTo>
                  <a:pt x="440492" y="7121182"/>
                  <a:pt x="437204" y="7126492"/>
                  <a:pt x="438520" y="7118146"/>
                </a:cubicBezTo>
                <a:cubicBezTo>
                  <a:pt x="440492" y="7117767"/>
                  <a:pt x="442629" y="7117389"/>
                  <a:pt x="444602" y="7117958"/>
                </a:cubicBezTo>
                <a:close/>
                <a:moveTo>
                  <a:pt x="351078" y="7116629"/>
                </a:moveTo>
                <a:cubicBezTo>
                  <a:pt x="351736" y="7130791"/>
                  <a:pt x="360941" y="7134330"/>
                  <a:pt x="353051" y="7144242"/>
                </a:cubicBezTo>
                <a:cubicBezTo>
                  <a:pt x="355680" y="7141411"/>
                  <a:pt x="347791" y="7126541"/>
                  <a:pt x="349107" y="7136455"/>
                </a:cubicBezTo>
                <a:cubicBezTo>
                  <a:pt x="339244" y="7138578"/>
                  <a:pt x="353051" y="7127250"/>
                  <a:pt x="344503" y="7122294"/>
                </a:cubicBezTo>
                <a:cubicBezTo>
                  <a:pt x="344503" y="7122294"/>
                  <a:pt x="344503" y="7122294"/>
                  <a:pt x="351078" y="7116629"/>
                </a:cubicBezTo>
                <a:close/>
                <a:moveTo>
                  <a:pt x="1291236" y="7116167"/>
                </a:moveTo>
                <a:lnTo>
                  <a:pt x="1284814" y="7120088"/>
                </a:lnTo>
                <a:lnTo>
                  <a:pt x="1284184" y="7119794"/>
                </a:lnTo>
                <a:cubicBezTo>
                  <a:pt x="1284932" y="7119113"/>
                  <a:pt x="1287123" y="7117953"/>
                  <a:pt x="1291236" y="7116167"/>
                </a:cubicBezTo>
                <a:close/>
                <a:moveTo>
                  <a:pt x="948701" y="7114250"/>
                </a:moveTo>
                <a:cubicBezTo>
                  <a:pt x="944474" y="7126492"/>
                  <a:pt x="927568" y="7121731"/>
                  <a:pt x="919115" y="7125131"/>
                </a:cubicBezTo>
                <a:cubicBezTo>
                  <a:pt x="924750" y="7106768"/>
                  <a:pt x="936725" y="7118330"/>
                  <a:pt x="948701" y="7114250"/>
                </a:cubicBezTo>
                <a:close/>
                <a:moveTo>
                  <a:pt x="1110331" y="7110712"/>
                </a:moveTo>
                <a:cubicBezTo>
                  <a:pt x="1114621" y="7122844"/>
                  <a:pt x="1122487" y="7119990"/>
                  <a:pt x="1129637" y="7117135"/>
                </a:cubicBezTo>
                <a:cubicBezTo>
                  <a:pt x="1132855" y="7120703"/>
                  <a:pt x="1133034" y="7123379"/>
                  <a:pt x="1132676" y="7125878"/>
                </a:cubicBezTo>
                <a:lnTo>
                  <a:pt x="1132627" y="7128021"/>
                </a:lnTo>
                <a:lnTo>
                  <a:pt x="1138214" y="7122153"/>
                </a:lnTo>
                <a:cubicBezTo>
                  <a:pt x="1139214" y="7120378"/>
                  <a:pt x="1140122" y="7119313"/>
                  <a:pt x="1143755" y="7120022"/>
                </a:cubicBezTo>
                <a:cubicBezTo>
                  <a:pt x="1143755" y="7122863"/>
                  <a:pt x="1143755" y="7125703"/>
                  <a:pt x="1145935" y="7129254"/>
                </a:cubicBezTo>
                <a:cubicBezTo>
                  <a:pt x="1143028" y="7128544"/>
                  <a:pt x="1137215" y="7129964"/>
                  <a:pt x="1138668" y="7134225"/>
                </a:cubicBezTo>
                <a:cubicBezTo>
                  <a:pt x="1137215" y="7136354"/>
                  <a:pt x="1135761" y="7134934"/>
                  <a:pt x="1135034" y="7133514"/>
                </a:cubicBezTo>
                <a:lnTo>
                  <a:pt x="1132596" y="7129343"/>
                </a:lnTo>
                <a:lnTo>
                  <a:pt x="1132497" y="7133550"/>
                </a:lnTo>
                <a:cubicBezTo>
                  <a:pt x="1121772" y="7126056"/>
                  <a:pt x="1116767" y="7129624"/>
                  <a:pt x="1112566" y="7133371"/>
                </a:cubicBezTo>
                <a:lnTo>
                  <a:pt x="1112266" y="7133580"/>
                </a:lnTo>
                <a:lnTo>
                  <a:pt x="1116112" y="7137382"/>
                </a:lnTo>
                <a:cubicBezTo>
                  <a:pt x="1116673" y="7139696"/>
                  <a:pt x="1117608" y="7140765"/>
                  <a:pt x="1123219" y="7134710"/>
                </a:cubicBezTo>
                <a:cubicBezTo>
                  <a:pt x="1126212" y="7140408"/>
                  <a:pt x="1118730" y="7143257"/>
                  <a:pt x="1123967" y="7148955"/>
                </a:cubicBezTo>
                <a:cubicBezTo>
                  <a:pt x="1120227" y="7156078"/>
                  <a:pt x="1110500" y="7143970"/>
                  <a:pt x="1112745" y="7153229"/>
                </a:cubicBezTo>
                <a:cubicBezTo>
                  <a:pt x="1104515" y="7156078"/>
                  <a:pt x="1109752" y="7143970"/>
                  <a:pt x="1106011" y="7140408"/>
                </a:cubicBezTo>
                <a:cubicBezTo>
                  <a:pt x="1107508" y="7138271"/>
                  <a:pt x="1109004" y="7139696"/>
                  <a:pt x="1109752" y="7141120"/>
                </a:cubicBezTo>
                <a:lnTo>
                  <a:pt x="1110907" y="7134525"/>
                </a:lnTo>
                <a:lnTo>
                  <a:pt x="1106254" y="7137764"/>
                </a:lnTo>
                <a:cubicBezTo>
                  <a:pt x="1103940" y="7138367"/>
                  <a:pt x="1101214" y="7137654"/>
                  <a:pt x="1097460" y="7134263"/>
                </a:cubicBezTo>
                <a:cubicBezTo>
                  <a:pt x="1091025" y="7139973"/>
                  <a:pt x="1090310" y="7146395"/>
                  <a:pt x="1083875" y="7151391"/>
                </a:cubicBezTo>
                <a:cubicBezTo>
                  <a:pt x="1085304" y="7153533"/>
                  <a:pt x="1097460" y="7150678"/>
                  <a:pt x="1094600" y="7147110"/>
                </a:cubicBezTo>
                <a:cubicBezTo>
                  <a:pt x="1101035" y="7147823"/>
                  <a:pt x="1093885" y="7162097"/>
                  <a:pt x="1085304" y="7160670"/>
                </a:cubicBezTo>
                <a:cubicBezTo>
                  <a:pt x="1090310" y="7169234"/>
                  <a:pt x="1091025" y="7156387"/>
                  <a:pt x="1098175" y="7165665"/>
                </a:cubicBezTo>
                <a:cubicBezTo>
                  <a:pt x="1103181" y="7162810"/>
                  <a:pt x="1103896" y="7158529"/>
                  <a:pt x="1101035" y="7152819"/>
                </a:cubicBezTo>
                <a:cubicBezTo>
                  <a:pt x="1112476" y="7157101"/>
                  <a:pt x="1105326" y="7176370"/>
                  <a:pt x="1101750" y="7184934"/>
                </a:cubicBezTo>
                <a:cubicBezTo>
                  <a:pt x="1096030" y="7191357"/>
                  <a:pt x="1094600" y="7182793"/>
                  <a:pt x="1089595" y="7186362"/>
                </a:cubicBezTo>
                <a:cubicBezTo>
                  <a:pt x="1089595" y="7197068"/>
                  <a:pt x="1045976" y="7232751"/>
                  <a:pt x="1035250" y="7223473"/>
                </a:cubicBezTo>
                <a:cubicBezTo>
                  <a:pt x="1028100" y="7229896"/>
                  <a:pt x="1030246" y="7244170"/>
                  <a:pt x="1020950" y="7233464"/>
                </a:cubicBezTo>
                <a:cubicBezTo>
                  <a:pt x="1016660" y="7237747"/>
                  <a:pt x="1020234" y="7243456"/>
                  <a:pt x="1019520" y="7248452"/>
                </a:cubicBezTo>
                <a:cubicBezTo>
                  <a:pt x="1010939" y="7252734"/>
                  <a:pt x="1003074" y="7255588"/>
                  <a:pt x="993778" y="7260584"/>
                </a:cubicBezTo>
                <a:cubicBezTo>
                  <a:pt x="985912" y="7286991"/>
                  <a:pt x="943725" y="7277713"/>
                  <a:pt x="934429" y="7311969"/>
                </a:cubicBezTo>
                <a:cubicBezTo>
                  <a:pt x="924417" y="7308401"/>
                  <a:pt x="918697" y="7316965"/>
                  <a:pt x="913692" y="7327670"/>
                </a:cubicBezTo>
                <a:cubicBezTo>
                  <a:pt x="899391" y="7326242"/>
                  <a:pt x="920843" y="7306974"/>
                  <a:pt x="912262" y="7306974"/>
                </a:cubicBezTo>
                <a:cubicBezTo>
                  <a:pt x="907971" y="7299837"/>
                  <a:pt x="921557" y="7308401"/>
                  <a:pt x="913692" y="7298410"/>
                </a:cubicBezTo>
                <a:cubicBezTo>
                  <a:pt x="941579" y="7300550"/>
                  <a:pt x="964461" y="7257730"/>
                  <a:pt x="983052" y="7264867"/>
                </a:cubicBezTo>
                <a:cubicBezTo>
                  <a:pt x="988057" y="7239888"/>
                  <a:pt x="1008794" y="7238460"/>
                  <a:pt x="1026670" y="7225615"/>
                </a:cubicBezTo>
                <a:cubicBezTo>
                  <a:pt x="1040972" y="7216336"/>
                  <a:pt x="1045262" y="7187789"/>
                  <a:pt x="1060278" y="7204204"/>
                </a:cubicBezTo>
                <a:cubicBezTo>
                  <a:pt x="1059562" y="7192785"/>
                  <a:pt x="1063852" y="7193498"/>
                  <a:pt x="1071004" y="7182080"/>
                </a:cubicBezTo>
                <a:cubicBezTo>
                  <a:pt x="1069574" y="7175657"/>
                  <a:pt x="1065283" y="7179938"/>
                  <a:pt x="1061708" y="7182080"/>
                </a:cubicBezTo>
                <a:cubicBezTo>
                  <a:pt x="1065283" y="7174943"/>
                  <a:pt x="1063852" y="7166379"/>
                  <a:pt x="1072434" y="7159956"/>
                </a:cubicBezTo>
                <a:cubicBezTo>
                  <a:pt x="1060278" y="7154961"/>
                  <a:pt x="1050982" y="7183508"/>
                  <a:pt x="1041686" y="7193498"/>
                </a:cubicBezTo>
                <a:cubicBezTo>
                  <a:pt x="1046692" y="7186362"/>
                  <a:pt x="1040972" y="7174229"/>
                  <a:pt x="1031676" y="7186362"/>
                </a:cubicBezTo>
                <a:cubicBezTo>
                  <a:pt x="1029530" y="7182793"/>
                  <a:pt x="1028100" y="7179225"/>
                  <a:pt x="1025240" y="7180653"/>
                </a:cubicBezTo>
                <a:cubicBezTo>
                  <a:pt x="1025240" y="7171374"/>
                  <a:pt x="1037396" y="7164238"/>
                  <a:pt x="1043832" y="7155674"/>
                </a:cubicBezTo>
                <a:cubicBezTo>
                  <a:pt x="1045976" y="7160670"/>
                  <a:pt x="1043116" y="7164951"/>
                  <a:pt x="1037396" y="7167806"/>
                </a:cubicBezTo>
                <a:cubicBezTo>
                  <a:pt x="1048836" y="7174229"/>
                  <a:pt x="1044546" y="7147110"/>
                  <a:pt x="1055988" y="7154246"/>
                </a:cubicBezTo>
                <a:cubicBezTo>
                  <a:pt x="1060992" y="7147110"/>
                  <a:pt x="1045976" y="7153533"/>
                  <a:pt x="1050266" y="7144255"/>
                </a:cubicBezTo>
                <a:cubicBezTo>
                  <a:pt x="1075294" y="7145682"/>
                  <a:pt x="1084589" y="7134978"/>
                  <a:pt x="1110331" y="7110712"/>
                </a:cubicBezTo>
                <a:close/>
                <a:moveTo>
                  <a:pt x="422083" y="7102824"/>
                </a:moveTo>
                <a:cubicBezTo>
                  <a:pt x="421378" y="7109480"/>
                  <a:pt x="416447" y="7115398"/>
                  <a:pt x="409404" y="7120575"/>
                </a:cubicBezTo>
                <a:cubicBezTo>
                  <a:pt x="402359" y="7111699"/>
                  <a:pt x="418561" y="7108741"/>
                  <a:pt x="422083" y="7102824"/>
                </a:cubicBezTo>
                <a:close/>
                <a:moveTo>
                  <a:pt x="1121096" y="7096630"/>
                </a:moveTo>
                <a:cubicBezTo>
                  <a:pt x="1123870" y="7099509"/>
                  <a:pt x="1124979" y="7109883"/>
                  <a:pt x="1129417" y="7105835"/>
                </a:cubicBezTo>
                <a:cubicBezTo>
                  <a:pt x="1130157" y="7109883"/>
                  <a:pt x="1127198" y="7113257"/>
                  <a:pt x="1122760" y="7116631"/>
                </a:cubicBezTo>
                <a:cubicBezTo>
                  <a:pt x="1121281" y="7115281"/>
                  <a:pt x="1122021" y="7113932"/>
                  <a:pt x="1123500" y="7112583"/>
                </a:cubicBezTo>
                <a:cubicBezTo>
                  <a:pt x="1121281" y="7109883"/>
                  <a:pt x="1116104" y="7116631"/>
                  <a:pt x="1113885" y="7112583"/>
                </a:cubicBezTo>
                <a:cubicBezTo>
                  <a:pt x="1106488" y="7105835"/>
                  <a:pt x="1123500" y="7103810"/>
                  <a:pt x="1117583" y="7097062"/>
                </a:cubicBezTo>
                <a:cubicBezTo>
                  <a:pt x="1119062" y="7095544"/>
                  <a:pt x="1120171" y="7095671"/>
                  <a:pt x="1121096" y="7096630"/>
                </a:cubicBezTo>
                <a:close/>
                <a:moveTo>
                  <a:pt x="5463408" y="7091660"/>
                </a:moveTo>
                <a:cubicBezTo>
                  <a:pt x="5465708" y="7092903"/>
                  <a:pt x="5467352" y="7095567"/>
                  <a:pt x="5469324" y="7097696"/>
                </a:cubicBezTo>
                <a:cubicBezTo>
                  <a:pt x="5469324" y="7097696"/>
                  <a:pt x="5469324" y="7097696"/>
                  <a:pt x="5458147" y="7104797"/>
                </a:cubicBezTo>
                <a:cubicBezTo>
                  <a:pt x="5458147" y="7104797"/>
                  <a:pt x="5458147" y="7104797"/>
                  <a:pt x="5453545" y="7094145"/>
                </a:cubicBezTo>
                <a:cubicBezTo>
                  <a:pt x="5458148" y="7090596"/>
                  <a:pt x="5461106" y="7090418"/>
                  <a:pt x="5463408" y="7091660"/>
                </a:cubicBezTo>
                <a:close/>
                <a:moveTo>
                  <a:pt x="819639" y="7090990"/>
                </a:moveTo>
                <a:cubicBezTo>
                  <a:pt x="822470" y="7102386"/>
                  <a:pt x="802645" y="7108084"/>
                  <a:pt x="794857" y="7116631"/>
                </a:cubicBezTo>
                <a:cubicBezTo>
                  <a:pt x="799105" y="7105235"/>
                  <a:pt x="809725" y="7095975"/>
                  <a:pt x="819639" y="7090990"/>
                </a:cubicBezTo>
                <a:close/>
                <a:moveTo>
                  <a:pt x="5720045" y="7087045"/>
                </a:moveTo>
                <a:cubicBezTo>
                  <a:pt x="5720045" y="7087045"/>
                  <a:pt x="5720045" y="7087045"/>
                  <a:pt x="5727702" y="7103116"/>
                </a:cubicBezTo>
                <a:cubicBezTo>
                  <a:pt x="5721438" y="7106768"/>
                  <a:pt x="5704034" y="7096542"/>
                  <a:pt x="5720045" y="7087045"/>
                </a:cubicBezTo>
                <a:close/>
                <a:moveTo>
                  <a:pt x="5688685" y="7087045"/>
                </a:moveTo>
                <a:cubicBezTo>
                  <a:pt x="5698116" y="7094909"/>
                  <a:pt x="5671275" y="7109924"/>
                  <a:pt x="5662569" y="7109924"/>
                </a:cubicBezTo>
                <a:cubicBezTo>
                  <a:pt x="5652412" y="7117074"/>
                  <a:pt x="5658942" y="7124224"/>
                  <a:pt x="5662569" y="7131374"/>
                </a:cubicBezTo>
                <a:cubicBezTo>
                  <a:pt x="5635001" y="7144244"/>
                  <a:pt x="5660392" y="7112784"/>
                  <a:pt x="5638629" y="7114930"/>
                </a:cubicBezTo>
                <a:cubicBezTo>
                  <a:pt x="5641530" y="7112070"/>
                  <a:pt x="5642981" y="7113500"/>
                  <a:pt x="5643706" y="7114930"/>
                </a:cubicBezTo>
                <a:cubicBezTo>
                  <a:pt x="5659667" y="7106350"/>
                  <a:pt x="5668372" y="7090621"/>
                  <a:pt x="5688685" y="7087045"/>
                </a:cubicBezTo>
                <a:close/>
                <a:moveTo>
                  <a:pt x="6467662" y="7081798"/>
                </a:moveTo>
                <a:cubicBezTo>
                  <a:pt x="6471176" y="7081587"/>
                  <a:pt x="6474004" y="7081962"/>
                  <a:pt x="6475222" y="7082896"/>
                </a:cubicBezTo>
                <a:lnTo>
                  <a:pt x="6455034" y="7100852"/>
                </a:lnTo>
                <a:cubicBezTo>
                  <a:pt x="6456426" y="7097111"/>
                  <a:pt x="6457123" y="7092622"/>
                  <a:pt x="6455034" y="7089630"/>
                </a:cubicBezTo>
                <a:cubicBezTo>
                  <a:pt x="6455034" y="7089630"/>
                  <a:pt x="6455034" y="7089630"/>
                  <a:pt x="6442504" y="7100104"/>
                </a:cubicBezTo>
                <a:cubicBezTo>
                  <a:pt x="6440416" y="7088321"/>
                  <a:pt x="6457123" y="7082429"/>
                  <a:pt x="6467662" y="7081798"/>
                </a:cubicBezTo>
                <a:close/>
                <a:moveTo>
                  <a:pt x="5626030" y="7079155"/>
                </a:moveTo>
                <a:cubicBezTo>
                  <a:pt x="5624630" y="7085730"/>
                  <a:pt x="5633030" y="7092305"/>
                  <a:pt x="5620431" y="7098879"/>
                </a:cubicBezTo>
                <a:cubicBezTo>
                  <a:pt x="5618332" y="7094934"/>
                  <a:pt x="5617632" y="7088361"/>
                  <a:pt x="5611333" y="7090990"/>
                </a:cubicBezTo>
                <a:cubicBezTo>
                  <a:pt x="5611333" y="7087045"/>
                  <a:pt x="5620431" y="7083100"/>
                  <a:pt x="5626030" y="7079155"/>
                </a:cubicBezTo>
                <a:close/>
                <a:moveTo>
                  <a:pt x="661993" y="7079155"/>
                </a:moveTo>
                <a:cubicBezTo>
                  <a:pt x="662709" y="7086200"/>
                  <a:pt x="642627" y="7108741"/>
                  <a:pt x="639041" y="7096062"/>
                </a:cubicBezTo>
                <a:cubicBezTo>
                  <a:pt x="639041" y="7096062"/>
                  <a:pt x="639041" y="7096062"/>
                  <a:pt x="661993" y="7079155"/>
                </a:cubicBezTo>
                <a:close/>
                <a:moveTo>
                  <a:pt x="1289916" y="7072769"/>
                </a:moveTo>
                <a:cubicBezTo>
                  <a:pt x="1289916" y="7078780"/>
                  <a:pt x="1286911" y="7083288"/>
                  <a:pt x="1280900" y="7087045"/>
                </a:cubicBezTo>
                <a:cubicBezTo>
                  <a:pt x="1274137" y="7078780"/>
                  <a:pt x="1283905" y="7071266"/>
                  <a:pt x="1289916" y="7072769"/>
                </a:cubicBezTo>
                <a:close/>
                <a:moveTo>
                  <a:pt x="506894" y="7071266"/>
                </a:moveTo>
                <a:cubicBezTo>
                  <a:pt x="509763" y="7072682"/>
                  <a:pt x="512632" y="7075514"/>
                  <a:pt x="514784" y="7079763"/>
                </a:cubicBezTo>
                <a:cubicBezTo>
                  <a:pt x="501874" y="7086842"/>
                  <a:pt x="499722" y="7088967"/>
                  <a:pt x="488964" y="7098879"/>
                </a:cubicBezTo>
                <a:cubicBezTo>
                  <a:pt x="483226" y="7083303"/>
                  <a:pt x="503309" y="7086135"/>
                  <a:pt x="506894" y="7071266"/>
                </a:cubicBezTo>
                <a:close/>
                <a:moveTo>
                  <a:pt x="5883770" y="7069919"/>
                </a:moveTo>
                <a:cubicBezTo>
                  <a:pt x="5886279" y="7069551"/>
                  <a:pt x="5887856" y="7070486"/>
                  <a:pt x="5887331" y="7073514"/>
                </a:cubicBezTo>
                <a:cubicBezTo>
                  <a:pt x="5887331" y="7073514"/>
                  <a:pt x="5887331" y="7073514"/>
                  <a:pt x="5867694" y="7087046"/>
                </a:cubicBezTo>
                <a:cubicBezTo>
                  <a:pt x="5860332" y="7083842"/>
                  <a:pt x="5876242" y="7071021"/>
                  <a:pt x="5883770" y="7069919"/>
                </a:cubicBezTo>
                <a:close/>
                <a:moveTo>
                  <a:pt x="6508752" y="7065350"/>
                </a:moveTo>
                <a:cubicBezTo>
                  <a:pt x="6495344" y="7096689"/>
                  <a:pt x="6453002" y="7110933"/>
                  <a:pt x="6431830" y="7142272"/>
                </a:cubicBezTo>
                <a:cubicBezTo>
                  <a:pt x="6437476" y="7108797"/>
                  <a:pt x="6479113" y="7100962"/>
                  <a:pt x="6508752" y="7065350"/>
                </a:cubicBezTo>
                <a:close/>
                <a:moveTo>
                  <a:pt x="952530" y="7065350"/>
                </a:moveTo>
                <a:cubicBezTo>
                  <a:pt x="952530" y="7068966"/>
                  <a:pt x="952530" y="7071859"/>
                  <a:pt x="954618" y="7074752"/>
                </a:cubicBezTo>
                <a:cubicBezTo>
                  <a:pt x="949745" y="7075475"/>
                  <a:pt x="945568" y="7077645"/>
                  <a:pt x="944176" y="7079091"/>
                </a:cubicBezTo>
                <a:cubicBezTo>
                  <a:pt x="942088" y="7080537"/>
                  <a:pt x="940000" y="7083431"/>
                  <a:pt x="937911" y="7087046"/>
                </a:cubicBezTo>
                <a:cubicBezTo>
                  <a:pt x="937911" y="7087046"/>
                  <a:pt x="937911" y="7087046"/>
                  <a:pt x="930950" y="7078368"/>
                </a:cubicBezTo>
                <a:cubicBezTo>
                  <a:pt x="937216" y="7079814"/>
                  <a:pt x="941391" y="7076198"/>
                  <a:pt x="952530" y="7065350"/>
                </a:cubicBezTo>
                <a:close/>
                <a:moveTo>
                  <a:pt x="493089" y="7064060"/>
                </a:moveTo>
                <a:cubicBezTo>
                  <a:pt x="490130" y="7070205"/>
                  <a:pt x="481255" y="7081128"/>
                  <a:pt x="475337" y="7079763"/>
                </a:cubicBezTo>
                <a:cubicBezTo>
                  <a:pt x="478295" y="7073618"/>
                  <a:pt x="487171" y="7063377"/>
                  <a:pt x="493089" y="7064060"/>
                </a:cubicBezTo>
                <a:close/>
                <a:moveTo>
                  <a:pt x="687693" y="7060814"/>
                </a:moveTo>
                <a:cubicBezTo>
                  <a:pt x="690324" y="7066336"/>
                  <a:pt x="679147" y="7069097"/>
                  <a:pt x="675859" y="7073239"/>
                </a:cubicBezTo>
                <a:cubicBezTo>
                  <a:pt x="672572" y="7066336"/>
                  <a:pt x="683091" y="7059432"/>
                  <a:pt x="687693" y="7060814"/>
                </a:cubicBezTo>
                <a:close/>
                <a:moveTo>
                  <a:pt x="1089116" y="7053514"/>
                </a:moveTo>
                <a:cubicBezTo>
                  <a:pt x="1092683" y="7074854"/>
                  <a:pt x="1069140" y="7076278"/>
                  <a:pt x="1062719" y="7094061"/>
                </a:cubicBezTo>
                <a:cubicBezTo>
                  <a:pt x="1044884" y="7079834"/>
                  <a:pt x="1015635" y="7140298"/>
                  <a:pt x="992092" y="7131762"/>
                </a:cubicBezTo>
                <a:cubicBezTo>
                  <a:pt x="1033470" y="7100463"/>
                  <a:pt x="1063432" y="7080546"/>
                  <a:pt x="1089116" y="7053514"/>
                </a:cubicBezTo>
                <a:close/>
                <a:moveTo>
                  <a:pt x="443547" y="7053514"/>
                </a:moveTo>
                <a:cubicBezTo>
                  <a:pt x="443547" y="7053514"/>
                  <a:pt x="443547" y="7053514"/>
                  <a:pt x="447724" y="7060513"/>
                </a:cubicBezTo>
                <a:cubicBezTo>
                  <a:pt x="439371" y="7064013"/>
                  <a:pt x="442851" y="7070312"/>
                  <a:pt x="442851" y="7075211"/>
                </a:cubicBezTo>
                <a:cubicBezTo>
                  <a:pt x="435890" y="7075211"/>
                  <a:pt x="436586" y="7057714"/>
                  <a:pt x="443547" y="7053514"/>
                </a:cubicBezTo>
                <a:close/>
                <a:moveTo>
                  <a:pt x="493087" y="7049570"/>
                </a:moveTo>
                <a:cubicBezTo>
                  <a:pt x="483046" y="7069652"/>
                  <a:pt x="460813" y="7076825"/>
                  <a:pt x="445751" y="7089017"/>
                </a:cubicBezTo>
                <a:cubicBezTo>
                  <a:pt x="461530" y="7070369"/>
                  <a:pt x="475874" y="7059611"/>
                  <a:pt x="493087" y="7049570"/>
                </a:cubicBezTo>
                <a:close/>
                <a:moveTo>
                  <a:pt x="5586212" y="7045626"/>
                </a:moveTo>
                <a:cubicBezTo>
                  <a:pt x="5590572" y="7049894"/>
                  <a:pt x="5601472" y="7047049"/>
                  <a:pt x="5596385" y="7056296"/>
                </a:cubicBezTo>
                <a:cubicBezTo>
                  <a:pt x="5586212" y="7064833"/>
                  <a:pt x="5581126" y="7064121"/>
                  <a:pt x="5580399" y="7056296"/>
                </a:cubicBezTo>
                <a:cubicBezTo>
                  <a:pt x="5574586" y="7077637"/>
                  <a:pt x="5546973" y="7081905"/>
                  <a:pt x="5532439" y="7089018"/>
                </a:cubicBezTo>
                <a:cubicBezTo>
                  <a:pt x="5552059" y="7069812"/>
                  <a:pt x="5561506" y="7065543"/>
                  <a:pt x="5586212" y="7045626"/>
                </a:cubicBezTo>
                <a:close/>
                <a:moveTo>
                  <a:pt x="1054925" y="7041680"/>
                </a:moveTo>
                <a:cubicBezTo>
                  <a:pt x="1054925" y="7041680"/>
                  <a:pt x="1054925" y="7041680"/>
                  <a:pt x="1059152" y="7049910"/>
                </a:cubicBezTo>
                <a:cubicBezTo>
                  <a:pt x="1052812" y="7052155"/>
                  <a:pt x="1043655" y="7063377"/>
                  <a:pt x="1039429" y="7054399"/>
                </a:cubicBezTo>
                <a:cubicBezTo>
                  <a:pt x="1046473" y="7056644"/>
                  <a:pt x="1050699" y="7047666"/>
                  <a:pt x="1054925" y="7041680"/>
                </a:cubicBezTo>
                <a:close/>
                <a:moveTo>
                  <a:pt x="554231" y="7041680"/>
                </a:moveTo>
                <a:cubicBezTo>
                  <a:pt x="550709" y="7050842"/>
                  <a:pt x="541552" y="7065348"/>
                  <a:pt x="534507" y="7053897"/>
                </a:cubicBezTo>
                <a:cubicBezTo>
                  <a:pt x="540847" y="7050842"/>
                  <a:pt x="547186" y="7049315"/>
                  <a:pt x="554231" y="7041680"/>
                </a:cubicBezTo>
                <a:close/>
                <a:moveTo>
                  <a:pt x="642986" y="7039708"/>
                </a:moveTo>
                <a:cubicBezTo>
                  <a:pt x="640181" y="7054386"/>
                  <a:pt x="621948" y="7071266"/>
                  <a:pt x="611428" y="7064661"/>
                </a:cubicBezTo>
                <a:cubicBezTo>
                  <a:pt x="618441" y="7058057"/>
                  <a:pt x="629661" y="7044112"/>
                  <a:pt x="642986" y="7039708"/>
                </a:cubicBezTo>
                <a:close/>
                <a:moveTo>
                  <a:pt x="6467332" y="7037736"/>
                </a:moveTo>
                <a:cubicBezTo>
                  <a:pt x="6452052" y="7057870"/>
                  <a:pt x="6423672" y="7083038"/>
                  <a:pt x="6392383" y="7106768"/>
                </a:cubicBezTo>
                <a:cubicBezTo>
                  <a:pt x="6414214" y="7082320"/>
                  <a:pt x="6432405" y="7063623"/>
                  <a:pt x="6467332" y="7037736"/>
                </a:cubicBezTo>
                <a:close/>
                <a:moveTo>
                  <a:pt x="503979" y="7037736"/>
                </a:moveTo>
                <a:cubicBezTo>
                  <a:pt x="510839" y="7043341"/>
                  <a:pt x="499177" y="7045832"/>
                  <a:pt x="495746" y="7049570"/>
                </a:cubicBezTo>
                <a:cubicBezTo>
                  <a:pt x="495060" y="7042095"/>
                  <a:pt x="496432" y="7039604"/>
                  <a:pt x="503979" y="7037736"/>
                </a:cubicBezTo>
                <a:close/>
                <a:moveTo>
                  <a:pt x="1127410" y="7029846"/>
                </a:moveTo>
                <a:cubicBezTo>
                  <a:pt x="1128185" y="7040289"/>
                  <a:pt x="1115787" y="7035416"/>
                  <a:pt x="1110362" y="7041680"/>
                </a:cubicBezTo>
                <a:cubicBezTo>
                  <a:pt x="1106488" y="7030543"/>
                  <a:pt x="1121986" y="7030543"/>
                  <a:pt x="1127410" y="7029846"/>
                </a:cubicBezTo>
                <a:close/>
                <a:moveTo>
                  <a:pt x="6066946" y="7023930"/>
                </a:moveTo>
                <a:cubicBezTo>
                  <a:pt x="6061926" y="7034497"/>
                  <a:pt x="6054754" y="7038019"/>
                  <a:pt x="6043996" y="7043653"/>
                </a:cubicBezTo>
                <a:cubicBezTo>
                  <a:pt x="6035388" y="7036610"/>
                  <a:pt x="6062644" y="7023930"/>
                  <a:pt x="6066946" y="7023930"/>
                </a:cubicBezTo>
                <a:close/>
                <a:moveTo>
                  <a:pt x="5879555" y="7022736"/>
                </a:moveTo>
                <a:cubicBezTo>
                  <a:pt x="5887340" y="7024433"/>
                  <a:pt x="5888602" y="7041208"/>
                  <a:pt x="5880186" y="7047598"/>
                </a:cubicBezTo>
                <a:cubicBezTo>
                  <a:pt x="5880186" y="7047598"/>
                  <a:pt x="5880186" y="7047598"/>
                  <a:pt x="5869711" y="7027007"/>
                </a:cubicBezTo>
                <a:cubicBezTo>
                  <a:pt x="5873640" y="7023279"/>
                  <a:pt x="5876960" y="7022169"/>
                  <a:pt x="5879555" y="7022736"/>
                </a:cubicBezTo>
                <a:close/>
                <a:moveTo>
                  <a:pt x="1374361" y="7019985"/>
                </a:moveTo>
                <a:cubicBezTo>
                  <a:pt x="1379475" y="7024787"/>
                  <a:pt x="1384589" y="7028904"/>
                  <a:pt x="1376553" y="7035764"/>
                </a:cubicBezTo>
                <a:cubicBezTo>
                  <a:pt x="1375092" y="7030276"/>
                  <a:pt x="1364866" y="7022730"/>
                  <a:pt x="1374361" y="7019985"/>
                </a:cubicBezTo>
                <a:close/>
                <a:moveTo>
                  <a:pt x="5554647" y="7014069"/>
                </a:moveTo>
                <a:cubicBezTo>
                  <a:pt x="5560198" y="7025545"/>
                  <a:pt x="5542849" y="7019806"/>
                  <a:pt x="5541462" y="7029847"/>
                </a:cubicBezTo>
                <a:cubicBezTo>
                  <a:pt x="5569914" y="7025545"/>
                  <a:pt x="5553258" y="7023393"/>
                  <a:pt x="5548400" y="7045626"/>
                </a:cubicBezTo>
                <a:cubicBezTo>
                  <a:pt x="5540767" y="7045626"/>
                  <a:pt x="5535909" y="7040606"/>
                  <a:pt x="5532439" y="7031999"/>
                </a:cubicBezTo>
                <a:cubicBezTo>
                  <a:pt x="5535909" y="7025545"/>
                  <a:pt x="5544932" y="7019806"/>
                  <a:pt x="5554647" y="7014069"/>
                </a:cubicBezTo>
                <a:close/>
                <a:moveTo>
                  <a:pt x="1258360" y="7014067"/>
                </a:moveTo>
                <a:cubicBezTo>
                  <a:pt x="1258360" y="7025447"/>
                  <a:pt x="1243402" y="7033033"/>
                  <a:pt x="1232719" y="7033791"/>
                </a:cubicBezTo>
                <a:cubicBezTo>
                  <a:pt x="1232719" y="7020137"/>
                  <a:pt x="1248388" y="7022413"/>
                  <a:pt x="1258360" y="7014067"/>
                </a:cubicBezTo>
                <a:close/>
                <a:moveTo>
                  <a:pt x="6450845" y="7013575"/>
                </a:moveTo>
                <a:cubicBezTo>
                  <a:pt x="6451554" y="7018013"/>
                  <a:pt x="6444474" y="7023190"/>
                  <a:pt x="6443058" y="7020971"/>
                </a:cubicBezTo>
                <a:cubicBezTo>
                  <a:pt x="6440225" y="7025409"/>
                  <a:pt x="6436686" y="7029107"/>
                  <a:pt x="6438102" y="7032806"/>
                </a:cubicBezTo>
                <a:cubicBezTo>
                  <a:pt x="6431730" y="7035764"/>
                  <a:pt x="6427482" y="7034285"/>
                  <a:pt x="6423940" y="7029847"/>
                </a:cubicBezTo>
                <a:cubicBezTo>
                  <a:pt x="6438102" y="7012096"/>
                  <a:pt x="6439517" y="7023930"/>
                  <a:pt x="6450845" y="7013575"/>
                </a:cubicBezTo>
                <a:close/>
                <a:moveTo>
                  <a:pt x="942512" y="7006179"/>
                </a:moveTo>
                <a:cubicBezTo>
                  <a:pt x="943192" y="7014727"/>
                  <a:pt x="950674" y="7022562"/>
                  <a:pt x="939112" y="7031820"/>
                </a:cubicBezTo>
                <a:cubicBezTo>
                  <a:pt x="941831" y="7023274"/>
                  <a:pt x="930950" y="7015439"/>
                  <a:pt x="942512" y="7006179"/>
                </a:cubicBezTo>
                <a:close/>
                <a:moveTo>
                  <a:pt x="5664587" y="7002234"/>
                </a:moveTo>
                <a:cubicBezTo>
                  <a:pt x="5663164" y="7023638"/>
                  <a:pt x="5643959" y="7015076"/>
                  <a:pt x="5623330" y="7035765"/>
                </a:cubicBezTo>
                <a:cubicBezTo>
                  <a:pt x="5621195" y="7026490"/>
                  <a:pt x="5648226" y="7017217"/>
                  <a:pt x="5636134" y="7007229"/>
                </a:cubicBezTo>
                <a:cubicBezTo>
                  <a:pt x="5649649" y="7005088"/>
                  <a:pt x="5646092" y="7022210"/>
                  <a:pt x="5664587" y="7002234"/>
                </a:cubicBezTo>
                <a:close/>
                <a:moveTo>
                  <a:pt x="5880122" y="6996317"/>
                </a:moveTo>
                <a:cubicBezTo>
                  <a:pt x="5881545" y="7005876"/>
                  <a:pt x="5866588" y="7009289"/>
                  <a:pt x="5857329" y="7014069"/>
                </a:cubicBezTo>
                <a:cubicBezTo>
                  <a:pt x="5855904" y="7002462"/>
                  <a:pt x="5867301" y="7007241"/>
                  <a:pt x="5880122" y="6996317"/>
                </a:cubicBezTo>
                <a:close/>
                <a:moveTo>
                  <a:pt x="1381385" y="6996317"/>
                </a:moveTo>
                <a:cubicBezTo>
                  <a:pt x="1386562" y="7008039"/>
                  <a:pt x="1362894" y="7013167"/>
                  <a:pt x="1355498" y="7021958"/>
                </a:cubicBezTo>
                <a:cubicBezTo>
                  <a:pt x="1351060" y="7003643"/>
                  <a:pt x="1374728" y="7014633"/>
                  <a:pt x="1381385" y="6996317"/>
                </a:cubicBezTo>
                <a:close/>
                <a:moveTo>
                  <a:pt x="1409587" y="6990399"/>
                </a:moveTo>
                <a:cubicBezTo>
                  <a:pt x="1408129" y="7000217"/>
                  <a:pt x="1409587" y="6998113"/>
                  <a:pt x="1416148" y="7007230"/>
                </a:cubicBezTo>
                <a:cubicBezTo>
                  <a:pt x="1403756" y="6992504"/>
                  <a:pt x="1394280" y="7021957"/>
                  <a:pt x="1382617" y="7005828"/>
                </a:cubicBezTo>
                <a:cubicBezTo>
                  <a:pt x="1394280" y="7004425"/>
                  <a:pt x="1399383" y="6999516"/>
                  <a:pt x="1409587" y="6990399"/>
                </a:cubicBezTo>
                <a:close/>
                <a:moveTo>
                  <a:pt x="574144" y="6984483"/>
                </a:moveTo>
                <a:cubicBezTo>
                  <a:pt x="581844" y="6991655"/>
                  <a:pt x="567146" y="6995241"/>
                  <a:pt x="563647" y="7000262"/>
                </a:cubicBezTo>
                <a:cubicBezTo>
                  <a:pt x="560147" y="6993090"/>
                  <a:pt x="568546" y="6988787"/>
                  <a:pt x="574144" y="6984483"/>
                </a:cubicBezTo>
                <a:close/>
                <a:moveTo>
                  <a:pt x="1208287" y="6982510"/>
                </a:moveTo>
                <a:cubicBezTo>
                  <a:pt x="1220885" y="6982510"/>
                  <a:pt x="1202688" y="7006178"/>
                  <a:pt x="1199188" y="6989906"/>
                </a:cubicBezTo>
                <a:cubicBezTo>
                  <a:pt x="1202688" y="6982510"/>
                  <a:pt x="1211086" y="6989906"/>
                  <a:pt x="1208287" y="6982510"/>
                </a:cubicBezTo>
                <a:close/>
                <a:moveTo>
                  <a:pt x="1032700" y="6980703"/>
                </a:moveTo>
                <a:cubicBezTo>
                  <a:pt x="1039661" y="6978566"/>
                  <a:pt x="1044534" y="6980703"/>
                  <a:pt x="1047318" y="6987826"/>
                </a:cubicBezTo>
                <a:cubicBezTo>
                  <a:pt x="1041749" y="6994949"/>
                  <a:pt x="1040357" y="7004207"/>
                  <a:pt x="1029218" y="7004207"/>
                </a:cubicBezTo>
                <a:cubicBezTo>
                  <a:pt x="1023650" y="6997085"/>
                  <a:pt x="1043837" y="6987826"/>
                  <a:pt x="1032700" y="6980703"/>
                </a:cubicBezTo>
                <a:close/>
                <a:moveTo>
                  <a:pt x="1119567" y="6978565"/>
                </a:moveTo>
                <a:cubicBezTo>
                  <a:pt x="1120294" y="6983280"/>
                  <a:pt x="1119567" y="6987320"/>
                  <a:pt x="1120294" y="6992035"/>
                </a:cubicBezTo>
                <a:cubicBezTo>
                  <a:pt x="1112301" y="6993382"/>
                  <a:pt x="1108668" y="6998096"/>
                  <a:pt x="1109394" y="7006178"/>
                </a:cubicBezTo>
                <a:cubicBezTo>
                  <a:pt x="1103581" y="7005505"/>
                  <a:pt x="1097768" y="7005505"/>
                  <a:pt x="1092681" y="7000791"/>
                </a:cubicBezTo>
                <a:cubicBezTo>
                  <a:pt x="1105762" y="6994056"/>
                  <a:pt x="1109394" y="6985974"/>
                  <a:pt x="1119567" y="6978565"/>
                </a:cubicBezTo>
                <a:close/>
                <a:moveTo>
                  <a:pt x="644959" y="6974620"/>
                </a:moveTo>
                <a:cubicBezTo>
                  <a:pt x="636822" y="6981041"/>
                  <a:pt x="616112" y="7008151"/>
                  <a:pt x="603539" y="6997450"/>
                </a:cubicBezTo>
                <a:cubicBezTo>
                  <a:pt x="619811" y="6996024"/>
                  <a:pt x="623510" y="6979615"/>
                  <a:pt x="644959" y="6974620"/>
                </a:cubicBezTo>
                <a:close/>
                <a:moveTo>
                  <a:pt x="1355004" y="6972649"/>
                </a:moveTo>
                <a:lnTo>
                  <a:pt x="1360922" y="6983300"/>
                </a:lnTo>
                <a:cubicBezTo>
                  <a:pt x="1354265" y="6990400"/>
                  <a:pt x="1350566" y="6986851"/>
                  <a:pt x="1344649" y="6990400"/>
                </a:cubicBezTo>
                <a:cubicBezTo>
                  <a:pt x="1343170" y="6983300"/>
                  <a:pt x="1350566" y="6978329"/>
                  <a:pt x="1355004" y="6972649"/>
                </a:cubicBezTo>
                <a:close/>
                <a:moveTo>
                  <a:pt x="731742" y="6972649"/>
                </a:moveTo>
                <a:cubicBezTo>
                  <a:pt x="727359" y="6980159"/>
                  <a:pt x="726628" y="6989035"/>
                  <a:pt x="715671" y="6990400"/>
                </a:cubicBezTo>
                <a:cubicBezTo>
                  <a:pt x="712019" y="6980842"/>
                  <a:pt x="722245" y="6974014"/>
                  <a:pt x="731742" y="6972649"/>
                </a:cubicBezTo>
                <a:close/>
                <a:moveTo>
                  <a:pt x="5945056" y="6964254"/>
                </a:moveTo>
                <a:cubicBezTo>
                  <a:pt x="5953734" y="6962788"/>
                  <a:pt x="5955180" y="6975975"/>
                  <a:pt x="5962412" y="6977439"/>
                </a:cubicBezTo>
                <a:cubicBezTo>
                  <a:pt x="5948671" y="6988429"/>
                  <a:pt x="5940716" y="6973777"/>
                  <a:pt x="5945056" y="6964254"/>
                </a:cubicBezTo>
                <a:close/>
                <a:moveTo>
                  <a:pt x="5646835" y="6954898"/>
                </a:moveTo>
                <a:cubicBezTo>
                  <a:pt x="5646835" y="6963035"/>
                  <a:pt x="5624085" y="6971170"/>
                  <a:pt x="5615278" y="6978566"/>
                </a:cubicBezTo>
                <a:cubicBezTo>
                  <a:pt x="5618214" y="6966732"/>
                  <a:pt x="5633626" y="6960075"/>
                  <a:pt x="5646835" y="6954898"/>
                </a:cubicBezTo>
                <a:close/>
                <a:moveTo>
                  <a:pt x="1102544" y="6948380"/>
                </a:moveTo>
                <a:cubicBezTo>
                  <a:pt x="1102544" y="6953868"/>
                  <a:pt x="1093865" y="6957984"/>
                  <a:pt x="1090973" y="6962786"/>
                </a:cubicBezTo>
                <a:cubicBezTo>
                  <a:pt x="1080847" y="6954554"/>
                  <a:pt x="1098205" y="6947008"/>
                  <a:pt x="1102544" y="6948380"/>
                </a:cubicBezTo>
                <a:close/>
                <a:moveTo>
                  <a:pt x="763957" y="6943063"/>
                </a:moveTo>
                <a:cubicBezTo>
                  <a:pt x="771189" y="6951829"/>
                  <a:pt x="758894" y="6956943"/>
                  <a:pt x="751662" y="6962786"/>
                </a:cubicBezTo>
                <a:cubicBezTo>
                  <a:pt x="749493" y="6954752"/>
                  <a:pt x="753833" y="6948177"/>
                  <a:pt x="763957" y="6943063"/>
                </a:cubicBezTo>
                <a:close/>
                <a:moveTo>
                  <a:pt x="1242442" y="6937146"/>
                </a:moveTo>
                <a:cubicBezTo>
                  <a:pt x="1242442" y="6947866"/>
                  <a:pt x="1245210" y="6962873"/>
                  <a:pt x="1258359" y="6950010"/>
                </a:cubicBezTo>
                <a:cubicBezTo>
                  <a:pt x="1256975" y="6954298"/>
                  <a:pt x="1238290" y="6986456"/>
                  <a:pt x="1227216" y="6973593"/>
                </a:cubicBezTo>
                <a:cubicBezTo>
                  <a:pt x="1247978" y="6965732"/>
                  <a:pt x="1218912" y="6937861"/>
                  <a:pt x="1242442" y="6937146"/>
                </a:cubicBezTo>
                <a:close/>
                <a:moveTo>
                  <a:pt x="1079349" y="6929257"/>
                </a:moveTo>
                <a:cubicBezTo>
                  <a:pt x="1076509" y="6938488"/>
                  <a:pt x="1090710" y="6939199"/>
                  <a:pt x="1079349" y="6947009"/>
                </a:cubicBezTo>
                <a:cubicBezTo>
                  <a:pt x="1072958" y="6946299"/>
                  <a:pt x="1073667" y="6934937"/>
                  <a:pt x="1079349" y="6929257"/>
                </a:cubicBezTo>
                <a:close/>
                <a:moveTo>
                  <a:pt x="1123936" y="6927284"/>
                </a:moveTo>
                <a:cubicBezTo>
                  <a:pt x="1126212" y="6933497"/>
                  <a:pt x="1112558" y="6936259"/>
                  <a:pt x="1108765" y="6941091"/>
                </a:cubicBezTo>
                <a:cubicBezTo>
                  <a:pt x="1106488" y="6931426"/>
                  <a:pt x="1119385" y="6930046"/>
                  <a:pt x="1123936" y="6927284"/>
                </a:cubicBezTo>
                <a:close/>
                <a:moveTo>
                  <a:pt x="1543416" y="6925706"/>
                </a:moveTo>
                <a:cubicBezTo>
                  <a:pt x="1547050" y="6923339"/>
                  <a:pt x="1548502" y="6933596"/>
                  <a:pt x="1552136" y="6930440"/>
                </a:cubicBezTo>
                <a:cubicBezTo>
                  <a:pt x="1560129" y="6933596"/>
                  <a:pt x="1541236" y="6935173"/>
                  <a:pt x="1537602" y="6934385"/>
                </a:cubicBezTo>
                <a:cubicBezTo>
                  <a:pt x="1532516" y="6924128"/>
                  <a:pt x="1548502" y="6933596"/>
                  <a:pt x="1543416" y="6925706"/>
                </a:cubicBezTo>
                <a:close/>
                <a:moveTo>
                  <a:pt x="5696478" y="6919396"/>
                </a:moveTo>
                <a:cubicBezTo>
                  <a:pt x="5711923" y="6919396"/>
                  <a:pt x="5693671" y="6940912"/>
                  <a:pt x="5684544" y="6948802"/>
                </a:cubicBezTo>
                <a:cubicBezTo>
                  <a:pt x="5680332" y="6948085"/>
                  <a:pt x="5675418" y="6949520"/>
                  <a:pt x="5670504" y="6950953"/>
                </a:cubicBezTo>
                <a:cubicBezTo>
                  <a:pt x="5675418" y="6940195"/>
                  <a:pt x="5701392" y="6930154"/>
                  <a:pt x="5696478" y="6919396"/>
                </a:cubicBezTo>
                <a:close/>
                <a:moveTo>
                  <a:pt x="1532884" y="6919395"/>
                </a:moveTo>
                <a:cubicBezTo>
                  <a:pt x="1535030" y="6930901"/>
                  <a:pt x="1525013" y="6928743"/>
                  <a:pt x="1536460" y="6938092"/>
                </a:cubicBezTo>
                <a:cubicBezTo>
                  <a:pt x="1524298" y="6948877"/>
                  <a:pt x="1514282" y="6948158"/>
                  <a:pt x="1504264" y="6951035"/>
                </a:cubicBezTo>
                <a:cubicBezTo>
                  <a:pt x="1498542" y="6954631"/>
                  <a:pt x="1508558" y="6957507"/>
                  <a:pt x="1511419" y="6952473"/>
                </a:cubicBezTo>
                <a:cubicBezTo>
                  <a:pt x="1514282" y="6956788"/>
                  <a:pt x="1499256" y="6969012"/>
                  <a:pt x="1498542" y="6958945"/>
                </a:cubicBezTo>
                <a:cubicBezTo>
                  <a:pt x="1499972" y="6975484"/>
                  <a:pt x="1482086" y="6974046"/>
                  <a:pt x="1472068" y="6988427"/>
                </a:cubicBezTo>
                <a:cubicBezTo>
                  <a:pt x="1463483" y="6980518"/>
                  <a:pt x="1472784" y="6976203"/>
                  <a:pt x="1468491" y="6969731"/>
                </a:cubicBezTo>
                <a:cubicBezTo>
                  <a:pt x="1473499" y="6970451"/>
                  <a:pt x="1479223" y="6966855"/>
                  <a:pt x="1476361" y="6960383"/>
                </a:cubicBezTo>
                <a:cubicBezTo>
                  <a:pt x="1480655" y="6958945"/>
                  <a:pt x="1477793" y="6963979"/>
                  <a:pt x="1480655" y="6967575"/>
                </a:cubicBezTo>
                <a:cubicBezTo>
                  <a:pt x="1487810" y="6965417"/>
                  <a:pt x="1482801" y="6958945"/>
                  <a:pt x="1483516" y="6955349"/>
                </a:cubicBezTo>
                <a:cubicBezTo>
                  <a:pt x="1486378" y="6953912"/>
                  <a:pt x="1487810" y="6958945"/>
                  <a:pt x="1491387" y="6956788"/>
                </a:cubicBezTo>
                <a:cubicBezTo>
                  <a:pt x="1486378" y="6951754"/>
                  <a:pt x="1515712" y="6928743"/>
                  <a:pt x="1517859" y="6940968"/>
                </a:cubicBezTo>
                <a:cubicBezTo>
                  <a:pt x="1529307" y="6935214"/>
                  <a:pt x="1520005" y="6924429"/>
                  <a:pt x="1532884" y="6919395"/>
                </a:cubicBezTo>
                <a:close/>
                <a:moveTo>
                  <a:pt x="1091778" y="6915977"/>
                </a:moveTo>
                <a:cubicBezTo>
                  <a:pt x="1093052" y="6917183"/>
                  <a:pt x="1095148" y="6919926"/>
                  <a:pt x="1098599" y="6924706"/>
                </a:cubicBezTo>
                <a:cubicBezTo>
                  <a:pt x="1098599" y="6924706"/>
                  <a:pt x="1098599" y="6924706"/>
                  <a:pt x="1088079" y="6933202"/>
                </a:cubicBezTo>
                <a:cubicBezTo>
                  <a:pt x="1091531" y="6922581"/>
                  <a:pt x="1087956" y="6912360"/>
                  <a:pt x="1091778" y="6915977"/>
                </a:cubicBezTo>
                <a:close/>
                <a:moveTo>
                  <a:pt x="1598096" y="6915450"/>
                </a:moveTo>
                <a:cubicBezTo>
                  <a:pt x="1603520" y="6923903"/>
                  <a:pt x="1594028" y="6928835"/>
                  <a:pt x="1589961" y="6935173"/>
                </a:cubicBezTo>
                <a:cubicBezTo>
                  <a:pt x="1581824" y="6926017"/>
                  <a:pt x="1595385" y="6921790"/>
                  <a:pt x="1598096" y="6915450"/>
                </a:cubicBezTo>
                <a:close/>
                <a:moveTo>
                  <a:pt x="1431250" y="6915450"/>
                </a:moveTo>
                <a:cubicBezTo>
                  <a:pt x="1437843" y="6924425"/>
                  <a:pt x="1420993" y="6920283"/>
                  <a:pt x="1415865" y="6929257"/>
                </a:cubicBezTo>
                <a:cubicBezTo>
                  <a:pt x="1412202" y="6918212"/>
                  <a:pt x="1423923" y="6920973"/>
                  <a:pt x="1431250" y="6915450"/>
                </a:cubicBezTo>
                <a:close/>
                <a:moveTo>
                  <a:pt x="1619015" y="6906659"/>
                </a:moveTo>
                <a:cubicBezTo>
                  <a:pt x="1620656" y="6906957"/>
                  <a:pt x="1622134" y="6908579"/>
                  <a:pt x="1623244" y="6912206"/>
                </a:cubicBezTo>
                <a:cubicBezTo>
                  <a:pt x="1612889" y="6914497"/>
                  <a:pt x="1615108" y="6918314"/>
                  <a:pt x="1605492" y="6921368"/>
                </a:cubicBezTo>
                <a:cubicBezTo>
                  <a:pt x="1607711" y="6916787"/>
                  <a:pt x="1614091" y="6905764"/>
                  <a:pt x="1619015" y="6906659"/>
                </a:cubicBezTo>
                <a:close/>
                <a:moveTo>
                  <a:pt x="1371189" y="6904329"/>
                </a:moveTo>
                <a:cubicBezTo>
                  <a:pt x="1383999" y="6903616"/>
                  <a:pt x="1382576" y="6914309"/>
                  <a:pt x="1393962" y="6923578"/>
                </a:cubicBezTo>
                <a:cubicBezTo>
                  <a:pt x="1384711" y="6928567"/>
                  <a:pt x="1359091" y="6937123"/>
                  <a:pt x="1360513" y="6951381"/>
                </a:cubicBezTo>
                <a:cubicBezTo>
                  <a:pt x="1365495" y="6964926"/>
                  <a:pt x="1395386" y="6940687"/>
                  <a:pt x="1388269" y="6930706"/>
                </a:cubicBezTo>
                <a:cubicBezTo>
                  <a:pt x="1400368" y="6927854"/>
                  <a:pt x="1396810" y="6936410"/>
                  <a:pt x="1400368" y="6947103"/>
                </a:cubicBezTo>
                <a:cubicBezTo>
                  <a:pt x="1393962" y="6943539"/>
                  <a:pt x="1365495" y="6965638"/>
                  <a:pt x="1367631" y="6977758"/>
                </a:cubicBezTo>
                <a:cubicBezTo>
                  <a:pt x="1358379" y="6970628"/>
                  <a:pt x="1354109" y="6956370"/>
                  <a:pt x="1355532" y="6947816"/>
                </a:cubicBezTo>
                <a:cubicBezTo>
                  <a:pt x="1335605" y="6965638"/>
                  <a:pt x="1306427" y="6983460"/>
                  <a:pt x="1280807" y="7001283"/>
                </a:cubicBezTo>
                <a:cubicBezTo>
                  <a:pt x="1275825" y="7004847"/>
                  <a:pt x="1269420" y="7021957"/>
                  <a:pt x="1262303" y="7008412"/>
                </a:cubicBezTo>
                <a:cubicBezTo>
                  <a:pt x="1286500" y="6974906"/>
                  <a:pt x="1326354" y="6974906"/>
                  <a:pt x="1339163" y="6934983"/>
                </a:cubicBezTo>
                <a:cubicBezTo>
                  <a:pt x="1347704" y="6927854"/>
                  <a:pt x="1340587" y="6936410"/>
                  <a:pt x="1345568" y="6940687"/>
                </a:cubicBezTo>
                <a:cubicBezTo>
                  <a:pt x="1346280" y="6937123"/>
                  <a:pt x="1346280" y="6933558"/>
                  <a:pt x="1345568" y="6929994"/>
                </a:cubicBezTo>
                <a:cubicBezTo>
                  <a:pt x="1351974" y="6946390"/>
                  <a:pt x="1361937" y="6920725"/>
                  <a:pt x="1372612" y="6931419"/>
                </a:cubicBezTo>
                <a:cubicBezTo>
                  <a:pt x="1374036" y="6929994"/>
                  <a:pt x="1373324" y="6927854"/>
                  <a:pt x="1375458" y="6925716"/>
                </a:cubicBezTo>
                <a:cubicBezTo>
                  <a:pt x="1365495" y="6920725"/>
                  <a:pt x="1383999" y="6910745"/>
                  <a:pt x="1371189" y="6904329"/>
                </a:cubicBezTo>
                <a:close/>
                <a:moveTo>
                  <a:pt x="1149091" y="6901644"/>
                </a:moveTo>
                <a:cubicBezTo>
                  <a:pt x="1153825" y="6907418"/>
                  <a:pt x="1147062" y="6910304"/>
                  <a:pt x="1149767" y="6915356"/>
                </a:cubicBezTo>
                <a:cubicBezTo>
                  <a:pt x="1142329" y="6920406"/>
                  <a:pt x="1134214" y="6931230"/>
                  <a:pt x="1130157" y="6919684"/>
                </a:cubicBezTo>
                <a:cubicBezTo>
                  <a:pt x="1139624" y="6914634"/>
                  <a:pt x="1138948" y="6906696"/>
                  <a:pt x="1149091" y="6901644"/>
                </a:cubicBezTo>
                <a:close/>
                <a:moveTo>
                  <a:pt x="1013460" y="6900185"/>
                </a:moveTo>
                <a:cubicBezTo>
                  <a:pt x="1016564" y="6901072"/>
                  <a:pt x="1019121" y="6903025"/>
                  <a:pt x="1021678" y="6905511"/>
                </a:cubicBezTo>
                <a:cubicBezTo>
                  <a:pt x="1009260" y="6915451"/>
                  <a:pt x="1005607" y="6909061"/>
                  <a:pt x="1001955" y="6901250"/>
                </a:cubicBezTo>
                <a:cubicBezTo>
                  <a:pt x="1006703" y="6899475"/>
                  <a:pt x="1010355" y="6899297"/>
                  <a:pt x="1013460" y="6900185"/>
                </a:cubicBezTo>
                <a:close/>
                <a:moveTo>
                  <a:pt x="962164" y="6894741"/>
                </a:moveTo>
                <a:cubicBezTo>
                  <a:pt x="963451" y="6896445"/>
                  <a:pt x="963622" y="6899851"/>
                  <a:pt x="963622" y="6903437"/>
                </a:cubicBezTo>
                <a:cubicBezTo>
                  <a:pt x="965680" y="6912044"/>
                  <a:pt x="967052" y="6920651"/>
                  <a:pt x="968424" y="6929257"/>
                </a:cubicBezTo>
                <a:cubicBezTo>
                  <a:pt x="967052" y="6928540"/>
                  <a:pt x="962249" y="6921368"/>
                  <a:pt x="960192" y="6914913"/>
                </a:cubicBezTo>
                <a:cubicBezTo>
                  <a:pt x="952645" y="6914913"/>
                  <a:pt x="960192" y="6899851"/>
                  <a:pt x="954017" y="6896266"/>
                </a:cubicBezTo>
                <a:cubicBezTo>
                  <a:pt x="958476" y="6893038"/>
                  <a:pt x="960878" y="6893038"/>
                  <a:pt x="962164" y="6894741"/>
                </a:cubicBezTo>
                <a:close/>
                <a:moveTo>
                  <a:pt x="1583402" y="6893755"/>
                </a:moveTo>
                <a:cubicBezTo>
                  <a:pt x="1585769" y="6897042"/>
                  <a:pt x="1587346" y="6900330"/>
                  <a:pt x="1590502" y="6899015"/>
                </a:cubicBezTo>
                <a:cubicBezTo>
                  <a:pt x="1593658" y="6907562"/>
                  <a:pt x="1584191" y="6900330"/>
                  <a:pt x="1580246" y="6905590"/>
                </a:cubicBezTo>
                <a:lnTo>
                  <a:pt x="1577879" y="6900987"/>
                </a:lnTo>
                <a:cubicBezTo>
                  <a:pt x="1578668" y="6898358"/>
                  <a:pt x="1580246" y="6895728"/>
                  <a:pt x="1583402" y="6893755"/>
                </a:cubicBezTo>
                <a:close/>
                <a:moveTo>
                  <a:pt x="1575550" y="6877976"/>
                </a:moveTo>
                <a:cubicBezTo>
                  <a:pt x="1574832" y="6882997"/>
                  <a:pt x="1576267" y="6887300"/>
                  <a:pt x="1579852" y="6893038"/>
                </a:cubicBezTo>
                <a:cubicBezTo>
                  <a:pt x="1559771" y="6893038"/>
                  <a:pt x="1576983" y="6917423"/>
                  <a:pt x="1560488" y="6917423"/>
                </a:cubicBezTo>
                <a:cubicBezTo>
                  <a:pt x="1563356" y="6905948"/>
                  <a:pt x="1555467" y="6903079"/>
                  <a:pt x="1554750" y="6893755"/>
                </a:cubicBezTo>
                <a:cubicBezTo>
                  <a:pt x="1550446" y="6890886"/>
                  <a:pt x="1545426" y="6892321"/>
                  <a:pt x="1540405" y="6896624"/>
                </a:cubicBezTo>
                <a:cubicBezTo>
                  <a:pt x="1544709" y="6883714"/>
                  <a:pt x="1561921" y="6884432"/>
                  <a:pt x="1575550" y="6877976"/>
                </a:cubicBezTo>
                <a:close/>
                <a:moveTo>
                  <a:pt x="1065069" y="6877976"/>
                </a:moveTo>
                <a:cubicBezTo>
                  <a:pt x="1065069" y="6886992"/>
                  <a:pt x="1051755" y="6889998"/>
                  <a:pt x="1053234" y="6893755"/>
                </a:cubicBezTo>
                <a:cubicBezTo>
                  <a:pt x="1041400" y="6889998"/>
                  <a:pt x="1056933" y="6880231"/>
                  <a:pt x="1065069" y="6877976"/>
                </a:cubicBezTo>
                <a:close/>
                <a:moveTo>
                  <a:pt x="1416198" y="6874031"/>
                </a:moveTo>
                <a:cubicBezTo>
                  <a:pt x="1419029" y="6889608"/>
                  <a:pt x="1428234" y="6877572"/>
                  <a:pt x="1433898" y="6878279"/>
                </a:cubicBezTo>
                <a:cubicBezTo>
                  <a:pt x="1429651" y="6886068"/>
                  <a:pt x="1432482" y="6895272"/>
                  <a:pt x="1421154" y="6901644"/>
                </a:cubicBezTo>
                <a:cubicBezTo>
                  <a:pt x="1419029" y="6889608"/>
                  <a:pt x="1411950" y="6900936"/>
                  <a:pt x="1409825" y="6892440"/>
                </a:cubicBezTo>
                <a:cubicBezTo>
                  <a:pt x="1421154" y="6888192"/>
                  <a:pt x="1406285" y="6878279"/>
                  <a:pt x="1416198" y="6874031"/>
                </a:cubicBezTo>
                <a:close/>
                <a:moveTo>
                  <a:pt x="871061" y="6874031"/>
                </a:moveTo>
                <a:cubicBezTo>
                  <a:pt x="871778" y="6884259"/>
                  <a:pt x="865323" y="6883528"/>
                  <a:pt x="855283" y="6893755"/>
                </a:cubicBezTo>
                <a:cubicBezTo>
                  <a:pt x="848110" y="6884259"/>
                  <a:pt x="866041" y="6880606"/>
                  <a:pt x="871061" y="6874031"/>
                </a:cubicBezTo>
                <a:close/>
                <a:moveTo>
                  <a:pt x="1667702" y="6864022"/>
                </a:moveTo>
                <a:cubicBezTo>
                  <a:pt x="1672743" y="6863227"/>
                  <a:pt x="1678243" y="6863756"/>
                  <a:pt x="1680443" y="6867290"/>
                </a:cubicBezTo>
                <a:cubicBezTo>
                  <a:pt x="1673843" y="6871529"/>
                  <a:pt x="1665777" y="6875768"/>
                  <a:pt x="1668710" y="6882833"/>
                </a:cubicBezTo>
                <a:cubicBezTo>
                  <a:pt x="1662844" y="6884247"/>
                  <a:pt x="1661376" y="6882127"/>
                  <a:pt x="1662109" y="6876474"/>
                </a:cubicBezTo>
                <a:cubicBezTo>
                  <a:pt x="1651843" y="6897670"/>
                  <a:pt x="1639377" y="6899082"/>
                  <a:pt x="1623244" y="6907561"/>
                </a:cubicBezTo>
                <a:cubicBezTo>
                  <a:pt x="1633510" y="6894137"/>
                  <a:pt x="1645976" y="6880713"/>
                  <a:pt x="1662844" y="6872235"/>
                </a:cubicBezTo>
                <a:cubicBezTo>
                  <a:pt x="1662109" y="6868703"/>
                  <a:pt x="1659910" y="6867996"/>
                  <a:pt x="1657710" y="6868703"/>
                </a:cubicBezTo>
                <a:cubicBezTo>
                  <a:pt x="1658076" y="6866937"/>
                  <a:pt x="1662660" y="6864816"/>
                  <a:pt x="1667702" y="6864022"/>
                </a:cubicBezTo>
                <a:close/>
                <a:moveTo>
                  <a:pt x="1033941" y="6862197"/>
                </a:moveTo>
                <a:cubicBezTo>
                  <a:pt x="1039429" y="6870964"/>
                  <a:pt x="1029139" y="6881921"/>
                  <a:pt x="1024336" y="6881190"/>
                </a:cubicBezTo>
                <a:cubicBezTo>
                  <a:pt x="1023650" y="6877537"/>
                  <a:pt x="1025021" y="6870964"/>
                  <a:pt x="1027766" y="6874616"/>
                </a:cubicBezTo>
                <a:cubicBezTo>
                  <a:pt x="1029823" y="6872425"/>
                  <a:pt x="1027080" y="6868772"/>
                  <a:pt x="1025707" y="6865119"/>
                </a:cubicBezTo>
                <a:cubicBezTo>
                  <a:pt x="1028452" y="6865119"/>
                  <a:pt x="1031196" y="6865119"/>
                  <a:pt x="1033941" y="6862197"/>
                </a:cubicBezTo>
                <a:close/>
                <a:moveTo>
                  <a:pt x="1137764" y="6857652"/>
                </a:moveTo>
                <a:cubicBezTo>
                  <a:pt x="1141991" y="6863140"/>
                  <a:pt x="1130016" y="6865885"/>
                  <a:pt x="1132130" y="6871373"/>
                </a:cubicBezTo>
                <a:cubicBezTo>
                  <a:pt x="1128607" y="6872058"/>
                  <a:pt x="1125085" y="6869315"/>
                  <a:pt x="1122267" y="6864512"/>
                </a:cubicBezTo>
                <a:cubicBezTo>
                  <a:pt x="1127903" y="6860396"/>
                  <a:pt x="1133537" y="6856280"/>
                  <a:pt x="1137764" y="6857652"/>
                </a:cubicBezTo>
                <a:close/>
                <a:moveTo>
                  <a:pt x="1583350" y="6856099"/>
                </a:moveTo>
                <a:cubicBezTo>
                  <a:pt x="1586846" y="6857355"/>
                  <a:pt x="1590610" y="6861120"/>
                  <a:pt x="1591686" y="6865424"/>
                </a:cubicBezTo>
                <a:cubicBezTo>
                  <a:pt x="1588101" y="6869009"/>
                  <a:pt x="1585949" y="6866859"/>
                  <a:pt x="1583797" y="6863272"/>
                </a:cubicBezTo>
                <a:cubicBezTo>
                  <a:pt x="1581645" y="6864707"/>
                  <a:pt x="1582363" y="6866141"/>
                  <a:pt x="1583080" y="6867576"/>
                </a:cubicBezTo>
                <a:cubicBezTo>
                  <a:pt x="1575907" y="6874030"/>
                  <a:pt x="1585232" y="6856099"/>
                  <a:pt x="1576626" y="6861838"/>
                </a:cubicBezTo>
                <a:cubicBezTo>
                  <a:pt x="1576626" y="6856101"/>
                  <a:pt x="1579852" y="6854845"/>
                  <a:pt x="1583350" y="6856099"/>
                </a:cubicBezTo>
                <a:close/>
                <a:moveTo>
                  <a:pt x="1120104" y="6852335"/>
                </a:moveTo>
                <a:cubicBezTo>
                  <a:pt x="1122267" y="6856651"/>
                  <a:pt x="1110730" y="6869600"/>
                  <a:pt x="1122267" y="6868161"/>
                </a:cubicBezTo>
                <a:cubicBezTo>
                  <a:pt x="1104962" y="6886144"/>
                  <a:pt x="1091982" y="6902689"/>
                  <a:pt x="1071071" y="6913478"/>
                </a:cubicBezTo>
                <a:cubicBezTo>
                  <a:pt x="1073956" y="6893337"/>
                  <a:pt x="1089819" y="6899092"/>
                  <a:pt x="1098471" y="6885424"/>
                </a:cubicBezTo>
                <a:cubicBezTo>
                  <a:pt x="1089819" y="6872477"/>
                  <a:pt x="1073234" y="6904128"/>
                  <a:pt x="1055928" y="6909881"/>
                </a:cubicBezTo>
                <a:cubicBezTo>
                  <a:pt x="1055207" y="6906285"/>
                  <a:pt x="1056650" y="6900531"/>
                  <a:pt x="1059534" y="6904128"/>
                </a:cubicBezTo>
                <a:cubicBezTo>
                  <a:pt x="1061697" y="6899092"/>
                  <a:pt x="1055928" y="6900531"/>
                  <a:pt x="1060255" y="6892618"/>
                </a:cubicBezTo>
                <a:cubicBezTo>
                  <a:pt x="1087656" y="6876792"/>
                  <a:pt x="1091261" y="6855932"/>
                  <a:pt x="1120104" y="6852335"/>
                </a:cubicBezTo>
                <a:close/>
                <a:moveTo>
                  <a:pt x="6078402" y="6849434"/>
                </a:moveTo>
                <a:cubicBezTo>
                  <a:pt x="6081100" y="6847247"/>
                  <a:pt x="6084581" y="6848297"/>
                  <a:pt x="6092586" y="6852146"/>
                </a:cubicBezTo>
                <a:cubicBezTo>
                  <a:pt x="6083536" y="6859145"/>
                  <a:pt x="6079360" y="6856345"/>
                  <a:pt x="6068918" y="6866143"/>
                </a:cubicBezTo>
                <a:cubicBezTo>
                  <a:pt x="6073790" y="6857045"/>
                  <a:pt x="6075705" y="6851620"/>
                  <a:pt x="6078402" y="6849434"/>
                </a:cubicBezTo>
                <a:close/>
                <a:moveTo>
                  <a:pt x="1463351" y="6848390"/>
                </a:moveTo>
                <a:cubicBezTo>
                  <a:pt x="1463351" y="6851321"/>
                  <a:pt x="1463351" y="6854252"/>
                  <a:pt x="1465456" y="6857915"/>
                </a:cubicBezTo>
                <a:cubicBezTo>
                  <a:pt x="1457040" y="6863042"/>
                  <a:pt x="1447924" y="6874031"/>
                  <a:pt x="1440911" y="6872566"/>
                </a:cubicBezTo>
                <a:cubicBezTo>
                  <a:pt x="1433898" y="6863775"/>
                  <a:pt x="1450728" y="6860844"/>
                  <a:pt x="1443716" y="6852054"/>
                </a:cubicBezTo>
                <a:cubicBezTo>
                  <a:pt x="1453534" y="6854984"/>
                  <a:pt x="1454936" y="6850588"/>
                  <a:pt x="1463351" y="6848390"/>
                </a:cubicBezTo>
                <a:close/>
                <a:moveTo>
                  <a:pt x="1561349" y="6845142"/>
                </a:moveTo>
                <a:cubicBezTo>
                  <a:pt x="1562100" y="6849318"/>
                  <a:pt x="1559095" y="6853495"/>
                  <a:pt x="1554587" y="6856280"/>
                </a:cubicBezTo>
                <a:cubicBezTo>
                  <a:pt x="1553084" y="6853495"/>
                  <a:pt x="1551582" y="6852800"/>
                  <a:pt x="1549327" y="6853495"/>
                </a:cubicBezTo>
                <a:cubicBezTo>
                  <a:pt x="1546322" y="6847230"/>
                  <a:pt x="1559095" y="6844445"/>
                  <a:pt x="1561349" y="6845142"/>
                </a:cubicBezTo>
                <a:close/>
                <a:moveTo>
                  <a:pt x="735687" y="6842911"/>
                </a:moveTo>
                <a:cubicBezTo>
                  <a:pt x="743917" y="6838528"/>
                  <a:pt x="749154" y="6848025"/>
                  <a:pt x="757383" y="6845833"/>
                </a:cubicBezTo>
                <a:cubicBezTo>
                  <a:pt x="757383" y="6848025"/>
                  <a:pt x="748406" y="6858251"/>
                  <a:pt x="740176" y="6857521"/>
                </a:cubicBezTo>
                <a:cubicBezTo>
                  <a:pt x="738680" y="6848025"/>
                  <a:pt x="735687" y="6851678"/>
                  <a:pt x="735687" y="6842911"/>
                </a:cubicBezTo>
                <a:close/>
                <a:moveTo>
                  <a:pt x="914289" y="6840501"/>
                </a:moveTo>
                <a:cubicBezTo>
                  <a:pt x="917143" y="6844782"/>
                  <a:pt x="914289" y="6847635"/>
                  <a:pt x="917143" y="6852629"/>
                </a:cubicBezTo>
                <a:cubicBezTo>
                  <a:pt x="902875" y="6860476"/>
                  <a:pt x="890746" y="6871892"/>
                  <a:pt x="883612" y="6874031"/>
                </a:cubicBezTo>
                <a:cubicBezTo>
                  <a:pt x="883612" y="6856909"/>
                  <a:pt x="899308" y="6855483"/>
                  <a:pt x="914289" y="6840501"/>
                </a:cubicBezTo>
                <a:close/>
                <a:moveTo>
                  <a:pt x="1437843" y="6838529"/>
                </a:moveTo>
                <a:cubicBezTo>
                  <a:pt x="1435678" y="6851439"/>
                  <a:pt x="1426297" y="6850005"/>
                  <a:pt x="1414751" y="6862197"/>
                </a:cubicBezTo>
                <a:cubicBezTo>
                  <a:pt x="1414751" y="6862197"/>
                  <a:pt x="1414751" y="6862197"/>
                  <a:pt x="1408257" y="6849287"/>
                </a:cubicBezTo>
                <a:cubicBezTo>
                  <a:pt x="1418359" y="6844267"/>
                  <a:pt x="1428462" y="6840681"/>
                  <a:pt x="1437843" y="6838529"/>
                </a:cubicBezTo>
                <a:close/>
                <a:moveTo>
                  <a:pt x="1608720" y="6832611"/>
                </a:moveTo>
                <a:cubicBezTo>
                  <a:pt x="1625216" y="6835468"/>
                  <a:pt x="1605134" y="6860463"/>
                  <a:pt x="1620913" y="6856178"/>
                </a:cubicBezTo>
                <a:cubicBezTo>
                  <a:pt x="1621630" y="6863319"/>
                  <a:pt x="1607285" y="6867604"/>
                  <a:pt x="1601547" y="6874031"/>
                </a:cubicBezTo>
                <a:cubicBezTo>
                  <a:pt x="1602265" y="6863319"/>
                  <a:pt x="1607285" y="6866890"/>
                  <a:pt x="1613024" y="6858321"/>
                </a:cubicBezTo>
                <a:cubicBezTo>
                  <a:pt x="1605851" y="6854036"/>
                  <a:pt x="1600830" y="6865462"/>
                  <a:pt x="1597962" y="6861892"/>
                </a:cubicBezTo>
                <a:cubicBezTo>
                  <a:pt x="1593658" y="6850465"/>
                  <a:pt x="1604416" y="6857606"/>
                  <a:pt x="1607285" y="6848323"/>
                </a:cubicBezTo>
                <a:cubicBezTo>
                  <a:pt x="1604416" y="6845467"/>
                  <a:pt x="1601547" y="6844752"/>
                  <a:pt x="1597245" y="6848323"/>
                </a:cubicBezTo>
                <a:cubicBezTo>
                  <a:pt x="1598679" y="6842609"/>
                  <a:pt x="1602982" y="6837611"/>
                  <a:pt x="1608720" y="6832611"/>
                </a:cubicBezTo>
                <a:close/>
                <a:moveTo>
                  <a:pt x="1568399" y="6831813"/>
                </a:moveTo>
                <a:cubicBezTo>
                  <a:pt x="1572394" y="6831140"/>
                  <a:pt x="1575696" y="6841604"/>
                  <a:pt x="1580979" y="6839342"/>
                </a:cubicBezTo>
                <a:cubicBezTo>
                  <a:pt x="1583797" y="6846129"/>
                  <a:pt x="1571822" y="6848391"/>
                  <a:pt x="1569709" y="6847637"/>
                </a:cubicBezTo>
                <a:cubicBezTo>
                  <a:pt x="1568300" y="6845375"/>
                  <a:pt x="1571118" y="6843866"/>
                  <a:pt x="1572527" y="6841604"/>
                </a:cubicBezTo>
                <a:cubicBezTo>
                  <a:pt x="1569709" y="6840096"/>
                  <a:pt x="1566187" y="6843112"/>
                  <a:pt x="1564073" y="6837079"/>
                </a:cubicBezTo>
                <a:cubicBezTo>
                  <a:pt x="1565659" y="6833497"/>
                  <a:pt x="1567068" y="6832036"/>
                  <a:pt x="1568399" y="6831813"/>
                </a:cubicBezTo>
                <a:close/>
                <a:moveTo>
                  <a:pt x="1534300" y="6830640"/>
                </a:moveTo>
                <a:cubicBezTo>
                  <a:pt x="1538809" y="6830640"/>
                  <a:pt x="1542565" y="6836129"/>
                  <a:pt x="1546322" y="6839559"/>
                </a:cubicBezTo>
                <a:cubicBezTo>
                  <a:pt x="1546322" y="6839559"/>
                  <a:pt x="1546322" y="6839559"/>
                  <a:pt x="1536554" y="6846418"/>
                </a:cubicBezTo>
                <a:cubicBezTo>
                  <a:pt x="1530543" y="6839559"/>
                  <a:pt x="1540311" y="6836814"/>
                  <a:pt x="1534300" y="6830640"/>
                </a:cubicBezTo>
                <a:close/>
                <a:moveTo>
                  <a:pt x="788214" y="6829377"/>
                </a:moveTo>
                <a:cubicBezTo>
                  <a:pt x="788941" y="6836478"/>
                  <a:pt x="779494" y="6846418"/>
                  <a:pt x="775134" y="6835058"/>
                </a:cubicBezTo>
                <a:cubicBezTo>
                  <a:pt x="780220" y="6830087"/>
                  <a:pt x="784581" y="6828667"/>
                  <a:pt x="788214" y="6829377"/>
                </a:cubicBezTo>
                <a:close/>
                <a:moveTo>
                  <a:pt x="1732288" y="6826157"/>
                </a:moveTo>
                <a:cubicBezTo>
                  <a:pt x="1739613" y="6824722"/>
                  <a:pt x="1724228" y="6836198"/>
                  <a:pt x="1722763" y="6839784"/>
                </a:cubicBezTo>
                <a:cubicBezTo>
                  <a:pt x="1718368" y="6826874"/>
                  <a:pt x="1718368" y="6848390"/>
                  <a:pt x="1713972" y="6835480"/>
                </a:cubicBezTo>
                <a:cubicBezTo>
                  <a:pt x="1720565" y="6829026"/>
                  <a:pt x="1724961" y="6834763"/>
                  <a:pt x="1732288" y="6826157"/>
                </a:cubicBezTo>
                <a:close/>
                <a:moveTo>
                  <a:pt x="1157388" y="6824722"/>
                </a:moveTo>
                <a:cubicBezTo>
                  <a:pt x="1160315" y="6828330"/>
                  <a:pt x="1157388" y="6830496"/>
                  <a:pt x="1158852" y="6834104"/>
                </a:cubicBezTo>
                <a:cubicBezTo>
                  <a:pt x="1162509" y="6830496"/>
                  <a:pt x="1164705" y="6833382"/>
                  <a:pt x="1167632" y="6831216"/>
                </a:cubicBezTo>
                <a:cubicBezTo>
                  <a:pt x="1158120" y="6854308"/>
                  <a:pt x="1139096" y="6838433"/>
                  <a:pt x="1125194" y="6850700"/>
                </a:cubicBezTo>
                <a:cubicBezTo>
                  <a:pt x="1122267" y="6831216"/>
                  <a:pt x="1143487" y="6841320"/>
                  <a:pt x="1157388" y="6824722"/>
                </a:cubicBezTo>
                <a:close/>
                <a:moveTo>
                  <a:pt x="936674" y="6822750"/>
                </a:moveTo>
                <a:cubicBezTo>
                  <a:pt x="944756" y="6829795"/>
                  <a:pt x="929265" y="6842474"/>
                  <a:pt x="923878" y="6839656"/>
                </a:cubicBezTo>
                <a:cubicBezTo>
                  <a:pt x="917143" y="6831204"/>
                  <a:pt x="932634" y="6828386"/>
                  <a:pt x="936674" y="6822750"/>
                </a:cubicBezTo>
                <a:close/>
                <a:moveTo>
                  <a:pt x="1590661" y="6814861"/>
                </a:moveTo>
                <a:cubicBezTo>
                  <a:pt x="1589241" y="6820272"/>
                  <a:pt x="1595631" y="6827710"/>
                  <a:pt x="1594211" y="6832444"/>
                </a:cubicBezTo>
                <a:cubicBezTo>
                  <a:pt x="1584980" y="6838529"/>
                  <a:pt x="1592081" y="6822299"/>
                  <a:pt x="1583560" y="6830415"/>
                </a:cubicBezTo>
                <a:cubicBezTo>
                  <a:pt x="1577879" y="6822976"/>
                  <a:pt x="1584270" y="6818919"/>
                  <a:pt x="1590661" y="6814861"/>
                </a:cubicBezTo>
                <a:close/>
                <a:moveTo>
                  <a:pt x="951858" y="6812888"/>
                </a:moveTo>
                <a:cubicBezTo>
                  <a:pt x="954618" y="6817004"/>
                  <a:pt x="951858" y="6819063"/>
                  <a:pt x="953238" y="6822493"/>
                </a:cubicBezTo>
                <a:cubicBezTo>
                  <a:pt x="948405" y="6824551"/>
                  <a:pt x="943572" y="6828667"/>
                  <a:pt x="940811" y="6821120"/>
                </a:cubicBezTo>
                <a:cubicBezTo>
                  <a:pt x="940811" y="6821120"/>
                  <a:pt x="940811" y="6821120"/>
                  <a:pt x="951858" y="6812888"/>
                </a:cubicBezTo>
                <a:close/>
                <a:moveTo>
                  <a:pt x="1556470" y="6809684"/>
                </a:moveTo>
                <a:cubicBezTo>
                  <a:pt x="1561195" y="6810916"/>
                  <a:pt x="1566619" y="6815189"/>
                  <a:pt x="1568018" y="6822093"/>
                </a:cubicBezTo>
                <a:cubicBezTo>
                  <a:pt x="1560320" y="6826695"/>
                  <a:pt x="1557520" y="6809602"/>
                  <a:pt x="1549122" y="6815518"/>
                </a:cubicBezTo>
                <a:cubicBezTo>
                  <a:pt x="1547722" y="6810259"/>
                  <a:pt x="1551746" y="6808450"/>
                  <a:pt x="1556470" y="6809684"/>
                </a:cubicBezTo>
                <a:close/>
                <a:moveTo>
                  <a:pt x="868820" y="6808943"/>
                </a:moveTo>
                <a:cubicBezTo>
                  <a:pt x="879669" y="6818742"/>
                  <a:pt x="857973" y="6821541"/>
                  <a:pt x="863759" y="6829940"/>
                </a:cubicBezTo>
                <a:cubicBezTo>
                  <a:pt x="858696" y="6830640"/>
                  <a:pt x="860142" y="6813143"/>
                  <a:pt x="868820" y="6808943"/>
                </a:cubicBezTo>
                <a:close/>
                <a:moveTo>
                  <a:pt x="1647615" y="6806929"/>
                </a:moveTo>
                <a:cubicBezTo>
                  <a:pt x="1651757" y="6806207"/>
                  <a:pt x="1655640" y="6807082"/>
                  <a:pt x="1658746" y="6810407"/>
                </a:cubicBezTo>
                <a:cubicBezTo>
                  <a:pt x="1656675" y="6812506"/>
                  <a:pt x="1655985" y="6811106"/>
                  <a:pt x="1654604" y="6809707"/>
                </a:cubicBezTo>
                <a:cubicBezTo>
                  <a:pt x="1653224" y="6806207"/>
                  <a:pt x="1642178" y="6818105"/>
                  <a:pt x="1649772" y="6823704"/>
                </a:cubicBezTo>
                <a:cubicBezTo>
                  <a:pt x="1647010" y="6825105"/>
                  <a:pt x="1645630" y="6820205"/>
                  <a:pt x="1642869" y="6822304"/>
                </a:cubicBezTo>
                <a:cubicBezTo>
                  <a:pt x="1636656" y="6828603"/>
                  <a:pt x="1647701" y="6825804"/>
                  <a:pt x="1647701" y="6832103"/>
                </a:cubicBezTo>
                <a:cubicBezTo>
                  <a:pt x="1640798" y="6840501"/>
                  <a:pt x="1640107" y="6823005"/>
                  <a:pt x="1634585" y="6824404"/>
                </a:cubicBezTo>
                <a:cubicBezTo>
                  <a:pt x="1629062" y="6835602"/>
                  <a:pt x="1626991" y="6825105"/>
                  <a:pt x="1617326" y="6833502"/>
                </a:cubicBezTo>
                <a:cubicBezTo>
                  <a:pt x="1620433" y="6825629"/>
                  <a:pt x="1635189" y="6809095"/>
                  <a:pt x="1647615" y="6806929"/>
                </a:cubicBezTo>
                <a:close/>
                <a:moveTo>
                  <a:pt x="1575136" y="6800003"/>
                </a:moveTo>
                <a:cubicBezTo>
                  <a:pt x="1577879" y="6805064"/>
                  <a:pt x="1571020" y="6807958"/>
                  <a:pt x="1576508" y="6813744"/>
                </a:cubicBezTo>
                <a:cubicBezTo>
                  <a:pt x="1571020" y="6818806"/>
                  <a:pt x="1571020" y="6797109"/>
                  <a:pt x="1564159" y="6807958"/>
                </a:cubicBezTo>
                <a:cubicBezTo>
                  <a:pt x="1562100" y="6801449"/>
                  <a:pt x="1573077" y="6799280"/>
                  <a:pt x="1575136" y="6800003"/>
                </a:cubicBezTo>
                <a:close/>
                <a:moveTo>
                  <a:pt x="1616315" y="6795137"/>
                </a:moveTo>
                <a:cubicBezTo>
                  <a:pt x="1619299" y="6798836"/>
                  <a:pt x="1616315" y="6801794"/>
                  <a:pt x="1618554" y="6804753"/>
                </a:cubicBezTo>
                <a:cubicBezTo>
                  <a:pt x="1603627" y="6805493"/>
                  <a:pt x="1608105" y="6818066"/>
                  <a:pt x="1595418" y="6824723"/>
                </a:cubicBezTo>
                <a:cubicBezTo>
                  <a:pt x="1591686" y="6818807"/>
                  <a:pt x="1594672" y="6814369"/>
                  <a:pt x="1593180" y="6808451"/>
                </a:cubicBezTo>
                <a:cubicBezTo>
                  <a:pt x="1605866" y="6804013"/>
                  <a:pt x="1607358" y="6802534"/>
                  <a:pt x="1616315" y="6795137"/>
                </a:cubicBezTo>
                <a:close/>
                <a:moveTo>
                  <a:pt x="1744121" y="6795136"/>
                </a:moveTo>
                <a:cubicBezTo>
                  <a:pt x="1743416" y="6811468"/>
                  <a:pt x="1754687" y="6796556"/>
                  <a:pt x="1760322" y="6807917"/>
                </a:cubicBezTo>
                <a:cubicBezTo>
                  <a:pt x="1748347" y="6812177"/>
                  <a:pt x="1765253" y="6824249"/>
                  <a:pt x="1751870" y="6827798"/>
                </a:cubicBezTo>
                <a:cubicBezTo>
                  <a:pt x="1750461" y="6825669"/>
                  <a:pt x="1753278" y="6824249"/>
                  <a:pt x="1754687" y="6822118"/>
                </a:cubicBezTo>
                <a:cubicBezTo>
                  <a:pt x="1750461" y="6817858"/>
                  <a:pt x="1741303" y="6830638"/>
                  <a:pt x="1737780" y="6819988"/>
                </a:cubicBezTo>
                <a:cubicBezTo>
                  <a:pt x="1742007" y="6820698"/>
                  <a:pt x="1746234" y="6819278"/>
                  <a:pt x="1751165" y="6814308"/>
                </a:cubicBezTo>
                <a:cubicBezTo>
                  <a:pt x="1746938" y="6802237"/>
                  <a:pt x="1737076" y="6808628"/>
                  <a:pt x="1735667" y="6797267"/>
                </a:cubicBezTo>
                <a:cubicBezTo>
                  <a:pt x="1738485" y="6797267"/>
                  <a:pt x="1740598" y="6797267"/>
                  <a:pt x="1744121" y="6795136"/>
                </a:cubicBezTo>
                <a:close/>
                <a:moveTo>
                  <a:pt x="1595878" y="6793164"/>
                </a:moveTo>
                <a:cubicBezTo>
                  <a:pt x="1599576" y="6799082"/>
                  <a:pt x="1595878" y="6797109"/>
                  <a:pt x="1592179" y="6799082"/>
                </a:cubicBezTo>
                <a:cubicBezTo>
                  <a:pt x="1589961" y="6800397"/>
                  <a:pt x="1592179" y="6803027"/>
                  <a:pt x="1592919" y="6804999"/>
                </a:cubicBezTo>
                <a:cubicBezTo>
                  <a:pt x="1587742" y="6808943"/>
                  <a:pt x="1584043" y="6808286"/>
                  <a:pt x="1581824" y="6802370"/>
                </a:cubicBezTo>
                <a:cubicBezTo>
                  <a:pt x="1583304" y="6794480"/>
                  <a:pt x="1589221" y="6799082"/>
                  <a:pt x="1595878" y="6793164"/>
                </a:cubicBezTo>
                <a:close/>
                <a:moveTo>
                  <a:pt x="826075" y="6793164"/>
                </a:moveTo>
                <a:cubicBezTo>
                  <a:pt x="826075" y="6793164"/>
                  <a:pt x="826075" y="6793164"/>
                  <a:pt x="830360" y="6800849"/>
                </a:cubicBezTo>
                <a:cubicBezTo>
                  <a:pt x="811077" y="6807135"/>
                  <a:pt x="807507" y="6825997"/>
                  <a:pt x="788940" y="6826695"/>
                </a:cubicBezTo>
                <a:cubicBezTo>
                  <a:pt x="797509" y="6805739"/>
                  <a:pt x="816077" y="6809231"/>
                  <a:pt x="826075" y="6793164"/>
                </a:cubicBezTo>
                <a:close/>
                <a:moveTo>
                  <a:pt x="986175" y="6785275"/>
                </a:moveTo>
                <a:cubicBezTo>
                  <a:pt x="980437" y="6796033"/>
                  <a:pt x="968244" y="6816833"/>
                  <a:pt x="954617" y="6812530"/>
                </a:cubicBezTo>
                <a:cubicBezTo>
                  <a:pt x="959638" y="6798185"/>
                  <a:pt x="971113" y="6788862"/>
                  <a:pt x="986175" y="6785275"/>
                </a:cubicBezTo>
                <a:close/>
                <a:moveTo>
                  <a:pt x="1374379" y="6778751"/>
                </a:moveTo>
                <a:cubicBezTo>
                  <a:pt x="1380644" y="6777386"/>
                  <a:pt x="1363937" y="6795137"/>
                  <a:pt x="1360456" y="6792407"/>
                </a:cubicBezTo>
                <a:cubicBezTo>
                  <a:pt x="1356976" y="6781482"/>
                  <a:pt x="1368113" y="6784214"/>
                  <a:pt x="1374379" y="6778751"/>
                </a:cubicBezTo>
                <a:close/>
                <a:moveTo>
                  <a:pt x="1110262" y="6776794"/>
                </a:moveTo>
                <a:cubicBezTo>
                  <a:pt x="1110262" y="6776794"/>
                  <a:pt x="1110262" y="6776794"/>
                  <a:pt x="1114378" y="6784388"/>
                </a:cubicBezTo>
                <a:cubicBezTo>
                  <a:pt x="1114378" y="6784388"/>
                  <a:pt x="1114378" y="6784388"/>
                  <a:pt x="1107517" y="6789220"/>
                </a:cubicBezTo>
                <a:cubicBezTo>
                  <a:pt x="1104773" y="6785768"/>
                  <a:pt x="1107517" y="6783697"/>
                  <a:pt x="1106146" y="6780246"/>
                </a:cubicBezTo>
                <a:cubicBezTo>
                  <a:pt x="1106146" y="6780246"/>
                  <a:pt x="1106146" y="6780246"/>
                  <a:pt x="1101344" y="6783697"/>
                </a:cubicBezTo>
                <a:cubicBezTo>
                  <a:pt x="1098599" y="6775413"/>
                  <a:pt x="1107517" y="6782317"/>
                  <a:pt x="1110262" y="6776794"/>
                </a:cubicBezTo>
                <a:close/>
                <a:moveTo>
                  <a:pt x="855797" y="6775226"/>
                </a:moveTo>
                <a:cubicBezTo>
                  <a:pt x="861917" y="6787248"/>
                  <a:pt x="843554" y="6787248"/>
                  <a:pt x="842194" y="6778983"/>
                </a:cubicBezTo>
                <a:cubicBezTo>
                  <a:pt x="847634" y="6771469"/>
                  <a:pt x="849674" y="6782740"/>
                  <a:pt x="855797" y="6775226"/>
                </a:cubicBezTo>
                <a:close/>
                <a:moveTo>
                  <a:pt x="1123252" y="6763580"/>
                </a:moveTo>
                <a:cubicBezTo>
                  <a:pt x="1130157" y="6764332"/>
                  <a:pt x="1127856" y="6774099"/>
                  <a:pt x="1121719" y="6779359"/>
                </a:cubicBezTo>
                <a:cubicBezTo>
                  <a:pt x="1117116" y="6772596"/>
                  <a:pt x="1116350" y="6767337"/>
                  <a:pt x="1123252" y="6763580"/>
                </a:cubicBezTo>
                <a:close/>
                <a:moveTo>
                  <a:pt x="933939" y="6761607"/>
                </a:moveTo>
                <a:cubicBezTo>
                  <a:pt x="940811" y="6770373"/>
                  <a:pt x="918670" y="6781330"/>
                  <a:pt x="917143" y="6769643"/>
                </a:cubicBezTo>
                <a:cubicBezTo>
                  <a:pt x="923251" y="6765260"/>
                  <a:pt x="927069" y="6768912"/>
                  <a:pt x="933939" y="6761607"/>
                </a:cubicBezTo>
                <a:close/>
                <a:moveTo>
                  <a:pt x="1161715" y="6757663"/>
                </a:moveTo>
                <a:cubicBezTo>
                  <a:pt x="1150244" y="6777634"/>
                  <a:pt x="1151593" y="6781332"/>
                  <a:pt x="1136074" y="6772456"/>
                </a:cubicBezTo>
                <a:cubicBezTo>
                  <a:pt x="1145520" y="6765800"/>
                  <a:pt x="1150244" y="6768758"/>
                  <a:pt x="1161715" y="6757663"/>
                </a:cubicBezTo>
                <a:close/>
                <a:moveTo>
                  <a:pt x="1801901" y="6757662"/>
                </a:moveTo>
                <a:cubicBezTo>
                  <a:pt x="1804700" y="6767408"/>
                  <a:pt x="1791402" y="6774369"/>
                  <a:pt x="1783003" y="6781330"/>
                </a:cubicBezTo>
                <a:cubicBezTo>
                  <a:pt x="1784404" y="6772281"/>
                  <a:pt x="1792802" y="6764623"/>
                  <a:pt x="1801901" y="6757662"/>
                </a:cubicBezTo>
                <a:close/>
                <a:moveTo>
                  <a:pt x="911833" y="6757662"/>
                </a:moveTo>
                <a:cubicBezTo>
                  <a:pt x="913198" y="6768933"/>
                  <a:pt x="901592" y="6770436"/>
                  <a:pt x="897494" y="6773441"/>
                </a:cubicBezTo>
                <a:cubicBezTo>
                  <a:pt x="895447" y="6766678"/>
                  <a:pt x="907737" y="6763673"/>
                  <a:pt x="911833" y="6757662"/>
                </a:cubicBezTo>
                <a:close/>
                <a:moveTo>
                  <a:pt x="1668812" y="6747800"/>
                </a:moveTo>
                <a:cubicBezTo>
                  <a:pt x="1668812" y="6747800"/>
                  <a:pt x="1668812" y="6747800"/>
                  <a:pt x="1672553" y="6755858"/>
                </a:cubicBezTo>
                <a:cubicBezTo>
                  <a:pt x="1664323" y="6754393"/>
                  <a:pt x="1666568" y="6769778"/>
                  <a:pt x="1652354" y="6773441"/>
                </a:cubicBezTo>
                <a:cubicBezTo>
                  <a:pt x="1650857" y="6770511"/>
                  <a:pt x="1655346" y="6768313"/>
                  <a:pt x="1658339" y="6766116"/>
                </a:cubicBezTo>
                <a:cubicBezTo>
                  <a:pt x="1657591" y="6763185"/>
                  <a:pt x="1656094" y="6763918"/>
                  <a:pt x="1654598" y="6765383"/>
                </a:cubicBezTo>
                <a:cubicBezTo>
                  <a:pt x="1656843" y="6761720"/>
                  <a:pt x="1659834" y="6755126"/>
                  <a:pt x="1668812" y="6747800"/>
                </a:cubicBezTo>
                <a:close/>
                <a:moveTo>
                  <a:pt x="1277384" y="6741373"/>
                </a:moveTo>
                <a:cubicBezTo>
                  <a:pt x="1278083" y="6748678"/>
                  <a:pt x="1263386" y="6753061"/>
                  <a:pt x="1257787" y="6759635"/>
                </a:cubicBezTo>
                <a:cubicBezTo>
                  <a:pt x="1256387" y="6751600"/>
                  <a:pt x="1270384" y="6739912"/>
                  <a:pt x="1277384" y="6741373"/>
                </a:cubicBezTo>
                <a:close/>
                <a:moveTo>
                  <a:pt x="979694" y="6731712"/>
                </a:moveTo>
                <a:cubicBezTo>
                  <a:pt x="984823" y="6735345"/>
                  <a:pt x="992149" y="6728078"/>
                  <a:pt x="995812" y="6737525"/>
                </a:cubicBezTo>
                <a:cubicBezTo>
                  <a:pt x="985556" y="6741885"/>
                  <a:pt x="998010" y="6751331"/>
                  <a:pt x="986289" y="6755690"/>
                </a:cubicBezTo>
                <a:cubicBezTo>
                  <a:pt x="984823" y="6752058"/>
                  <a:pt x="989952" y="6750604"/>
                  <a:pt x="987754" y="6746971"/>
                </a:cubicBezTo>
                <a:cubicBezTo>
                  <a:pt x="987754" y="6746971"/>
                  <a:pt x="987754" y="6746971"/>
                  <a:pt x="976764" y="6744791"/>
                </a:cubicBezTo>
                <a:cubicBezTo>
                  <a:pt x="972369" y="6738977"/>
                  <a:pt x="981893" y="6736798"/>
                  <a:pt x="979694" y="6731712"/>
                </a:cubicBezTo>
                <a:close/>
                <a:moveTo>
                  <a:pt x="1731722" y="6722160"/>
                </a:moveTo>
                <a:cubicBezTo>
                  <a:pt x="1724960" y="6728894"/>
                  <a:pt x="1722706" y="6743856"/>
                  <a:pt x="1715944" y="6737124"/>
                </a:cubicBezTo>
                <a:cubicBezTo>
                  <a:pt x="1718949" y="6728894"/>
                  <a:pt x="1724960" y="6724405"/>
                  <a:pt x="1731722" y="6722160"/>
                </a:cubicBezTo>
                <a:close/>
                <a:moveTo>
                  <a:pt x="6198909" y="6715742"/>
                </a:moveTo>
                <a:cubicBezTo>
                  <a:pt x="6201682" y="6717073"/>
                  <a:pt x="6203530" y="6720623"/>
                  <a:pt x="6205010" y="6724529"/>
                </a:cubicBezTo>
                <a:cubicBezTo>
                  <a:pt x="6196875" y="6728079"/>
                  <a:pt x="6191696" y="6725239"/>
                  <a:pt x="6187258" y="6720269"/>
                </a:cubicBezTo>
                <a:cubicBezTo>
                  <a:pt x="6192436" y="6715298"/>
                  <a:pt x="6196134" y="6714410"/>
                  <a:pt x="6198909" y="6715742"/>
                </a:cubicBezTo>
                <a:close/>
                <a:moveTo>
                  <a:pt x="6245908" y="6715111"/>
                </a:moveTo>
                <a:cubicBezTo>
                  <a:pt x="6249111" y="6718111"/>
                  <a:pt x="6245616" y="6728560"/>
                  <a:pt x="6250276" y="6731657"/>
                </a:cubicBezTo>
                <a:cubicBezTo>
                  <a:pt x="6238540" y="6739913"/>
                  <a:pt x="6241991" y="6722025"/>
                  <a:pt x="6239922" y="6715144"/>
                </a:cubicBezTo>
                <a:cubicBezTo>
                  <a:pt x="6243028" y="6713940"/>
                  <a:pt x="6244840" y="6714112"/>
                  <a:pt x="6245908" y="6715111"/>
                </a:cubicBezTo>
                <a:close/>
                <a:moveTo>
                  <a:pt x="970890" y="6711642"/>
                </a:moveTo>
                <a:cubicBezTo>
                  <a:pt x="974342" y="6717558"/>
                  <a:pt x="966059" y="6721503"/>
                  <a:pt x="960535" y="6726105"/>
                </a:cubicBezTo>
                <a:cubicBezTo>
                  <a:pt x="961915" y="6720188"/>
                  <a:pt x="965366" y="6710326"/>
                  <a:pt x="970890" y="6711642"/>
                </a:cubicBezTo>
                <a:close/>
                <a:moveTo>
                  <a:pt x="1195639" y="6702684"/>
                </a:moveTo>
                <a:cubicBezTo>
                  <a:pt x="1197882" y="6702684"/>
                  <a:pt x="1199781" y="6704221"/>
                  <a:pt x="1201161" y="6707975"/>
                </a:cubicBezTo>
                <a:cubicBezTo>
                  <a:pt x="1194948" y="6710706"/>
                  <a:pt x="1198399" y="6715486"/>
                  <a:pt x="1190806" y="6718216"/>
                </a:cubicBezTo>
                <a:cubicBezTo>
                  <a:pt x="1187354" y="6713437"/>
                  <a:pt x="1189425" y="6710706"/>
                  <a:pt x="1188045" y="6706610"/>
                </a:cubicBezTo>
                <a:cubicBezTo>
                  <a:pt x="1190806" y="6704221"/>
                  <a:pt x="1193395" y="6702684"/>
                  <a:pt x="1195639" y="6702684"/>
                </a:cubicBezTo>
                <a:close/>
                <a:moveTo>
                  <a:pt x="2006200" y="6694547"/>
                </a:moveTo>
                <a:cubicBezTo>
                  <a:pt x="2012677" y="6694547"/>
                  <a:pt x="2009077" y="6707402"/>
                  <a:pt x="2017714" y="6710972"/>
                </a:cubicBezTo>
                <a:cubicBezTo>
                  <a:pt x="1992526" y="6718828"/>
                  <a:pt x="1989647" y="6730969"/>
                  <a:pt x="1966619" y="6735967"/>
                </a:cubicBezTo>
                <a:cubicBezTo>
                  <a:pt x="1964460" y="6730254"/>
                  <a:pt x="1970217" y="6726684"/>
                  <a:pt x="1968778" y="6720971"/>
                </a:cubicBezTo>
                <a:cubicBezTo>
                  <a:pt x="1971657" y="6719542"/>
                  <a:pt x="1970936" y="6722398"/>
                  <a:pt x="1969498" y="6723113"/>
                </a:cubicBezTo>
                <a:cubicBezTo>
                  <a:pt x="1981732" y="6723827"/>
                  <a:pt x="1986769" y="6711686"/>
                  <a:pt x="1993245" y="6706688"/>
                </a:cubicBezTo>
                <a:cubicBezTo>
                  <a:pt x="1996845" y="6710972"/>
                  <a:pt x="1993966" y="6713115"/>
                  <a:pt x="1991087" y="6715257"/>
                </a:cubicBezTo>
                <a:cubicBezTo>
                  <a:pt x="2001162" y="6718113"/>
                  <a:pt x="2009798" y="6702403"/>
                  <a:pt x="2006200" y="6694547"/>
                </a:cubicBezTo>
                <a:close/>
                <a:moveTo>
                  <a:pt x="1061275" y="6683453"/>
                </a:moveTo>
                <a:cubicBezTo>
                  <a:pt x="1067041" y="6682713"/>
                  <a:pt x="1040377" y="6706381"/>
                  <a:pt x="1042538" y="6704903"/>
                </a:cubicBezTo>
                <a:cubicBezTo>
                  <a:pt x="1029566" y="6696027"/>
                  <a:pt x="1052628" y="6691589"/>
                  <a:pt x="1061275" y="6683453"/>
                </a:cubicBezTo>
                <a:close/>
                <a:moveTo>
                  <a:pt x="2049271" y="6680741"/>
                </a:moveTo>
                <a:cubicBezTo>
                  <a:pt x="2047193" y="6689195"/>
                  <a:pt x="2028482" y="6700465"/>
                  <a:pt x="2023630" y="6692013"/>
                </a:cubicBezTo>
                <a:cubicBezTo>
                  <a:pt x="2033332" y="6684264"/>
                  <a:pt x="2040956" y="6682855"/>
                  <a:pt x="2049271" y="6680741"/>
                </a:cubicBezTo>
                <a:close/>
                <a:moveTo>
                  <a:pt x="1211022" y="6678276"/>
                </a:moveTo>
                <a:cubicBezTo>
                  <a:pt x="1209631" y="6684933"/>
                  <a:pt x="1206150" y="6700465"/>
                  <a:pt x="1199188" y="6687152"/>
                </a:cubicBezTo>
                <a:cubicBezTo>
                  <a:pt x="1207541" y="6682714"/>
                  <a:pt x="1204061" y="6676797"/>
                  <a:pt x="1211022" y="6678276"/>
                </a:cubicBezTo>
                <a:close/>
                <a:moveTo>
                  <a:pt x="1113939" y="6648980"/>
                </a:moveTo>
                <a:cubicBezTo>
                  <a:pt x="1119308" y="6645239"/>
                  <a:pt x="1123143" y="6651973"/>
                  <a:pt x="1126212" y="6658706"/>
                </a:cubicBezTo>
                <a:cubicBezTo>
                  <a:pt x="1118541" y="6666935"/>
                  <a:pt x="1112405" y="6655714"/>
                  <a:pt x="1113939" y="6648980"/>
                </a:cubicBezTo>
                <a:close/>
                <a:moveTo>
                  <a:pt x="1297459" y="6640283"/>
                </a:moveTo>
                <a:cubicBezTo>
                  <a:pt x="1300106" y="6640260"/>
                  <a:pt x="1302205" y="6641328"/>
                  <a:pt x="1303692" y="6643020"/>
                </a:cubicBezTo>
                <a:cubicBezTo>
                  <a:pt x="1306667" y="6646403"/>
                  <a:pt x="1307191" y="6652280"/>
                  <a:pt x="1304741" y="6656909"/>
                </a:cubicBezTo>
                <a:cubicBezTo>
                  <a:pt x="1295643" y="6659046"/>
                  <a:pt x="1294943" y="6645514"/>
                  <a:pt x="1287945" y="6644089"/>
                </a:cubicBezTo>
                <a:cubicBezTo>
                  <a:pt x="1291619" y="6641418"/>
                  <a:pt x="1294812" y="6640305"/>
                  <a:pt x="1297459" y="6640283"/>
                </a:cubicBezTo>
                <a:close/>
                <a:moveTo>
                  <a:pt x="1194969" y="6637350"/>
                </a:moveTo>
                <a:cubicBezTo>
                  <a:pt x="1201161" y="6648488"/>
                  <a:pt x="1179833" y="6661018"/>
                  <a:pt x="1171575" y="6651968"/>
                </a:cubicBezTo>
                <a:cubicBezTo>
                  <a:pt x="1180520" y="6642222"/>
                  <a:pt x="1186712" y="6645007"/>
                  <a:pt x="1194969" y="6637350"/>
                </a:cubicBezTo>
                <a:close/>
                <a:moveTo>
                  <a:pt x="1122267" y="6632912"/>
                </a:moveTo>
                <a:cubicBezTo>
                  <a:pt x="1120013" y="6639569"/>
                  <a:pt x="1112499" y="6649184"/>
                  <a:pt x="1106488" y="6647705"/>
                </a:cubicBezTo>
                <a:cubicBezTo>
                  <a:pt x="1108742" y="6641788"/>
                  <a:pt x="1115505" y="6631432"/>
                  <a:pt x="1122267" y="6632912"/>
                </a:cubicBezTo>
                <a:close/>
                <a:moveTo>
                  <a:pt x="2120276" y="6631432"/>
                </a:moveTo>
                <a:cubicBezTo>
                  <a:pt x="2112493" y="6646965"/>
                  <a:pt x="2093392" y="6641047"/>
                  <a:pt x="2080657" y="6653622"/>
                </a:cubicBezTo>
                <a:cubicBezTo>
                  <a:pt x="2085610" y="6663237"/>
                  <a:pt x="2096221" y="6645485"/>
                  <a:pt x="2101882" y="6652142"/>
                </a:cubicBezTo>
                <a:cubicBezTo>
                  <a:pt x="2089147" y="6661757"/>
                  <a:pt x="2071460" y="6672852"/>
                  <a:pt x="2055188" y="6672113"/>
                </a:cubicBezTo>
                <a:cubicBezTo>
                  <a:pt x="2065092" y="6666195"/>
                  <a:pt x="2082779" y="6668414"/>
                  <a:pt x="2075705" y="6649923"/>
                </a:cubicBezTo>
                <a:cubicBezTo>
                  <a:pt x="2093392" y="6635870"/>
                  <a:pt x="2107541" y="6636609"/>
                  <a:pt x="2120276" y="6631432"/>
                </a:cubicBezTo>
                <a:close/>
                <a:moveTo>
                  <a:pt x="6171481" y="6627488"/>
                </a:moveTo>
                <a:cubicBezTo>
                  <a:pt x="6177398" y="6634815"/>
                  <a:pt x="6160304" y="6643606"/>
                  <a:pt x="6170824" y="6650932"/>
                </a:cubicBezTo>
                <a:cubicBezTo>
                  <a:pt x="6164906" y="6653130"/>
                  <a:pt x="6160304" y="6650932"/>
                  <a:pt x="6157674" y="6643606"/>
                </a:cubicBezTo>
                <a:cubicBezTo>
                  <a:pt x="6161619" y="6637013"/>
                  <a:pt x="6162276" y="6627488"/>
                  <a:pt x="6171481" y="6627488"/>
                </a:cubicBezTo>
                <a:close/>
                <a:moveTo>
                  <a:pt x="1479605" y="6624247"/>
                </a:moveTo>
                <a:cubicBezTo>
                  <a:pt x="1487151" y="6623543"/>
                  <a:pt x="1481663" y="6635518"/>
                  <a:pt x="1487151" y="6632700"/>
                </a:cubicBezTo>
                <a:cubicBezTo>
                  <a:pt x="1483035" y="6637632"/>
                  <a:pt x="1470687" y="6653128"/>
                  <a:pt x="1466570" y="6640449"/>
                </a:cubicBezTo>
                <a:cubicBezTo>
                  <a:pt x="1463826" y="6644676"/>
                  <a:pt x="1468628" y="6650311"/>
                  <a:pt x="1460396" y="6652424"/>
                </a:cubicBezTo>
                <a:cubicBezTo>
                  <a:pt x="1455594" y="6640449"/>
                  <a:pt x="1474803" y="6634109"/>
                  <a:pt x="1479605" y="6624247"/>
                </a:cubicBezTo>
                <a:close/>
                <a:moveTo>
                  <a:pt x="1130836" y="6614244"/>
                </a:moveTo>
                <a:lnTo>
                  <a:pt x="1119191" y="6628193"/>
                </a:lnTo>
                <a:cubicBezTo>
                  <a:pt x="1112267" y="6632595"/>
                  <a:pt x="1104066" y="6635236"/>
                  <a:pt x="1098599" y="6633123"/>
                </a:cubicBezTo>
                <a:cubicBezTo>
                  <a:pt x="1103338" y="6629601"/>
                  <a:pt x="1108075" y="6623262"/>
                  <a:pt x="1113359" y="6618595"/>
                </a:cubicBezTo>
                <a:close/>
                <a:moveTo>
                  <a:pt x="1132130" y="6612695"/>
                </a:moveTo>
                <a:cubicBezTo>
                  <a:pt x="1132130" y="6613399"/>
                  <a:pt x="1132130" y="6613399"/>
                  <a:pt x="1131400" y="6614104"/>
                </a:cubicBezTo>
                <a:lnTo>
                  <a:pt x="1130836" y="6614244"/>
                </a:lnTo>
                <a:close/>
                <a:moveTo>
                  <a:pt x="2113513" y="6611708"/>
                </a:moveTo>
                <a:cubicBezTo>
                  <a:pt x="2117035" y="6620229"/>
                  <a:pt x="2122670" y="6615969"/>
                  <a:pt x="2126192" y="6624491"/>
                </a:cubicBezTo>
                <a:cubicBezTo>
                  <a:pt x="2118444" y="6629460"/>
                  <a:pt x="2114922" y="6617389"/>
                  <a:pt x="2107173" y="6623780"/>
                </a:cubicBezTo>
                <a:cubicBezTo>
                  <a:pt x="2106469" y="6618809"/>
                  <a:pt x="2109286" y="6615259"/>
                  <a:pt x="2113513" y="6611708"/>
                </a:cubicBezTo>
                <a:close/>
                <a:moveTo>
                  <a:pt x="1402341" y="6609737"/>
                </a:moveTo>
                <a:cubicBezTo>
                  <a:pt x="1402341" y="6621343"/>
                  <a:pt x="1391441" y="6616565"/>
                  <a:pt x="1376180" y="6627488"/>
                </a:cubicBezTo>
                <a:cubicBezTo>
                  <a:pt x="1374728" y="6617931"/>
                  <a:pt x="1391441" y="6614516"/>
                  <a:pt x="1402341" y="6609737"/>
                </a:cubicBezTo>
                <a:close/>
                <a:moveTo>
                  <a:pt x="1179465" y="6609251"/>
                </a:moveTo>
                <a:cubicBezTo>
                  <a:pt x="1166644" y="6626553"/>
                  <a:pt x="1153824" y="6630013"/>
                  <a:pt x="1138155" y="6645238"/>
                </a:cubicBezTo>
                <a:cubicBezTo>
                  <a:pt x="1140291" y="6636241"/>
                  <a:pt x="1131744" y="6636241"/>
                  <a:pt x="1128184" y="6627937"/>
                </a:cubicBezTo>
                <a:cubicBezTo>
                  <a:pt x="1132456" y="6623785"/>
                  <a:pt x="1131744" y="6618249"/>
                  <a:pt x="1137442" y="6614787"/>
                </a:cubicBezTo>
                <a:cubicBezTo>
                  <a:pt x="1142428" y="6615479"/>
                  <a:pt x="1145277" y="6625861"/>
                  <a:pt x="1150263" y="6626553"/>
                </a:cubicBezTo>
                <a:cubicBezTo>
                  <a:pt x="1164508" y="6615479"/>
                  <a:pt x="1163795" y="6605791"/>
                  <a:pt x="1179465" y="6609251"/>
                </a:cubicBezTo>
                <a:close/>
                <a:moveTo>
                  <a:pt x="1425147" y="6605792"/>
                </a:moveTo>
                <a:cubicBezTo>
                  <a:pt x="1431927" y="6613786"/>
                  <a:pt x="1415655" y="6619599"/>
                  <a:pt x="1412942" y="6618872"/>
                </a:cubicBezTo>
                <a:cubicBezTo>
                  <a:pt x="1410230" y="6613059"/>
                  <a:pt x="1421756" y="6610153"/>
                  <a:pt x="1425147" y="6605792"/>
                </a:cubicBezTo>
                <a:close/>
                <a:moveTo>
                  <a:pt x="6252712" y="6601847"/>
                </a:moveTo>
                <a:cubicBezTo>
                  <a:pt x="6251251" y="6610201"/>
                  <a:pt x="6262208" y="6617163"/>
                  <a:pt x="6251982" y="6625516"/>
                </a:cubicBezTo>
                <a:cubicBezTo>
                  <a:pt x="6250520" y="6617858"/>
                  <a:pt x="6242484" y="6610201"/>
                  <a:pt x="6252712" y="6601847"/>
                </a:cubicBezTo>
                <a:close/>
                <a:moveTo>
                  <a:pt x="1279781" y="6600615"/>
                </a:moveTo>
                <a:cubicBezTo>
                  <a:pt x="1285973" y="6613927"/>
                  <a:pt x="1258451" y="6607271"/>
                  <a:pt x="1265331" y="6622803"/>
                </a:cubicBezTo>
                <a:cubicBezTo>
                  <a:pt x="1263268" y="6623543"/>
                  <a:pt x="1261891" y="6621324"/>
                  <a:pt x="1259827" y="6623543"/>
                </a:cubicBezTo>
                <a:cubicBezTo>
                  <a:pt x="1259139" y="6620584"/>
                  <a:pt x="1257762" y="6621324"/>
                  <a:pt x="1256387" y="6622064"/>
                </a:cubicBezTo>
                <a:cubicBezTo>
                  <a:pt x="1259827" y="6614667"/>
                  <a:pt x="1270148" y="6599874"/>
                  <a:pt x="1279781" y="6600615"/>
                </a:cubicBezTo>
                <a:close/>
                <a:moveTo>
                  <a:pt x="1511013" y="6600077"/>
                </a:moveTo>
                <a:cubicBezTo>
                  <a:pt x="1515708" y="6601877"/>
                  <a:pt x="1516737" y="6614378"/>
                  <a:pt x="1519310" y="6612864"/>
                </a:cubicBezTo>
                <a:cubicBezTo>
                  <a:pt x="1520682" y="6614211"/>
                  <a:pt x="1519996" y="6615558"/>
                  <a:pt x="1518624" y="6616904"/>
                </a:cubicBezTo>
                <a:cubicBezTo>
                  <a:pt x="1515194" y="6619598"/>
                  <a:pt x="1513135" y="6616904"/>
                  <a:pt x="1510392" y="6618924"/>
                </a:cubicBezTo>
                <a:cubicBezTo>
                  <a:pt x="1511764" y="6610843"/>
                  <a:pt x="1511764" y="6608149"/>
                  <a:pt x="1504903" y="6602761"/>
                </a:cubicBezTo>
                <a:cubicBezTo>
                  <a:pt x="1507476" y="6600067"/>
                  <a:pt x="1509448" y="6599478"/>
                  <a:pt x="1511013" y="6600077"/>
                </a:cubicBezTo>
                <a:close/>
                <a:moveTo>
                  <a:pt x="1153764" y="6584789"/>
                </a:moveTo>
                <a:cubicBezTo>
                  <a:pt x="1155798" y="6595184"/>
                  <a:pt x="1146306" y="6602114"/>
                  <a:pt x="1138847" y="6609737"/>
                </a:cubicBezTo>
                <a:cubicBezTo>
                  <a:pt x="1138847" y="6609737"/>
                  <a:pt x="1138847" y="6609737"/>
                  <a:pt x="1134101" y="6600035"/>
                </a:cubicBezTo>
                <a:cubicBezTo>
                  <a:pt x="1143593" y="6595184"/>
                  <a:pt x="1148340" y="6584096"/>
                  <a:pt x="1153764" y="6584789"/>
                </a:cubicBezTo>
                <a:close/>
                <a:moveTo>
                  <a:pt x="1254120" y="6584096"/>
                </a:moveTo>
                <a:cubicBezTo>
                  <a:pt x="1254120" y="6584096"/>
                  <a:pt x="1254120" y="6584096"/>
                  <a:pt x="1258359" y="6591184"/>
                </a:cubicBezTo>
                <a:cubicBezTo>
                  <a:pt x="1237870" y="6606069"/>
                  <a:pt x="1225152" y="6623082"/>
                  <a:pt x="1211022" y="6629460"/>
                </a:cubicBezTo>
                <a:cubicBezTo>
                  <a:pt x="1220913" y="6601816"/>
                  <a:pt x="1236457" y="6603234"/>
                  <a:pt x="1254120" y="6584096"/>
                </a:cubicBezTo>
                <a:close/>
                <a:moveTo>
                  <a:pt x="1180831" y="6584096"/>
                </a:moveTo>
                <a:cubicBezTo>
                  <a:pt x="1185382" y="6592232"/>
                  <a:pt x="1174003" y="6601847"/>
                  <a:pt x="1168693" y="6600369"/>
                </a:cubicBezTo>
                <a:cubicBezTo>
                  <a:pt x="1165659" y="6592971"/>
                  <a:pt x="1174003" y="6589274"/>
                  <a:pt x="1180831" y="6584096"/>
                </a:cubicBezTo>
                <a:close/>
                <a:moveTo>
                  <a:pt x="788672" y="6582125"/>
                </a:moveTo>
                <a:cubicBezTo>
                  <a:pt x="791092" y="6582842"/>
                  <a:pt x="793065" y="6584456"/>
                  <a:pt x="794857" y="6586608"/>
                </a:cubicBezTo>
                <a:cubicBezTo>
                  <a:pt x="778362" y="6603820"/>
                  <a:pt x="776927" y="6591628"/>
                  <a:pt x="764017" y="6602387"/>
                </a:cubicBezTo>
                <a:cubicBezTo>
                  <a:pt x="763300" y="6598083"/>
                  <a:pt x="771906" y="6592345"/>
                  <a:pt x="773341" y="6595214"/>
                </a:cubicBezTo>
                <a:cubicBezTo>
                  <a:pt x="776927" y="6590910"/>
                  <a:pt x="780512" y="6586608"/>
                  <a:pt x="779795" y="6583021"/>
                </a:cubicBezTo>
                <a:cubicBezTo>
                  <a:pt x="783382" y="6581587"/>
                  <a:pt x="786251" y="6581407"/>
                  <a:pt x="788672" y="6582125"/>
                </a:cubicBezTo>
                <a:close/>
                <a:moveTo>
                  <a:pt x="658766" y="6582124"/>
                </a:moveTo>
                <a:cubicBezTo>
                  <a:pt x="656585" y="6587586"/>
                  <a:pt x="651499" y="6590013"/>
                  <a:pt x="644959" y="6588799"/>
                </a:cubicBezTo>
                <a:cubicBezTo>
                  <a:pt x="647139" y="6582124"/>
                  <a:pt x="654406" y="6584552"/>
                  <a:pt x="658766" y="6582124"/>
                </a:cubicBezTo>
                <a:close/>
                <a:moveTo>
                  <a:pt x="909254" y="6576415"/>
                </a:moveTo>
                <a:cubicBezTo>
                  <a:pt x="908502" y="6582228"/>
                  <a:pt x="903243" y="6580775"/>
                  <a:pt x="902491" y="6588042"/>
                </a:cubicBezTo>
                <a:cubicBezTo>
                  <a:pt x="899486" y="6588042"/>
                  <a:pt x="896480" y="6587315"/>
                  <a:pt x="893475" y="6587315"/>
                </a:cubicBezTo>
                <a:cubicBezTo>
                  <a:pt x="896480" y="6577869"/>
                  <a:pt x="901739" y="6574234"/>
                  <a:pt x="909254" y="6576415"/>
                </a:cubicBezTo>
                <a:close/>
                <a:moveTo>
                  <a:pt x="1204235" y="6576207"/>
                </a:moveTo>
                <a:cubicBezTo>
                  <a:pt x="1206300" y="6577642"/>
                  <a:pt x="1205612" y="6579794"/>
                  <a:pt x="1204235" y="6581945"/>
                </a:cubicBezTo>
                <a:cubicBezTo>
                  <a:pt x="1209052" y="6591986"/>
                  <a:pt x="1195979" y="6607765"/>
                  <a:pt x="1191162" y="6591986"/>
                </a:cubicBezTo>
                <a:cubicBezTo>
                  <a:pt x="1185658" y="6594138"/>
                  <a:pt x="1180841" y="6596290"/>
                  <a:pt x="1179466" y="6596290"/>
                </a:cubicBezTo>
                <a:cubicBezTo>
                  <a:pt x="1184970" y="6585532"/>
                  <a:pt x="1192539" y="6581228"/>
                  <a:pt x="1204235" y="6576207"/>
                </a:cubicBezTo>
                <a:close/>
                <a:moveTo>
                  <a:pt x="1381960" y="6574234"/>
                </a:moveTo>
                <a:cubicBezTo>
                  <a:pt x="1381960" y="6574234"/>
                  <a:pt x="1381960" y="6574234"/>
                  <a:pt x="1390507" y="6595118"/>
                </a:cubicBezTo>
                <a:cubicBezTo>
                  <a:pt x="1374071" y="6609737"/>
                  <a:pt x="1370783" y="6582589"/>
                  <a:pt x="1381960" y="6574234"/>
                </a:cubicBezTo>
                <a:close/>
                <a:moveTo>
                  <a:pt x="1311613" y="6570290"/>
                </a:moveTo>
                <a:cubicBezTo>
                  <a:pt x="1310226" y="6581190"/>
                  <a:pt x="1295674" y="6597903"/>
                  <a:pt x="1289437" y="6594270"/>
                </a:cubicBezTo>
                <a:cubicBezTo>
                  <a:pt x="1285972" y="6584097"/>
                  <a:pt x="1303989" y="6578284"/>
                  <a:pt x="1311613" y="6570290"/>
                </a:cubicBezTo>
                <a:close/>
                <a:moveTo>
                  <a:pt x="1537940" y="6568317"/>
                </a:moveTo>
                <a:cubicBezTo>
                  <a:pt x="1541638" y="6568317"/>
                  <a:pt x="1545336" y="6571210"/>
                  <a:pt x="1548295" y="6575549"/>
                </a:cubicBezTo>
                <a:cubicBezTo>
                  <a:pt x="1543117" y="6580612"/>
                  <a:pt x="1541638" y="6586398"/>
                  <a:pt x="1532762" y="6590013"/>
                </a:cubicBezTo>
                <a:cubicBezTo>
                  <a:pt x="1530543" y="6582058"/>
                  <a:pt x="1540898" y="6576995"/>
                  <a:pt x="1537940" y="6568317"/>
                </a:cubicBezTo>
                <a:close/>
                <a:moveTo>
                  <a:pt x="1645383" y="6564372"/>
                </a:moveTo>
                <a:cubicBezTo>
                  <a:pt x="1650857" y="6570745"/>
                  <a:pt x="1639224" y="6572869"/>
                  <a:pt x="1646752" y="6580657"/>
                </a:cubicBezTo>
                <a:cubicBezTo>
                  <a:pt x="1635118" y="6590570"/>
                  <a:pt x="1636487" y="6579948"/>
                  <a:pt x="1622117" y="6591985"/>
                </a:cubicBezTo>
                <a:cubicBezTo>
                  <a:pt x="1617326" y="6574284"/>
                  <a:pt x="1643330" y="6580657"/>
                  <a:pt x="1645383" y="6564372"/>
                </a:cubicBezTo>
                <a:close/>
                <a:moveTo>
                  <a:pt x="920258" y="6564372"/>
                </a:moveTo>
                <a:cubicBezTo>
                  <a:pt x="925862" y="6566591"/>
                  <a:pt x="928977" y="6570290"/>
                  <a:pt x="928977" y="6576206"/>
                </a:cubicBezTo>
                <a:cubicBezTo>
                  <a:pt x="924617" y="6574728"/>
                  <a:pt x="922125" y="6570290"/>
                  <a:pt x="917143" y="6574728"/>
                </a:cubicBezTo>
                <a:cubicBezTo>
                  <a:pt x="918389" y="6571029"/>
                  <a:pt x="919634" y="6568071"/>
                  <a:pt x="920258" y="6564372"/>
                </a:cubicBezTo>
                <a:close/>
                <a:moveTo>
                  <a:pt x="633125" y="6562400"/>
                </a:moveTo>
                <a:cubicBezTo>
                  <a:pt x="630249" y="6578547"/>
                  <a:pt x="626654" y="6579951"/>
                  <a:pt x="628811" y="6586972"/>
                </a:cubicBezTo>
                <a:cubicBezTo>
                  <a:pt x="622341" y="6589780"/>
                  <a:pt x="622341" y="6579249"/>
                  <a:pt x="618028" y="6585568"/>
                </a:cubicBezTo>
                <a:cubicBezTo>
                  <a:pt x="616589" y="6589078"/>
                  <a:pt x="620903" y="6588376"/>
                  <a:pt x="620903" y="6591184"/>
                </a:cubicBezTo>
                <a:cubicBezTo>
                  <a:pt x="615152" y="6587674"/>
                  <a:pt x="612277" y="6586972"/>
                  <a:pt x="609401" y="6597501"/>
                </a:cubicBezTo>
                <a:cubicBezTo>
                  <a:pt x="592867" y="6599607"/>
                  <a:pt x="581364" y="6611542"/>
                  <a:pt x="567705" y="6619265"/>
                </a:cubicBezTo>
                <a:cubicBezTo>
                  <a:pt x="564111" y="6645239"/>
                  <a:pt x="569142" y="6610138"/>
                  <a:pt x="556203" y="6617861"/>
                </a:cubicBezTo>
                <a:cubicBezTo>
                  <a:pt x="557641" y="6613648"/>
                  <a:pt x="560516" y="6612946"/>
                  <a:pt x="561954" y="6608734"/>
                </a:cubicBezTo>
                <a:cubicBezTo>
                  <a:pt x="569862" y="6607330"/>
                  <a:pt x="564111" y="6615754"/>
                  <a:pt x="568424" y="6617159"/>
                </a:cubicBezTo>
                <a:cubicBezTo>
                  <a:pt x="570580" y="6605926"/>
                  <a:pt x="582084" y="6612244"/>
                  <a:pt x="584958" y="6601714"/>
                </a:cubicBezTo>
                <a:cubicBezTo>
                  <a:pt x="582802" y="6604522"/>
                  <a:pt x="566267" y="6610138"/>
                  <a:pt x="569862" y="6599607"/>
                </a:cubicBezTo>
                <a:cubicBezTo>
                  <a:pt x="577770" y="6601714"/>
                  <a:pt x="589272" y="6584164"/>
                  <a:pt x="605087" y="6589078"/>
                </a:cubicBezTo>
                <a:cubicBezTo>
                  <a:pt x="609401" y="6584866"/>
                  <a:pt x="611558" y="6576441"/>
                  <a:pt x="619466" y="6580653"/>
                </a:cubicBezTo>
                <a:cubicBezTo>
                  <a:pt x="623779" y="6574335"/>
                  <a:pt x="625936" y="6563804"/>
                  <a:pt x="633125" y="6562400"/>
                </a:cubicBezTo>
                <a:close/>
                <a:moveTo>
                  <a:pt x="1235794" y="6559865"/>
                </a:moveTo>
                <a:cubicBezTo>
                  <a:pt x="1242581" y="6569023"/>
                  <a:pt x="1223727" y="6571840"/>
                  <a:pt x="1218448" y="6578179"/>
                </a:cubicBezTo>
                <a:cubicBezTo>
                  <a:pt x="1216940" y="6570431"/>
                  <a:pt x="1226744" y="6558456"/>
                  <a:pt x="1235794" y="6559865"/>
                </a:cubicBezTo>
                <a:close/>
                <a:moveTo>
                  <a:pt x="664682" y="6557892"/>
                </a:moveTo>
                <a:cubicBezTo>
                  <a:pt x="661527" y="6565641"/>
                  <a:pt x="652848" y="6561414"/>
                  <a:pt x="648904" y="6566345"/>
                </a:cubicBezTo>
                <a:cubicBezTo>
                  <a:pt x="649693" y="6556483"/>
                  <a:pt x="658371" y="6560005"/>
                  <a:pt x="664682" y="6557892"/>
                </a:cubicBezTo>
                <a:close/>
                <a:moveTo>
                  <a:pt x="708074" y="6554072"/>
                </a:moveTo>
                <a:cubicBezTo>
                  <a:pt x="701417" y="6560977"/>
                  <a:pt x="703636" y="6565579"/>
                  <a:pt x="696979" y="6566345"/>
                </a:cubicBezTo>
                <a:cubicBezTo>
                  <a:pt x="699199" y="6560977"/>
                  <a:pt x="696240" y="6560209"/>
                  <a:pt x="698459" y="6555607"/>
                </a:cubicBezTo>
                <a:cubicBezTo>
                  <a:pt x="701417" y="6554839"/>
                  <a:pt x="703636" y="6552538"/>
                  <a:pt x="708074" y="6554072"/>
                </a:cubicBezTo>
                <a:close/>
                <a:moveTo>
                  <a:pt x="737480" y="6553261"/>
                </a:moveTo>
                <a:cubicBezTo>
                  <a:pt x="743217" y="6552538"/>
                  <a:pt x="741067" y="6558324"/>
                  <a:pt x="747521" y="6556878"/>
                </a:cubicBezTo>
                <a:cubicBezTo>
                  <a:pt x="741067" y="6564833"/>
                  <a:pt x="733176" y="6572065"/>
                  <a:pt x="723853" y="6574234"/>
                </a:cubicBezTo>
                <a:cubicBezTo>
                  <a:pt x="728157" y="6564833"/>
                  <a:pt x="741067" y="6567002"/>
                  <a:pt x="737480" y="6553261"/>
                </a:cubicBezTo>
                <a:close/>
                <a:moveTo>
                  <a:pt x="6249060" y="6550566"/>
                </a:moveTo>
                <a:cubicBezTo>
                  <a:pt x="6249060" y="6550566"/>
                  <a:pt x="6249060" y="6550566"/>
                  <a:pt x="6256292" y="6558760"/>
                </a:cubicBezTo>
                <a:cubicBezTo>
                  <a:pt x="6249782" y="6556711"/>
                  <a:pt x="6246890" y="6558760"/>
                  <a:pt x="6238212" y="6568318"/>
                </a:cubicBezTo>
                <a:cubicBezTo>
                  <a:pt x="6237488" y="6565587"/>
                  <a:pt x="6237488" y="6562856"/>
                  <a:pt x="6234595" y="6560126"/>
                </a:cubicBezTo>
                <a:cubicBezTo>
                  <a:pt x="6239658" y="6559442"/>
                  <a:pt x="6243274" y="6558077"/>
                  <a:pt x="6244721" y="6556711"/>
                </a:cubicBezTo>
                <a:cubicBezTo>
                  <a:pt x="6246167" y="6555346"/>
                  <a:pt x="6246890" y="6553297"/>
                  <a:pt x="6249060" y="6550566"/>
                </a:cubicBezTo>
                <a:close/>
                <a:moveTo>
                  <a:pt x="1299779" y="6548593"/>
                </a:moveTo>
                <a:cubicBezTo>
                  <a:pt x="1298365" y="6570441"/>
                  <a:pt x="1273617" y="6564980"/>
                  <a:pt x="1267960" y="6584096"/>
                </a:cubicBezTo>
                <a:lnTo>
                  <a:pt x="1262303" y="6574538"/>
                </a:lnTo>
                <a:cubicBezTo>
                  <a:pt x="1282808" y="6566345"/>
                  <a:pt x="1280688" y="6555420"/>
                  <a:pt x="1299779" y="6548593"/>
                </a:cubicBezTo>
                <a:close/>
                <a:moveTo>
                  <a:pt x="684036" y="6544748"/>
                </a:moveTo>
                <a:cubicBezTo>
                  <a:pt x="685666" y="6544057"/>
                  <a:pt x="686816" y="6543860"/>
                  <a:pt x="688351" y="6547015"/>
                </a:cubicBezTo>
                <a:cubicBezTo>
                  <a:pt x="687583" y="6554116"/>
                  <a:pt x="674543" y="6556483"/>
                  <a:pt x="674543" y="6550171"/>
                </a:cubicBezTo>
                <a:cubicBezTo>
                  <a:pt x="677611" y="6550171"/>
                  <a:pt x="677611" y="6547804"/>
                  <a:pt x="676844" y="6545438"/>
                </a:cubicBezTo>
                <a:cubicBezTo>
                  <a:pt x="680297" y="6546622"/>
                  <a:pt x="682406" y="6545438"/>
                  <a:pt x="684036" y="6544748"/>
                </a:cubicBezTo>
                <a:close/>
                <a:moveTo>
                  <a:pt x="974342" y="6536759"/>
                </a:moveTo>
                <a:cubicBezTo>
                  <a:pt x="969255" y="6540393"/>
                  <a:pt x="967075" y="6550566"/>
                  <a:pt x="960535" y="6550566"/>
                </a:cubicBezTo>
                <a:cubicBezTo>
                  <a:pt x="962715" y="6541120"/>
                  <a:pt x="969255" y="6539667"/>
                  <a:pt x="974342" y="6536759"/>
                </a:cubicBezTo>
                <a:close/>
                <a:moveTo>
                  <a:pt x="1266248" y="6536267"/>
                </a:moveTo>
                <a:cubicBezTo>
                  <a:pt x="1263994" y="6542924"/>
                  <a:pt x="1256480" y="6552539"/>
                  <a:pt x="1250469" y="6551061"/>
                </a:cubicBezTo>
                <a:cubicBezTo>
                  <a:pt x="1251971" y="6545143"/>
                  <a:pt x="1259486" y="6534788"/>
                  <a:pt x="1266248" y="6536267"/>
                </a:cubicBezTo>
                <a:close/>
                <a:moveTo>
                  <a:pt x="1523814" y="6535514"/>
                </a:moveTo>
                <a:cubicBezTo>
                  <a:pt x="1523814" y="6535514"/>
                  <a:pt x="1523814" y="6535514"/>
                  <a:pt x="1526598" y="6540601"/>
                </a:cubicBezTo>
                <a:cubicBezTo>
                  <a:pt x="1524510" y="6548595"/>
                  <a:pt x="1523814" y="6542781"/>
                  <a:pt x="1517548" y="6547868"/>
                </a:cubicBezTo>
                <a:cubicBezTo>
                  <a:pt x="1517548" y="6547868"/>
                  <a:pt x="1517548" y="6547868"/>
                  <a:pt x="1514764" y="6542054"/>
                </a:cubicBezTo>
                <a:cubicBezTo>
                  <a:pt x="1521030" y="6537695"/>
                  <a:pt x="1517548" y="6534788"/>
                  <a:pt x="1523814" y="6535514"/>
                </a:cubicBezTo>
                <a:close/>
                <a:moveTo>
                  <a:pt x="1542377" y="6534786"/>
                </a:moveTo>
                <a:cubicBezTo>
                  <a:pt x="1535298" y="6541493"/>
                  <a:pt x="1526092" y="6568317"/>
                  <a:pt x="1514764" y="6555650"/>
                </a:cubicBezTo>
                <a:cubicBezTo>
                  <a:pt x="1523969" y="6542238"/>
                  <a:pt x="1531048" y="6547454"/>
                  <a:pt x="1542377" y="6534786"/>
                </a:cubicBezTo>
                <a:close/>
                <a:moveTo>
                  <a:pt x="1552239" y="6518586"/>
                </a:moveTo>
                <a:cubicBezTo>
                  <a:pt x="1558650" y="6515064"/>
                  <a:pt x="1577880" y="6525631"/>
                  <a:pt x="1558650" y="6534788"/>
                </a:cubicBezTo>
                <a:cubicBezTo>
                  <a:pt x="1558650" y="6534788"/>
                  <a:pt x="1558650" y="6534788"/>
                  <a:pt x="1552239" y="6518586"/>
                </a:cubicBezTo>
                <a:close/>
                <a:moveTo>
                  <a:pt x="1465456" y="6513091"/>
                </a:moveTo>
                <a:cubicBezTo>
                  <a:pt x="1464799" y="6518829"/>
                  <a:pt x="1460853" y="6523849"/>
                  <a:pt x="1454936" y="6528870"/>
                </a:cubicBezTo>
                <a:cubicBezTo>
                  <a:pt x="1451649" y="6516678"/>
                  <a:pt x="1458881" y="6518829"/>
                  <a:pt x="1465456" y="6513091"/>
                </a:cubicBezTo>
                <a:close/>
                <a:moveTo>
                  <a:pt x="796018" y="6512940"/>
                </a:moveTo>
                <a:cubicBezTo>
                  <a:pt x="796830" y="6522802"/>
                  <a:pt x="783023" y="6528870"/>
                  <a:pt x="783023" y="6522043"/>
                </a:cubicBezTo>
                <a:cubicBezTo>
                  <a:pt x="790332" y="6524319"/>
                  <a:pt x="787896" y="6509146"/>
                  <a:pt x="796018" y="6512940"/>
                </a:cubicBezTo>
                <a:close/>
                <a:moveTo>
                  <a:pt x="836277" y="6507175"/>
                </a:moveTo>
                <a:cubicBezTo>
                  <a:pt x="810753" y="6532084"/>
                  <a:pt x="789604" y="6550587"/>
                  <a:pt x="749494" y="6576207"/>
                </a:cubicBezTo>
                <a:cubicBezTo>
                  <a:pt x="767725" y="6556280"/>
                  <a:pt x="800543" y="6531372"/>
                  <a:pt x="836277" y="6507175"/>
                </a:cubicBezTo>
                <a:close/>
                <a:moveTo>
                  <a:pt x="1019705" y="6505202"/>
                </a:moveTo>
                <a:cubicBezTo>
                  <a:pt x="1013387" y="6514360"/>
                  <a:pt x="1003559" y="6520698"/>
                  <a:pt x="1008472" y="6531265"/>
                </a:cubicBezTo>
                <a:cubicBezTo>
                  <a:pt x="1001453" y="6533379"/>
                  <a:pt x="995837" y="6534788"/>
                  <a:pt x="990922" y="6531265"/>
                </a:cubicBezTo>
                <a:cubicBezTo>
                  <a:pt x="988816" y="6534788"/>
                  <a:pt x="988816" y="6543944"/>
                  <a:pt x="984603" y="6542535"/>
                </a:cubicBezTo>
                <a:cubicBezTo>
                  <a:pt x="985306" y="6538310"/>
                  <a:pt x="981795" y="6543240"/>
                  <a:pt x="979689" y="6544649"/>
                </a:cubicBezTo>
                <a:cubicBezTo>
                  <a:pt x="978285" y="6541126"/>
                  <a:pt x="980391" y="6535492"/>
                  <a:pt x="982497" y="6529856"/>
                </a:cubicBezTo>
                <a:cubicBezTo>
                  <a:pt x="988114" y="6530561"/>
                  <a:pt x="991624" y="6527743"/>
                  <a:pt x="994432" y="6521403"/>
                </a:cubicBezTo>
                <a:cubicBezTo>
                  <a:pt x="997240" y="6522107"/>
                  <a:pt x="998645" y="6523516"/>
                  <a:pt x="1000048" y="6524925"/>
                </a:cubicBezTo>
                <a:cubicBezTo>
                  <a:pt x="1004261" y="6516473"/>
                  <a:pt x="1008472" y="6517882"/>
                  <a:pt x="1004963" y="6510133"/>
                </a:cubicBezTo>
                <a:cubicBezTo>
                  <a:pt x="1011982" y="6512951"/>
                  <a:pt x="1015493" y="6508020"/>
                  <a:pt x="1019705" y="6505202"/>
                </a:cubicBezTo>
                <a:close/>
                <a:moveTo>
                  <a:pt x="810635" y="6504792"/>
                </a:moveTo>
                <a:cubicBezTo>
                  <a:pt x="813594" y="6503558"/>
                  <a:pt x="816553" y="6503887"/>
                  <a:pt x="816553" y="6506517"/>
                </a:cubicBezTo>
                <a:cubicBezTo>
                  <a:pt x="812115" y="6506517"/>
                  <a:pt x="812854" y="6511119"/>
                  <a:pt x="813594" y="6513091"/>
                </a:cubicBezTo>
                <a:cubicBezTo>
                  <a:pt x="813594" y="6513091"/>
                  <a:pt x="813594" y="6513091"/>
                  <a:pt x="804719" y="6512434"/>
                </a:cubicBezTo>
                <a:cubicBezTo>
                  <a:pt x="804719" y="6508818"/>
                  <a:pt x="807677" y="6506024"/>
                  <a:pt x="810635" y="6504792"/>
                </a:cubicBezTo>
                <a:close/>
                <a:moveTo>
                  <a:pt x="1497799" y="6501816"/>
                </a:moveTo>
                <a:cubicBezTo>
                  <a:pt x="1502341" y="6500215"/>
                  <a:pt x="1506893" y="6500346"/>
                  <a:pt x="1510821" y="6503329"/>
                </a:cubicBezTo>
                <a:cubicBezTo>
                  <a:pt x="1510821" y="6514562"/>
                  <a:pt x="1495825" y="6499820"/>
                  <a:pt x="1502966" y="6512456"/>
                </a:cubicBezTo>
                <a:cubicBezTo>
                  <a:pt x="1497966" y="6511052"/>
                  <a:pt x="1488683" y="6520880"/>
                  <a:pt x="1491539" y="6510350"/>
                </a:cubicBezTo>
                <a:cubicBezTo>
                  <a:pt x="1483684" y="6520178"/>
                  <a:pt x="1480113" y="6527199"/>
                  <a:pt x="1474399" y="6532815"/>
                </a:cubicBezTo>
                <a:cubicBezTo>
                  <a:pt x="1470651" y="6527024"/>
                  <a:pt x="1484174" y="6506621"/>
                  <a:pt x="1497799" y="6501816"/>
                </a:cubicBezTo>
                <a:close/>
                <a:moveTo>
                  <a:pt x="1425650" y="6489423"/>
                </a:moveTo>
                <a:cubicBezTo>
                  <a:pt x="1425650" y="6494461"/>
                  <a:pt x="1426367" y="6498778"/>
                  <a:pt x="1429954" y="6504536"/>
                </a:cubicBezTo>
                <a:cubicBezTo>
                  <a:pt x="1423857" y="6515690"/>
                  <a:pt x="1417223" y="6521267"/>
                  <a:pt x="1409513" y="6526036"/>
                </a:cubicBezTo>
                <a:lnTo>
                  <a:pt x="1398040" y="6533135"/>
                </a:lnTo>
                <a:lnTo>
                  <a:pt x="1398443" y="6538809"/>
                </a:lnTo>
                <a:cubicBezTo>
                  <a:pt x="1392939" y="6546576"/>
                  <a:pt x="1373610" y="6557070"/>
                  <a:pt x="1376169" y="6546996"/>
                </a:cubicBezTo>
                <a:cubicBezTo>
                  <a:pt x="1376169" y="6546996"/>
                  <a:pt x="1376169" y="6546996"/>
                  <a:pt x="1378900" y="6545224"/>
                </a:cubicBezTo>
                <a:lnTo>
                  <a:pt x="1387043" y="6539939"/>
                </a:lnTo>
                <a:lnTo>
                  <a:pt x="1382617" y="6542677"/>
                </a:lnTo>
                <a:cubicBezTo>
                  <a:pt x="1383334" y="6538360"/>
                  <a:pt x="1394092" y="6524687"/>
                  <a:pt x="1397678" y="6528285"/>
                </a:cubicBezTo>
                <a:cubicBezTo>
                  <a:pt x="1399830" y="6523966"/>
                  <a:pt x="1399113" y="6519649"/>
                  <a:pt x="1396961" y="6514611"/>
                </a:cubicBezTo>
                <a:cubicBezTo>
                  <a:pt x="1409871" y="6519649"/>
                  <a:pt x="1405567" y="6491582"/>
                  <a:pt x="1425650" y="6489423"/>
                </a:cubicBezTo>
                <a:close/>
                <a:moveTo>
                  <a:pt x="1638027" y="6488126"/>
                </a:moveTo>
                <a:cubicBezTo>
                  <a:pt x="1643485" y="6491515"/>
                  <a:pt x="1631371" y="6509185"/>
                  <a:pt x="1648412" y="6507541"/>
                </a:cubicBezTo>
                <a:cubicBezTo>
                  <a:pt x="1644861" y="6510463"/>
                  <a:pt x="1643441" y="6509002"/>
                  <a:pt x="1642731" y="6507541"/>
                </a:cubicBezTo>
                <a:cubicBezTo>
                  <a:pt x="1624980" y="6517037"/>
                  <a:pt x="1614329" y="6533108"/>
                  <a:pt x="1593028" y="6536761"/>
                </a:cubicBezTo>
                <a:cubicBezTo>
                  <a:pt x="1583797" y="6527995"/>
                  <a:pt x="1613619" y="6512654"/>
                  <a:pt x="1622139" y="6512654"/>
                </a:cubicBezTo>
                <a:cubicBezTo>
                  <a:pt x="1633500" y="6505350"/>
                  <a:pt x="1627820" y="6498044"/>
                  <a:pt x="1624980" y="6490740"/>
                </a:cubicBezTo>
                <a:cubicBezTo>
                  <a:pt x="1632435" y="6487452"/>
                  <a:pt x="1636207" y="6486995"/>
                  <a:pt x="1638027" y="6488126"/>
                </a:cubicBezTo>
                <a:close/>
                <a:moveTo>
                  <a:pt x="1551920" y="6477590"/>
                </a:moveTo>
                <a:cubicBezTo>
                  <a:pt x="1560129" y="6486198"/>
                  <a:pt x="1533262" y="6501258"/>
                  <a:pt x="1532516" y="6488348"/>
                </a:cubicBezTo>
                <a:cubicBezTo>
                  <a:pt x="1539232" y="6484763"/>
                  <a:pt x="1545203" y="6481177"/>
                  <a:pt x="1551920" y="6477590"/>
                </a:cubicBezTo>
                <a:close/>
                <a:moveTo>
                  <a:pt x="1131195" y="6475617"/>
                </a:moveTo>
                <a:cubicBezTo>
                  <a:pt x="1134101" y="6481753"/>
                  <a:pt x="1126834" y="6489424"/>
                  <a:pt x="1120294" y="6487890"/>
                </a:cubicBezTo>
                <a:cubicBezTo>
                  <a:pt x="1123202" y="6480987"/>
                  <a:pt x="1127561" y="6479452"/>
                  <a:pt x="1131195" y="6475617"/>
                </a:cubicBezTo>
                <a:close/>
                <a:moveTo>
                  <a:pt x="1679159" y="6473645"/>
                </a:moveTo>
                <a:cubicBezTo>
                  <a:pt x="1685030" y="6478083"/>
                  <a:pt x="1695304" y="6476605"/>
                  <a:pt x="1704111" y="6476605"/>
                </a:cubicBezTo>
                <a:cubicBezTo>
                  <a:pt x="1695304" y="6484740"/>
                  <a:pt x="1676956" y="6489178"/>
                  <a:pt x="1651270" y="6503231"/>
                </a:cubicBezTo>
                <a:cubicBezTo>
                  <a:pt x="1640996" y="6486959"/>
                  <a:pt x="1665948" y="6489178"/>
                  <a:pt x="1679159" y="6473645"/>
                </a:cubicBezTo>
                <a:close/>
                <a:moveTo>
                  <a:pt x="2110413" y="6469699"/>
                </a:moveTo>
                <a:cubicBezTo>
                  <a:pt x="2097790" y="6480876"/>
                  <a:pt x="2090778" y="6503230"/>
                  <a:pt x="2078856" y="6495546"/>
                </a:cubicBezTo>
                <a:cubicBezTo>
                  <a:pt x="2094985" y="6488561"/>
                  <a:pt x="2087272" y="6480178"/>
                  <a:pt x="2086570" y="6473192"/>
                </a:cubicBezTo>
                <a:cubicBezTo>
                  <a:pt x="2094985" y="6473192"/>
                  <a:pt x="2103401" y="6473192"/>
                  <a:pt x="2110413" y="6469699"/>
                </a:cubicBezTo>
                <a:close/>
                <a:moveTo>
                  <a:pt x="1361907" y="6467164"/>
                </a:moveTo>
                <a:cubicBezTo>
                  <a:pt x="1364867" y="6471390"/>
                  <a:pt x="1361907" y="6474208"/>
                  <a:pt x="1360429" y="6471390"/>
                </a:cubicBezTo>
                <a:cubicBezTo>
                  <a:pt x="1358210" y="6472799"/>
                  <a:pt x="1360429" y="6475617"/>
                  <a:pt x="1361168" y="6478435"/>
                </a:cubicBezTo>
                <a:cubicBezTo>
                  <a:pt x="1353772" y="6485478"/>
                  <a:pt x="1347115" y="6474913"/>
                  <a:pt x="1349334" y="6468573"/>
                </a:cubicBezTo>
                <a:cubicBezTo>
                  <a:pt x="1353772" y="6465755"/>
                  <a:pt x="1355991" y="6473504"/>
                  <a:pt x="1361907" y="6467164"/>
                </a:cubicBezTo>
                <a:close/>
                <a:moveTo>
                  <a:pt x="1504131" y="6463782"/>
                </a:moveTo>
                <a:cubicBezTo>
                  <a:pt x="1506875" y="6467333"/>
                  <a:pt x="1504131" y="6470173"/>
                  <a:pt x="1506189" y="6473013"/>
                </a:cubicBezTo>
                <a:cubicBezTo>
                  <a:pt x="1503444" y="6475144"/>
                  <a:pt x="1502758" y="6471593"/>
                  <a:pt x="1501387" y="6470173"/>
                </a:cubicBezTo>
                <a:cubicBezTo>
                  <a:pt x="1496585" y="6473013"/>
                  <a:pt x="1502073" y="6478693"/>
                  <a:pt x="1494526" y="6481534"/>
                </a:cubicBezTo>
                <a:lnTo>
                  <a:pt x="1491096" y="6473724"/>
                </a:lnTo>
                <a:cubicBezTo>
                  <a:pt x="1496585" y="6470173"/>
                  <a:pt x="1500701" y="6473724"/>
                  <a:pt x="1498642" y="6464492"/>
                </a:cubicBezTo>
                <a:cubicBezTo>
                  <a:pt x="1500701" y="6463782"/>
                  <a:pt x="1502073" y="6465913"/>
                  <a:pt x="1504131" y="6463782"/>
                </a:cubicBezTo>
                <a:close/>
                <a:moveTo>
                  <a:pt x="2306762" y="6461810"/>
                </a:moveTo>
                <a:cubicBezTo>
                  <a:pt x="2308143" y="6467548"/>
                  <a:pt x="2311594" y="6474003"/>
                  <a:pt x="2305381" y="6477589"/>
                </a:cubicBezTo>
                <a:cubicBezTo>
                  <a:pt x="2301239" y="6471134"/>
                  <a:pt x="2297787" y="6464679"/>
                  <a:pt x="2306762" y="6461810"/>
                </a:cubicBezTo>
                <a:close/>
                <a:moveTo>
                  <a:pt x="1455227" y="6460555"/>
                </a:moveTo>
                <a:cubicBezTo>
                  <a:pt x="1463651" y="6459837"/>
                  <a:pt x="1462247" y="6469161"/>
                  <a:pt x="1471374" y="6473464"/>
                </a:cubicBezTo>
                <a:cubicBezTo>
                  <a:pt x="1460141" y="6472747"/>
                  <a:pt x="1466459" y="6476334"/>
                  <a:pt x="1455227" y="6485657"/>
                </a:cubicBezTo>
                <a:cubicBezTo>
                  <a:pt x="1456631" y="6487809"/>
                  <a:pt x="1459439" y="6485657"/>
                  <a:pt x="1461545" y="6484940"/>
                </a:cubicBezTo>
                <a:cubicBezTo>
                  <a:pt x="1465757" y="6495698"/>
                  <a:pt x="1453120" y="6487809"/>
                  <a:pt x="1455227" y="6496415"/>
                </a:cubicBezTo>
                <a:cubicBezTo>
                  <a:pt x="1448206" y="6496415"/>
                  <a:pt x="1453120" y="6489243"/>
                  <a:pt x="1446100" y="6485657"/>
                </a:cubicBezTo>
                <a:lnTo>
                  <a:pt x="1441186" y="6488526"/>
                </a:lnTo>
                <a:cubicBezTo>
                  <a:pt x="1439079" y="6491395"/>
                  <a:pt x="1441888" y="6494982"/>
                  <a:pt x="1443292" y="6498567"/>
                </a:cubicBezTo>
                <a:cubicBezTo>
                  <a:pt x="1429954" y="6507173"/>
                  <a:pt x="1437675" y="6487809"/>
                  <a:pt x="1433464" y="6479920"/>
                </a:cubicBezTo>
                <a:cubicBezTo>
                  <a:pt x="1443994" y="6484223"/>
                  <a:pt x="1446802" y="6464141"/>
                  <a:pt x="1455227" y="6460555"/>
                </a:cubicBezTo>
                <a:close/>
                <a:moveTo>
                  <a:pt x="2106716" y="6450584"/>
                </a:moveTo>
                <a:cubicBezTo>
                  <a:pt x="2111893" y="6446031"/>
                  <a:pt x="2112634" y="6459687"/>
                  <a:pt x="2116331" y="6462721"/>
                </a:cubicBezTo>
                <a:cubicBezTo>
                  <a:pt x="2109674" y="6459687"/>
                  <a:pt x="2099320" y="6475617"/>
                  <a:pt x="2094882" y="6466514"/>
                </a:cubicBezTo>
                <a:cubicBezTo>
                  <a:pt x="2092663" y="6456653"/>
                  <a:pt x="2100799" y="6473341"/>
                  <a:pt x="2105977" y="6461963"/>
                </a:cubicBezTo>
                <a:cubicBezTo>
                  <a:pt x="2103758" y="6457411"/>
                  <a:pt x="2100059" y="6458928"/>
                  <a:pt x="2097840" y="6452860"/>
                </a:cubicBezTo>
                <a:cubicBezTo>
                  <a:pt x="2100059" y="6451341"/>
                  <a:pt x="2100799" y="6452101"/>
                  <a:pt x="2101539" y="6453618"/>
                </a:cubicBezTo>
                <a:cubicBezTo>
                  <a:pt x="2104497" y="6456653"/>
                  <a:pt x="2108196" y="6453618"/>
                  <a:pt x="2106716" y="6450584"/>
                </a:cubicBezTo>
                <a:close/>
                <a:moveTo>
                  <a:pt x="816553" y="6448004"/>
                </a:moveTo>
                <a:cubicBezTo>
                  <a:pt x="814299" y="6455271"/>
                  <a:pt x="809790" y="6460358"/>
                  <a:pt x="804531" y="6461811"/>
                </a:cubicBezTo>
                <a:cubicBezTo>
                  <a:pt x="800774" y="6454544"/>
                  <a:pt x="811293" y="6450185"/>
                  <a:pt x="816553" y="6448004"/>
                </a:cubicBezTo>
                <a:close/>
                <a:moveTo>
                  <a:pt x="1774375" y="6447466"/>
                </a:moveTo>
                <a:cubicBezTo>
                  <a:pt x="1775114" y="6451769"/>
                  <a:pt x="1774375" y="6456073"/>
                  <a:pt x="1775114" y="6461093"/>
                </a:cubicBezTo>
                <a:cubicBezTo>
                  <a:pt x="1771417" y="6461810"/>
                  <a:pt x="1766238" y="6460376"/>
                  <a:pt x="1769937" y="6457508"/>
                </a:cubicBezTo>
                <a:cubicBezTo>
                  <a:pt x="1768457" y="6454639"/>
                  <a:pt x="1765499" y="6457508"/>
                  <a:pt x="1763280" y="6458224"/>
                </a:cubicBezTo>
                <a:cubicBezTo>
                  <a:pt x="1764020" y="6452487"/>
                  <a:pt x="1769198" y="6446031"/>
                  <a:pt x="1774375" y="6447466"/>
                </a:cubicBezTo>
                <a:close/>
                <a:moveTo>
                  <a:pt x="1493577" y="6440115"/>
                </a:moveTo>
                <a:cubicBezTo>
                  <a:pt x="1492112" y="6446609"/>
                  <a:pt x="1494310" y="6453826"/>
                  <a:pt x="1495042" y="6460320"/>
                </a:cubicBezTo>
                <a:cubicBezTo>
                  <a:pt x="1489181" y="6463928"/>
                  <a:pt x="1484053" y="6463207"/>
                  <a:pt x="1476726" y="6469701"/>
                </a:cubicBezTo>
                <a:cubicBezTo>
                  <a:pt x="1469401" y="6456712"/>
                  <a:pt x="1486250" y="6449496"/>
                  <a:pt x="1493577" y="6440115"/>
                </a:cubicBezTo>
                <a:close/>
                <a:moveTo>
                  <a:pt x="988371" y="6428281"/>
                </a:moveTo>
                <a:cubicBezTo>
                  <a:pt x="988371" y="6428281"/>
                  <a:pt x="988371" y="6428281"/>
                  <a:pt x="992092" y="6436299"/>
                </a:cubicBezTo>
                <a:cubicBezTo>
                  <a:pt x="980184" y="6442130"/>
                  <a:pt x="959343" y="6461811"/>
                  <a:pt x="952645" y="6458167"/>
                </a:cubicBezTo>
                <a:cubicBezTo>
                  <a:pt x="954134" y="6437757"/>
                  <a:pt x="974974" y="6443589"/>
                  <a:pt x="988371" y="6428281"/>
                </a:cubicBezTo>
                <a:close/>
                <a:moveTo>
                  <a:pt x="1820479" y="6426308"/>
                </a:moveTo>
                <a:cubicBezTo>
                  <a:pt x="1820479" y="6437403"/>
                  <a:pt x="1810538" y="6438142"/>
                  <a:pt x="1804147" y="6438142"/>
                </a:cubicBezTo>
                <a:cubicBezTo>
                  <a:pt x="1802727" y="6430007"/>
                  <a:pt x="1814798" y="6435184"/>
                  <a:pt x="1820479" y="6426308"/>
                </a:cubicBezTo>
                <a:close/>
                <a:moveTo>
                  <a:pt x="1411285" y="6424709"/>
                </a:moveTo>
                <a:cubicBezTo>
                  <a:pt x="1414175" y="6428307"/>
                  <a:pt x="1411285" y="6430465"/>
                  <a:pt x="1412730" y="6434064"/>
                </a:cubicBezTo>
                <a:cubicBezTo>
                  <a:pt x="1391784" y="6438382"/>
                  <a:pt x="1381673" y="6473644"/>
                  <a:pt x="1362894" y="6462850"/>
                </a:cubicBezTo>
                <a:cubicBezTo>
                  <a:pt x="1378061" y="6451335"/>
                  <a:pt x="1393951" y="6420390"/>
                  <a:pt x="1411285" y="6424709"/>
                </a:cubicBezTo>
                <a:close/>
                <a:moveTo>
                  <a:pt x="1223001" y="6423157"/>
                </a:moveTo>
                <a:cubicBezTo>
                  <a:pt x="1224992" y="6422280"/>
                  <a:pt x="1226441" y="6421930"/>
                  <a:pt x="1226078" y="6425439"/>
                </a:cubicBezTo>
                <a:cubicBezTo>
                  <a:pt x="1207977" y="6434565"/>
                  <a:pt x="1191325" y="6449308"/>
                  <a:pt x="1169604" y="6459838"/>
                </a:cubicBezTo>
                <a:cubicBezTo>
                  <a:pt x="1175396" y="6445798"/>
                  <a:pt x="1198566" y="6447904"/>
                  <a:pt x="1197117" y="6433863"/>
                </a:cubicBezTo>
                <a:cubicBezTo>
                  <a:pt x="1206530" y="6435970"/>
                  <a:pt x="1212322" y="6431055"/>
                  <a:pt x="1216665" y="6424035"/>
                </a:cubicBezTo>
                <a:cubicBezTo>
                  <a:pt x="1218476" y="6425439"/>
                  <a:pt x="1221010" y="6424035"/>
                  <a:pt x="1223001" y="6423157"/>
                </a:cubicBezTo>
                <a:close/>
                <a:moveTo>
                  <a:pt x="1470505" y="6420391"/>
                </a:moveTo>
                <a:cubicBezTo>
                  <a:pt x="1470505" y="6420391"/>
                  <a:pt x="1470505" y="6420391"/>
                  <a:pt x="1473345" y="6425479"/>
                </a:cubicBezTo>
                <a:cubicBezTo>
                  <a:pt x="1471215" y="6426932"/>
                  <a:pt x="1471925" y="6428385"/>
                  <a:pt x="1472635" y="6429839"/>
                </a:cubicBezTo>
                <a:cubicBezTo>
                  <a:pt x="1469794" y="6432019"/>
                  <a:pt x="1469085" y="6428385"/>
                  <a:pt x="1467665" y="6426932"/>
                </a:cubicBezTo>
                <a:cubicBezTo>
                  <a:pt x="1460563" y="6431292"/>
                  <a:pt x="1464825" y="6434198"/>
                  <a:pt x="1457723" y="6433472"/>
                </a:cubicBezTo>
                <a:cubicBezTo>
                  <a:pt x="1455594" y="6427658"/>
                  <a:pt x="1467665" y="6424752"/>
                  <a:pt x="1470505" y="6420391"/>
                </a:cubicBezTo>
                <a:close/>
                <a:moveTo>
                  <a:pt x="865862" y="6420391"/>
                </a:moveTo>
                <a:cubicBezTo>
                  <a:pt x="864546" y="6432225"/>
                  <a:pt x="856657" y="6428528"/>
                  <a:pt x="852055" y="6431486"/>
                </a:cubicBezTo>
                <a:cubicBezTo>
                  <a:pt x="854685" y="6424090"/>
                  <a:pt x="860602" y="6422610"/>
                  <a:pt x="865862" y="6420391"/>
                </a:cubicBezTo>
                <a:close/>
                <a:moveTo>
                  <a:pt x="1605189" y="6418418"/>
                </a:moveTo>
                <a:cubicBezTo>
                  <a:pt x="1609437" y="6431951"/>
                  <a:pt x="1587488" y="6431951"/>
                  <a:pt x="1583948" y="6434088"/>
                </a:cubicBezTo>
                <a:cubicBezTo>
                  <a:pt x="1582532" y="6434800"/>
                  <a:pt x="1581824" y="6435513"/>
                  <a:pt x="1581116" y="6435513"/>
                </a:cubicBezTo>
                <a:cubicBezTo>
                  <a:pt x="1582532" y="6436937"/>
                  <a:pt x="1583948" y="6436937"/>
                  <a:pt x="1586780" y="6434088"/>
                </a:cubicBezTo>
                <a:cubicBezTo>
                  <a:pt x="1589613" y="6437649"/>
                  <a:pt x="1586780" y="6439786"/>
                  <a:pt x="1588196" y="6443346"/>
                </a:cubicBezTo>
                <a:cubicBezTo>
                  <a:pt x="1582532" y="6447620"/>
                  <a:pt x="1578992" y="6444060"/>
                  <a:pt x="1573328" y="6451181"/>
                </a:cubicBezTo>
                <a:cubicBezTo>
                  <a:pt x="1578992" y="6439786"/>
                  <a:pt x="1572620" y="6443346"/>
                  <a:pt x="1571204" y="6441211"/>
                </a:cubicBezTo>
                <a:cubicBezTo>
                  <a:pt x="1567664" y="6443346"/>
                  <a:pt x="1564831" y="6444771"/>
                  <a:pt x="1562000" y="6446197"/>
                </a:cubicBezTo>
                <a:cubicBezTo>
                  <a:pt x="1569787" y="6449757"/>
                  <a:pt x="1574036" y="6463290"/>
                  <a:pt x="1578992" y="6456879"/>
                </a:cubicBezTo>
                <a:cubicBezTo>
                  <a:pt x="1583594" y="6457235"/>
                  <a:pt x="1583594" y="6460441"/>
                  <a:pt x="1581647" y="6463467"/>
                </a:cubicBezTo>
                <a:lnTo>
                  <a:pt x="1573041" y="6468729"/>
                </a:lnTo>
                <a:lnTo>
                  <a:pt x="1575378" y="6473437"/>
                </a:lnTo>
                <a:cubicBezTo>
                  <a:pt x="1575378" y="6471983"/>
                  <a:pt x="1575378" y="6470531"/>
                  <a:pt x="1575378" y="6467623"/>
                </a:cubicBezTo>
                <a:cubicBezTo>
                  <a:pt x="1588368" y="6461810"/>
                  <a:pt x="1603520" y="6469804"/>
                  <a:pt x="1581152" y="6481430"/>
                </a:cubicBezTo>
                <a:cubicBezTo>
                  <a:pt x="1579708" y="6479977"/>
                  <a:pt x="1578986" y="6479250"/>
                  <a:pt x="1577544" y="6478523"/>
                </a:cubicBezTo>
                <a:cubicBezTo>
                  <a:pt x="1571770" y="6481430"/>
                  <a:pt x="1575378" y="6486517"/>
                  <a:pt x="1567442" y="6489423"/>
                </a:cubicBezTo>
                <a:cubicBezTo>
                  <a:pt x="1559504" y="6485790"/>
                  <a:pt x="1553731" y="6471257"/>
                  <a:pt x="1544350" y="6469804"/>
                </a:cubicBezTo>
                <a:cubicBezTo>
                  <a:pt x="1544350" y="6466897"/>
                  <a:pt x="1560226" y="6463264"/>
                  <a:pt x="1565276" y="6465444"/>
                </a:cubicBezTo>
                <a:cubicBezTo>
                  <a:pt x="1571050" y="6472710"/>
                  <a:pt x="1558782" y="6474890"/>
                  <a:pt x="1567442" y="6482157"/>
                </a:cubicBezTo>
                <a:cubicBezTo>
                  <a:pt x="1575560" y="6480522"/>
                  <a:pt x="1568253" y="6474800"/>
                  <a:pt x="1568659" y="6470814"/>
                </a:cubicBezTo>
                <a:lnTo>
                  <a:pt x="1571856" y="6468153"/>
                </a:lnTo>
                <a:lnTo>
                  <a:pt x="1564389" y="6459996"/>
                </a:lnTo>
                <a:cubicBezTo>
                  <a:pt x="1561292" y="6457235"/>
                  <a:pt x="1558460" y="6454031"/>
                  <a:pt x="1557752" y="6448332"/>
                </a:cubicBezTo>
                <a:cubicBezTo>
                  <a:pt x="1554211" y="6449757"/>
                  <a:pt x="1554211" y="6449045"/>
                  <a:pt x="1557044" y="6446908"/>
                </a:cubicBezTo>
                <a:cubicBezTo>
                  <a:pt x="1557044" y="6446197"/>
                  <a:pt x="1557044" y="6445483"/>
                  <a:pt x="1557044" y="6444771"/>
                </a:cubicBezTo>
                <a:cubicBezTo>
                  <a:pt x="1557752" y="6444771"/>
                  <a:pt x="1559167" y="6444771"/>
                  <a:pt x="1559875" y="6445483"/>
                </a:cubicBezTo>
                <a:cubicBezTo>
                  <a:pt x="1562708" y="6443346"/>
                  <a:pt x="1566248" y="6441211"/>
                  <a:pt x="1571204" y="6438362"/>
                </a:cubicBezTo>
                <a:cubicBezTo>
                  <a:pt x="1571912" y="6436937"/>
                  <a:pt x="1572620" y="6435513"/>
                  <a:pt x="1573328" y="6433376"/>
                </a:cubicBezTo>
                <a:cubicBezTo>
                  <a:pt x="1575451" y="6431239"/>
                  <a:pt x="1577576" y="6431951"/>
                  <a:pt x="1578992" y="6433376"/>
                </a:cubicBezTo>
                <a:cubicBezTo>
                  <a:pt x="1586072" y="6429102"/>
                  <a:pt x="1595277" y="6424116"/>
                  <a:pt x="1605189" y="6418418"/>
                </a:cubicBezTo>
                <a:close/>
                <a:moveTo>
                  <a:pt x="1523159" y="6418418"/>
                </a:moveTo>
                <a:cubicBezTo>
                  <a:pt x="1525224" y="6424940"/>
                  <a:pt x="1525911" y="6431460"/>
                  <a:pt x="1526599" y="6437256"/>
                </a:cubicBezTo>
                <a:cubicBezTo>
                  <a:pt x="1514903" y="6437256"/>
                  <a:pt x="1513527" y="6443778"/>
                  <a:pt x="1500454" y="6453921"/>
                </a:cubicBezTo>
                <a:cubicBezTo>
                  <a:pt x="1497014" y="6448125"/>
                  <a:pt x="1497702" y="6443778"/>
                  <a:pt x="1503206" y="6440879"/>
                </a:cubicBezTo>
                <a:cubicBezTo>
                  <a:pt x="1502519" y="6439430"/>
                  <a:pt x="1501830" y="6438706"/>
                  <a:pt x="1501142" y="6439430"/>
                </a:cubicBezTo>
                <a:cubicBezTo>
                  <a:pt x="1508711" y="6435807"/>
                  <a:pt x="1516967" y="6422766"/>
                  <a:pt x="1523159" y="6418418"/>
                </a:cubicBezTo>
                <a:close/>
                <a:moveTo>
                  <a:pt x="1542850" y="6396722"/>
                </a:moveTo>
                <a:cubicBezTo>
                  <a:pt x="1542850" y="6403209"/>
                  <a:pt x="1536289" y="6407532"/>
                  <a:pt x="1538476" y="6414019"/>
                </a:cubicBezTo>
                <a:cubicBezTo>
                  <a:pt x="1540664" y="6415460"/>
                  <a:pt x="1542850" y="6417622"/>
                  <a:pt x="1545765" y="6416181"/>
                </a:cubicBezTo>
                <a:cubicBezTo>
                  <a:pt x="1547953" y="6414019"/>
                  <a:pt x="1546494" y="6411856"/>
                  <a:pt x="1545765" y="6408974"/>
                </a:cubicBezTo>
                <a:cubicBezTo>
                  <a:pt x="1558157" y="6403929"/>
                  <a:pt x="1537748" y="6429874"/>
                  <a:pt x="1555970" y="6434197"/>
                </a:cubicBezTo>
                <a:cubicBezTo>
                  <a:pt x="1545037" y="6429153"/>
                  <a:pt x="1534102" y="6425550"/>
                  <a:pt x="1524626" y="6413298"/>
                </a:cubicBezTo>
                <a:cubicBezTo>
                  <a:pt x="1532645" y="6408253"/>
                  <a:pt x="1532645" y="6401767"/>
                  <a:pt x="1542850" y="6396722"/>
                </a:cubicBezTo>
                <a:close/>
                <a:moveTo>
                  <a:pt x="1366180" y="6396196"/>
                </a:moveTo>
                <a:cubicBezTo>
                  <a:pt x="1370783" y="6404876"/>
                  <a:pt x="1364647" y="6410661"/>
                  <a:pt x="1356976" y="6416447"/>
                </a:cubicBezTo>
                <a:cubicBezTo>
                  <a:pt x="1358511" y="6409215"/>
                  <a:pt x="1356976" y="6394750"/>
                  <a:pt x="1366180" y="6396196"/>
                </a:cubicBezTo>
                <a:close/>
                <a:moveTo>
                  <a:pt x="1063097" y="6394750"/>
                </a:moveTo>
                <a:cubicBezTo>
                  <a:pt x="1056923" y="6402983"/>
                  <a:pt x="1060352" y="6408472"/>
                  <a:pt x="1052806" y="6410529"/>
                </a:cubicBezTo>
                <a:cubicBezTo>
                  <a:pt x="1047318" y="6404355"/>
                  <a:pt x="1057608" y="6406413"/>
                  <a:pt x="1055550" y="6396123"/>
                </a:cubicBezTo>
                <a:cubicBezTo>
                  <a:pt x="1058295" y="6396809"/>
                  <a:pt x="1061038" y="6396123"/>
                  <a:pt x="1063097" y="6394750"/>
                </a:cubicBezTo>
                <a:close/>
                <a:moveTo>
                  <a:pt x="1208759" y="6376338"/>
                </a:moveTo>
                <a:cubicBezTo>
                  <a:pt x="1209825" y="6376282"/>
                  <a:pt x="1210641" y="6376999"/>
                  <a:pt x="1211024" y="6378971"/>
                </a:cubicBezTo>
                <a:cubicBezTo>
                  <a:pt x="1207188" y="6379690"/>
                  <a:pt x="1199517" y="6394750"/>
                  <a:pt x="1197217" y="6384709"/>
                </a:cubicBezTo>
                <a:cubicBezTo>
                  <a:pt x="1199134" y="6383992"/>
                  <a:pt x="1202202" y="6380585"/>
                  <a:pt x="1204983" y="6378344"/>
                </a:cubicBezTo>
                <a:cubicBezTo>
                  <a:pt x="1206373" y="6377223"/>
                  <a:pt x="1207692" y="6376394"/>
                  <a:pt x="1208759" y="6376338"/>
                </a:cubicBezTo>
                <a:close/>
                <a:moveTo>
                  <a:pt x="1471374" y="6375027"/>
                </a:moveTo>
                <a:cubicBezTo>
                  <a:pt x="1459302" y="6398059"/>
                  <a:pt x="1444391" y="6411319"/>
                  <a:pt x="1418120" y="6420391"/>
                </a:cubicBezTo>
                <a:cubicBezTo>
                  <a:pt x="1428060" y="6404339"/>
                  <a:pt x="1449362" y="6381308"/>
                  <a:pt x="1471374" y="6375027"/>
                </a:cubicBezTo>
                <a:close/>
                <a:moveTo>
                  <a:pt x="907158" y="6363193"/>
                </a:moveTo>
                <a:cubicBezTo>
                  <a:pt x="909254" y="6368979"/>
                  <a:pt x="888296" y="6377657"/>
                  <a:pt x="881311" y="6384889"/>
                </a:cubicBezTo>
                <a:cubicBezTo>
                  <a:pt x="880613" y="6381997"/>
                  <a:pt x="880613" y="6379828"/>
                  <a:pt x="880613" y="6378380"/>
                </a:cubicBezTo>
                <a:cubicBezTo>
                  <a:pt x="877819" y="6378380"/>
                  <a:pt x="875723" y="6376934"/>
                  <a:pt x="876421" y="6373318"/>
                </a:cubicBezTo>
                <a:cubicBezTo>
                  <a:pt x="878517" y="6374765"/>
                  <a:pt x="880613" y="6374765"/>
                  <a:pt x="882708" y="6374765"/>
                </a:cubicBezTo>
                <a:cubicBezTo>
                  <a:pt x="886900" y="6371148"/>
                  <a:pt x="896679" y="6371871"/>
                  <a:pt x="907158" y="6363193"/>
                </a:cubicBezTo>
                <a:close/>
                <a:moveTo>
                  <a:pt x="1337254" y="6359248"/>
                </a:moveTo>
                <a:cubicBezTo>
                  <a:pt x="1334294" y="6367701"/>
                  <a:pt x="1326898" y="6368406"/>
                  <a:pt x="1319502" y="6369110"/>
                </a:cubicBezTo>
                <a:cubicBezTo>
                  <a:pt x="1324679" y="6363475"/>
                  <a:pt x="1331336" y="6362066"/>
                  <a:pt x="1337254" y="6359248"/>
                </a:cubicBezTo>
                <a:close/>
                <a:moveTo>
                  <a:pt x="1488196" y="6351359"/>
                </a:moveTo>
                <a:cubicBezTo>
                  <a:pt x="1488196" y="6351359"/>
                  <a:pt x="1488196" y="6351359"/>
                  <a:pt x="1493069" y="6362453"/>
                </a:cubicBezTo>
                <a:lnTo>
                  <a:pt x="1484019" y="6369110"/>
                </a:lnTo>
                <a:cubicBezTo>
                  <a:pt x="1486108" y="6363194"/>
                  <a:pt x="1481235" y="6355797"/>
                  <a:pt x="1488196" y="6351359"/>
                </a:cubicBezTo>
                <a:close/>
                <a:moveTo>
                  <a:pt x="1193929" y="6348402"/>
                </a:moveTo>
                <a:cubicBezTo>
                  <a:pt x="1197217" y="6355798"/>
                  <a:pt x="1188013" y="6352840"/>
                  <a:pt x="1187355" y="6363194"/>
                </a:cubicBezTo>
                <a:cubicBezTo>
                  <a:pt x="1183409" y="6360975"/>
                  <a:pt x="1181438" y="6357278"/>
                  <a:pt x="1182095" y="6351360"/>
                </a:cubicBezTo>
                <a:cubicBezTo>
                  <a:pt x="1188670" y="6356537"/>
                  <a:pt x="1188013" y="6345442"/>
                  <a:pt x="1193929" y="6348402"/>
                </a:cubicBezTo>
                <a:close/>
                <a:moveTo>
                  <a:pt x="964479" y="6335580"/>
                </a:moveTo>
                <a:cubicBezTo>
                  <a:pt x="961695" y="6344300"/>
                  <a:pt x="956127" y="6345027"/>
                  <a:pt x="951253" y="6349387"/>
                </a:cubicBezTo>
                <a:cubicBezTo>
                  <a:pt x="954734" y="6342847"/>
                  <a:pt x="940811" y="6349387"/>
                  <a:pt x="944292" y="6342847"/>
                </a:cubicBezTo>
                <a:cubicBezTo>
                  <a:pt x="951950" y="6342120"/>
                  <a:pt x="957518" y="6337760"/>
                  <a:pt x="964479" y="6335580"/>
                </a:cubicBezTo>
                <a:close/>
                <a:moveTo>
                  <a:pt x="1225150" y="6328535"/>
                </a:moveTo>
                <a:cubicBezTo>
                  <a:pt x="1227048" y="6328626"/>
                  <a:pt x="1228085" y="6329716"/>
                  <a:pt x="1227394" y="6333712"/>
                </a:cubicBezTo>
                <a:cubicBezTo>
                  <a:pt x="1224632" y="6332986"/>
                  <a:pt x="1223252" y="6331532"/>
                  <a:pt x="1221870" y="6330080"/>
                </a:cubicBezTo>
                <a:cubicBezTo>
                  <a:pt x="1220490" y="6333712"/>
                  <a:pt x="1219800" y="6339526"/>
                  <a:pt x="1216347" y="6339526"/>
                </a:cubicBezTo>
                <a:cubicBezTo>
                  <a:pt x="1217038" y="6335893"/>
                  <a:pt x="1214967" y="6334439"/>
                  <a:pt x="1217728" y="6329353"/>
                </a:cubicBezTo>
                <a:cubicBezTo>
                  <a:pt x="1220490" y="6329353"/>
                  <a:pt x="1223252" y="6328445"/>
                  <a:pt x="1225150" y="6328535"/>
                </a:cubicBezTo>
                <a:close/>
                <a:moveTo>
                  <a:pt x="2297064" y="6304024"/>
                </a:moveTo>
                <a:cubicBezTo>
                  <a:pt x="2297788" y="6313442"/>
                  <a:pt x="2248479" y="6339526"/>
                  <a:pt x="2252830" y="6319239"/>
                </a:cubicBezTo>
                <a:cubicBezTo>
                  <a:pt x="2262257" y="6321412"/>
                  <a:pt x="2278210" y="6314168"/>
                  <a:pt x="2297064" y="6304024"/>
                </a:cubicBezTo>
                <a:close/>
                <a:moveTo>
                  <a:pt x="1277577" y="6296739"/>
                </a:moveTo>
                <a:cubicBezTo>
                  <a:pt x="1278153" y="6296806"/>
                  <a:pt x="1278560" y="6297747"/>
                  <a:pt x="1278741" y="6300258"/>
                </a:cubicBezTo>
                <a:cubicBezTo>
                  <a:pt x="1276571" y="6300258"/>
                  <a:pt x="1268616" y="6309582"/>
                  <a:pt x="1272955" y="6309582"/>
                </a:cubicBezTo>
                <a:cubicBezTo>
                  <a:pt x="1277294" y="6306713"/>
                  <a:pt x="1285973" y="6303843"/>
                  <a:pt x="1283802" y="6311016"/>
                </a:cubicBezTo>
                <a:cubicBezTo>
                  <a:pt x="1279464" y="6312451"/>
                  <a:pt x="1274401" y="6313885"/>
                  <a:pt x="1269339" y="6313885"/>
                </a:cubicBezTo>
                <a:cubicBezTo>
                  <a:pt x="1270062" y="6308864"/>
                  <a:pt x="1264276" y="6308147"/>
                  <a:pt x="1269339" y="6300975"/>
                </a:cubicBezTo>
                <a:cubicBezTo>
                  <a:pt x="1271509" y="6303126"/>
                  <a:pt x="1273678" y="6300437"/>
                  <a:pt x="1275396" y="6298465"/>
                </a:cubicBezTo>
                <a:cubicBezTo>
                  <a:pt x="1276255" y="6297478"/>
                  <a:pt x="1277001" y="6296671"/>
                  <a:pt x="1277577" y="6296739"/>
                </a:cubicBezTo>
                <a:close/>
                <a:moveTo>
                  <a:pt x="1555739" y="6296133"/>
                </a:moveTo>
                <a:cubicBezTo>
                  <a:pt x="1555739" y="6296133"/>
                  <a:pt x="1555739" y="6296133"/>
                  <a:pt x="1560129" y="6303882"/>
                </a:cubicBezTo>
                <a:cubicBezTo>
                  <a:pt x="1544764" y="6314447"/>
                  <a:pt x="1533056" y="6334171"/>
                  <a:pt x="1514764" y="6335580"/>
                </a:cubicBezTo>
                <a:cubicBezTo>
                  <a:pt x="1518423" y="6318674"/>
                  <a:pt x="1541836" y="6310222"/>
                  <a:pt x="1555739" y="6296133"/>
                </a:cubicBezTo>
                <a:close/>
                <a:moveTo>
                  <a:pt x="939826" y="6296011"/>
                </a:moveTo>
                <a:cubicBezTo>
                  <a:pt x="943277" y="6295641"/>
                  <a:pt x="946729" y="6297119"/>
                  <a:pt x="946729" y="6300079"/>
                </a:cubicBezTo>
                <a:cubicBezTo>
                  <a:pt x="942127" y="6301557"/>
                  <a:pt x="939497" y="6305995"/>
                  <a:pt x="932922" y="6303037"/>
                </a:cubicBezTo>
                <a:cubicBezTo>
                  <a:pt x="932922" y="6298599"/>
                  <a:pt x="936373" y="6296380"/>
                  <a:pt x="939826" y="6296011"/>
                </a:cubicBezTo>
                <a:close/>
                <a:moveTo>
                  <a:pt x="1037374" y="6295007"/>
                </a:moveTo>
                <a:cubicBezTo>
                  <a:pt x="1039427" y="6293786"/>
                  <a:pt x="1041071" y="6293222"/>
                  <a:pt x="1040743" y="6296227"/>
                </a:cubicBezTo>
                <a:cubicBezTo>
                  <a:pt x="1036141" y="6298482"/>
                  <a:pt x="1033511" y="6302238"/>
                  <a:pt x="1035484" y="6305995"/>
                </a:cubicBezTo>
                <a:cubicBezTo>
                  <a:pt x="1030881" y="6305995"/>
                  <a:pt x="1029566" y="6302990"/>
                  <a:pt x="1031539" y="6297731"/>
                </a:cubicBezTo>
                <a:cubicBezTo>
                  <a:pt x="1032854" y="6298106"/>
                  <a:pt x="1035319" y="6296227"/>
                  <a:pt x="1037374" y="6295007"/>
                </a:cubicBezTo>
                <a:close/>
                <a:moveTo>
                  <a:pt x="1443759" y="6292188"/>
                </a:moveTo>
                <a:cubicBezTo>
                  <a:pt x="1436045" y="6301286"/>
                  <a:pt x="1419214" y="6313885"/>
                  <a:pt x="1412202" y="6311785"/>
                </a:cubicBezTo>
                <a:cubicBezTo>
                  <a:pt x="1422720" y="6305486"/>
                  <a:pt x="1433240" y="6298487"/>
                  <a:pt x="1443759" y="6292188"/>
                </a:cubicBezTo>
                <a:close/>
                <a:moveTo>
                  <a:pt x="879011" y="6286272"/>
                </a:moveTo>
                <a:cubicBezTo>
                  <a:pt x="884928" y="6287040"/>
                  <a:pt x="889530" y="6287806"/>
                  <a:pt x="886243" y="6296243"/>
                </a:cubicBezTo>
                <a:cubicBezTo>
                  <a:pt x="881641" y="6293943"/>
                  <a:pt x="880982" y="6300079"/>
                  <a:pt x="875723" y="6297011"/>
                </a:cubicBezTo>
                <a:cubicBezTo>
                  <a:pt x="875723" y="6297011"/>
                  <a:pt x="875723" y="6297011"/>
                  <a:pt x="879011" y="6286272"/>
                </a:cubicBezTo>
                <a:close/>
                <a:moveTo>
                  <a:pt x="1306855" y="6285449"/>
                </a:moveTo>
                <a:cubicBezTo>
                  <a:pt x="1308407" y="6285950"/>
                  <a:pt x="1309464" y="6287464"/>
                  <a:pt x="1309640" y="6290491"/>
                </a:cubicBezTo>
                <a:cubicBezTo>
                  <a:pt x="1302595" y="6289066"/>
                  <a:pt x="1293439" y="6304024"/>
                  <a:pt x="1289916" y="6294765"/>
                </a:cubicBezTo>
                <a:cubicBezTo>
                  <a:pt x="1292030" y="6292628"/>
                  <a:pt x="1296784" y="6288532"/>
                  <a:pt x="1301098" y="6286484"/>
                </a:cubicBezTo>
                <a:cubicBezTo>
                  <a:pt x="1303256" y="6285461"/>
                  <a:pt x="1305303" y="6284949"/>
                  <a:pt x="1306855" y="6285449"/>
                </a:cubicBezTo>
                <a:close/>
                <a:moveTo>
                  <a:pt x="1609501" y="6282366"/>
                </a:moveTo>
                <a:cubicBezTo>
                  <a:pt x="1611092" y="6282296"/>
                  <a:pt x="1612448" y="6283314"/>
                  <a:pt x="1613383" y="6286272"/>
                </a:cubicBezTo>
                <a:cubicBezTo>
                  <a:pt x="1611139" y="6288491"/>
                  <a:pt x="1610391" y="6287012"/>
                  <a:pt x="1608894" y="6285533"/>
                </a:cubicBezTo>
                <a:cubicBezTo>
                  <a:pt x="1612635" y="6290710"/>
                  <a:pt x="1604405" y="6292189"/>
                  <a:pt x="1607398" y="6301805"/>
                </a:cubicBezTo>
                <a:cubicBezTo>
                  <a:pt x="1600664" y="6304024"/>
                  <a:pt x="1591686" y="6298846"/>
                  <a:pt x="1593931" y="6289231"/>
                </a:cubicBezTo>
                <a:cubicBezTo>
                  <a:pt x="1597859" y="6292560"/>
                  <a:pt x="1604733" y="6282574"/>
                  <a:pt x="1609501" y="6282366"/>
                </a:cubicBezTo>
                <a:close/>
                <a:moveTo>
                  <a:pt x="1344423" y="6282327"/>
                </a:moveTo>
                <a:cubicBezTo>
                  <a:pt x="1344423" y="6285961"/>
                  <a:pt x="1345143" y="6288867"/>
                  <a:pt x="1345143" y="6292501"/>
                </a:cubicBezTo>
                <a:cubicBezTo>
                  <a:pt x="1335774" y="6294681"/>
                  <a:pt x="1326405" y="6298315"/>
                  <a:pt x="1322081" y="6312847"/>
                </a:cubicBezTo>
                <a:cubicBezTo>
                  <a:pt x="1316315" y="6315028"/>
                  <a:pt x="1316315" y="6304853"/>
                  <a:pt x="1313433" y="6311394"/>
                </a:cubicBezTo>
                <a:cubicBezTo>
                  <a:pt x="1311992" y="6315028"/>
                  <a:pt x="1318478" y="6323747"/>
                  <a:pt x="1309830" y="6320841"/>
                </a:cubicBezTo>
                <a:cubicBezTo>
                  <a:pt x="1307668" y="6315754"/>
                  <a:pt x="1312712" y="6314301"/>
                  <a:pt x="1313433" y="6305580"/>
                </a:cubicBezTo>
                <a:cubicBezTo>
                  <a:pt x="1326405" y="6302674"/>
                  <a:pt x="1340098" y="6291048"/>
                  <a:pt x="1344423" y="6282327"/>
                </a:cubicBezTo>
                <a:close/>
                <a:moveTo>
                  <a:pt x="1581528" y="6276409"/>
                </a:moveTo>
                <a:cubicBezTo>
                  <a:pt x="1582910" y="6279415"/>
                  <a:pt x="1584290" y="6280918"/>
                  <a:pt x="1586361" y="6280167"/>
                </a:cubicBezTo>
                <a:cubicBezTo>
                  <a:pt x="1587742" y="6283172"/>
                  <a:pt x="1584981" y="6283172"/>
                  <a:pt x="1584290" y="6281670"/>
                </a:cubicBezTo>
                <a:cubicBezTo>
                  <a:pt x="1582910" y="6285426"/>
                  <a:pt x="1584981" y="6289934"/>
                  <a:pt x="1580148" y="6292188"/>
                </a:cubicBezTo>
                <a:cubicBezTo>
                  <a:pt x="1573934" y="6289934"/>
                  <a:pt x="1578768" y="6289183"/>
                  <a:pt x="1574625" y="6281670"/>
                </a:cubicBezTo>
                <a:cubicBezTo>
                  <a:pt x="1574625" y="6281670"/>
                  <a:pt x="1574625" y="6281670"/>
                  <a:pt x="1581528" y="6276409"/>
                </a:cubicBezTo>
                <a:close/>
                <a:moveTo>
                  <a:pt x="900926" y="6274438"/>
                </a:moveTo>
                <a:cubicBezTo>
                  <a:pt x="902387" y="6278195"/>
                  <a:pt x="905309" y="6280449"/>
                  <a:pt x="904578" y="6285709"/>
                </a:cubicBezTo>
                <a:cubicBezTo>
                  <a:pt x="900926" y="6278195"/>
                  <a:pt x="885585" y="6290216"/>
                  <a:pt x="890699" y="6284206"/>
                </a:cubicBezTo>
                <a:cubicBezTo>
                  <a:pt x="899465" y="6283454"/>
                  <a:pt x="892160" y="6275189"/>
                  <a:pt x="900926" y="6274438"/>
                </a:cubicBezTo>
                <a:close/>
                <a:moveTo>
                  <a:pt x="992092" y="6270493"/>
                </a:moveTo>
                <a:cubicBezTo>
                  <a:pt x="996826" y="6270493"/>
                  <a:pt x="995248" y="6275096"/>
                  <a:pt x="996826" y="6277397"/>
                </a:cubicBezTo>
                <a:cubicBezTo>
                  <a:pt x="997615" y="6275863"/>
                  <a:pt x="999982" y="6274328"/>
                  <a:pt x="999193" y="6277397"/>
                </a:cubicBezTo>
                <a:cubicBezTo>
                  <a:pt x="994459" y="6275863"/>
                  <a:pt x="993670" y="6284300"/>
                  <a:pt x="989725" y="6284300"/>
                </a:cubicBezTo>
                <a:cubicBezTo>
                  <a:pt x="988148" y="6280465"/>
                  <a:pt x="988937" y="6276629"/>
                  <a:pt x="992092" y="6270493"/>
                </a:cubicBezTo>
                <a:close/>
                <a:moveTo>
                  <a:pt x="1343170" y="6260212"/>
                </a:moveTo>
                <a:cubicBezTo>
                  <a:pt x="1346551" y="6259868"/>
                  <a:pt x="1349933" y="6261075"/>
                  <a:pt x="1351060" y="6263492"/>
                </a:cubicBezTo>
                <a:cubicBezTo>
                  <a:pt x="1349556" y="6272466"/>
                  <a:pt x="1337535" y="6270395"/>
                  <a:pt x="1335281" y="6266253"/>
                </a:cubicBezTo>
                <a:cubicBezTo>
                  <a:pt x="1336408" y="6262456"/>
                  <a:pt x="1339788" y="6260557"/>
                  <a:pt x="1343170" y="6260212"/>
                </a:cubicBezTo>
                <a:close/>
                <a:moveTo>
                  <a:pt x="1370065" y="6250374"/>
                </a:moveTo>
                <a:cubicBezTo>
                  <a:pt x="1366479" y="6253136"/>
                  <a:pt x="1365046" y="6258659"/>
                  <a:pt x="1360025" y="6258659"/>
                </a:cubicBezTo>
                <a:cubicBezTo>
                  <a:pt x="1361459" y="6255207"/>
                  <a:pt x="1355004" y="6255898"/>
                  <a:pt x="1358590" y="6251065"/>
                </a:cubicBezTo>
                <a:cubicBezTo>
                  <a:pt x="1364328" y="6256588"/>
                  <a:pt x="1370783" y="6244852"/>
                  <a:pt x="1370065" y="6250374"/>
                </a:cubicBezTo>
                <a:close/>
                <a:moveTo>
                  <a:pt x="949580" y="6238935"/>
                </a:moveTo>
                <a:cubicBezTo>
                  <a:pt x="948142" y="6245980"/>
                  <a:pt x="954618" y="6247389"/>
                  <a:pt x="950300" y="6256546"/>
                </a:cubicBezTo>
                <a:cubicBezTo>
                  <a:pt x="935188" y="6259363"/>
                  <a:pt x="926552" y="6274156"/>
                  <a:pt x="910720" y="6275565"/>
                </a:cubicBezTo>
                <a:cubicBezTo>
                  <a:pt x="910000" y="6277678"/>
                  <a:pt x="910000" y="6278382"/>
                  <a:pt x="907841" y="6277678"/>
                </a:cubicBezTo>
                <a:cubicBezTo>
                  <a:pt x="913598" y="6270635"/>
                  <a:pt x="901364" y="6274860"/>
                  <a:pt x="907122" y="6267817"/>
                </a:cubicBezTo>
                <a:cubicBezTo>
                  <a:pt x="912158" y="6268521"/>
                  <a:pt x="915037" y="6264295"/>
                  <a:pt x="920794" y="6267112"/>
                </a:cubicBezTo>
                <a:cubicBezTo>
                  <a:pt x="923673" y="6260068"/>
                  <a:pt x="933748" y="6255841"/>
                  <a:pt x="930150" y="6248093"/>
                </a:cubicBezTo>
                <a:cubicBezTo>
                  <a:pt x="935907" y="6244571"/>
                  <a:pt x="933748" y="6250207"/>
                  <a:pt x="940945" y="6250207"/>
                </a:cubicBezTo>
                <a:cubicBezTo>
                  <a:pt x="946702" y="6246684"/>
                  <a:pt x="940945" y="6238935"/>
                  <a:pt x="949580" y="6238935"/>
                </a:cubicBezTo>
                <a:close/>
                <a:moveTo>
                  <a:pt x="1686340" y="6225128"/>
                </a:moveTo>
                <a:cubicBezTo>
                  <a:pt x="1686340" y="6229271"/>
                  <a:pt x="1683465" y="6233413"/>
                  <a:pt x="1679871" y="6236864"/>
                </a:cubicBezTo>
                <a:cubicBezTo>
                  <a:pt x="1685622" y="6238245"/>
                  <a:pt x="1686340" y="6229961"/>
                  <a:pt x="1694248" y="6233413"/>
                </a:cubicBezTo>
                <a:cubicBezTo>
                  <a:pt x="1683465" y="6249981"/>
                  <a:pt x="1666212" y="6253432"/>
                  <a:pt x="1653272" y="6271380"/>
                </a:cubicBezTo>
                <a:cubicBezTo>
                  <a:pt x="1646082" y="6269309"/>
                  <a:pt x="1651833" y="6267929"/>
                  <a:pt x="1647521" y="6261715"/>
                </a:cubicBezTo>
                <a:cubicBezTo>
                  <a:pt x="1640331" y="6267238"/>
                  <a:pt x="1623797" y="6280354"/>
                  <a:pt x="1617326" y="6271380"/>
                </a:cubicBezTo>
                <a:cubicBezTo>
                  <a:pt x="1641050" y="6254122"/>
                  <a:pt x="1665492" y="6232031"/>
                  <a:pt x="1686340" y="6225128"/>
                </a:cubicBezTo>
                <a:close/>
                <a:moveTo>
                  <a:pt x="1412203" y="6223890"/>
                </a:moveTo>
                <a:cubicBezTo>
                  <a:pt x="1406011" y="6237809"/>
                  <a:pt x="1392938" y="6235611"/>
                  <a:pt x="1386745" y="6248798"/>
                </a:cubicBezTo>
                <a:cubicBezTo>
                  <a:pt x="1386745" y="6245868"/>
                  <a:pt x="1384681" y="6246600"/>
                  <a:pt x="1382617" y="6248066"/>
                </a:cubicBezTo>
                <a:cubicBezTo>
                  <a:pt x="1384681" y="6223157"/>
                  <a:pt x="1399130" y="6234879"/>
                  <a:pt x="1412203" y="6223890"/>
                </a:cubicBezTo>
                <a:close/>
                <a:moveTo>
                  <a:pt x="759355" y="6221184"/>
                </a:moveTo>
                <a:cubicBezTo>
                  <a:pt x="757039" y="6231046"/>
                  <a:pt x="748550" y="6228933"/>
                  <a:pt x="741603" y="6228933"/>
                </a:cubicBezTo>
                <a:cubicBezTo>
                  <a:pt x="745462" y="6222593"/>
                  <a:pt x="753180" y="6223297"/>
                  <a:pt x="759355" y="6221184"/>
                </a:cubicBezTo>
                <a:close/>
                <a:moveTo>
                  <a:pt x="1623496" y="6215267"/>
                </a:moveTo>
                <a:cubicBezTo>
                  <a:pt x="1629160" y="6226664"/>
                  <a:pt x="1611459" y="6233074"/>
                  <a:pt x="1602256" y="6240908"/>
                </a:cubicBezTo>
                <a:cubicBezTo>
                  <a:pt x="1601547" y="6230225"/>
                  <a:pt x="1612168" y="6222390"/>
                  <a:pt x="1623496" y="6215267"/>
                </a:cubicBezTo>
                <a:close/>
                <a:moveTo>
                  <a:pt x="747521" y="6214528"/>
                </a:moveTo>
                <a:cubicBezTo>
                  <a:pt x="746041" y="6219705"/>
                  <a:pt x="735687" y="6227101"/>
                  <a:pt x="735687" y="6220444"/>
                </a:cubicBezTo>
                <a:cubicBezTo>
                  <a:pt x="740125" y="6220444"/>
                  <a:pt x="740125" y="6209350"/>
                  <a:pt x="747521" y="6214528"/>
                </a:cubicBezTo>
                <a:close/>
                <a:moveTo>
                  <a:pt x="1019705" y="6212080"/>
                </a:moveTo>
                <a:cubicBezTo>
                  <a:pt x="1017075" y="6221640"/>
                  <a:pt x="1010500" y="6221640"/>
                  <a:pt x="1005898" y="6227101"/>
                </a:cubicBezTo>
                <a:cubicBezTo>
                  <a:pt x="1010500" y="6221640"/>
                  <a:pt x="1011816" y="6209350"/>
                  <a:pt x="1019705" y="6212080"/>
                </a:cubicBezTo>
                <a:close/>
                <a:moveTo>
                  <a:pt x="1003364" y="6211323"/>
                </a:moveTo>
                <a:cubicBezTo>
                  <a:pt x="1002643" y="6215662"/>
                  <a:pt x="1006243" y="6211323"/>
                  <a:pt x="1009844" y="6212046"/>
                </a:cubicBezTo>
                <a:cubicBezTo>
                  <a:pt x="996162" y="6233019"/>
                  <a:pt x="982481" y="6239527"/>
                  <a:pt x="965200" y="6254714"/>
                </a:cubicBezTo>
                <a:cubicBezTo>
                  <a:pt x="964479" y="6245313"/>
                  <a:pt x="968080" y="6225064"/>
                  <a:pt x="974560" y="6227233"/>
                </a:cubicBezTo>
                <a:cubicBezTo>
                  <a:pt x="970960" y="6237358"/>
                  <a:pt x="992562" y="6214939"/>
                  <a:pt x="994722" y="6222895"/>
                </a:cubicBezTo>
                <a:cubicBezTo>
                  <a:pt x="1000482" y="6216385"/>
                  <a:pt x="995442" y="6213492"/>
                  <a:pt x="1003364" y="6211323"/>
                </a:cubicBezTo>
                <a:close/>
                <a:moveTo>
                  <a:pt x="1431927" y="6209463"/>
                </a:moveTo>
                <a:cubicBezTo>
                  <a:pt x="1428967" y="6218930"/>
                  <a:pt x="1417133" y="6216901"/>
                  <a:pt x="1423790" y="6222988"/>
                </a:cubicBezTo>
                <a:cubicBezTo>
                  <a:pt x="1420832" y="6220283"/>
                  <a:pt x="1414175" y="6229073"/>
                  <a:pt x="1414914" y="6221635"/>
                </a:cubicBezTo>
                <a:cubicBezTo>
                  <a:pt x="1417872" y="6221635"/>
                  <a:pt x="1419352" y="6218930"/>
                  <a:pt x="1420091" y="6215549"/>
                </a:cubicBezTo>
                <a:cubicBezTo>
                  <a:pt x="1427489" y="6220283"/>
                  <a:pt x="1424529" y="6205405"/>
                  <a:pt x="1431927" y="6209463"/>
                </a:cubicBezTo>
                <a:close/>
                <a:moveTo>
                  <a:pt x="762313" y="6203433"/>
                </a:moveTo>
                <a:cubicBezTo>
                  <a:pt x="761574" y="6208036"/>
                  <a:pt x="765272" y="6210337"/>
                  <a:pt x="762313" y="6217240"/>
                </a:cubicBezTo>
                <a:cubicBezTo>
                  <a:pt x="757875" y="6215706"/>
                  <a:pt x="753437" y="6212638"/>
                  <a:pt x="753437" y="6207269"/>
                </a:cubicBezTo>
                <a:cubicBezTo>
                  <a:pt x="757135" y="6207269"/>
                  <a:pt x="759354" y="6203433"/>
                  <a:pt x="762313" y="6203433"/>
                </a:cubicBezTo>
                <a:close/>
                <a:moveTo>
                  <a:pt x="1445362" y="6196901"/>
                </a:moveTo>
                <a:cubicBezTo>
                  <a:pt x="1455533" y="6195544"/>
                  <a:pt x="1446041" y="6207748"/>
                  <a:pt x="1457567" y="6206393"/>
                </a:cubicBezTo>
                <a:cubicBezTo>
                  <a:pt x="1452820" y="6217240"/>
                  <a:pt x="1446041" y="6208426"/>
                  <a:pt x="1435870" y="6212494"/>
                </a:cubicBezTo>
                <a:cubicBezTo>
                  <a:pt x="1437904" y="6204359"/>
                  <a:pt x="1449430" y="6206393"/>
                  <a:pt x="1445362" y="6196901"/>
                </a:cubicBezTo>
                <a:close/>
                <a:moveTo>
                  <a:pt x="1650177" y="6193571"/>
                </a:moveTo>
                <a:cubicBezTo>
                  <a:pt x="1650857" y="6205097"/>
                  <a:pt x="1643376" y="6211200"/>
                  <a:pt x="1633854" y="6215267"/>
                </a:cubicBezTo>
                <a:cubicBezTo>
                  <a:pt x="1631133" y="6205097"/>
                  <a:pt x="1642016" y="6195605"/>
                  <a:pt x="1650177" y="6193571"/>
                </a:cubicBezTo>
                <a:close/>
                <a:moveTo>
                  <a:pt x="1042453" y="6187062"/>
                </a:moveTo>
                <a:cubicBezTo>
                  <a:pt x="1041730" y="6189824"/>
                  <a:pt x="1041008" y="6192584"/>
                  <a:pt x="1045346" y="6192584"/>
                </a:cubicBezTo>
                <a:cubicBezTo>
                  <a:pt x="1042453" y="6203629"/>
                  <a:pt x="1028713" y="6213294"/>
                  <a:pt x="1023650" y="6207082"/>
                </a:cubicBezTo>
                <a:cubicBezTo>
                  <a:pt x="1033051" y="6206391"/>
                  <a:pt x="1032328" y="6185681"/>
                  <a:pt x="1042453" y="6187062"/>
                </a:cubicBezTo>
                <a:close/>
                <a:moveTo>
                  <a:pt x="885521" y="6175820"/>
                </a:moveTo>
                <a:cubicBezTo>
                  <a:pt x="897420" y="6177869"/>
                  <a:pt x="882722" y="6193572"/>
                  <a:pt x="875723" y="6191525"/>
                </a:cubicBezTo>
                <a:cubicBezTo>
                  <a:pt x="878522" y="6186062"/>
                  <a:pt x="884821" y="6186062"/>
                  <a:pt x="885521" y="6175820"/>
                </a:cubicBezTo>
                <a:close/>
                <a:moveTo>
                  <a:pt x="654154" y="6166482"/>
                </a:moveTo>
                <a:cubicBezTo>
                  <a:pt x="655574" y="6166020"/>
                  <a:pt x="656387" y="6165835"/>
                  <a:pt x="655980" y="6167685"/>
                </a:cubicBezTo>
                <a:cubicBezTo>
                  <a:pt x="652731" y="6172862"/>
                  <a:pt x="655980" y="6177300"/>
                  <a:pt x="642986" y="6181738"/>
                </a:cubicBezTo>
                <a:cubicBezTo>
                  <a:pt x="644611" y="6172862"/>
                  <a:pt x="651920" y="6172123"/>
                  <a:pt x="648671" y="6166946"/>
                </a:cubicBezTo>
                <a:cubicBezTo>
                  <a:pt x="650701" y="6167685"/>
                  <a:pt x="652731" y="6166946"/>
                  <a:pt x="654154" y="6166482"/>
                </a:cubicBezTo>
                <a:close/>
                <a:moveTo>
                  <a:pt x="1520950" y="6153920"/>
                </a:moveTo>
                <a:cubicBezTo>
                  <a:pt x="1522475" y="6153837"/>
                  <a:pt x="1523729" y="6154172"/>
                  <a:pt x="1526598" y="6156194"/>
                </a:cubicBezTo>
                <a:cubicBezTo>
                  <a:pt x="1511537" y="6163601"/>
                  <a:pt x="1518709" y="6176398"/>
                  <a:pt x="1506517" y="6179765"/>
                </a:cubicBezTo>
                <a:cubicBezTo>
                  <a:pt x="1508667" y="6173704"/>
                  <a:pt x="1510819" y="6168316"/>
                  <a:pt x="1506517" y="6167643"/>
                </a:cubicBezTo>
                <a:cubicBezTo>
                  <a:pt x="1499344" y="6169663"/>
                  <a:pt x="1495759" y="6178418"/>
                  <a:pt x="1487151" y="6176398"/>
                </a:cubicBezTo>
                <a:cubicBezTo>
                  <a:pt x="1495041" y="6164276"/>
                  <a:pt x="1510819" y="6165623"/>
                  <a:pt x="1521577" y="6157541"/>
                </a:cubicBezTo>
                <a:cubicBezTo>
                  <a:pt x="1516557" y="6154172"/>
                  <a:pt x="1509386" y="6163601"/>
                  <a:pt x="1513688" y="6154172"/>
                </a:cubicBezTo>
                <a:cubicBezTo>
                  <a:pt x="1517633" y="6154509"/>
                  <a:pt x="1519427" y="6154005"/>
                  <a:pt x="1520950" y="6153920"/>
                </a:cubicBezTo>
                <a:close/>
                <a:moveTo>
                  <a:pt x="678488" y="6144263"/>
                </a:moveTo>
                <a:cubicBezTo>
                  <a:pt x="673229" y="6157173"/>
                  <a:pt x="667969" y="6165779"/>
                  <a:pt x="662709" y="6167931"/>
                </a:cubicBezTo>
                <a:cubicBezTo>
                  <a:pt x="665715" y="6155739"/>
                  <a:pt x="673229" y="6151435"/>
                  <a:pt x="678488" y="6144263"/>
                </a:cubicBezTo>
                <a:close/>
                <a:moveTo>
                  <a:pt x="1541390" y="6142407"/>
                </a:moveTo>
                <a:cubicBezTo>
                  <a:pt x="1545828" y="6146584"/>
                  <a:pt x="1533255" y="6151456"/>
                  <a:pt x="1539173" y="6154241"/>
                </a:cubicBezTo>
                <a:cubicBezTo>
                  <a:pt x="1542131" y="6154936"/>
                  <a:pt x="1550266" y="6147975"/>
                  <a:pt x="1548788" y="6153545"/>
                </a:cubicBezTo>
                <a:cubicBezTo>
                  <a:pt x="1543609" y="6154241"/>
                  <a:pt x="1540651" y="6158418"/>
                  <a:pt x="1537693" y="6163986"/>
                </a:cubicBezTo>
                <a:cubicBezTo>
                  <a:pt x="1526598" y="6160506"/>
                  <a:pt x="1533994" y="6152152"/>
                  <a:pt x="1529556" y="6147975"/>
                </a:cubicBezTo>
                <a:cubicBezTo>
                  <a:pt x="1536213" y="6150761"/>
                  <a:pt x="1535474" y="6140318"/>
                  <a:pt x="1541390" y="6142407"/>
                </a:cubicBezTo>
                <a:close/>
                <a:moveTo>
                  <a:pt x="786968" y="6142290"/>
                </a:moveTo>
                <a:cubicBezTo>
                  <a:pt x="782319" y="6151495"/>
                  <a:pt x="775345" y="6156097"/>
                  <a:pt x="765272" y="6153796"/>
                </a:cubicBezTo>
                <a:cubicBezTo>
                  <a:pt x="769145" y="6143058"/>
                  <a:pt x="780768" y="6149194"/>
                  <a:pt x="786968" y="6142290"/>
                </a:cubicBezTo>
                <a:close/>
                <a:moveTo>
                  <a:pt x="952645" y="6138345"/>
                </a:moveTo>
                <a:cubicBezTo>
                  <a:pt x="950674" y="6143366"/>
                  <a:pt x="950674" y="6154124"/>
                  <a:pt x="944756" y="6150538"/>
                </a:cubicBezTo>
                <a:cubicBezTo>
                  <a:pt x="946070" y="6146234"/>
                  <a:pt x="946728" y="6142649"/>
                  <a:pt x="946070" y="6139780"/>
                </a:cubicBezTo>
                <a:cubicBezTo>
                  <a:pt x="948701" y="6140497"/>
                  <a:pt x="950674" y="6139780"/>
                  <a:pt x="952645" y="6138345"/>
                </a:cubicBezTo>
                <a:close/>
                <a:moveTo>
                  <a:pt x="1586334" y="6125384"/>
                </a:moveTo>
                <a:cubicBezTo>
                  <a:pt x="1584868" y="6130315"/>
                  <a:pt x="1593659" y="6122566"/>
                  <a:pt x="1590730" y="6131020"/>
                </a:cubicBezTo>
                <a:cubicBezTo>
                  <a:pt x="1579740" y="6126793"/>
                  <a:pt x="1577542" y="6142290"/>
                  <a:pt x="1568018" y="6142290"/>
                </a:cubicBezTo>
                <a:cubicBezTo>
                  <a:pt x="1573147" y="6134542"/>
                  <a:pt x="1580472" y="6131020"/>
                  <a:pt x="1586334" y="6125384"/>
                </a:cubicBezTo>
                <a:close/>
                <a:moveTo>
                  <a:pt x="844167" y="6114677"/>
                </a:moveTo>
                <a:cubicBezTo>
                  <a:pt x="843427" y="6122566"/>
                  <a:pt x="838249" y="6121133"/>
                  <a:pt x="837510" y="6126870"/>
                </a:cubicBezTo>
                <a:cubicBezTo>
                  <a:pt x="838990" y="6127587"/>
                  <a:pt x="841948" y="6127587"/>
                  <a:pt x="841209" y="6130456"/>
                </a:cubicBezTo>
                <a:cubicBezTo>
                  <a:pt x="834552" y="6124718"/>
                  <a:pt x="833811" y="6129739"/>
                  <a:pt x="826415" y="6130456"/>
                </a:cubicBezTo>
                <a:cubicBezTo>
                  <a:pt x="829373" y="6118981"/>
                  <a:pt x="836771" y="6117546"/>
                  <a:pt x="844167" y="6114677"/>
                </a:cubicBezTo>
                <a:close/>
                <a:moveTo>
                  <a:pt x="1619299" y="6094955"/>
                </a:moveTo>
                <a:cubicBezTo>
                  <a:pt x="1613579" y="6104239"/>
                  <a:pt x="1615009" y="6107810"/>
                  <a:pt x="1607144" y="6115665"/>
                </a:cubicBezTo>
                <a:cubicBezTo>
                  <a:pt x="1599994" y="6113523"/>
                  <a:pt x="1592130" y="6112808"/>
                  <a:pt x="1590700" y="6122806"/>
                </a:cubicBezTo>
                <a:cubicBezTo>
                  <a:pt x="1579261" y="6117093"/>
                  <a:pt x="1569251" y="6136375"/>
                  <a:pt x="1562100" y="6125662"/>
                </a:cubicBezTo>
                <a:cubicBezTo>
                  <a:pt x="1572111" y="6124235"/>
                  <a:pt x="1581405" y="6119235"/>
                  <a:pt x="1588555" y="6109952"/>
                </a:cubicBezTo>
                <a:cubicBezTo>
                  <a:pt x="1592845" y="6109952"/>
                  <a:pt x="1592130" y="6113523"/>
                  <a:pt x="1596420" y="6114237"/>
                </a:cubicBezTo>
                <a:cubicBezTo>
                  <a:pt x="1594990" y="6109952"/>
                  <a:pt x="1596420" y="6107096"/>
                  <a:pt x="1599994" y="6104239"/>
                </a:cubicBezTo>
                <a:cubicBezTo>
                  <a:pt x="1607860" y="6102811"/>
                  <a:pt x="1603570" y="6109238"/>
                  <a:pt x="1607144" y="6110666"/>
                </a:cubicBezTo>
                <a:cubicBezTo>
                  <a:pt x="1607860" y="6107810"/>
                  <a:pt x="1610005" y="6107810"/>
                  <a:pt x="1610720" y="6106381"/>
                </a:cubicBezTo>
                <a:cubicBezTo>
                  <a:pt x="1612149" y="6102096"/>
                  <a:pt x="1605714" y="6103525"/>
                  <a:pt x="1609290" y="6097811"/>
                </a:cubicBezTo>
                <a:cubicBezTo>
                  <a:pt x="1612865" y="6097098"/>
                  <a:pt x="1615725" y="6095669"/>
                  <a:pt x="1619299" y="6094955"/>
                </a:cubicBezTo>
                <a:close/>
                <a:moveTo>
                  <a:pt x="926061" y="6071285"/>
                </a:moveTo>
                <a:cubicBezTo>
                  <a:pt x="936866" y="6074245"/>
                  <a:pt x="928376" y="6085340"/>
                  <a:pt x="919886" y="6089037"/>
                </a:cubicBezTo>
                <a:cubicBezTo>
                  <a:pt x="919115" y="6080161"/>
                  <a:pt x="922202" y="6080161"/>
                  <a:pt x="926061" y="6071285"/>
                </a:cubicBezTo>
                <a:close/>
                <a:moveTo>
                  <a:pt x="1067041" y="6069314"/>
                </a:moveTo>
                <a:cubicBezTo>
                  <a:pt x="1066331" y="6076710"/>
                  <a:pt x="1067041" y="6075970"/>
                  <a:pt x="1066331" y="6084846"/>
                </a:cubicBezTo>
                <a:cubicBezTo>
                  <a:pt x="1058521" y="6091503"/>
                  <a:pt x="1056390" y="6083367"/>
                  <a:pt x="1049999" y="6092982"/>
                </a:cubicBezTo>
                <a:cubicBezTo>
                  <a:pt x="1049290" y="6086325"/>
                  <a:pt x="1062071" y="6078189"/>
                  <a:pt x="1067041" y="6069314"/>
                </a:cubicBezTo>
                <a:close/>
                <a:moveTo>
                  <a:pt x="1102262" y="6051562"/>
                </a:moveTo>
                <a:cubicBezTo>
                  <a:pt x="1102966" y="6055507"/>
                  <a:pt x="1106488" y="6057873"/>
                  <a:pt x="1105080" y="6063396"/>
                </a:cubicBezTo>
                <a:cubicBezTo>
                  <a:pt x="1099444" y="6062607"/>
                  <a:pt x="1102262" y="6058662"/>
                  <a:pt x="1096626" y="6061818"/>
                </a:cubicBezTo>
                <a:cubicBezTo>
                  <a:pt x="1098035" y="6057873"/>
                  <a:pt x="1098739" y="6052351"/>
                  <a:pt x="1102262" y="6051562"/>
                </a:cubicBezTo>
                <a:close/>
                <a:moveTo>
                  <a:pt x="1262303" y="5964779"/>
                </a:moveTo>
                <a:cubicBezTo>
                  <a:pt x="1258781" y="5975430"/>
                  <a:pt x="1251737" y="5978981"/>
                  <a:pt x="1244693" y="5982530"/>
                </a:cubicBezTo>
                <a:cubicBezTo>
                  <a:pt x="1242580" y="5974010"/>
                  <a:pt x="1257372" y="5971879"/>
                  <a:pt x="1262303" y="5964779"/>
                </a:cubicBezTo>
                <a:close/>
                <a:moveTo>
                  <a:pt x="1427889" y="5908402"/>
                </a:moveTo>
                <a:cubicBezTo>
                  <a:pt x="1430755" y="5907745"/>
                  <a:pt x="1433528" y="5908568"/>
                  <a:pt x="1433158" y="5911526"/>
                </a:cubicBezTo>
                <a:cubicBezTo>
                  <a:pt x="1430200" y="5911526"/>
                  <a:pt x="1430200" y="5913499"/>
                  <a:pt x="1430940" y="5915470"/>
                </a:cubicBezTo>
                <a:cubicBezTo>
                  <a:pt x="1427981" y="5915470"/>
                  <a:pt x="1425022" y="5914813"/>
                  <a:pt x="1422064" y="5914156"/>
                </a:cubicBezTo>
                <a:cubicBezTo>
                  <a:pt x="1422064" y="5911198"/>
                  <a:pt x="1425022" y="5909061"/>
                  <a:pt x="1427889" y="5908402"/>
                </a:cubicBezTo>
                <a:close/>
                <a:moveTo>
                  <a:pt x="932922" y="5870107"/>
                </a:moveTo>
                <a:cubicBezTo>
                  <a:pt x="931541" y="5873900"/>
                  <a:pt x="930851" y="5879969"/>
                  <a:pt x="927399" y="5879969"/>
                </a:cubicBezTo>
                <a:cubicBezTo>
                  <a:pt x="928089" y="5876935"/>
                  <a:pt x="925328" y="5876935"/>
                  <a:pt x="921877" y="5876176"/>
                </a:cubicBezTo>
                <a:cubicBezTo>
                  <a:pt x="921186" y="5877693"/>
                  <a:pt x="919115" y="5879212"/>
                  <a:pt x="919806" y="5876176"/>
                </a:cubicBezTo>
                <a:cubicBezTo>
                  <a:pt x="924637" y="5874659"/>
                  <a:pt x="928089" y="5870866"/>
                  <a:pt x="932922" y="5870107"/>
                </a:cubicBezTo>
                <a:close/>
                <a:moveTo>
                  <a:pt x="1392275" y="5866303"/>
                </a:moveTo>
                <a:lnTo>
                  <a:pt x="1392090" y="5866427"/>
                </a:lnTo>
                <a:lnTo>
                  <a:pt x="1392160" y="5866329"/>
                </a:lnTo>
                <a:close/>
                <a:moveTo>
                  <a:pt x="1403457" y="5858995"/>
                </a:moveTo>
                <a:cubicBezTo>
                  <a:pt x="1404116" y="5859240"/>
                  <a:pt x="1404429" y="5860535"/>
                  <a:pt x="1404250" y="5863569"/>
                </a:cubicBezTo>
                <a:lnTo>
                  <a:pt x="1392275" y="5866303"/>
                </a:lnTo>
                <a:lnTo>
                  <a:pt x="1400584" y="5860713"/>
                </a:lnTo>
                <a:cubicBezTo>
                  <a:pt x="1401791" y="5859553"/>
                  <a:pt x="1402797" y="5858750"/>
                  <a:pt x="1403457" y="5858995"/>
                </a:cubicBezTo>
                <a:close/>
                <a:moveTo>
                  <a:pt x="1442824" y="5853199"/>
                </a:moveTo>
                <a:cubicBezTo>
                  <a:pt x="1444865" y="5854379"/>
                  <a:pt x="1445930" y="5856923"/>
                  <a:pt x="1444155" y="5860557"/>
                </a:cubicBezTo>
                <a:cubicBezTo>
                  <a:pt x="1442734" y="5864189"/>
                  <a:pt x="1438474" y="5862736"/>
                  <a:pt x="1436343" y="5864189"/>
                </a:cubicBezTo>
                <a:cubicBezTo>
                  <a:pt x="1441314" y="5856923"/>
                  <a:pt x="1429954" y="5861283"/>
                  <a:pt x="1435634" y="5854016"/>
                </a:cubicBezTo>
                <a:cubicBezTo>
                  <a:pt x="1437765" y="5852200"/>
                  <a:pt x="1440783" y="5852017"/>
                  <a:pt x="1442824" y="5853199"/>
                </a:cubicBezTo>
                <a:close/>
                <a:moveTo>
                  <a:pt x="970396" y="5846438"/>
                </a:moveTo>
                <a:cubicBezTo>
                  <a:pt x="967108" y="5857058"/>
                  <a:pt x="963164" y="5865403"/>
                  <a:pt x="955932" y="5866161"/>
                </a:cubicBezTo>
                <a:cubicBezTo>
                  <a:pt x="954617" y="5858575"/>
                  <a:pt x="965794" y="5852507"/>
                  <a:pt x="970396" y="5846438"/>
                </a:cubicBezTo>
                <a:close/>
                <a:moveTo>
                  <a:pt x="1501696" y="5812226"/>
                </a:moveTo>
                <a:lnTo>
                  <a:pt x="1501707" y="5812510"/>
                </a:lnTo>
                <a:cubicBezTo>
                  <a:pt x="1500098" y="5814295"/>
                  <a:pt x="1497595" y="5815722"/>
                  <a:pt x="1496522" y="5815008"/>
                </a:cubicBezTo>
                <a:close/>
                <a:moveTo>
                  <a:pt x="1118659" y="5803046"/>
                </a:moveTo>
                <a:cubicBezTo>
                  <a:pt x="1122267" y="5809586"/>
                  <a:pt x="1112887" y="5809586"/>
                  <a:pt x="1110000" y="5814673"/>
                </a:cubicBezTo>
                <a:cubicBezTo>
                  <a:pt x="1112165" y="5818305"/>
                  <a:pt x="1117216" y="5818305"/>
                  <a:pt x="1116494" y="5824119"/>
                </a:cubicBezTo>
                <a:cubicBezTo>
                  <a:pt x="1105670" y="5820486"/>
                  <a:pt x="1101341" y="5830659"/>
                  <a:pt x="1092681" y="5830659"/>
                </a:cubicBezTo>
                <a:cubicBezTo>
                  <a:pt x="1097011" y="5819032"/>
                  <a:pt x="1109278" y="5821213"/>
                  <a:pt x="1107113" y="5809586"/>
                </a:cubicBezTo>
                <a:cubicBezTo>
                  <a:pt x="1113608" y="5812493"/>
                  <a:pt x="1114329" y="5803773"/>
                  <a:pt x="1118659" y="5803046"/>
                </a:cubicBezTo>
                <a:close/>
                <a:moveTo>
                  <a:pt x="1114378" y="5795158"/>
                </a:moveTo>
                <a:cubicBezTo>
                  <a:pt x="1110151" y="5808176"/>
                  <a:pt x="1084792" y="5816854"/>
                  <a:pt x="1085496" y="5811068"/>
                </a:cubicBezTo>
                <a:cubicBezTo>
                  <a:pt x="1095359" y="5814685"/>
                  <a:pt x="1096062" y="5799498"/>
                  <a:pt x="1103811" y="5798775"/>
                </a:cubicBezTo>
                <a:cubicBezTo>
                  <a:pt x="1104515" y="5807453"/>
                  <a:pt x="1111560" y="5795158"/>
                  <a:pt x="1114378" y="5795158"/>
                </a:cubicBezTo>
                <a:close/>
                <a:moveTo>
                  <a:pt x="1579230" y="5769517"/>
                </a:moveTo>
                <a:cubicBezTo>
                  <a:pt x="1579230" y="5769517"/>
                  <a:pt x="1579230" y="5769517"/>
                  <a:pt x="1583591" y="5770247"/>
                </a:cubicBezTo>
                <a:cubicBezTo>
                  <a:pt x="1585043" y="5770978"/>
                  <a:pt x="1585770" y="5770978"/>
                  <a:pt x="1585043" y="5773169"/>
                </a:cubicBezTo>
                <a:cubicBezTo>
                  <a:pt x="1580683" y="5773169"/>
                  <a:pt x="1584316" y="5776092"/>
                  <a:pt x="1582137" y="5780475"/>
                </a:cubicBezTo>
                <a:cubicBezTo>
                  <a:pt x="1579230" y="5779744"/>
                  <a:pt x="1571963" y="5789240"/>
                  <a:pt x="1572690" y="5781205"/>
                </a:cubicBezTo>
                <a:cubicBezTo>
                  <a:pt x="1577050" y="5781936"/>
                  <a:pt x="1572690" y="5777553"/>
                  <a:pt x="1576324" y="5776822"/>
                </a:cubicBezTo>
                <a:cubicBezTo>
                  <a:pt x="1576324" y="5784857"/>
                  <a:pt x="1582137" y="5770247"/>
                  <a:pt x="1579230" y="5769517"/>
                </a:cubicBezTo>
                <a:close/>
                <a:moveTo>
                  <a:pt x="1173444" y="5767730"/>
                </a:moveTo>
                <a:cubicBezTo>
                  <a:pt x="1177805" y="5779934"/>
                  <a:pt x="1188705" y="5761627"/>
                  <a:pt x="1195244" y="5771119"/>
                </a:cubicBezTo>
                <a:cubicBezTo>
                  <a:pt x="1190157" y="5783324"/>
                  <a:pt x="1182163" y="5775866"/>
                  <a:pt x="1174171" y="5777222"/>
                </a:cubicBezTo>
                <a:cubicBezTo>
                  <a:pt x="1179984" y="5770442"/>
                  <a:pt x="1167631" y="5774510"/>
                  <a:pt x="1173444" y="5767730"/>
                </a:cubicBezTo>
                <a:close/>
                <a:moveTo>
                  <a:pt x="1282027" y="5722180"/>
                </a:moveTo>
                <a:cubicBezTo>
                  <a:pt x="1279021" y="5731648"/>
                  <a:pt x="1272259" y="5730859"/>
                  <a:pt x="1266248" y="5734015"/>
                </a:cubicBezTo>
                <a:cubicBezTo>
                  <a:pt x="1270005" y="5726125"/>
                  <a:pt x="1276016" y="5723758"/>
                  <a:pt x="1282027" y="5722180"/>
                </a:cubicBezTo>
                <a:close/>
                <a:moveTo>
                  <a:pt x="1665734" y="5709557"/>
                </a:moveTo>
                <a:cubicBezTo>
                  <a:pt x="1662071" y="5717616"/>
                  <a:pt x="1674525" y="5704429"/>
                  <a:pt x="1671595" y="5713220"/>
                </a:cubicBezTo>
                <a:cubicBezTo>
                  <a:pt x="1664269" y="5714685"/>
                  <a:pt x="1670129" y="5722011"/>
                  <a:pt x="1667200" y="5725674"/>
                </a:cubicBezTo>
                <a:cubicBezTo>
                  <a:pt x="1664269" y="5725674"/>
                  <a:pt x="1660606" y="5724209"/>
                  <a:pt x="1659873" y="5727140"/>
                </a:cubicBezTo>
                <a:cubicBezTo>
                  <a:pt x="1660606" y="5727872"/>
                  <a:pt x="1662071" y="5727872"/>
                  <a:pt x="1660606" y="5730070"/>
                </a:cubicBezTo>
                <a:cubicBezTo>
                  <a:pt x="1648884" y="5729338"/>
                  <a:pt x="1661338" y="5713953"/>
                  <a:pt x="1665734" y="5709557"/>
                </a:cubicBezTo>
                <a:close/>
                <a:moveTo>
                  <a:pt x="1731724" y="5700693"/>
                </a:moveTo>
                <a:cubicBezTo>
                  <a:pt x="1729093" y="5706506"/>
                  <a:pt x="1726464" y="5710866"/>
                  <a:pt x="1721861" y="5712319"/>
                </a:cubicBezTo>
                <a:cubicBezTo>
                  <a:pt x="1723834" y="5705052"/>
                  <a:pt x="1725806" y="5698512"/>
                  <a:pt x="1731724" y="5700693"/>
                </a:cubicBezTo>
                <a:close/>
                <a:moveTo>
                  <a:pt x="1680443" y="5696539"/>
                </a:moveTo>
                <a:cubicBezTo>
                  <a:pt x="1680443" y="5696539"/>
                  <a:pt x="1680443" y="5696539"/>
                  <a:pt x="1690304" y="5698720"/>
                </a:cubicBezTo>
                <a:cubicBezTo>
                  <a:pt x="1688989" y="5702353"/>
                  <a:pt x="1688332" y="5707440"/>
                  <a:pt x="1685045" y="5708167"/>
                </a:cubicBezTo>
                <a:cubicBezTo>
                  <a:pt x="1685702" y="5705260"/>
                  <a:pt x="1683072" y="5704533"/>
                  <a:pt x="1679785" y="5704533"/>
                </a:cubicBezTo>
                <a:cubicBezTo>
                  <a:pt x="1678470" y="5707440"/>
                  <a:pt x="1677155" y="5710346"/>
                  <a:pt x="1674525" y="5708893"/>
                </a:cubicBezTo>
                <a:cubicBezTo>
                  <a:pt x="1675182" y="5702353"/>
                  <a:pt x="1679785" y="5703806"/>
                  <a:pt x="1680443" y="5696539"/>
                </a:cubicBezTo>
                <a:close/>
                <a:moveTo>
                  <a:pt x="1329479" y="5696539"/>
                </a:moveTo>
                <a:cubicBezTo>
                  <a:pt x="1333540" y="5697948"/>
                  <a:pt x="1339226" y="5697244"/>
                  <a:pt x="1338413" y="5700766"/>
                </a:cubicBezTo>
                <a:cubicBezTo>
                  <a:pt x="1333540" y="5700766"/>
                  <a:pt x="1331104" y="5706402"/>
                  <a:pt x="1325419" y="5706402"/>
                </a:cubicBezTo>
                <a:cubicBezTo>
                  <a:pt x="1325419" y="5706402"/>
                  <a:pt x="1325419" y="5706402"/>
                  <a:pt x="1329479" y="5696539"/>
                </a:cubicBezTo>
                <a:close/>
                <a:moveTo>
                  <a:pt x="4362012" y="5683024"/>
                </a:moveTo>
                <a:cubicBezTo>
                  <a:pt x="4370844" y="5678789"/>
                  <a:pt x="4368636" y="5687260"/>
                  <a:pt x="4365692" y="5698555"/>
                </a:cubicBezTo>
                <a:cubicBezTo>
                  <a:pt x="4363484" y="5704907"/>
                  <a:pt x="4361276" y="5711966"/>
                  <a:pt x="4360540" y="5717613"/>
                </a:cubicBezTo>
                <a:cubicBezTo>
                  <a:pt x="4361276" y="5717613"/>
                  <a:pt x="4362748" y="5718319"/>
                  <a:pt x="4362012" y="5719025"/>
                </a:cubicBezTo>
                <a:cubicBezTo>
                  <a:pt x="4369372" y="5716908"/>
                  <a:pt x="4368636" y="5713378"/>
                  <a:pt x="4370108" y="5709848"/>
                </a:cubicBezTo>
                <a:cubicBezTo>
                  <a:pt x="4394394" y="5699966"/>
                  <a:pt x="4393659" y="5713378"/>
                  <a:pt x="4381883" y="5721849"/>
                </a:cubicBezTo>
                <a:cubicBezTo>
                  <a:pt x="4369372" y="5726084"/>
                  <a:pt x="4373052" y="5717613"/>
                  <a:pt x="4359804" y="5722554"/>
                </a:cubicBezTo>
                <a:cubicBezTo>
                  <a:pt x="4359804" y="5724673"/>
                  <a:pt x="4360540" y="5726084"/>
                  <a:pt x="4361276" y="5727496"/>
                </a:cubicBezTo>
                <a:cubicBezTo>
                  <a:pt x="4345085" y="5745849"/>
                  <a:pt x="4362012" y="5702083"/>
                  <a:pt x="4362012" y="5683024"/>
                </a:cubicBezTo>
                <a:close/>
                <a:moveTo>
                  <a:pt x="1354905" y="5680790"/>
                </a:moveTo>
                <a:cubicBezTo>
                  <a:pt x="1358752" y="5680008"/>
                  <a:pt x="1362499" y="5680877"/>
                  <a:pt x="1362105" y="5682966"/>
                </a:cubicBezTo>
                <a:cubicBezTo>
                  <a:pt x="1355793" y="5682966"/>
                  <a:pt x="1354215" y="5690623"/>
                  <a:pt x="1347115" y="5688534"/>
                </a:cubicBezTo>
                <a:cubicBezTo>
                  <a:pt x="1347115" y="5684011"/>
                  <a:pt x="1351060" y="5681574"/>
                  <a:pt x="1354905" y="5680790"/>
                </a:cubicBezTo>
                <a:close/>
                <a:moveTo>
                  <a:pt x="1781032" y="5668926"/>
                </a:moveTo>
                <a:cubicBezTo>
                  <a:pt x="1777446" y="5675501"/>
                  <a:pt x="1772425" y="5678789"/>
                  <a:pt x="1765253" y="5678132"/>
                </a:cubicBezTo>
                <a:cubicBezTo>
                  <a:pt x="1768122" y="5670242"/>
                  <a:pt x="1775294" y="5670899"/>
                  <a:pt x="1781032" y="5668926"/>
                </a:cubicBezTo>
                <a:close/>
                <a:moveTo>
                  <a:pt x="1378227" y="5655121"/>
                </a:moveTo>
                <a:cubicBezTo>
                  <a:pt x="1384526" y="5660858"/>
                  <a:pt x="1392923" y="5665879"/>
                  <a:pt x="1396423" y="5673768"/>
                </a:cubicBezTo>
                <a:cubicBezTo>
                  <a:pt x="1390823" y="5673768"/>
                  <a:pt x="1376127" y="5676637"/>
                  <a:pt x="1374027" y="5667314"/>
                </a:cubicBezTo>
                <a:cubicBezTo>
                  <a:pt x="1367728" y="5668748"/>
                  <a:pt x="1355831" y="5678789"/>
                  <a:pt x="1353031" y="5673768"/>
                </a:cubicBezTo>
                <a:cubicBezTo>
                  <a:pt x="1357930" y="5673051"/>
                  <a:pt x="1359331" y="5670899"/>
                  <a:pt x="1357930" y="5667314"/>
                </a:cubicBezTo>
                <a:cubicBezTo>
                  <a:pt x="1367728" y="5659424"/>
                  <a:pt x="1383825" y="5669466"/>
                  <a:pt x="1378227" y="5655121"/>
                </a:cubicBezTo>
                <a:close/>
                <a:moveTo>
                  <a:pt x="1433465" y="5651535"/>
                </a:moveTo>
                <a:cubicBezTo>
                  <a:pt x="1431300" y="5660141"/>
                  <a:pt x="1445732" y="5647231"/>
                  <a:pt x="1443567" y="5655839"/>
                </a:cubicBezTo>
                <a:cubicBezTo>
                  <a:pt x="1434908" y="5657989"/>
                  <a:pt x="1420476" y="5670899"/>
                  <a:pt x="1416147" y="5666597"/>
                </a:cubicBezTo>
                <a:cubicBezTo>
                  <a:pt x="1424805" y="5665879"/>
                  <a:pt x="1431300" y="5655121"/>
                  <a:pt x="1433465" y="5651535"/>
                </a:cubicBezTo>
                <a:close/>
                <a:moveTo>
                  <a:pt x="6541454" y="5651176"/>
                </a:moveTo>
                <a:cubicBezTo>
                  <a:pt x="6546035" y="5655509"/>
                  <a:pt x="6552142" y="5656954"/>
                  <a:pt x="6546035" y="5678622"/>
                </a:cubicBezTo>
                <a:cubicBezTo>
                  <a:pt x="6536109" y="5673567"/>
                  <a:pt x="6539927" y="5680067"/>
                  <a:pt x="6534582" y="5702457"/>
                </a:cubicBezTo>
                <a:cubicBezTo>
                  <a:pt x="6533820" y="5696680"/>
                  <a:pt x="6532292" y="5692346"/>
                  <a:pt x="6528474" y="5690901"/>
                </a:cubicBezTo>
                <a:cubicBezTo>
                  <a:pt x="6533055" y="5671400"/>
                  <a:pt x="6538400" y="5675011"/>
                  <a:pt x="6541454" y="5651176"/>
                </a:cubicBezTo>
                <a:close/>
                <a:moveTo>
                  <a:pt x="1402997" y="5645260"/>
                </a:moveTo>
                <a:cubicBezTo>
                  <a:pt x="1406066" y="5646632"/>
                  <a:pt x="1412202" y="5645945"/>
                  <a:pt x="1411434" y="5649376"/>
                </a:cubicBezTo>
                <a:cubicBezTo>
                  <a:pt x="1396862" y="5648690"/>
                  <a:pt x="1404531" y="5655550"/>
                  <a:pt x="1408367" y="5656236"/>
                </a:cubicBezTo>
                <a:cubicBezTo>
                  <a:pt x="1404531" y="5656236"/>
                  <a:pt x="1402997" y="5659667"/>
                  <a:pt x="1399163" y="5659667"/>
                </a:cubicBezTo>
                <a:cubicBezTo>
                  <a:pt x="1399929" y="5656922"/>
                  <a:pt x="1398395" y="5654865"/>
                  <a:pt x="1394559" y="5654179"/>
                </a:cubicBezTo>
                <a:cubicBezTo>
                  <a:pt x="1393026" y="5657608"/>
                  <a:pt x="1384589" y="5661038"/>
                  <a:pt x="1389958" y="5653492"/>
                </a:cubicBezTo>
                <a:cubicBezTo>
                  <a:pt x="1396094" y="5654179"/>
                  <a:pt x="1399929" y="5651434"/>
                  <a:pt x="1402997" y="5645260"/>
                </a:cubicBezTo>
                <a:close/>
                <a:moveTo>
                  <a:pt x="962508" y="5641314"/>
                </a:moveTo>
                <a:cubicBezTo>
                  <a:pt x="950154" y="5648486"/>
                  <a:pt x="927628" y="5664982"/>
                  <a:pt x="921088" y="5657810"/>
                </a:cubicBezTo>
                <a:cubicBezTo>
                  <a:pt x="930534" y="5647051"/>
                  <a:pt x="945795" y="5644182"/>
                  <a:pt x="962508" y="5641314"/>
                </a:cubicBezTo>
                <a:close/>
                <a:moveTo>
                  <a:pt x="1438089" y="5635397"/>
                </a:moveTo>
                <a:cubicBezTo>
                  <a:pt x="1442527" y="5636851"/>
                  <a:pt x="1447705" y="5646298"/>
                  <a:pt x="1440308" y="5649204"/>
                </a:cubicBezTo>
                <a:cubicBezTo>
                  <a:pt x="1439569" y="5644118"/>
                  <a:pt x="1429954" y="5641210"/>
                  <a:pt x="1438089" y="5635397"/>
                </a:cubicBezTo>
                <a:close/>
                <a:moveTo>
                  <a:pt x="1489940" y="5629479"/>
                </a:moveTo>
                <a:cubicBezTo>
                  <a:pt x="1504903" y="5638000"/>
                  <a:pt x="1499462" y="5635160"/>
                  <a:pt x="1487900" y="5647231"/>
                </a:cubicBezTo>
                <a:cubicBezTo>
                  <a:pt x="1487900" y="5641551"/>
                  <a:pt x="1485179" y="5638000"/>
                  <a:pt x="1489940" y="5629479"/>
                </a:cubicBezTo>
                <a:close/>
                <a:moveTo>
                  <a:pt x="1465456" y="5627508"/>
                </a:moveTo>
                <a:cubicBezTo>
                  <a:pt x="1461757" y="5635502"/>
                  <a:pt x="1455100" y="5636228"/>
                  <a:pt x="1450662" y="5641315"/>
                </a:cubicBezTo>
                <a:cubicBezTo>
                  <a:pt x="1452142" y="5637682"/>
                  <a:pt x="1447704" y="5638409"/>
                  <a:pt x="1448443" y="5635502"/>
                </a:cubicBezTo>
                <a:cubicBezTo>
                  <a:pt x="1455100" y="5634775"/>
                  <a:pt x="1459538" y="5629688"/>
                  <a:pt x="1465456" y="5627508"/>
                </a:cubicBezTo>
                <a:close/>
                <a:moveTo>
                  <a:pt x="1440388" y="5621590"/>
                </a:moveTo>
                <a:cubicBezTo>
                  <a:pt x="1441788" y="5634270"/>
                  <a:pt x="1429190" y="5638496"/>
                  <a:pt x="1420091" y="5641314"/>
                </a:cubicBezTo>
                <a:cubicBezTo>
                  <a:pt x="1422890" y="5626521"/>
                  <a:pt x="1434789" y="5630044"/>
                  <a:pt x="1440388" y="5621590"/>
                </a:cubicBezTo>
                <a:close/>
                <a:moveTo>
                  <a:pt x="1471372" y="5607784"/>
                </a:moveTo>
                <a:cubicBezTo>
                  <a:pt x="1466112" y="5617401"/>
                  <a:pt x="1468085" y="5621098"/>
                  <a:pt x="1463483" y="5625536"/>
                </a:cubicBezTo>
                <a:cubicBezTo>
                  <a:pt x="1467428" y="5618140"/>
                  <a:pt x="1459538" y="5619620"/>
                  <a:pt x="1463483" y="5612222"/>
                </a:cubicBezTo>
                <a:cubicBezTo>
                  <a:pt x="1466770" y="5612222"/>
                  <a:pt x="1468085" y="5608525"/>
                  <a:pt x="1471372" y="5607784"/>
                </a:cubicBezTo>
                <a:close/>
                <a:moveTo>
                  <a:pt x="1875704" y="5605811"/>
                </a:moveTo>
                <a:cubicBezTo>
                  <a:pt x="1872149" y="5622143"/>
                  <a:pt x="1856499" y="5624272"/>
                  <a:pt x="1845829" y="5641314"/>
                </a:cubicBezTo>
                <a:cubicBezTo>
                  <a:pt x="1837292" y="5639184"/>
                  <a:pt x="1832313" y="5627823"/>
                  <a:pt x="1845117" y="5626403"/>
                </a:cubicBezTo>
                <a:cubicBezTo>
                  <a:pt x="1844405" y="5629243"/>
                  <a:pt x="1842272" y="5632793"/>
                  <a:pt x="1844405" y="5633504"/>
                </a:cubicBezTo>
                <a:cubicBezTo>
                  <a:pt x="1853653" y="5622143"/>
                  <a:pt x="1864324" y="5613622"/>
                  <a:pt x="1875704" y="5605811"/>
                </a:cubicBezTo>
                <a:close/>
                <a:moveTo>
                  <a:pt x="757433" y="5605811"/>
                </a:moveTo>
                <a:cubicBezTo>
                  <a:pt x="757433" y="5605811"/>
                  <a:pt x="757433" y="5605811"/>
                  <a:pt x="775134" y="5608112"/>
                </a:cubicBezTo>
                <a:cubicBezTo>
                  <a:pt x="765222" y="5610414"/>
                  <a:pt x="758849" y="5619618"/>
                  <a:pt x="747521" y="5617317"/>
                </a:cubicBezTo>
                <a:close/>
                <a:moveTo>
                  <a:pt x="854542" y="5602615"/>
                </a:moveTo>
                <a:cubicBezTo>
                  <a:pt x="873016" y="5601867"/>
                  <a:pt x="890780" y="5602615"/>
                  <a:pt x="909254" y="5606355"/>
                </a:cubicBezTo>
                <a:cubicBezTo>
                  <a:pt x="875148" y="5616082"/>
                  <a:pt x="822568" y="5623563"/>
                  <a:pt x="794857" y="5612341"/>
                </a:cubicBezTo>
                <a:cubicBezTo>
                  <a:pt x="816884" y="5607853"/>
                  <a:pt x="836069" y="5604112"/>
                  <a:pt x="854542" y="5602615"/>
                </a:cubicBezTo>
                <a:close/>
                <a:moveTo>
                  <a:pt x="1544446" y="5597196"/>
                </a:moveTo>
                <a:cubicBezTo>
                  <a:pt x="1543014" y="5599340"/>
                  <a:pt x="1545876" y="5599340"/>
                  <a:pt x="1547306" y="5600054"/>
                </a:cubicBezTo>
                <a:lnTo>
                  <a:pt x="1547129" y="5600201"/>
                </a:lnTo>
                <a:close/>
                <a:moveTo>
                  <a:pt x="1017521" y="5583853"/>
                </a:moveTo>
                <a:cubicBezTo>
                  <a:pt x="1024313" y="5583678"/>
                  <a:pt x="1028842" y="5585432"/>
                  <a:pt x="1029566" y="5590691"/>
                </a:cubicBezTo>
                <a:cubicBezTo>
                  <a:pt x="1012902" y="5592794"/>
                  <a:pt x="988992" y="5600509"/>
                  <a:pt x="967256" y="5605417"/>
                </a:cubicBezTo>
                <a:cubicBezTo>
                  <a:pt x="946970" y="5609626"/>
                  <a:pt x="928131" y="5611729"/>
                  <a:pt x="923059" y="5606119"/>
                </a:cubicBezTo>
                <a:cubicBezTo>
                  <a:pt x="925958" y="5600509"/>
                  <a:pt x="931754" y="5599808"/>
                  <a:pt x="935377" y="5595600"/>
                </a:cubicBezTo>
                <a:cubicBezTo>
                  <a:pt x="949867" y="5598405"/>
                  <a:pt x="971603" y="5593496"/>
                  <a:pt x="991890" y="5588588"/>
                </a:cubicBezTo>
                <a:cubicBezTo>
                  <a:pt x="1001671" y="5586133"/>
                  <a:pt x="1010729" y="5584029"/>
                  <a:pt x="1017521" y="5583853"/>
                </a:cubicBezTo>
                <a:close/>
                <a:moveTo>
                  <a:pt x="620617" y="5582143"/>
                </a:moveTo>
                <a:cubicBezTo>
                  <a:pt x="633606" y="5587956"/>
                  <a:pt x="650203" y="5589410"/>
                  <a:pt x="665356" y="5593770"/>
                </a:cubicBezTo>
                <a:cubicBezTo>
                  <a:pt x="679788" y="5595950"/>
                  <a:pt x="693498" y="5599583"/>
                  <a:pt x="702158" y="5606123"/>
                </a:cubicBezTo>
                <a:cubicBezTo>
                  <a:pt x="688447" y="5609756"/>
                  <a:pt x="674015" y="5606850"/>
                  <a:pt x="658862" y="5603216"/>
                </a:cubicBezTo>
                <a:cubicBezTo>
                  <a:pt x="651646" y="5601037"/>
                  <a:pt x="643708" y="5598129"/>
                  <a:pt x="636492" y="5595950"/>
                </a:cubicBezTo>
                <a:cubicBezTo>
                  <a:pt x="628555" y="5593770"/>
                  <a:pt x="620617" y="5590864"/>
                  <a:pt x="613401" y="5587956"/>
                </a:cubicBezTo>
                <a:cubicBezTo>
                  <a:pt x="613401" y="5587956"/>
                  <a:pt x="613401" y="5587956"/>
                  <a:pt x="620617" y="5582143"/>
                </a:cubicBezTo>
                <a:close/>
                <a:moveTo>
                  <a:pt x="1921069" y="5574254"/>
                </a:moveTo>
                <a:cubicBezTo>
                  <a:pt x="1918956" y="5578480"/>
                  <a:pt x="1921069" y="5579889"/>
                  <a:pt x="1919660" y="5584116"/>
                </a:cubicBezTo>
                <a:cubicBezTo>
                  <a:pt x="1919660" y="5584116"/>
                  <a:pt x="1919660" y="5584116"/>
                  <a:pt x="1911207" y="5582707"/>
                </a:cubicBezTo>
                <a:cubicBezTo>
                  <a:pt x="1912616" y="5576367"/>
                  <a:pt x="1918251" y="5577776"/>
                  <a:pt x="1921069" y="5574254"/>
                </a:cubicBezTo>
                <a:close/>
                <a:moveTo>
                  <a:pt x="1062994" y="5573213"/>
                </a:moveTo>
                <a:cubicBezTo>
                  <a:pt x="1067824" y="5575331"/>
                  <a:pt x="1059987" y="5585013"/>
                  <a:pt x="1051338" y="5589854"/>
                </a:cubicBezTo>
                <a:cubicBezTo>
                  <a:pt x="1041249" y="5592006"/>
                  <a:pt x="1051338" y="5581247"/>
                  <a:pt x="1035484" y="5586985"/>
                </a:cubicBezTo>
                <a:cubicBezTo>
                  <a:pt x="1038366" y="5580530"/>
                  <a:pt x="1045574" y="5578379"/>
                  <a:pt x="1043412" y="5581964"/>
                </a:cubicBezTo>
                <a:cubicBezTo>
                  <a:pt x="1048456" y="5581247"/>
                  <a:pt x="1050618" y="5576945"/>
                  <a:pt x="1053500" y="5574075"/>
                </a:cubicBezTo>
                <a:cubicBezTo>
                  <a:pt x="1058366" y="5572641"/>
                  <a:pt x="1061383" y="5572507"/>
                  <a:pt x="1062994" y="5573213"/>
                </a:cubicBezTo>
                <a:close/>
                <a:moveTo>
                  <a:pt x="876568" y="5568337"/>
                </a:moveTo>
                <a:cubicBezTo>
                  <a:pt x="880795" y="5568337"/>
                  <a:pt x="876568" y="5572036"/>
                  <a:pt x="875863" y="5574255"/>
                </a:cubicBezTo>
                <a:cubicBezTo>
                  <a:pt x="887839" y="5573515"/>
                  <a:pt x="889248" y="5568337"/>
                  <a:pt x="893475" y="5573515"/>
                </a:cubicBezTo>
                <a:cubicBezTo>
                  <a:pt x="887135" y="5580171"/>
                  <a:pt x="873751" y="5574994"/>
                  <a:pt x="863889" y="5577213"/>
                </a:cubicBezTo>
                <a:cubicBezTo>
                  <a:pt x="863889" y="5577213"/>
                  <a:pt x="863889" y="5577213"/>
                  <a:pt x="869525" y="5571296"/>
                </a:cubicBezTo>
                <a:cubicBezTo>
                  <a:pt x="872342" y="5572036"/>
                  <a:pt x="874456" y="5569817"/>
                  <a:pt x="876568" y="5568337"/>
                </a:cubicBezTo>
                <a:close/>
                <a:moveTo>
                  <a:pt x="1940791" y="5564307"/>
                </a:moveTo>
                <a:cubicBezTo>
                  <a:pt x="1940134" y="5576657"/>
                  <a:pt x="1930930" y="5567394"/>
                  <a:pt x="1928957" y="5575885"/>
                </a:cubicBezTo>
                <a:cubicBezTo>
                  <a:pt x="1930273" y="5575885"/>
                  <a:pt x="1930273" y="5578200"/>
                  <a:pt x="1928300" y="5578200"/>
                </a:cubicBezTo>
                <a:cubicBezTo>
                  <a:pt x="1928957" y="5574341"/>
                  <a:pt x="1925013" y="5575112"/>
                  <a:pt x="1925670" y="5572026"/>
                </a:cubicBezTo>
                <a:cubicBezTo>
                  <a:pt x="1930930" y="5569710"/>
                  <a:pt x="1933559" y="5560448"/>
                  <a:pt x="1940791" y="5564307"/>
                </a:cubicBezTo>
                <a:close/>
                <a:moveTo>
                  <a:pt x="572387" y="5560447"/>
                </a:moveTo>
                <a:cubicBezTo>
                  <a:pt x="573083" y="5561105"/>
                  <a:pt x="573257" y="5562091"/>
                  <a:pt x="572909" y="5562420"/>
                </a:cubicBezTo>
                <a:cubicBezTo>
                  <a:pt x="578478" y="5563735"/>
                  <a:pt x="581959" y="5560448"/>
                  <a:pt x="589616" y="5565050"/>
                </a:cubicBezTo>
                <a:cubicBezTo>
                  <a:pt x="591705" y="5572282"/>
                  <a:pt x="586136" y="5567023"/>
                  <a:pt x="579871" y="5572282"/>
                </a:cubicBezTo>
                <a:cubicBezTo>
                  <a:pt x="579871" y="5572282"/>
                  <a:pt x="579871" y="5572282"/>
                  <a:pt x="568037" y="5566366"/>
                </a:cubicBezTo>
                <a:cubicBezTo>
                  <a:pt x="571517" y="5564393"/>
                  <a:pt x="571517" y="5562420"/>
                  <a:pt x="568732" y="5560448"/>
                </a:cubicBezTo>
                <a:cubicBezTo>
                  <a:pt x="570473" y="5559461"/>
                  <a:pt x="571691" y="5559790"/>
                  <a:pt x="572387" y="5560447"/>
                </a:cubicBezTo>
                <a:close/>
                <a:moveTo>
                  <a:pt x="1575588" y="5557739"/>
                </a:moveTo>
                <a:cubicBezTo>
                  <a:pt x="1576463" y="5557141"/>
                  <a:pt x="1577412" y="5557638"/>
                  <a:pt x="1578274" y="5559988"/>
                </a:cubicBezTo>
                <a:cubicBezTo>
                  <a:pt x="1572061" y="5559264"/>
                  <a:pt x="1583797" y="5570836"/>
                  <a:pt x="1574132" y="5572282"/>
                </a:cubicBezTo>
                <a:cubicBezTo>
                  <a:pt x="1571026" y="5571197"/>
                  <a:pt x="1572968" y="5559536"/>
                  <a:pt x="1575588" y="5557739"/>
                </a:cubicBezTo>
                <a:close/>
                <a:moveTo>
                  <a:pt x="4627132" y="5548723"/>
                </a:moveTo>
                <a:cubicBezTo>
                  <a:pt x="4625716" y="5561215"/>
                  <a:pt x="4583976" y="5573013"/>
                  <a:pt x="4562044" y="5584116"/>
                </a:cubicBezTo>
                <a:cubicBezTo>
                  <a:pt x="4574778" y="5570930"/>
                  <a:pt x="4615812" y="5546641"/>
                  <a:pt x="4627132" y="5548723"/>
                </a:cubicBezTo>
                <a:close/>
                <a:moveTo>
                  <a:pt x="1688331" y="5544669"/>
                </a:moveTo>
                <a:lnTo>
                  <a:pt x="1690304" y="5544669"/>
                </a:lnTo>
                <a:lnTo>
                  <a:pt x="1690304" y="5546642"/>
                </a:lnTo>
                <a:lnTo>
                  <a:pt x="1688331" y="5546642"/>
                </a:lnTo>
                <a:close/>
                <a:moveTo>
                  <a:pt x="839432" y="5532835"/>
                </a:moveTo>
                <a:cubicBezTo>
                  <a:pt x="849372" y="5539291"/>
                  <a:pt x="860024" y="5534987"/>
                  <a:pt x="885585" y="5533553"/>
                </a:cubicBezTo>
                <a:cubicBezTo>
                  <a:pt x="881325" y="5540008"/>
                  <a:pt x="873514" y="5542876"/>
                  <a:pt x="864284" y="5542876"/>
                </a:cubicBezTo>
                <a:cubicBezTo>
                  <a:pt x="862864" y="5544311"/>
                  <a:pt x="862864" y="5544311"/>
                  <a:pt x="863573" y="5545028"/>
                </a:cubicBezTo>
                <a:cubicBezTo>
                  <a:pt x="858604" y="5544311"/>
                  <a:pt x="850083" y="5545028"/>
                  <a:pt x="841563" y="5546462"/>
                </a:cubicBezTo>
                <a:cubicBezTo>
                  <a:pt x="831622" y="5547180"/>
                  <a:pt x="820971" y="5548614"/>
                  <a:pt x="814581" y="5548614"/>
                </a:cubicBezTo>
                <a:cubicBezTo>
                  <a:pt x="822391" y="5542159"/>
                  <a:pt x="830911" y="5537856"/>
                  <a:pt x="839432" y="5532835"/>
                </a:cubicBezTo>
                <a:close/>
                <a:moveTo>
                  <a:pt x="901363" y="5531545"/>
                </a:moveTo>
                <a:cubicBezTo>
                  <a:pt x="911465" y="5530862"/>
                  <a:pt x="914353" y="5534276"/>
                  <a:pt x="930949" y="5531545"/>
                </a:cubicBezTo>
                <a:cubicBezTo>
                  <a:pt x="917961" y="5545201"/>
                  <a:pt x="892705" y="5545201"/>
                  <a:pt x="871778" y="5548614"/>
                </a:cubicBezTo>
                <a:cubicBezTo>
                  <a:pt x="882602" y="5543834"/>
                  <a:pt x="891983" y="5537690"/>
                  <a:pt x="901363" y="5531545"/>
                </a:cubicBezTo>
                <a:close/>
                <a:moveTo>
                  <a:pt x="556650" y="5526917"/>
                </a:moveTo>
                <a:cubicBezTo>
                  <a:pt x="560185" y="5529069"/>
                  <a:pt x="559478" y="5530504"/>
                  <a:pt x="558064" y="5531221"/>
                </a:cubicBezTo>
                <a:cubicBezTo>
                  <a:pt x="561600" y="5527636"/>
                  <a:pt x="569377" y="5536959"/>
                  <a:pt x="579277" y="5532655"/>
                </a:cubicBezTo>
                <a:cubicBezTo>
                  <a:pt x="587761" y="5539827"/>
                  <a:pt x="587054" y="5550586"/>
                  <a:pt x="573620" y="5548434"/>
                </a:cubicBezTo>
                <a:cubicBezTo>
                  <a:pt x="575034" y="5545565"/>
                  <a:pt x="567256" y="5541262"/>
                  <a:pt x="560893" y="5537676"/>
                </a:cubicBezTo>
                <a:cubicBezTo>
                  <a:pt x="554529" y="5533373"/>
                  <a:pt x="550286" y="5528352"/>
                  <a:pt x="556650" y="5526917"/>
                </a:cubicBezTo>
                <a:close/>
                <a:moveTo>
                  <a:pt x="812266" y="5522973"/>
                </a:moveTo>
                <a:cubicBezTo>
                  <a:pt x="814409" y="5531580"/>
                  <a:pt x="816554" y="5539470"/>
                  <a:pt x="807263" y="5550945"/>
                </a:cubicBezTo>
                <a:cubicBezTo>
                  <a:pt x="793686" y="5550228"/>
                  <a:pt x="783681" y="5554530"/>
                  <a:pt x="769388" y="5551662"/>
                </a:cubicBezTo>
                <a:cubicBezTo>
                  <a:pt x="777964" y="5547359"/>
                  <a:pt x="790113" y="5548793"/>
                  <a:pt x="797259" y="5543055"/>
                </a:cubicBezTo>
                <a:cubicBezTo>
                  <a:pt x="797259" y="5540187"/>
                  <a:pt x="797973" y="5538035"/>
                  <a:pt x="793686" y="5537318"/>
                </a:cubicBezTo>
                <a:cubicBezTo>
                  <a:pt x="789398" y="5537318"/>
                  <a:pt x="787254" y="5540187"/>
                  <a:pt x="783681" y="5541620"/>
                </a:cubicBezTo>
                <a:cubicBezTo>
                  <a:pt x="767245" y="5538752"/>
                  <a:pt x="810836" y="5533731"/>
                  <a:pt x="812266" y="5522973"/>
                </a:cubicBezTo>
                <a:close/>
                <a:moveTo>
                  <a:pt x="1673270" y="5517828"/>
                </a:moveTo>
                <a:cubicBezTo>
                  <a:pt x="1680441" y="5517056"/>
                  <a:pt x="1678289" y="5532493"/>
                  <a:pt x="1672552" y="5534808"/>
                </a:cubicBezTo>
                <a:cubicBezTo>
                  <a:pt x="1673987" y="5529406"/>
                  <a:pt x="1673987" y="5525547"/>
                  <a:pt x="1671835" y="5523231"/>
                </a:cubicBezTo>
                <a:cubicBezTo>
                  <a:pt x="1670400" y="5527090"/>
                  <a:pt x="1664663" y="5524003"/>
                  <a:pt x="1669683" y="5523231"/>
                </a:cubicBezTo>
                <a:cubicBezTo>
                  <a:pt x="1671118" y="5522460"/>
                  <a:pt x="1672552" y="5520915"/>
                  <a:pt x="1673270" y="5517828"/>
                </a:cubicBezTo>
                <a:close/>
                <a:moveTo>
                  <a:pt x="1295834" y="5515824"/>
                </a:moveTo>
                <a:cubicBezTo>
                  <a:pt x="1285122" y="5523960"/>
                  <a:pt x="1261555" y="5534808"/>
                  <a:pt x="1254414" y="5531419"/>
                </a:cubicBezTo>
                <a:cubicBezTo>
                  <a:pt x="1266554" y="5524638"/>
                  <a:pt x="1290120" y="5513112"/>
                  <a:pt x="1295834" y="5515824"/>
                </a:cubicBezTo>
                <a:close/>
                <a:moveTo>
                  <a:pt x="1699399" y="5515083"/>
                </a:moveTo>
                <a:cubicBezTo>
                  <a:pt x="1694030" y="5522832"/>
                  <a:pt x="1700166" y="5523537"/>
                  <a:pt x="1698632" y="5527764"/>
                </a:cubicBezTo>
                <a:cubicBezTo>
                  <a:pt x="1686359" y="5534807"/>
                  <a:pt x="1690194" y="5518606"/>
                  <a:pt x="1699399" y="5515083"/>
                </a:cubicBezTo>
                <a:close/>
                <a:moveTo>
                  <a:pt x="989681" y="5514726"/>
                </a:moveTo>
                <a:cubicBezTo>
                  <a:pt x="996090" y="5518311"/>
                  <a:pt x="980422" y="5522615"/>
                  <a:pt x="981134" y="5529786"/>
                </a:cubicBezTo>
                <a:cubicBezTo>
                  <a:pt x="984695" y="5529786"/>
                  <a:pt x="987544" y="5529069"/>
                  <a:pt x="990393" y="5528352"/>
                </a:cubicBezTo>
                <a:cubicBezTo>
                  <a:pt x="996804" y="5526917"/>
                  <a:pt x="999652" y="5521897"/>
                  <a:pt x="1003213" y="5518311"/>
                </a:cubicBezTo>
                <a:cubicBezTo>
                  <a:pt x="1029566" y="5514007"/>
                  <a:pt x="993242" y="5531221"/>
                  <a:pt x="984695" y="5540544"/>
                </a:cubicBezTo>
                <a:cubicBezTo>
                  <a:pt x="981846" y="5532655"/>
                  <a:pt x="949083" y="5550586"/>
                  <a:pt x="935551" y="5549869"/>
                </a:cubicBezTo>
                <a:cubicBezTo>
                  <a:pt x="927004" y="5547000"/>
                  <a:pt x="943385" y="5538394"/>
                  <a:pt x="940537" y="5529786"/>
                </a:cubicBezTo>
                <a:cubicBezTo>
                  <a:pt x="950508" y="5535525"/>
                  <a:pt x="949083" y="5529786"/>
                  <a:pt x="972587" y="5525484"/>
                </a:cubicBezTo>
                <a:cubicBezTo>
                  <a:pt x="975436" y="5522615"/>
                  <a:pt x="969025" y="5524049"/>
                  <a:pt x="966178" y="5524049"/>
                </a:cubicBezTo>
                <a:cubicBezTo>
                  <a:pt x="978285" y="5511139"/>
                  <a:pt x="978285" y="5524049"/>
                  <a:pt x="989681" y="5514726"/>
                </a:cubicBezTo>
                <a:close/>
                <a:moveTo>
                  <a:pt x="932922" y="5511829"/>
                </a:moveTo>
                <a:cubicBezTo>
                  <a:pt x="932922" y="5511829"/>
                  <a:pt x="932922" y="5511829"/>
                  <a:pt x="923928" y="5520114"/>
                </a:cubicBezTo>
                <a:cubicBezTo>
                  <a:pt x="912685" y="5521494"/>
                  <a:pt x="914934" y="5516661"/>
                  <a:pt x="902192" y="5524946"/>
                </a:cubicBezTo>
                <a:cubicBezTo>
                  <a:pt x="899194" y="5524946"/>
                  <a:pt x="900693" y="5522875"/>
                  <a:pt x="895447" y="5522875"/>
                </a:cubicBezTo>
                <a:cubicBezTo>
                  <a:pt x="898445" y="5518732"/>
                  <a:pt x="905190" y="5518043"/>
                  <a:pt x="908938" y="5514590"/>
                </a:cubicBezTo>
                <a:cubicBezTo>
                  <a:pt x="913434" y="5513901"/>
                  <a:pt x="908938" y="5517352"/>
                  <a:pt x="908188" y="5519423"/>
                </a:cubicBezTo>
                <a:cubicBezTo>
                  <a:pt x="917183" y="5518732"/>
                  <a:pt x="921679" y="5511139"/>
                  <a:pt x="932922" y="5511829"/>
                </a:cubicBezTo>
                <a:close/>
                <a:moveTo>
                  <a:pt x="4698262" y="5509167"/>
                </a:moveTo>
                <a:cubicBezTo>
                  <a:pt x="4698262" y="5512053"/>
                  <a:pt x="4701158" y="5511332"/>
                  <a:pt x="4704054" y="5509889"/>
                </a:cubicBezTo>
                <a:cubicBezTo>
                  <a:pt x="4693194" y="5519270"/>
                  <a:pt x="4667129" y="5538031"/>
                  <a:pt x="4651200" y="5538753"/>
                </a:cubicBezTo>
                <a:cubicBezTo>
                  <a:pt x="4646855" y="5524321"/>
                  <a:pt x="4691745" y="5527929"/>
                  <a:pt x="4687402" y="5511332"/>
                </a:cubicBezTo>
                <a:cubicBezTo>
                  <a:pt x="4691745" y="5509889"/>
                  <a:pt x="4693194" y="5512053"/>
                  <a:pt x="4698262" y="5509167"/>
                </a:cubicBezTo>
                <a:close/>
                <a:moveTo>
                  <a:pt x="1516972" y="5501853"/>
                </a:moveTo>
                <a:cubicBezTo>
                  <a:pt x="1518783" y="5500950"/>
                  <a:pt x="1519992" y="5500291"/>
                  <a:pt x="1519301" y="5503250"/>
                </a:cubicBezTo>
                <a:cubicBezTo>
                  <a:pt x="1509637" y="5506538"/>
                  <a:pt x="1514468" y="5509168"/>
                  <a:pt x="1518611" y="5510483"/>
                </a:cubicBezTo>
                <a:cubicBezTo>
                  <a:pt x="1518611" y="5510483"/>
                  <a:pt x="1518611" y="5510483"/>
                  <a:pt x="1515850" y="5517058"/>
                </a:cubicBezTo>
                <a:cubicBezTo>
                  <a:pt x="1506875" y="5519029"/>
                  <a:pt x="1514468" y="5510483"/>
                  <a:pt x="1507565" y="5511140"/>
                </a:cubicBezTo>
                <a:cubicBezTo>
                  <a:pt x="1509637" y="5505222"/>
                  <a:pt x="1512397" y="5507195"/>
                  <a:pt x="1511017" y="5501936"/>
                </a:cubicBezTo>
                <a:cubicBezTo>
                  <a:pt x="1512743" y="5503908"/>
                  <a:pt x="1515159" y="5502757"/>
                  <a:pt x="1516972" y="5501853"/>
                </a:cubicBezTo>
                <a:close/>
                <a:moveTo>
                  <a:pt x="793306" y="5497333"/>
                </a:moveTo>
                <a:cubicBezTo>
                  <a:pt x="803976" y="5497333"/>
                  <a:pt x="802553" y="5502593"/>
                  <a:pt x="818203" y="5501090"/>
                </a:cubicBezTo>
                <a:cubicBezTo>
                  <a:pt x="786191" y="5507852"/>
                  <a:pt x="822470" y="5506349"/>
                  <a:pt x="791883" y="5513112"/>
                </a:cubicBezTo>
                <a:cubicBezTo>
                  <a:pt x="779079" y="5513112"/>
                  <a:pt x="797573" y="5503344"/>
                  <a:pt x="781212" y="5504095"/>
                </a:cubicBezTo>
                <a:cubicBezTo>
                  <a:pt x="784058" y="5500338"/>
                  <a:pt x="789749" y="5500338"/>
                  <a:pt x="793306" y="5497333"/>
                </a:cubicBezTo>
                <a:close/>
                <a:moveTo>
                  <a:pt x="459558" y="5497217"/>
                </a:moveTo>
                <a:cubicBezTo>
                  <a:pt x="469753" y="5491416"/>
                  <a:pt x="488688" y="5525499"/>
                  <a:pt x="506894" y="5540726"/>
                </a:cubicBezTo>
                <a:cubicBezTo>
                  <a:pt x="500339" y="5540726"/>
                  <a:pt x="492330" y="5535650"/>
                  <a:pt x="483590" y="5527674"/>
                </a:cubicBezTo>
                <a:cubicBezTo>
                  <a:pt x="475579" y="5520422"/>
                  <a:pt x="467569" y="5508820"/>
                  <a:pt x="459558" y="5497217"/>
                </a:cubicBezTo>
                <a:close/>
                <a:moveTo>
                  <a:pt x="1128185" y="5491415"/>
                </a:moveTo>
                <a:cubicBezTo>
                  <a:pt x="1121024" y="5496472"/>
                  <a:pt x="1089512" y="5508749"/>
                  <a:pt x="1091661" y="5502972"/>
                </a:cubicBezTo>
                <a:cubicBezTo>
                  <a:pt x="1083783" y="5507306"/>
                  <a:pt x="1078054" y="5512361"/>
                  <a:pt x="1072324" y="5519583"/>
                </a:cubicBezTo>
                <a:cubicBezTo>
                  <a:pt x="1067311" y="5507306"/>
                  <a:pt x="1028639" y="5542696"/>
                  <a:pt x="1007871" y="5534752"/>
                </a:cubicBezTo>
                <a:cubicBezTo>
                  <a:pt x="1014317" y="5529695"/>
                  <a:pt x="1020761" y="5524640"/>
                  <a:pt x="1025059" y="5516695"/>
                </a:cubicBezTo>
                <a:cubicBezTo>
                  <a:pt x="1047975" y="5508028"/>
                  <a:pt x="1063015" y="5503694"/>
                  <a:pt x="1077337" y="5500805"/>
                </a:cubicBezTo>
                <a:cubicBezTo>
                  <a:pt x="1091661" y="5498639"/>
                  <a:pt x="1105984" y="5497194"/>
                  <a:pt x="1128185" y="5491415"/>
                </a:cubicBezTo>
                <a:close/>
                <a:moveTo>
                  <a:pt x="837378" y="5485861"/>
                </a:moveTo>
                <a:cubicBezTo>
                  <a:pt x="840376" y="5485884"/>
                  <a:pt x="842918" y="5486300"/>
                  <a:pt x="844167" y="5487224"/>
                </a:cubicBezTo>
                <a:cubicBezTo>
                  <a:pt x="834892" y="5496100"/>
                  <a:pt x="844167" y="5502017"/>
                  <a:pt x="822765" y="5513112"/>
                </a:cubicBezTo>
                <a:cubicBezTo>
                  <a:pt x="810636" y="5507934"/>
                  <a:pt x="837746" y="5490183"/>
                  <a:pt x="820624" y="5493141"/>
                </a:cubicBezTo>
                <a:cubicBezTo>
                  <a:pt x="817057" y="5490553"/>
                  <a:pt x="821694" y="5488149"/>
                  <a:pt x="827847" y="5486854"/>
                </a:cubicBezTo>
                <a:cubicBezTo>
                  <a:pt x="830924" y="5486207"/>
                  <a:pt x="834379" y="5485837"/>
                  <a:pt x="837378" y="5485861"/>
                </a:cubicBezTo>
                <a:close/>
                <a:moveTo>
                  <a:pt x="1376700" y="5483526"/>
                </a:moveTo>
                <a:cubicBezTo>
                  <a:pt x="1369043" y="5495467"/>
                  <a:pt x="1339109" y="5511139"/>
                  <a:pt x="1329363" y="5508154"/>
                </a:cubicBezTo>
                <a:cubicBezTo>
                  <a:pt x="1332148" y="5493975"/>
                  <a:pt x="1361384" y="5491736"/>
                  <a:pt x="1376700" y="5483526"/>
                </a:cubicBezTo>
                <a:close/>
                <a:moveTo>
                  <a:pt x="1037457" y="5481554"/>
                </a:moveTo>
                <a:cubicBezTo>
                  <a:pt x="1023608" y="5495361"/>
                  <a:pt x="1019233" y="5490529"/>
                  <a:pt x="1003926" y="5493290"/>
                </a:cubicBezTo>
                <a:cubicBezTo>
                  <a:pt x="1013402" y="5487767"/>
                  <a:pt x="1025065" y="5484316"/>
                  <a:pt x="1037457" y="5481554"/>
                </a:cubicBezTo>
                <a:close/>
                <a:moveTo>
                  <a:pt x="881380" y="5474373"/>
                </a:moveTo>
                <a:cubicBezTo>
                  <a:pt x="883612" y="5480037"/>
                  <a:pt x="866494" y="5494198"/>
                  <a:pt x="873192" y="5499154"/>
                </a:cubicBezTo>
                <a:cubicBezTo>
                  <a:pt x="868727" y="5501278"/>
                  <a:pt x="849375" y="5497030"/>
                  <a:pt x="847887" y="5492782"/>
                </a:cubicBezTo>
                <a:cubicBezTo>
                  <a:pt x="852353" y="5484993"/>
                  <a:pt x="867983" y="5489241"/>
                  <a:pt x="870960" y="5480037"/>
                </a:cubicBezTo>
                <a:cubicBezTo>
                  <a:pt x="856818" y="5477206"/>
                  <a:pt x="858307" y="5491365"/>
                  <a:pt x="844165" y="5487826"/>
                </a:cubicBezTo>
                <a:cubicBezTo>
                  <a:pt x="844165" y="5487826"/>
                  <a:pt x="844165" y="5487826"/>
                  <a:pt x="854586" y="5477913"/>
                </a:cubicBezTo>
                <a:cubicBezTo>
                  <a:pt x="865005" y="5478621"/>
                  <a:pt x="869471" y="5473665"/>
                  <a:pt x="881380" y="5474373"/>
                </a:cubicBezTo>
                <a:close/>
                <a:moveTo>
                  <a:pt x="1027595" y="5469720"/>
                </a:moveTo>
                <a:cubicBezTo>
                  <a:pt x="1024009" y="5474454"/>
                  <a:pt x="1003926" y="5483245"/>
                  <a:pt x="985279" y="5487979"/>
                </a:cubicBezTo>
                <a:cubicBezTo>
                  <a:pt x="965913" y="5493388"/>
                  <a:pt x="948701" y="5493388"/>
                  <a:pt x="951569" y="5485274"/>
                </a:cubicBezTo>
                <a:cubicBezTo>
                  <a:pt x="968065" y="5475131"/>
                  <a:pt x="958742" y="5493388"/>
                  <a:pt x="972369" y="5479864"/>
                </a:cubicBezTo>
                <a:cubicBezTo>
                  <a:pt x="974521" y="5483245"/>
                  <a:pt x="997471" y="5477158"/>
                  <a:pt x="978106" y="5486626"/>
                </a:cubicBezTo>
                <a:cubicBezTo>
                  <a:pt x="1000341" y="5479187"/>
                  <a:pt x="1014685" y="5473102"/>
                  <a:pt x="1027595" y="5469720"/>
                </a:cubicBezTo>
                <a:close/>
                <a:moveTo>
                  <a:pt x="1319502" y="5467747"/>
                </a:moveTo>
                <a:cubicBezTo>
                  <a:pt x="1319502" y="5467747"/>
                  <a:pt x="1319502" y="5467747"/>
                  <a:pt x="1312275" y="5482245"/>
                </a:cubicBezTo>
                <a:cubicBezTo>
                  <a:pt x="1292763" y="5485696"/>
                  <a:pt x="1280476" y="5491219"/>
                  <a:pt x="1267468" y="5496741"/>
                </a:cubicBezTo>
                <a:cubicBezTo>
                  <a:pt x="1255182" y="5502264"/>
                  <a:pt x="1242174" y="5507096"/>
                  <a:pt x="1224829" y="5509167"/>
                </a:cubicBezTo>
                <a:cubicBezTo>
                  <a:pt x="1259518" y="5481554"/>
                  <a:pt x="1284089" y="5492599"/>
                  <a:pt x="1319502" y="5467747"/>
                </a:cubicBezTo>
                <a:close/>
                <a:moveTo>
                  <a:pt x="1440390" y="5456694"/>
                </a:moveTo>
                <a:cubicBezTo>
                  <a:pt x="1442723" y="5457630"/>
                  <a:pt x="1442902" y="5460735"/>
                  <a:pt x="1439329" y="5466944"/>
                </a:cubicBezTo>
                <a:cubicBezTo>
                  <a:pt x="1427895" y="5472058"/>
                  <a:pt x="1415747" y="5476441"/>
                  <a:pt x="1404313" y="5481554"/>
                </a:cubicBezTo>
                <a:cubicBezTo>
                  <a:pt x="1406992" y="5470597"/>
                  <a:pt x="1433389" y="5453887"/>
                  <a:pt x="1440390" y="5456694"/>
                </a:cubicBezTo>
                <a:close/>
                <a:moveTo>
                  <a:pt x="1485179" y="5455376"/>
                </a:moveTo>
                <a:cubicBezTo>
                  <a:pt x="1481527" y="5464699"/>
                  <a:pt x="1461803" y="5471155"/>
                  <a:pt x="1445732" y="5477609"/>
                </a:cubicBezTo>
                <a:cubicBezTo>
                  <a:pt x="1449385" y="5466851"/>
                  <a:pt x="1477875" y="5453941"/>
                  <a:pt x="1485179" y="5455376"/>
                </a:cubicBezTo>
                <a:close/>
                <a:moveTo>
                  <a:pt x="1296952" y="5449878"/>
                </a:moveTo>
                <a:cubicBezTo>
                  <a:pt x="1301560" y="5448753"/>
                  <a:pt x="1304797" y="5448709"/>
                  <a:pt x="1305696" y="5450254"/>
                </a:cubicBezTo>
                <a:cubicBezTo>
                  <a:pt x="1294906" y="5464660"/>
                  <a:pt x="1263974" y="5468090"/>
                  <a:pt x="1244553" y="5475636"/>
                </a:cubicBezTo>
                <a:cubicBezTo>
                  <a:pt x="1256961" y="5466375"/>
                  <a:pt x="1283126" y="5453255"/>
                  <a:pt x="1296952" y="5449878"/>
                </a:cubicBezTo>
                <a:close/>
                <a:moveTo>
                  <a:pt x="4968347" y="5448024"/>
                </a:moveTo>
                <a:cubicBezTo>
                  <a:pt x="4962036" y="5455979"/>
                  <a:pt x="4945906" y="5469720"/>
                  <a:pt x="4936790" y="5468997"/>
                </a:cubicBezTo>
                <a:cubicBezTo>
                  <a:pt x="4943101" y="5461042"/>
                  <a:pt x="4959230" y="5448024"/>
                  <a:pt x="4968347" y="5448024"/>
                </a:cubicBezTo>
                <a:close/>
                <a:moveTo>
                  <a:pt x="1011816" y="5439058"/>
                </a:moveTo>
                <a:cubicBezTo>
                  <a:pt x="1011816" y="5439058"/>
                  <a:pt x="1011816" y="5439058"/>
                  <a:pt x="1005783" y="5444797"/>
                </a:cubicBezTo>
                <a:cubicBezTo>
                  <a:pt x="992962" y="5447666"/>
                  <a:pt x="991454" y="5451968"/>
                  <a:pt x="986175" y="5448383"/>
                </a:cubicBezTo>
                <a:cubicBezTo>
                  <a:pt x="986175" y="5448383"/>
                  <a:pt x="986175" y="5448383"/>
                  <a:pt x="992208" y="5442645"/>
                </a:cubicBezTo>
                <a:cubicBezTo>
                  <a:pt x="1006537" y="5436189"/>
                  <a:pt x="998241" y="5441927"/>
                  <a:pt x="1011816" y="5439058"/>
                </a:cubicBezTo>
                <a:close/>
                <a:moveTo>
                  <a:pt x="1548295" y="5438162"/>
                </a:moveTo>
                <a:lnTo>
                  <a:pt x="1545408" y="5451597"/>
                </a:lnTo>
                <a:cubicBezTo>
                  <a:pt x="1521596" y="5459376"/>
                  <a:pt x="1498506" y="5475638"/>
                  <a:pt x="1489124" y="5474931"/>
                </a:cubicBezTo>
                <a:cubicBezTo>
                  <a:pt x="1499226" y="5460082"/>
                  <a:pt x="1525204" y="5450183"/>
                  <a:pt x="1548295" y="5438162"/>
                </a:cubicBezTo>
                <a:close/>
                <a:moveTo>
                  <a:pt x="424056" y="5434218"/>
                </a:moveTo>
                <a:cubicBezTo>
                  <a:pt x="426925" y="5435614"/>
                  <a:pt x="429793" y="5437708"/>
                  <a:pt x="432662" y="5440499"/>
                </a:cubicBezTo>
                <a:cubicBezTo>
                  <a:pt x="432662" y="5440499"/>
                  <a:pt x="432662" y="5440499"/>
                  <a:pt x="434097" y="5442593"/>
                </a:cubicBezTo>
                <a:cubicBezTo>
                  <a:pt x="434097" y="5442593"/>
                  <a:pt x="434097" y="5442593"/>
                  <a:pt x="434814" y="5443291"/>
                </a:cubicBezTo>
                <a:cubicBezTo>
                  <a:pt x="435531" y="5442593"/>
                  <a:pt x="435531" y="5443291"/>
                  <a:pt x="435531" y="5443291"/>
                </a:cubicBezTo>
                <a:cubicBezTo>
                  <a:pt x="435531" y="5443291"/>
                  <a:pt x="435531" y="5443291"/>
                  <a:pt x="436966" y="5444686"/>
                </a:cubicBezTo>
                <a:cubicBezTo>
                  <a:pt x="438400" y="5446083"/>
                  <a:pt x="439835" y="5448176"/>
                  <a:pt x="440552" y="5450270"/>
                </a:cubicBezTo>
                <a:cubicBezTo>
                  <a:pt x="446289" y="5457947"/>
                  <a:pt x="450593" y="5468415"/>
                  <a:pt x="455613" y="5478187"/>
                </a:cubicBezTo>
                <a:cubicBezTo>
                  <a:pt x="444138" y="5479582"/>
                  <a:pt x="428360" y="5452363"/>
                  <a:pt x="424056" y="5434218"/>
                </a:cubicBezTo>
                <a:close/>
                <a:moveTo>
                  <a:pt x="1022834" y="5427014"/>
                </a:moveTo>
                <a:cubicBezTo>
                  <a:pt x="1026483" y="5426957"/>
                  <a:pt x="1028070" y="5428457"/>
                  <a:pt x="1026256" y="5432452"/>
                </a:cubicBezTo>
                <a:cubicBezTo>
                  <a:pt x="997237" y="5442626"/>
                  <a:pt x="998688" y="5436086"/>
                  <a:pt x="970396" y="5444079"/>
                </a:cubicBezTo>
                <a:cubicBezTo>
                  <a:pt x="982365" y="5441354"/>
                  <a:pt x="1011883" y="5427184"/>
                  <a:pt x="1022834" y="5427014"/>
                </a:cubicBezTo>
                <a:close/>
                <a:moveTo>
                  <a:pt x="4825312" y="5417127"/>
                </a:moveTo>
                <a:cubicBezTo>
                  <a:pt x="4827324" y="5417265"/>
                  <a:pt x="4829065" y="5418699"/>
                  <a:pt x="4830282" y="5422072"/>
                </a:cubicBezTo>
                <a:cubicBezTo>
                  <a:pt x="4814968" y="5428145"/>
                  <a:pt x="4817753" y="5434218"/>
                  <a:pt x="4806614" y="5433543"/>
                </a:cubicBezTo>
                <a:cubicBezTo>
                  <a:pt x="4810792" y="5427976"/>
                  <a:pt x="4819276" y="5416716"/>
                  <a:pt x="4825312" y="5417127"/>
                </a:cubicBezTo>
                <a:close/>
                <a:moveTo>
                  <a:pt x="1381024" y="5415229"/>
                </a:moveTo>
                <a:cubicBezTo>
                  <a:pt x="1378885" y="5418897"/>
                  <a:pt x="1381738" y="5418164"/>
                  <a:pt x="1384589" y="5417430"/>
                </a:cubicBezTo>
                <a:cubicBezTo>
                  <a:pt x="1369618" y="5426971"/>
                  <a:pt x="1336112" y="5446052"/>
                  <a:pt x="1325419" y="5443116"/>
                </a:cubicBezTo>
                <a:cubicBezTo>
                  <a:pt x="1334686" y="5424035"/>
                  <a:pt x="1361064" y="5437980"/>
                  <a:pt x="1371756" y="5415963"/>
                </a:cubicBezTo>
                <a:cubicBezTo>
                  <a:pt x="1376034" y="5414494"/>
                  <a:pt x="1375321" y="5417430"/>
                  <a:pt x="1381024" y="5415229"/>
                </a:cubicBezTo>
                <a:close/>
                <a:moveTo>
                  <a:pt x="1457567" y="5410550"/>
                </a:moveTo>
                <a:cubicBezTo>
                  <a:pt x="1433109" y="5430440"/>
                  <a:pt x="1414407" y="5440016"/>
                  <a:pt x="1396423" y="5447384"/>
                </a:cubicBezTo>
                <a:cubicBezTo>
                  <a:pt x="1378440" y="5454013"/>
                  <a:pt x="1360457" y="5459169"/>
                  <a:pt x="1335281" y="5471693"/>
                </a:cubicBezTo>
                <a:cubicBezTo>
                  <a:pt x="1335281" y="5471693"/>
                  <a:pt x="1335281" y="5471693"/>
                  <a:pt x="1340316" y="5459906"/>
                </a:cubicBezTo>
                <a:cubicBezTo>
                  <a:pt x="1364774" y="5451066"/>
                  <a:pt x="1386353" y="5441490"/>
                  <a:pt x="1406494" y="5431913"/>
                </a:cubicBezTo>
                <a:cubicBezTo>
                  <a:pt x="1425916" y="5423073"/>
                  <a:pt x="1442460" y="5414970"/>
                  <a:pt x="1457567" y="5410550"/>
                </a:cubicBezTo>
                <a:close/>
                <a:moveTo>
                  <a:pt x="1646912" y="5400300"/>
                </a:moveTo>
                <a:cubicBezTo>
                  <a:pt x="1621757" y="5413104"/>
                  <a:pt x="1582945" y="5440134"/>
                  <a:pt x="1566413" y="5433021"/>
                </a:cubicBezTo>
                <a:cubicBezTo>
                  <a:pt x="1564257" y="5433732"/>
                  <a:pt x="1562820" y="5434444"/>
                  <a:pt x="1562100" y="5435154"/>
                </a:cubicBezTo>
                <a:cubicBezTo>
                  <a:pt x="1574320" y="5420929"/>
                  <a:pt x="1631100" y="5396742"/>
                  <a:pt x="1646912" y="5400300"/>
                </a:cubicBezTo>
                <a:close/>
                <a:moveTo>
                  <a:pt x="6534392" y="5388853"/>
                </a:moveTo>
                <a:cubicBezTo>
                  <a:pt x="6540310" y="5392283"/>
                  <a:pt x="6548199" y="5395714"/>
                  <a:pt x="6552144" y="5419039"/>
                </a:cubicBezTo>
                <a:cubicBezTo>
                  <a:pt x="6548856" y="5420411"/>
                  <a:pt x="6545569" y="5417667"/>
                  <a:pt x="6542938" y="5412178"/>
                </a:cubicBezTo>
                <a:cubicBezTo>
                  <a:pt x="6540310" y="5406005"/>
                  <a:pt x="6537022" y="5397772"/>
                  <a:pt x="6534392" y="5388853"/>
                </a:cubicBezTo>
                <a:close/>
                <a:moveTo>
                  <a:pt x="1589715" y="5386881"/>
                </a:moveTo>
                <a:cubicBezTo>
                  <a:pt x="1575393" y="5400266"/>
                  <a:pt x="1589715" y="5399562"/>
                  <a:pt x="1586851" y="5410832"/>
                </a:cubicBezTo>
                <a:cubicBezTo>
                  <a:pt x="1574677" y="5417172"/>
                  <a:pt x="1570381" y="5424919"/>
                  <a:pt x="1554627" y="5431260"/>
                </a:cubicBezTo>
                <a:cubicBezTo>
                  <a:pt x="1547466" y="5430555"/>
                  <a:pt x="1554627" y="5416467"/>
                  <a:pt x="1546750" y="5415763"/>
                </a:cubicBezTo>
                <a:cubicBezTo>
                  <a:pt x="1510230" y="5431260"/>
                  <a:pt x="1498057" y="5446052"/>
                  <a:pt x="1477290" y="5441121"/>
                </a:cubicBezTo>
                <a:cubicBezTo>
                  <a:pt x="1519539" y="5416467"/>
                  <a:pt x="1545318" y="5411536"/>
                  <a:pt x="1589715" y="5386881"/>
                </a:cubicBezTo>
                <a:close/>
                <a:moveTo>
                  <a:pt x="1204527" y="5386386"/>
                </a:moveTo>
                <a:cubicBezTo>
                  <a:pt x="1206982" y="5386246"/>
                  <a:pt x="1208699" y="5386462"/>
                  <a:pt x="1209051" y="5386980"/>
                </a:cubicBezTo>
                <a:cubicBezTo>
                  <a:pt x="1203415" y="5394573"/>
                  <a:pt x="1189327" y="5394573"/>
                  <a:pt x="1179465" y="5398715"/>
                </a:cubicBezTo>
                <a:cubicBezTo>
                  <a:pt x="1183164" y="5390432"/>
                  <a:pt x="1197164" y="5386807"/>
                  <a:pt x="1204527" y="5386386"/>
                </a:cubicBezTo>
                <a:close/>
                <a:moveTo>
                  <a:pt x="1646912" y="5379724"/>
                </a:moveTo>
                <a:cubicBezTo>
                  <a:pt x="1637084" y="5389248"/>
                  <a:pt x="1613917" y="5404633"/>
                  <a:pt x="1605492" y="5403168"/>
                </a:cubicBezTo>
                <a:cubicBezTo>
                  <a:pt x="1616023" y="5394377"/>
                  <a:pt x="1638488" y="5378992"/>
                  <a:pt x="1646912" y="5379724"/>
                </a:cubicBezTo>
                <a:close/>
                <a:moveTo>
                  <a:pt x="1535317" y="5377147"/>
                </a:moveTo>
                <a:cubicBezTo>
                  <a:pt x="1540182" y="5377105"/>
                  <a:pt x="1543633" y="5378391"/>
                  <a:pt x="1544350" y="5381478"/>
                </a:cubicBezTo>
                <a:cubicBezTo>
                  <a:pt x="1519248" y="5394514"/>
                  <a:pt x="1512075" y="5390397"/>
                  <a:pt x="1489124" y="5400687"/>
                </a:cubicBezTo>
                <a:cubicBezTo>
                  <a:pt x="1493428" y="5389367"/>
                  <a:pt x="1520726" y="5377276"/>
                  <a:pt x="1535317" y="5377147"/>
                </a:cubicBezTo>
                <a:close/>
                <a:moveTo>
                  <a:pt x="1074931" y="5375047"/>
                </a:moveTo>
                <a:cubicBezTo>
                  <a:pt x="1061183" y="5389136"/>
                  <a:pt x="1046750" y="5389841"/>
                  <a:pt x="1032316" y="5404633"/>
                </a:cubicBezTo>
                <a:cubicBezTo>
                  <a:pt x="1029566" y="5403224"/>
                  <a:pt x="1033690" y="5396181"/>
                  <a:pt x="1041251" y="5387023"/>
                </a:cubicBezTo>
                <a:cubicBezTo>
                  <a:pt x="1052936" y="5382795"/>
                  <a:pt x="1063933" y="5375047"/>
                  <a:pt x="1074931" y="5375047"/>
                </a:cubicBezTo>
                <a:close/>
                <a:moveTo>
                  <a:pt x="1696221" y="5365186"/>
                </a:moveTo>
                <a:cubicBezTo>
                  <a:pt x="1690368" y="5374062"/>
                  <a:pt x="1676466" y="5376281"/>
                  <a:pt x="1677929" y="5388115"/>
                </a:cubicBezTo>
                <a:cubicBezTo>
                  <a:pt x="1668417" y="5387376"/>
                  <a:pt x="1661832" y="5394772"/>
                  <a:pt x="1650857" y="5391814"/>
                </a:cubicBezTo>
                <a:cubicBezTo>
                  <a:pt x="1655979" y="5384416"/>
                  <a:pt x="1661832" y="5379978"/>
                  <a:pt x="1671344" y="5382197"/>
                </a:cubicBezTo>
                <a:cubicBezTo>
                  <a:pt x="1669149" y="5372582"/>
                  <a:pt x="1694758" y="5366665"/>
                  <a:pt x="1696221" y="5365186"/>
                </a:cubicBezTo>
                <a:close/>
                <a:moveTo>
                  <a:pt x="1636783" y="5362662"/>
                </a:moveTo>
                <a:cubicBezTo>
                  <a:pt x="1639305" y="5362466"/>
                  <a:pt x="1640788" y="5363413"/>
                  <a:pt x="1641381" y="5365031"/>
                </a:cubicBezTo>
                <a:cubicBezTo>
                  <a:pt x="1642567" y="5368267"/>
                  <a:pt x="1640194" y="5374185"/>
                  <a:pt x="1635448" y="5378992"/>
                </a:cubicBezTo>
                <a:cubicBezTo>
                  <a:pt x="1623244" y="5384910"/>
                  <a:pt x="1624601" y="5376773"/>
                  <a:pt x="1625956" y="5367158"/>
                </a:cubicBezTo>
                <a:cubicBezTo>
                  <a:pt x="1630702" y="5364199"/>
                  <a:pt x="1634262" y="5362858"/>
                  <a:pt x="1636783" y="5362662"/>
                </a:cubicBezTo>
                <a:close/>
                <a:moveTo>
                  <a:pt x="4769140" y="5349406"/>
                </a:moveTo>
                <a:cubicBezTo>
                  <a:pt x="4767713" y="5357759"/>
                  <a:pt x="4739147" y="5373074"/>
                  <a:pt x="4727720" y="5373074"/>
                </a:cubicBezTo>
                <a:cubicBezTo>
                  <a:pt x="4730577" y="5364025"/>
                  <a:pt x="4757001" y="5357759"/>
                  <a:pt x="4769140" y="5349406"/>
                </a:cubicBezTo>
                <a:close/>
                <a:moveTo>
                  <a:pt x="950672" y="5343182"/>
                </a:moveTo>
                <a:cubicBezTo>
                  <a:pt x="937289" y="5359312"/>
                  <a:pt x="937993" y="5356507"/>
                  <a:pt x="918270" y="5369130"/>
                </a:cubicBezTo>
                <a:cubicBezTo>
                  <a:pt x="928131" y="5357909"/>
                  <a:pt x="911225" y="5359312"/>
                  <a:pt x="911225" y="5353000"/>
                </a:cubicBezTo>
                <a:cubicBezTo>
                  <a:pt x="924609" y="5343884"/>
                  <a:pt x="918974" y="5352299"/>
                  <a:pt x="923200" y="5353701"/>
                </a:cubicBezTo>
                <a:cubicBezTo>
                  <a:pt x="931653" y="5351598"/>
                  <a:pt x="944332" y="5337572"/>
                  <a:pt x="950672" y="5343182"/>
                </a:cubicBezTo>
                <a:close/>
                <a:moveTo>
                  <a:pt x="1135466" y="5338469"/>
                </a:moveTo>
                <a:cubicBezTo>
                  <a:pt x="1143254" y="5335600"/>
                  <a:pt x="1138298" y="5341338"/>
                  <a:pt x="1143962" y="5339903"/>
                </a:cubicBezTo>
                <a:cubicBezTo>
                  <a:pt x="1128386" y="5352813"/>
                  <a:pt x="1122014" y="5357834"/>
                  <a:pt x="1115641" y="5371460"/>
                </a:cubicBezTo>
                <a:cubicBezTo>
                  <a:pt x="1088737" y="5382937"/>
                  <a:pt x="1133342" y="5342772"/>
                  <a:pt x="1126970" y="5344923"/>
                </a:cubicBezTo>
                <a:cubicBezTo>
                  <a:pt x="1129801" y="5340621"/>
                  <a:pt x="1132634" y="5339186"/>
                  <a:pt x="1135466" y="5338469"/>
                </a:cubicBezTo>
                <a:close/>
                <a:moveTo>
                  <a:pt x="1711999" y="5333629"/>
                </a:moveTo>
                <a:cubicBezTo>
                  <a:pt x="1707760" y="5345386"/>
                  <a:pt x="1673141" y="5371104"/>
                  <a:pt x="1664663" y="5357143"/>
                </a:cubicBezTo>
                <a:cubicBezTo>
                  <a:pt x="1679500" y="5363755"/>
                  <a:pt x="1697162" y="5343180"/>
                  <a:pt x="1711999" y="5333629"/>
                </a:cubicBezTo>
                <a:close/>
                <a:moveTo>
                  <a:pt x="1748476" y="5327711"/>
                </a:moveTo>
                <a:cubicBezTo>
                  <a:pt x="1748476" y="5331321"/>
                  <a:pt x="1752713" y="5331321"/>
                  <a:pt x="1753419" y="5334211"/>
                </a:cubicBezTo>
                <a:cubicBezTo>
                  <a:pt x="1745651" y="5349379"/>
                  <a:pt x="1714581" y="5345045"/>
                  <a:pt x="1720230" y="5362380"/>
                </a:cubicBezTo>
                <a:cubicBezTo>
                  <a:pt x="1709637" y="5361658"/>
                  <a:pt x="1704695" y="5373935"/>
                  <a:pt x="1696220" y="5378992"/>
                </a:cubicBezTo>
                <a:cubicBezTo>
                  <a:pt x="1697633" y="5368880"/>
                  <a:pt x="1704695" y="5371047"/>
                  <a:pt x="1708226" y="5365268"/>
                </a:cubicBezTo>
                <a:cubicBezTo>
                  <a:pt x="1704695" y="5363824"/>
                  <a:pt x="1699751" y="5364546"/>
                  <a:pt x="1700457" y="5360935"/>
                </a:cubicBezTo>
                <a:cubicBezTo>
                  <a:pt x="1709637" y="5354434"/>
                  <a:pt x="1720936" y="5352267"/>
                  <a:pt x="1728703" y="5339989"/>
                </a:cubicBezTo>
                <a:cubicBezTo>
                  <a:pt x="1739296" y="5345045"/>
                  <a:pt x="1742827" y="5333488"/>
                  <a:pt x="1748476" y="5327711"/>
                </a:cubicBezTo>
                <a:close/>
                <a:moveTo>
                  <a:pt x="4615298" y="5326635"/>
                </a:moveTo>
                <a:cubicBezTo>
                  <a:pt x="4614596" y="5339545"/>
                  <a:pt x="4597747" y="5338110"/>
                  <a:pt x="4583706" y="5345283"/>
                </a:cubicBezTo>
                <a:cubicBezTo>
                  <a:pt x="4573878" y="5347434"/>
                  <a:pt x="4610384" y="5323766"/>
                  <a:pt x="4615298" y="5326635"/>
                </a:cubicBezTo>
                <a:close/>
                <a:moveTo>
                  <a:pt x="1539232" y="5324751"/>
                </a:moveTo>
                <a:cubicBezTo>
                  <a:pt x="1540696" y="5325245"/>
                  <a:pt x="1541180" y="5327352"/>
                  <a:pt x="1540123" y="5331835"/>
                </a:cubicBezTo>
                <a:cubicBezTo>
                  <a:pt x="1524626" y="5336854"/>
                  <a:pt x="1523217" y="5345461"/>
                  <a:pt x="1514764" y="5343310"/>
                </a:cubicBezTo>
                <a:cubicBezTo>
                  <a:pt x="1521632" y="5336316"/>
                  <a:pt x="1534840" y="5323272"/>
                  <a:pt x="1539232" y="5324751"/>
                </a:cubicBezTo>
                <a:close/>
                <a:moveTo>
                  <a:pt x="1226802" y="5319074"/>
                </a:moveTo>
                <a:cubicBezTo>
                  <a:pt x="1209822" y="5341211"/>
                  <a:pt x="1187184" y="5339784"/>
                  <a:pt x="1167373" y="5353352"/>
                </a:cubicBezTo>
                <a:cubicBezTo>
                  <a:pt x="1161714" y="5350496"/>
                  <a:pt x="1185061" y="5334070"/>
                  <a:pt x="1177986" y="5335498"/>
                </a:cubicBezTo>
                <a:cubicBezTo>
                  <a:pt x="1189306" y="5329071"/>
                  <a:pt x="1221850" y="5311932"/>
                  <a:pt x="1203456" y="5334070"/>
                </a:cubicBezTo>
                <a:cubicBezTo>
                  <a:pt x="1211945" y="5329786"/>
                  <a:pt x="1218313" y="5318359"/>
                  <a:pt x="1226802" y="5319074"/>
                </a:cubicBezTo>
                <a:close/>
                <a:moveTo>
                  <a:pt x="1800755" y="5307987"/>
                </a:moveTo>
                <a:cubicBezTo>
                  <a:pt x="1786836" y="5326280"/>
                  <a:pt x="1764126" y="5327011"/>
                  <a:pt x="1753137" y="5352620"/>
                </a:cubicBezTo>
                <a:cubicBezTo>
                  <a:pt x="1754603" y="5348230"/>
                  <a:pt x="1749474" y="5353352"/>
                  <a:pt x="1750207" y="5348961"/>
                </a:cubicBezTo>
                <a:cubicBezTo>
                  <a:pt x="1754603" y="5347498"/>
                  <a:pt x="1757533" y="5341645"/>
                  <a:pt x="1761196" y="5337986"/>
                </a:cubicBezTo>
                <a:cubicBezTo>
                  <a:pt x="1758999" y="5337255"/>
                  <a:pt x="1754603" y="5337255"/>
                  <a:pt x="1755335" y="5334328"/>
                </a:cubicBezTo>
                <a:cubicBezTo>
                  <a:pt x="1769987" y="5323353"/>
                  <a:pt x="1783905" y="5312377"/>
                  <a:pt x="1800755" y="5307987"/>
                </a:cubicBezTo>
                <a:close/>
                <a:moveTo>
                  <a:pt x="5005242" y="5294180"/>
                </a:moveTo>
                <a:cubicBezTo>
                  <a:pt x="5009767" y="5301008"/>
                  <a:pt x="5008259" y="5307835"/>
                  <a:pt x="4994684" y="5313904"/>
                </a:cubicBezTo>
                <a:cubicBezTo>
                  <a:pt x="4984126" y="5313904"/>
                  <a:pt x="4991668" y="5301767"/>
                  <a:pt x="5005242" y="5294180"/>
                </a:cubicBezTo>
                <a:close/>
                <a:moveTo>
                  <a:pt x="1040676" y="5290591"/>
                </a:moveTo>
                <a:cubicBezTo>
                  <a:pt x="1045190" y="5293034"/>
                  <a:pt x="1037151" y="5301153"/>
                  <a:pt x="1057180" y="5297299"/>
                </a:cubicBezTo>
                <a:cubicBezTo>
                  <a:pt x="1038908" y="5314178"/>
                  <a:pt x="1031880" y="5313445"/>
                  <a:pt x="1025554" y="5311243"/>
                </a:cubicBezTo>
                <a:cubicBezTo>
                  <a:pt x="1019229" y="5309041"/>
                  <a:pt x="1013607" y="5306106"/>
                  <a:pt x="996037" y="5317849"/>
                </a:cubicBezTo>
                <a:cubicBezTo>
                  <a:pt x="1010093" y="5300969"/>
                  <a:pt x="1015716" y="5310510"/>
                  <a:pt x="1030474" y="5290694"/>
                </a:cubicBezTo>
                <a:cubicBezTo>
                  <a:pt x="1036272" y="5289593"/>
                  <a:pt x="1039171" y="5289776"/>
                  <a:pt x="1040676" y="5290591"/>
                </a:cubicBezTo>
                <a:close/>
                <a:moveTo>
                  <a:pt x="1585065" y="5288264"/>
                </a:moveTo>
                <a:cubicBezTo>
                  <a:pt x="1585770" y="5294858"/>
                  <a:pt x="1580134" y="5299253"/>
                  <a:pt x="1578022" y="5305114"/>
                </a:cubicBezTo>
                <a:cubicBezTo>
                  <a:pt x="1564637" y="5312439"/>
                  <a:pt x="1556184" y="5313905"/>
                  <a:pt x="1559706" y="5303649"/>
                </a:cubicBezTo>
                <a:cubicBezTo>
                  <a:pt x="1571682" y="5299253"/>
                  <a:pt x="1571682" y="5291927"/>
                  <a:pt x="1585065" y="5288264"/>
                </a:cubicBezTo>
                <a:close/>
                <a:moveTo>
                  <a:pt x="1806672" y="5286385"/>
                </a:moveTo>
                <a:cubicBezTo>
                  <a:pt x="1800829" y="5290143"/>
                  <a:pt x="1794254" y="5293898"/>
                  <a:pt x="1786948" y="5296153"/>
                </a:cubicBezTo>
                <a:cubicBezTo>
                  <a:pt x="1791331" y="5290893"/>
                  <a:pt x="1804480" y="5280375"/>
                  <a:pt x="1806672" y="5286385"/>
                </a:cubicBezTo>
                <a:close/>
                <a:moveTo>
                  <a:pt x="5032926" y="5278403"/>
                </a:moveTo>
                <a:cubicBezTo>
                  <a:pt x="5036426" y="5281989"/>
                  <a:pt x="5030826" y="5285574"/>
                  <a:pt x="5031527" y="5289161"/>
                </a:cubicBezTo>
                <a:cubicBezTo>
                  <a:pt x="5031527" y="5289161"/>
                  <a:pt x="5031527" y="5289161"/>
                  <a:pt x="5041324" y="5283424"/>
                </a:cubicBezTo>
                <a:cubicBezTo>
                  <a:pt x="5041324" y="5293464"/>
                  <a:pt x="5030126" y="5287009"/>
                  <a:pt x="5022428" y="5294182"/>
                </a:cubicBezTo>
                <a:cubicBezTo>
                  <a:pt x="5022428" y="5294182"/>
                  <a:pt x="5022428" y="5294182"/>
                  <a:pt x="5019628" y="5286292"/>
                </a:cubicBezTo>
                <a:cubicBezTo>
                  <a:pt x="5019628" y="5286292"/>
                  <a:pt x="5019628" y="5286292"/>
                  <a:pt x="5032926" y="5278403"/>
                </a:cubicBezTo>
                <a:close/>
                <a:moveTo>
                  <a:pt x="6440316" y="5272628"/>
                </a:moveTo>
                <a:cubicBezTo>
                  <a:pt x="6445544" y="5273638"/>
                  <a:pt x="6451232" y="5278353"/>
                  <a:pt x="6457470" y="5290139"/>
                </a:cubicBezTo>
                <a:cubicBezTo>
                  <a:pt x="6447929" y="5290139"/>
                  <a:pt x="6437654" y="5294180"/>
                  <a:pt x="6425912" y="5277343"/>
                </a:cubicBezTo>
                <a:cubicBezTo>
                  <a:pt x="6430316" y="5274312"/>
                  <a:pt x="6435086" y="5271618"/>
                  <a:pt x="6440316" y="5272628"/>
                </a:cubicBezTo>
                <a:close/>
                <a:moveTo>
                  <a:pt x="1864451" y="5244872"/>
                </a:moveTo>
                <a:cubicBezTo>
                  <a:pt x="1865842" y="5250715"/>
                  <a:pt x="1864451" y="5264596"/>
                  <a:pt x="1854008" y="5261674"/>
                </a:cubicBezTo>
                <a:cubicBezTo>
                  <a:pt x="1856792" y="5255099"/>
                  <a:pt x="1859578" y="5247795"/>
                  <a:pt x="1864451" y="5244872"/>
                </a:cubicBezTo>
                <a:close/>
                <a:moveTo>
                  <a:pt x="1540405" y="5229094"/>
                </a:moveTo>
                <a:cubicBezTo>
                  <a:pt x="1534771" y="5239852"/>
                  <a:pt x="1507298" y="5252762"/>
                  <a:pt x="1500958" y="5250610"/>
                </a:cubicBezTo>
                <a:cubicBezTo>
                  <a:pt x="1508003" y="5239852"/>
                  <a:pt x="1528431" y="5236983"/>
                  <a:pt x="1540405" y="5229094"/>
                </a:cubicBezTo>
                <a:close/>
                <a:moveTo>
                  <a:pt x="1879199" y="5222219"/>
                </a:moveTo>
                <a:cubicBezTo>
                  <a:pt x="1881536" y="5221263"/>
                  <a:pt x="1883220" y="5220740"/>
                  <a:pt x="1882846" y="5224221"/>
                </a:cubicBezTo>
                <a:cubicBezTo>
                  <a:pt x="1876861" y="5226309"/>
                  <a:pt x="1865638" y="5240928"/>
                  <a:pt x="1861897" y="5233271"/>
                </a:cubicBezTo>
                <a:cubicBezTo>
                  <a:pt x="1870875" y="5231878"/>
                  <a:pt x="1868631" y="5231878"/>
                  <a:pt x="1871623" y="5222828"/>
                </a:cubicBezTo>
                <a:cubicBezTo>
                  <a:pt x="1873868" y="5224569"/>
                  <a:pt x="1876861" y="5223176"/>
                  <a:pt x="1879199" y="5222219"/>
                </a:cubicBezTo>
                <a:close/>
                <a:moveTo>
                  <a:pt x="1921069" y="5218728"/>
                </a:moveTo>
                <a:cubicBezTo>
                  <a:pt x="1906776" y="5229736"/>
                  <a:pt x="1883908" y="5244185"/>
                  <a:pt x="1871760" y="5244874"/>
                </a:cubicBezTo>
                <a:cubicBezTo>
                  <a:pt x="1879621" y="5240745"/>
                  <a:pt x="1883194" y="5235928"/>
                  <a:pt x="1876763" y="5231113"/>
                </a:cubicBezTo>
                <a:cubicBezTo>
                  <a:pt x="1886053" y="5224920"/>
                  <a:pt x="1878192" y="5237305"/>
                  <a:pt x="1886053" y="5237305"/>
                </a:cubicBezTo>
                <a:cubicBezTo>
                  <a:pt x="1888911" y="5226984"/>
                  <a:pt x="1905347" y="5231113"/>
                  <a:pt x="1901774" y="5220103"/>
                </a:cubicBezTo>
                <a:cubicBezTo>
                  <a:pt x="1908921" y="5227672"/>
                  <a:pt x="1911065" y="5215288"/>
                  <a:pt x="1921069" y="5218728"/>
                </a:cubicBezTo>
                <a:close/>
                <a:moveTo>
                  <a:pt x="5033436" y="5209370"/>
                </a:moveTo>
                <a:cubicBezTo>
                  <a:pt x="5029093" y="5232320"/>
                  <a:pt x="4998694" y="5225866"/>
                  <a:pt x="4968294" y="5248817"/>
                </a:cubicBezTo>
                <a:cubicBezTo>
                  <a:pt x="4965399" y="5245230"/>
                  <a:pt x="4970466" y="5241645"/>
                  <a:pt x="4969741" y="5238059"/>
                </a:cubicBezTo>
                <a:cubicBezTo>
                  <a:pt x="4962504" y="5243080"/>
                  <a:pt x="4960332" y="5240210"/>
                  <a:pt x="4954542" y="5243796"/>
                </a:cubicBezTo>
                <a:cubicBezTo>
                  <a:pt x="4981322" y="5213673"/>
                  <a:pt x="5004483" y="5228018"/>
                  <a:pt x="5033436" y="5209370"/>
                </a:cubicBezTo>
                <a:close/>
                <a:moveTo>
                  <a:pt x="1739387" y="5205425"/>
                </a:moveTo>
                <a:cubicBezTo>
                  <a:pt x="1741585" y="5212469"/>
                  <a:pt x="1738655" y="5219513"/>
                  <a:pt x="1725468" y="5225149"/>
                </a:cubicBezTo>
                <a:cubicBezTo>
                  <a:pt x="1715944" y="5223740"/>
                  <a:pt x="1726200" y="5211764"/>
                  <a:pt x="1739387" y="5205425"/>
                </a:cubicBezTo>
                <a:close/>
                <a:moveTo>
                  <a:pt x="1950599" y="5195484"/>
                </a:moveTo>
                <a:cubicBezTo>
                  <a:pt x="1953859" y="5195334"/>
                  <a:pt x="1957186" y="5196710"/>
                  <a:pt x="1960515" y="5200380"/>
                </a:cubicBezTo>
                <a:cubicBezTo>
                  <a:pt x="1949421" y="5208453"/>
                  <a:pt x="1938326" y="5215058"/>
                  <a:pt x="1925013" y="5217259"/>
                </a:cubicBezTo>
                <a:cubicBezTo>
                  <a:pt x="1931669" y="5210104"/>
                  <a:pt x="1940822" y="5195931"/>
                  <a:pt x="1950599" y="5195484"/>
                </a:cubicBezTo>
                <a:close/>
                <a:moveTo>
                  <a:pt x="1769673" y="5189647"/>
                </a:moveTo>
                <a:cubicBezTo>
                  <a:pt x="1771034" y="5193907"/>
                  <a:pt x="1765592" y="5197458"/>
                  <a:pt x="1765592" y="5201007"/>
                </a:cubicBezTo>
                <a:cubicBezTo>
                  <a:pt x="1765592" y="5201007"/>
                  <a:pt x="1765592" y="5201007"/>
                  <a:pt x="1775114" y="5196038"/>
                </a:cubicBezTo>
                <a:cubicBezTo>
                  <a:pt x="1773754" y="5207398"/>
                  <a:pt x="1764913" y="5198878"/>
                  <a:pt x="1756071" y="5205978"/>
                </a:cubicBezTo>
                <a:cubicBezTo>
                  <a:pt x="1756071" y="5205978"/>
                  <a:pt x="1756071" y="5205978"/>
                  <a:pt x="1755391" y="5196747"/>
                </a:cubicBezTo>
                <a:cubicBezTo>
                  <a:pt x="1755391" y="5196747"/>
                  <a:pt x="1755391" y="5196747"/>
                  <a:pt x="1769673" y="5189647"/>
                </a:cubicBezTo>
                <a:close/>
                <a:moveTo>
                  <a:pt x="5029743" y="5187111"/>
                </a:moveTo>
                <a:cubicBezTo>
                  <a:pt x="5036877" y="5185702"/>
                  <a:pt x="5040444" y="5187815"/>
                  <a:pt x="5043298" y="5192746"/>
                </a:cubicBezTo>
                <a:cubicBezTo>
                  <a:pt x="5031884" y="5199085"/>
                  <a:pt x="5021182" y="5205425"/>
                  <a:pt x="5014762" y="5205425"/>
                </a:cubicBezTo>
                <a:cubicBezTo>
                  <a:pt x="5009767" y="5199085"/>
                  <a:pt x="5030456" y="5193450"/>
                  <a:pt x="5029743" y="5187111"/>
                </a:cubicBezTo>
                <a:close/>
                <a:moveTo>
                  <a:pt x="5918892" y="5172968"/>
                </a:moveTo>
                <a:lnTo>
                  <a:pt x="5911314" y="5178623"/>
                </a:lnTo>
                <a:cubicBezTo>
                  <a:pt x="5908900" y="5181033"/>
                  <a:pt x="5907290" y="5181925"/>
                  <a:pt x="5907648" y="5175856"/>
                </a:cubicBezTo>
                <a:close/>
                <a:moveTo>
                  <a:pt x="5919808" y="5172285"/>
                </a:moveTo>
                <a:lnTo>
                  <a:pt x="5919478" y="5172818"/>
                </a:lnTo>
                <a:lnTo>
                  <a:pt x="5918892" y="5172968"/>
                </a:lnTo>
                <a:close/>
                <a:moveTo>
                  <a:pt x="6406189" y="5162362"/>
                </a:moveTo>
                <a:cubicBezTo>
                  <a:pt x="6402536" y="5173100"/>
                  <a:pt x="6391579" y="5167732"/>
                  <a:pt x="6386466" y="5173868"/>
                </a:cubicBezTo>
                <a:cubicBezTo>
                  <a:pt x="6390848" y="5165431"/>
                  <a:pt x="6396693" y="5160061"/>
                  <a:pt x="6406189" y="5162362"/>
                </a:cubicBezTo>
                <a:close/>
                <a:moveTo>
                  <a:pt x="2025361" y="5157782"/>
                </a:moveTo>
                <a:lnTo>
                  <a:pt x="2025381" y="5158180"/>
                </a:lnTo>
                <a:cubicBezTo>
                  <a:pt x="2023682" y="5160144"/>
                  <a:pt x="2021179" y="5162286"/>
                  <a:pt x="2020821" y="5164429"/>
                </a:cubicBezTo>
                <a:close/>
                <a:moveTo>
                  <a:pt x="1477752" y="5155465"/>
                </a:moveTo>
                <a:cubicBezTo>
                  <a:pt x="1480703" y="5154438"/>
                  <a:pt x="1482661" y="5154267"/>
                  <a:pt x="1482480" y="5155624"/>
                </a:cubicBezTo>
                <a:cubicBezTo>
                  <a:pt x="1472273" y="5171896"/>
                  <a:pt x="1466442" y="5164438"/>
                  <a:pt x="1455508" y="5169862"/>
                </a:cubicBezTo>
                <a:cubicBezTo>
                  <a:pt x="1451135" y="5169353"/>
                  <a:pt x="1468902" y="5158548"/>
                  <a:pt x="1477752" y="5155465"/>
                </a:cubicBezTo>
                <a:close/>
                <a:moveTo>
                  <a:pt x="6508752" y="5146255"/>
                </a:moveTo>
                <a:cubicBezTo>
                  <a:pt x="6505990" y="5158448"/>
                  <a:pt x="6499778" y="5162034"/>
                  <a:pt x="6494945" y="5169923"/>
                </a:cubicBezTo>
                <a:cubicBezTo>
                  <a:pt x="6499088" y="5157013"/>
                  <a:pt x="6503919" y="5147689"/>
                  <a:pt x="6508752" y="5146255"/>
                </a:cubicBezTo>
                <a:close/>
                <a:moveTo>
                  <a:pt x="5214892" y="5146255"/>
                </a:moveTo>
                <a:cubicBezTo>
                  <a:pt x="5214187" y="5150651"/>
                  <a:pt x="5209256" y="5157976"/>
                  <a:pt x="5206439" y="5155046"/>
                </a:cubicBezTo>
                <a:cubicBezTo>
                  <a:pt x="5201508" y="5158709"/>
                  <a:pt x="5205030" y="5162372"/>
                  <a:pt x="5205734" y="5166036"/>
                </a:cubicBezTo>
                <a:cubicBezTo>
                  <a:pt x="5201508" y="5166767"/>
                  <a:pt x="5197281" y="5167500"/>
                  <a:pt x="5190941" y="5171896"/>
                </a:cubicBezTo>
                <a:cubicBezTo>
                  <a:pt x="5185306" y="5163105"/>
                  <a:pt x="5207144" y="5146988"/>
                  <a:pt x="5214892" y="5146255"/>
                </a:cubicBezTo>
                <a:close/>
                <a:moveTo>
                  <a:pt x="5170020" y="5138366"/>
                </a:moveTo>
                <a:cubicBezTo>
                  <a:pt x="5187278" y="5139766"/>
                  <a:pt x="5158975" y="5155163"/>
                  <a:pt x="5145858" y="5160062"/>
                </a:cubicBezTo>
                <a:cubicBezTo>
                  <a:pt x="5150001" y="5149564"/>
                  <a:pt x="5171402" y="5143264"/>
                  <a:pt x="5170020" y="5138366"/>
                </a:cubicBezTo>
                <a:close/>
                <a:moveTo>
                  <a:pt x="6528474" y="5130476"/>
                </a:moveTo>
                <a:cubicBezTo>
                  <a:pt x="6527082" y="5139707"/>
                  <a:pt x="6520818" y="5140417"/>
                  <a:pt x="6523602" y="5145388"/>
                </a:cubicBezTo>
                <a:cubicBezTo>
                  <a:pt x="6520120" y="5143968"/>
                  <a:pt x="6516640" y="5148228"/>
                  <a:pt x="6517336" y="5144677"/>
                </a:cubicBezTo>
                <a:cubicBezTo>
                  <a:pt x="6520120" y="5139707"/>
                  <a:pt x="6517336" y="5135447"/>
                  <a:pt x="6528474" y="5130476"/>
                </a:cubicBezTo>
                <a:close/>
                <a:moveTo>
                  <a:pt x="5051151" y="5123945"/>
                </a:moveTo>
                <a:cubicBezTo>
                  <a:pt x="5053344" y="5124173"/>
                  <a:pt x="5054783" y="5125518"/>
                  <a:pt x="5055132" y="5128467"/>
                </a:cubicBezTo>
                <a:cubicBezTo>
                  <a:pt x="5036986" y="5137488"/>
                  <a:pt x="5035591" y="5145816"/>
                  <a:pt x="5016049" y="5154144"/>
                </a:cubicBezTo>
                <a:cubicBezTo>
                  <a:pt x="5009767" y="5149287"/>
                  <a:pt x="5022330" y="5143734"/>
                  <a:pt x="5020236" y="5138876"/>
                </a:cubicBezTo>
                <a:cubicBezTo>
                  <a:pt x="5027564" y="5134713"/>
                  <a:pt x="5035939" y="5129160"/>
                  <a:pt x="5042656" y="5126124"/>
                </a:cubicBezTo>
                <a:cubicBezTo>
                  <a:pt x="5046015" y="5124607"/>
                  <a:pt x="5048960" y="5123718"/>
                  <a:pt x="5051151" y="5123945"/>
                </a:cubicBezTo>
                <a:close/>
                <a:moveTo>
                  <a:pt x="5150027" y="5120614"/>
                </a:moveTo>
                <a:cubicBezTo>
                  <a:pt x="5137950" y="5144999"/>
                  <a:pt x="5113084" y="5143565"/>
                  <a:pt x="5093190" y="5161495"/>
                </a:cubicBezTo>
                <a:cubicBezTo>
                  <a:pt x="5102426" y="5175123"/>
                  <a:pt x="5142922" y="5132807"/>
                  <a:pt x="5173472" y="5120614"/>
                </a:cubicBezTo>
                <a:cubicBezTo>
                  <a:pt x="5172762" y="5124918"/>
                  <a:pt x="5168499" y="5132089"/>
                  <a:pt x="5164947" y="5128503"/>
                </a:cubicBezTo>
                <a:cubicBezTo>
                  <a:pt x="5159974" y="5134958"/>
                  <a:pt x="5169210" y="5132089"/>
                  <a:pt x="5159974" y="5142130"/>
                </a:cubicBezTo>
                <a:cubicBezTo>
                  <a:pt x="5107400" y="5169384"/>
                  <a:pt x="5091768" y="5195204"/>
                  <a:pt x="5043456" y="5207397"/>
                </a:cubicBezTo>
                <a:cubicBezTo>
                  <a:pt x="5041324" y="5202377"/>
                  <a:pt x="5066192" y="5184446"/>
                  <a:pt x="5047009" y="5188033"/>
                </a:cubicBezTo>
                <a:cubicBezTo>
                  <a:pt x="5083243" y="5162930"/>
                  <a:pt x="5111662" y="5139261"/>
                  <a:pt x="5150027" y="5120614"/>
                </a:cubicBezTo>
                <a:close/>
                <a:moveTo>
                  <a:pt x="1781032" y="5113635"/>
                </a:moveTo>
                <a:cubicBezTo>
                  <a:pt x="1774627" y="5137418"/>
                  <a:pt x="1749718" y="5126607"/>
                  <a:pt x="1721251" y="5148228"/>
                </a:cubicBezTo>
                <a:cubicBezTo>
                  <a:pt x="1719827" y="5143182"/>
                  <a:pt x="1724810" y="5140300"/>
                  <a:pt x="1724810" y="5135976"/>
                </a:cubicBezTo>
                <a:cubicBezTo>
                  <a:pt x="1718405" y="5140300"/>
                  <a:pt x="1717693" y="5136697"/>
                  <a:pt x="1711999" y="5139579"/>
                </a:cubicBezTo>
                <a:cubicBezTo>
                  <a:pt x="1739755" y="5110753"/>
                  <a:pt x="1753988" y="5130210"/>
                  <a:pt x="1781032" y="5113635"/>
                </a:cubicBezTo>
                <a:close/>
                <a:moveTo>
                  <a:pt x="2108184" y="5106808"/>
                </a:moveTo>
                <a:cubicBezTo>
                  <a:pt x="2108184" y="5106808"/>
                  <a:pt x="2108184" y="5106808"/>
                  <a:pt x="2114358" y="5107535"/>
                </a:cubicBezTo>
                <a:cubicBezTo>
                  <a:pt x="2106812" y="5114075"/>
                  <a:pt x="2103381" y="5118435"/>
                  <a:pt x="2098579" y="5120615"/>
                </a:cubicBezTo>
                <a:cubicBezTo>
                  <a:pt x="2100638" y="5112621"/>
                  <a:pt x="2106812" y="5116255"/>
                  <a:pt x="2108184" y="5106808"/>
                </a:cubicBezTo>
                <a:close/>
                <a:moveTo>
                  <a:pt x="5130081" y="5100890"/>
                </a:moveTo>
                <a:cubicBezTo>
                  <a:pt x="5116521" y="5119842"/>
                  <a:pt x="5124656" y="5134421"/>
                  <a:pt x="5108384" y="5114740"/>
                </a:cubicBezTo>
                <a:cubicBezTo>
                  <a:pt x="5108384" y="5114740"/>
                  <a:pt x="5108384" y="5114740"/>
                  <a:pt x="5130081" y="5100890"/>
                </a:cubicBezTo>
                <a:close/>
                <a:moveTo>
                  <a:pt x="2087058" y="5099185"/>
                </a:moveTo>
                <a:cubicBezTo>
                  <a:pt x="2090691" y="5102916"/>
                  <a:pt x="2087058" y="5106648"/>
                  <a:pt x="2081972" y="5109632"/>
                </a:cubicBezTo>
                <a:cubicBezTo>
                  <a:pt x="2082699" y="5109632"/>
                  <a:pt x="2082699" y="5109632"/>
                  <a:pt x="2082699" y="5109632"/>
                </a:cubicBezTo>
                <a:cubicBezTo>
                  <a:pt x="2082699" y="5117842"/>
                  <a:pt x="2081245" y="5115603"/>
                  <a:pt x="2077611" y="5124559"/>
                </a:cubicBezTo>
                <a:cubicBezTo>
                  <a:pt x="2068165" y="5123066"/>
                  <a:pt x="2068165" y="5123066"/>
                  <a:pt x="2068165" y="5123066"/>
                </a:cubicBezTo>
                <a:cubicBezTo>
                  <a:pt x="2068165" y="5122320"/>
                  <a:pt x="2068165" y="5119334"/>
                  <a:pt x="2068165" y="5117095"/>
                </a:cubicBezTo>
                <a:cubicBezTo>
                  <a:pt x="2064532" y="5118587"/>
                  <a:pt x="2060898" y="5120826"/>
                  <a:pt x="2058719" y="5122320"/>
                </a:cubicBezTo>
                <a:cubicBezTo>
                  <a:pt x="2049271" y="5115603"/>
                  <a:pt x="2080518" y="5096946"/>
                  <a:pt x="2087058" y="5099185"/>
                </a:cubicBezTo>
                <a:close/>
                <a:moveTo>
                  <a:pt x="6408408" y="5098919"/>
                </a:moveTo>
                <a:cubicBezTo>
                  <a:pt x="6413585" y="5100233"/>
                  <a:pt x="6418023" y="5102206"/>
                  <a:pt x="6417284" y="5106808"/>
                </a:cubicBezTo>
                <a:cubicBezTo>
                  <a:pt x="6414326" y="5107465"/>
                  <a:pt x="6412106" y="5110095"/>
                  <a:pt x="6409147" y="5110753"/>
                </a:cubicBezTo>
                <a:cubicBezTo>
                  <a:pt x="6409888" y="5106151"/>
                  <a:pt x="6406189" y="5104835"/>
                  <a:pt x="6408408" y="5098919"/>
                </a:cubicBezTo>
                <a:close/>
                <a:moveTo>
                  <a:pt x="5098524" y="5094974"/>
                </a:moveTo>
                <a:cubicBezTo>
                  <a:pt x="5097179" y="5107269"/>
                  <a:pt x="5077679" y="5111608"/>
                  <a:pt x="5069610" y="5116670"/>
                </a:cubicBezTo>
                <a:cubicBezTo>
                  <a:pt x="5068938" y="5109438"/>
                  <a:pt x="5090455" y="5102206"/>
                  <a:pt x="5098524" y="5094974"/>
                </a:cubicBezTo>
                <a:close/>
                <a:moveTo>
                  <a:pt x="2093033" y="5094974"/>
                </a:moveTo>
                <a:cubicBezTo>
                  <a:pt x="2093033" y="5094974"/>
                  <a:pt x="2093033" y="5094974"/>
                  <a:pt x="2098580" y="5096491"/>
                </a:cubicBezTo>
                <a:cubicBezTo>
                  <a:pt x="2096732" y="5103318"/>
                  <a:pt x="2093649" y="5110904"/>
                  <a:pt x="2094882" y="5114697"/>
                </a:cubicBezTo>
                <a:cubicBezTo>
                  <a:pt x="2091184" y="5113938"/>
                  <a:pt x="2091801" y="5110904"/>
                  <a:pt x="2088718" y="5110145"/>
                </a:cubicBezTo>
                <a:cubicBezTo>
                  <a:pt x="2092417" y="5102560"/>
                  <a:pt x="2091801" y="5105594"/>
                  <a:pt x="2089951" y="5099525"/>
                </a:cubicBezTo>
                <a:cubicBezTo>
                  <a:pt x="2091184" y="5099525"/>
                  <a:pt x="2092417" y="5098008"/>
                  <a:pt x="2093033" y="5094974"/>
                </a:cubicBezTo>
                <a:close/>
                <a:moveTo>
                  <a:pt x="4731666" y="5093001"/>
                </a:moveTo>
                <a:cubicBezTo>
                  <a:pt x="4731666" y="5100699"/>
                  <a:pt x="4717506" y="5107699"/>
                  <a:pt x="4708300" y="5114697"/>
                </a:cubicBezTo>
                <a:lnTo>
                  <a:pt x="4704052" y="5104199"/>
                </a:lnTo>
                <a:cubicBezTo>
                  <a:pt x="4716797" y="5095101"/>
                  <a:pt x="4721753" y="5098599"/>
                  <a:pt x="4731666" y="5093001"/>
                </a:cubicBezTo>
                <a:close/>
                <a:moveTo>
                  <a:pt x="6429858" y="5092355"/>
                </a:moveTo>
                <a:cubicBezTo>
                  <a:pt x="6432632" y="5090598"/>
                  <a:pt x="6435404" y="5090413"/>
                  <a:pt x="6435774" y="5093741"/>
                </a:cubicBezTo>
                <a:cubicBezTo>
                  <a:pt x="6430598" y="5093741"/>
                  <a:pt x="6431336" y="5104836"/>
                  <a:pt x="6423940" y="5100398"/>
                </a:cubicBezTo>
                <a:cubicBezTo>
                  <a:pt x="6424311" y="5097440"/>
                  <a:pt x="6427084" y="5094112"/>
                  <a:pt x="6429858" y="5092355"/>
                </a:cubicBezTo>
                <a:close/>
                <a:moveTo>
                  <a:pt x="1781771" y="5091760"/>
                </a:moveTo>
                <a:cubicBezTo>
                  <a:pt x="1787689" y="5091029"/>
                  <a:pt x="1791387" y="5093951"/>
                  <a:pt x="1792866" y="5099795"/>
                </a:cubicBezTo>
                <a:cubicBezTo>
                  <a:pt x="1782511" y="5105639"/>
                  <a:pt x="1772156" y="5110753"/>
                  <a:pt x="1766239" y="5110022"/>
                </a:cubicBezTo>
                <a:cubicBezTo>
                  <a:pt x="1763280" y="5101986"/>
                  <a:pt x="1781771" y="5098335"/>
                  <a:pt x="1781771" y="5091760"/>
                </a:cubicBezTo>
                <a:close/>
                <a:moveTo>
                  <a:pt x="4904148" y="5087124"/>
                </a:moveTo>
                <a:cubicBezTo>
                  <a:pt x="4910360" y="5084741"/>
                  <a:pt x="4915708" y="5084340"/>
                  <a:pt x="4919039" y="5087369"/>
                </a:cubicBezTo>
                <a:cubicBezTo>
                  <a:pt x="4880469" y="5102340"/>
                  <a:pt x="4917636" y="5128005"/>
                  <a:pt x="4876963" y="5134421"/>
                </a:cubicBezTo>
                <a:cubicBezTo>
                  <a:pt x="4881170" y="5122301"/>
                  <a:pt x="4884676" y="5104479"/>
                  <a:pt x="4855924" y="5123014"/>
                </a:cubicBezTo>
                <a:cubicBezTo>
                  <a:pt x="4859080" y="5119272"/>
                  <a:pt x="4885510" y="5094276"/>
                  <a:pt x="4904148" y="5087124"/>
                </a:cubicBezTo>
                <a:close/>
                <a:moveTo>
                  <a:pt x="2136054" y="5087085"/>
                </a:moveTo>
                <a:cubicBezTo>
                  <a:pt x="2132556" y="5095960"/>
                  <a:pt x="2125556" y="5094481"/>
                  <a:pt x="2123456" y="5103357"/>
                </a:cubicBezTo>
                <a:cubicBezTo>
                  <a:pt x="2118557" y="5098919"/>
                  <a:pt x="2114358" y="5104836"/>
                  <a:pt x="2114358" y="5096700"/>
                </a:cubicBezTo>
                <a:cubicBezTo>
                  <a:pt x="2124157" y="5099659"/>
                  <a:pt x="2127656" y="5088564"/>
                  <a:pt x="2136054" y="5087085"/>
                </a:cubicBezTo>
                <a:close/>
                <a:moveTo>
                  <a:pt x="6427885" y="5085507"/>
                </a:moveTo>
                <a:cubicBezTo>
                  <a:pt x="6424455" y="5093396"/>
                  <a:pt x="6417596" y="5091818"/>
                  <a:pt x="6412106" y="5094974"/>
                </a:cubicBezTo>
                <a:cubicBezTo>
                  <a:pt x="6413480" y="5083140"/>
                  <a:pt x="6421712" y="5086296"/>
                  <a:pt x="6427885" y="5085507"/>
                </a:cubicBezTo>
                <a:close/>
                <a:moveTo>
                  <a:pt x="5151060" y="5083140"/>
                </a:moveTo>
                <a:cubicBezTo>
                  <a:pt x="5159666" y="5083140"/>
                  <a:pt x="5153928" y="5096438"/>
                  <a:pt x="5143170" y="5104836"/>
                </a:cubicBezTo>
                <a:cubicBezTo>
                  <a:pt x="5151060" y="5092938"/>
                  <a:pt x="5128108" y="5096438"/>
                  <a:pt x="5151060" y="5083140"/>
                </a:cubicBezTo>
                <a:close/>
                <a:moveTo>
                  <a:pt x="5500682" y="5075250"/>
                </a:moveTo>
                <a:cubicBezTo>
                  <a:pt x="5508770" y="5084126"/>
                  <a:pt x="5476410" y="5095221"/>
                  <a:pt x="5465379" y="5104836"/>
                </a:cubicBezTo>
                <a:cubicBezTo>
                  <a:pt x="5468321" y="5093002"/>
                  <a:pt x="5479352" y="5091523"/>
                  <a:pt x="5500682" y="5075250"/>
                </a:cubicBezTo>
                <a:close/>
                <a:moveTo>
                  <a:pt x="5138628" y="5067361"/>
                </a:moveTo>
                <a:cubicBezTo>
                  <a:pt x="5151776" y="5074593"/>
                  <a:pt x="5119634" y="5087085"/>
                  <a:pt x="5112329" y="5087085"/>
                </a:cubicBezTo>
                <a:cubicBezTo>
                  <a:pt x="5115252" y="5080510"/>
                  <a:pt x="5131322" y="5073936"/>
                  <a:pt x="5138628" y="5067361"/>
                </a:cubicBezTo>
                <a:close/>
                <a:moveTo>
                  <a:pt x="4966150" y="5057801"/>
                </a:moveTo>
                <a:cubicBezTo>
                  <a:pt x="4969430" y="5057320"/>
                  <a:pt x="4971764" y="5058575"/>
                  <a:pt x="4971588" y="5062877"/>
                </a:cubicBezTo>
                <a:cubicBezTo>
                  <a:pt x="4962430" y="5072918"/>
                  <a:pt x="4951864" y="5065747"/>
                  <a:pt x="4953273" y="5073637"/>
                </a:cubicBezTo>
                <a:cubicBezTo>
                  <a:pt x="4937952" y="5076325"/>
                  <a:pt x="4956310" y="5059247"/>
                  <a:pt x="4966150" y="5057801"/>
                </a:cubicBezTo>
                <a:close/>
                <a:moveTo>
                  <a:pt x="4729694" y="5057499"/>
                </a:moveTo>
                <a:cubicBezTo>
                  <a:pt x="4728260" y="5077474"/>
                  <a:pt x="4695984" y="5069626"/>
                  <a:pt x="4677336" y="5091029"/>
                </a:cubicBezTo>
                <a:cubicBezTo>
                  <a:pt x="4674468" y="5078188"/>
                  <a:pt x="4713915" y="5068913"/>
                  <a:pt x="4729694" y="5057499"/>
                </a:cubicBezTo>
                <a:close/>
                <a:moveTo>
                  <a:pt x="2161133" y="5053554"/>
                </a:moveTo>
                <a:lnTo>
                  <a:pt x="2161837" y="5053554"/>
                </a:lnTo>
                <a:cubicBezTo>
                  <a:pt x="2162542" y="5053554"/>
                  <a:pt x="2162542" y="5053554"/>
                  <a:pt x="2162542" y="5053554"/>
                </a:cubicBezTo>
                <a:lnTo>
                  <a:pt x="2169585" y="5053554"/>
                </a:lnTo>
                <a:cubicBezTo>
                  <a:pt x="2168881" y="5057944"/>
                  <a:pt x="2163949" y="5060139"/>
                  <a:pt x="2159019" y="5060139"/>
                </a:cubicBezTo>
                <a:cubicBezTo>
                  <a:pt x="2156906" y="5063066"/>
                  <a:pt x="2154793" y="5065993"/>
                  <a:pt x="2151975" y="5068187"/>
                </a:cubicBezTo>
                <a:cubicBezTo>
                  <a:pt x="2154793" y="5068919"/>
                  <a:pt x="2158315" y="5068919"/>
                  <a:pt x="2157611" y="5071846"/>
                </a:cubicBezTo>
                <a:cubicBezTo>
                  <a:pt x="2154088" y="5072578"/>
                  <a:pt x="2156906" y="5075504"/>
                  <a:pt x="2155497" y="5079163"/>
                </a:cubicBezTo>
                <a:cubicBezTo>
                  <a:pt x="2151270" y="5079163"/>
                  <a:pt x="2151270" y="5075504"/>
                  <a:pt x="2147748" y="5075504"/>
                </a:cubicBezTo>
                <a:cubicBezTo>
                  <a:pt x="2147748" y="5075504"/>
                  <a:pt x="2147748" y="5075504"/>
                  <a:pt x="2149157" y="5070383"/>
                </a:cubicBezTo>
                <a:cubicBezTo>
                  <a:pt x="2147748" y="5071846"/>
                  <a:pt x="2144930" y="5073310"/>
                  <a:pt x="2142817" y="5074773"/>
                </a:cubicBezTo>
                <a:cubicBezTo>
                  <a:pt x="2145635" y="5075504"/>
                  <a:pt x="2147748" y="5076236"/>
                  <a:pt x="2148453" y="5078431"/>
                </a:cubicBezTo>
                <a:cubicBezTo>
                  <a:pt x="2147748" y="5081358"/>
                  <a:pt x="2145635" y="5083554"/>
                  <a:pt x="2144226" y="5085016"/>
                </a:cubicBezTo>
                <a:cubicBezTo>
                  <a:pt x="2138591" y="5085016"/>
                  <a:pt x="2138591" y="5081358"/>
                  <a:pt x="2140000" y="5076236"/>
                </a:cubicBezTo>
                <a:cubicBezTo>
                  <a:pt x="2130138" y="5082090"/>
                  <a:pt x="2116755" y="5088675"/>
                  <a:pt x="2102666" y="5098919"/>
                </a:cubicBezTo>
                <a:cubicBezTo>
                  <a:pt x="2100552" y="5093796"/>
                  <a:pt x="2105483" y="5090138"/>
                  <a:pt x="2102666" y="5085016"/>
                </a:cubicBezTo>
                <a:cubicBezTo>
                  <a:pt x="2121685" y="5076236"/>
                  <a:pt x="2139296" y="5064530"/>
                  <a:pt x="2151975" y="5057944"/>
                </a:cubicBezTo>
                <a:cubicBezTo>
                  <a:pt x="2154088" y="5055018"/>
                  <a:pt x="2157611" y="5054286"/>
                  <a:pt x="2161133" y="5053554"/>
                </a:cubicBezTo>
                <a:close/>
                <a:moveTo>
                  <a:pt x="4871366" y="5049455"/>
                </a:moveTo>
                <a:cubicBezTo>
                  <a:pt x="4874002" y="5049466"/>
                  <a:pt x="4876192" y="5050931"/>
                  <a:pt x="4877620" y="5054659"/>
                </a:cubicBezTo>
                <a:cubicBezTo>
                  <a:pt x="4822584" y="5099392"/>
                  <a:pt x="4758253" y="5107203"/>
                  <a:pt x="4718940" y="5156196"/>
                </a:cubicBezTo>
                <a:cubicBezTo>
                  <a:pt x="4701070" y="5165427"/>
                  <a:pt x="4716082" y="5154776"/>
                  <a:pt x="4711078" y="5150515"/>
                </a:cubicBezTo>
                <a:cubicBezTo>
                  <a:pt x="4707504" y="5154776"/>
                  <a:pt x="4706074" y="5159036"/>
                  <a:pt x="4705360" y="5163296"/>
                </a:cubicBezTo>
                <a:cubicBezTo>
                  <a:pt x="4703215" y="5144835"/>
                  <a:pt x="4674624" y="5176077"/>
                  <a:pt x="4661758" y="5165427"/>
                </a:cubicBezTo>
                <a:cubicBezTo>
                  <a:pt x="4658899" y="5167556"/>
                  <a:pt x="4658184" y="5170397"/>
                  <a:pt x="4653896" y="5172527"/>
                </a:cubicBezTo>
                <a:cubicBezTo>
                  <a:pt x="4668191" y="5176788"/>
                  <a:pt x="4633167" y="5191698"/>
                  <a:pt x="4651752" y="5196669"/>
                </a:cubicBezTo>
                <a:cubicBezTo>
                  <a:pt x="4630308" y="5199509"/>
                  <a:pt x="4637456" y="5186728"/>
                  <a:pt x="4623160" y="5178208"/>
                </a:cubicBezTo>
                <a:cubicBezTo>
                  <a:pt x="4641029" y="5170397"/>
                  <a:pt x="4686061" y="5156906"/>
                  <a:pt x="4691064" y="5140575"/>
                </a:cubicBezTo>
                <a:cubicBezTo>
                  <a:pt x="4688920" y="5126374"/>
                  <a:pt x="4629592" y="5157616"/>
                  <a:pt x="4636026" y="5168267"/>
                </a:cubicBezTo>
                <a:cubicBezTo>
                  <a:pt x="4615298" y="5173947"/>
                  <a:pt x="4623875" y="5163296"/>
                  <a:pt x="4624590" y="5151226"/>
                </a:cubicBezTo>
                <a:cubicBezTo>
                  <a:pt x="4631737" y="5154776"/>
                  <a:pt x="4688920" y="5125664"/>
                  <a:pt x="4691064" y="5111463"/>
                </a:cubicBezTo>
                <a:cubicBezTo>
                  <a:pt x="4703930" y="5117853"/>
                  <a:pt x="4703215" y="5134185"/>
                  <a:pt x="4697498" y="5144125"/>
                </a:cubicBezTo>
                <a:cubicBezTo>
                  <a:pt x="4738239" y="5119984"/>
                  <a:pt x="4794707" y="5093712"/>
                  <a:pt x="4844026" y="5066730"/>
                </a:cubicBezTo>
                <a:cubicBezTo>
                  <a:pt x="4851532" y="5062470"/>
                  <a:pt x="4863459" y="5049423"/>
                  <a:pt x="4871366" y="5049455"/>
                </a:cubicBezTo>
                <a:close/>
                <a:moveTo>
                  <a:pt x="4703850" y="5045665"/>
                </a:moveTo>
                <a:cubicBezTo>
                  <a:pt x="4703850" y="5051810"/>
                  <a:pt x="4715886" y="5058637"/>
                  <a:pt x="4699602" y="5063416"/>
                </a:cubicBezTo>
                <a:cubicBezTo>
                  <a:pt x="4694646" y="5058637"/>
                  <a:pt x="4688274" y="5054541"/>
                  <a:pt x="4703850" y="5045665"/>
                </a:cubicBezTo>
                <a:close/>
                <a:moveTo>
                  <a:pt x="2182705" y="5039799"/>
                </a:moveTo>
                <a:cubicBezTo>
                  <a:pt x="2184935" y="5038864"/>
                  <a:pt x="2186650" y="5038524"/>
                  <a:pt x="2185964" y="5041244"/>
                </a:cubicBezTo>
                <a:cubicBezTo>
                  <a:pt x="2174987" y="5041925"/>
                  <a:pt x="2179789" y="5052806"/>
                  <a:pt x="2171557" y="5055527"/>
                </a:cubicBezTo>
                <a:cubicBezTo>
                  <a:pt x="2171557" y="5055527"/>
                  <a:pt x="2171557" y="5055527"/>
                  <a:pt x="2176359" y="5041925"/>
                </a:cubicBezTo>
                <a:cubicBezTo>
                  <a:pt x="2177732" y="5042264"/>
                  <a:pt x="2180476" y="5040735"/>
                  <a:pt x="2182705" y="5039799"/>
                </a:cubicBezTo>
                <a:close/>
                <a:moveTo>
                  <a:pt x="1889754" y="5037775"/>
                </a:moveTo>
                <a:cubicBezTo>
                  <a:pt x="1878311" y="5060401"/>
                  <a:pt x="1854712" y="5056866"/>
                  <a:pt x="1836834" y="5072421"/>
                </a:cubicBezTo>
                <a:cubicBezTo>
                  <a:pt x="1844701" y="5086563"/>
                  <a:pt x="1882602" y="5049089"/>
                  <a:pt x="1911207" y="5039896"/>
                </a:cubicBezTo>
                <a:cubicBezTo>
                  <a:pt x="1910492" y="5043432"/>
                  <a:pt x="1906201" y="5050503"/>
                  <a:pt x="1903341" y="5046967"/>
                </a:cubicBezTo>
                <a:cubicBezTo>
                  <a:pt x="1899050" y="5052623"/>
                  <a:pt x="1906917" y="5050503"/>
                  <a:pt x="1898335" y="5059694"/>
                </a:cubicBezTo>
                <a:cubicBezTo>
                  <a:pt x="1874021" y="5070301"/>
                  <a:pt x="1858288" y="5081613"/>
                  <a:pt x="1843271" y="5091513"/>
                </a:cubicBezTo>
                <a:cubicBezTo>
                  <a:pt x="1827538" y="5101411"/>
                  <a:pt x="1811805" y="5109189"/>
                  <a:pt x="1790351" y="5112724"/>
                </a:cubicBezTo>
                <a:cubicBezTo>
                  <a:pt x="1788921" y="5107775"/>
                  <a:pt x="1811805" y="5092220"/>
                  <a:pt x="1795358" y="5093633"/>
                </a:cubicBezTo>
                <a:cubicBezTo>
                  <a:pt x="1828253" y="5072421"/>
                  <a:pt x="1853282" y="5052623"/>
                  <a:pt x="1889754" y="5037775"/>
                </a:cubicBezTo>
                <a:close/>
                <a:moveTo>
                  <a:pt x="1522655" y="5033831"/>
                </a:moveTo>
                <a:cubicBezTo>
                  <a:pt x="1522655" y="5033831"/>
                  <a:pt x="1522655" y="5033831"/>
                  <a:pt x="1512451" y="5054127"/>
                </a:cubicBezTo>
                <a:cubicBezTo>
                  <a:pt x="1502973" y="5055527"/>
                  <a:pt x="1494956" y="5055527"/>
                  <a:pt x="1489124" y="5054127"/>
                </a:cubicBezTo>
                <a:cubicBezTo>
                  <a:pt x="1503703" y="5038030"/>
                  <a:pt x="1505889" y="5044329"/>
                  <a:pt x="1522655" y="5033831"/>
                </a:cubicBezTo>
                <a:close/>
                <a:moveTo>
                  <a:pt x="1803472" y="5029387"/>
                </a:moveTo>
                <a:cubicBezTo>
                  <a:pt x="1805179" y="5029978"/>
                  <a:pt x="1806331" y="5031628"/>
                  <a:pt x="1806672" y="5034838"/>
                </a:cubicBezTo>
                <a:cubicBezTo>
                  <a:pt x="1792334" y="5040545"/>
                  <a:pt x="1790287" y="5049819"/>
                  <a:pt x="1775266" y="5055527"/>
                </a:cubicBezTo>
                <a:cubicBezTo>
                  <a:pt x="1771169" y="5048393"/>
                  <a:pt x="1780729" y="5045539"/>
                  <a:pt x="1780045" y="5039118"/>
                </a:cubicBezTo>
                <a:cubicBezTo>
                  <a:pt x="1785507" y="5036621"/>
                  <a:pt x="1791822" y="5032341"/>
                  <a:pt x="1796943" y="5030290"/>
                </a:cubicBezTo>
                <a:cubicBezTo>
                  <a:pt x="1799503" y="5029264"/>
                  <a:pt x="1801765" y="5028796"/>
                  <a:pt x="1803472" y="5029387"/>
                </a:cubicBezTo>
                <a:close/>
                <a:moveTo>
                  <a:pt x="2213927" y="5023969"/>
                </a:moveTo>
                <a:cubicBezTo>
                  <a:pt x="2220866" y="5033493"/>
                  <a:pt x="2192413" y="5040819"/>
                  <a:pt x="2183391" y="5049611"/>
                </a:cubicBezTo>
                <a:cubicBezTo>
                  <a:pt x="2185473" y="5037888"/>
                  <a:pt x="2195189" y="5037888"/>
                  <a:pt x="2213927" y="5023969"/>
                </a:cubicBezTo>
                <a:close/>
                <a:moveTo>
                  <a:pt x="4936790" y="5018052"/>
                </a:moveTo>
                <a:cubicBezTo>
                  <a:pt x="4931662" y="5032920"/>
                  <a:pt x="4905289" y="5034336"/>
                  <a:pt x="4885508" y="5045665"/>
                </a:cubicBezTo>
                <a:cubicBezTo>
                  <a:pt x="4889904" y="5032920"/>
                  <a:pt x="4918475" y="5020883"/>
                  <a:pt x="4936790" y="5018052"/>
                </a:cubicBezTo>
                <a:close/>
                <a:moveTo>
                  <a:pt x="1871760" y="5018052"/>
                </a:moveTo>
                <a:cubicBezTo>
                  <a:pt x="1859518" y="5035264"/>
                  <a:pt x="1866999" y="5049609"/>
                  <a:pt x="1852036" y="5029527"/>
                </a:cubicBezTo>
                <a:cubicBezTo>
                  <a:pt x="1852036" y="5029527"/>
                  <a:pt x="1852036" y="5029527"/>
                  <a:pt x="1871760" y="5018052"/>
                </a:cubicBezTo>
                <a:close/>
                <a:moveTo>
                  <a:pt x="5142611" y="5017810"/>
                </a:moveTo>
                <a:cubicBezTo>
                  <a:pt x="5146937" y="5017810"/>
                  <a:pt x="5150803" y="5018502"/>
                  <a:pt x="5153748" y="5020924"/>
                </a:cubicBezTo>
                <a:cubicBezTo>
                  <a:pt x="5129448" y="5032689"/>
                  <a:pt x="5118404" y="5043763"/>
                  <a:pt x="5098522" y="5055527"/>
                </a:cubicBezTo>
                <a:cubicBezTo>
                  <a:pt x="5099259" y="5049991"/>
                  <a:pt x="5102204" y="5044455"/>
                  <a:pt x="5102940" y="5039609"/>
                </a:cubicBezTo>
                <a:cubicBezTo>
                  <a:pt x="5116931" y="5035457"/>
                  <a:pt x="5125768" y="5029229"/>
                  <a:pt x="5128713" y="5018848"/>
                </a:cubicBezTo>
                <a:cubicBezTo>
                  <a:pt x="5133499" y="5018502"/>
                  <a:pt x="5138285" y="5017810"/>
                  <a:pt x="5142611" y="5017810"/>
                </a:cubicBezTo>
                <a:close/>
                <a:moveTo>
                  <a:pt x="6134992" y="5016080"/>
                </a:moveTo>
                <a:cubicBezTo>
                  <a:pt x="6140361" y="5016080"/>
                  <a:pt x="6141896" y="5019085"/>
                  <a:pt x="6139594" y="5024345"/>
                </a:cubicBezTo>
                <a:cubicBezTo>
                  <a:pt x="6136527" y="5023593"/>
                  <a:pt x="6128088" y="5031859"/>
                  <a:pt x="6128856" y="5025848"/>
                </a:cubicBezTo>
                <a:cubicBezTo>
                  <a:pt x="6133458" y="5023593"/>
                  <a:pt x="6136527" y="5019837"/>
                  <a:pt x="6134992" y="5016080"/>
                </a:cubicBezTo>
                <a:close/>
                <a:moveTo>
                  <a:pt x="1844147" y="5010162"/>
                </a:moveTo>
                <a:cubicBezTo>
                  <a:pt x="1843401" y="5015422"/>
                  <a:pt x="1837430" y="5019366"/>
                  <a:pt x="1832206" y="5021339"/>
                </a:cubicBezTo>
                <a:cubicBezTo>
                  <a:pt x="1826983" y="5023311"/>
                  <a:pt x="1821012" y="5023968"/>
                  <a:pt x="1817281" y="5025941"/>
                </a:cubicBezTo>
                <a:cubicBezTo>
                  <a:pt x="1816534" y="5019366"/>
                  <a:pt x="1834445" y="5016737"/>
                  <a:pt x="1844147" y="5010162"/>
                </a:cubicBezTo>
                <a:close/>
                <a:moveTo>
                  <a:pt x="1515000" y="5005590"/>
                </a:moveTo>
                <a:cubicBezTo>
                  <a:pt x="1519043" y="5003887"/>
                  <a:pt x="1522311" y="5003170"/>
                  <a:pt x="1522655" y="5006039"/>
                </a:cubicBezTo>
                <a:cubicBezTo>
                  <a:pt x="1516462" y="5021818"/>
                  <a:pt x="1508894" y="5016080"/>
                  <a:pt x="1502701" y="5031859"/>
                </a:cubicBezTo>
                <a:cubicBezTo>
                  <a:pt x="1502701" y="5021818"/>
                  <a:pt x="1497886" y="5026838"/>
                  <a:pt x="1493069" y="5025403"/>
                </a:cubicBezTo>
                <a:cubicBezTo>
                  <a:pt x="1496509" y="5021101"/>
                  <a:pt x="1499261" y="5017514"/>
                  <a:pt x="1502701" y="5011059"/>
                </a:cubicBezTo>
                <a:cubicBezTo>
                  <a:pt x="1506142" y="5009983"/>
                  <a:pt x="1510958" y="5007294"/>
                  <a:pt x="1515000" y="5005590"/>
                </a:cubicBezTo>
                <a:close/>
                <a:moveTo>
                  <a:pt x="1890920" y="5000301"/>
                </a:moveTo>
                <a:cubicBezTo>
                  <a:pt x="1899373" y="5000301"/>
                  <a:pt x="1893737" y="5013685"/>
                  <a:pt x="1883876" y="5020025"/>
                </a:cubicBezTo>
                <a:cubicBezTo>
                  <a:pt x="1891625" y="5009458"/>
                  <a:pt x="1869787" y="5010867"/>
                  <a:pt x="1890920" y="5000301"/>
                </a:cubicBezTo>
                <a:close/>
                <a:moveTo>
                  <a:pt x="2256367" y="4999315"/>
                </a:moveTo>
                <a:cubicBezTo>
                  <a:pt x="2254215" y="5005232"/>
                  <a:pt x="2249913" y="5005972"/>
                  <a:pt x="2248478" y="5014108"/>
                </a:cubicBezTo>
                <a:cubicBezTo>
                  <a:pt x="2240588" y="5014108"/>
                  <a:pt x="2242023" y="5008191"/>
                  <a:pt x="2243457" y="5002274"/>
                </a:cubicBezTo>
                <a:cubicBezTo>
                  <a:pt x="2249913" y="5005972"/>
                  <a:pt x="2250630" y="4996357"/>
                  <a:pt x="2256367" y="4999315"/>
                </a:cubicBezTo>
                <a:close/>
                <a:moveTo>
                  <a:pt x="1879166" y="4984523"/>
                </a:moveTo>
                <a:cubicBezTo>
                  <a:pt x="1891483" y="4992412"/>
                  <a:pt x="1862502" y="5002274"/>
                  <a:pt x="1855981" y="5002274"/>
                </a:cubicBezTo>
                <a:cubicBezTo>
                  <a:pt x="1858880" y="4995699"/>
                  <a:pt x="1873370" y="4990440"/>
                  <a:pt x="1879166" y="4984523"/>
                </a:cubicBezTo>
                <a:close/>
                <a:moveTo>
                  <a:pt x="4716342" y="4980578"/>
                </a:moveTo>
                <a:cubicBezTo>
                  <a:pt x="4733638" y="4982844"/>
                  <a:pt x="4686795" y="4990398"/>
                  <a:pt x="4700488" y="4997195"/>
                </a:cubicBezTo>
                <a:cubicBezTo>
                  <a:pt x="4679589" y="5004749"/>
                  <a:pt x="4675264" y="5010037"/>
                  <a:pt x="4658689" y="5016080"/>
                </a:cubicBezTo>
                <a:cubicBezTo>
                  <a:pt x="4665176" y="4991153"/>
                  <a:pt x="4694002" y="4997195"/>
                  <a:pt x="4716342" y="4980578"/>
                </a:cubicBezTo>
                <a:close/>
                <a:moveTo>
                  <a:pt x="1364577" y="4980375"/>
                </a:moveTo>
                <a:cubicBezTo>
                  <a:pt x="1364948" y="4980732"/>
                  <a:pt x="1363726" y="4982468"/>
                  <a:pt x="1360059" y="4986385"/>
                </a:cubicBezTo>
                <a:cubicBezTo>
                  <a:pt x="1346786" y="4996357"/>
                  <a:pt x="1341896" y="4996357"/>
                  <a:pt x="1341197" y="4992795"/>
                </a:cubicBezTo>
                <a:cubicBezTo>
                  <a:pt x="1348008" y="4990659"/>
                  <a:pt x="1363463" y="4979307"/>
                  <a:pt x="1364577" y="4980375"/>
                </a:cubicBezTo>
                <a:close/>
                <a:moveTo>
                  <a:pt x="2289898" y="4978662"/>
                </a:moveTo>
                <a:cubicBezTo>
                  <a:pt x="2288537" y="4981367"/>
                  <a:pt x="2288537" y="4983396"/>
                  <a:pt x="2289218" y="4985425"/>
                </a:cubicBezTo>
                <a:cubicBezTo>
                  <a:pt x="2275616" y="4977309"/>
                  <a:pt x="2278336" y="5000301"/>
                  <a:pt x="2270174" y="4989481"/>
                </a:cubicBezTo>
                <a:cubicBezTo>
                  <a:pt x="2276975" y="4986100"/>
                  <a:pt x="2280376" y="4976633"/>
                  <a:pt x="2289898" y="4978662"/>
                </a:cubicBezTo>
                <a:close/>
                <a:moveTo>
                  <a:pt x="5139242" y="4976633"/>
                </a:moveTo>
                <a:cubicBezTo>
                  <a:pt x="5139942" y="4989782"/>
                  <a:pt x="5117502" y="4994165"/>
                  <a:pt x="5108384" y="4996357"/>
                </a:cubicBezTo>
                <a:cubicBezTo>
                  <a:pt x="5111890" y="4983939"/>
                  <a:pt x="5128722" y="4986129"/>
                  <a:pt x="5139242" y="4976633"/>
                </a:cubicBezTo>
                <a:close/>
                <a:moveTo>
                  <a:pt x="6218236" y="4971406"/>
                </a:moveTo>
                <a:cubicBezTo>
                  <a:pt x="6214059" y="4977618"/>
                  <a:pt x="6228678" y="4970715"/>
                  <a:pt x="6225198" y="4977618"/>
                </a:cubicBezTo>
                <a:cubicBezTo>
                  <a:pt x="6217540" y="4978309"/>
                  <a:pt x="6211274" y="4982451"/>
                  <a:pt x="6205009" y="4984523"/>
                </a:cubicBezTo>
                <a:cubicBezTo>
                  <a:pt x="6207098" y="4976929"/>
                  <a:pt x="6213363" y="4975547"/>
                  <a:pt x="6218236" y="4971406"/>
                </a:cubicBezTo>
                <a:close/>
                <a:moveTo>
                  <a:pt x="2297904" y="4968744"/>
                </a:moveTo>
                <a:cubicBezTo>
                  <a:pt x="2297904" y="4968744"/>
                  <a:pt x="2297904" y="4968744"/>
                  <a:pt x="2307649" y="4970058"/>
                </a:cubicBezTo>
                <a:cubicBezTo>
                  <a:pt x="2304400" y="4975976"/>
                  <a:pt x="2300340" y="4978606"/>
                  <a:pt x="2293842" y="4977949"/>
                </a:cubicBezTo>
                <a:cubicBezTo>
                  <a:pt x="2293842" y="4977949"/>
                  <a:pt x="2293842" y="4977949"/>
                  <a:pt x="2297904" y="4968744"/>
                </a:cubicBezTo>
                <a:close/>
                <a:moveTo>
                  <a:pt x="4880216" y="4966771"/>
                </a:moveTo>
                <a:cubicBezTo>
                  <a:pt x="4887482" y="4974281"/>
                  <a:pt x="4868589" y="4984523"/>
                  <a:pt x="4859868" y="4983839"/>
                </a:cubicBezTo>
                <a:cubicBezTo>
                  <a:pt x="4862049" y="4978377"/>
                  <a:pt x="4868589" y="4972232"/>
                  <a:pt x="4880216" y="4966771"/>
                </a:cubicBezTo>
                <a:close/>
                <a:moveTo>
                  <a:pt x="1459540" y="4966771"/>
                </a:moveTo>
                <a:cubicBezTo>
                  <a:pt x="1450347" y="4978879"/>
                  <a:pt x="1444690" y="4983152"/>
                  <a:pt x="1436206" y="4992412"/>
                </a:cubicBezTo>
                <a:cubicBezTo>
                  <a:pt x="1432670" y="4988138"/>
                  <a:pt x="1430549" y="4990275"/>
                  <a:pt x="1422064" y="4992412"/>
                </a:cubicBezTo>
                <a:cubicBezTo>
                  <a:pt x="1428428" y="4984577"/>
                  <a:pt x="1431256" y="4983865"/>
                  <a:pt x="1436206" y="4977454"/>
                </a:cubicBezTo>
                <a:cubicBezTo>
                  <a:pt x="1434085" y="4988138"/>
                  <a:pt x="1452469" y="4966771"/>
                  <a:pt x="1459540" y="4966771"/>
                </a:cubicBezTo>
                <a:close/>
                <a:moveTo>
                  <a:pt x="1712146" y="4959501"/>
                </a:moveTo>
                <a:cubicBezTo>
                  <a:pt x="1715648" y="4958875"/>
                  <a:pt x="1718476" y="4960149"/>
                  <a:pt x="1719890" y="4964517"/>
                </a:cubicBezTo>
                <a:cubicBezTo>
                  <a:pt x="1697971" y="4968884"/>
                  <a:pt x="1712819" y="5008191"/>
                  <a:pt x="1689485" y="5003824"/>
                </a:cubicBezTo>
                <a:cubicBezTo>
                  <a:pt x="1695142" y="4990721"/>
                  <a:pt x="1699385" y="4972523"/>
                  <a:pt x="1682414" y="4984170"/>
                </a:cubicBezTo>
                <a:cubicBezTo>
                  <a:pt x="1685066" y="4980348"/>
                  <a:pt x="1701638" y="4961377"/>
                  <a:pt x="1712146" y="4959501"/>
                </a:cubicBezTo>
                <a:close/>
                <a:moveTo>
                  <a:pt x="4793936" y="4956910"/>
                </a:moveTo>
                <a:cubicBezTo>
                  <a:pt x="4795363" y="4964681"/>
                  <a:pt x="4804643" y="4958322"/>
                  <a:pt x="4803930" y="4968213"/>
                </a:cubicBezTo>
                <a:cubicBezTo>
                  <a:pt x="4771808" y="4974572"/>
                  <a:pt x="4765384" y="4983757"/>
                  <a:pt x="4731121" y="5004246"/>
                </a:cubicBezTo>
                <a:cubicBezTo>
                  <a:pt x="4729694" y="5002126"/>
                  <a:pt x="4731836" y="5000714"/>
                  <a:pt x="4734690" y="4998594"/>
                </a:cubicBezTo>
                <a:cubicBezTo>
                  <a:pt x="4746826" y="4993648"/>
                  <a:pt x="4747538" y="4987289"/>
                  <a:pt x="4743970" y="4980931"/>
                </a:cubicBezTo>
                <a:cubicBezTo>
                  <a:pt x="4766811" y="4976692"/>
                  <a:pt x="4771808" y="4971040"/>
                  <a:pt x="4793936" y="4956910"/>
                </a:cubicBezTo>
                <a:close/>
                <a:moveTo>
                  <a:pt x="1470729" y="4955654"/>
                </a:moveTo>
                <a:cubicBezTo>
                  <a:pt x="1477290" y="4954937"/>
                  <a:pt x="1455422" y="4973584"/>
                  <a:pt x="1464898" y="4968564"/>
                </a:cubicBezTo>
                <a:cubicBezTo>
                  <a:pt x="1454693" y="4983625"/>
                  <a:pt x="1448862" y="4985777"/>
                  <a:pt x="1443759" y="4986494"/>
                </a:cubicBezTo>
                <a:cubicBezTo>
                  <a:pt x="1451777" y="4979322"/>
                  <a:pt x="1463441" y="4962826"/>
                  <a:pt x="1470729" y="4955654"/>
                </a:cubicBezTo>
                <a:close/>
                <a:moveTo>
                  <a:pt x="1495042" y="4950992"/>
                </a:moveTo>
                <a:cubicBezTo>
                  <a:pt x="1491097" y="4956106"/>
                  <a:pt x="1489783" y="4959027"/>
                  <a:pt x="1491097" y="4959757"/>
                </a:cubicBezTo>
                <a:cubicBezTo>
                  <a:pt x="1483208" y="4970715"/>
                  <a:pt x="1481235" y="4965602"/>
                  <a:pt x="1481892" y="4962679"/>
                </a:cubicBezTo>
                <a:cubicBezTo>
                  <a:pt x="1487152" y="4956106"/>
                  <a:pt x="1491754" y="4952453"/>
                  <a:pt x="1495042" y="4950992"/>
                </a:cubicBezTo>
                <a:close/>
                <a:moveTo>
                  <a:pt x="1483297" y="4949856"/>
                </a:moveTo>
                <a:cubicBezTo>
                  <a:pt x="1484641" y="4950224"/>
                  <a:pt x="1484822" y="4952429"/>
                  <a:pt x="1484463" y="4953900"/>
                </a:cubicBezTo>
                <a:cubicBezTo>
                  <a:pt x="1480877" y="4958314"/>
                  <a:pt x="1479442" y="4958314"/>
                  <a:pt x="1477290" y="4959785"/>
                </a:cubicBezTo>
                <a:cubicBezTo>
                  <a:pt x="1474421" y="4964198"/>
                  <a:pt x="1478008" y="4963462"/>
                  <a:pt x="1470118" y="4973023"/>
                </a:cubicBezTo>
                <a:cubicBezTo>
                  <a:pt x="1453622" y="4988467"/>
                  <a:pt x="1478008" y="4958314"/>
                  <a:pt x="1475138" y="4956843"/>
                </a:cubicBezTo>
                <a:cubicBezTo>
                  <a:pt x="1479442" y="4950960"/>
                  <a:pt x="1481953" y="4949489"/>
                  <a:pt x="1483297" y="4949856"/>
                </a:cubicBezTo>
                <a:close/>
                <a:moveTo>
                  <a:pt x="1747624" y="4945546"/>
                </a:moveTo>
                <a:cubicBezTo>
                  <a:pt x="1749564" y="4945991"/>
                  <a:pt x="1750908" y="4947892"/>
                  <a:pt x="1750729" y="4952119"/>
                </a:cubicBezTo>
                <a:cubicBezTo>
                  <a:pt x="1744991" y="4958881"/>
                  <a:pt x="1738536" y="4949414"/>
                  <a:pt x="1739254" y="4957528"/>
                </a:cubicBezTo>
                <a:cubicBezTo>
                  <a:pt x="1730646" y="4956008"/>
                  <a:pt x="1741808" y="4944216"/>
                  <a:pt x="1747624" y="4945546"/>
                </a:cubicBezTo>
                <a:close/>
                <a:moveTo>
                  <a:pt x="2336158" y="4945076"/>
                </a:moveTo>
                <a:cubicBezTo>
                  <a:pt x="2332572" y="4951530"/>
                  <a:pt x="2349068" y="4945076"/>
                  <a:pt x="2345482" y="4951530"/>
                </a:cubicBezTo>
                <a:cubicBezTo>
                  <a:pt x="2338310" y="4954399"/>
                  <a:pt x="2332572" y="4958702"/>
                  <a:pt x="2325400" y="4960854"/>
                </a:cubicBezTo>
                <a:cubicBezTo>
                  <a:pt x="2325400" y="4952965"/>
                  <a:pt x="2331137" y="4955834"/>
                  <a:pt x="2333289" y="4952248"/>
                </a:cubicBezTo>
                <a:cubicBezTo>
                  <a:pt x="2334007" y="4949379"/>
                  <a:pt x="2331856" y="4945792"/>
                  <a:pt x="2336158" y="4945076"/>
                </a:cubicBezTo>
                <a:close/>
                <a:moveTo>
                  <a:pt x="5256579" y="4939326"/>
                </a:moveTo>
                <a:cubicBezTo>
                  <a:pt x="5259148" y="4938994"/>
                  <a:pt x="5261141" y="4939613"/>
                  <a:pt x="5262228" y="4941737"/>
                </a:cubicBezTo>
                <a:cubicBezTo>
                  <a:pt x="5251360" y="4941737"/>
                  <a:pt x="5239767" y="4953066"/>
                  <a:pt x="5230348" y="4960854"/>
                </a:cubicBezTo>
                <a:lnTo>
                  <a:pt x="5226726" y="4953066"/>
                </a:lnTo>
                <a:cubicBezTo>
                  <a:pt x="5235964" y="4949880"/>
                  <a:pt x="5248869" y="4940321"/>
                  <a:pt x="5256579" y="4939326"/>
                </a:cubicBezTo>
                <a:close/>
                <a:moveTo>
                  <a:pt x="4765722" y="4939159"/>
                </a:moveTo>
                <a:cubicBezTo>
                  <a:pt x="4767168" y="4945688"/>
                  <a:pt x="4756320" y="4951491"/>
                  <a:pt x="4745472" y="4957296"/>
                </a:cubicBezTo>
                <a:cubicBezTo>
                  <a:pt x="4751257" y="4959472"/>
                  <a:pt x="4762829" y="4957296"/>
                  <a:pt x="4755597" y="4968177"/>
                </a:cubicBezTo>
                <a:cubicBezTo>
                  <a:pt x="4747642" y="4968903"/>
                  <a:pt x="4743302" y="4958746"/>
                  <a:pt x="4740410" y="4973256"/>
                </a:cubicBezTo>
                <a:cubicBezTo>
                  <a:pt x="4724499" y="4964551"/>
                  <a:pt x="4686894" y="5002274"/>
                  <a:pt x="4680384" y="4987765"/>
                </a:cubicBezTo>
                <a:cubicBezTo>
                  <a:pt x="4695572" y="4982686"/>
                  <a:pt x="4696294" y="4976157"/>
                  <a:pt x="4707142" y="4970354"/>
                </a:cubicBezTo>
                <a:cubicBezTo>
                  <a:pt x="4712928" y="4971079"/>
                  <a:pt x="4712205" y="4980511"/>
                  <a:pt x="4723776" y="4971805"/>
                </a:cubicBezTo>
                <a:cubicBezTo>
                  <a:pt x="4733178" y="4964551"/>
                  <a:pt x="4716544" y="4970354"/>
                  <a:pt x="4725222" y="4960923"/>
                </a:cubicBezTo>
                <a:cubicBezTo>
                  <a:pt x="4731008" y="4958746"/>
                  <a:pt x="4733900" y="4962374"/>
                  <a:pt x="4740410" y="4959472"/>
                </a:cubicBezTo>
                <a:cubicBezTo>
                  <a:pt x="4727392" y="4956570"/>
                  <a:pt x="4750534" y="4951491"/>
                  <a:pt x="4765722" y="4939159"/>
                </a:cubicBezTo>
                <a:close/>
                <a:moveTo>
                  <a:pt x="1871303" y="4935898"/>
                </a:moveTo>
                <a:cubicBezTo>
                  <a:pt x="1879879" y="4935898"/>
                  <a:pt x="1888454" y="4935213"/>
                  <a:pt x="1893456" y="4940003"/>
                </a:cubicBezTo>
                <a:cubicBezTo>
                  <a:pt x="1872018" y="4949583"/>
                  <a:pt x="1862013" y="4959848"/>
                  <a:pt x="1844147" y="4968744"/>
                </a:cubicBezTo>
                <a:cubicBezTo>
                  <a:pt x="1844861" y="4963953"/>
                  <a:pt x="1847720" y="4959163"/>
                  <a:pt x="1848435" y="4954374"/>
                </a:cubicBezTo>
                <a:cubicBezTo>
                  <a:pt x="1860584" y="4950952"/>
                  <a:pt x="1868445" y="4945478"/>
                  <a:pt x="1871303" y="4935898"/>
                </a:cubicBezTo>
                <a:close/>
                <a:moveTo>
                  <a:pt x="4747446" y="4933241"/>
                </a:moveTo>
                <a:cubicBezTo>
                  <a:pt x="4738798" y="4945139"/>
                  <a:pt x="4737356" y="4947939"/>
                  <a:pt x="4717898" y="4954938"/>
                </a:cubicBezTo>
                <a:cubicBezTo>
                  <a:pt x="4709970" y="4946539"/>
                  <a:pt x="4738076" y="4940240"/>
                  <a:pt x="4747446" y="4933241"/>
                </a:cubicBezTo>
                <a:close/>
                <a:moveTo>
                  <a:pt x="4792526" y="4930077"/>
                </a:moveTo>
                <a:cubicBezTo>
                  <a:pt x="4795558" y="4929755"/>
                  <a:pt x="4797624" y="4931223"/>
                  <a:pt x="4797256" y="4935810"/>
                </a:cubicBezTo>
                <a:cubicBezTo>
                  <a:pt x="4788439" y="4945350"/>
                  <a:pt x="4776682" y="4938011"/>
                  <a:pt x="4778888" y="4945350"/>
                </a:cubicBezTo>
                <a:cubicBezTo>
                  <a:pt x="4765660" y="4948103"/>
                  <a:pt x="4783434" y="4931040"/>
                  <a:pt x="4792526" y="4930077"/>
                </a:cubicBezTo>
                <a:close/>
                <a:moveTo>
                  <a:pt x="2342972" y="4921160"/>
                </a:moveTo>
                <a:cubicBezTo>
                  <a:pt x="2345303" y="4920968"/>
                  <a:pt x="2347275" y="4921735"/>
                  <a:pt x="2349068" y="4924036"/>
                </a:cubicBezTo>
                <a:cubicBezTo>
                  <a:pt x="2344047" y="4924036"/>
                  <a:pt x="2343331" y="4933241"/>
                  <a:pt x="2338310" y="4933241"/>
                </a:cubicBezTo>
                <a:cubicBezTo>
                  <a:pt x="2341179" y="4927872"/>
                  <a:pt x="2333289" y="4929406"/>
                  <a:pt x="2334724" y="4924036"/>
                </a:cubicBezTo>
                <a:cubicBezTo>
                  <a:pt x="2337952" y="4922502"/>
                  <a:pt x="2340641" y="4921352"/>
                  <a:pt x="2342972" y="4921160"/>
                </a:cubicBezTo>
                <a:close/>
                <a:moveTo>
                  <a:pt x="1513286" y="4908469"/>
                </a:moveTo>
                <a:cubicBezTo>
                  <a:pt x="1517723" y="4905629"/>
                  <a:pt x="1514025" y="4911309"/>
                  <a:pt x="1509587" y="4916989"/>
                </a:cubicBezTo>
                <a:cubicBezTo>
                  <a:pt x="1510327" y="4916989"/>
                  <a:pt x="1512546" y="4914149"/>
                  <a:pt x="1514765" y="4911309"/>
                </a:cubicBezTo>
                <a:cubicBezTo>
                  <a:pt x="1520682" y="4908469"/>
                  <a:pt x="1499972" y="4926930"/>
                  <a:pt x="1505889" y="4925510"/>
                </a:cubicBezTo>
                <a:cubicBezTo>
                  <a:pt x="1491096" y="4941131"/>
                  <a:pt x="1501451" y="4922670"/>
                  <a:pt x="1513286" y="4908469"/>
                </a:cubicBezTo>
                <a:close/>
                <a:moveTo>
                  <a:pt x="1485822" y="4908082"/>
                </a:moveTo>
                <a:cubicBezTo>
                  <a:pt x="1495041" y="4901684"/>
                  <a:pt x="1468802" y="4929411"/>
                  <a:pt x="1469510" y="4931544"/>
                </a:cubicBezTo>
                <a:cubicBezTo>
                  <a:pt x="1483695" y="4920169"/>
                  <a:pt x="1467383" y="4937943"/>
                  <a:pt x="1476602" y="4933678"/>
                </a:cubicBezTo>
                <a:cubicBezTo>
                  <a:pt x="1463837" y="4945764"/>
                  <a:pt x="1431925" y="4962827"/>
                  <a:pt x="1457455" y="4930834"/>
                </a:cubicBezTo>
                <a:cubicBezTo>
                  <a:pt x="1459582" y="4929411"/>
                  <a:pt x="1457455" y="4932255"/>
                  <a:pt x="1454618" y="4935811"/>
                </a:cubicBezTo>
                <a:cubicBezTo>
                  <a:pt x="1448236" y="4942209"/>
                  <a:pt x="1462419" y="4935099"/>
                  <a:pt x="1473765" y="4918747"/>
                </a:cubicBezTo>
                <a:cubicBezTo>
                  <a:pt x="1474475" y="4919458"/>
                  <a:pt x="1466674" y="4928700"/>
                  <a:pt x="1468802" y="4927990"/>
                </a:cubicBezTo>
                <a:cubicBezTo>
                  <a:pt x="1475894" y="4923723"/>
                  <a:pt x="1475894" y="4918035"/>
                  <a:pt x="1485822" y="4908082"/>
                </a:cubicBezTo>
                <a:close/>
                <a:moveTo>
                  <a:pt x="4818810" y="4907602"/>
                </a:moveTo>
                <a:cubicBezTo>
                  <a:pt x="4822345" y="4915423"/>
                  <a:pt x="4835773" y="4933907"/>
                  <a:pt x="4879592" y="4909735"/>
                </a:cubicBezTo>
                <a:cubicBezTo>
                  <a:pt x="4877472" y="4928930"/>
                  <a:pt x="4848494" y="4938885"/>
                  <a:pt x="4829412" y="4961635"/>
                </a:cubicBezTo>
                <a:cubicBezTo>
                  <a:pt x="4803968" y="4968745"/>
                  <a:pt x="4824464" y="4958791"/>
                  <a:pt x="4803968" y="4952392"/>
                </a:cubicBezTo>
                <a:cubicBezTo>
                  <a:pt x="4810330" y="4948838"/>
                  <a:pt x="4816690" y="4945283"/>
                  <a:pt x="4815984" y="4941728"/>
                </a:cubicBezTo>
                <a:cubicBezTo>
                  <a:pt x="4820931" y="4940306"/>
                  <a:pt x="4821638" y="4945994"/>
                  <a:pt x="4827292" y="4942439"/>
                </a:cubicBezTo>
                <a:cubicBezTo>
                  <a:pt x="4831532" y="4938885"/>
                  <a:pt x="4827999" y="4935329"/>
                  <a:pt x="4833652" y="4931774"/>
                </a:cubicBezTo>
                <a:cubicBezTo>
                  <a:pt x="4815276" y="4937462"/>
                  <a:pt x="4828705" y="4918977"/>
                  <a:pt x="4806089" y="4931064"/>
                </a:cubicBezTo>
                <a:cubicBezTo>
                  <a:pt x="4805382" y="4926797"/>
                  <a:pt x="4803968" y="4922532"/>
                  <a:pt x="4798315" y="4925376"/>
                </a:cubicBezTo>
                <a:cubicBezTo>
                  <a:pt x="4794780" y="4913289"/>
                  <a:pt x="4815984" y="4918977"/>
                  <a:pt x="4818810" y="4907602"/>
                </a:cubicBezTo>
                <a:close/>
                <a:moveTo>
                  <a:pt x="2388474" y="4905911"/>
                </a:moveTo>
                <a:cubicBezTo>
                  <a:pt x="2395627" y="4910196"/>
                  <a:pt x="2413509" y="4900198"/>
                  <a:pt x="2411363" y="4912339"/>
                </a:cubicBezTo>
                <a:cubicBezTo>
                  <a:pt x="2402781" y="4918052"/>
                  <a:pt x="2390620" y="4916623"/>
                  <a:pt x="2384183" y="4929478"/>
                </a:cubicBezTo>
                <a:cubicBezTo>
                  <a:pt x="2384183" y="4929478"/>
                  <a:pt x="2384183" y="4930191"/>
                  <a:pt x="2383467" y="4930191"/>
                </a:cubicBezTo>
                <a:cubicBezTo>
                  <a:pt x="2372739" y="4930191"/>
                  <a:pt x="2368446" y="4930906"/>
                  <a:pt x="2366301" y="4922337"/>
                </a:cubicBezTo>
                <a:cubicBezTo>
                  <a:pt x="2374169" y="4915910"/>
                  <a:pt x="2374884" y="4920908"/>
                  <a:pt x="2384183" y="4923050"/>
                </a:cubicBezTo>
                <a:cubicBezTo>
                  <a:pt x="2393481" y="4913766"/>
                  <a:pt x="2390620" y="4914481"/>
                  <a:pt x="2388474" y="4905911"/>
                </a:cubicBezTo>
                <a:close/>
                <a:moveTo>
                  <a:pt x="5770396" y="4905629"/>
                </a:moveTo>
                <a:cubicBezTo>
                  <a:pt x="5771094" y="4916899"/>
                  <a:pt x="5752232" y="4929579"/>
                  <a:pt x="5737563" y="4935214"/>
                </a:cubicBezTo>
                <a:cubicBezTo>
                  <a:pt x="5747344" y="4923239"/>
                  <a:pt x="5752232" y="4911264"/>
                  <a:pt x="5770396" y="4905629"/>
                </a:cubicBezTo>
                <a:close/>
                <a:moveTo>
                  <a:pt x="1643854" y="4903452"/>
                </a:moveTo>
                <a:cubicBezTo>
                  <a:pt x="1645334" y="4904012"/>
                  <a:pt x="1646517" y="4904948"/>
                  <a:pt x="1648884" y="4903452"/>
                </a:cubicBezTo>
                <a:cubicBezTo>
                  <a:pt x="1645728" y="4913926"/>
                  <a:pt x="1638628" y="4916171"/>
                  <a:pt x="1633105" y="4921407"/>
                </a:cubicBezTo>
                <a:cubicBezTo>
                  <a:pt x="1633105" y="4921407"/>
                  <a:pt x="1633105" y="4921407"/>
                  <a:pt x="1637050" y="4905696"/>
                </a:cubicBezTo>
                <a:cubicBezTo>
                  <a:pt x="1640601" y="4902704"/>
                  <a:pt x="1642376" y="4902890"/>
                  <a:pt x="1643854" y="4903452"/>
                </a:cubicBezTo>
                <a:close/>
                <a:moveTo>
                  <a:pt x="4810560" y="4901684"/>
                </a:moveTo>
                <a:cubicBezTo>
                  <a:pt x="4808385" y="4910344"/>
                  <a:pt x="4775030" y="4926218"/>
                  <a:pt x="4761251" y="4931270"/>
                </a:cubicBezTo>
                <a:cubicBezTo>
                  <a:pt x="4764876" y="4916116"/>
                  <a:pt x="4804034" y="4903848"/>
                  <a:pt x="4810560" y="4901684"/>
                </a:cubicBezTo>
                <a:close/>
                <a:moveTo>
                  <a:pt x="2396404" y="4899523"/>
                </a:moveTo>
                <a:cubicBezTo>
                  <a:pt x="2388924" y="4901025"/>
                  <a:pt x="2384163" y="4909291"/>
                  <a:pt x="2376681" y="4911545"/>
                </a:cubicBezTo>
                <a:cubicBezTo>
                  <a:pt x="2378721" y="4899523"/>
                  <a:pt x="2394364" y="4895766"/>
                  <a:pt x="2396404" y="4899523"/>
                </a:cubicBezTo>
                <a:close/>
                <a:moveTo>
                  <a:pt x="1733695" y="4897918"/>
                </a:moveTo>
                <a:cubicBezTo>
                  <a:pt x="1730679" y="4911545"/>
                  <a:pt x="1717858" y="4905089"/>
                  <a:pt x="1708054" y="4910828"/>
                </a:cubicBezTo>
                <a:cubicBezTo>
                  <a:pt x="1711825" y="4898635"/>
                  <a:pt x="1724646" y="4895766"/>
                  <a:pt x="1733695" y="4897918"/>
                </a:cubicBezTo>
                <a:close/>
                <a:moveTo>
                  <a:pt x="1880918" y="4895766"/>
                </a:moveTo>
                <a:cubicBezTo>
                  <a:pt x="1881622" y="4907959"/>
                  <a:pt x="1860490" y="4910110"/>
                  <a:pt x="1852036" y="4911545"/>
                </a:cubicBezTo>
                <a:cubicBezTo>
                  <a:pt x="1854854" y="4900070"/>
                  <a:pt x="1871057" y="4903656"/>
                  <a:pt x="1880918" y="4895766"/>
                </a:cubicBezTo>
                <a:close/>
                <a:moveTo>
                  <a:pt x="1524626" y="4890708"/>
                </a:moveTo>
                <a:cubicBezTo>
                  <a:pt x="1511279" y="4904869"/>
                  <a:pt x="1517602" y="4895664"/>
                  <a:pt x="1508470" y="4902745"/>
                </a:cubicBezTo>
                <a:cubicBezTo>
                  <a:pt x="1500742" y="4914782"/>
                  <a:pt x="1514089" y="4902745"/>
                  <a:pt x="1508470" y="4910534"/>
                </a:cubicBezTo>
                <a:cubicBezTo>
                  <a:pt x="1493015" y="4930358"/>
                  <a:pt x="1504958" y="4911242"/>
                  <a:pt x="1493717" y="4922570"/>
                </a:cubicBezTo>
                <a:cubicBezTo>
                  <a:pt x="1489503" y="4928235"/>
                  <a:pt x="1488098" y="4931774"/>
                  <a:pt x="1490908" y="4930358"/>
                </a:cubicBezTo>
                <a:cubicBezTo>
                  <a:pt x="1483882" y="4938147"/>
                  <a:pt x="1478263" y="4941686"/>
                  <a:pt x="1473345" y="4943103"/>
                </a:cubicBezTo>
                <a:cubicBezTo>
                  <a:pt x="1481775" y="4925402"/>
                  <a:pt x="1508470" y="4906993"/>
                  <a:pt x="1507767" y="4899205"/>
                </a:cubicBezTo>
                <a:cubicBezTo>
                  <a:pt x="1518305" y="4887877"/>
                  <a:pt x="1518305" y="4894957"/>
                  <a:pt x="1524626" y="4890708"/>
                </a:cubicBezTo>
                <a:close/>
                <a:moveTo>
                  <a:pt x="6315462" y="4886521"/>
                </a:moveTo>
                <a:cubicBezTo>
                  <a:pt x="6312702" y="4892685"/>
                  <a:pt x="6307178" y="4893918"/>
                  <a:pt x="6301655" y="4895767"/>
                </a:cubicBezTo>
                <a:cubicBezTo>
                  <a:pt x="6302346" y="4885905"/>
                  <a:pt x="6310630" y="4888986"/>
                  <a:pt x="6315462" y="4886521"/>
                </a:cubicBezTo>
                <a:close/>
                <a:moveTo>
                  <a:pt x="5019628" y="4883932"/>
                </a:moveTo>
                <a:cubicBezTo>
                  <a:pt x="5014608" y="4898485"/>
                  <a:pt x="4998829" y="4896406"/>
                  <a:pt x="4980181" y="4909573"/>
                </a:cubicBezTo>
                <a:cubicBezTo>
                  <a:pt x="4989506" y="4898485"/>
                  <a:pt x="5006002" y="4888091"/>
                  <a:pt x="5019628" y="4883932"/>
                </a:cubicBezTo>
                <a:close/>
                <a:moveTo>
                  <a:pt x="4941052" y="4883012"/>
                </a:moveTo>
                <a:cubicBezTo>
                  <a:pt x="4944398" y="4883829"/>
                  <a:pt x="4946512" y="4886735"/>
                  <a:pt x="4948625" y="4889642"/>
                </a:cubicBezTo>
                <a:cubicBezTo>
                  <a:pt x="4944398" y="4902721"/>
                  <a:pt x="4931719" y="4889642"/>
                  <a:pt x="4931015" y="4899815"/>
                </a:cubicBezTo>
                <a:cubicBezTo>
                  <a:pt x="4919039" y="4905629"/>
                  <a:pt x="4935242" y="4891822"/>
                  <a:pt x="4926084" y="4888916"/>
                </a:cubicBezTo>
                <a:cubicBezTo>
                  <a:pt x="4933128" y="4883465"/>
                  <a:pt x="4937706" y="4882194"/>
                  <a:pt x="4941052" y="4883012"/>
                </a:cubicBezTo>
                <a:close/>
                <a:moveTo>
                  <a:pt x="1987241" y="4868178"/>
                </a:moveTo>
                <a:cubicBezTo>
                  <a:pt x="1989487" y="4868052"/>
                  <a:pt x="1991196" y="4868830"/>
                  <a:pt x="1992072" y="4871028"/>
                </a:cubicBezTo>
                <a:cubicBezTo>
                  <a:pt x="1982255" y="4870295"/>
                  <a:pt x="1972437" y="4881285"/>
                  <a:pt x="1963320" y="4887878"/>
                </a:cubicBezTo>
                <a:lnTo>
                  <a:pt x="1960515" y="4879820"/>
                </a:lnTo>
                <a:cubicBezTo>
                  <a:pt x="1966126" y="4877987"/>
                  <a:pt x="1973138" y="4873593"/>
                  <a:pt x="1979187" y="4870754"/>
                </a:cubicBezTo>
                <a:cubicBezTo>
                  <a:pt x="1982211" y="4869334"/>
                  <a:pt x="1984994" y="4868304"/>
                  <a:pt x="1987241" y="4868178"/>
                </a:cubicBezTo>
                <a:close/>
                <a:moveTo>
                  <a:pt x="2411888" y="4868153"/>
                </a:moveTo>
                <a:cubicBezTo>
                  <a:pt x="2408436" y="4876043"/>
                  <a:pt x="2418101" y="4874608"/>
                  <a:pt x="2416030" y="4881780"/>
                </a:cubicBezTo>
                <a:cubicBezTo>
                  <a:pt x="2411888" y="4880347"/>
                  <a:pt x="2410507" y="4883932"/>
                  <a:pt x="2406365" y="4882497"/>
                </a:cubicBezTo>
                <a:cubicBezTo>
                  <a:pt x="2411198" y="4873891"/>
                  <a:pt x="2412578" y="4877477"/>
                  <a:pt x="2404294" y="4876760"/>
                </a:cubicBezTo>
                <a:cubicBezTo>
                  <a:pt x="2406365" y="4872457"/>
                  <a:pt x="2408436" y="4868870"/>
                  <a:pt x="2411888" y="4868153"/>
                </a:cubicBezTo>
                <a:close/>
                <a:moveTo>
                  <a:pt x="1658746" y="4862954"/>
                </a:moveTo>
                <a:cubicBezTo>
                  <a:pt x="1652172" y="4885905"/>
                  <a:pt x="1649542" y="4862237"/>
                  <a:pt x="1639023" y="4879450"/>
                </a:cubicBezTo>
                <a:cubicBezTo>
                  <a:pt x="1643625" y="4862954"/>
                  <a:pt x="1652172" y="4870126"/>
                  <a:pt x="1658746" y="4862954"/>
                </a:cubicBezTo>
                <a:close/>
                <a:moveTo>
                  <a:pt x="1561729" y="4862873"/>
                </a:moveTo>
                <a:cubicBezTo>
                  <a:pt x="1564058" y="4860521"/>
                  <a:pt x="1565318" y="4859988"/>
                  <a:pt x="1564418" y="4863184"/>
                </a:cubicBezTo>
                <a:cubicBezTo>
                  <a:pt x="1552177" y="4876674"/>
                  <a:pt x="1547856" y="4887325"/>
                  <a:pt x="1537056" y="4900815"/>
                </a:cubicBezTo>
                <a:cubicBezTo>
                  <a:pt x="1533455" y="4907206"/>
                  <a:pt x="1534174" y="4909336"/>
                  <a:pt x="1538496" y="4907206"/>
                </a:cubicBezTo>
                <a:cubicBezTo>
                  <a:pt x="1524814" y="4921407"/>
                  <a:pt x="1527694" y="4907206"/>
                  <a:pt x="1522653" y="4905786"/>
                </a:cubicBezTo>
                <a:cubicBezTo>
                  <a:pt x="1528415" y="4899395"/>
                  <a:pt x="1534174" y="4892295"/>
                  <a:pt x="1541376" y="4881645"/>
                </a:cubicBezTo>
                <a:cubicBezTo>
                  <a:pt x="1538135" y="4893361"/>
                  <a:pt x="1554743" y="4869929"/>
                  <a:pt x="1561729" y="4862873"/>
                </a:cubicBezTo>
                <a:close/>
                <a:moveTo>
                  <a:pt x="2455082" y="4858292"/>
                </a:moveTo>
                <a:cubicBezTo>
                  <a:pt x="2449384" y="4865646"/>
                  <a:pt x="2461491" y="4861234"/>
                  <a:pt x="2455794" y="4869324"/>
                </a:cubicBezTo>
                <a:cubicBezTo>
                  <a:pt x="2447959" y="4876679"/>
                  <a:pt x="2435851" y="4873001"/>
                  <a:pt x="2435851" y="4892123"/>
                </a:cubicBezTo>
                <a:cubicBezTo>
                  <a:pt x="2428017" y="4889181"/>
                  <a:pt x="2425880" y="4899477"/>
                  <a:pt x="2420182" y="4901684"/>
                </a:cubicBezTo>
                <a:cubicBezTo>
                  <a:pt x="2419470" y="4898006"/>
                  <a:pt x="2421606" y="4892123"/>
                  <a:pt x="2417333" y="4890652"/>
                </a:cubicBezTo>
                <a:cubicBezTo>
                  <a:pt x="2415908" y="4895064"/>
                  <a:pt x="2410210" y="4891388"/>
                  <a:pt x="2415196" y="4890652"/>
                </a:cubicBezTo>
                <a:cubicBezTo>
                  <a:pt x="2419470" y="4887710"/>
                  <a:pt x="2425168" y="4880355"/>
                  <a:pt x="2423031" y="4875943"/>
                </a:cubicBezTo>
                <a:cubicBezTo>
                  <a:pt x="2427305" y="4875943"/>
                  <a:pt x="2426592" y="4879620"/>
                  <a:pt x="2430866" y="4880355"/>
                </a:cubicBezTo>
                <a:cubicBezTo>
                  <a:pt x="2436563" y="4867853"/>
                  <a:pt x="2447959" y="4867853"/>
                  <a:pt x="2455082" y="4858292"/>
                </a:cubicBezTo>
                <a:close/>
                <a:moveTo>
                  <a:pt x="1557716" y="4857264"/>
                </a:moveTo>
                <a:cubicBezTo>
                  <a:pt x="1559326" y="4855937"/>
                  <a:pt x="1553847" y="4864998"/>
                  <a:pt x="1558230" y="4860855"/>
                </a:cubicBezTo>
                <a:cubicBezTo>
                  <a:pt x="1558230" y="4860855"/>
                  <a:pt x="1558230" y="4860855"/>
                  <a:pt x="1551655" y="4869829"/>
                </a:cubicBezTo>
                <a:cubicBezTo>
                  <a:pt x="1548733" y="4872591"/>
                  <a:pt x="1545811" y="4875352"/>
                  <a:pt x="1544350" y="4876043"/>
                </a:cubicBezTo>
                <a:cubicBezTo>
                  <a:pt x="1549464" y="4869140"/>
                  <a:pt x="1553847" y="4862927"/>
                  <a:pt x="1553116" y="4862927"/>
                </a:cubicBezTo>
                <a:cubicBezTo>
                  <a:pt x="1555856" y="4859302"/>
                  <a:pt x="1557179" y="4857706"/>
                  <a:pt x="1557716" y="4857264"/>
                </a:cubicBezTo>
                <a:close/>
                <a:moveTo>
                  <a:pt x="1415589" y="4856383"/>
                </a:moveTo>
                <a:cubicBezTo>
                  <a:pt x="1420616" y="4855939"/>
                  <a:pt x="1417010" y="4862913"/>
                  <a:pt x="1422558" y="4861899"/>
                </a:cubicBezTo>
                <a:cubicBezTo>
                  <a:pt x="1405546" y="4872718"/>
                  <a:pt x="1401108" y="4874071"/>
                  <a:pt x="1400369" y="4872042"/>
                </a:cubicBezTo>
                <a:cubicBezTo>
                  <a:pt x="1400369" y="4869337"/>
                  <a:pt x="1404807" y="4863251"/>
                  <a:pt x="1407026" y="4859870"/>
                </a:cubicBezTo>
                <a:cubicBezTo>
                  <a:pt x="1411279" y="4857503"/>
                  <a:pt x="1413914" y="4856531"/>
                  <a:pt x="1415589" y="4856383"/>
                </a:cubicBezTo>
                <a:close/>
                <a:moveTo>
                  <a:pt x="6361482" y="4854348"/>
                </a:moveTo>
                <a:cubicBezTo>
                  <a:pt x="6364770" y="4862237"/>
                  <a:pt x="6355566" y="4867760"/>
                  <a:pt x="6350963" y="4870126"/>
                </a:cubicBezTo>
                <a:cubicBezTo>
                  <a:pt x="6352936" y="4861448"/>
                  <a:pt x="6356880" y="4856714"/>
                  <a:pt x="6361482" y="4854348"/>
                </a:cubicBezTo>
                <a:close/>
                <a:moveTo>
                  <a:pt x="1194364" y="4852375"/>
                </a:moveTo>
                <a:cubicBezTo>
                  <a:pt x="1197974" y="4859525"/>
                  <a:pt x="1190753" y="4865244"/>
                  <a:pt x="1193642" y="4870964"/>
                </a:cubicBezTo>
                <a:cubicBezTo>
                  <a:pt x="1186421" y="4873824"/>
                  <a:pt x="1179201" y="4876684"/>
                  <a:pt x="1171982" y="4879544"/>
                </a:cubicBezTo>
                <a:cubicBezTo>
                  <a:pt x="1188588" y="4877398"/>
                  <a:pt x="1187866" y="4882404"/>
                  <a:pt x="1189310" y="4887408"/>
                </a:cubicBezTo>
                <a:cubicBezTo>
                  <a:pt x="1197253" y="4882404"/>
                  <a:pt x="1197974" y="4878828"/>
                  <a:pt x="1212415" y="4873109"/>
                </a:cubicBezTo>
                <a:cubicBezTo>
                  <a:pt x="1218913" y="4882404"/>
                  <a:pt x="1168371" y="4900279"/>
                  <a:pt x="1165482" y="4905283"/>
                </a:cubicBezTo>
                <a:cubicBezTo>
                  <a:pt x="1157541" y="4908143"/>
                  <a:pt x="1161873" y="4904569"/>
                  <a:pt x="1166204" y="4902423"/>
                </a:cubicBezTo>
                <a:cubicBezTo>
                  <a:pt x="1169815" y="4892413"/>
                  <a:pt x="1160428" y="4904569"/>
                  <a:pt x="1144544" y="4909573"/>
                </a:cubicBezTo>
                <a:cubicBezTo>
                  <a:pt x="1164761" y="4891699"/>
                  <a:pt x="1138046" y="4887408"/>
                  <a:pt x="1149598" y="4871679"/>
                </a:cubicBezTo>
                <a:cubicBezTo>
                  <a:pt x="1153209" y="4865959"/>
                  <a:pt x="1180645" y="4858809"/>
                  <a:pt x="1194364" y="4852375"/>
                </a:cubicBezTo>
                <a:close/>
                <a:moveTo>
                  <a:pt x="1487151" y="4851270"/>
                </a:moveTo>
                <a:cubicBezTo>
                  <a:pt x="1470621" y="4863341"/>
                  <a:pt x="1463107" y="4865471"/>
                  <a:pt x="1455594" y="4866182"/>
                </a:cubicBezTo>
                <a:cubicBezTo>
                  <a:pt x="1479638" y="4848430"/>
                  <a:pt x="1480389" y="4852690"/>
                  <a:pt x="1487151" y="4851270"/>
                </a:cubicBezTo>
                <a:close/>
                <a:moveTo>
                  <a:pt x="1636591" y="4847227"/>
                </a:moveTo>
                <a:cubicBezTo>
                  <a:pt x="1630082" y="4870126"/>
                  <a:pt x="1648885" y="4842513"/>
                  <a:pt x="1643823" y="4866085"/>
                </a:cubicBezTo>
                <a:cubicBezTo>
                  <a:pt x="1639484" y="4862044"/>
                  <a:pt x="1635867" y="4864738"/>
                  <a:pt x="1627189" y="4870126"/>
                </a:cubicBezTo>
                <a:cubicBezTo>
                  <a:pt x="1633698" y="4860024"/>
                  <a:pt x="1632251" y="4861371"/>
                  <a:pt x="1636591" y="4847227"/>
                </a:cubicBezTo>
                <a:close/>
                <a:moveTo>
                  <a:pt x="4941632" y="4846458"/>
                </a:moveTo>
                <a:cubicBezTo>
                  <a:pt x="4946652" y="4860802"/>
                  <a:pt x="4906488" y="4880168"/>
                  <a:pt x="4891426" y="4885905"/>
                </a:cubicBezTo>
                <a:cubicBezTo>
                  <a:pt x="4893578" y="4871560"/>
                  <a:pt x="4929440" y="4874430"/>
                  <a:pt x="4914378" y="4862237"/>
                </a:cubicBezTo>
                <a:cubicBezTo>
                  <a:pt x="4925136" y="4862954"/>
                  <a:pt x="4931592" y="4853631"/>
                  <a:pt x="4941632" y="4846458"/>
                </a:cubicBezTo>
                <a:close/>
                <a:moveTo>
                  <a:pt x="1452659" y="4842638"/>
                </a:moveTo>
                <a:cubicBezTo>
                  <a:pt x="1456460" y="4842137"/>
                  <a:pt x="1446055" y="4852941"/>
                  <a:pt x="1436453" y="4860944"/>
                </a:cubicBezTo>
                <a:cubicBezTo>
                  <a:pt x="1447835" y="4853829"/>
                  <a:pt x="1462772" y="4846717"/>
                  <a:pt x="1450680" y="4858098"/>
                </a:cubicBezTo>
                <a:cubicBezTo>
                  <a:pt x="1420093" y="4878016"/>
                  <a:pt x="1422226" y="4867346"/>
                  <a:pt x="1443567" y="4847429"/>
                </a:cubicBezTo>
                <a:cubicBezTo>
                  <a:pt x="1448547" y="4844227"/>
                  <a:pt x="1451392" y="4842804"/>
                  <a:pt x="1452659" y="4842638"/>
                </a:cubicBezTo>
                <a:close/>
                <a:moveTo>
                  <a:pt x="2453884" y="4842513"/>
                </a:moveTo>
                <a:cubicBezTo>
                  <a:pt x="2458815" y="4843253"/>
                  <a:pt x="2456702" y="4849170"/>
                  <a:pt x="2459520" y="4851389"/>
                </a:cubicBezTo>
                <a:cubicBezTo>
                  <a:pt x="2455997" y="4852129"/>
                  <a:pt x="2453884" y="4854348"/>
                  <a:pt x="2449657" y="4852129"/>
                </a:cubicBezTo>
                <a:cubicBezTo>
                  <a:pt x="2452475" y="4845472"/>
                  <a:pt x="2455293" y="4848430"/>
                  <a:pt x="2453884" y="4842513"/>
                </a:cubicBezTo>
                <a:close/>
                <a:moveTo>
                  <a:pt x="1658746" y="4836596"/>
                </a:moveTo>
                <a:cubicBezTo>
                  <a:pt x="1656774" y="4843171"/>
                  <a:pt x="1656774" y="4856319"/>
                  <a:pt x="1652828" y="4855005"/>
                </a:cubicBezTo>
                <a:cubicBezTo>
                  <a:pt x="1653486" y="4847115"/>
                  <a:pt x="1654144" y="4839883"/>
                  <a:pt x="1658746" y="4836596"/>
                </a:cubicBezTo>
                <a:close/>
                <a:moveTo>
                  <a:pt x="1617326" y="4834327"/>
                </a:moveTo>
                <a:cubicBezTo>
                  <a:pt x="1611589" y="4850376"/>
                  <a:pt x="1608720" y="4848917"/>
                  <a:pt x="1603699" y="4860590"/>
                </a:cubicBezTo>
                <a:cubicBezTo>
                  <a:pt x="1604416" y="4856212"/>
                  <a:pt x="1600830" y="4857671"/>
                  <a:pt x="1595810" y="4867884"/>
                </a:cubicBezTo>
                <a:cubicBezTo>
                  <a:pt x="1595093" y="4866425"/>
                  <a:pt x="1599395" y="4862048"/>
                  <a:pt x="1602265" y="4854753"/>
                </a:cubicBezTo>
                <a:cubicBezTo>
                  <a:pt x="1600114" y="4853294"/>
                  <a:pt x="1595093" y="4864967"/>
                  <a:pt x="1591506" y="4869344"/>
                </a:cubicBezTo>
                <a:cubicBezTo>
                  <a:pt x="1590789" y="4868613"/>
                  <a:pt x="1595093" y="4861319"/>
                  <a:pt x="1592941" y="4862048"/>
                </a:cubicBezTo>
                <a:cubicBezTo>
                  <a:pt x="1589355" y="4871532"/>
                  <a:pt x="1569273" y="4881744"/>
                  <a:pt x="1580748" y="4863507"/>
                </a:cubicBezTo>
                <a:cubicBezTo>
                  <a:pt x="1577162" y="4862777"/>
                  <a:pt x="1565687" y="4883933"/>
                  <a:pt x="1562100" y="4881744"/>
                </a:cubicBezTo>
                <a:cubicBezTo>
                  <a:pt x="1570708" y="4868066"/>
                  <a:pt x="1570438" y="4871212"/>
                  <a:pt x="1574607" y="4864099"/>
                </a:cubicBezTo>
                <a:lnTo>
                  <a:pt x="1577561" y="4858551"/>
                </a:lnTo>
                <a:lnTo>
                  <a:pt x="1573990" y="4863581"/>
                </a:lnTo>
                <a:cubicBezTo>
                  <a:pt x="1572560" y="4864350"/>
                  <a:pt x="1577465" y="4853382"/>
                  <a:pt x="1570925" y="4864083"/>
                </a:cubicBezTo>
                <a:cubicBezTo>
                  <a:pt x="1570199" y="4863370"/>
                  <a:pt x="1579646" y="4850528"/>
                  <a:pt x="1577465" y="4851242"/>
                </a:cubicBezTo>
                <a:cubicBezTo>
                  <a:pt x="1579646" y="4845890"/>
                  <a:pt x="1580190" y="4846605"/>
                  <a:pt x="1580009" y="4849101"/>
                </a:cubicBezTo>
                <a:lnTo>
                  <a:pt x="1578297" y="4857170"/>
                </a:lnTo>
                <a:lnTo>
                  <a:pt x="1580748" y="4852565"/>
                </a:lnTo>
                <a:cubicBezTo>
                  <a:pt x="1589355" y="4848188"/>
                  <a:pt x="1586487" y="4856942"/>
                  <a:pt x="1588637" y="4859859"/>
                </a:cubicBezTo>
                <a:cubicBezTo>
                  <a:pt x="1592224" y="4859130"/>
                  <a:pt x="1595093" y="4848188"/>
                  <a:pt x="1590789" y="4852565"/>
                </a:cubicBezTo>
                <a:cubicBezTo>
                  <a:pt x="1595093" y="4845269"/>
                  <a:pt x="1603699" y="4840163"/>
                  <a:pt x="1595093" y="4854023"/>
                </a:cubicBezTo>
                <a:cubicBezTo>
                  <a:pt x="1609437" y="4830679"/>
                  <a:pt x="1606568" y="4845998"/>
                  <a:pt x="1617326" y="4834327"/>
                </a:cubicBezTo>
                <a:close/>
                <a:moveTo>
                  <a:pt x="5372680" y="4830125"/>
                </a:moveTo>
                <a:cubicBezTo>
                  <a:pt x="5292011" y="4881895"/>
                  <a:pt x="5234188" y="4915225"/>
                  <a:pt x="5181361" y="4954938"/>
                </a:cubicBezTo>
                <a:cubicBezTo>
                  <a:pt x="5184217" y="4930826"/>
                  <a:pt x="5223480" y="4922317"/>
                  <a:pt x="5242041" y="4898205"/>
                </a:cubicBezTo>
                <a:cubicBezTo>
                  <a:pt x="5264884" y="4910260"/>
                  <a:pt x="5337700" y="4828708"/>
                  <a:pt x="5372680" y="4830125"/>
                </a:cubicBezTo>
                <a:close/>
                <a:moveTo>
                  <a:pt x="1205454" y="4828708"/>
                </a:moveTo>
                <a:cubicBezTo>
                  <a:pt x="1209052" y="4835162"/>
                  <a:pt x="1173789" y="4843051"/>
                  <a:pt x="1165153" y="4850224"/>
                </a:cubicBezTo>
                <a:cubicBezTo>
                  <a:pt x="1155798" y="4852376"/>
                  <a:pt x="1162994" y="4845920"/>
                  <a:pt x="1163713" y="4843051"/>
                </a:cubicBezTo>
                <a:cubicBezTo>
                  <a:pt x="1185303" y="4836597"/>
                  <a:pt x="1193220" y="4828708"/>
                  <a:pt x="1205454" y="4828708"/>
                </a:cubicBezTo>
                <a:close/>
                <a:moveTo>
                  <a:pt x="1536718" y="4828706"/>
                </a:moveTo>
                <a:cubicBezTo>
                  <a:pt x="1514764" y="4852375"/>
                  <a:pt x="1546322" y="4820817"/>
                  <a:pt x="1524369" y="4843768"/>
                </a:cubicBezTo>
                <a:cubicBezTo>
                  <a:pt x="1518880" y="4847354"/>
                  <a:pt x="1529857" y="4835161"/>
                  <a:pt x="1522311" y="4840181"/>
                </a:cubicBezTo>
                <a:cubicBezTo>
                  <a:pt x="1525055" y="4834444"/>
                  <a:pt x="1532602" y="4833010"/>
                  <a:pt x="1536718" y="4828706"/>
                </a:cubicBezTo>
                <a:close/>
                <a:moveTo>
                  <a:pt x="1711544" y="4826735"/>
                </a:moveTo>
                <a:cubicBezTo>
                  <a:pt x="1713972" y="4836400"/>
                  <a:pt x="1707904" y="4840542"/>
                  <a:pt x="1706082" y="4836400"/>
                </a:cubicBezTo>
                <a:cubicBezTo>
                  <a:pt x="1706690" y="4831567"/>
                  <a:pt x="1708510" y="4828115"/>
                  <a:pt x="1711544" y="4826735"/>
                </a:cubicBezTo>
                <a:close/>
                <a:moveTo>
                  <a:pt x="1455953" y="4824292"/>
                </a:moveTo>
                <a:cubicBezTo>
                  <a:pt x="1456671" y="4825795"/>
                  <a:pt x="1458105" y="4827298"/>
                  <a:pt x="1459540" y="4828801"/>
                </a:cubicBezTo>
                <a:cubicBezTo>
                  <a:pt x="1442326" y="4841574"/>
                  <a:pt x="1436588" y="4843076"/>
                  <a:pt x="1422961" y="4852844"/>
                </a:cubicBezTo>
                <a:cubicBezTo>
                  <a:pt x="1425113" y="4847585"/>
                  <a:pt x="1429416" y="4840823"/>
                  <a:pt x="1423678" y="4838569"/>
                </a:cubicBezTo>
                <a:cubicBezTo>
                  <a:pt x="1438740" y="4822790"/>
                  <a:pt x="1420093" y="4854348"/>
                  <a:pt x="1455953" y="4824292"/>
                </a:cubicBezTo>
                <a:close/>
                <a:moveTo>
                  <a:pt x="5139942" y="4822790"/>
                </a:moveTo>
                <a:cubicBezTo>
                  <a:pt x="5134283" y="4835433"/>
                  <a:pt x="5093250" y="4856256"/>
                  <a:pt x="5074854" y="4868155"/>
                </a:cubicBezTo>
                <a:cubicBezTo>
                  <a:pt x="5085467" y="4848819"/>
                  <a:pt x="5118011" y="4838407"/>
                  <a:pt x="5139942" y="4822790"/>
                </a:cubicBezTo>
                <a:close/>
                <a:moveTo>
                  <a:pt x="5173746" y="4820818"/>
                </a:moveTo>
                <a:cubicBezTo>
                  <a:pt x="5173746" y="4820818"/>
                  <a:pt x="5173746" y="4820818"/>
                  <a:pt x="5178732" y="4831060"/>
                </a:cubicBezTo>
                <a:cubicBezTo>
                  <a:pt x="5178732" y="4831060"/>
                  <a:pt x="5178732" y="4831060"/>
                  <a:pt x="5187278" y="4825598"/>
                </a:cubicBezTo>
                <a:cubicBezTo>
                  <a:pt x="5185142" y="4838570"/>
                  <a:pt x="5174458" y="4826963"/>
                  <a:pt x="5163774" y="4836521"/>
                </a:cubicBezTo>
                <a:cubicBezTo>
                  <a:pt x="5163774" y="4836521"/>
                  <a:pt x="5163774" y="4836521"/>
                  <a:pt x="5161638" y="4831060"/>
                </a:cubicBezTo>
                <a:cubicBezTo>
                  <a:pt x="5164486" y="4827645"/>
                  <a:pt x="5167335" y="4824232"/>
                  <a:pt x="5173746" y="4820818"/>
                </a:cubicBezTo>
                <a:close/>
                <a:moveTo>
                  <a:pt x="5053159" y="4818845"/>
                </a:moveTo>
                <a:cubicBezTo>
                  <a:pt x="5038989" y="4837864"/>
                  <a:pt x="5010648" y="4851249"/>
                  <a:pt x="4980181" y="4868155"/>
                </a:cubicBezTo>
                <a:cubicBezTo>
                  <a:pt x="4993643" y="4846318"/>
                  <a:pt x="5032612" y="4829411"/>
                  <a:pt x="5053159" y="4818845"/>
                </a:cubicBezTo>
                <a:close/>
                <a:moveTo>
                  <a:pt x="1580181" y="4818306"/>
                </a:moveTo>
                <a:cubicBezTo>
                  <a:pt x="1578735" y="4823327"/>
                  <a:pt x="1583797" y="4816872"/>
                  <a:pt x="1583074" y="4820458"/>
                </a:cubicBezTo>
                <a:cubicBezTo>
                  <a:pt x="1578011" y="4826196"/>
                  <a:pt x="1562100" y="4840541"/>
                  <a:pt x="1580181" y="4818306"/>
                </a:cubicBezTo>
                <a:close/>
                <a:moveTo>
                  <a:pt x="1564835" y="4817383"/>
                </a:moveTo>
                <a:cubicBezTo>
                  <a:pt x="1564143" y="4819525"/>
                  <a:pt x="1560683" y="4824524"/>
                  <a:pt x="1553762" y="4832380"/>
                </a:cubicBezTo>
                <a:cubicBezTo>
                  <a:pt x="1575907" y="4810956"/>
                  <a:pt x="1571063" y="4819525"/>
                  <a:pt x="1573831" y="4822383"/>
                </a:cubicBezTo>
                <a:cubicBezTo>
                  <a:pt x="1562759" y="4831666"/>
                  <a:pt x="1551686" y="4840235"/>
                  <a:pt x="1548226" y="4837379"/>
                </a:cubicBezTo>
                <a:cubicBezTo>
                  <a:pt x="1543381" y="4843092"/>
                  <a:pt x="1541305" y="4845949"/>
                  <a:pt x="1541305" y="4847376"/>
                </a:cubicBezTo>
                <a:cubicBezTo>
                  <a:pt x="1536460" y="4852376"/>
                  <a:pt x="1538537" y="4843092"/>
                  <a:pt x="1550994" y="4828810"/>
                </a:cubicBezTo>
                <a:cubicBezTo>
                  <a:pt x="1553070" y="4828095"/>
                  <a:pt x="1554455" y="4830237"/>
                  <a:pt x="1564835" y="4817383"/>
                </a:cubicBezTo>
                <a:close/>
                <a:moveTo>
                  <a:pt x="1383622" y="4815567"/>
                </a:moveTo>
                <a:cubicBezTo>
                  <a:pt x="1390602" y="4814391"/>
                  <a:pt x="1392234" y="4816380"/>
                  <a:pt x="1386070" y="4821804"/>
                </a:cubicBezTo>
                <a:cubicBezTo>
                  <a:pt x="1367942" y="4828313"/>
                  <a:pt x="1351988" y="4832652"/>
                  <a:pt x="1349088" y="4828313"/>
                </a:cubicBezTo>
                <a:cubicBezTo>
                  <a:pt x="1364315" y="4821080"/>
                  <a:pt x="1376642" y="4816742"/>
                  <a:pt x="1383622" y="4815567"/>
                </a:cubicBezTo>
                <a:close/>
                <a:moveTo>
                  <a:pt x="5489048" y="4814901"/>
                </a:moveTo>
                <a:cubicBezTo>
                  <a:pt x="5472497" y="4840542"/>
                  <a:pt x="5457384" y="4829858"/>
                  <a:pt x="5435794" y="4838405"/>
                </a:cubicBezTo>
                <a:cubicBezTo>
                  <a:pt x="5448028" y="4821310"/>
                  <a:pt x="5473216" y="4822735"/>
                  <a:pt x="5489048" y="4814901"/>
                </a:cubicBezTo>
                <a:close/>
                <a:moveTo>
                  <a:pt x="1542086" y="4814760"/>
                </a:moveTo>
                <a:cubicBezTo>
                  <a:pt x="1537145" y="4819690"/>
                  <a:pt x="1537145" y="4818281"/>
                  <a:pt x="1535028" y="4819690"/>
                </a:cubicBezTo>
                <a:cubicBezTo>
                  <a:pt x="1523733" y="4831666"/>
                  <a:pt x="1538558" y="4821099"/>
                  <a:pt x="1518792" y="4840118"/>
                </a:cubicBezTo>
                <a:cubicBezTo>
                  <a:pt x="1522322" y="4835893"/>
                  <a:pt x="1523027" y="4833779"/>
                  <a:pt x="1519498" y="4835188"/>
                </a:cubicBezTo>
                <a:cubicBezTo>
                  <a:pt x="1496203" y="4857025"/>
                  <a:pt x="1499027" y="4858434"/>
                  <a:pt x="1479262" y="4876044"/>
                </a:cubicBezTo>
                <a:cubicBezTo>
                  <a:pt x="1481380" y="4873226"/>
                  <a:pt x="1482791" y="4871113"/>
                  <a:pt x="1480674" y="4871113"/>
                </a:cubicBezTo>
                <a:cubicBezTo>
                  <a:pt x="1508204" y="4847867"/>
                  <a:pt x="1491262" y="4857729"/>
                  <a:pt x="1515262" y="4835893"/>
                </a:cubicBezTo>
                <a:cubicBezTo>
                  <a:pt x="1513145" y="4841527"/>
                  <a:pt x="1546322" y="4807011"/>
                  <a:pt x="1542086" y="4814760"/>
                </a:cubicBezTo>
                <a:close/>
                <a:moveTo>
                  <a:pt x="1593658" y="4812928"/>
                </a:moveTo>
                <a:cubicBezTo>
                  <a:pt x="1579779" y="4833901"/>
                  <a:pt x="1580509" y="4827392"/>
                  <a:pt x="1573934" y="4834624"/>
                </a:cubicBezTo>
                <a:cubicBezTo>
                  <a:pt x="1586354" y="4816543"/>
                  <a:pt x="1587815" y="4818714"/>
                  <a:pt x="1593658" y="4812928"/>
                </a:cubicBezTo>
                <a:close/>
                <a:moveTo>
                  <a:pt x="6351210" y="4803067"/>
                </a:moveTo>
                <a:cubicBezTo>
                  <a:pt x="6351210" y="4803067"/>
                  <a:pt x="6351210" y="4803067"/>
                  <a:pt x="6360826" y="4804381"/>
                </a:cubicBezTo>
                <a:cubicBezTo>
                  <a:pt x="6360826" y="4811613"/>
                  <a:pt x="6348992" y="4814901"/>
                  <a:pt x="6348992" y="4809641"/>
                </a:cubicBezTo>
                <a:cubicBezTo>
                  <a:pt x="6352690" y="4809641"/>
                  <a:pt x="6352690" y="4805038"/>
                  <a:pt x="6351210" y="4803067"/>
                </a:cubicBezTo>
                <a:close/>
                <a:moveTo>
                  <a:pt x="1659452" y="4795177"/>
                </a:moveTo>
                <a:cubicBezTo>
                  <a:pt x="1656540" y="4813980"/>
                  <a:pt x="1662363" y="4821935"/>
                  <a:pt x="1672553" y="4806025"/>
                </a:cubicBezTo>
                <a:cubicBezTo>
                  <a:pt x="1669642" y="4816874"/>
                  <a:pt x="1663819" y="4818320"/>
                  <a:pt x="1658724" y="4825552"/>
                </a:cubicBezTo>
                <a:cubicBezTo>
                  <a:pt x="1660179" y="4819766"/>
                  <a:pt x="1660179" y="4816874"/>
                  <a:pt x="1658724" y="4815426"/>
                </a:cubicBezTo>
                <a:cubicBezTo>
                  <a:pt x="1650716" y="4831337"/>
                  <a:pt x="1636887" y="4836400"/>
                  <a:pt x="1633975" y="4833507"/>
                </a:cubicBezTo>
                <a:cubicBezTo>
                  <a:pt x="1631064" y="4845078"/>
                  <a:pt x="1619417" y="4860265"/>
                  <a:pt x="1625240" y="4841462"/>
                </a:cubicBezTo>
                <a:cubicBezTo>
                  <a:pt x="1620873" y="4847970"/>
                  <a:pt x="1617233" y="4849418"/>
                  <a:pt x="1612866" y="4856649"/>
                </a:cubicBezTo>
                <a:cubicBezTo>
                  <a:pt x="1611410" y="4855925"/>
                  <a:pt x="1617233" y="4843632"/>
                  <a:pt x="1611410" y="4850141"/>
                </a:cubicBezTo>
                <a:cubicBezTo>
                  <a:pt x="1616505" y="4839292"/>
                  <a:pt x="1624512" y="4823381"/>
                  <a:pt x="1617233" y="4830614"/>
                </a:cubicBezTo>
                <a:cubicBezTo>
                  <a:pt x="1620145" y="4824829"/>
                  <a:pt x="1628151" y="4815426"/>
                  <a:pt x="1623056" y="4818320"/>
                </a:cubicBezTo>
                <a:cubicBezTo>
                  <a:pt x="1628879" y="4809641"/>
                  <a:pt x="1631064" y="4808918"/>
                  <a:pt x="1632519" y="4810365"/>
                </a:cubicBezTo>
                <a:cubicBezTo>
                  <a:pt x="1630336" y="4815426"/>
                  <a:pt x="1628879" y="4814703"/>
                  <a:pt x="1627423" y="4816149"/>
                </a:cubicBezTo>
                <a:cubicBezTo>
                  <a:pt x="1617961" y="4845078"/>
                  <a:pt x="1639070" y="4814703"/>
                  <a:pt x="1648533" y="4803855"/>
                </a:cubicBezTo>
                <a:cubicBezTo>
                  <a:pt x="1645621" y="4813980"/>
                  <a:pt x="1643437" y="4812534"/>
                  <a:pt x="1641254" y="4816874"/>
                </a:cubicBezTo>
                <a:cubicBezTo>
                  <a:pt x="1640526" y="4823381"/>
                  <a:pt x="1650716" y="4816874"/>
                  <a:pt x="1653629" y="4800963"/>
                </a:cubicBezTo>
                <a:cubicBezTo>
                  <a:pt x="1656540" y="4800239"/>
                  <a:pt x="1655083" y="4806748"/>
                  <a:pt x="1659452" y="4795177"/>
                </a:cubicBezTo>
                <a:close/>
                <a:moveTo>
                  <a:pt x="1874820" y="4793346"/>
                </a:moveTo>
                <a:cubicBezTo>
                  <a:pt x="1877541" y="4791232"/>
                  <a:pt x="1878901" y="4791937"/>
                  <a:pt x="1879581" y="4794050"/>
                </a:cubicBezTo>
                <a:lnTo>
                  <a:pt x="1881621" y="4798980"/>
                </a:lnTo>
                <a:cubicBezTo>
                  <a:pt x="1868698" y="4804616"/>
                  <a:pt x="1871419" y="4810956"/>
                  <a:pt x="1861897" y="4810251"/>
                </a:cubicBezTo>
                <a:cubicBezTo>
                  <a:pt x="1863258" y="4806729"/>
                  <a:pt x="1864618" y="4803911"/>
                  <a:pt x="1862578" y="4799685"/>
                </a:cubicBezTo>
                <a:cubicBezTo>
                  <a:pt x="1866658" y="4800389"/>
                  <a:pt x="1874820" y="4798277"/>
                  <a:pt x="1874820" y="4793346"/>
                </a:cubicBezTo>
                <a:close/>
                <a:moveTo>
                  <a:pt x="1769198" y="4793204"/>
                </a:moveTo>
                <a:cubicBezTo>
                  <a:pt x="1767109" y="4799659"/>
                  <a:pt x="1762933" y="4802527"/>
                  <a:pt x="1756668" y="4805397"/>
                </a:cubicBezTo>
                <a:cubicBezTo>
                  <a:pt x="1755275" y="4805397"/>
                  <a:pt x="1752491" y="4806831"/>
                  <a:pt x="1752491" y="4806831"/>
                </a:cubicBezTo>
                <a:cubicBezTo>
                  <a:pt x="1751795" y="4806831"/>
                  <a:pt x="1751099" y="4806831"/>
                  <a:pt x="1750402" y="4806831"/>
                </a:cubicBezTo>
                <a:cubicBezTo>
                  <a:pt x="1749011" y="4806831"/>
                  <a:pt x="1746922" y="4807548"/>
                  <a:pt x="1745529" y="4808983"/>
                </a:cubicBezTo>
                <a:cubicBezTo>
                  <a:pt x="1746922" y="4805397"/>
                  <a:pt x="1748314" y="4803245"/>
                  <a:pt x="1751099" y="4801094"/>
                </a:cubicBezTo>
                <a:cubicBezTo>
                  <a:pt x="1756668" y="4797508"/>
                  <a:pt x="1763629" y="4793921"/>
                  <a:pt x="1769198" y="4793204"/>
                </a:cubicBezTo>
                <a:close/>
                <a:moveTo>
                  <a:pt x="6375426" y="4791992"/>
                </a:moveTo>
                <a:cubicBezTo>
                  <a:pt x="6378686" y="4790128"/>
                  <a:pt x="6382138" y="4790128"/>
                  <a:pt x="6382522" y="4792968"/>
                </a:cubicBezTo>
                <a:cubicBezTo>
                  <a:pt x="6374851" y="4791548"/>
                  <a:pt x="6377154" y="4805040"/>
                  <a:pt x="6369482" y="4802199"/>
                </a:cubicBezTo>
                <a:cubicBezTo>
                  <a:pt x="6369098" y="4797584"/>
                  <a:pt x="6372166" y="4793855"/>
                  <a:pt x="6375426" y="4791992"/>
                </a:cubicBezTo>
                <a:close/>
                <a:moveTo>
                  <a:pt x="1690911" y="4781370"/>
                </a:moveTo>
                <a:cubicBezTo>
                  <a:pt x="1690229" y="4789325"/>
                  <a:pt x="1692277" y="4787879"/>
                  <a:pt x="1691595" y="4797281"/>
                </a:cubicBezTo>
                <a:cubicBezTo>
                  <a:pt x="1684766" y="4790048"/>
                  <a:pt x="1683401" y="4795834"/>
                  <a:pt x="1674525" y="4803067"/>
                </a:cubicBezTo>
                <a:cubicBezTo>
                  <a:pt x="1674525" y="4800173"/>
                  <a:pt x="1675208" y="4799450"/>
                  <a:pt x="1675890" y="4798727"/>
                </a:cubicBezTo>
                <a:cubicBezTo>
                  <a:pt x="1678621" y="4798727"/>
                  <a:pt x="1679988" y="4792218"/>
                  <a:pt x="1680670" y="4782816"/>
                </a:cubicBezTo>
                <a:cubicBezTo>
                  <a:pt x="1684084" y="4789325"/>
                  <a:pt x="1686132" y="4785709"/>
                  <a:pt x="1690911" y="4781370"/>
                </a:cubicBezTo>
                <a:close/>
                <a:moveTo>
                  <a:pt x="5690227" y="4777425"/>
                </a:moveTo>
                <a:cubicBezTo>
                  <a:pt x="5678988" y="4793850"/>
                  <a:pt x="5657912" y="4809562"/>
                  <a:pt x="5639649" y="4818845"/>
                </a:cubicBezTo>
                <a:cubicBezTo>
                  <a:pt x="5638946" y="4806704"/>
                  <a:pt x="5673367" y="4791708"/>
                  <a:pt x="5690227" y="4777425"/>
                </a:cubicBezTo>
                <a:close/>
                <a:moveTo>
                  <a:pt x="2096608" y="4773192"/>
                </a:moveTo>
                <a:cubicBezTo>
                  <a:pt x="2021866" y="4816107"/>
                  <a:pt x="1968685" y="4843543"/>
                  <a:pt x="1919096" y="4878016"/>
                </a:cubicBezTo>
                <a:cubicBezTo>
                  <a:pt x="1921253" y="4854097"/>
                  <a:pt x="1958624" y="4849172"/>
                  <a:pt x="1975153" y="4827362"/>
                </a:cubicBezTo>
                <a:cubicBezTo>
                  <a:pt x="1996713" y="4841433"/>
                  <a:pt x="2064267" y="4767564"/>
                  <a:pt x="2096608" y="4773192"/>
                </a:cubicBezTo>
                <a:close/>
                <a:moveTo>
                  <a:pt x="5970300" y="4772973"/>
                </a:moveTo>
                <a:cubicBezTo>
                  <a:pt x="5955956" y="4783282"/>
                  <a:pt x="5931572" y="4803903"/>
                  <a:pt x="5907185" y="4814901"/>
                </a:cubicBezTo>
                <a:cubicBezTo>
                  <a:pt x="5918662" y="4796343"/>
                  <a:pt x="5955240" y="4769536"/>
                  <a:pt x="5970300" y="4772973"/>
                </a:cubicBezTo>
                <a:close/>
                <a:moveTo>
                  <a:pt x="1666636" y="4771509"/>
                </a:moveTo>
                <a:cubicBezTo>
                  <a:pt x="1661704" y="4778632"/>
                  <a:pt x="1653252" y="4788602"/>
                  <a:pt x="1644799" y="4794300"/>
                </a:cubicBezTo>
                <a:cubicBezTo>
                  <a:pt x="1636346" y="4799998"/>
                  <a:pt x="1629302" y="4801423"/>
                  <a:pt x="1630711" y="4790739"/>
                </a:cubicBezTo>
                <a:cubicBezTo>
                  <a:pt x="1626484" y="4795725"/>
                  <a:pt x="1618735" y="4808546"/>
                  <a:pt x="1610987" y="4822790"/>
                </a:cubicBezTo>
                <a:cubicBezTo>
                  <a:pt x="1619440" y="4805697"/>
                  <a:pt x="1617326" y="4806409"/>
                  <a:pt x="1612396" y="4809969"/>
                </a:cubicBezTo>
                <a:cubicBezTo>
                  <a:pt x="1607465" y="4814243"/>
                  <a:pt x="1599012" y="4822078"/>
                  <a:pt x="1597603" y="4817804"/>
                </a:cubicBezTo>
                <a:cubicBezTo>
                  <a:pt x="1610987" y="4798574"/>
                  <a:pt x="1602534" y="4819229"/>
                  <a:pt x="1614510" y="4800711"/>
                </a:cubicBezTo>
                <a:cubicBezTo>
                  <a:pt x="1623666" y="4785041"/>
                  <a:pt x="1604647" y="4813530"/>
                  <a:pt x="1613805" y="4797862"/>
                </a:cubicBezTo>
                <a:cubicBezTo>
                  <a:pt x="1627189" y="4781481"/>
                  <a:pt x="1630006" y="4782193"/>
                  <a:pt x="1632824" y="4783616"/>
                </a:cubicBezTo>
                <a:cubicBezTo>
                  <a:pt x="1634938" y="4785753"/>
                  <a:pt x="1637755" y="4787890"/>
                  <a:pt x="1645503" y="4777919"/>
                </a:cubicBezTo>
                <a:cubicBezTo>
                  <a:pt x="1647616" y="4776495"/>
                  <a:pt x="1646912" y="4780056"/>
                  <a:pt x="1643390" y="4789314"/>
                </a:cubicBezTo>
                <a:cubicBezTo>
                  <a:pt x="1654661" y="4771509"/>
                  <a:pt x="1658183" y="4777919"/>
                  <a:pt x="1666636" y="4771509"/>
                </a:cubicBezTo>
                <a:close/>
                <a:moveTo>
                  <a:pt x="1722579" y="4771262"/>
                </a:moveTo>
                <a:cubicBezTo>
                  <a:pt x="1725448" y="4767564"/>
                  <a:pt x="1727599" y="4774221"/>
                  <a:pt x="1729751" y="4780877"/>
                </a:cubicBezTo>
                <a:cubicBezTo>
                  <a:pt x="1729751" y="4791232"/>
                  <a:pt x="1724013" y="4774960"/>
                  <a:pt x="1725448" y="4783836"/>
                </a:cubicBezTo>
                <a:cubicBezTo>
                  <a:pt x="1721861" y="4784576"/>
                  <a:pt x="1725448" y="4777919"/>
                  <a:pt x="1722579" y="4771262"/>
                </a:cubicBezTo>
                <a:close/>
                <a:moveTo>
                  <a:pt x="1242581" y="4769537"/>
                </a:moveTo>
                <a:cubicBezTo>
                  <a:pt x="1221871" y="4781371"/>
                  <a:pt x="1229727" y="4784156"/>
                  <a:pt x="1231155" y="4790421"/>
                </a:cubicBezTo>
                <a:cubicBezTo>
                  <a:pt x="1215444" y="4795294"/>
                  <a:pt x="1224728" y="4789028"/>
                  <a:pt x="1214015" y="4791813"/>
                </a:cubicBezTo>
                <a:cubicBezTo>
                  <a:pt x="1196163" y="4800167"/>
                  <a:pt x="1196163" y="4803647"/>
                  <a:pt x="1199019" y="4807824"/>
                </a:cubicBezTo>
                <a:cubicBezTo>
                  <a:pt x="1201876" y="4812001"/>
                  <a:pt x="1207588" y="4815481"/>
                  <a:pt x="1196877" y="4823835"/>
                </a:cubicBezTo>
                <a:cubicBezTo>
                  <a:pt x="1159742" y="4828708"/>
                  <a:pt x="1183309" y="4808520"/>
                  <a:pt x="1187593" y="4798774"/>
                </a:cubicBezTo>
                <a:cubicBezTo>
                  <a:pt x="1210446" y="4793205"/>
                  <a:pt x="1205446" y="4785548"/>
                  <a:pt x="1223300" y="4779979"/>
                </a:cubicBezTo>
                <a:cubicBezTo>
                  <a:pt x="1222586" y="4777890"/>
                  <a:pt x="1214015" y="4782763"/>
                  <a:pt x="1204019" y="4784851"/>
                </a:cubicBezTo>
                <a:cubicBezTo>
                  <a:pt x="1208303" y="4778587"/>
                  <a:pt x="1226156" y="4774410"/>
                  <a:pt x="1242581" y="4769537"/>
                </a:cubicBezTo>
                <a:close/>
                <a:moveTo>
                  <a:pt x="5031462" y="4769536"/>
                </a:moveTo>
                <a:cubicBezTo>
                  <a:pt x="5011806" y="4793002"/>
                  <a:pt x="4979513" y="4801802"/>
                  <a:pt x="4961260" y="4826735"/>
                </a:cubicBezTo>
                <a:cubicBezTo>
                  <a:pt x="4966174" y="4818668"/>
                  <a:pt x="4963366" y="4812068"/>
                  <a:pt x="4949326" y="4823801"/>
                </a:cubicBezTo>
                <a:cubicBezTo>
                  <a:pt x="4948624" y="4812068"/>
                  <a:pt x="5017422" y="4778336"/>
                  <a:pt x="5031462" y="4769536"/>
                </a:cubicBezTo>
                <a:close/>
                <a:moveTo>
                  <a:pt x="1673210" y="4768284"/>
                </a:moveTo>
                <a:cubicBezTo>
                  <a:pt x="1674525" y="4769797"/>
                  <a:pt x="1675511" y="4773537"/>
                  <a:pt x="1677812" y="4770688"/>
                </a:cubicBezTo>
                <a:cubicBezTo>
                  <a:pt x="1678470" y="4780659"/>
                  <a:pt x="1674525" y="4765702"/>
                  <a:pt x="1673868" y="4779234"/>
                </a:cubicBezTo>
                <a:cubicBezTo>
                  <a:pt x="1670580" y="4777097"/>
                  <a:pt x="1669266" y="4781371"/>
                  <a:pt x="1666636" y="4779234"/>
                </a:cubicBezTo>
                <a:cubicBezTo>
                  <a:pt x="1670252" y="4767482"/>
                  <a:pt x="1671896" y="4766770"/>
                  <a:pt x="1673210" y="4768284"/>
                </a:cubicBezTo>
                <a:close/>
                <a:moveTo>
                  <a:pt x="1473115" y="4767346"/>
                </a:moveTo>
                <a:cubicBezTo>
                  <a:pt x="1480088" y="4766179"/>
                  <a:pt x="1469490" y="4775512"/>
                  <a:pt x="1458892" y="4782299"/>
                </a:cubicBezTo>
                <a:cubicBezTo>
                  <a:pt x="1446249" y="4785316"/>
                  <a:pt x="1441788" y="4782299"/>
                  <a:pt x="1459636" y="4772495"/>
                </a:cubicBezTo>
                <a:cubicBezTo>
                  <a:pt x="1466516" y="4769290"/>
                  <a:pt x="1470791" y="4767735"/>
                  <a:pt x="1473115" y="4767346"/>
                </a:cubicBezTo>
                <a:close/>
                <a:moveTo>
                  <a:pt x="1637051" y="4765591"/>
                </a:moveTo>
                <a:cubicBezTo>
                  <a:pt x="1620103" y="4792198"/>
                  <a:pt x="1609511" y="4792917"/>
                  <a:pt x="1588327" y="4826714"/>
                </a:cubicBezTo>
                <a:cubicBezTo>
                  <a:pt x="1579852" y="4834624"/>
                  <a:pt x="1601037" y="4803703"/>
                  <a:pt x="1615866" y="4780692"/>
                </a:cubicBezTo>
                <a:cubicBezTo>
                  <a:pt x="1626459" y="4769906"/>
                  <a:pt x="1630696" y="4772782"/>
                  <a:pt x="1637051" y="4765591"/>
                </a:cubicBezTo>
                <a:close/>
                <a:moveTo>
                  <a:pt x="1312768" y="4764324"/>
                </a:moveTo>
                <a:cubicBezTo>
                  <a:pt x="1331336" y="4763620"/>
                  <a:pt x="1292773" y="4782639"/>
                  <a:pt x="1328480" y="4772072"/>
                </a:cubicBezTo>
                <a:cubicBezTo>
                  <a:pt x="1328480" y="4772072"/>
                  <a:pt x="1328480" y="4772072"/>
                  <a:pt x="1322766" y="4781230"/>
                </a:cubicBezTo>
                <a:cubicBezTo>
                  <a:pt x="1294916" y="4791795"/>
                  <a:pt x="1281347" y="4787570"/>
                  <a:pt x="1272064" y="4800249"/>
                </a:cubicBezTo>
                <a:cubicBezTo>
                  <a:pt x="1257781" y="4803067"/>
                  <a:pt x="1276348" y="4789683"/>
                  <a:pt x="1275635" y="4786161"/>
                </a:cubicBezTo>
                <a:cubicBezTo>
                  <a:pt x="1284918" y="4784048"/>
                  <a:pt x="1274206" y="4791091"/>
                  <a:pt x="1285632" y="4787570"/>
                </a:cubicBezTo>
                <a:cubicBezTo>
                  <a:pt x="1308484" y="4778412"/>
                  <a:pt x="1283489" y="4781934"/>
                  <a:pt x="1294916" y="4774185"/>
                </a:cubicBezTo>
                <a:cubicBezTo>
                  <a:pt x="1276348" y="4784048"/>
                  <a:pt x="1249925" y="4791091"/>
                  <a:pt x="1248498" y="4786865"/>
                </a:cubicBezTo>
                <a:cubicBezTo>
                  <a:pt x="1273491" y="4780525"/>
                  <a:pt x="1289916" y="4776299"/>
                  <a:pt x="1312768" y="4764324"/>
                </a:cubicBezTo>
                <a:close/>
                <a:moveTo>
                  <a:pt x="5552164" y="4761647"/>
                </a:moveTo>
                <a:cubicBezTo>
                  <a:pt x="5547232" y="4769536"/>
                  <a:pt x="5545119" y="4776709"/>
                  <a:pt x="5533849" y="4784598"/>
                </a:cubicBezTo>
                <a:cubicBezTo>
                  <a:pt x="5531031" y="4783163"/>
                  <a:pt x="5527509" y="4782446"/>
                  <a:pt x="5522578" y="4785315"/>
                </a:cubicBezTo>
                <a:cubicBezTo>
                  <a:pt x="5529622" y="4773840"/>
                  <a:pt x="5540189" y="4766667"/>
                  <a:pt x="5552164" y="4761647"/>
                </a:cubicBezTo>
                <a:close/>
                <a:moveTo>
                  <a:pt x="6483357" y="4760463"/>
                </a:moveTo>
                <a:cubicBezTo>
                  <a:pt x="6486233" y="4759600"/>
                  <a:pt x="6489028" y="4760118"/>
                  <a:pt x="6489028" y="4762534"/>
                </a:cubicBezTo>
                <a:cubicBezTo>
                  <a:pt x="6486398" y="4763225"/>
                  <a:pt x="6487056" y="4765296"/>
                  <a:pt x="6487713" y="4767367"/>
                </a:cubicBezTo>
                <a:cubicBezTo>
                  <a:pt x="6481796" y="4765296"/>
                  <a:pt x="6479824" y="4771509"/>
                  <a:pt x="6477194" y="4766676"/>
                </a:cubicBezTo>
                <a:cubicBezTo>
                  <a:pt x="6477522" y="4763570"/>
                  <a:pt x="6480481" y="4761326"/>
                  <a:pt x="6483357" y="4760463"/>
                </a:cubicBezTo>
                <a:close/>
                <a:moveTo>
                  <a:pt x="1691139" y="4758322"/>
                </a:moveTo>
                <a:lnTo>
                  <a:pt x="1691154" y="4758348"/>
                </a:lnTo>
                <a:lnTo>
                  <a:pt x="1690961" y="4761893"/>
                </a:lnTo>
                <a:cubicBezTo>
                  <a:pt x="1690961" y="4759489"/>
                  <a:pt x="1691016" y="4758518"/>
                  <a:pt x="1691139" y="4758322"/>
                </a:cubicBezTo>
                <a:close/>
                <a:moveTo>
                  <a:pt x="1475691" y="4752856"/>
                </a:moveTo>
                <a:cubicBezTo>
                  <a:pt x="1477834" y="4752677"/>
                  <a:pt x="1478548" y="4753212"/>
                  <a:pt x="1477834" y="4754639"/>
                </a:cubicBezTo>
                <a:cubicBezTo>
                  <a:pt x="1443556" y="4772474"/>
                  <a:pt x="1433558" y="4771761"/>
                  <a:pt x="1404992" y="4785316"/>
                </a:cubicBezTo>
                <a:cubicBezTo>
                  <a:pt x="1410705" y="4778182"/>
                  <a:pt x="1396423" y="4776041"/>
                  <a:pt x="1431415" y="4763913"/>
                </a:cubicBezTo>
                <a:cubicBezTo>
                  <a:pt x="1428558" y="4766767"/>
                  <a:pt x="1435700" y="4766767"/>
                  <a:pt x="1414990" y="4774615"/>
                </a:cubicBezTo>
                <a:cubicBezTo>
                  <a:pt x="1424273" y="4773188"/>
                  <a:pt x="1440698" y="4766767"/>
                  <a:pt x="1441413" y="4770334"/>
                </a:cubicBezTo>
                <a:cubicBezTo>
                  <a:pt x="1454267" y="4763913"/>
                  <a:pt x="1455695" y="4760346"/>
                  <a:pt x="1464979" y="4755353"/>
                </a:cubicBezTo>
                <a:cubicBezTo>
                  <a:pt x="1469978" y="4753926"/>
                  <a:pt x="1473549" y="4753034"/>
                  <a:pt x="1475691" y="4752856"/>
                </a:cubicBezTo>
                <a:close/>
                <a:moveTo>
                  <a:pt x="1694289" y="4751804"/>
                </a:moveTo>
                <a:cubicBezTo>
                  <a:pt x="1694742" y="4752833"/>
                  <a:pt x="1694906" y="4755237"/>
                  <a:pt x="1694467" y="4759674"/>
                </a:cubicBezTo>
                <a:cubicBezTo>
                  <a:pt x="1693152" y="4762632"/>
                  <a:pt x="1692276" y="4760783"/>
                  <a:pt x="1691728" y="4759396"/>
                </a:cubicBezTo>
                <a:lnTo>
                  <a:pt x="1691154" y="4758348"/>
                </a:lnTo>
                <a:lnTo>
                  <a:pt x="1691377" y="4754235"/>
                </a:lnTo>
                <a:cubicBezTo>
                  <a:pt x="1692286" y="4751812"/>
                  <a:pt x="1693611" y="4750261"/>
                  <a:pt x="1694289" y="4751804"/>
                </a:cubicBezTo>
                <a:close/>
                <a:moveTo>
                  <a:pt x="5376100" y="4748629"/>
                </a:moveTo>
                <a:cubicBezTo>
                  <a:pt x="5392402" y="4745868"/>
                  <a:pt x="5367594" y="4765887"/>
                  <a:pt x="5358379" y="4772790"/>
                </a:cubicBezTo>
                <a:cubicBezTo>
                  <a:pt x="5355544" y="4771410"/>
                  <a:pt x="5352708" y="4770719"/>
                  <a:pt x="5347038" y="4773481"/>
                </a:cubicBezTo>
                <a:cubicBezTo>
                  <a:pt x="5350582" y="4754842"/>
                  <a:pt x="5376809" y="4763125"/>
                  <a:pt x="5376100" y="4748629"/>
                </a:cubicBezTo>
                <a:close/>
                <a:moveTo>
                  <a:pt x="1690304" y="4748563"/>
                </a:moveTo>
                <a:cubicBezTo>
                  <a:pt x="1690304" y="4755779"/>
                  <a:pt x="1688174" y="4756501"/>
                  <a:pt x="1686043" y="4757221"/>
                </a:cubicBezTo>
                <a:cubicBezTo>
                  <a:pt x="1686043" y="4762995"/>
                  <a:pt x="1688174" y="4765881"/>
                  <a:pt x="1685334" y="4774541"/>
                </a:cubicBezTo>
                <a:cubicBezTo>
                  <a:pt x="1684623" y="4770933"/>
                  <a:pt x="1686043" y="4757943"/>
                  <a:pt x="1683203" y="4772375"/>
                </a:cubicBezTo>
                <a:cubicBezTo>
                  <a:pt x="1683203" y="4755057"/>
                  <a:pt x="1672552" y="4777427"/>
                  <a:pt x="1676103" y="4758665"/>
                </a:cubicBezTo>
                <a:cubicBezTo>
                  <a:pt x="1678232" y="4760109"/>
                  <a:pt x="1679652" y="4753613"/>
                  <a:pt x="1681072" y="4752893"/>
                </a:cubicBezTo>
                <a:cubicBezTo>
                  <a:pt x="1681783" y="4755779"/>
                  <a:pt x="1679652" y="4765881"/>
                  <a:pt x="1681783" y="4762995"/>
                </a:cubicBezTo>
                <a:cubicBezTo>
                  <a:pt x="1683914" y="4760109"/>
                  <a:pt x="1681783" y="4757221"/>
                  <a:pt x="1683914" y="4751449"/>
                </a:cubicBezTo>
                <a:cubicBezTo>
                  <a:pt x="1684623" y="4752171"/>
                  <a:pt x="1684623" y="4757221"/>
                  <a:pt x="1685334" y="4757221"/>
                </a:cubicBezTo>
                <a:cubicBezTo>
                  <a:pt x="1684623" y="4747841"/>
                  <a:pt x="1687464" y="4753613"/>
                  <a:pt x="1690304" y="4748563"/>
                </a:cubicBezTo>
                <a:close/>
                <a:moveTo>
                  <a:pt x="6466593" y="4747841"/>
                </a:moveTo>
                <a:cubicBezTo>
                  <a:pt x="6464374" y="4752443"/>
                  <a:pt x="6467332" y="4753977"/>
                  <a:pt x="6465113" y="4758579"/>
                </a:cubicBezTo>
                <a:cubicBezTo>
                  <a:pt x="6462155" y="4759347"/>
                  <a:pt x="6459936" y="4761648"/>
                  <a:pt x="6455498" y="4760113"/>
                </a:cubicBezTo>
                <a:cubicBezTo>
                  <a:pt x="6462155" y="4753211"/>
                  <a:pt x="6459936" y="4747841"/>
                  <a:pt x="6466593" y="4747841"/>
                </a:cubicBezTo>
                <a:close/>
                <a:moveTo>
                  <a:pt x="1664663" y="4746033"/>
                </a:moveTo>
                <a:cubicBezTo>
                  <a:pt x="1653486" y="4769537"/>
                  <a:pt x="1656773" y="4752443"/>
                  <a:pt x="1648884" y="4767400"/>
                </a:cubicBezTo>
                <a:cubicBezTo>
                  <a:pt x="1660061" y="4743896"/>
                  <a:pt x="1661375" y="4746033"/>
                  <a:pt x="1664663" y="4746033"/>
                </a:cubicBezTo>
                <a:close/>
                <a:moveTo>
                  <a:pt x="6514668" y="4745868"/>
                </a:moveTo>
                <a:cubicBezTo>
                  <a:pt x="6513942" y="4755730"/>
                  <a:pt x="6505948" y="4752912"/>
                  <a:pt x="6500862" y="4754321"/>
                </a:cubicBezTo>
                <a:cubicBezTo>
                  <a:pt x="6503042" y="4746572"/>
                  <a:pt x="6511036" y="4750799"/>
                  <a:pt x="6514668" y="4745868"/>
                </a:cubicBezTo>
                <a:close/>
                <a:moveTo>
                  <a:pt x="1911439" y="4745868"/>
                </a:moveTo>
                <a:cubicBezTo>
                  <a:pt x="1911439" y="4745868"/>
                  <a:pt x="1911439" y="4745868"/>
                  <a:pt x="1915964" y="4756109"/>
                </a:cubicBezTo>
                <a:cubicBezTo>
                  <a:pt x="1915964" y="4756109"/>
                  <a:pt x="1915964" y="4756109"/>
                  <a:pt x="1925014" y="4752013"/>
                </a:cubicBezTo>
                <a:cubicBezTo>
                  <a:pt x="1921997" y="4763620"/>
                  <a:pt x="1911439" y="4752013"/>
                  <a:pt x="1901635" y="4760205"/>
                </a:cubicBezTo>
                <a:cubicBezTo>
                  <a:pt x="1901635" y="4760205"/>
                  <a:pt x="1901635" y="4760205"/>
                  <a:pt x="1899373" y="4755426"/>
                </a:cubicBezTo>
                <a:cubicBezTo>
                  <a:pt x="1902389" y="4752013"/>
                  <a:pt x="1905406" y="4748599"/>
                  <a:pt x="1911439" y="4745868"/>
                </a:cubicBezTo>
                <a:close/>
                <a:moveTo>
                  <a:pt x="1879649" y="4745868"/>
                </a:moveTo>
                <a:cubicBezTo>
                  <a:pt x="1874776" y="4757399"/>
                  <a:pt x="1837883" y="4773974"/>
                  <a:pt x="1820479" y="4783343"/>
                </a:cubicBezTo>
                <a:cubicBezTo>
                  <a:pt x="1830224" y="4766046"/>
                  <a:pt x="1860158" y="4758119"/>
                  <a:pt x="1879649" y="4745868"/>
                </a:cubicBezTo>
                <a:close/>
                <a:moveTo>
                  <a:pt x="1668917" y="4742282"/>
                </a:moveTo>
                <a:cubicBezTo>
                  <a:pt x="1669841" y="4741744"/>
                  <a:pt x="1670211" y="4743179"/>
                  <a:pt x="1669841" y="4745689"/>
                </a:cubicBezTo>
                <a:cubicBezTo>
                  <a:pt x="1665403" y="4755730"/>
                  <a:pt x="1665403" y="4753578"/>
                  <a:pt x="1664663" y="4750710"/>
                </a:cubicBezTo>
                <a:cubicBezTo>
                  <a:pt x="1666513" y="4745330"/>
                  <a:pt x="1667992" y="4742820"/>
                  <a:pt x="1668917" y="4742282"/>
                </a:cubicBezTo>
                <a:close/>
                <a:moveTo>
                  <a:pt x="1698193" y="4741666"/>
                </a:moveTo>
                <a:cubicBezTo>
                  <a:pt x="1698850" y="4751571"/>
                  <a:pt x="1700165" y="4776333"/>
                  <a:pt x="1710027" y="4771381"/>
                </a:cubicBezTo>
                <a:cubicBezTo>
                  <a:pt x="1710027" y="4789067"/>
                  <a:pt x="1703452" y="4786945"/>
                  <a:pt x="1698193" y="4801095"/>
                </a:cubicBezTo>
                <a:cubicBezTo>
                  <a:pt x="1692275" y="4797558"/>
                  <a:pt x="1696879" y="4796143"/>
                  <a:pt x="1694248" y="4779871"/>
                </a:cubicBezTo>
                <a:cubicBezTo>
                  <a:pt x="1695563" y="4779871"/>
                  <a:pt x="1696879" y="4779162"/>
                  <a:pt x="1696879" y="4775625"/>
                </a:cubicBezTo>
                <a:cubicBezTo>
                  <a:pt x="1697536" y="4775625"/>
                  <a:pt x="1697536" y="4781286"/>
                  <a:pt x="1698850" y="4780577"/>
                </a:cubicBezTo>
                <a:cubicBezTo>
                  <a:pt x="1699508" y="4779162"/>
                  <a:pt x="1699508" y="4774210"/>
                  <a:pt x="1700165" y="4773503"/>
                </a:cubicBezTo>
                <a:cubicBezTo>
                  <a:pt x="1696879" y="4769966"/>
                  <a:pt x="1699508" y="4757938"/>
                  <a:pt x="1696220" y="4759353"/>
                </a:cubicBezTo>
                <a:cubicBezTo>
                  <a:pt x="1696220" y="4755109"/>
                  <a:pt x="1696220" y="4750157"/>
                  <a:pt x="1694906" y="4750157"/>
                </a:cubicBezTo>
                <a:cubicBezTo>
                  <a:pt x="1695563" y="4736007"/>
                  <a:pt x="1697536" y="4752279"/>
                  <a:pt x="1698193" y="4741666"/>
                </a:cubicBezTo>
                <a:close/>
                <a:moveTo>
                  <a:pt x="6439720" y="4739951"/>
                </a:moveTo>
                <a:cubicBezTo>
                  <a:pt x="6435417" y="4749749"/>
                  <a:pt x="6422507" y="4747649"/>
                  <a:pt x="6426092" y="4760948"/>
                </a:cubicBezTo>
                <a:cubicBezTo>
                  <a:pt x="6420355" y="4761648"/>
                  <a:pt x="6422507" y="4756048"/>
                  <a:pt x="6416051" y="4757448"/>
                </a:cubicBezTo>
                <a:cubicBezTo>
                  <a:pt x="6422507" y="4749749"/>
                  <a:pt x="6430396" y="4742751"/>
                  <a:pt x="6439720" y="4739951"/>
                </a:cubicBezTo>
                <a:close/>
                <a:moveTo>
                  <a:pt x="1719232" y="4739951"/>
                </a:moveTo>
                <a:cubicBezTo>
                  <a:pt x="1723834" y="4754561"/>
                  <a:pt x="1714630" y="4755292"/>
                  <a:pt x="1710795" y="4753831"/>
                </a:cubicBezTo>
                <a:cubicBezTo>
                  <a:pt x="1710027" y="4742143"/>
                  <a:pt x="1719999" y="4759675"/>
                  <a:pt x="1714630" y="4742143"/>
                </a:cubicBezTo>
                <a:cubicBezTo>
                  <a:pt x="1717698" y="4747257"/>
                  <a:pt x="1717698" y="4741413"/>
                  <a:pt x="1719232" y="4739951"/>
                </a:cubicBezTo>
                <a:close/>
                <a:moveTo>
                  <a:pt x="1464861" y="4739951"/>
                </a:moveTo>
                <a:cubicBezTo>
                  <a:pt x="1470815" y="4739951"/>
                  <a:pt x="1481235" y="4740668"/>
                  <a:pt x="1467838" y="4746406"/>
                </a:cubicBezTo>
                <a:cubicBezTo>
                  <a:pt x="1441788" y="4755730"/>
                  <a:pt x="1461139" y="4744255"/>
                  <a:pt x="1464861" y="4739951"/>
                </a:cubicBezTo>
                <a:close/>
                <a:moveTo>
                  <a:pt x="1327456" y="4737978"/>
                </a:moveTo>
                <a:cubicBezTo>
                  <a:pt x="1325322" y="4741852"/>
                  <a:pt x="1328879" y="4744177"/>
                  <a:pt x="1331013" y="4746501"/>
                </a:cubicBezTo>
                <a:cubicBezTo>
                  <a:pt x="1333858" y="4749601"/>
                  <a:pt x="1335281" y="4752701"/>
                  <a:pt x="1316074" y="4759675"/>
                </a:cubicBezTo>
                <a:cubicBezTo>
                  <a:pt x="1331724" y="4747277"/>
                  <a:pt x="1305404" y="4755800"/>
                  <a:pt x="1291889" y="4758126"/>
                </a:cubicBezTo>
                <a:cubicBezTo>
                  <a:pt x="1306116" y="4750377"/>
                  <a:pt x="1320342" y="4743403"/>
                  <a:pt x="1327456" y="4737978"/>
                </a:cubicBezTo>
                <a:close/>
                <a:moveTo>
                  <a:pt x="1680441" y="4736163"/>
                </a:moveTo>
                <a:cubicBezTo>
                  <a:pt x="1675639" y="4756045"/>
                  <a:pt x="1664663" y="4769536"/>
                  <a:pt x="1671523" y="4743974"/>
                </a:cubicBezTo>
                <a:cubicBezTo>
                  <a:pt x="1672209" y="4746104"/>
                  <a:pt x="1674268" y="4739003"/>
                  <a:pt x="1675639" y="4739003"/>
                </a:cubicBezTo>
                <a:cubicBezTo>
                  <a:pt x="1670837" y="4762436"/>
                  <a:pt x="1679070" y="4734034"/>
                  <a:pt x="1680441" y="4736163"/>
                </a:cubicBezTo>
                <a:close/>
                <a:moveTo>
                  <a:pt x="1325420" y="4736007"/>
                </a:moveTo>
                <a:cubicBezTo>
                  <a:pt x="1311952" y="4740445"/>
                  <a:pt x="1318332" y="4746362"/>
                  <a:pt x="1297776" y="4750800"/>
                </a:cubicBezTo>
                <a:cubicBezTo>
                  <a:pt x="1280055" y="4753758"/>
                  <a:pt x="1317622" y="4745622"/>
                  <a:pt x="1309117" y="4743403"/>
                </a:cubicBezTo>
                <a:cubicBezTo>
                  <a:pt x="1298484" y="4744883"/>
                  <a:pt x="1294941" y="4747841"/>
                  <a:pt x="1282890" y="4750060"/>
                </a:cubicBezTo>
                <a:cubicBezTo>
                  <a:pt x="1283599" y="4748581"/>
                  <a:pt x="1287143" y="4747841"/>
                  <a:pt x="1290687" y="4747102"/>
                </a:cubicBezTo>
                <a:cubicBezTo>
                  <a:pt x="1299193" y="4744883"/>
                  <a:pt x="1299902" y="4742664"/>
                  <a:pt x="1293523" y="4743403"/>
                </a:cubicBezTo>
                <a:cubicBezTo>
                  <a:pt x="1295649" y="4740445"/>
                  <a:pt x="1316205" y="4738226"/>
                  <a:pt x="1325420" y="4736007"/>
                </a:cubicBezTo>
                <a:close/>
                <a:moveTo>
                  <a:pt x="1690304" y="4732421"/>
                </a:moveTo>
                <a:cubicBezTo>
                  <a:pt x="1687768" y="4741744"/>
                  <a:pt x="1686077" y="4743896"/>
                  <a:pt x="1684386" y="4741744"/>
                </a:cubicBezTo>
                <a:cubicBezTo>
                  <a:pt x="1686077" y="4728117"/>
                  <a:pt x="1687768" y="4735290"/>
                  <a:pt x="1690304" y="4732421"/>
                </a:cubicBezTo>
                <a:close/>
                <a:moveTo>
                  <a:pt x="6261813" y="4730089"/>
                </a:moveTo>
                <a:cubicBezTo>
                  <a:pt x="6264574" y="4730816"/>
                  <a:pt x="6267336" y="4730816"/>
                  <a:pt x="6270098" y="4731543"/>
                </a:cubicBezTo>
                <a:cubicBezTo>
                  <a:pt x="6268026" y="4740262"/>
                  <a:pt x="6263194" y="4743896"/>
                  <a:pt x="6256290" y="4742442"/>
                </a:cubicBezTo>
                <a:cubicBezTo>
                  <a:pt x="6256981" y="4736629"/>
                  <a:pt x="6261813" y="4737356"/>
                  <a:pt x="6261813" y="4730089"/>
                </a:cubicBezTo>
                <a:close/>
                <a:moveTo>
                  <a:pt x="1694841" y="4729714"/>
                </a:moveTo>
                <a:cubicBezTo>
                  <a:pt x="1696419" y="4729807"/>
                  <a:pt x="1697799" y="4731686"/>
                  <a:pt x="1698193" y="4731686"/>
                </a:cubicBezTo>
                <a:cubicBezTo>
                  <a:pt x="1697404" y="4739200"/>
                  <a:pt x="1692671" y="4739951"/>
                  <a:pt x="1690304" y="4738448"/>
                </a:cubicBezTo>
                <a:cubicBezTo>
                  <a:pt x="1691488" y="4731310"/>
                  <a:pt x="1693263" y="4729619"/>
                  <a:pt x="1694841" y="4729714"/>
                </a:cubicBezTo>
                <a:close/>
                <a:moveTo>
                  <a:pt x="6520586" y="4723609"/>
                </a:moveTo>
                <a:cubicBezTo>
                  <a:pt x="6518515" y="4731358"/>
                  <a:pt x="6510922" y="4728540"/>
                  <a:pt x="6506779" y="4732062"/>
                </a:cubicBezTo>
                <a:cubicBezTo>
                  <a:pt x="6509541" y="4725018"/>
                  <a:pt x="6513684" y="4722200"/>
                  <a:pt x="6520586" y="4723609"/>
                </a:cubicBezTo>
                <a:close/>
                <a:moveTo>
                  <a:pt x="1413929" y="4722201"/>
                </a:moveTo>
                <a:cubicBezTo>
                  <a:pt x="1405264" y="4731491"/>
                  <a:pt x="1413929" y="4737208"/>
                  <a:pt x="1391545" y="4751501"/>
                </a:cubicBezTo>
                <a:cubicBezTo>
                  <a:pt x="1384326" y="4756503"/>
                  <a:pt x="1424037" y="4741496"/>
                  <a:pt x="1416816" y="4745783"/>
                </a:cubicBezTo>
                <a:cubicBezTo>
                  <a:pt x="1408153" y="4751501"/>
                  <a:pt x="1388658" y="4757932"/>
                  <a:pt x="1377828" y="4764364"/>
                </a:cubicBezTo>
                <a:cubicBezTo>
                  <a:pt x="1351834" y="4771510"/>
                  <a:pt x="1361942" y="4762935"/>
                  <a:pt x="1383604" y="4755074"/>
                </a:cubicBezTo>
                <a:cubicBezTo>
                  <a:pt x="1379993" y="4754359"/>
                  <a:pt x="1370607" y="4756503"/>
                  <a:pt x="1358333" y="4760076"/>
                </a:cubicBezTo>
                <a:cubicBezTo>
                  <a:pt x="1381437" y="4748642"/>
                  <a:pt x="1365553" y="4748642"/>
                  <a:pt x="1395878" y="4737923"/>
                </a:cubicBezTo>
                <a:cubicBezTo>
                  <a:pt x="1404542" y="4729347"/>
                  <a:pt x="1372050" y="4735064"/>
                  <a:pt x="1343170" y="4738637"/>
                </a:cubicBezTo>
                <a:cubicBezTo>
                  <a:pt x="1357611" y="4733635"/>
                  <a:pt x="1374217" y="4728633"/>
                  <a:pt x="1382159" y="4723630"/>
                </a:cubicBezTo>
                <a:cubicBezTo>
                  <a:pt x="1396600" y="4722201"/>
                  <a:pt x="1369163" y="4730776"/>
                  <a:pt x="1374217" y="4732921"/>
                </a:cubicBezTo>
                <a:cubicBezTo>
                  <a:pt x="1390102" y="4728633"/>
                  <a:pt x="1390823" y="4728633"/>
                  <a:pt x="1413929" y="4722201"/>
                </a:cubicBezTo>
                <a:close/>
                <a:moveTo>
                  <a:pt x="5784900" y="4718255"/>
                </a:moveTo>
                <a:cubicBezTo>
                  <a:pt x="5782031" y="4726352"/>
                  <a:pt x="5762666" y="4735125"/>
                  <a:pt x="5756210" y="4743221"/>
                </a:cubicBezTo>
                <a:cubicBezTo>
                  <a:pt x="5745452" y="4743896"/>
                  <a:pt x="5751908" y="4737149"/>
                  <a:pt x="5749756" y="4731076"/>
                </a:cubicBezTo>
                <a:cubicBezTo>
                  <a:pt x="5764100" y="4733099"/>
                  <a:pt x="5766252" y="4725003"/>
                  <a:pt x="5784900" y="4718255"/>
                </a:cubicBezTo>
                <a:close/>
                <a:moveTo>
                  <a:pt x="2686998" y="4712339"/>
                </a:moveTo>
                <a:cubicBezTo>
                  <a:pt x="2690065" y="4713018"/>
                  <a:pt x="2696201" y="4713018"/>
                  <a:pt x="2695435" y="4716419"/>
                </a:cubicBezTo>
                <a:cubicBezTo>
                  <a:pt x="2683162" y="4713699"/>
                  <a:pt x="2680861" y="4732062"/>
                  <a:pt x="2668589" y="4731381"/>
                </a:cubicBezTo>
                <a:cubicBezTo>
                  <a:pt x="2671657" y="4719140"/>
                  <a:pt x="2683929" y="4724580"/>
                  <a:pt x="2686998" y="4712339"/>
                </a:cubicBezTo>
                <a:close/>
                <a:moveTo>
                  <a:pt x="5599498" y="4702476"/>
                </a:moveTo>
                <a:cubicBezTo>
                  <a:pt x="5590252" y="4718869"/>
                  <a:pt x="5566066" y="4732281"/>
                  <a:pt x="5556107" y="4736007"/>
                </a:cubicBezTo>
                <a:cubicBezTo>
                  <a:pt x="5559664" y="4725575"/>
                  <a:pt x="5586696" y="4713653"/>
                  <a:pt x="5599498" y="4702476"/>
                </a:cubicBezTo>
                <a:close/>
                <a:moveTo>
                  <a:pt x="5329288" y="4698705"/>
                </a:moveTo>
                <a:cubicBezTo>
                  <a:pt x="5327859" y="4702281"/>
                  <a:pt x="5326430" y="4705856"/>
                  <a:pt x="5328573" y="4709431"/>
                </a:cubicBezTo>
                <a:cubicBezTo>
                  <a:pt x="5300712" y="4731601"/>
                  <a:pt x="5288567" y="4732315"/>
                  <a:pt x="5272136" y="4748764"/>
                </a:cubicBezTo>
                <a:cubicBezTo>
                  <a:pt x="5264992" y="4756630"/>
                  <a:pt x="5262134" y="4735176"/>
                  <a:pt x="5260706" y="4748764"/>
                </a:cubicBezTo>
                <a:cubicBezTo>
                  <a:pt x="5241417" y="4755200"/>
                  <a:pt x="5267850" y="4738751"/>
                  <a:pt x="5265706" y="4735176"/>
                </a:cubicBezTo>
                <a:cubicBezTo>
                  <a:pt x="5252133" y="4734461"/>
                  <a:pt x="5239274" y="4756630"/>
                  <a:pt x="5252848" y="4757345"/>
                </a:cubicBezTo>
                <a:cubicBezTo>
                  <a:pt x="5222128" y="4772363"/>
                  <a:pt x="5174264" y="4818845"/>
                  <a:pt x="5147832" y="4815270"/>
                </a:cubicBezTo>
                <a:cubicBezTo>
                  <a:pt x="5156404" y="4814554"/>
                  <a:pt x="5185694" y="4798821"/>
                  <a:pt x="5176408" y="4790955"/>
                </a:cubicBezTo>
                <a:cubicBezTo>
                  <a:pt x="5193552" y="4787380"/>
                  <a:pt x="5201411" y="4768071"/>
                  <a:pt x="5209984" y="4776653"/>
                </a:cubicBezTo>
                <a:cubicBezTo>
                  <a:pt x="5226415" y="4764496"/>
                  <a:pt x="5231416" y="4753054"/>
                  <a:pt x="5228558" y="4741613"/>
                </a:cubicBezTo>
                <a:cubicBezTo>
                  <a:pt x="5246418" y="4735891"/>
                  <a:pt x="5247846" y="4727310"/>
                  <a:pt x="5264992" y="4721588"/>
                </a:cubicBezTo>
                <a:cubicBezTo>
                  <a:pt x="5266421" y="4745903"/>
                  <a:pt x="5309284" y="4696560"/>
                  <a:pt x="5329288" y="4698705"/>
                </a:cubicBezTo>
                <a:close/>
                <a:moveTo>
                  <a:pt x="1659985" y="4694587"/>
                </a:moveTo>
                <a:cubicBezTo>
                  <a:pt x="1659985" y="4694587"/>
                  <a:pt x="1659985" y="4694587"/>
                  <a:pt x="1660718" y="4694587"/>
                </a:cubicBezTo>
                <a:cubicBezTo>
                  <a:pt x="1648241" y="4704289"/>
                  <a:pt x="1639435" y="4711911"/>
                  <a:pt x="1629160" y="4720228"/>
                </a:cubicBezTo>
                <a:cubicBezTo>
                  <a:pt x="1635766" y="4713298"/>
                  <a:pt x="1641637" y="4709833"/>
                  <a:pt x="1659985" y="4694587"/>
                </a:cubicBezTo>
                <a:close/>
                <a:moveTo>
                  <a:pt x="1629160" y="4692615"/>
                </a:moveTo>
                <a:cubicBezTo>
                  <a:pt x="1608506" y="4705457"/>
                  <a:pt x="1629160" y="4696182"/>
                  <a:pt x="1607081" y="4711163"/>
                </a:cubicBezTo>
                <a:cubicBezTo>
                  <a:pt x="1592125" y="4719725"/>
                  <a:pt x="1592125" y="4718298"/>
                  <a:pt x="1577879" y="4726146"/>
                </a:cubicBezTo>
                <a:cubicBezTo>
                  <a:pt x="1578592" y="4724718"/>
                  <a:pt x="1585002" y="4721865"/>
                  <a:pt x="1585002" y="4721865"/>
                </a:cubicBezTo>
                <a:cubicBezTo>
                  <a:pt x="1602807" y="4710450"/>
                  <a:pt x="1584290" y="4718298"/>
                  <a:pt x="1585002" y="4716158"/>
                </a:cubicBezTo>
                <a:cubicBezTo>
                  <a:pt x="1597109" y="4710450"/>
                  <a:pt x="1598534" y="4709737"/>
                  <a:pt x="1599246" y="4710450"/>
                </a:cubicBezTo>
                <a:cubicBezTo>
                  <a:pt x="1619902" y="4699036"/>
                  <a:pt x="1599246" y="4706883"/>
                  <a:pt x="1577879" y="4716871"/>
                </a:cubicBezTo>
                <a:cubicBezTo>
                  <a:pt x="1587851" y="4711163"/>
                  <a:pt x="1609930" y="4701890"/>
                  <a:pt x="1629160" y="4692615"/>
                </a:cubicBezTo>
                <a:close/>
                <a:moveTo>
                  <a:pt x="1623335" y="4692615"/>
                </a:moveTo>
                <a:cubicBezTo>
                  <a:pt x="1620555" y="4694494"/>
                  <a:pt x="1612845" y="4698438"/>
                  <a:pt x="1600294" y="4704449"/>
                </a:cubicBezTo>
                <a:cubicBezTo>
                  <a:pt x="1599576" y="4702946"/>
                  <a:pt x="1608183" y="4697687"/>
                  <a:pt x="1616789" y="4693178"/>
                </a:cubicBezTo>
                <a:cubicBezTo>
                  <a:pt x="1623962" y="4690924"/>
                  <a:pt x="1626113" y="4690737"/>
                  <a:pt x="1623335" y="4692615"/>
                </a:cubicBezTo>
                <a:close/>
                <a:moveTo>
                  <a:pt x="5559962" y="4690845"/>
                </a:moveTo>
                <a:cubicBezTo>
                  <a:pt x="5562696" y="4690635"/>
                  <a:pt x="5564908" y="4691708"/>
                  <a:pt x="5565970" y="4694694"/>
                </a:cubicBezTo>
                <a:cubicBezTo>
                  <a:pt x="5555349" y="4702156"/>
                  <a:pt x="5545437" y="4709619"/>
                  <a:pt x="5538356" y="4710366"/>
                </a:cubicBezTo>
                <a:cubicBezTo>
                  <a:pt x="5538888" y="4703649"/>
                  <a:pt x="5551765" y="4691475"/>
                  <a:pt x="5559962" y="4690845"/>
                </a:cubicBezTo>
                <a:close/>
                <a:moveTo>
                  <a:pt x="5221558" y="4688670"/>
                </a:moveTo>
                <a:cubicBezTo>
                  <a:pt x="5222272" y="4691549"/>
                  <a:pt x="5216560" y="4693707"/>
                  <a:pt x="5213704" y="4696586"/>
                </a:cubicBezTo>
                <a:cubicBezTo>
                  <a:pt x="5212276" y="4708820"/>
                  <a:pt x="5228697" y="4690109"/>
                  <a:pt x="5227270" y="4701624"/>
                </a:cubicBezTo>
                <a:cubicBezTo>
                  <a:pt x="5190144" y="4724652"/>
                  <a:pt x="5136595" y="4749840"/>
                  <a:pt x="5130169" y="4776466"/>
                </a:cubicBezTo>
                <a:cubicBezTo>
                  <a:pt x="5119460" y="4783662"/>
                  <a:pt x="5108750" y="4790139"/>
                  <a:pt x="5102324" y="4790139"/>
                </a:cubicBezTo>
                <a:cubicBezTo>
                  <a:pt x="5103753" y="4778626"/>
                  <a:pt x="5100182" y="4783662"/>
                  <a:pt x="5095185" y="4773588"/>
                </a:cubicBezTo>
                <a:cubicBezTo>
                  <a:pt x="5083046" y="4779345"/>
                  <a:pt x="5079477" y="4784383"/>
                  <a:pt x="5085188" y="4790139"/>
                </a:cubicBezTo>
                <a:cubicBezTo>
                  <a:pt x="5081619" y="4793018"/>
                  <a:pt x="5080904" y="4791579"/>
                  <a:pt x="5079477" y="4790139"/>
                </a:cubicBezTo>
                <a:cubicBezTo>
                  <a:pt x="5079477" y="4790139"/>
                  <a:pt x="5079477" y="4790139"/>
                  <a:pt x="5070910" y="4795177"/>
                </a:cubicBezTo>
                <a:cubicBezTo>
                  <a:pt x="5073766" y="4768551"/>
                  <a:pt x="5128027" y="4752719"/>
                  <a:pt x="5143735" y="4730410"/>
                </a:cubicBezTo>
                <a:cubicBezTo>
                  <a:pt x="5149446" y="4727531"/>
                  <a:pt x="5153016" y="4730410"/>
                  <a:pt x="5159442" y="4727531"/>
                </a:cubicBezTo>
                <a:cubicBezTo>
                  <a:pt x="5158729" y="4731848"/>
                  <a:pt x="5155872" y="4736167"/>
                  <a:pt x="5148019" y="4741204"/>
                </a:cubicBezTo>
                <a:cubicBezTo>
                  <a:pt x="5157300" y="4742644"/>
                  <a:pt x="5158729" y="4732568"/>
                  <a:pt x="5171579" y="4729690"/>
                </a:cubicBezTo>
                <a:cubicBezTo>
                  <a:pt x="5177292" y="4725372"/>
                  <a:pt x="5172294" y="4721054"/>
                  <a:pt x="5171579" y="4716016"/>
                </a:cubicBezTo>
                <a:cubicBezTo>
                  <a:pt x="5187287" y="4707381"/>
                  <a:pt x="5203708" y="4704503"/>
                  <a:pt x="5221558" y="4688670"/>
                </a:cubicBezTo>
                <a:close/>
                <a:moveTo>
                  <a:pt x="1781032" y="4684726"/>
                </a:moveTo>
                <a:cubicBezTo>
                  <a:pt x="1772449" y="4694649"/>
                  <a:pt x="1760289" y="4701737"/>
                  <a:pt x="1748130" y="4708117"/>
                </a:cubicBezTo>
                <a:cubicBezTo>
                  <a:pt x="1742408" y="4711660"/>
                  <a:pt x="1736686" y="4714497"/>
                  <a:pt x="1730965" y="4718749"/>
                </a:cubicBezTo>
                <a:cubicBezTo>
                  <a:pt x="1728103" y="4720875"/>
                  <a:pt x="1725242" y="4723002"/>
                  <a:pt x="1723096" y="4725128"/>
                </a:cubicBezTo>
                <a:cubicBezTo>
                  <a:pt x="1722381" y="4725838"/>
                  <a:pt x="1721666" y="4726546"/>
                  <a:pt x="1721666" y="4727255"/>
                </a:cubicBezTo>
                <a:cubicBezTo>
                  <a:pt x="1721666" y="4727255"/>
                  <a:pt x="1721666" y="4727255"/>
                  <a:pt x="1720951" y="4727963"/>
                </a:cubicBezTo>
                <a:cubicBezTo>
                  <a:pt x="1720951" y="4727963"/>
                  <a:pt x="1720951" y="4727963"/>
                  <a:pt x="1720951" y="4730090"/>
                </a:cubicBezTo>
                <a:cubicBezTo>
                  <a:pt x="1720951" y="4725838"/>
                  <a:pt x="1718089" y="4718749"/>
                  <a:pt x="1716659" y="4722293"/>
                </a:cubicBezTo>
                <a:cubicBezTo>
                  <a:pt x="1715944" y="4720167"/>
                  <a:pt x="1715944" y="4718040"/>
                  <a:pt x="1717375" y="4717332"/>
                </a:cubicBezTo>
                <a:cubicBezTo>
                  <a:pt x="1717375" y="4717332"/>
                  <a:pt x="1717375" y="4717332"/>
                  <a:pt x="1717375" y="4716622"/>
                </a:cubicBezTo>
                <a:cubicBezTo>
                  <a:pt x="1717375" y="4716622"/>
                  <a:pt x="1717375" y="4716622"/>
                  <a:pt x="1719521" y="4715205"/>
                </a:cubicBezTo>
                <a:cubicBezTo>
                  <a:pt x="1721666" y="4714497"/>
                  <a:pt x="1723096" y="4713078"/>
                  <a:pt x="1725242" y="4711660"/>
                </a:cubicBezTo>
                <a:cubicBezTo>
                  <a:pt x="1729533" y="4709534"/>
                  <a:pt x="1733826" y="4707407"/>
                  <a:pt x="1738117" y="4705282"/>
                </a:cubicBezTo>
                <a:cubicBezTo>
                  <a:pt x="1755998" y="4696776"/>
                  <a:pt x="1774595" y="4688269"/>
                  <a:pt x="1781032" y="4684726"/>
                </a:cubicBezTo>
                <a:close/>
                <a:moveTo>
                  <a:pt x="1615354" y="4684726"/>
                </a:moveTo>
                <a:cubicBezTo>
                  <a:pt x="1613970" y="4685421"/>
                  <a:pt x="1586981" y="4693079"/>
                  <a:pt x="1587673" y="4694471"/>
                </a:cubicBezTo>
                <a:cubicBezTo>
                  <a:pt x="1579368" y="4696560"/>
                  <a:pt x="1575907" y="4696560"/>
                  <a:pt x="1575907" y="4695864"/>
                </a:cubicBezTo>
                <a:cubicBezTo>
                  <a:pt x="1594594" y="4690991"/>
                  <a:pt x="1596670" y="4689598"/>
                  <a:pt x="1615354" y="4684726"/>
                </a:cubicBezTo>
                <a:close/>
                <a:moveTo>
                  <a:pt x="1633306" y="4682753"/>
                </a:moveTo>
                <a:cubicBezTo>
                  <a:pt x="1633306" y="4684068"/>
                  <a:pt x="1628303" y="4686699"/>
                  <a:pt x="1601862" y="4697876"/>
                </a:cubicBezTo>
                <a:cubicBezTo>
                  <a:pt x="1604721" y="4695245"/>
                  <a:pt x="1636164" y="4684068"/>
                  <a:pt x="1589713" y="4698533"/>
                </a:cubicBezTo>
                <a:cubicBezTo>
                  <a:pt x="1591143" y="4695245"/>
                  <a:pt x="1611867" y="4688013"/>
                  <a:pt x="1621158" y="4684068"/>
                </a:cubicBezTo>
                <a:cubicBezTo>
                  <a:pt x="1639023" y="4680781"/>
                  <a:pt x="1601147" y="4691958"/>
                  <a:pt x="1604006" y="4693272"/>
                </a:cubicBezTo>
                <a:cubicBezTo>
                  <a:pt x="1630447" y="4685383"/>
                  <a:pt x="1612581" y="4689328"/>
                  <a:pt x="1633306" y="4682753"/>
                </a:cubicBezTo>
                <a:close/>
                <a:moveTo>
                  <a:pt x="6597741" y="4681435"/>
                </a:moveTo>
                <a:cubicBezTo>
                  <a:pt x="6598315" y="4679977"/>
                  <a:pt x="6598180" y="4698397"/>
                  <a:pt x="6607368" y="4692565"/>
                </a:cubicBezTo>
                <a:cubicBezTo>
                  <a:pt x="6606648" y="4696806"/>
                  <a:pt x="6603044" y="4697513"/>
                  <a:pt x="6602324" y="4701754"/>
                </a:cubicBezTo>
                <a:cubicBezTo>
                  <a:pt x="6594396" y="4703167"/>
                  <a:pt x="6599440" y="4695393"/>
                  <a:pt x="6595838" y="4693979"/>
                </a:cubicBezTo>
                <a:cubicBezTo>
                  <a:pt x="6593676" y="4704581"/>
                  <a:pt x="6582144" y="4698927"/>
                  <a:pt x="6579262" y="4709528"/>
                </a:cubicBezTo>
                <a:cubicBezTo>
                  <a:pt x="6581424" y="4706702"/>
                  <a:pt x="6597999" y="4700340"/>
                  <a:pt x="6594396" y="4710942"/>
                </a:cubicBezTo>
                <a:cubicBezTo>
                  <a:pt x="6586470" y="4709528"/>
                  <a:pt x="6575659" y="4727197"/>
                  <a:pt x="6559084" y="4722249"/>
                </a:cubicBezTo>
                <a:cubicBezTo>
                  <a:pt x="6555481" y="4727197"/>
                  <a:pt x="6553318" y="4734972"/>
                  <a:pt x="6544670" y="4731438"/>
                </a:cubicBezTo>
                <a:cubicBezTo>
                  <a:pt x="6541068" y="4737798"/>
                  <a:pt x="6538904" y="4748400"/>
                  <a:pt x="6532419" y="4749814"/>
                </a:cubicBezTo>
                <a:cubicBezTo>
                  <a:pt x="6533860" y="4733558"/>
                  <a:pt x="6537464" y="4732144"/>
                  <a:pt x="6535302" y="4725077"/>
                </a:cubicBezTo>
                <a:cubicBezTo>
                  <a:pt x="6541788" y="4722249"/>
                  <a:pt x="6542509" y="4732851"/>
                  <a:pt x="6546832" y="4726491"/>
                </a:cubicBezTo>
                <a:cubicBezTo>
                  <a:pt x="6547553" y="4722956"/>
                  <a:pt x="6543230" y="4723663"/>
                  <a:pt x="6543950" y="4720837"/>
                </a:cubicBezTo>
                <a:cubicBezTo>
                  <a:pt x="6548994" y="4724370"/>
                  <a:pt x="6551876" y="4724370"/>
                  <a:pt x="6554759" y="4714476"/>
                </a:cubicBezTo>
                <a:cubicBezTo>
                  <a:pt x="6571336" y="4711649"/>
                  <a:pt x="6582865" y="4699634"/>
                  <a:pt x="6596558" y="4691153"/>
                </a:cubicBezTo>
                <a:cubicBezTo>
                  <a:pt x="6597278" y="4684615"/>
                  <a:pt x="6597548" y="4681920"/>
                  <a:pt x="6597741" y="4681435"/>
                </a:cubicBezTo>
                <a:close/>
                <a:moveTo>
                  <a:pt x="5524056" y="4680781"/>
                </a:moveTo>
                <a:cubicBezTo>
                  <a:pt x="5528494" y="4687121"/>
                  <a:pt x="5521838" y="4693460"/>
                  <a:pt x="5509264" y="4700504"/>
                </a:cubicBezTo>
                <a:cubicBezTo>
                  <a:pt x="5504826" y="4694164"/>
                  <a:pt x="5511483" y="4687826"/>
                  <a:pt x="5524056" y="4680781"/>
                </a:cubicBezTo>
                <a:close/>
                <a:moveTo>
                  <a:pt x="5670000" y="4675363"/>
                </a:moveTo>
                <a:cubicBezTo>
                  <a:pt x="5676760" y="4674415"/>
                  <a:pt x="5672600" y="4684834"/>
                  <a:pt x="5675928" y="4690786"/>
                </a:cubicBezTo>
                <a:cubicBezTo>
                  <a:pt x="5661874" y="4696560"/>
                  <a:pt x="5656698" y="4692952"/>
                  <a:pt x="5658916" y="4680684"/>
                </a:cubicBezTo>
                <a:cubicBezTo>
                  <a:pt x="5664278" y="4677256"/>
                  <a:pt x="5667746" y="4675678"/>
                  <a:pt x="5670000" y="4675363"/>
                </a:cubicBezTo>
                <a:close/>
                <a:moveTo>
                  <a:pt x="1695271" y="4662607"/>
                </a:moveTo>
                <a:lnTo>
                  <a:pt x="1691511" y="4668650"/>
                </a:lnTo>
                <a:lnTo>
                  <a:pt x="1693262" y="4666560"/>
                </a:lnTo>
                <a:lnTo>
                  <a:pt x="1695503" y="4663029"/>
                </a:lnTo>
                <a:lnTo>
                  <a:pt x="1694079" y="4665586"/>
                </a:lnTo>
                <a:lnTo>
                  <a:pt x="1696221" y="4663029"/>
                </a:lnTo>
                <a:lnTo>
                  <a:pt x="1693858" y="4665983"/>
                </a:lnTo>
                <a:lnTo>
                  <a:pt x="1693083" y="4667374"/>
                </a:lnTo>
                <a:lnTo>
                  <a:pt x="1691575" y="4669622"/>
                </a:lnTo>
                <a:lnTo>
                  <a:pt x="1687967" y="4675990"/>
                </a:lnTo>
                <a:cubicBezTo>
                  <a:pt x="1685045" y="4680921"/>
                  <a:pt x="1678470" y="4688670"/>
                  <a:pt x="1686506" y="4676695"/>
                </a:cubicBezTo>
                <a:lnTo>
                  <a:pt x="1690522" y="4670240"/>
                </a:lnTo>
                <a:lnTo>
                  <a:pt x="1690797" y="4670091"/>
                </a:lnTo>
                <a:lnTo>
                  <a:pt x="1691221" y="4669778"/>
                </a:lnTo>
                <a:lnTo>
                  <a:pt x="1692753" y="4667364"/>
                </a:lnTo>
                <a:lnTo>
                  <a:pt x="1690770" y="4669841"/>
                </a:lnTo>
                <a:lnTo>
                  <a:pt x="1690522" y="4670240"/>
                </a:lnTo>
                <a:lnTo>
                  <a:pt x="1690397" y="4670309"/>
                </a:lnTo>
                <a:lnTo>
                  <a:pt x="1684251" y="4677987"/>
                </a:lnTo>
                <a:cubicBezTo>
                  <a:pt x="1685748" y="4675138"/>
                  <a:pt x="1674525" y="4688670"/>
                  <a:pt x="1683503" y="4677987"/>
                </a:cubicBezTo>
                <a:cubicBezTo>
                  <a:pt x="1691359" y="4668905"/>
                  <a:pt x="1686169" y="4675048"/>
                  <a:pt x="1689394" y="4671176"/>
                </a:cubicBezTo>
                <a:lnTo>
                  <a:pt x="1691091" y="4669151"/>
                </a:lnTo>
                <a:close/>
                <a:moveTo>
                  <a:pt x="5192674" y="4661142"/>
                </a:moveTo>
                <a:cubicBezTo>
                  <a:pt x="5194828" y="4661597"/>
                  <a:pt x="5195866" y="4663509"/>
                  <a:pt x="5194782" y="4667614"/>
                </a:cubicBezTo>
                <a:cubicBezTo>
                  <a:pt x="5181794" y="4678808"/>
                  <a:pt x="5183238" y="4666120"/>
                  <a:pt x="5170248" y="4676569"/>
                </a:cubicBezTo>
                <a:cubicBezTo>
                  <a:pt x="5169708" y="4671531"/>
                  <a:pt x="5186214" y="4659778"/>
                  <a:pt x="5192674" y="4661142"/>
                </a:cubicBezTo>
                <a:close/>
                <a:moveTo>
                  <a:pt x="1592007" y="4659086"/>
                </a:moveTo>
                <a:cubicBezTo>
                  <a:pt x="1600324" y="4659743"/>
                  <a:pt x="1611411" y="4659743"/>
                  <a:pt x="1608639" y="4661059"/>
                </a:cubicBezTo>
                <a:cubicBezTo>
                  <a:pt x="1596858" y="4660402"/>
                  <a:pt x="1585770" y="4660402"/>
                  <a:pt x="1592007" y="4659086"/>
                </a:cubicBezTo>
                <a:close/>
                <a:moveTo>
                  <a:pt x="5524122" y="4657530"/>
                </a:moveTo>
                <a:cubicBezTo>
                  <a:pt x="5528171" y="4659044"/>
                  <a:pt x="5531376" y="4662071"/>
                  <a:pt x="5534412" y="4665277"/>
                </a:cubicBezTo>
                <a:cubicBezTo>
                  <a:pt x="5517544" y="4678809"/>
                  <a:pt x="5517544" y="4661003"/>
                  <a:pt x="5508770" y="4658866"/>
                </a:cubicBezTo>
                <a:cubicBezTo>
                  <a:pt x="5515182" y="4656017"/>
                  <a:pt x="5520073" y="4656017"/>
                  <a:pt x="5524122" y="4657530"/>
                </a:cubicBezTo>
                <a:close/>
                <a:moveTo>
                  <a:pt x="5367574" y="4657113"/>
                </a:moveTo>
                <a:cubicBezTo>
                  <a:pt x="5370360" y="4666559"/>
                  <a:pt x="5376624" y="4675280"/>
                  <a:pt x="5363398" y="4684726"/>
                </a:cubicBezTo>
                <a:cubicBezTo>
                  <a:pt x="5359222" y="4676005"/>
                  <a:pt x="5352956" y="4667286"/>
                  <a:pt x="5367574" y="4657113"/>
                </a:cubicBezTo>
                <a:close/>
                <a:moveTo>
                  <a:pt x="2268411" y="4652708"/>
                </a:moveTo>
                <a:cubicBezTo>
                  <a:pt x="2270959" y="4652719"/>
                  <a:pt x="2273051" y="4653885"/>
                  <a:pt x="2274119" y="4656754"/>
                </a:cubicBezTo>
                <a:cubicBezTo>
                  <a:pt x="2264147" y="4663209"/>
                  <a:pt x="2254889" y="4668947"/>
                  <a:pt x="2248478" y="4668947"/>
                </a:cubicBezTo>
                <a:cubicBezTo>
                  <a:pt x="2248834" y="4665002"/>
                  <a:pt x="2254177" y="4659085"/>
                  <a:pt x="2259964" y="4655588"/>
                </a:cubicBezTo>
                <a:cubicBezTo>
                  <a:pt x="2262857" y="4653840"/>
                  <a:pt x="2265862" y="4652697"/>
                  <a:pt x="2268411" y="4652708"/>
                </a:cubicBezTo>
                <a:close/>
                <a:moveTo>
                  <a:pt x="2777379" y="4651195"/>
                </a:moveTo>
                <a:cubicBezTo>
                  <a:pt x="2781012" y="4658022"/>
                  <a:pt x="2760666" y="4668947"/>
                  <a:pt x="2753399" y="4668947"/>
                </a:cubicBezTo>
                <a:cubicBezTo>
                  <a:pt x="2756306" y="4659388"/>
                  <a:pt x="2765752" y="4655975"/>
                  <a:pt x="2777379" y="4651195"/>
                </a:cubicBezTo>
                <a:close/>
                <a:moveTo>
                  <a:pt x="5726570" y="4648391"/>
                </a:moveTo>
                <a:cubicBezTo>
                  <a:pt x="5741772" y="4642458"/>
                  <a:pt x="5710160" y="4662568"/>
                  <a:pt x="5681764" y="4686699"/>
                </a:cubicBezTo>
                <a:cubicBezTo>
                  <a:pt x="5672476" y="4679549"/>
                  <a:pt x="5700338" y="4670968"/>
                  <a:pt x="5693908" y="4663819"/>
                </a:cubicBezTo>
                <a:cubicBezTo>
                  <a:pt x="5711232" y="4655239"/>
                  <a:pt x="5721502" y="4650369"/>
                  <a:pt x="5726570" y="4648391"/>
                </a:cubicBezTo>
                <a:close/>
                <a:moveTo>
                  <a:pt x="1605322" y="4645082"/>
                </a:moveTo>
                <a:cubicBezTo>
                  <a:pt x="1606051" y="4643307"/>
                  <a:pt x="1619172" y="4646265"/>
                  <a:pt x="1626462" y="4647449"/>
                </a:cubicBezTo>
                <a:cubicBezTo>
                  <a:pt x="1627190" y="4649225"/>
                  <a:pt x="1617714" y="4648041"/>
                  <a:pt x="1610424" y="4648041"/>
                </a:cubicBezTo>
                <a:cubicBezTo>
                  <a:pt x="1593659" y="4645082"/>
                  <a:pt x="1625003" y="4648041"/>
                  <a:pt x="1605322" y="4645082"/>
                </a:cubicBezTo>
                <a:close/>
                <a:moveTo>
                  <a:pt x="5291814" y="4641334"/>
                </a:moveTo>
                <a:cubicBezTo>
                  <a:pt x="5280243" y="4662133"/>
                  <a:pt x="5254208" y="4670740"/>
                  <a:pt x="5226726" y="4688670"/>
                </a:cubicBezTo>
                <a:cubicBezTo>
                  <a:pt x="5241190" y="4665002"/>
                  <a:pt x="5270118" y="4662850"/>
                  <a:pt x="5291814" y="4641334"/>
                </a:cubicBezTo>
                <a:close/>
                <a:moveTo>
                  <a:pt x="1624015" y="4640472"/>
                </a:moveTo>
                <a:cubicBezTo>
                  <a:pt x="1627066" y="4640842"/>
                  <a:pt x="1631503" y="4641952"/>
                  <a:pt x="1637051" y="4643800"/>
                </a:cubicBezTo>
                <a:cubicBezTo>
                  <a:pt x="1631874" y="4643061"/>
                  <a:pt x="1631134" y="4645280"/>
                  <a:pt x="1619299" y="4641581"/>
                </a:cubicBezTo>
                <a:cubicBezTo>
                  <a:pt x="1619299" y="4640472"/>
                  <a:pt x="1620964" y="4640102"/>
                  <a:pt x="1624015" y="4640472"/>
                </a:cubicBezTo>
                <a:close/>
                <a:moveTo>
                  <a:pt x="6108702" y="4639361"/>
                </a:moveTo>
                <a:cubicBezTo>
                  <a:pt x="6112310" y="4646360"/>
                  <a:pt x="6090662" y="4660358"/>
                  <a:pt x="6082725" y="4661058"/>
                </a:cubicBezTo>
                <a:cubicBezTo>
                  <a:pt x="6085611" y="4649860"/>
                  <a:pt x="6095714" y="4645660"/>
                  <a:pt x="6108702" y="4639361"/>
                </a:cubicBezTo>
                <a:close/>
                <a:moveTo>
                  <a:pt x="2236251" y="4639361"/>
                </a:moveTo>
                <a:cubicBezTo>
                  <a:pt x="2240590" y="4645752"/>
                  <a:pt x="2234080" y="4651432"/>
                  <a:pt x="2223233" y="4657113"/>
                </a:cubicBezTo>
                <a:cubicBezTo>
                  <a:pt x="2218893" y="4651432"/>
                  <a:pt x="2224679" y="4645041"/>
                  <a:pt x="2236251" y="4639361"/>
                </a:cubicBezTo>
                <a:close/>
                <a:moveTo>
                  <a:pt x="5637310" y="4635416"/>
                </a:moveTo>
                <a:cubicBezTo>
                  <a:pt x="5640918" y="4656046"/>
                  <a:pt x="5596902" y="4668849"/>
                  <a:pt x="5581748" y="4678808"/>
                </a:cubicBezTo>
                <a:cubicBezTo>
                  <a:pt x="5598344" y="4659601"/>
                  <a:pt x="5622158" y="4650354"/>
                  <a:pt x="5637310" y="4635416"/>
                </a:cubicBezTo>
                <a:close/>
                <a:moveTo>
                  <a:pt x="5769120" y="4615693"/>
                </a:moveTo>
                <a:cubicBezTo>
                  <a:pt x="5767064" y="4628603"/>
                  <a:pt x="5762947" y="4629320"/>
                  <a:pt x="5746482" y="4639361"/>
                </a:cubicBezTo>
                <a:cubicBezTo>
                  <a:pt x="5737563" y="4632905"/>
                  <a:pt x="5761574" y="4623582"/>
                  <a:pt x="5769120" y="4615693"/>
                </a:cubicBezTo>
                <a:close/>
                <a:moveTo>
                  <a:pt x="1646974" y="4615201"/>
                </a:moveTo>
                <a:cubicBezTo>
                  <a:pt x="1648208" y="4614856"/>
                  <a:pt x="1649748" y="4615201"/>
                  <a:pt x="1652830" y="4618652"/>
                </a:cubicBezTo>
                <a:cubicBezTo>
                  <a:pt x="1647282" y="4615892"/>
                  <a:pt x="1652830" y="4625557"/>
                  <a:pt x="1642967" y="4615892"/>
                </a:cubicBezTo>
                <a:cubicBezTo>
                  <a:pt x="1644817" y="4616583"/>
                  <a:pt x="1645742" y="4615546"/>
                  <a:pt x="1646974" y="4615201"/>
                </a:cubicBezTo>
                <a:close/>
                <a:moveTo>
                  <a:pt x="5821142" y="4612428"/>
                </a:moveTo>
                <a:cubicBezTo>
                  <a:pt x="5832236" y="4611748"/>
                  <a:pt x="5825579" y="4623310"/>
                  <a:pt x="5813006" y="4631472"/>
                </a:cubicBezTo>
                <a:cubicBezTo>
                  <a:pt x="5808568" y="4625350"/>
                  <a:pt x="5809308" y="4619229"/>
                  <a:pt x="5821142" y="4612428"/>
                </a:cubicBezTo>
                <a:close/>
                <a:moveTo>
                  <a:pt x="2850619" y="4607805"/>
                </a:moveTo>
                <a:cubicBezTo>
                  <a:pt x="2852018" y="4612607"/>
                  <a:pt x="2832421" y="4623584"/>
                  <a:pt x="2830321" y="4618782"/>
                </a:cubicBezTo>
                <a:cubicBezTo>
                  <a:pt x="2838021" y="4618095"/>
                  <a:pt x="2843619" y="4611235"/>
                  <a:pt x="2850619" y="4607805"/>
                </a:cubicBezTo>
                <a:close/>
                <a:moveTo>
                  <a:pt x="5927351" y="4607804"/>
                </a:moveTo>
                <a:cubicBezTo>
                  <a:pt x="5930854" y="4619738"/>
                  <a:pt x="5892316" y="4635885"/>
                  <a:pt x="5877600" y="4649223"/>
                </a:cubicBezTo>
                <a:cubicBezTo>
                  <a:pt x="5879002" y="4631673"/>
                  <a:pt x="5916842" y="4622546"/>
                  <a:pt x="5927351" y="4607804"/>
                </a:cubicBezTo>
                <a:close/>
                <a:moveTo>
                  <a:pt x="2339648" y="4605832"/>
                </a:moveTo>
                <a:cubicBezTo>
                  <a:pt x="2343152" y="4625630"/>
                  <a:pt x="2303211" y="4634823"/>
                  <a:pt x="2289898" y="4643307"/>
                </a:cubicBezTo>
                <a:cubicBezTo>
                  <a:pt x="2305314" y="4625630"/>
                  <a:pt x="2326335" y="4618559"/>
                  <a:pt x="2339648" y="4605832"/>
                </a:cubicBezTo>
                <a:close/>
                <a:moveTo>
                  <a:pt x="1670939" y="4595969"/>
                </a:moveTo>
                <a:cubicBezTo>
                  <a:pt x="1674525" y="4606621"/>
                  <a:pt x="1666636" y="4598099"/>
                  <a:pt x="1669504" y="4607330"/>
                </a:cubicBezTo>
                <a:cubicBezTo>
                  <a:pt x="1665919" y="4607330"/>
                  <a:pt x="1663050" y="4608041"/>
                  <a:pt x="1658746" y="4604490"/>
                </a:cubicBezTo>
                <a:cubicBezTo>
                  <a:pt x="1665919" y="4613721"/>
                  <a:pt x="1652292" y="4605910"/>
                  <a:pt x="1656594" y="4613011"/>
                </a:cubicBezTo>
                <a:cubicBezTo>
                  <a:pt x="1651575" y="4612301"/>
                  <a:pt x="1653725" y="4605201"/>
                  <a:pt x="1650857" y="4605910"/>
                </a:cubicBezTo>
                <a:cubicBezTo>
                  <a:pt x="1652292" y="4603781"/>
                  <a:pt x="1660181" y="4599519"/>
                  <a:pt x="1670939" y="4595969"/>
                </a:cubicBezTo>
                <a:close/>
                <a:moveTo>
                  <a:pt x="1928987" y="4590713"/>
                </a:moveTo>
                <a:cubicBezTo>
                  <a:pt x="1931051" y="4591300"/>
                  <a:pt x="1932077" y="4593128"/>
                  <a:pt x="1931144" y="4596782"/>
                </a:cubicBezTo>
                <a:cubicBezTo>
                  <a:pt x="1919203" y="4605832"/>
                  <a:pt x="1919950" y="4593998"/>
                  <a:pt x="1907262" y="4603048"/>
                </a:cubicBezTo>
                <a:cubicBezTo>
                  <a:pt x="1907262" y="4598349"/>
                  <a:pt x="1922795" y="4588951"/>
                  <a:pt x="1928987" y="4590713"/>
                </a:cubicBezTo>
                <a:close/>
                <a:moveTo>
                  <a:pt x="1622850" y="4590710"/>
                </a:moveTo>
                <a:cubicBezTo>
                  <a:pt x="1623639" y="4593998"/>
                  <a:pt x="1625217" y="4597285"/>
                  <a:pt x="1624428" y="4599915"/>
                </a:cubicBezTo>
                <a:cubicBezTo>
                  <a:pt x="1617327" y="4593340"/>
                  <a:pt x="1617327" y="4590053"/>
                  <a:pt x="1622850" y="4590710"/>
                </a:cubicBezTo>
                <a:close/>
                <a:moveTo>
                  <a:pt x="5713896" y="4588080"/>
                </a:moveTo>
                <a:cubicBezTo>
                  <a:pt x="5687564" y="4612387"/>
                  <a:pt x="5666214" y="4626277"/>
                  <a:pt x="5644864" y="4637389"/>
                </a:cubicBezTo>
                <a:cubicBezTo>
                  <a:pt x="5663367" y="4616554"/>
                  <a:pt x="5689700" y="4599887"/>
                  <a:pt x="5713896" y="4588080"/>
                </a:cubicBezTo>
                <a:close/>
                <a:moveTo>
                  <a:pt x="5930854" y="4580191"/>
                </a:moveTo>
                <a:cubicBezTo>
                  <a:pt x="5925219" y="4590466"/>
                  <a:pt x="5909721" y="4601473"/>
                  <a:pt x="5899156" y="4611748"/>
                </a:cubicBezTo>
                <a:cubicBezTo>
                  <a:pt x="5891406" y="4602942"/>
                  <a:pt x="5920992" y="4590466"/>
                  <a:pt x="5930854" y="4580191"/>
                </a:cubicBezTo>
                <a:close/>
                <a:moveTo>
                  <a:pt x="6130060" y="4574274"/>
                </a:moveTo>
                <a:cubicBezTo>
                  <a:pt x="6124468" y="4587789"/>
                  <a:pt x="6102098" y="4586367"/>
                  <a:pt x="6103496" y="4600594"/>
                </a:cubicBezTo>
                <a:cubicBezTo>
                  <a:pt x="6094408" y="4599171"/>
                  <a:pt x="6088815" y="4603439"/>
                  <a:pt x="6084620" y="4611264"/>
                </a:cubicBezTo>
                <a:cubicBezTo>
                  <a:pt x="6081126" y="4608419"/>
                  <a:pt x="6074834" y="4617666"/>
                  <a:pt x="6076233" y="4609841"/>
                </a:cubicBezTo>
                <a:cubicBezTo>
                  <a:pt x="6093010" y="4600594"/>
                  <a:pt x="6108390" y="4584944"/>
                  <a:pt x="6130060" y="4574274"/>
                </a:cubicBezTo>
                <a:close/>
                <a:moveTo>
                  <a:pt x="1699291" y="4573419"/>
                </a:moveTo>
                <a:cubicBezTo>
                  <a:pt x="1713972" y="4573419"/>
                  <a:pt x="1672029" y="4584267"/>
                  <a:pt x="1676223" y="4589330"/>
                </a:cubicBezTo>
                <a:cubicBezTo>
                  <a:pt x="1658746" y="4590053"/>
                  <a:pt x="1695796" y="4568357"/>
                  <a:pt x="1699291" y="4573419"/>
                </a:cubicBezTo>
                <a:close/>
                <a:moveTo>
                  <a:pt x="5404237" y="4564412"/>
                </a:moveTo>
                <a:cubicBezTo>
                  <a:pt x="5402066" y="4578945"/>
                  <a:pt x="5342714" y="4612371"/>
                  <a:pt x="5325343" y="4619638"/>
                </a:cubicBezTo>
                <a:cubicBezTo>
                  <a:pt x="5341990" y="4604378"/>
                  <a:pt x="5392656" y="4573131"/>
                  <a:pt x="5404237" y="4564412"/>
                </a:cubicBezTo>
                <a:close/>
                <a:moveTo>
                  <a:pt x="2410210" y="4564412"/>
                </a:moveTo>
                <a:cubicBezTo>
                  <a:pt x="2386100" y="4586464"/>
                  <a:pt x="2366242" y="4598556"/>
                  <a:pt x="2347095" y="4607804"/>
                </a:cubicBezTo>
                <a:cubicBezTo>
                  <a:pt x="2363406" y="4588597"/>
                  <a:pt x="2388227" y="4573659"/>
                  <a:pt x="2410210" y="4564412"/>
                </a:cubicBezTo>
                <a:close/>
                <a:moveTo>
                  <a:pt x="5579247" y="4563330"/>
                </a:moveTo>
                <a:cubicBezTo>
                  <a:pt x="5601472" y="4560468"/>
                  <a:pt x="5559172" y="4591942"/>
                  <a:pt x="5573511" y="4588365"/>
                </a:cubicBezTo>
                <a:cubicBezTo>
                  <a:pt x="5577096" y="4595517"/>
                  <a:pt x="5558455" y="4589796"/>
                  <a:pt x="5567059" y="4599094"/>
                </a:cubicBezTo>
                <a:cubicBezTo>
                  <a:pt x="5523326" y="4606962"/>
                  <a:pt x="5468838" y="4667763"/>
                  <a:pt x="5440877" y="4664902"/>
                </a:cubicBezTo>
                <a:cubicBezTo>
                  <a:pt x="5422952" y="4697089"/>
                  <a:pt x="5389257" y="4706389"/>
                  <a:pt x="5354843" y="4727848"/>
                </a:cubicBezTo>
                <a:cubicBezTo>
                  <a:pt x="5328316" y="4744299"/>
                  <a:pt x="5308959" y="4780064"/>
                  <a:pt x="5291036" y="4765042"/>
                </a:cubicBezTo>
                <a:cubicBezTo>
                  <a:pt x="5288167" y="4778633"/>
                  <a:pt x="5281715" y="4778633"/>
                  <a:pt x="5264509" y="4795085"/>
                </a:cubicBezTo>
                <a:cubicBezTo>
                  <a:pt x="5265226" y="4802238"/>
                  <a:pt x="5273112" y="4796515"/>
                  <a:pt x="5280282" y="4792224"/>
                </a:cubicBezTo>
                <a:cubicBezTo>
                  <a:pt x="5270960" y="4802238"/>
                  <a:pt x="5270244" y="4812252"/>
                  <a:pt x="5253754" y="4822266"/>
                </a:cubicBezTo>
                <a:cubicBezTo>
                  <a:pt x="5270960" y="4825127"/>
                  <a:pt x="5298204" y="4787217"/>
                  <a:pt x="5317563" y="4772196"/>
                </a:cubicBezTo>
                <a:cubicBezTo>
                  <a:pt x="5306808" y="4782210"/>
                  <a:pt x="5311110" y="4795085"/>
                  <a:pt x="5331185" y="4777203"/>
                </a:cubicBezTo>
                <a:cubicBezTo>
                  <a:pt x="5332618" y="4781494"/>
                  <a:pt x="5334052" y="4785071"/>
                  <a:pt x="5339788" y="4782210"/>
                </a:cubicBezTo>
                <a:cubicBezTo>
                  <a:pt x="5334769" y="4794370"/>
                  <a:pt x="5312544" y="4806529"/>
                  <a:pt x="5298204" y="4818690"/>
                </a:cubicBezTo>
                <a:cubicBezTo>
                  <a:pt x="5297488" y="4812967"/>
                  <a:pt x="5303224" y="4807960"/>
                  <a:pt x="5313977" y="4802238"/>
                </a:cubicBezTo>
                <a:cubicBezTo>
                  <a:pt x="5297488" y="4797231"/>
                  <a:pt x="5293904" y="4829420"/>
                  <a:pt x="5278131" y="4824413"/>
                </a:cubicBezTo>
                <a:cubicBezTo>
                  <a:pt x="5266660" y="4834427"/>
                  <a:pt x="5294620" y="4822266"/>
                  <a:pt x="5283149" y="4835141"/>
                </a:cubicBezTo>
                <a:cubicBezTo>
                  <a:pt x="5243000" y="4840864"/>
                  <a:pt x="5223643" y="4856600"/>
                  <a:pt x="5171306" y="4893796"/>
                </a:cubicBezTo>
                <a:cubicBezTo>
                  <a:pt x="5170230" y="4887001"/>
                  <a:pt x="5166286" y="4885033"/>
                  <a:pt x="5160821" y="4885480"/>
                </a:cubicBezTo>
                <a:lnTo>
                  <a:pt x="5152048" y="4888237"/>
                </a:lnTo>
                <a:lnTo>
                  <a:pt x="5148490" y="4893151"/>
                </a:lnTo>
                <a:cubicBezTo>
                  <a:pt x="5151428" y="4896773"/>
                  <a:pt x="5162451" y="4885905"/>
                  <a:pt x="5164655" y="4890252"/>
                </a:cubicBezTo>
                <a:cubicBezTo>
                  <a:pt x="5173472" y="4897497"/>
                  <a:pt x="5144815" y="4905467"/>
                  <a:pt x="5151428" y="4912713"/>
                </a:cubicBezTo>
                <a:cubicBezTo>
                  <a:pt x="5138937" y="4921407"/>
                  <a:pt x="5147754" y="4895324"/>
                  <a:pt x="5135998" y="4904018"/>
                </a:cubicBezTo>
                <a:lnTo>
                  <a:pt x="5151981" y="4888260"/>
                </a:lnTo>
                <a:lnTo>
                  <a:pt x="5141194" y="4891650"/>
                </a:lnTo>
                <a:cubicBezTo>
                  <a:pt x="5137610" y="4888431"/>
                  <a:pt x="5138506" y="4885212"/>
                  <a:pt x="5140298" y="4881993"/>
                </a:cubicBezTo>
                <a:lnTo>
                  <a:pt x="5141905" y="4878531"/>
                </a:lnTo>
                <a:lnTo>
                  <a:pt x="5128693" y="4887536"/>
                </a:lnTo>
                <a:cubicBezTo>
                  <a:pt x="5126197" y="4889898"/>
                  <a:pt x="5124164" y="4891472"/>
                  <a:pt x="5118246" y="4891823"/>
                </a:cubicBezTo>
                <a:cubicBezTo>
                  <a:pt x="5119726" y="4888323"/>
                  <a:pt x="5121204" y="4884824"/>
                  <a:pt x="5119726" y="4881324"/>
                </a:cubicBezTo>
                <a:cubicBezTo>
                  <a:pt x="5124164" y="4880625"/>
                  <a:pt x="5134518" y="4877824"/>
                  <a:pt x="5133778" y="4872926"/>
                </a:cubicBezTo>
                <a:cubicBezTo>
                  <a:pt x="5137476" y="4870126"/>
                  <a:pt x="5138216" y="4871527"/>
                  <a:pt x="5139695" y="4872926"/>
                </a:cubicBezTo>
                <a:lnTo>
                  <a:pt x="5141912" y="4878518"/>
                </a:lnTo>
                <a:lnTo>
                  <a:pt x="5144779" y="4872337"/>
                </a:lnTo>
                <a:cubicBezTo>
                  <a:pt x="5151590" y="4875377"/>
                  <a:pt x="5157371" y="4875466"/>
                  <a:pt x="5162512" y="4874069"/>
                </a:cubicBezTo>
                <a:lnTo>
                  <a:pt x="5176231" y="4866978"/>
                </a:lnTo>
                <a:lnTo>
                  <a:pt x="5171846" y="4866721"/>
                </a:lnTo>
                <a:cubicBezTo>
                  <a:pt x="5170468" y="4863358"/>
                  <a:pt x="5177058" y="4853985"/>
                  <a:pt x="5159844" y="4867027"/>
                </a:cubicBezTo>
                <a:cubicBezTo>
                  <a:pt x="5157692" y="4861955"/>
                  <a:pt x="5170602" y="4856158"/>
                  <a:pt x="5164148" y="4851086"/>
                </a:cubicBezTo>
                <a:cubicBezTo>
                  <a:pt x="5173472" y="4840219"/>
                  <a:pt x="5182796" y="4853260"/>
                  <a:pt x="5183512" y="4842392"/>
                </a:cubicBezTo>
                <a:cubicBezTo>
                  <a:pt x="5186920" y="4840943"/>
                  <a:pt x="5188668" y="4840852"/>
                  <a:pt x="5189452" y="4841588"/>
                </a:cubicBezTo>
                <a:cubicBezTo>
                  <a:pt x="5191806" y="4843796"/>
                  <a:pt x="5185484" y="4853441"/>
                  <a:pt x="5189250" y="4856158"/>
                </a:cubicBezTo>
                <a:cubicBezTo>
                  <a:pt x="5185664" y="4859056"/>
                  <a:pt x="5184230" y="4857608"/>
                  <a:pt x="5183512" y="4856158"/>
                </a:cubicBezTo>
                <a:lnTo>
                  <a:pt x="5177536" y="4866221"/>
                </a:lnTo>
                <a:lnTo>
                  <a:pt x="5188838" y="4859562"/>
                </a:lnTo>
                <a:cubicBezTo>
                  <a:pt x="5192994" y="4858076"/>
                  <a:pt x="5197295" y="4858031"/>
                  <a:pt x="5202134" y="4860893"/>
                </a:cubicBezTo>
                <a:cubicBezTo>
                  <a:pt x="5215039" y="4853024"/>
                  <a:pt x="5218624" y="4844440"/>
                  <a:pt x="5231528" y="4836572"/>
                </a:cubicBezTo>
                <a:cubicBezTo>
                  <a:pt x="5229378" y="4834427"/>
                  <a:pt x="5208588" y="4841579"/>
                  <a:pt x="5212172" y="4844440"/>
                </a:cubicBezTo>
                <a:cubicBezTo>
                  <a:pt x="5201418" y="4846586"/>
                  <a:pt x="5219340" y="4826558"/>
                  <a:pt x="5232246" y="4825127"/>
                </a:cubicBezTo>
                <a:cubicBezTo>
                  <a:pt x="5227944" y="4816544"/>
                  <a:pt x="5220776" y="4832995"/>
                  <a:pt x="5214322" y="4822981"/>
                </a:cubicBezTo>
                <a:cubicBezTo>
                  <a:pt x="5204285" y="4828704"/>
                  <a:pt x="5200700" y="4834427"/>
                  <a:pt x="5204285" y="4839434"/>
                </a:cubicBezTo>
                <a:cubicBezTo>
                  <a:pt x="5187078" y="4838002"/>
                  <a:pt x="5206436" y="4812252"/>
                  <a:pt x="5215756" y="4801522"/>
                </a:cubicBezTo>
                <a:cubicBezTo>
                  <a:pt x="5227228" y="4792224"/>
                  <a:pt x="5227228" y="4801522"/>
                  <a:pt x="5235831" y="4795800"/>
                </a:cubicBezTo>
                <a:cubicBezTo>
                  <a:pt x="5240132" y="4782924"/>
                  <a:pt x="5326166" y="4725701"/>
                  <a:pt x="5339788" y="4733569"/>
                </a:cubicBezTo>
                <a:cubicBezTo>
                  <a:pt x="5354843" y="4722841"/>
                  <a:pt x="5356277" y="4706389"/>
                  <a:pt x="5367031" y="4716403"/>
                </a:cubicBezTo>
                <a:cubicBezTo>
                  <a:pt x="5375635" y="4709964"/>
                  <a:pt x="5372050" y="4703527"/>
                  <a:pt x="5374918" y="4697805"/>
                </a:cubicBezTo>
                <a:cubicBezTo>
                  <a:pt x="5390690" y="4689936"/>
                  <a:pt x="5405746" y="4683499"/>
                  <a:pt x="5422236" y="4674200"/>
                </a:cubicBezTo>
                <a:cubicBezTo>
                  <a:pt x="5445896" y="4639151"/>
                  <a:pt x="5511138" y="4635574"/>
                  <a:pt x="5539098" y="4590510"/>
                </a:cubicBezTo>
                <a:cubicBezTo>
                  <a:pt x="5553437" y="4591226"/>
                  <a:pt x="5567059" y="4578351"/>
                  <a:pt x="5579247" y="4563330"/>
                </a:cubicBezTo>
                <a:close/>
                <a:moveTo>
                  <a:pt x="5615996" y="4546661"/>
                </a:moveTo>
                <a:cubicBezTo>
                  <a:pt x="5623167" y="4553424"/>
                  <a:pt x="5606672" y="4562214"/>
                  <a:pt x="5593044" y="4570330"/>
                </a:cubicBezTo>
                <a:cubicBezTo>
                  <a:pt x="5591610" y="4557480"/>
                  <a:pt x="5605236" y="4558158"/>
                  <a:pt x="5615996" y="4546661"/>
                </a:cubicBezTo>
                <a:close/>
                <a:moveTo>
                  <a:pt x="1733695" y="4544690"/>
                </a:moveTo>
                <a:cubicBezTo>
                  <a:pt x="1733695" y="4552172"/>
                  <a:pt x="1726299" y="4559652"/>
                  <a:pt x="1716684" y="4566386"/>
                </a:cubicBezTo>
                <a:cubicBezTo>
                  <a:pt x="1710027" y="4555911"/>
                  <a:pt x="1721861" y="4549179"/>
                  <a:pt x="1733695" y="4544690"/>
                </a:cubicBezTo>
                <a:close/>
                <a:moveTo>
                  <a:pt x="5899841" y="4542717"/>
                </a:moveTo>
                <a:cubicBezTo>
                  <a:pt x="5901268" y="4555135"/>
                  <a:pt x="5874132" y="4558057"/>
                  <a:pt x="5881988" y="4566093"/>
                </a:cubicBezTo>
                <a:cubicBezTo>
                  <a:pt x="5881988" y="4566093"/>
                  <a:pt x="5881988" y="4566093"/>
                  <a:pt x="5859849" y="4582164"/>
                </a:cubicBezTo>
                <a:cubicBezTo>
                  <a:pt x="5868419" y="4566093"/>
                  <a:pt x="5881273" y="4552943"/>
                  <a:pt x="5899841" y="4542717"/>
                </a:cubicBezTo>
                <a:close/>
                <a:moveTo>
                  <a:pt x="5571886" y="4540744"/>
                </a:moveTo>
                <a:cubicBezTo>
                  <a:pt x="5565534" y="4558191"/>
                  <a:pt x="5528120" y="4574243"/>
                  <a:pt x="5508356" y="4586108"/>
                </a:cubicBezTo>
                <a:cubicBezTo>
                  <a:pt x="5504826" y="4583317"/>
                  <a:pt x="5510474" y="4579128"/>
                  <a:pt x="5509062" y="4575640"/>
                </a:cubicBezTo>
                <a:cubicBezTo>
                  <a:pt x="5533768" y="4562379"/>
                  <a:pt x="5545768" y="4557494"/>
                  <a:pt x="5571886" y="4540744"/>
                </a:cubicBezTo>
                <a:close/>
                <a:moveTo>
                  <a:pt x="5717841" y="4524965"/>
                </a:moveTo>
                <a:cubicBezTo>
                  <a:pt x="5715698" y="4543045"/>
                  <a:pt x="5689971" y="4537983"/>
                  <a:pt x="5687112" y="4546661"/>
                </a:cubicBezTo>
                <a:cubicBezTo>
                  <a:pt x="5668532" y="4546661"/>
                  <a:pt x="5709980" y="4527134"/>
                  <a:pt x="5717841" y="4524965"/>
                </a:cubicBezTo>
                <a:close/>
                <a:moveTo>
                  <a:pt x="5660642" y="4520491"/>
                </a:moveTo>
                <a:cubicBezTo>
                  <a:pt x="5657786" y="4521935"/>
                  <a:pt x="5654930" y="4523378"/>
                  <a:pt x="5652788" y="4524821"/>
                </a:cubicBezTo>
                <a:cubicBezTo>
                  <a:pt x="5647074" y="4531316"/>
                  <a:pt x="5640646" y="4538532"/>
                  <a:pt x="5644218" y="4544305"/>
                </a:cubicBezTo>
                <a:cubicBezTo>
                  <a:pt x="5638504" y="4539253"/>
                  <a:pt x="5624222" y="4548634"/>
                  <a:pt x="5619222" y="4540697"/>
                </a:cubicBezTo>
                <a:cubicBezTo>
                  <a:pt x="5624222" y="4534202"/>
                  <a:pt x="5650644" y="4519049"/>
                  <a:pt x="5660642" y="4520491"/>
                </a:cubicBezTo>
                <a:close/>
                <a:moveTo>
                  <a:pt x="5664587" y="4519049"/>
                </a:moveTo>
                <a:cubicBezTo>
                  <a:pt x="5664587" y="4519706"/>
                  <a:pt x="5663600" y="4520364"/>
                  <a:pt x="5663600" y="4521021"/>
                </a:cubicBezTo>
                <a:cubicBezTo>
                  <a:pt x="5662615" y="4521021"/>
                  <a:pt x="5661628" y="4521021"/>
                  <a:pt x="5660642" y="4520364"/>
                </a:cubicBezTo>
                <a:cubicBezTo>
                  <a:pt x="5661628" y="4520364"/>
                  <a:pt x="5663600" y="4519706"/>
                  <a:pt x="5664587" y="4519049"/>
                </a:cubicBezTo>
                <a:close/>
                <a:moveTo>
                  <a:pt x="5688255" y="4513131"/>
                </a:moveTo>
                <a:cubicBezTo>
                  <a:pt x="5688255" y="4517461"/>
                  <a:pt x="5682781" y="4522511"/>
                  <a:pt x="5683466" y="4526841"/>
                </a:cubicBezTo>
                <a:cubicBezTo>
                  <a:pt x="5671832" y="4538387"/>
                  <a:pt x="5669096" y="4531171"/>
                  <a:pt x="5656778" y="4542717"/>
                </a:cubicBezTo>
                <a:cubicBezTo>
                  <a:pt x="5654724" y="4528285"/>
                  <a:pt x="5679360" y="4518903"/>
                  <a:pt x="5688255" y="4513131"/>
                </a:cubicBezTo>
                <a:close/>
                <a:moveTo>
                  <a:pt x="5877819" y="4504623"/>
                </a:moveTo>
                <a:cubicBezTo>
                  <a:pt x="5880890" y="4503956"/>
                  <a:pt x="5882982" y="4504995"/>
                  <a:pt x="5882805" y="4509515"/>
                </a:cubicBezTo>
                <a:cubicBezTo>
                  <a:pt x="5856452" y="4534827"/>
                  <a:pt x="5850754" y="4517471"/>
                  <a:pt x="5836510" y="4534827"/>
                </a:cubicBezTo>
                <a:cubicBezTo>
                  <a:pt x="5836510" y="4534827"/>
                  <a:pt x="5836510" y="4534827"/>
                  <a:pt x="5832236" y="4527595"/>
                </a:cubicBezTo>
                <a:lnTo>
                  <a:pt x="5858589" y="4508792"/>
                </a:lnTo>
                <a:cubicBezTo>
                  <a:pt x="5850576" y="4523980"/>
                  <a:pt x="5868606" y="4506623"/>
                  <a:pt x="5877819" y="4504623"/>
                </a:cubicBezTo>
                <a:close/>
                <a:moveTo>
                  <a:pt x="5638947" y="4496772"/>
                </a:moveTo>
                <a:cubicBezTo>
                  <a:pt x="5631680" y="4507214"/>
                  <a:pt x="5615694" y="4519049"/>
                  <a:pt x="5597527" y="4530883"/>
                </a:cubicBezTo>
                <a:cubicBezTo>
                  <a:pt x="5600434" y="4521833"/>
                  <a:pt x="5611334" y="4512087"/>
                  <a:pt x="5612788" y="4503037"/>
                </a:cubicBezTo>
                <a:cubicBezTo>
                  <a:pt x="5625141" y="4495380"/>
                  <a:pt x="5626594" y="4505126"/>
                  <a:pt x="5638947" y="4496772"/>
                </a:cubicBezTo>
                <a:close/>
                <a:moveTo>
                  <a:pt x="6220789" y="4483546"/>
                </a:moveTo>
                <a:cubicBezTo>
                  <a:pt x="6215017" y="4503047"/>
                  <a:pt x="6182545" y="4520382"/>
                  <a:pt x="6161619" y="4534827"/>
                </a:cubicBezTo>
                <a:cubicBezTo>
                  <a:pt x="6168835" y="4518937"/>
                  <a:pt x="6198420" y="4501602"/>
                  <a:pt x="6220789" y="4483546"/>
                </a:cubicBezTo>
                <a:close/>
                <a:moveTo>
                  <a:pt x="6269032" y="4481573"/>
                </a:moveTo>
                <a:cubicBezTo>
                  <a:pt x="6277986" y="4488696"/>
                  <a:pt x="6252612" y="4507214"/>
                  <a:pt x="6250374" y="4494394"/>
                </a:cubicBezTo>
                <a:cubicBezTo>
                  <a:pt x="6250374" y="4494394"/>
                  <a:pt x="6250374" y="4494394"/>
                  <a:pt x="6269032" y="4481573"/>
                </a:cubicBezTo>
                <a:close/>
                <a:moveTo>
                  <a:pt x="6459177" y="4471959"/>
                </a:moveTo>
                <a:cubicBezTo>
                  <a:pt x="6463093" y="4470005"/>
                  <a:pt x="6466890" y="4470093"/>
                  <a:pt x="6469305" y="4474156"/>
                </a:cubicBezTo>
                <a:cubicBezTo>
                  <a:pt x="6460331" y="4482634"/>
                  <a:pt x="6460331" y="4474156"/>
                  <a:pt x="6453428" y="4479102"/>
                </a:cubicBezTo>
                <a:cubicBezTo>
                  <a:pt x="6443072" y="4491113"/>
                  <a:pt x="6463093" y="4481222"/>
                  <a:pt x="6454808" y="4492525"/>
                </a:cubicBezTo>
                <a:cubicBezTo>
                  <a:pt x="6434616" y="4502063"/>
                  <a:pt x="6447431" y="4477821"/>
                  <a:pt x="6459177" y="4471959"/>
                </a:cubicBezTo>
                <a:close/>
                <a:moveTo>
                  <a:pt x="5954514" y="4451920"/>
                </a:moveTo>
                <a:cubicBezTo>
                  <a:pt x="5958678" y="4450239"/>
                  <a:pt x="5961693" y="4450195"/>
                  <a:pt x="5962412" y="4452885"/>
                </a:cubicBezTo>
                <a:cubicBezTo>
                  <a:pt x="5938650" y="4467228"/>
                  <a:pt x="5935050" y="4474401"/>
                  <a:pt x="5917048" y="4481573"/>
                </a:cubicBezTo>
                <a:cubicBezTo>
                  <a:pt x="5919208" y="4476732"/>
                  <a:pt x="5942025" y="4456963"/>
                  <a:pt x="5954514" y="4451920"/>
                </a:cubicBezTo>
                <a:close/>
                <a:moveTo>
                  <a:pt x="5575188" y="4450017"/>
                </a:moveTo>
                <a:cubicBezTo>
                  <a:pt x="5576611" y="4454420"/>
                  <a:pt x="5578032" y="4458090"/>
                  <a:pt x="5583721" y="4455154"/>
                </a:cubicBezTo>
                <a:cubicBezTo>
                  <a:pt x="5579454" y="4471300"/>
                  <a:pt x="5564521" y="4473501"/>
                  <a:pt x="5560254" y="4478639"/>
                </a:cubicBezTo>
                <a:cubicBezTo>
                  <a:pt x="5546743" y="4481575"/>
                  <a:pt x="5558832" y="4466897"/>
                  <a:pt x="5570210" y="4464695"/>
                </a:cubicBezTo>
                <a:cubicBezTo>
                  <a:pt x="5566654" y="4463961"/>
                  <a:pt x="5558832" y="4468364"/>
                  <a:pt x="5558121" y="4462493"/>
                </a:cubicBezTo>
                <a:cubicBezTo>
                  <a:pt x="5546743" y="4469832"/>
                  <a:pt x="5546743" y="4475703"/>
                  <a:pt x="5538920" y="4483042"/>
                </a:cubicBezTo>
                <a:cubicBezTo>
                  <a:pt x="5558832" y="4475703"/>
                  <a:pt x="5543899" y="4497720"/>
                  <a:pt x="5533232" y="4507995"/>
                </a:cubicBezTo>
                <a:cubicBezTo>
                  <a:pt x="5543899" y="4495518"/>
                  <a:pt x="5520432" y="4502123"/>
                  <a:pt x="5531098" y="4491849"/>
                </a:cubicBezTo>
                <a:cubicBezTo>
                  <a:pt x="5518298" y="4488914"/>
                  <a:pt x="5497676" y="4504326"/>
                  <a:pt x="5489854" y="4513132"/>
                </a:cubicBezTo>
                <a:cubicBezTo>
                  <a:pt x="5479186" y="4502857"/>
                  <a:pt x="5547455" y="4461759"/>
                  <a:pt x="5575188" y="4450017"/>
                </a:cubicBezTo>
                <a:close/>
                <a:moveTo>
                  <a:pt x="1876673" y="4444076"/>
                </a:moveTo>
                <a:cubicBezTo>
                  <a:pt x="1880883" y="4444978"/>
                  <a:pt x="1881274" y="4453160"/>
                  <a:pt x="1887539" y="4449278"/>
                </a:cubicBezTo>
                <a:cubicBezTo>
                  <a:pt x="1887539" y="4457413"/>
                  <a:pt x="1865959" y="4465549"/>
                  <a:pt x="1857606" y="4473685"/>
                </a:cubicBezTo>
                <a:cubicBezTo>
                  <a:pt x="1852036" y="4464070"/>
                  <a:pt x="1878489" y="4455933"/>
                  <a:pt x="1870832" y="4446318"/>
                </a:cubicBezTo>
                <a:cubicBezTo>
                  <a:pt x="1873443" y="4444284"/>
                  <a:pt x="1875270" y="4443776"/>
                  <a:pt x="1876673" y="4444076"/>
                </a:cubicBezTo>
                <a:close/>
                <a:moveTo>
                  <a:pt x="6339130" y="4430292"/>
                </a:moveTo>
                <a:cubicBezTo>
                  <a:pt x="6331096" y="4448468"/>
                  <a:pt x="6299683" y="4455459"/>
                  <a:pt x="6296030" y="4475731"/>
                </a:cubicBezTo>
                <a:cubicBezTo>
                  <a:pt x="6279960" y="4485518"/>
                  <a:pt x="6292379" y="4468041"/>
                  <a:pt x="6282882" y="4474332"/>
                </a:cubicBezTo>
                <a:cubicBezTo>
                  <a:pt x="6291648" y="4465245"/>
                  <a:pt x="6314294" y="4448468"/>
                  <a:pt x="6339130" y="4430292"/>
                </a:cubicBezTo>
                <a:close/>
                <a:moveTo>
                  <a:pt x="6551985" y="4416486"/>
                </a:moveTo>
                <a:cubicBezTo>
                  <a:pt x="6551985" y="4416486"/>
                  <a:pt x="6551985" y="4416486"/>
                  <a:pt x="6560575" y="4431476"/>
                </a:cubicBezTo>
                <a:cubicBezTo>
                  <a:pt x="6556280" y="4437901"/>
                  <a:pt x="6550554" y="4444324"/>
                  <a:pt x="6539816" y="4451463"/>
                </a:cubicBezTo>
                <a:cubicBezTo>
                  <a:pt x="6542680" y="4442897"/>
                  <a:pt x="6562006" y="4431476"/>
                  <a:pt x="6550554" y="4425052"/>
                </a:cubicBezTo>
                <a:cubicBezTo>
                  <a:pt x="6519060" y="4467166"/>
                  <a:pt x="6499734" y="4450034"/>
                  <a:pt x="6484702" y="4487153"/>
                </a:cubicBezTo>
                <a:cubicBezTo>
                  <a:pt x="6483272" y="4485011"/>
                  <a:pt x="6478260" y="4489294"/>
                  <a:pt x="6473966" y="4491436"/>
                </a:cubicBezTo>
                <a:cubicBezTo>
                  <a:pt x="6476114" y="4486439"/>
                  <a:pt x="6475398" y="4482156"/>
                  <a:pt x="6473250" y="4477873"/>
                </a:cubicBezTo>
                <a:cubicBezTo>
                  <a:pt x="6507606" y="4446466"/>
                  <a:pt x="6514766" y="4450034"/>
                  <a:pt x="6551985" y="4416486"/>
                </a:cubicBezTo>
                <a:close/>
                <a:moveTo>
                  <a:pt x="5816458" y="4416091"/>
                </a:moveTo>
                <a:cubicBezTo>
                  <a:pt x="5804338" y="4416091"/>
                  <a:pt x="5787938" y="4445204"/>
                  <a:pt x="5778669" y="4435263"/>
                </a:cubicBezTo>
                <a:cubicBezTo>
                  <a:pt x="5749436" y="4462245"/>
                  <a:pt x="5698099" y="4501297"/>
                  <a:pt x="5664587" y="4519049"/>
                </a:cubicBezTo>
                <a:cubicBezTo>
                  <a:pt x="5668152" y="4512658"/>
                  <a:pt x="5673144" y="4505557"/>
                  <a:pt x="5670291" y="4499167"/>
                </a:cubicBezTo>
                <a:cubicBezTo>
                  <a:pt x="5701664" y="4482126"/>
                  <a:pt x="5770826" y="4442364"/>
                  <a:pt x="5789365" y="4421062"/>
                </a:cubicBezTo>
                <a:cubicBezTo>
                  <a:pt x="5803624" y="4418222"/>
                  <a:pt x="5809328" y="4412542"/>
                  <a:pt x="5816458" y="4416091"/>
                </a:cubicBezTo>
                <a:close/>
                <a:moveTo>
                  <a:pt x="5578020" y="4414485"/>
                </a:moveTo>
                <a:cubicBezTo>
                  <a:pt x="5582048" y="4414178"/>
                  <a:pt x="5584614" y="4415977"/>
                  <a:pt x="5584253" y="4421066"/>
                </a:cubicBezTo>
                <a:cubicBezTo>
                  <a:pt x="5574172" y="4420364"/>
                  <a:pt x="5559050" y="4430193"/>
                  <a:pt x="5541768" y="4442128"/>
                </a:cubicBezTo>
                <a:cubicBezTo>
                  <a:pt x="5540688" y="4435283"/>
                  <a:pt x="5565936" y="4415407"/>
                  <a:pt x="5578020" y="4414485"/>
                </a:cubicBezTo>
                <a:close/>
                <a:moveTo>
                  <a:pt x="3147783" y="4411950"/>
                </a:moveTo>
                <a:cubicBezTo>
                  <a:pt x="3150654" y="4410766"/>
                  <a:pt x="3153438" y="4411358"/>
                  <a:pt x="3153090" y="4414120"/>
                </a:cubicBezTo>
                <a:cubicBezTo>
                  <a:pt x="3148914" y="4414120"/>
                  <a:pt x="3147522" y="4424376"/>
                  <a:pt x="3141952" y="4420431"/>
                </a:cubicBezTo>
                <a:cubicBezTo>
                  <a:pt x="3141952" y="4416091"/>
                  <a:pt x="3144912" y="4413133"/>
                  <a:pt x="3147783" y="4411950"/>
                </a:cubicBezTo>
                <a:close/>
                <a:moveTo>
                  <a:pt x="6044647" y="4406983"/>
                </a:moveTo>
                <a:cubicBezTo>
                  <a:pt x="6051167" y="4419175"/>
                  <a:pt x="6025084" y="4422762"/>
                  <a:pt x="6018564" y="4426348"/>
                </a:cubicBezTo>
                <a:cubicBezTo>
                  <a:pt x="6015665" y="4422762"/>
                  <a:pt x="6043197" y="4402679"/>
                  <a:pt x="6044647" y="4406983"/>
                </a:cubicBezTo>
                <a:close/>
                <a:moveTo>
                  <a:pt x="1941821" y="4404652"/>
                </a:moveTo>
                <a:cubicBezTo>
                  <a:pt x="1936720" y="4421865"/>
                  <a:pt x="1932345" y="4413259"/>
                  <a:pt x="1944737" y="4423300"/>
                </a:cubicBezTo>
                <a:cubicBezTo>
                  <a:pt x="1930888" y="4436210"/>
                  <a:pt x="1930159" y="4424017"/>
                  <a:pt x="1917768" y="4434058"/>
                </a:cubicBezTo>
                <a:cubicBezTo>
                  <a:pt x="1917039" y="4424017"/>
                  <a:pt x="1918496" y="4426886"/>
                  <a:pt x="1911207" y="4420431"/>
                </a:cubicBezTo>
                <a:cubicBezTo>
                  <a:pt x="1927972" y="4413259"/>
                  <a:pt x="1930888" y="4408238"/>
                  <a:pt x="1941821" y="4404652"/>
                </a:cubicBezTo>
                <a:close/>
                <a:moveTo>
                  <a:pt x="6006708" y="4403526"/>
                </a:moveTo>
                <a:cubicBezTo>
                  <a:pt x="6010899" y="4404895"/>
                  <a:pt x="5993436" y="4421317"/>
                  <a:pt x="6006009" y="4413790"/>
                </a:cubicBezTo>
                <a:cubicBezTo>
                  <a:pt x="6006708" y="4417212"/>
                  <a:pt x="5998326" y="4421317"/>
                  <a:pt x="6000420" y="4424739"/>
                </a:cubicBezTo>
                <a:cubicBezTo>
                  <a:pt x="5983655" y="4432266"/>
                  <a:pt x="6013693" y="4398736"/>
                  <a:pt x="5986450" y="4420634"/>
                </a:cubicBezTo>
                <a:cubicBezTo>
                  <a:pt x="5980162" y="4410369"/>
                  <a:pt x="5997626" y="4403526"/>
                  <a:pt x="6006708" y="4403526"/>
                </a:cubicBezTo>
                <a:close/>
                <a:moveTo>
                  <a:pt x="5657177" y="4397946"/>
                </a:moveTo>
                <a:cubicBezTo>
                  <a:pt x="5663530" y="4396056"/>
                  <a:pt x="5668898" y="4396056"/>
                  <a:pt x="5672476" y="4399295"/>
                </a:cubicBezTo>
                <a:cubicBezTo>
                  <a:pt x="5664603" y="4414408"/>
                  <a:pt x="5635256" y="4418006"/>
                  <a:pt x="5637404" y="4434558"/>
                </a:cubicBezTo>
                <a:cubicBezTo>
                  <a:pt x="5633824" y="4430959"/>
                  <a:pt x="5606626" y="4429521"/>
                  <a:pt x="5623804" y="4419445"/>
                </a:cubicBezTo>
                <a:cubicBezTo>
                  <a:pt x="5613783" y="4417287"/>
                  <a:pt x="5593026" y="4438876"/>
                  <a:pt x="5584436" y="4446072"/>
                </a:cubicBezTo>
                <a:cubicBezTo>
                  <a:pt x="5583720" y="4428081"/>
                  <a:pt x="5612352" y="4420165"/>
                  <a:pt x="5631678" y="4410810"/>
                </a:cubicBezTo>
                <a:cubicBezTo>
                  <a:pt x="5633824" y="4412968"/>
                  <a:pt x="5633109" y="4415847"/>
                  <a:pt x="5629530" y="4418725"/>
                </a:cubicBezTo>
                <a:cubicBezTo>
                  <a:pt x="5635256" y="4420165"/>
                  <a:pt x="5643130" y="4417287"/>
                  <a:pt x="5653866" y="4409370"/>
                </a:cubicBezTo>
                <a:cubicBezTo>
                  <a:pt x="5655298" y="4394978"/>
                  <a:pt x="5634540" y="4422323"/>
                  <a:pt x="5635972" y="4407931"/>
                </a:cubicBezTo>
                <a:cubicBezTo>
                  <a:pt x="5643488" y="4403612"/>
                  <a:pt x="5650824" y="4399834"/>
                  <a:pt x="5657177" y="4397946"/>
                </a:cubicBezTo>
                <a:close/>
                <a:moveTo>
                  <a:pt x="6546228" y="4395687"/>
                </a:moveTo>
                <a:cubicBezTo>
                  <a:pt x="6535440" y="4417203"/>
                  <a:pt x="6510273" y="4424376"/>
                  <a:pt x="6498767" y="4446609"/>
                </a:cubicBezTo>
                <a:cubicBezTo>
                  <a:pt x="6491577" y="4435134"/>
                  <a:pt x="6493734" y="4457367"/>
                  <a:pt x="6477194" y="4463823"/>
                </a:cubicBezTo>
                <a:cubicBezTo>
                  <a:pt x="6477194" y="4446609"/>
                  <a:pt x="6505958" y="4431548"/>
                  <a:pt x="6521060" y="4407880"/>
                </a:cubicBezTo>
                <a:cubicBezTo>
                  <a:pt x="6527532" y="4420072"/>
                  <a:pt x="6538317" y="4392818"/>
                  <a:pt x="6546228" y="4395687"/>
                </a:cubicBezTo>
                <a:close/>
                <a:moveTo>
                  <a:pt x="6350964" y="4394790"/>
                </a:moveTo>
                <a:cubicBezTo>
                  <a:pt x="6325930" y="4406938"/>
                  <a:pt x="6314486" y="4424090"/>
                  <a:pt x="6285876" y="4444099"/>
                </a:cubicBezTo>
                <a:cubicBezTo>
                  <a:pt x="6291598" y="4426233"/>
                  <a:pt x="6328076" y="4402651"/>
                  <a:pt x="6350964" y="4394790"/>
                </a:cubicBezTo>
                <a:close/>
                <a:moveTo>
                  <a:pt x="6007776" y="4380984"/>
                </a:moveTo>
                <a:cubicBezTo>
                  <a:pt x="5973328" y="4413773"/>
                  <a:pt x="5929550" y="4445138"/>
                  <a:pt x="5875008" y="4482916"/>
                </a:cubicBezTo>
                <a:cubicBezTo>
                  <a:pt x="5826208" y="4516420"/>
                  <a:pt x="5769512" y="4557762"/>
                  <a:pt x="5717840" y="4584137"/>
                </a:cubicBezTo>
                <a:cubicBezTo>
                  <a:pt x="5719993" y="4572018"/>
                  <a:pt x="5768794" y="4547070"/>
                  <a:pt x="5798936" y="4521409"/>
                </a:cubicBezTo>
                <a:cubicBezTo>
                  <a:pt x="5821902" y="4502876"/>
                  <a:pt x="5814724" y="4505014"/>
                  <a:pt x="5837690" y="4491470"/>
                </a:cubicBezTo>
                <a:cubicBezTo>
                  <a:pt x="5841995" y="4488619"/>
                  <a:pt x="5864962" y="4462958"/>
                  <a:pt x="5837690" y="4480778"/>
                </a:cubicBezTo>
                <a:cubicBezTo>
                  <a:pt x="5859937" y="4456542"/>
                  <a:pt x="5905868" y="4441573"/>
                  <a:pt x="5920220" y="4419476"/>
                </a:cubicBezTo>
                <a:cubicBezTo>
                  <a:pt x="5919504" y="4430881"/>
                  <a:pt x="5924527" y="4425178"/>
                  <a:pt x="5922374" y="4435158"/>
                </a:cubicBezTo>
                <a:cubicBezTo>
                  <a:pt x="5939598" y="4423040"/>
                  <a:pt x="5939598" y="4423040"/>
                  <a:pt x="5939598" y="4423040"/>
                </a:cubicBezTo>
                <a:cubicBezTo>
                  <a:pt x="5944622" y="4418764"/>
                  <a:pt x="5941034" y="4415199"/>
                  <a:pt x="5940316" y="4412348"/>
                </a:cubicBezTo>
                <a:cubicBezTo>
                  <a:pt x="5957540" y="4420902"/>
                  <a:pt x="5988398" y="4387399"/>
                  <a:pt x="6007776" y="4380984"/>
                </a:cubicBezTo>
                <a:close/>
                <a:moveTo>
                  <a:pt x="6505968" y="4373095"/>
                </a:moveTo>
                <a:cubicBezTo>
                  <a:pt x="6505968" y="4373095"/>
                  <a:pt x="6505968" y="4373095"/>
                  <a:pt x="6508752" y="4378004"/>
                </a:cubicBezTo>
                <a:cubicBezTo>
                  <a:pt x="6505968" y="4382212"/>
                  <a:pt x="6503184" y="4386419"/>
                  <a:pt x="6497614" y="4390627"/>
                </a:cubicBezTo>
                <a:cubicBezTo>
                  <a:pt x="6494830" y="4378004"/>
                  <a:pt x="6484388" y="4404652"/>
                  <a:pt x="6473250" y="4402549"/>
                </a:cubicBezTo>
                <a:cubicBezTo>
                  <a:pt x="6478820" y="4393432"/>
                  <a:pt x="6500398" y="4374498"/>
                  <a:pt x="6505968" y="4373095"/>
                </a:cubicBezTo>
                <a:close/>
                <a:moveTo>
                  <a:pt x="6550172" y="4371122"/>
                </a:moveTo>
                <a:cubicBezTo>
                  <a:pt x="6543751" y="4380502"/>
                  <a:pt x="6525916" y="4399264"/>
                  <a:pt x="6516642" y="4400708"/>
                </a:cubicBezTo>
                <a:cubicBezTo>
                  <a:pt x="6522349" y="4391326"/>
                  <a:pt x="6538758" y="4373286"/>
                  <a:pt x="6550172" y="4371122"/>
                </a:cubicBezTo>
                <a:close/>
                <a:moveTo>
                  <a:pt x="5942276" y="4365732"/>
                </a:moveTo>
                <a:cubicBezTo>
                  <a:pt x="5944234" y="4365397"/>
                  <a:pt x="5945716" y="4365977"/>
                  <a:pt x="5946998" y="4366958"/>
                </a:cubicBezTo>
                <a:cubicBezTo>
                  <a:pt x="5949566" y="4368920"/>
                  <a:pt x="5951336" y="4372487"/>
                  <a:pt x="5954522" y="4373557"/>
                </a:cubicBezTo>
                <a:cubicBezTo>
                  <a:pt x="5924786" y="4393533"/>
                  <a:pt x="5904252" y="4428490"/>
                  <a:pt x="5868143" y="4434910"/>
                </a:cubicBezTo>
                <a:cubicBezTo>
                  <a:pt x="5862479" y="4440617"/>
                  <a:pt x="5871683" y="4437050"/>
                  <a:pt x="5872391" y="4442758"/>
                </a:cubicBezTo>
                <a:cubicBezTo>
                  <a:pt x="5863896" y="4450605"/>
                  <a:pt x="5851858" y="4442044"/>
                  <a:pt x="5852567" y="4449892"/>
                </a:cubicBezTo>
                <a:cubicBezTo>
                  <a:pt x="5841238" y="4457739"/>
                  <a:pt x="5856106" y="4441331"/>
                  <a:pt x="5846902" y="4439904"/>
                </a:cubicBezTo>
                <a:cubicBezTo>
                  <a:pt x="5846902" y="4439904"/>
                  <a:pt x="5846902" y="4439904"/>
                  <a:pt x="5838406" y="4445611"/>
                </a:cubicBezTo>
                <a:cubicBezTo>
                  <a:pt x="5833450" y="4452745"/>
                  <a:pt x="5842655" y="4449178"/>
                  <a:pt x="5833450" y="4459879"/>
                </a:cubicBezTo>
                <a:cubicBezTo>
                  <a:pt x="5816457" y="4459166"/>
                  <a:pt x="5836990" y="4431343"/>
                  <a:pt x="5870268" y="4416361"/>
                </a:cubicBezTo>
                <a:cubicBezTo>
                  <a:pt x="5868852" y="4419928"/>
                  <a:pt x="5868143" y="4423495"/>
                  <a:pt x="5870268" y="4427062"/>
                </a:cubicBezTo>
                <a:cubicBezTo>
                  <a:pt x="5877347" y="4427776"/>
                  <a:pt x="5893632" y="4412794"/>
                  <a:pt x="5902836" y="4410655"/>
                </a:cubicBezTo>
                <a:cubicBezTo>
                  <a:pt x="5912040" y="4399239"/>
                  <a:pt x="5913457" y="4395672"/>
                  <a:pt x="5904960" y="4391392"/>
                </a:cubicBezTo>
                <a:cubicBezTo>
                  <a:pt x="5920536" y="4376411"/>
                  <a:pt x="5926200" y="4381404"/>
                  <a:pt x="5934698" y="4380691"/>
                </a:cubicBezTo>
                <a:cubicBezTo>
                  <a:pt x="5949566" y="4369277"/>
                  <a:pt x="5921244" y="4378550"/>
                  <a:pt x="5934698" y="4369990"/>
                </a:cubicBezTo>
                <a:cubicBezTo>
                  <a:pt x="5937884" y="4367314"/>
                  <a:pt x="5940318" y="4366066"/>
                  <a:pt x="5942276" y="4365732"/>
                </a:cubicBezTo>
                <a:close/>
                <a:moveTo>
                  <a:pt x="6645464" y="4361261"/>
                </a:moveTo>
                <a:cubicBezTo>
                  <a:pt x="6643436" y="4366347"/>
                  <a:pt x="6644112" y="4371434"/>
                  <a:pt x="6646816" y="4375067"/>
                </a:cubicBezTo>
                <a:cubicBezTo>
                  <a:pt x="6634644" y="4388874"/>
                  <a:pt x="6631940" y="4382333"/>
                  <a:pt x="6623148" y="4387420"/>
                </a:cubicBezTo>
                <a:cubicBezTo>
                  <a:pt x="6624502" y="4380153"/>
                  <a:pt x="6633292" y="4371434"/>
                  <a:pt x="6645464" y="4361261"/>
                </a:cubicBezTo>
                <a:close/>
                <a:moveTo>
                  <a:pt x="6578880" y="4345482"/>
                </a:moveTo>
                <a:cubicBezTo>
                  <a:pt x="6587646" y="4357936"/>
                  <a:pt x="6556235" y="4371123"/>
                  <a:pt x="6548199" y="4369658"/>
                </a:cubicBezTo>
                <a:cubicBezTo>
                  <a:pt x="6550390" y="4356471"/>
                  <a:pt x="6568653" y="4356471"/>
                  <a:pt x="6578880" y="4345482"/>
                </a:cubicBezTo>
                <a:close/>
                <a:moveTo>
                  <a:pt x="6503110" y="4343509"/>
                </a:moveTo>
                <a:cubicBezTo>
                  <a:pt x="6506779" y="4350289"/>
                  <a:pt x="6485496" y="4364527"/>
                  <a:pt x="6478158" y="4365205"/>
                </a:cubicBezTo>
                <a:cubicBezTo>
                  <a:pt x="6475222" y="4359781"/>
                  <a:pt x="6495772" y="4350967"/>
                  <a:pt x="6503110" y="4343509"/>
                </a:cubicBezTo>
                <a:close/>
                <a:moveTo>
                  <a:pt x="5883402" y="4339564"/>
                </a:moveTo>
                <a:cubicBezTo>
                  <a:pt x="5885490" y="4349685"/>
                  <a:pt x="5861126" y="4360482"/>
                  <a:pt x="5850684" y="4365205"/>
                </a:cubicBezTo>
                <a:cubicBezTo>
                  <a:pt x="5849988" y="4352385"/>
                  <a:pt x="5868088" y="4353734"/>
                  <a:pt x="5883402" y="4339564"/>
                </a:cubicBezTo>
                <a:close/>
                <a:moveTo>
                  <a:pt x="2732296" y="4339564"/>
                </a:moveTo>
                <a:cubicBezTo>
                  <a:pt x="2730225" y="4344823"/>
                  <a:pt x="2733677" y="4346796"/>
                  <a:pt x="2729534" y="4353371"/>
                </a:cubicBezTo>
                <a:cubicBezTo>
                  <a:pt x="2719870" y="4353371"/>
                  <a:pt x="2728154" y="4343509"/>
                  <a:pt x="2732296" y="4339564"/>
                </a:cubicBezTo>
                <a:close/>
                <a:moveTo>
                  <a:pt x="5764908" y="4327730"/>
                </a:moveTo>
                <a:cubicBezTo>
                  <a:pt x="5780956" y="4334946"/>
                  <a:pt x="5740833" y="4345770"/>
                  <a:pt x="5732079" y="4357316"/>
                </a:cubicBezTo>
                <a:cubicBezTo>
                  <a:pt x="5727702" y="4344327"/>
                  <a:pt x="5764908" y="4336390"/>
                  <a:pt x="5764908" y="4327730"/>
                </a:cubicBezTo>
                <a:close/>
                <a:moveTo>
                  <a:pt x="6668512" y="4323786"/>
                </a:moveTo>
                <a:cubicBezTo>
                  <a:pt x="6659326" y="4338495"/>
                  <a:pt x="6645904" y="4359086"/>
                  <a:pt x="6629654" y="4367177"/>
                </a:cubicBezTo>
                <a:cubicBezTo>
                  <a:pt x="6621176" y="4357617"/>
                  <a:pt x="6657207" y="4339966"/>
                  <a:pt x="6646610" y="4330404"/>
                </a:cubicBezTo>
                <a:cubicBezTo>
                  <a:pt x="6650850" y="4326728"/>
                  <a:pt x="6651555" y="4330404"/>
                  <a:pt x="6653674" y="4331875"/>
                </a:cubicBezTo>
                <a:cubicBezTo>
                  <a:pt x="6656501" y="4334081"/>
                  <a:pt x="6662860" y="4327463"/>
                  <a:pt x="6668512" y="4323786"/>
                </a:cubicBezTo>
                <a:close/>
                <a:moveTo>
                  <a:pt x="6004791" y="4319842"/>
                </a:moveTo>
                <a:cubicBezTo>
                  <a:pt x="6001252" y="4336702"/>
                  <a:pt x="6009748" y="4336702"/>
                  <a:pt x="5999835" y="4354263"/>
                </a:cubicBezTo>
                <a:cubicBezTo>
                  <a:pt x="5987090" y="4359181"/>
                  <a:pt x="5979303" y="4357074"/>
                  <a:pt x="5967266" y="4371123"/>
                </a:cubicBezTo>
                <a:cubicBezTo>
                  <a:pt x="5961602" y="4363395"/>
                  <a:pt x="5982842" y="4358478"/>
                  <a:pt x="5989215" y="4345132"/>
                </a:cubicBezTo>
                <a:cubicBezTo>
                  <a:pt x="5979303" y="4345834"/>
                  <a:pt x="5963726" y="4358478"/>
                  <a:pt x="5954522" y="4359181"/>
                </a:cubicBezTo>
                <a:cubicBezTo>
                  <a:pt x="5964434" y="4340916"/>
                  <a:pt x="5995588" y="4333891"/>
                  <a:pt x="6004791" y="4319842"/>
                </a:cubicBezTo>
                <a:close/>
                <a:moveTo>
                  <a:pt x="5964252" y="4298146"/>
                </a:moveTo>
                <a:cubicBezTo>
                  <a:pt x="5974245" y="4314056"/>
                  <a:pt x="5922852" y="4324181"/>
                  <a:pt x="5922138" y="4343707"/>
                </a:cubicBezTo>
                <a:cubicBezTo>
                  <a:pt x="5921424" y="4337199"/>
                  <a:pt x="5899296" y="4348769"/>
                  <a:pt x="5896440" y="4362511"/>
                </a:cubicBezTo>
                <a:cubicBezTo>
                  <a:pt x="5893586" y="4360340"/>
                  <a:pt x="5885734" y="4357448"/>
                  <a:pt x="5883592" y="4371912"/>
                </a:cubicBezTo>
                <a:cubicBezTo>
                  <a:pt x="5862892" y="4374081"/>
                  <a:pt x="5847903" y="4396501"/>
                  <a:pt x="5824346" y="4406625"/>
                </a:cubicBezTo>
                <a:cubicBezTo>
                  <a:pt x="5864320" y="4362511"/>
                  <a:pt x="5917140" y="4336474"/>
                  <a:pt x="5964252" y="4298146"/>
                </a:cubicBezTo>
                <a:close/>
                <a:moveTo>
                  <a:pt x="5751913" y="4287363"/>
                </a:moveTo>
                <a:cubicBezTo>
                  <a:pt x="5750972" y="4291224"/>
                  <a:pt x="5732028" y="4306667"/>
                  <a:pt x="5745004" y="4299561"/>
                </a:cubicBezTo>
                <a:cubicBezTo>
                  <a:pt x="5747772" y="4306850"/>
                  <a:pt x="5731162" y="4310494"/>
                  <a:pt x="5728394" y="4311953"/>
                </a:cubicBezTo>
                <a:cubicBezTo>
                  <a:pt x="5728394" y="4304663"/>
                  <a:pt x="5747080" y="4295917"/>
                  <a:pt x="5745004" y="4288627"/>
                </a:cubicBezTo>
                <a:cubicBezTo>
                  <a:pt x="5750540" y="4286075"/>
                  <a:pt x="5752228" y="4286075"/>
                  <a:pt x="5751913" y="4287363"/>
                </a:cubicBezTo>
                <a:close/>
                <a:moveTo>
                  <a:pt x="5770218" y="4280394"/>
                </a:moveTo>
                <a:cubicBezTo>
                  <a:pt x="5773066" y="4287494"/>
                  <a:pt x="5757397" y="4298146"/>
                  <a:pt x="5750274" y="4298146"/>
                </a:cubicBezTo>
                <a:cubicBezTo>
                  <a:pt x="5747426" y="4291755"/>
                  <a:pt x="5763095" y="4281103"/>
                  <a:pt x="5770218" y="4280394"/>
                </a:cubicBezTo>
                <a:close/>
                <a:moveTo>
                  <a:pt x="5861822" y="4262643"/>
                </a:moveTo>
                <a:cubicBezTo>
                  <a:pt x="5861822" y="4275173"/>
                  <a:pt x="5843789" y="4273782"/>
                  <a:pt x="5841536" y="4282830"/>
                </a:cubicBezTo>
                <a:cubicBezTo>
                  <a:pt x="5836275" y="4286312"/>
                  <a:pt x="5837778" y="4282135"/>
                  <a:pt x="5840784" y="4280743"/>
                </a:cubicBezTo>
                <a:cubicBezTo>
                  <a:pt x="5838530" y="4275869"/>
                  <a:pt x="5831768" y="4278654"/>
                  <a:pt x="5830264" y="4273782"/>
                </a:cubicBezTo>
                <a:cubicBezTo>
                  <a:pt x="5842286" y="4266820"/>
                  <a:pt x="5848298" y="4271693"/>
                  <a:pt x="5861822" y="4262643"/>
                </a:cubicBezTo>
                <a:close/>
                <a:moveTo>
                  <a:pt x="5819416" y="4261349"/>
                </a:moveTo>
                <a:cubicBezTo>
                  <a:pt x="5828291" y="4260670"/>
                  <a:pt x="5823854" y="4274230"/>
                  <a:pt x="5812760" y="4282367"/>
                </a:cubicBezTo>
                <a:cubicBezTo>
                  <a:pt x="5807581" y="4276264"/>
                  <a:pt x="5804623" y="4269484"/>
                  <a:pt x="5819416" y="4261349"/>
                </a:cubicBezTo>
                <a:close/>
                <a:moveTo>
                  <a:pt x="976514" y="4255343"/>
                </a:moveTo>
                <a:lnTo>
                  <a:pt x="976583" y="4255355"/>
                </a:lnTo>
                <a:lnTo>
                  <a:pt x="976496" y="4255366"/>
                </a:lnTo>
                <a:close/>
                <a:moveTo>
                  <a:pt x="987957" y="4253922"/>
                </a:moveTo>
                <a:cubicBezTo>
                  <a:pt x="985096" y="4256057"/>
                  <a:pt x="983129" y="4256413"/>
                  <a:pt x="981430" y="4256234"/>
                </a:cubicBezTo>
                <a:lnTo>
                  <a:pt x="976583" y="4255355"/>
                </a:lnTo>
                <a:close/>
                <a:moveTo>
                  <a:pt x="6187260" y="4244920"/>
                </a:moveTo>
                <a:cubicBezTo>
                  <a:pt x="6150974" y="4288717"/>
                  <a:pt x="6084094" y="4322645"/>
                  <a:pt x="6031444" y="4367177"/>
                </a:cubicBezTo>
                <a:cubicBezTo>
                  <a:pt x="6032156" y="4357988"/>
                  <a:pt x="6032156" y="4348799"/>
                  <a:pt x="6034290" y="4339610"/>
                </a:cubicBezTo>
                <a:cubicBezTo>
                  <a:pt x="6053500" y="4325473"/>
                  <a:pt x="6037136" y="4346678"/>
                  <a:pt x="6045673" y="4349506"/>
                </a:cubicBezTo>
                <a:cubicBezTo>
                  <a:pt x="6102592" y="4301439"/>
                  <a:pt x="6145994" y="4270338"/>
                  <a:pt x="6187260" y="4244920"/>
                </a:cubicBezTo>
                <a:close/>
                <a:moveTo>
                  <a:pt x="6534392" y="4227203"/>
                </a:moveTo>
                <a:cubicBezTo>
                  <a:pt x="6518044" y="4247692"/>
                  <a:pt x="6488904" y="4270297"/>
                  <a:pt x="6460474" y="4292229"/>
                </a:cubicBezTo>
                <a:cubicBezTo>
                  <a:pt x="6460474" y="4292229"/>
                  <a:pt x="6460474" y="4292229"/>
                  <a:pt x="6455498" y="4284447"/>
                </a:cubicBezTo>
                <a:cubicBezTo>
                  <a:pt x="6483218" y="4269590"/>
                  <a:pt x="6513070" y="4239208"/>
                  <a:pt x="6534392" y="4227203"/>
                </a:cubicBezTo>
                <a:close/>
                <a:moveTo>
                  <a:pt x="3430216" y="4223196"/>
                </a:moveTo>
                <a:cubicBezTo>
                  <a:pt x="3433860" y="4230369"/>
                  <a:pt x="3420010" y="4238976"/>
                  <a:pt x="3409077" y="4246866"/>
                </a:cubicBezTo>
                <a:cubicBezTo>
                  <a:pt x="3400329" y="4240409"/>
                  <a:pt x="3422197" y="4223915"/>
                  <a:pt x="3430216" y="4223196"/>
                </a:cubicBezTo>
                <a:close/>
                <a:moveTo>
                  <a:pt x="6070890" y="4221294"/>
                </a:moveTo>
                <a:cubicBezTo>
                  <a:pt x="6050202" y="4261718"/>
                  <a:pt x="6022379" y="4254054"/>
                  <a:pt x="5970300" y="4300117"/>
                </a:cubicBezTo>
                <a:cubicBezTo>
                  <a:pt x="5981716" y="4274285"/>
                  <a:pt x="6041642" y="4243596"/>
                  <a:pt x="6070890" y="4221294"/>
                </a:cubicBezTo>
                <a:close/>
                <a:moveTo>
                  <a:pt x="6824282" y="4214993"/>
                </a:moveTo>
                <a:cubicBezTo>
                  <a:pt x="6827196" y="4213889"/>
                  <a:pt x="6829528" y="4214276"/>
                  <a:pt x="6830244" y="4217186"/>
                </a:cubicBezTo>
                <a:cubicBezTo>
                  <a:pt x="6823790" y="4223348"/>
                  <a:pt x="6820920" y="4220610"/>
                  <a:pt x="6815182" y="4225403"/>
                </a:cubicBezTo>
                <a:cubicBezTo>
                  <a:pt x="6819486" y="4228141"/>
                  <a:pt x="6815182" y="4232251"/>
                  <a:pt x="6810162" y="4237046"/>
                </a:cubicBezTo>
                <a:cubicBezTo>
                  <a:pt x="6801556" y="4234991"/>
                  <a:pt x="6815542" y="4218299"/>
                  <a:pt x="6824282" y="4214993"/>
                </a:cubicBezTo>
                <a:close/>
                <a:moveTo>
                  <a:pt x="5917048" y="4201609"/>
                </a:moveTo>
                <a:cubicBezTo>
                  <a:pt x="5915008" y="4210750"/>
                  <a:pt x="5912968" y="4219890"/>
                  <a:pt x="5913647" y="4228326"/>
                </a:cubicBezTo>
                <a:cubicBezTo>
                  <a:pt x="5913647" y="4228326"/>
                  <a:pt x="5913647" y="4228326"/>
                  <a:pt x="5897324" y="4240983"/>
                </a:cubicBezTo>
                <a:cubicBezTo>
                  <a:pt x="5902085" y="4227624"/>
                  <a:pt x="5902085" y="4215671"/>
                  <a:pt x="5917048" y="4201609"/>
                </a:cubicBezTo>
                <a:close/>
                <a:moveTo>
                  <a:pt x="6261122" y="4191752"/>
                </a:moveTo>
                <a:cubicBezTo>
                  <a:pt x="6256956" y="4195730"/>
                  <a:pt x="6240473" y="4208526"/>
                  <a:pt x="6214026" y="4227203"/>
                </a:cubicBezTo>
                <a:cubicBezTo>
                  <a:pt x="6208955" y="4214752"/>
                  <a:pt x="6230692" y="4211293"/>
                  <a:pt x="6234314" y="4209218"/>
                </a:cubicBezTo>
                <a:cubicBezTo>
                  <a:pt x="6257136" y="4192617"/>
                  <a:pt x="6265288" y="4187775"/>
                  <a:pt x="6261122" y="4191752"/>
                </a:cubicBezTo>
                <a:close/>
                <a:moveTo>
                  <a:pt x="6218177" y="4180628"/>
                </a:moveTo>
                <a:cubicBezTo>
                  <a:pt x="6220418" y="4181528"/>
                  <a:pt x="6222040" y="4183661"/>
                  <a:pt x="6222761" y="4187570"/>
                </a:cubicBezTo>
                <a:cubicBezTo>
                  <a:pt x="6206180" y="4198944"/>
                  <a:pt x="6191761" y="4211032"/>
                  <a:pt x="6186714" y="4220986"/>
                </a:cubicBezTo>
                <a:cubicBezTo>
                  <a:pt x="6176622" y="4223118"/>
                  <a:pt x="6170133" y="4218852"/>
                  <a:pt x="6157878" y="4224539"/>
                </a:cubicBezTo>
                <a:cubicBezTo>
                  <a:pt x="6136250" y="4238047"/>
                  <a:pt x="6124715" y="4266486"/>
                  <a:pt x="6105970" y="4262932"/>
                </a:cubicBezTo>
                <a:cubicBezTo>
                  <a:pt x="6100203" y="4268619"/>
                  <a:pt x="6109576" y="4265064"/>
                  <a:pt x="6110296" y="4270753"/>
                </a:cubicBezTo>
                <a:cubicBezTo>
                  <a:pt x="6074250" y="4284263"/>
                  <a:pt x="6054064" y="4318393"/>
                  <a:pt x="6013692" y="4337593"/>
                </a:cubicBezTo>
                <a:cubicBezTo>
                  <a:pt x="6022343" y="4322660"/>
                  <a:pt x="6043250" y="4310572"/>
                  <a:pt x="6042530" y="4291373"/>
                </a:cubicBezTo>
                <a:cubicBezTo>
                  <a:pt x="6091552" y="4249423"/>
                  <a:pt x="6131203" y="4250847"/>
                  <a:pt x="6154274" y="4206056"/>
                </a:cubicBezTo>
                <a:cubicBezTo>
                  <a:pt x="6144900" y="4225250"/>
                  <a:pt x="6175900" y="4198944"/>
                  <a:pt x="6182390" y="4203211"/>
                </a:cubicBezTo>
                <a:cubicBezTo>
                  <a:pt x="6186714" y="4198944"/>
                  <a:pt x="6183110" y="4195391"/>
                  <a:pt x="6188878" y="4191126"/>
                </a:cubicBezTo>
                <a:cubicBezTo>
                  <a:pt x="6195727" y="4187925"/>
                  <a:pt x="6203478" y="4183128"/>
                  <a:pt x="6209874" y="4181084"/>
                </a:cubicBezTo>
                <a:cubicBezTo>
                  <a:pt x="6213073" y="4180062"/>
                  <a:pt x="6215935" y="4179729"/>
                  <a:pt x="6218177" y="4180628"/>
                </a:cubicBezTo>
                <a:close/>
                <a:moveTo>
                  <a:pt x="6231274" y="4160258"/>
                </a:moveTo>
                <a:cubicBezTo>
                  <a:pt x="6238540" y="4165662"/>
                  <a:pt x="6237088" y="4162544"/>
                  <a:pt x="6238540" y="4173415"/>
                </a:cubicBezTo>
                <a:cubicBezTo>
                  <a:pt x="6226186" y="4181923"/>
                  <a:pt x="6210927" y="4175736"/>
                  <a:pt x="6231274" y="4160258"/>
                </a:cubicBezTo>
                <a:close/>
                <a:moveTo>
                  <a:pt x="6936248" y="4154305"/>
                </a:moveTo>
                <a:cubicBezTo>
                  <a:pt x="6942669" y="4170445"/>
                  <a:pt x="6927688" y="4163854"/>
                  <a:pt x="6911992" y="4179953"/>
                </a:cubicBezTo>
                <a:cubicBezTo>
                  <a:pt x="6909138" y="4174102"/>
                  <a:pt x="6929827" y="4162341"/>
                  <a:pt x="6936248" y="4154305"/>
                </a:cubicBezTo>
                <a:close/>
                <a:moveTo>
                  <a:pt x="6160074" y="4150411"/>
                </a:moveTo>
                <a:cubicBezTo>
                  <a:pt x="6171480" y="4164539"/>
                  <a:pt x="6147242" y="4166778"/>
                  <a:pt x="6135834" y="4183891"/>
                </a:cubicBezTo>
                <a:cubicBezTo>
                  <a:pt x="6130132" y="4180171"/>
                  <a:pt x="6120152" y="4183147"/>
                  <a:pt x="6112310" y="4183891"/>
                </a:cubicBezTo>
                <a:cubicBezTo>
                  <a:pt x="6120152" y="4174967"/>
                  <a:pt x="6136548" y="4168266"/>
                  <a:pt x="6160074" y="4150411"/>
                </a:cubicBezTo>
                <a:close/>
                <a:moveTo>
                  <a:pt x="6893361" y="4148496"/>
                </a:moveTo>
                <a:cubicBezTo>
                  <a:pt x="6870808" y="4164792"/>
                  <a:pt x="6840980" y="4188881"/>
                  <a:pt x="6804604" y="4219326"/>
                </a:cubicBezTo>
                <a:cubicBezTo>
                  <a:pt x="6804604" y="4216495"/>
                  <a:pt x="6878082" y="4138543"/>
                  <a:pt x="6893361" y="4148496"/>
                </a:cubicBezTo>
                <a:close/>
                <a:moveTo>
                  <a:pt x="5973684" y="4146943"/>
                </a:moveTo>
                <a:cubicBezTo>
                  <a:pt x="5976258" y="4147772"/>
                  <a:pt x="5978033" y="4150088"/>
                  <a:pt x="5980162" y="4151702"/>
                </a:cubicBezTo>
                <a:lnTo>
                  <a:pt x="5967382" y="4160258"/>
                </a:lnTo>
                <a:cubicBezTo>
                  <a:pt x="5967382" y="4160258"/>
                  <a:pt x="5967382" y="4160258"/>
                  <a:pt x="5962411" y="4151059"/>
                </a:cubicBezTo>
                <a:cubicBezTo>
                  <a:pt x="5967737" y="4146777"/>
                  <a:pt x="5971109" y="4146113"/>
                  <a:pt x="5973684" y="4146943"/>
                </a:cubicBezTo>
                <a:close/>
                <a:moveTo>
                  <a:pt x="782836" y="4144506"/>
                </a:moveTo>
                <a:cubicBezTo>
                  <a:pt x="787344" y="4144506"/>
                  <a:pt x="791852" y="4148236"/>
                  <a:pt x="794857" y="4154867"/>
                </a:cubicBezTo>
                <a:cubicBezTo>
                  <a:pt x="791852" y="4160059"/>
                  <a:pt x="792604" y="4168181"/>
                  <a:pt x="784338" y="4165948"/>
                </a:cubicBezTo>
                <a:cubicBezTo>
                  <a:pt x="779079" y="4157072"/>
                  <a:pt x="792604" y="4154082"/>
                  <a:pt x="782836" y="4144506"/>
                </a:cubicBezTo>
                <a:close/>
                <a:moveTo>
                  <a:pt x="6274852" y="4142823"/>
                </a:moveTo>
                <a:cubicBezTo>
                  <a:pt x="6277394" y="4142742"/>
                  <a:pt x="6279400" y="4143923"/>
                  <a:pt x="6279960" y="4147072"/>
                </a:cubicBezTo>
                <a:cubicBezTo>
                  <a:pt x="6279960" y="4147072"/>
                  <a:pt x="6279960" y="4147072"/>
                  <a:pt x="6262049" y="4160258"/>
                </a:cubicBezTo>
                <a:cubicBezTo>
                  <a:pt x="6254772" y="4154749"/>
                  <a:pt x="6267226" y="4143059"/>
                  <a:pt x="6274852" y="4142823"/>
                </a:cubicBezTo>
                <a:close/>
                <a:moveTo>
                  <a:pt x="6810916" y="4132640"/>
                </a:moveTo>
                <a:cubicBezTo>
                  <a:pt x="6814466" y="4139563"/>
                  <a:pt x="6799555" y="4149256"/>
                  <a:pt x="6788194" y="4158272"/>
                </a:cubicBezTo>
                <a:cubicBezTo>
                  <a:pt x="6778964" y="4152715"/>
                  <a:pt x="6802396" y="4134708"/>
                  <a:pt x="6810916" y="4132640"/>
                </a:cubicBezTo>
                <a:close/>
                <a:moveTo>
                  <a:pt x="6147812" y="4108983"/>
                </a:moveTo>
                <a:cubicBezTo>
                  <a:pt x="6146378" y="4115974"/>
                  <a:pt x="6155701" y="4122264"/>
                  <a:pt x="6142074" y="4130659"/>
                </a:cubicBezTo>
                <a:cubicBezTo>
                  <a:pt x="6139922" y="4127162"/>
                  <a:pt x="6139206" y="4119469"/>
                  <a:pt x="6132751" y="4123662"/>
                </a:cubicBezTo>
                <a:cubicBezTo>
                  <a:pt x="6132033" y="4119469"/>
                  <a:pt x="6142074" y="4113877"/>
                  <a:pt x="6147812" y="4108983"/>
                </a:cubicBezTo>
                <a:close/>
                <a:moveTo>
                  <a:pt x="6214721" y="4108816"/>
                </a:moveTo>
                <a:cubicBezTo>
                  <a:pt x="6224734" y="4116027"/>
                  <a:pt x="6196839" y="4135499"/>
                  <a:pt x="6188256" y="4136940"/>
                </a:cubicBezTo>
                <a:cubicBezTo>
                  <a:pt x="6177528" y="4145590"/>
                  <a:pt x="6184680" y="4152077"/>
                  <a:pt x="6188256" y="4158569"/>
                </a:cubicBezTo>
                <a:cubicBezTo>
                  <a:pt x="6159646" y="4175875"/>
                  <a:pt x="6185395" y="4139821"/>
                  <a:pt x="6162507" y="4145590"/>
                </a:cubicBezTo>
                <a:cubicBezTo>
                  <a:pt x="6166083" y="4141984"/>
                  <a:pt x="6166798" y="4143425"/>
                  <a:pt x="6168230" y="4144868"/>
                </a:cubicBezTo>
                <a:cubicBezTo>
                  <a:pt x="6184680" y="4133333"/>
                  <a:pt x="6193978" y="4116027"/>
                  <a:pt x="6214721" y="4108816"/>
                </a:cubicBezTo>
                <a:close/>
                <a:moveTo>
                  <a:pt x="6249308" y="4105042"/>
                </a:moveTo>
                <a:cubicBezTo>
                  <a:pt x="6249308" y="4105042"/>
                  <a:pt x="6249308" y="4105042"/>
                  <a:pt x="6258263" y="4120365"/>
                </a:cubicBezTo>
                <a:cubicBezTo>
                  <a:pt x="6251546" y="4124742"/>
                  <a:pt x="6230650" y="4116717"/>
                  <a:pt x="6249308" y="4105042"/>
                </a:cubicBezTo>
                <a:close/>
                <a:moveTo>
                  <a:pt x="6857146" y="4092162"/>
                </a:moveTo>
                <a:cubicBezTo>
                  <a:pt x="6857857" y="4112316"/>
                  <a:pt x="6837266" y="4109436"/>
                  <a:pt x="6826615" y="4126713"/>
                </a:cubicBezTo>
                <a:cubicBezTo>
                  <a:pt x="6826615" y="4126713"/>
                  <a:pt x="6826615" y="4126713"/>
                  <a:pt x="6822355" y="4118793"/>
                </a:cubicBezTo>
                <a:cubicBezTo>
                  <a:pt x="6833006" y="4111597"/>
                  <a:pt x="6850757" y="4089282"/>
                  <a:pt x="6857146" y="4092162"/>
                </a:cubicBezTo>
                <a:close/>
                <a:moveTo>
                  <a:pt x="6102860" y="4082122"/>
                </a:moveTo>
                <a:cubicBezTo>
                  <a:pt x="6108640" y="4085717"/>
                  <a:pt x="6120200" y="4081405"/>
                  <a:pt x="6114420" y="4091466"/>
                </a:cubicBezTo>
                <a:cubicBezTo>
                  <a:pt x="6104304" y="4101529"/>
                  <a:pt x="6098524" y="4102249"/>
                  <a:pt x="6097802" y="4093624"/>
                </a:cubicBezTo>
                <a:cubicBezTo>
                  <a:pt x="6091299" y="4116624"/>
                  <a:pt x="6062396" y="4125249"/>
                  <a:pt x="6047222" y="4134610"/>
                </a:cubicBezTo>
                <a:cubicBezTo>
                  <a:pt x="6068178" y="4112311"/>
                  <a:pt x="6077570" y="4106560"/>
                  <a:pt x="6102860" y="4082122"/>
                </a:cubicBezTo>
                <a:close/>
                <a:moveTo>
                  <a:pt x="749493" y="4070289"/>
                </a:moveTo>
                <a:cubicBezTo>
                  <a:pt x="755306" y="4069630"/>
                  <a:pt x="759667" y="4072913"/>
                  <a:pt x="763300" y="4078163"/>
                </a:cubicBezTo>
                <a:cubicBezTo>
                  <a:pt x="756760" y="4083417"/>
                  <a:pt x="753126" y="4077507"/>
                  <a:pt x="749493" y="4070289"/>
                </a:cubicBezTo>
                <a:close/>
                <a:moveTo>
                  <a:pt x="6423910" y="4063608"/>
                </a:moveTo>
                <a:cubicBezTo>
                  <a:pt x="6426584" y="4062832"/>
                  <a:pt x="6428286" y="4063554"/>
                  <a:pt x="6427762" y="4066796"/>
                </a:cubicBezTo>
                <a:cubicBezTo>
                  <a:pt x="6427762" y="4066796"/>
                  <a:pt x="6427762" y="4066796"/>
                  <a:pt x="6407504" y="4083373"/>
                </a:cubicBezTo>
                <a:cubicBezTo>
                  <a:pt x="6399122" y="4081751"/>
                  <a:pt x="6415887" y="4065940"/>
                  <a:pt x="6423910" y="4063608"/>
                </a:cubicBezTo>
                <a:close/>
                <a:moveTo>
                  <a:pt x="333328" y="4057811"/>
                </a:moveTo>
                <a:cubicBezTo>
                  <a:pt x="348075" y="4075806"/>
                  <a:pt x="353694" y="4075085"/>
                  <a:pt x="362122" y="4080123"/>
                </a:cubicBezTo>
                <a:cubicBezTo>
                  <a:pt x="366335" y="4083005"/>
                  <a:pt x="371954" y="4086594"/>
                  <a:pt x="381083" y="4094514"/>
                </a:cubicBezTo>
                <a:cubicBezTo>
                  <a:pt x="390212" y="4102433"/>
                  <a:pt x="402854" y="4115391"/>
                  <a:pt x="426029" y="4132699"/>
                </a:cubicBezTo>
                <a:cubicBezTo>
                  <a:pt x="411983" y="4126194"/>
                  <a:pt x="407769" y="4128356"/>
                  <a:pt x="395128" y="4122590"/>
                </a:cubicBezTo>
                <a:cubicBezTo>
                  <a:pt x="389510" y="4118993"/>
                  <a:pt x="381083" y="4113952"/>
                  <a:pt x="370548" y="4103874"/>
                </a:cubicBezTo>
                <a:cubicBezTo>
                  <a:pt x="360014" y="4093792"/>
                  <a:pt x="346671" y="4078683"/>
                  <a:pt x="333328" y="4057811"/>
                </a:cubicBezTo>
                <a:close/>
                <a:moveTo>
                  <a:pt x="713216" y="4056334"/>
                </a:moveTo>
                <a:cubicBezTo>
                  <a:pt x="720281" y="4057182"/>
                  <a:pt x="710227" y="4072605"/>
                  <a:pt x="707510" y="4079858"/>
                </a:cubicBezTo>
                <a:cubicBezTo>
                  <a:pt x="692295" y="4085384"/>
                  <a:pt x="693021" y="4081238"/>
                  <a:pt x="696642" y="4075711"/>
                </a:cubicBezTo>
                <a:cubicBezTo>
                  <a:pt x="700265" y="4069494"/>
                  <a:pt x="704613" y="4062582"/>
                  <a:pt x="699541" y="4061200"/>
                </a:cubicBezTo>
                <a:cubicBezTo>
                  <a:pt x="706604" y="4057396"/>
                  <a:pt x="710862" y="4056044"/>
                  <a:pt x="713216" y="4056334"/>
                </a:cubicBezTo>
                <a:close/>
                <a:moveTo>
                  <a:pt x="6069230" y="4053793"/>
                </a:moveTo>
                <a:cubicBezTo>
                  <a:pt x="6076496" y="4064290"/>
                  <a:pt x="6056876" y="4061499"/>
                  <a:pt x="6055424" y="4071268"/>
                </a:cubicBezTo>
                <a:cubicBezTo>
                  <a:pt x="6086670" y="4062895"/>
                  <a:pt x="6068503" y="4062895"/>
                  <a:pt x="6063416" y="4085918"/>
                </a:cubicBezTo>
                <a:cubicBezTo>
                  <a:pt x="6054697" y="4087314"/>
                  <a:pt x="6048884" y="4083128"/>
                  <a:pt x="6045250" y="4074755"/>
                </a:cubicBezTo>
                <a:cubicBezTo>
                  <a:pt x="6048884" y="4068476"/>
                  <a:pt x="6059056" y="4060800"/>
                  <a:pt x="6069230" y="4053793"/>
                </a:cubicBezTo>
                <a:close/>
                <a:moveTo>
                  <a:pt x="6930835" y="4051815"/>
                </a:moveTo>
                <a:cubicBezTo>
                  <a:pt x="6925188" y="4072928"/>
                  <a:pt x="6888482" y="4101999"/>
                  <a:pt x="6865892" y="4126713"/>
                </a:cubicBezTo>
                <a:cubicBezTo>
                  <a:pt x="6863775" y="4107814"/>
                  <a:pt x="6914599" y="4075835"/>
                  <a:pt x="6930835" y="4051815"/>
                </a:cubicBezTo>
                <a:close/>
                <a:moveTo>
                  <a:pt x="6187258" y="4026178"/>
                </a:moveTo>
                <a:cubicBezTo>
                  <a:pt x="6186530" y="4048042"/>
                  <a:pt x="6164682" y="4041701"/>
                  <a:pt x="6142836" y="4065645"/>
                </a:cubicBezTo>
                <a:cubicBezTo>
                  <a:pt x="6139922" y="4056492"/>
                  <a:pt x="6169052" y="4043101"/>
                  <a:pt x="6155216" y="4035375"/>
                </a:cubicBezTo>
                <a:cubicBezTo>
                  <a:pt x="6171238" y="4031131"/>
                  <a:pt x="6167596" y="4048734"/>
                  <a:pt x="6187258" y="4026178"/>
                </a:cubicBezTo>
                <a:close/>
                <a:moveTo>
                  <a:pt x="6417972" y="4014320"/>
                </a:moveTo>
                <a:cubicBezTo>
                  <a:pt x="6425790" y="4014916"/>
                  <a:pt x="6427316" y="4032054"/>
                  <a:pt x="6419688" y="4040023"/>
                </a:cubicBezTo>
                <a:lnTo>
                  <a:pt x="6408162" y="4020161"/>
                </a:lnTo>
                <a:cubicBezTo>
                  <a:pt x="6412060" y="4015772"/>
                  <a:pt x="6415366" y="4014121"/>
                  <a:pt x="6417972" y="4014320"/>
                </a:cubicBezTo>
                <a:close/>
                <a:moveTo>
                  <a:pt x="1077441" y="3992775"/>
                </a:moveTo>
                <a:cubicBezTo>
                  <a:pt x="1080311" y="3994184"/>
                  <a:pt x="1083179" y="3994184"/>
                  <a:pt x="1086765" y="3993476"/>
                </a:cubicBezTo>
                <a:cubicBezTo>
                  <a:pt x="1085331" y="4002095"/>
                  <a:pt x="1068834" y="4005662"/>
                  <a:pt x="1073855" y="4016396"/>
                </a:cubicBezTo>
                <a:cubicBezTo>
                  <a:pt x="1063097" y="4013501"/>
                  <a:pt x="1072420" y="3998500"/>
                  <a:pt x="1077441" y="3992775"/>
                </a:cubicBezTo>
                <a:close/>
                <a:moveTo>
                  <a:pt x="7055094" y="3989534"/>
                </a:moveTo>
                <a:lnTo>
                  <a:pt x="7034968" y="4009733"/>
                </a:lnTo>
                <a:cubicBezTo>
                  <a:pt x="7035662" y="4005694"/>
                  <a:pt x="7036356" y="4001655"/>
                  <a:pt x="7034274" y="3998938"/>
                </a:cubicBezTo>
                <a:cubicBezTo>
                  <a:pt x="7034274" y="3998938"/>
                  <a:pt x="7034274" y="3998938"/>
                  <a:pt x="7021782" y="4010405"/>
                </a:cubicBezTo>
                <a:cubicBezTo>
                  <a:pt x="7017618" y="3996868"/>
                  <a:pt x="7050236" y="3986826"/>
                  <a:pt x="7055094" y="3989534"/>
                </a:cubicBezTo>
                <a:close/>
                <a:moveTo>
                  <a:pt x="6619204" y="3988807"/>
                </a:moveTo>
                <a:cubicBezTo>
                  <a:pt x="6614101" y="4000589"/>
                  <a:pt x="6606812" y="4005744"/>
                  <a:pt x="6595149" y="4012368"/>
                </a:cubicBezTo>
                <a:cubicBezTo>
                  <a:pt x="6585673" y="4006479"/>
                  <a:pt x="6614830" y="3989541"/>
                  <a:pt x="6619204" y="3988807"/>
                </a:cubicBezTo>
                <a:close/>
                <a:moveTo>
                  <a:pt x="6419138" y="3986829"/>
                </a:moveTo>
                <a:cubicBezTo>
                  <a:pt x="6421969" y="3996218"/>
                  <a:pt x="6405684" y="4002370"/>
                  <a:pt x="6395772" y="4008443"/>
                </a:cubicBezTo>
                <a:cubicBezTo>
                  <a:pt x="6394356" y="3996894"/>
                  <a:pt x="6405684" y="4000342"/>
                  <a:pt x="6419138" y="3986829"/>
                </a:cubicBezTo>
                <a:close/>
                <a:moveTo>
                  <a:pt x="828387" y="3980961"/>
                </a:moveTo>
                <a:cubicBezTo>
                  <a:pt x="824442" y="3994403"/>
                  <a:pt x="826020" y="3998688"/>
                  <a:pt x="812608" y="3987393"/>
                </a:cubicBezTo>
                <a:cubicBezTo>
                  <a:pt x="818130" y="3983817"/>
                  <a:pt x="822075" y="3987393"/>
                  <a:pt x="828387" y="3980961"/>
                </a:cubicBezTo>
                <a:close/>
                <a:moveTo>
                  <a:pt x="1117563" y="3978974"/>
                </a:moveTo>
                <a:cubicBezTo>
                  <a:pt x="1118323" y="3989547"/>
                  <a:pt x="1108460" y="3992498"/>
                  <a:pt x="1100116" y="3994710"/>
                </a:cubicBezTo>
                <a:cubicBezTo>
                  <a:pt x="1098599" y="3987292"/>
                  <a:pt x="1113012" y="3984271"/>
                  <a:pt x="1117563" y="3978974"/>
                </a:cubicBezTo>
                <a:close/>
                <a:moveTo>
                  <a:pt x="7092568" y="3965055"/>
                </a:moveTo>
                <a:cubicBezTo>
                  <a:pt x="7078034" y="3999847"/>
                  <a:pt x="7032255" y="4021503"/>
                  <a:pt x="7009728" y="4057755"/>
                </a:cubicBezTo>
                <a:cubicBezTo>
                  <a:pt x="7016269" y="4021503"/>
                  <a:pt x="7060595" y="4007062"/>
                  <a:pt x="7092568" y="3965055"/>
                </a:cubicBezTo>
                <a:close/>
                <a:moveTo>
                  <a:pt x="6487549" y="3946841"/>
                </a:moveTo>
                <a:cubicBezTo>
                  <a:pt x="6497164" y="3943366"/>
                  <a:pt x="6498644" y="3956540"/>
                  <a:pt x="6506779" y="3956540"/>
                </a:cubicBezTo>
                <a:cubicBezTo>
                  <a:pt x="6491987" y="3968989"/>
                  <a:pt x="6483111" y="3956540"/>
                  <a:pt x="6487549" y="3946841"/>
                </a:cubicBezTo>
                <a:close/>
                <a:moveTo>
                  <a:pt x="7045231" y="3945117"/>
                </a:moveTo>
                <a:cubicBezTo>
                  <a:pt x="7030134" y="3967816"/>
                  <a:pt x="7000659" y="3996899"/>
                  <a:pt x="6968309" y="4025983"/>
                </a:cubicBezTo>
                <a:cubicBezTo>
                  <a:pt x="6990594" y="3997611"/>
                  <a:pt x="7009286" y="3975621"/>
                  <a:pt x="7045231" y="3945117"/>
                </a:cubicBezTo>
                <a:close/>
                <a:moveTo>
                  <a:pt x="1150837" y="3931633"/>
                </a:moveTo>
                <a:cubicBezTo>
                  <a:pt x="1155570" y="3933084"/>
                  <a:pt x="1159628" y="3938892"/>
                  <a:pt x="1163686" y="3947629"/>
                </a:cubicBezTo>
                <a:cubicBezTo>
                  <a:pt x="1162333" y="3951974"/>
                  <a:pt x="1157599" y="3955606"/>
                  <a:pt x="1152190" y="3959237"/>
                </a:cubicBezTo>
                <a:cubicBezTo>
                  <a:pt x="1146103" y="3947629"/>
                  <a:pt x="1158952" y="3956331"/>
                  <a:pt x="1158276" y="3947629"/>
                </a:cubicBezTo>
                <a:cubicBezTo>
                  <a:pt x="1140018" y="3945432"/>
                  <a:pt x="1151514" y="3951241"/>
                  <a:pt x="1150837" y="3931633"/>
                </a:cubicBezTo>
                <a:close/>
                <a:moveTo>
                  <a:pt x="1103657" y="3925721"/>
                </a:moveTo>
                <a:cubicBezTo>
                  <a:pt x="1106488" y="3935332"/>
                  <a:pt x="1090204" y="3938282"/>
                  <a:pt x="1100116" y="3949372"/>
                </a:cubicBezTo>
                <a:cubicBezTo>
                  <a:pt x="1090912" y="3948650"/>
                  <a:pt x="1090912" y="3933860"/>
                  <a:pt x="1081708" y="3948650"/>
                </a:cubicBezTo>
                <a:cubicBezTo>
                  <a:pt x="1078876" y="3928679"/>
                  <a:pt x="1093744" y="3941245"/>
                  <a:pt x="1103657" y="3925721"/>
                </a:cubicBezTo>
                <a:close/>
                <a:moveTo>
                  <a:pt x="7028730" y="3921452"/>
                </a:moveTo>
                <a:cubicBezTo>
                  <a:pt x="7029452" y="3925114"/>
                  <a:pt x="7021514" y="3931708"/>
                  <a:pt x="7020072" y="3929508"/>
                </a:cubicBezTo>
                <a:cubicBezTo>
                  <a:pt x="7017184" y="3934637"/>
                  <a:pt x="7014298" y="3939032"/>
                  <a:pt x="7015020" y="3942697"/>
                </a:cubicBezTo>
                <a:cubicBezTo>
                  <a:pt x="7008526" y="3947093"/>
                  <a:pt x="7003474" y="3945626"/>
                  <a:pt x="6999866" y="3941965"/>
                </a:cubicBezTo>
                <a:cubicBezTo>
                  <a:pt x="7014298" y="3921452"/>
                  <a:pt x="7016464" y="3933906"/>
                  <a:pt x="7028730" y="3921452"/>
                </a:cubicBezTo>
                <a:close/>
                <a:moveTo>
                  <a:pt x="889541" y="3907191"/>
                </a:moveTo>
                <a:cubicBezTo>
                  <a:pt x="895071" y="3908852"/>
                  <a:pt x="899016" y="3918333"/>
                  <a:pt x="897888" y="3923751"/>
                </a:cubicBezTo>
                <a:cubicBezTo>
                  <a:pt x="892629" y="3923751"/>
                  <a:pt x="888872" y="3911471"/>
                  <a:pt x="883612" y="3908578"/>
                </a:cubicBezTo>
                <a:cubicBezTo>
                  <a:pt x="885679" y="3906953"/>
                  <a:pt x="887698" y="3906638"/>
                  <a:pt x="889541" y="3907191"/>
                </a:cubicBezTo>
                <a:close/>
                <a:moveTo>
                  <a:pt x="228793" y="3900111"/>
                </a:moveTo>
                <a:cubicBezTo>
                  <a:pt x="228793" y="3900111"/>
                  <a:pt x="228793" y="3900111"/>
                  <a:pt x="239360" y="3900111"/>
                </a:cubicBezTo>
                <a:cubicBezTo>
                  <a:pt x="238654" y="3906480"/>
                  <a:pt x="239360" y="3917088"/>
                  <a:pt x="244289" y="3936903"/>
                </a:cubicBezTo>
                <a:cubicBezTo>
                  <a:pt x="249221" y="3956024"/>
                  <a:pt x="256970" y="3984404"/>
                  <a:pt x="278102" y="4028217"/>
                </a:cubicBezTo>
                <a:cubicBezTo>
                  <a:pt x="271057" y="4017603"/>
                  <a:pt x="264717" y="4007699"/>
                  <a:pt x="261901" y="4009811"/>
                </a:cubicBezTo>
                <a:cubicBezTo>
                  <a:pt x="252038" y="3980839"/>
                  <a:pt x="248516" y="3964509"/>
                  <a:pt x="243586" y="3947544"/>
                </a:cubicBezTo>
                <a:cubicBezTo>
                  <a:pt x="239360" y="3931950"/>
                  <a:pt x="234428" y="3916384"/>
                  <a:pt x="228793" y="3900111"/>
                </a:cubicBezTo>
                <a:close/>
                <a:moveTo>
                  <a:pt x="947833" y="3898137"/>
                </a:moveTo>
                <a:cubicBezTo>
                  <a:pt x="950674" y="3909224"/>
                  <a:pt x="942862" y="3902575"/>
                  <a:pt x="935762" y="3909958"/>
                </a:cubicBezTo>
                <a:cubicBezTo>
                  <a:pt x="932922" y="3900355"/>
                  <a:pt x="942862" y="3900355"/>
                  <a:pt x="947833" y="3898137"/>
                </a:cubicBezTo>
                <a:close/>
                <a:moveTo>
                  <a:pt x="1153825" y="3896171"/>
                </a:moveTo>
                <a:cubicBezTo>
                  <a:pt x="1144150" y="3909866"/>
                  <a:pt x="1138939" y="3912024"/>
                  <a:pt x="1125542" y="3925726"/>
                </a:cubicBezTo>
                <a:cubicBezTo>
                  <a:pt x="1121820" y="3920675"/>
                  <a:pt x="1114378" y="3921396"/>
                  <a:pt x="1116610" y="3913469"/>
                </a:cubicBezTo>
                <a:cubicBezTo>
                  <a:pt x="1121820" y="3908422"/>
                  <a:pt x="1125542" y="3909144"/>
                  <a:pt x="1127775" y="3917072"/>
                </a:cubicBezTo>
                <a:cubicBezTo>
                  <a:pt x="1127775" y="3899053"/>
                  <a:pt x="1145638" y="3899774"/>
                  <a:pt x="1153825" y="3896171"/>
                </a:cubicBezTo>
                <a:close/>
                <a:moveTo>
                  <a:pt x="1200233" y="3894194"/>
                </a:moveTo>
                <a:cubicBezTo>
                  <a:pt x="1200233" y="3894194"/>
                  <a:pt x="1200233" y="3894194"/>
                  <a:pt x="1205106" y="3905457"/>
                </a:cubicBezTo>
                <a:cubicBezTo>
                  <a:pt x="1199537" y="3909958"/>
                  <a:pt x="1196752" y="3903207"/>
                  <a:pt x="1193272" y="3898699"/>
                </a:cubicBezTo>
                <a:cubicBezTo>
                  <a:pt x="1193272" y="3898699"/>
                  <a:pt x="1193272" y="3898699"/>
                  <a:pt x="1200233" y="3894194"/>
                </a:cubicBezTo>
                <a:close/>
                <a:moveTo>
                  <a:pt x="1093937" y="3870531"/>
                </a:moveTo>
                <a:cubicBezTo>
                  <a:pt x="1096088" y="3874806"/>
                  <a:pt x="1097523" y="3881176"/>
                  <a:pt x="1101109" y="3879771"/>
                </a:cubicBezTo>
                <a:cubicBezTo>
                  <a:pt x="1102544" y="3884011"/>
                  <a:pt x="1096806" y="3885429"/>
                  <a:pt x="1093937" y="3888249"/>
                </a:cubicBezTo>
                <a:cubicBezTo>
                  <a:pt x="1093221" y="3882608"/>
                  <a:pt x="1086765" y="3874099"/>
                  <a:pt x="1093937" y="3870531"/>
                </a:cubicBezTo>
                <a:close/>
                <a:moveTo>
                  <a:pt x="926825" y="3862626"/>
                </a:moveTo>
                <a:lnTo>
                  <a:pt x="936866" y="3883909"/>
                </a:lnTo>
                <a:cubicBezTo>
                  <a:pt x="928977" y="3894194"/>
                  <a:pt x="921088" y="3867791"/>
                  <a:pt x="926825" y="3862626"/>
                </a:cubicBezTo>
                <a:close/>
                <a:moveTo>
                  <a:pt x="1021677" y="3846253"/>
                </a:moveTo>
                <a:cubicBezTo>
                  <a:pt x="1025226" y="3844901"/>
                  <a:pt x="1039429" y="3856736"/>
                  <a:pt x="1029488" y="3860674"/>
                </a:cubicBezTo>
                <a:cubicBezTo>
                  <a:pt x="1029488" y="3860674"/>
                  <a:pt x="1029488" y="3860674"/>
                  <a:pt x="1021677" y="3846253"/>
                </a:cubicBezTo>
                <a:close/>
                <a:moveTo>
                  <a:pt x="1233987" y="3844901"/>
                </a:moveTo>
                <a:cubicBezTo>
                  <a:pt x="1232578" y="3855011"/>
                  <a:pt x="1234692" y="3866547"/>
                  <a:pt x="1226943" y="3874488"/>
                </a:cubicBezTo>
                <a:cubicBezTo>
                  <a:pt x="1226943" y="3866547"/>
                  <a:pt x="1226943" y="3859330"/>
                  <a:pt x="1224829" y="3851396"/>
                </a:cubicBezTo>
                <a:cubicBezTo>
                  <a:pt x="1224829" y="3851396"/>
                  <a:pt x="1224829" y="3851396"/>
                  <a:pt x="1233987" y="3844901"/>
                </a:cubicBezTo>
                <a:close/>
                <a:moveTo>
                  <a:pt x="1316633" y="3834323"/>
                </a:moveTo>
                <a:cubicBezTo>
                  <a:pt x="1319502" y="3840539"/>
                  <a:pt x="1310895" y="3844901"/>
                  <a:pt x="1306592" y="3843625"/>
                </a:cubicBezTo>
                <a:cubicBezTo>
                  <a:pt x="1303723" y="3837430"/>
                  <a:pt x="1311613" y="3833073"/>
                  <a:pt x="1316633" y="3834323"/>
                </a:cubicBezTo>
                <a:close/>
                <a:moveTo>
                  <a:pt x="1067387" y="3833484"/>
                </a:moveTo>
                <a:cubicBezTo>
                  <a:pt x="1071848" y="3837287"/>
                  <a:pt x="1068194" y="3850550"/>
                  <a:pt x="1078876" y="3852148"/>
                </a:cubicBezTo>
                <a:cubicBezTo>
                  <a:pt x="1077376" y="3854289"/>
                  <a:pt x="1075878" y="3852855"/>
                  <a:pt x="1075128" y="3851436"/>
                </a:cubicBezTo>
                <a:cubicBezTo>
                  <a:pt x="1066133" y="3856433"/>
                  <a:pt x="1062386" y="3868571"/>
                  <a:pt x="1049645" y="3867861"/>
                </a:cubicBezTo>
                <a:cubicBezTo>
                  <a:pt x="1041400" y="3858568"/>
                  <a:pt x="1057139" y="3850725"/>
                  <a:pt x="1063137" y="3852148"/>
                </a:cubicBezTo>
                <a:cubicBezTo>
                  <a:pt x="1069131" y="3847881"/>
                  <a:pt x="1063137" y="3840715"/>
                  <a:pt x="1059388" y="3833600"/>
                </a:cubicBezTo>
                <a:cubicBezTo>
                  <a:pt x="1063511" y="3831975"/>
                  <a:pt x="1065900" y="3832198"/>
                  <a:pt x="1067387" y="3833484"/>
                </a:cubicBezTo>
                <a:close/>
                <a:moveTo>
                  <a:pt x="1279397" y="3831104"/>
                </a:moveTo>
                <a:cubicBezTo>
                  <a:pt x="1283341" y="3838493"/>
                  <a:pt x="1285972" y="3845157"/>
                  <a:pt x="1279397" y="3848859"/>
                </a:cubicBezTo>
                <a:cubicBezTo>
                  <a:pt x="1274137" y="3847394"/>
                  <a:pt x="1274795" y="3835542"/>
                  <a:pt x="1279397" y="3831104"/>
                </a:cubicBezTo>
                <a:close/>
                <a:moveTo>
                  <a:pt x="929280" y="3831104"/>
                </a:moveTo>
                <a:cubicBezTo>
                  <a:pt x="936866" y="3836779"/>
                  <a:pt x="917901" y="3848859"/>
                  <a:pt x="917143" y="3838910"/>
                </a:cubicBezTo>
                <a:cubicBezTo>
                  <a:pt x="917143" y="3838910"/>
                  <a:pt x="917143" y="3838910"/>
                  <a:pt x="929280" y="3831104"/>
                </a:cubicBezTo>
                <a:close/>
                <a:moveTo>
                  <a:pt x="817137" y="3831104"/>
                </a:moveTo>
                <a:cubicBezTo>
                  <a:pt x="824442" y="3838327"/>
                  <a:pt x="807641" y="3842915"/>
                  <a:pt x="804719" y="3841607"/>
                </a:cubicBezTo>
                <a:cubicBezTo>
                  <a:pt x="806180" y="3834389"/>
                  <a:pt x="810563" y="3832413"/>
                  <a:pt x="817137" y="3831104"/>
                </a:cubicBezTo>
                <a:close/>
                <a:moveTo>
                  <a:pt x="1329890" y="3829810"/>
                </a:moveTo>
                <a:cubicBezTo>
                  <a:pt x="1331336" y="3835276"/>
                  <a:pt x="1320487" y="3837994"/>
                  <a:pt x="1322658" y="3844118"/>
                </a:cubicBezTo>
                <a:cubicBezTo>
                  <a:pt x="1309640" y="3846911"/>
                  <a:pt x="1330613" y="3831855"/>
                  <a:pt x="1321210" y="3835276"/>
                </a:cubicBezTo>
                <a:cubicBezTo>
                  <a:pt x="1318318" y="3829131"/>
                  <a:pt x="1328443" y="3829810"/>
                  <a:pt x="1329890" y="3829810"/>
                </a:cubicBezTo>
                <a:close/>
                <a:moveTo>
                  <a:pt x="1088894" y="3827157"/>
                </a:moveTo>
                <a:cubicBezTo>
                  <a:pt x="1093155" y="3832217"/>
                  <a:pt x="1098835" y="3832217"/>
                  <a:pt x="1104515" y="3834389"/>
                </a:cubicBezTo>
                <a:cubicBezTo>
                  <a:pt x="1100255" y="3839448"/>
                  <a:pt x="1091024" y="3840165"/>
                  <a:pt x="1078244" y="3848859"/>
                </a:cubicBezTo>
                <a:cubicBezTo>
                  <a:pt x="1069013" y="3832933"/>
                  <a:pt x="1084634" y="3838725"/>
                  <a:pt x="1088894" y="3827157"/>
                </a:cubicBezTo>
                <a:close/>
                <a:moveTo>
                  <a:pt x="1260696" y="3821997"/>
                </a:moveTo>
                <a:cubicBezTo>
                  <a:pt x="1263618" y="3821246"/>
                  <a:pt x="1263618" y="3824253"/>
                  <a:pt x="1262158" y="3825004"/>
                </a:cubicBezTo>
                <a:cubicBezTo>
                  <a:pt x="1264348" y="3830263"/>
                  <a:pt x="1268001" y="3828758"/>
                  <a:pt x="1270193" y="3834019"/>
                </a:cubicBezTo>
                <a:cubicBezTo>
                  <a:pt x="1263618" y="3837018"/>
                  <a:pt x="1259236" y="3831009"/>
                  <a:pt x="1251930" y="3835518"/>
                </a:cubicBezTo>
                <a:cubicBezTo>
                  <a:pt x="1250469" y="3824253"/>
                  <a:pt x="1261427" y="3830263"/>
                  <a:pt x="1260696" y="3821997"/>
                </a:cubicBezTo>
                <a:close/>
                <a:moveTo>
                  <a:pt x="1011277" y="3809412"/>
                </a:moveTo>
                <a:cubicBezTo>
                  <a:pt x="1017732" y="3818289"/>
                  <a:pt x="1005539" y="3827157"/>
                  <a:pt x="1001953" y="3815333"/>
                </a:cubicBezTo>
                <a:cubicBezTo>
                  <a:pt x="1001953" y="3815333"/>
                  <a:pt x="1001953" y="3815333"/>
                  <a:pt x="1011277" y="3809412"/>
                </a:cubicBezTo>
                <a:close/>
                <a:moveTo>
                  <a:pt x="6627113" y="3807070"/>
                </a:moveTo>
                <a:cubicBezTo>
                  <a:pt x="6630052" y="3804141"/>
                  <a:pt x="6633968" y="3804691"/>
                  <a:pt x="6642872" y="3807987"/>
                </a:cubicBezTo>
                <a:cubicBezTo>
                  <a:pt x="6632900" y="3816781"/>
                  <a:pt x="6627914" y="3813844"/>
                  <a:pt x="6617230" y="3827034"/>
                </a:cubicBezTo>
                <a:cubicBezTo>
                  <a:pt x="6622216" y="3816413"/>
                  <a:pt x="6624174" y="3810002"/>
                  <a:pt x="6627113" y="3807070"/>
                </a:cubicBezTo>
                <a:close/>
                <a:moveTo>
                  <a:pt x="1023650" y="3804371"/>
                </a:moveTo>
                <a:cubicBezTo>
                  <a:pt x="1030307" y="3801508"/>
                  <a:pt x="1041403" y="3810849"/>
                  <a:pt x="1030307" y="3817301"/>
                </a:cubicBezTo>
                <a:cubicBezTo>
                  <a:pt x="1024389" y="3810131"/>
                  <a:pt x="1025869" y="3813704"/>
                  <a:pt x="1023650" y="3804371"/>
                </a:cubicBezTo>
                <a:close/>
                <a:moveTo>
                  <a:pt x="1317836" y="3787696"/>
                </a:moveTo>
                <a:cubicBezTo>
                  <a:pt x="1323447" y="3801025"/>
                  <a:pt x="1301707" y="3798072"/>
                  <a:pt x="1303110" y="3805452"/>
                </a:cubicBezTo>
                <a:cubicBezTo>
                  <a:pt x="1291889" y="3795104"/>
                  <a:pt x="1315031" y="3795841"/>
                  <a:pt x="1317836" y="3787696"/>
                </a:cubicBezTo>
                <a:close/>
                <a:moveTo>
                  <a:pt x="1175520" y="3771964"/>
                </a:moveTo>
                <a:cubicBezTo>
                  <a:pt x="1172671" y="3791921"/>
                  <a:pt x="1139195" y="3802626"/>
                  <a:pt x="1124239" y="3813351"/>
                </a:cubicBezTo>
                <a:cubicBezTo>
                  <a:pt x="1130650" y="3784040"/>
                  <a:pt x="1149880" y="3798362"/>
                  <a:pt x="1175520" y="3771964"/>
                </a:cubicBezTo>
                <a:close/>
                <a:moveTo>
                  <a:pt x="1030626" y="3766044"/>
                </a:moveTo>
                <a:cubicBezTo>
                  <a:pt x="1035484" y="3778870"/>
                  <a:pt x="1022993" y="3775326"/>
                  <a:pt x="1020910" y="3776774"/>
                </a:cubicBezTo>
                <a:cubicBezTo>
                  <a:pt x="998009" y="3791649"/>
                  <a:pt x="1003560" y="3783795"/>
                  <a:pt x="1030626" y="3766044"/>
                </a:cubicBezTo>
                <a:close/>
                <a:moveTo>
                  <a:pt x="1425133" y="3762103"/>
                </a:moveTo>
                <a:cubicBezTo>
                  <a:pt x="1427982" y="3771366"/>
                  <a:pt x="1404478" y="3787696"/>
                  <a:pt x="1402341" y="3770650"/>
                </a:cubicBezTo>
                <a:cubicBezTo>
                  <a:pt x="1408750" y="3773511"/>
                  <a:pt x="1416585" y="3769231"/>
                  <a:pt x="1425133" y="3762103"/>
                </a:cubicBezTo>
                <a:close/>
                <a:moveTo>
                  <a:pt x="1241595" y="3748311"/>
                </a:moveTo>
                <a:cubicBezTo>
                  <a:pt x="1244553" y="3761068"/>
                  <a:pt x="1231980" y="3754316"/>
                  <a:pt x="1224583" y="3764078"/>
                </a:cubicBezTo>
                <a:cubicBezTo>
                  <a:pt x="1220885" y="3752806"/>
                  <a:pt x="1235677" y="3749801"/>
                  <a:pt x="1241595" y="3748311"/>
                </a:cubicBezTo>
                <a:close/>
                <a:moveTo>
                  <a:pt x="1365243" y="3746332"/>
                </a:moveTo>
                <a:cubicBezTo>
                  <a:pt x="1368756" y="3750554"/>
                  <a:pt x="1385615" y="3759005"/>
                  <a:pt x="1376483" y="3763228"/>
                </a:cubicBezTo>
                <a:cubicBezTo>
                  <a:pt x="1383508" y="3766754"/>
                  <a:pt x="1392640" y="3753373"/>
                  <a:pt x="1396152" y="3749849"/>
                </a:cubicBezTo>
                <a:cubicBezTo>
                  <a:pt x="1400368" y="3765337"/>
                  <a:pt x="1383508" y="3764638"/>
                  <a:pt x="1373673" y="3768160"/>
                </a:cubicBezTo>
                <a:cubicBezTo>
                  <a:pt x="1371566" y="3766044"/>
                  <a:pt x="1371566" y="3763228"/>
                  <a:pt x="1372971" y="3761823"/>
                </a:cubicBezTo>
                <a:cubicBezTo>
                  <a:pt x="1369459" y="3759005"/>
                  <a:pt x="1364541" y="3759710"/>
                  <a:pt x="1359624" y="3763940"/>
                </a:cubicBezTo>
                <a:cubicBezTo>
                  <a:pt x="1361029" y="3775935"/>
                  <a:pt x="1369459" y="3758290"/>
                  <a:pt x="1371566" y="3770271"/>
                </a:cubicBezTo>
                <a:cubicBezTo>
                  <a:pt x="1363136" y="3773099"/>
                  <a:pt x="1355408" y="3775233"/>
                  <a:pt x="1349087" y="3767458"/>
                </a:cubicBezTo>
                <a:cubicBezTo>
                  <a:pt x="1351896" y="3756901"/>
                  <a:pt x="1370161" y="3761113"/>
                  <a:pt x="1365243" y="3746332"/>
                </a:cubicBezTo>
                <a:close/>
                <a:moveTo>
                  <a:pt x="1141991" y="3728575"/>
                </a:moveTo>
                <a:cubicBezTo>
                  <a:pt x="1138422" y="3739286"/>
                  <a:pt x="1127717" y="3744255"/>
                  <a:pt x="1130572" y="3760640"/>
                </a:cubicBezTo>
                <a:cubicBezTo>
                  <a:pt x="1107020" y="3783383"/>
                  <a:pt x="1081328" y="3770622"/>
                  <a:pt x="1074190" y="3802649"/>
                </a:cubicBezTo>
                <a:cubicBezTo>
                  <a:pt x="1076332" y="3788392"/>
                  <a:pt x="1061345" y="3802649"/>
                  <a:pt x="1056349" y="3796959"/>
                </a:cubicBezTo>
                <a:cubicBezTo>
                  <a:pt x="1054207" y="3799109"/>
                  <a:pt x="1057062" y="3803352"/>
                  <a:pt x="1054207" y="3805499"/>
                </a:cubicBezTo>
                <a:cubicBezTo>
                  <a:pt x="1046358" y="3806930"/>
                  <a:pt x="1037792" y="3813351"/>
                  <a:pt x="1033511" y="3798393"/>
                </a:cubicBezTo>
                <a:cubicBezTo>
                  <a:pt x="1042075" y="3793389"/>
                  <a:pt x="1049211" y="3787681"/>
                  <a:pt x="1050639" y="3779848"/>
                </a:cubicBezTo>
                <a:cubicBezTo>
                  <a:pt x="1057062" y="3781212"/>
                  <a:pt x="1062058" y="3786967"/>
                  <a:pt x="1068481" y="3785545"/>
                </a:cubicBezTo>
                <a:cubicBezTo>
                  <a:pt x="1080614" y="3779848"/>
                  <a:pt x="1082754" y="3759218"/>
                  <a:pt x="1095601" y="3767059"/>
                </a:cubicBezTo>
                <a:cubicBezTo>
                  <a:pt x="1097742" y="3763495"/>
                  <a:pt x="1092747" y="3764208"/>
                  <a:pt x="1091320" y="3759218"/>
                </a:cubicBezTo>
                <a:cubicBezTo>
                  <a:pt x="1112016" y="3757790"/>
                  <a:pt x="1119152" y="3733572"/>
                  <a:pt x="1141991" y="3728575"/>
                </a:cubicBezTo>
                <a:close/>
                <a:moveTo>
                  <a:pt x="561725" y="3726600"/>
                </a:moveTo>
                <a:cubicBezTo>
                  <a:pt x="563303" y="3729236"/>
                  <a:pt x="565670" y="3729892"/>
                  <a:pt x="568826" y="3730548"/>
                </a:cubicBezTo>
                <a:cubicBezTo>
                  <a:pt x="567248" y="3727917"/>
                  <a:pt x="573559" y="3726600"/>
                  <a:pt x="575926" y="3729892"/>
                </a:cubicBezTo>
                <a:cubicBezTo>
                  <a:pt x="569615" y="3729892"/>
                  <a:pt x="569615" y="3732527"/>
                  <a:pt x="568826" y="3734504"/>
                </a:cubicBezTo>
                <a:cubicBezTo>
                  <a:pt x="568037" y="3737127"/>
                  <a:pt x="567248" y="3738449"/>
                  <a:pt x="564881" y="3737790"/>
                </a:cubicBezTo>
                <a:cubicBezTo>
                  <a:pt x="562514" y="3733187"/>
                  <a:pt x="560147" y="3729236"/>
                  <a:pt x="561725" y="3726600"/>
                </a:cubicBezTo>
                <a:close/>
                <a:moveTo>
                  <a:pt x="1252442" y="3720674"/>
                </a:moveTo>
                <a:cubicBezTo>
                  <a:pt x="1234391" y="3748658"/>
                  <a:pt x="1204789" y="3756548"/>
                  <a:pt x="1180962" y="3775935"/>
                </a:cubicBezTo>
                <a:cubicBezTo>
                  <a:pt x="1171575" y="3760123"/>
                  <a:pt x="1203344" y="3765869"/>
                  <a:pt x="1200457" y="3748658"/>
                </a:cubicBezTo>
                <a:cubicBezTo>
                  <a:pt x="1201900" y="3754400"/>
                  <a:pt x="1214174" y="3750808"/>
                  <a:pt x="1214174" y="3740066"/>
                </a:cubicBezTo>
                <a:cubicBezTo>
                  <a:pt x="1216341" y="3742176"/>
                  <a:pt x="1221395" y="3747247"/>
                  <a:pt x="1220673" y="3735044"/>
                </a:cubicBezTo>
                <a:cubicBezTo>
                  <a:pt x="1232947" y="3738625"/>
                  <a:pt x="1239445" y="3723557"/>
                  <a:pt x="1252442" y="3720674"/>
                </a:cubicBezTo>
                <a:close/>
                <a:moveTo>
                  <a:pt x="1167452" y="3712797"/>
                </a:moveTo>
                <a:cubicBezTo>
                  <a:pt x="1172472" y="3720318"/>
                  <a:pt x="1159562" y="3718960"/>
                  <a:pt x="1158129" y="3728533"/>
                </a:cubicBezTo>
                <a:cubicBezTo>
                  <a:pt x="1163866" y="3730589"/>
                  <a:pt x="1171755" y="3723742"/>
                  <a:pt x="1177493" y="3726482"/>
                </a:cubicBezTo>
                <a:cubicBezTo>
                  <a:pt x="1174624" y="3738814"/>
                  <a:pt x="1155259" y="3736073"/>
                  <a:pt x="1152390" y="3746332"/>
                </a:cubicBezTo>
                <a:cubicBezTo>
                  <a:pt x="1151673" y="3732652"/>
                  <a:pt x="1145935" y="3730589"/>
                  <a:pt x="1149521" y="3717574"/>
                </a:cubicBezTo>
                <a:cubicBezTo>
                  <a:pt x="1157410" y="3717574"/>
                  <a:pt x="1162431" y="3721707"/>
                  <a:pt x="1167452" y="3712797"/>
                </a:cubicBezTo>
                <a:close/>
                <a:moveTo>
                  <a:pt x="1418745" y="3706859"/>
                </a:moveTo>
                <a:cubicBezTo>
                  <a:pt x="1414559" y="3715481"/>
                  <a:pt x="1427813" y="3715481"/>
                  <a:pt x="1422929" y="3721968"/>
                </a:cubicBezTo>
                <a:cubicBezTo>
                  <a:pt x="1431300" y="3727677"/>
                  <a:pt x="1441763" y="3719078"/>
                  <a:pt x="1445250" y="3713337"/>
                </a:cubicBezTo>
                <a:cubicBezTo>
                  <a:pt x="1453622" y="3725531"/>
                  <a:pt x="1418046" y="3743461"/>
                  <a:pt x="1402701" y="3746332"/>
                </a:cubicBezTo>
                <a:cubicBezTo>
                  <a:pt x="1400608" y="3742005"/>
                  <a:pt x="1399214" y="3738449"/>
                  <a:pt x="1396423" y="3739894"/>
                </a:cubicBezTo>
                <a:cubicBezTo>
                  <a:pt x="1396423" y="3726958"/>
                  <a:pt x="1405490" y="3729117"/>
                  <a:pt x="1407584" y="3725531"/>
                </a:cubicBezTo>
                <a:cubicBezTo>
                  <a:pt x="1415257" y="3726958"/>
                  <a:pt x="1409676" y="3736294"/>
                  <a:pt x="1403398" y="3734863"/>
                </a:cubicBezTo>
                <a:cubicBezTo>
                  <a:pt x="1406189" y="3737017"/>
                  <a:pt x="1409676" y="3734139"/>
                  <a:pt x="1411071" y="3739894"/>
                </a:cubicBezTo>
                <a:cubicBezTo>
                  <a:pt x="1416651" y="3737017"/>
                  <a:pt x="1415954" y="3731271"/>
                  <a:pt x="1419442" y="3727677"/>
                </a:cubicBezTo>
                <a:cubicBezTo>
                  <a:pt x="1408281" y="3728395"/>
                  <a:pt x="1413862" y="3713337"/>
                  <a:pt x="1418745" y="3706859"/>
                </a:cubicBezTo>
                <a:close/>
                <a:moveTo>
                  <a:pt x="558480" y="3700910"/>
                </a:moveTo>
                <a:cubicBezTo>
                  <a:pt x="561210" y="3700910"/>
                  <a:pt x="564624" y="3700910"/>
                  <a:pt x="568038" y="3700910"/>
                </a:cubicBezTo>
                <a:cubicBezTo>
                  <a:pt x="558480" y="3703794"/>
                  <a:pt x="554382" y="3705966"/>
                  <a:pt x="551652" y="3708115"/>
                </a:cubicBezTo>
                <a:cubicBezTo>
                  <a:pt x="551652" y="3708115"/>
                  <a:pt x="551652" y="3708115"/>
                  <a:pt x="550286" y="3708833"/>
                </a:cubicBezTo>
                <a:cubicBezTo>
                  <a:pt x="550286" y="3708833"/>
                  <a:pt x="550286" y="3708833"/>
                  <a:pt x="552334" y="3707395"/>
                </a:cubicBezTo>
                <a:cubicBezTo>
                  <a:pt x="553700" y="3705966"/>
                  <a:pt x="555748" y="3704524"/>
                  <a:pt x="557113" y="3703073"/>
                </a:cubicBezTo>
                <a:cubicBezTo>
                  <a:pt x="557797" y="3702348"/>
                  <a:pt x="557797" y="3701621"/>
                  <a:pt x="558480" y="3700910"/>
                </a:cubicBezTo>
                <a:close/>
                <a:moveTo>
                  <a:pt x="1126075" y="3697009"/>
                </a:moveTo>
                <a:cubicBezTo>
                  <a:pt x="1127482" y="3704819"/>
                  <a:pt x="1128185" y="3712665"/>
                  <a:pt x="1128185" y="3719771"/>
                </a:cubicBezTo>
                <a:cubicBezTo>
                  <a:pt x="1119043" y="3726872"/>
                  <a:pt x="1125372" y="3713366"/>
                  <a:pt x="1119746" y="3708371"/>
                </a:cubicBezTo>
                <a:cubicBezTo>
                  <a:pt x="1091619" y="3734001"/>
                  <a:pt x="1069820" y="3748914"/>
                  <a:pt x="1047318" y="3758150"/>
                </a:cubicBezTo>
                <a:cubicBezTo>
                  <a:pt x="1063492" y="3731147"/>
                  <a:pt x="1100058" y="3720475"/>
                  <a:pt x="1126075" y="3697009"/>
                </a:cubicBezTo>
                <a:close/>
                <a:moveTo>
                  <a:pt x="571983" y="3683207"/>
                </a:moveTo>
                <a:cubicBezTo>
                  <a:pt x="567259" y="3689557"/>
                  <a:pt x="563211" y="3695197"/>
                  <a:pt x="557813" y="3700073"/>
                </a:cubicBezTo>
                <a:cubicBezTo>
                  <a:pt x="555788" y="3700073"/>
                  <a:pt x="554438" y="3700772"/>
                  <a:pt x="553089" y="3700772"/>
                </a:cubicBezTo>
                <a:cubicBezTo>
                  <a:pt x="551065" y="3701471"/>
                  <a:pt x="549715" y="3701471"/>
                  <a:pt x="548365" y="3702180"/>
                </a:cubicBezTo>
                <a:cubicBezTo>
                  <a:pt x="547691" y="3702180"/>
                  <a:pt x="546341" y="3702892"/>
                  <a:pt x="547016" y="3702180"/>
                </a:cubicBezTo>
                <a:cubicBezTo>
                  <a:pt x="547016" y="3702180"/>
                  <a:pt x="547016" y="3702180"/>
                  <a:pt x="549715" y="3700073"/>
                </a:cubicBezTo>
                <a:cubicBezTo>
                  <a:pt x="556462" y="3694498"/>
                  <a:pt x="563886" y="3688860"/>
                  <a:pt x="571983" y="3683207"/>
                </a:cubicBezTo>
                <a:close/>
                <a:moveTo>
                  <a:pt x="541081" y="3675303"/>
                </a:moveTo>
                <a:cubicBezTo>
                  <a:pt x="542397" y="3678588"/>
                  <a:pt x="541740" y="3680564"/>
                  <a:pt x="540424" y="3681888"/>
                </a:cubicBezTo>
                <a:cubicBezTo>
                  <a:pt x="539767" y="3681888"/>
                  <a:pt x="539109" y="3682546"/>
                  <a:pt x="537795" y="3682546"/>
                </a:cubicBezTo>
                <a:cubicBezTo>
                  <a:pt x="537795" y="3683207"/>
                  <a:pt x="537136" y="3683207"/>
                  <a:pt x="536479" y="3683207"/>
                </a:cubicBezTo>
                <a:lnTo>
                  <a:pt x="537136" y="3681229"/>
                </a:lnTo>
                <a:cubicBezTo>
                  <a:pt x="537136" y="3679906"/>
                  <a:pt x="537795" y="3678588"/>
                  <a:pt x="538452" y="3676614"/>
                </a:cubicBezTo>
                <a:cubicBezTo>
                  <a:pt x="538452" y="3676614"/>
                  <a:pt x="538452" y="3676614"/>
                  <a:pt x="541081" y="3675303"/>
                </a:cubicBezTo>
                <a:close/>
                <a:moveTo>
                  <a:pt x="1374728" y="3671354"/>
                </a:moveTo>
                <a:cubicBezTo>
                  <a:pt x="1374023" y="3678791"/>
                  <a:pt x="1369092" y="3684230"/>
                  <a:pt x="1369797" y="3691016"/>
                </a:cubicBezTo>
                <a:cubicBezTo>
                  <a:pt x="1363457" y="3695060"/>
                  <a:pt x="1360639" y="3686262"/>
                  <a:pt x="1355004" y="3691016"/>
                </a:cubicBezTo>
                <a:cubicBezTo>
                  <a:pt x="1357822" y="3682869"/>
                  <a:pt x="1364866" y="3676766"/>
                  <a:pt x="1374728" y="3671354"/>
                </a:cubicBezTo>
                <a:close/>
                <a:moveTo>
                  <a:pt x="1236967" y="3671354"/>
                </a:moveTo>
                <a:cubicBezTo>
                  <a:pt x="1248498" y="3677149"/>
                  <a:pt x="1239849" y="3695998"/>
                  <a:pt x="1221112" y="3700298"/>
                </a:cubicBezTo>
                <a:cubicBezTo>
                  <a:pt x="1221112" y="3697427"/>
                  <a:pt x="1221112" y="3694560"/>
                  <a:pt x="1218950" y="3690950"/>
                </a:cubicBezTo>
                <a:cubicBezTo>
                  <a:pt x="1213906" y="3688036"/>
                  <a:pt x="1206699" y="3696717"/>
                  <a:pt x="1200934" y="3695998"/>
                </a:cubicBezTo>
                <a:cubicBezTo>
                  <a:pt x="1196609" y="3703195"/>
                  <a:pt x="1196609" y="3706839"/>
                  <a:pt x="1203096" y="3712648"/>
                </a:cubicBezTo>
                <a:cubicBezTo>
                  <a:pt x="1195168" y="3721349"/>
                  <a:pt x="1190844" y="3715531"/>
                  <a:pt x="1185079" y="3714104"/>
                </a:cubicBezTo>
                <a:cubicBezTo>
                  <a:pt x="1177151" y="3719890"/>
                  <a:pt x="1194447" y="3719175"/>
                  <a:pt x="1187241" y="3723506"/>
                </a:cubicBezTo>
                <a:cubicBezTo>
                  <a:pt x="1180756" y="3728575"/>
                  <a:pt x="1177872" y="3717700"/>
                  <a:pt x="1173548" y="3714822"/>
                </a:cubicBezTo>
                <a:cubicBezTo>
                  <a:pt x="1189403" y="3705389"/>
                  <a:pt x="1196609" y="3680047"/>
                  <a:pt x="1218950" y="3683689"/>
                </a:cubicBezTo>
                <a:cubicBezTo>
                  <a:pt x="1221834" y="3680047"/>
                  <a:pt x="1216068" y="3680777"/>
                  <a:pt x="1214627" y="3675704"/>
                </a:cubicBezTo>
                <a:cubicBezTo>
                  <a:pt x="1218950" y="3671354"/>
                  <a:pt x="1228319" y="3682228"/>
                  <a:pt x="1226877" y="3674975"/>
                </a:cubicBezTo>
                <a:cubicBezTo>
                  <a:pt x="1232643" y="3671354"/>
                  <a:pt x="1225437" y="3681505"/>
                  <a:pt x="1231922" y="3685868"/>
                </a:cubicBezTo>
                <a:cubicBezTo>
                  <a:pt x="1231922" y="3685868"/>
                  <a:pt x="1231922" y="3685868"/>
                  <a:pt x="1236246" y="3682228"/>
                </a:cubicBezTo>
                <a:cubicBezTo>
                  <a:pt x="1238408" y="3677866"/>
                  <a:pt x="1233364" y="3678593"/>
                  <a:pt x="1236967" y="3671354"/>
                </a:cubicBezTo>
                <a:close/>
                <a:moveTo>
                  <a:pt x="542397" y="3665429"/>
                </a:moveTo>
                <a:cubicBezTo>
                  <a:pt x="542397" y="3667588"/>
                  <a:pt x="540121" y="3672732"/>
                  <a:pt x="538604" y="3676335"/>
                </a:cubicBezTo>
                <a:cubicBezTo>
                  <a:pt x="538604" y="3676335"/>
                  <a:pt x="538604" y="3676335"/>
                  <a:pt x="534811" y="3679250"/>
                </a:cubicBezTo>
                <a:cubicBezTo>
                  <a:pt x="532534" y="3675617"/>
                  <a:pt x="532534" y="3672732"/>
                  <a:pt x="532534" y="3669773"/>
                </a:cubicBezTo>
                <a:cubicBezTo>
                  <a:pt x="532534" y="3669773"/>
                  <a:pt x="532534" y="3669773"/>
                  <a:pt x="533292" y="3669773"/>
                </a:cubicBezTo>
                <a:cubicBezTo>
                  <a:pt x="535568" y="3668305"/>
                  <a:pt x="538604" y="3666865"/>
                  <a:pt x="542397" y="3665429"/>
                </a:cubicBezTo>
                <a:close/>
                <a:moveTo>
                  <a:pt x="1333308" y="3663474"/>
                </a:moveTo>
                <a:cubicBezTo>
                  <a:pt x="1332584" y="3668572"/>
                  <a:pt x="1331136" y="3673757"/>
                  <a:pt x="1333308" y="3679603"/>
                </a:cubicBezTo>
                <a:cubicBezTo>
                  <a:pt x="1316661" y="3686964"/>
                  <a:pt x="1279023" y="3704531"/>
                  <a:pt x="1271061" y="3718486"/>
                </a:cubicBezTo>
                <a:cubicBezTo>
                  <a:pt x="1261652" y="3716997"/>
                  <a:pt x="1258756" y="3720674"/>
                  <a:pt x="1254414" y="3715545"/>
                </a:cubicBezTo>
                <a:cubicBezTo>
                  <a:pt x="1261652" y="3718486"/>
                  <a:pt x="1267442" y="3696481"/>
                  <a:pt x="1274680" y="3708203"/>
                </a:cubicBezTo>
                <a:cubicBezTo>
                  <a:pt x="1289156" y="3692123"/>
                  <a:pt x="1315213" y="3670791"/>
                  <a:pt x="1333308" y="3663474"/>
                </a:cubicBezTo>
                <a:close/>
                <a:moveTo>
                  <a:pt x="1528571" y="3659540"/>
                </a:moveTo>
                <a:cubicBezTo>
                  <a:pt x="1521528" y="3668236"/>
                  <a:pt x="1495464" y="3683110"/>
                  <a:pt x="1489829" y="3687166"/>
                </a:cubicBezTo>
                <a:cubicBezTo>
                  <a:pt x="1489124" y="3676357"/>
                  <a:pt x="1519414" y="3662235"/>
                  <a:pt x="1528571" y="3659540"/>
                </a:cubicBezTo>
                <a:close/>
                <a:moveTo>
                  <a:pt x="1135781" y="3655707"/>
                </a:moveTo>
                <a:cubicBezTo>
                  <a:pt x="1146007" y="3653621"/>
                  <a:pt x="1132128" y="3675303"/>
                  <a:pt x="1146007" y="3663405"/>
                </a:cubicBezTo>
                <a:cubicBezTo>
                  <a:pt x="1151852" y="3674595"/>
                  <a:pt x="1141625" y="3675303"/>
                  <a:pt x="1135781" y="3673225"/>
                </a:cubicBezTo>
                <a:cubicBezTo>
                  <a:pt x="1132859" y="3670380"/>
                  <a:pt x="1141625" y="3661322"/>
                  <a:pt x="1134320" y="3664106"/>
                </a:cubicBezTo>
                <a:cubicBezTo>
                  <a:pt x="1132859" y="3660625"/>
                  <a:pt x="1137973" y="3659223"/>
                  <a:pt x="1135781" y="3655707"/>
                </a:cubicBezTo>
                <a:close/>
                <a:moveTo>
                  <a:pt x="538452" y="3655578"/>
                </a:moveTo>
                <a:cubicBezTo>
                  <a:pt x="536364" y="3659708"/>
                  <a:pt x="532884" y="3662166"/>
                  <a:pt x="528706" y="3664615"/>
                </a:cubicBezTo>
                <a:cubicBezTo>
                  <a:pt x="526618" y="3665432"/>
                  <a:pt x="528009" y="3663803"/>
                  <a:pt x="528706" y="3662988"/>
                </a:cubicBezTo>
                <a:cubicBezTo>
                  <a:pt x="530098" y="3662166"/>
                  <a:pt x="531491" y="3661344"/>
                  <a:pt x="532187" y="3659708"/>
                </a:cubicBezTo>
                <a:cubicBezTo>
                  <a:pt x="534275" y="3658061"/>
                  <a:pt x="536364" y="3657239"/>
                  <a:pt x="538452" y="3655578"/>
                </a:cubicBezTo>
                <a:close/>
                <a:moveTo>
                  <a:pt x="652975" y="3653621"/>
                </a:moveTo>
                <a:cubicBezTo>
                  <a:pt x="652975" y="3653621"/>
                  <a:pt x="652975" y="3653621"/>
                  <a:pt x="656793" y="3661322"/>
                </a:cubicBezTo>
                <a:cubicBezTo>
                  <a:pt x="650685" y="3663405"/>
                  <a:pt x="641524" y="3675303"/>
                  <a:pt x="636179" y="3670380"/>
                </a:cubicBezTo>
                <a:cubicBezTo>
                  <a:pt x="633125" y="3653621"/>
                  <a:pt x="647631" y="3663405"/>
                  <a:pt x="652975" y="3653621"/>
                </a:cubicBezTo>
                <a:close/>
                <a:moveTo>
                  <a:pt x="532536" y="3653621"/>
                </a:moveTo>
                <a:cubicBezTo>
                  <a:pt x="532536" y="3653621"/>
                  <a:pt x="532536" y="3653621"/>
                  <a:pt x="532536" y="3654264"/>
                </a:cubicBezTo>
                <a:cubicBezTo>
                  <a:pt x="530260" y="3655578"/>
                  <a:pt x="527983" y="3656903"/>
                  <a:pt x="525709" y="3657571"/>
                </a:cubicBezTo>
                <a:cubicBezTo>
                  <a:pt x="524949" y="3658224"/>
                  <a:pt x="522673" y="3659540"/>
                  <a:pt x="522673" y="3658882"/>
                </a:cubicBezTo>
                <a:cubicBezTo>
                  <a:pt x="524190" y="3658224"/>
                  <a:pt x="524949" y="3657571"/>
                  <a:pt x="526466" y="3656903"/>
                </a:cubicBezTo>
                <a:cubicBezTo>
                  <a:pt x="527983" y="3655578"/>
                  <a:pt x="530260" y="3654264"/>
                  <a:pt x="532536" y="3653621"/>
                </a:cubicBezTo>
                <a:close/>
                <a:moveTo>
                  <a:pt x="6753911" y="3651076"/>
                </a:moveTo>
                <a:cubicBezTo>
                  <a:pt x="6757040" y="3652038"/>
                  <a:pt x="6759317" y="3655451"/>
                  <a:pt x="6761213" y="3659265"/>
                </a:cubicBezTo>
                <a:cubicBezTo>
                  <a:pt x="6752868" y="3665305"/>
                  <a:pt x="6746800" y="3663046"/>
                  <a:pt x="6741490" y="3657740"/>
                </a:cubicBezTo>
                <a:cubicBezTo>
                  <a:pt x="6746800" y="3651657"/>
                  <a:pt x="6750782" y="3650143"/>
                  <a:pt x="6753911" y="3651076"/>
                </a:cubicBezTo>
                <a:close/>
                <a:moveTo>
                  <a:pt x="1124043" y="3650431"/>
                </a:moveTo>
                <a:cubicBezTo>
                  <a:pt x="1126212" y="3654539"/>
                  <a:pt x="1111748" y="3663474"/>
                  <a:pt x="1110301" y="3659369"/>
                </a:cubicBezTo>
                <a:cubicBezTo>
                  <a:pt x="1104515" y="3647702"/>
                  <a:pt x="1120426" y="3651805"/>
                  <a:pt x="1124043" y="3650431"/>
                </a:cubicBezTo>
                <a:close/>
                <a:moveTo>
                  <a:pt x="1341197" y="3647702"/>
                </a:moveTo>
                <a:cubicBezTo>
                  <a:pt x="1346375" y="3653822"/>
                  <a:pt x="1353772" y="3649061"/>
                  <a:pt x="1358949" y="3657227"/>
                </a:cubicBezTo>
                <a:cubicBezTo>
                  <a:pt x="1355991" y="3661313"/>
                  <a:pt x="1341938" y="3667378"/>
                  <a:pt x="1335281" y="3663339"/>
                </a:cubicBezTo>
                <a:cubicBezTo>
                  <a:pt x="1336759" y="3662661"/>
                  <a:pt x="1338239" y="3662661"/>
                  <a:pt x="1339719" y="3661985"/>
                </a:cubicBezTo>
                <a:cubicBezTo>
                  <a:pt x="1341938" y="3657911"/>
                  <a:pt x="1344896" y="3653822"/>
                  <a:pt x="1341197" y="3647702"/>
                </a:cubicBezTo>
                <a:close/>
                <a:moveTo>
                  <a:pt x="1334737" y="3645738"/>
                </a:moveTo>
                <a:cubicBezTo>
                  <a:pt x="1339226" y="3658224"/>
                  <a:pt x="1323514" y="3658882"/>
                  <a:pt x="1319025" y="3661514"/>
                </a:cubicBezTo>
                <a:cubicBezTo>
                  <a:pt x="1317529" y="3658224"/>
                  <a:pt x="1320521" y="3655578"/>
                  <a:pt x="1319773" y="3651627"/>
                </a:cubicBezTo>
                <a:cubicBezTo>
                  <a:pt x="1325759" y="3645738"/>
                  <a:pt x="1328751" y="3651627"/>
                  <a:pt x="1334737" y="3645738"/>
                </a:cubicBezTo>
                <a:close/>
                <a:moveTo>
                  <a:pt x="1419327" y="3643782"/>
                </a:moveTo>
                <a:cubicBezTo>
                  <a:pt x="1422064" y="3648162"/>
                  <a:pt x="1420011" y="3650344"/>
                  <a:pt x="1421380" y="3653277"/>
                </a:cubicBezTo>
                <a:cubicBezTo>
                  <a:pt x="1408378" y="3659142"/>
                  <a:pt x="1401534" y="3660614"/>
                  <a:pt x="1388534" y="3669353"/>
                </a:cubicBezTo>
                <a:cubicBezTo>
                  <a:pt x="1389218" y="3654725"/>
                  <a:pt x="1409747" y="3650344"/>
                  <a:pt x="1419327" y="3643782"/>
                </a:cubicBezTo>
                <a:close/>
                <a:moveTo>
                  <a:pt x="1615824" y="3642073"/>
                </a:moveTo>
                <a:cubicBezTo>
                  <a:pt x="1617326" y="3648403"/>
                  <a:pt x="1601547" y="3657571"/>
                  <a:pt x="1601547" y="3644197"/>
                </a:cubicBezTo>
                <a:cubicBezTo>
                  <a:pt x="1607558" y="3637851"/>
                  <a:pt x="1609813" y="3649110"/>
                  <a:pt x="1615824" y="3642073"/>
                </a:cubicBezTo>
                <a:close/>
                <a:moveTo>
                  <a:pt x="6803705" y="3641895"/>
                </a:moveTo>
                <a:cubicBezTo>
                  <a:pt x="6807071" y="3644775"/>
                  <a:pt x="6803446" y="3656692"/>
                  <a:pt x="6809142" y="3658800"/>
                </a:cubicBezTo>
                <a:cubicBezTo>
                  <a:pt x="6796715" y="3669231"/>
                  <a:pt x="6799477" y="3649701"/>
                  <a:pt x="6797406" y="3642725"/>
                </a:cubicBezTo>
                <a:cubicBezTo>
                  <a:pt x="6800685" y="3640979"/>
                  <a:pt x="6802583" y="3640935"/>
                  <a:pt x="6803705" y="3641895"/>
                </a:cubicBezTo>
                <a:close/>
                <a:moveTo>
                  <a:pt x="542397" y="3641786"/>
                </a:moveTo>
                <a:lnTo>
                  <a:pt x="541655" y="3649729"/>
                </a:lnTo>
                <a:lnTo>
                  <a:pt x="542049" y="3649014"/>
                </a:lnTo>
                <a:cubicBezTo>
                  <a:pt x="545646" y="3647702"/>
                  <a:pt x="549243" y="3647045"/>
                  <a:pt x="552839" y="3646386"/>
                </a:cubicBezTo>
                <a:cubicBezTo>
                  <a:pt x="565067" y="3643782"/>
                  <a:pt x="582332" y="3643782"/>
                  <a:pt x="599595" y="3649014"/>
                </a:cubicBezTo>
                <a:cubicBezTo>
                  <a:pt x="572261" y="3645079"/>
                  <a:pt x="554996" y="3649664"/>
                  <a:pt x="544207" y="3652976"/>
                </a:cubicBezTo>
                <a:cubicBezTo>
                  <a:pt x="542049" y="3653621"/>
                  <a:pt x="540610" y="3654919"/>
                  <a:pt x="538452" y="3655578"/>
                </a:cubicBezTo>
                <a:lnTo>
                  <a:pt x="541531" y="3649957"/>
                </a:lnTo>
                <a:lnTo>
                  <a:pt x="532534" y="3653621"/>
                </a:lnTo>
                <a:cubicBezTo>
                  <a:pt x="537087" y="3650651"/>
                  <a:pt x="540121" y="3646962"/>
                  <a:pt x="542397" y="3641786"/>
                </a:cubicBezTo>
                <a:close/>
                <a:moveTo>
                  <a:pt x="673229" y="3639811"/>
                </a:moveTo>
                <a:cubicBezTo>
                  <a:pt x="680461" y="3648051"/>
                  <a:pt x="667443" y="3655578"/>
                  <a:pt x="662380" y="3653530"/>
                </a:cubicBezTo>
                <a:cubicBezTo>
                  <a:pt x="658765" y="3647361"/>
                  <a:pt x="667443" y="3643951"/>
                  <a:pt x="673229" y="3639811"/>
                </a:cubicBezTo>
                <a:close/>
                <a:moveTo>
                  <a:pt x="626829" y="3639811"/>
                </a:moveTo>
                <a:cubicBezTo>
                  <a:pt x="631153" y="3656382"/>
                  <a:pt x="601606" y="3663583"/>
                  <a:pt x="593678" y="3677273"/>
                </a:cubicBezTo>
                <a:cubicBezTo>
                  <a:pt x="595119" y="3661434"/>
                  <a:pt x="615298" y="3652044"/>
                  <a:pt x="626829" y="3639811"/>
                </a:cubicBezTo>
                <a:close/>
                <a:moveTo>
                  <a:pt x="1369720" y="3635874"/>
                </a:moveTo>
                <a:cubicBezTo>
                  <a:pt x="1372755" y="3648988"/>
                  <a:pt x="1363652" y="3645140"/>
                  <a:pt x="1359099" y="3653621"/>
                </a:cubicBezTo>
                <a:cubicBezTo>
                  <a:pt x="1353031" y="3644376"/>
                  <a:pt x="1362135" y="3640505"/>
                  <a:pt x="1369720" y="3635874"/>
                </a:cubicBezTo>
                <a:close/>
                <a:moveTo>
                  <a:pt x="1313874" y="3634979"/>
                </a:moveTo>
                <a:cubicBezTo>
                  <a:pt x="1325420" y="3639279"/>
                  <a:pt x="1302328" y="3645738"/>
                  <a:pt x="1297998" y="3645022"/>
                </a:cubicBezTo>
                <a:cubicBezTo>
                  <a:pt x="1295834" y="3629969"/>
                  <a:pt x="1313874" y="3641432"/>
                  <a:pt x="1313874" y="3634979"/>
                </a:cubicBezTo>
                <a:close/>
                <a:moveTo>
                  <a:pt x="863623" y="3633908"/>
                </a:moveTo>
                <a:lnTo>
                  <a:pt x="867835" y="3641915"/>
                </a:lnTo>
                <a:cubicBezTo>
                  <a:pt x="853092" y="3647014"/>
                  <a:pt x="838350" y="3663772"/>
                  <a:pt x="826415" y="3667378"/>
                </a:cubicBezTo>
                <a:cubicBezTo>
                  <a:pt x="833435" y="3654290"/>
                  <a:pt x="848880" y="3644120"/>
                  <a:pt x="863623" y="3633908"/>
                </a:cubicBezTo>
                <a:close/>
                <a:moveTo>
                  <a:pt x="1179465" y="3629969"/>
                </a:moveTo>
                <a:cubicBezTo>
                  <a:pt x="1178748" y="3634703"/>
                  <a:pt x="1158665" y="3651627"/>
                  <a:pt x="1155797" y="3642162"/>
                </a:cubicBezTo>
                <a:cubicBezTo>
                  <a:pt x="1167990" y="3636729"/>
                  <a:pt x="1169423" y="3631994"/>
                  <a:pt x="1179465" y="3629969"/>
                </a:cubicBezTo>
                <a:close/>
                <a:moveTo>
                  <a:pt x="1577879" y="3620114"/>
                </a:moveTo>
                <a:cubicBezTo>
                  <a:pt x="1573577" y="3636288"/>
                  <a:pt x="1556363" y="3632236"/>
                  <a:pt x="1546322" y="3645738"/>
                </a:cubicBezTo>
                <a:cubicBezTo>
                  <a:pt x="1549908" y="3630229"/>
                  <a:pt x="1564252" y="3628880"/>
                  <a:pt x="1577879" y="3620114"/>
                </a:cubicBezTo>
                <a:close/>
                <a:moveTo>
                  <a:pt x="1222473" y="3605305"/>
                </a:moveTo>
                <a:cubicBezTo>
                  <a:pt x="1222473" y="3605305"/>
                  <a:pt x="1222473" y="3605305"/>
                  <a:pt x="1226802" y="3613056"/>
                </a:cubicBezTo>
                <a:cubicBezTo>
                  <a:pt x="1226802" y="3613056"/>
                  <a:pt x="1226802" y="3613056"/>
                  <a:pt x="1213092" y="3622229"/>
                </a:cubicBezTo>
                <a:cubicBezTo>
                  <a:pt x="1215978" y="3607413"/>
                  <a:pt x="1200103" y="3629969"/>
                  <a:pt x="1197217" y="3615176"/>
                </a:cubicBezTo>
                <a:cubicBezTo>
                  <a:pt x="1209484" y="3600378"/>
                  <a:pt x="1216700" y="3616582"/>
                  <a:pt x="1222473" y="3605305"/>
                </a:cubicBezTo>
                <a:close/>
                <a:moveTo>
                  <a:pt x="1493726" y="3592477"/>
                </a:moveTo>
                <a:cubicBezTo>
                  <a:pt x="1497014" y="3600619"/>
                  <a:pt x="1502930" y="3609437"/>
                  <a:pt x="1495698" y="3614188"/>
                </a:cubicBezTo>
                <a:cubicBezTo>
                  <a:pt x="1492412" y="3606043"/>
                  <a:pt x="1487151" y="3597226"/>
                  <a:pt x="1493726" y="3592477"/>
                </a:cubicBezTo>
                <a:close/>
                <a:moveTo>
                  <a:pt x="1287233" y="3592477"/>
                </a:moveTo>
                <a:cubicBezTo>
                  <a:pt x="1287945" y="3602617"/>
                  <a:pt x="1261630" y="3612025"/>
                  <a:pt x="1247407" y="3626514"/>
                </a:cubicBezTo>
                <a:cubicBezTo>
                  <a:pt x="1236029" y="3636622"/>
                  <a:pt x="1240295" y="3636622"/>
                  <a:pt x="1228205" y="3642415"/>
                </a:cubicBezTo>
                <a:cubicBezTo>
                  <a:pt x="1226071" y="3643879"/>
                  <a:pt x="1216115" y="3660505"/>
                  <a:pt x="1229628" y="3651801"/>
                </a:cubicBezTo>
                <a:cubicBezTo>
                  <a:pt x="1219671" y="3666972"/>
                  <a:pt x="1194068" y="3667696"/>
                  <a:pt x="1189090" y="3684391"/>
                </a:cubicBezTo>
                <a:cubicBezTo>
                  <a:pt x="1187667" y="3674244"/>
                  <a:pt x="1184822" y="3677130"/>
                  <a:pt x="1184822" y="3669135"/>
                </a:cubicBezTo>
                <a:cubicBezTo>
                  <a:pt x="1175577" y="3675685"/>
                  <a:pt x="1175577" y="3675685"/>
                  <a:pt x="1175577" y="3675685"/>
                </a:cubicBezTo>
                <a:cubicBezTo>
                  <a:pt x="1173444" y="3677850"/>
                  <a:pt x="1176288" y="3681486"/>
                  <a:pt x="1177710" y="3685119"/>
                </a:cubicBezTo>
                <a:cubicBezTo>
                  <a:pt x="1164910" y="3672817"/>
                  <a:pt x="1150685" y="3693103"/>
                  <a:pt x="1140018" y="3693103"/>
                </a:cubicBezTo>
                <a:cubicBezTo>
                  <a:pt x="1156374" y="3674244"/>
                  <a:pt x="1178421" y="3658335"/>
                  <a:pt x="1206158" y="3640244"/>
                </a:cubicBezTo>
                <a:cubicBezTo>
                  <a:pt x="1231050" y="3623613"/>
                  <a:pt x="1260209" y="3602617"/>
                  <a:pt x="1287233" y="3592477"/>
                </a:cubicBezTo>
                <a:close/>
                <a:moveTo>
                  <a:pt x="652161" y="3582609"/>
                </a:moveTo>
                <a:cubicBezTo>
                  <a:pt x="652848" y="3585508"/>
                  <a:pt x="618482" y="3626034"/>
                  <a:pt x="607484" y="3611551"/>
                </a:cubicBezTo>
                <a:cubicBezTo>
                  <a:pt x="619169" y="3606486"/>
                  <a:pt x="634290" y="3596357"/>
                  <a:pt x="652161" y="3582609"/>
                </a:cubicBezTo>
                <a:close/>
                <a:moveTo>
                  <a:pt x="589462" y="3577052"/>
                </a:moveTo>
                <a:cubicBezTo>
                  <a:pt x="591706" y="3582789"/>
                  <a:pt x="579735" y="3584227"/>
                  <a:pt x="576742" y="3588534"/>
                </a:cubicBezTo>
                <a:cubicBezTo>
                  <a:pt x="570010" y="3572748"/>
                  <a:pt x="581232" y="3584227"/>
                  <a:pt x="589462" y="3577052"/>
                </a:cubicBezTo>
                <a:close/>
                <a:moveTo>
                  <a:pt x="841436" y="3566173"/>
                </a:moveTo>
                <a:cubicBezTo>
                  <a:pt x="844167" y="3571427"/>
                  <a:pt x="833242" y="3573405"/>
                  <a:pt x="829829" y="3576693"/>
                </a:cubicBezTo>
                <a:cubicBezTo>
                  <a:pt x="826415" y="3570111"/>
                  <a:pt x="837340" y="3564858"/>
                  <a:pt x="841436" y="3566173"/>
                </a:cubicBezTo>
                <a:close/>
                <a:moveTo>
                  <a:pt x="1394003" y="3565995"/>
                </a:moveTo>
                <a:cubicBezTo>
                  <a:pt x="1398696" y="3567443"/>
                  <a:pt x="1401492" y="3576200"/>
                  <a:pt x="1406285" y="3578668"/>
                </a:cubicBezTo>
                <a:cubicBezTo>
                  <a:pt x="1398474" y="3580636"/>
                  <a:pt x="1393503" y="3574716"/>
                  <a:pt x="1388534" y="3567486"/>
                </a:cubicBezTo>
                <a:cubicBezTo>
                  <a:pt x="1390664" y="3565841"/>
                  <a:pt x="1392439" y="3565512"/>
                  <a:pt x="1394003" y="3565995"/>
                </a:cubicBezTo>
                <a:close/>
                <a:moveTo>
                  <a:pt x="647425" y="3564858"/>
                </a:moveTo>
                <a:cubicBezTo>
                  <a:pt x="654821" y="3570634"/>
                  <a:pt x="640029" y="3586556"/>
                  <a:pt x="637069" y="3574982"/>
                </a:cubicBezTo>
                <a:cubicBezTo>
                  <a:pt x="640029" y="3572093"/>
                  <a:pt x="642247" y="3574982"/>
                  <a:pt x="645206" y="3572811"/>
                </a:cubicBezTo>
                <a:cubicBezTo>
                  <a:pt x="642247" y="3569202"/>
                  <a:pt x="644466" y="3567027"/>
                  <a:pt x="647425" y="3564858"/>
                </a:cubicBezTo>
                <a:close/>
                <a:moveTo>
                  <a:pt x="6722259" y="3562742"/>
                </a:moveTo>
                <a:cubicBezTo>
                  <a:pt x="6729655" y="3569283"/>
                  <a:pt x="6708945" y="3581641"/>
                  <a:pt x="6721520" y="3587457"/>
                </a:cubicBezTo>
                <a:cubicBezTo>
                  <a:pt x="6714863" y="3590364"/>
                  <a:pt x="6709686" y="3588911"/>
                  <a:pt x="6705987" y="3582368"/>
                </a:cubicBezTo>
                <a:cubicBezTo>
                  <a:pt x="6710425" y="3574372"/>
                  <a:pt x="6711164" y="3564921"/>
                  <a:pt x="6722259" y="3562742"/>
                </a:cubicBezTo>
                <a:close/>
                <a:moveTo>
                  <a:pt x="1199189" y="3558937"/>
                </a:moveTo>
                <a:cubicBezTo>
                  <a:pt x="1196390" y="3569108"/>
                  <a:pt x="1190791" y="3577246"/>
                  <a:pt x="1180992" y="3580636"/>
                </a:cubicBezTo>
                <a:cubicBezTo>
                  <a:pt x="1177493" y="3569781"/>
                  <a:pt x="1194291" y="3574531"/>
                  <a:pt x="1187992" y="3565718"/>
                </a:cubicBezTo>
                <a:cubicBezTo>
                  <a:pt x="1187992" y="3565718"/>
                  <a:pt x="1187992" y="3565718"/>
                  <a:pt x="1199189" y="3558937"/>
                </a:cubicBezTo>
                <a:close/>
                <a:moveTo>
                  <a:pt x="952645" y="3556966"/>
                </a:moveTo>
                <a:cubicBezTo>
                  <a:pt x="951166" y="3569874"/>
                  <a:pt x="931196" y="3580636"/>
                  <a:pt x="917143" y="3579923"/>
                </a:cubicBezTo>
                <a:cubicBezTo>
                  <a:pt x="931935" y="3577052"/>
                  <a:pt x="936373" y="3565577"/>
                  <a:pt x="952645" y="3556966"/>
                </a:cubicBezTo>
                <a:close/>
                <a:moveTo>
                  <a:pt x="1636797" y="3555701"/>
                </a:moveTo>
                <a:cubicBezTo>
                  <a:pt x="1638214" y="3565724"/>
                  <a:pt x="1639630" y="3562142"/>
                  <a:pt x="1644586" y="3571446"/>
                </a:cubicBezTo>
                <a:cubicBezTo>
                  <a:pt x="1650959" y="3569300"/>
                  <a:pt x="1651667" y="3565007"/>
                  <a:pt x="1647418" y="3559281"/>
                </a:cubicBezTo>
                <a:cubicBezTo>
                  <a:pt x="1648834" y="3557853"/>
                  <a:pt x="1649542" y="3559281"/>
                  <a:pt x="1650959" y="3560714"/>
                </a:cubicBezTo>
                <a:cubicBezTo>
                  <a:pt x="1650959" y="3560714"/>
                  <a:pt x="1650959" y="3560714"/>
                  <a:pt x="1655206" y="3557132"/>
                </a:cubicBezTo>
                <a:cubicBezTo>
                  <a:pt x="1658746" y="3580742"/>
                  <a:pt x="1628302" y="3583609"/>
                  <a:pt x="1622638" y="3600065"/>
                </a:cubicBezTo>
                <a:cubicBezTo>
                  <a:pt x="1619097" y="3601503"/>
                  <a:pt x="1616973" y="3597925"/>
                  <a:pt x="1613432" y="3599347"/>
                </a:cubicBezTo>
                <a:cubicBezTo>
                  <a:pt x="1612725" y="3595771"/>
                  <a:pt x="1613432" y="3592194"/>
                  <a:pt x="1617682" y="3589343"/>
                </a:cubicBezTo>
                <a:cubicBezTo>
                  <a:pt x="1611309" y="3586473"/>
                  <a:pt x="1612725" y="3595057"/>
                  <a:pt x="1604937" y="3594344"/>
                </a:cubicBezTo>
                <a:cubicBezTo>
                  <a:pt x="1602812" y="3597201"/>
                  <a:pt x="1606353" y="3602219"/>
                  <a:pt x="1607768" y="3606510"/>
                </a:cubicBezTo>
                <a:cubicBezTo>
                  <a:pt x="1599981" y="3610800"/>
                  <a:pt x="1590069" y="3610087"/>
                  <a:pt x="1582280" y="3620114"/>
                </a:cubicBezTo>
                <a:cubicBezTo>
                  <a:pt x="1580863" y="3617964"/>
                  <a:pt x="1583696" y="3616530"/>
                  <a:pt x="1585113" y="3614380"/>
                </a:cubicBezTo>
                <a:cubicBezTo>
                  <a:pt x="1584404" y="3604360"/>
                  <a:pt x="1577324" y="3617248"/>
                  <a:pt x="1575907" y="3607222"/>
                </a:cubicBezTo>
                <a:cubicBezTo>
                  <a:pt x="1594316" y="3595057"/>
                  <a:pt x="1623346" y="3584323"/>
                  <a:pt x="1621929" y="3562142"/>
                </a:cubicBezTo>
                <a:cubicBezTo>
                  <a:pt x="1627594" y="3558566"/>
                  <a:pt x="1632550" y="3554986"/>
                  <a:pt x="1636797" y="3555701"/>
                </a:cubicBezTo>
                <a:close/>
                <a:moveTo>
                  <a:pt x="1717280" y="3551042"/>
                </a:moveTo>
                <a:cubicBezTo>
                  <a:pt x="1715880" y="3557310"/>
                  <a:pt x="1718679" y="3563581"/>
                  <a:pt x="1724979" y="3555917"/>
                </a:cubicBezTo>
                <a:cubicBezTo>
                  <a:pt x="1727778" y="3566364"/>
                  <a:pt x="1692085" y="3581680"/>
                  <a:pt x="1684386" y="3586556"/>
                </a:cubicBezTo>
                <a:cubicBezTo>
                  <a:pt x="1692785" y="3570539"/>
                  <a:pt x="1710981" y="3569146"/>
                  <a:pt x="1717280" y="3551042"/>
                </a:cubicBezTo>
                <a:close/>
                <a:moveTo>
                  <a:pt x="1356977" y="3543147"/>
                </a:moveTo>
                <a:cubicBezTo>
                  <a:pt x="1349688" y="3556338"/>
                  <a:pt x="1336567" y="3559272"/>
                  <a:pt x="1330007" y="3568801"/>
                </a:cubicBezTo>
                <a:cubicBezTo>
                  <a:pt x="1323447" y="3549000"/>
                  <a:pt x="1349688" y="3549000"/>
                  <a:pt x="1356977" y="3543147"/>
                </a:cubicBezTo>
                <a:close/>
                <a:moveTo>
                  <a:pt x="783651" y="3539317"/>
                </a:moveTo>
                <a:cubicBezTo>
                  <a:pt x="787864" y="3537956"/>
                  <a:pt x="793601" y="3538682"/>
                  <a:pt x="796112" y="3540140"/>
                </a:cubicBezTo>
                <a:cubicBezTo>
                  <a:pt x="796829" y="3550316"/>
                  <a:pt x="785354" y="3545222"/>
                  <a:pt x="780333" y="3551048"/>
                </a:cubicBezTo>
                <a:cubicBezTo>
                  <a:pt x="776748" y="3544138"/>
                  <a:pt x="779436" y="3540684"/>
                  <a:pt x="783651" y="3539317"/>
                </a:cubicBezTo>
                <a:close/>
                <a:moveTo>
                  <a:pt x="1260635" y="3537231"/>
                </a:moveTo>
                <a:cubicBezTo>
                  <a:pt x="1268221" y="3545222"/>
                  <a:pt x="1253049" y="3546681"/>
                  <a:pt x="1249255" y="3551048"/>
                </a:cubicBezTo>
                <a:cubicBezTo>
                  <a:pt x="1248498" y="3540140"/>
                  <a:pt x="1250774" y="3541593"/>
                  <a:pt x="1260635" y="3537231"/>
                </a:cubicBezTo>
                <a:close/>
                <a:moveTo>
                  <a:pt x="833512" y="3536409"/>
                </a:moveTo>
                <a:cubicBezTo>
                  <a:pt x="834871" y="3535568"/>
                  <a:pt x="836423" y="3535397"/>
                  <a:pt x="838249" y="3536754"/>
                </a:cubicBezTo>
                <a:cubicBezTo>
                  <a:pt x="836788" y="3542198"/>
                  <a:pt x="825100" y="3551042"/>
                  <a:pt x="821448" y="3550358"/>
                </a:cubicBezTo>
                <a:cubicBezTo>
                  <a:pt x="821448" y="3550358"/>
                  <a:pt x="821448" y="3550358"/>
                  <a:pt x="818526" y="3545592"/>
                </a:cubicBezTo>
                <a:cubicBezTo>
                  <a:pt x="819987" y="3542874"/>
                  <a:pt x="820717" y="3540837"/>
                  <a:pt x="824370" y="3538791"/>
                </a:cubicBezTo>
                <a:cubicBezTo>
                  <a:pt x="827109" y="3547467"/>
                  <a:pt x="829437" y="3538929"/>
                  <a:pt x="833512" y="3536409"/>
                </a:cubicBezTo>
                <a:close/>
                <a:moveTo>
                  <a:pt x="1379926" y="3528735"/>
                </a:moveTo>
                <a:cubicBezTo>
                  <a:pt x="1380644" y="3535565"/>
                  <a:pt x="1369886" y="3545119"/>
                  <a:pt x="1364866" y="3534880"/>
                </a:cubicBezTo>
                <a:cubicBezTo>
                  <a:pt x="1369886" y="3530789"/>
                  <a:pt x="1375624" y="3527368"/>
                  <a:pt x="1379926" y="3528735"/>
                </a:cubicBezTo>
                <a:close/>
                <a:moveTo>
                  <a:pt x="1220227" y="3527368"/>
                </a:moveTo>
                <a:cubicBezTo>
                  <a:pt x="1224063" y="3533292"/>
                  <a:pt x="1224829" y="3538550"/>
                  <a:pt x="1217925" y="3541175"/>
                </a:cubicBezTo>
                <a:cubicBezTo>
                  <a:pt x="1211022" y="3539862"/>
                  <a:pt x="1213323" y="3531326"/>
                  <a:pt x="1220227" y="3527368"/>
                </a:cubicBezTo>
                <a:close/>
                <a:moveTo>
                  <a:pt x="939825" y="3526668"/>
                </a:moveTo>
                <a:cubicBezTo>
                  <a:pt x="947961" y="3521434"/>
                  <a:pt x="942783" y="3534121"/>
                  <a:pt x="948701" y="3531152"/>
                </a:cubicBezTo>
                <a:cubicBezTo>
                  <a:pt x="944263" y="3537102"/>
                  <a:pt x="932429" y="3546043"/>
                  <a:pt x="919115" y="3554990"/>
                </a:cubicBezTo>
                <a:cubicBezTo>
                  <a:pt x="921334" y="3540081"/>
                  <a:pt x="940564" y="3543806"/>
                  <a:pt x="939825" y="3526668"/>
                </a:cubicBezTo>
                <a:close/>
                <a:moveTo>
                  <a:pt x="810636" y="3522865"/>
                </a:moveTo>
                <a:cubicBezTo>
                  <a:pt x="808006" y="3528558"/>
                  <a:pt x="801432" y="3539204"/>
                  <a:pt x="794857" y="3537073"/>
                </a:cubicBezTo>
                <a:cubicBezTo>
                  <a:pt x="797488" y="3531406"/>
                  <a:pt x="805377" y="3521434"/>
                  <a:pt x="810636" y="3522865"/>
                </a:cubicBezTo>
                <a:close/>
                <a:moveTo>
                  <a:pt x="1590039" y="3522107"/>
                </a:moveTo>
                <a:cubicBezTo>
                  <a:pt x="1594697" y="3520316"/>
                  <a:pt x="1599243" y="3520002"/>
                  <a:pt x="1603520" y="3522154"/>
                </a:cubicBezTo>
                <a:cubicBezTo>
                  <a:pt x="1597816" y="3520725"/>
                  <a:pt x="1582841" y="3528623"/>
                  <a:pt x="1589972" y="3537948"/>
                </a:cubicBezTo>
                <a:cubicBezTo>
                  <a:pt x="1580702" y="3537948"/>
                  <a:pt x="1579276" y="3553014"/>
                  <a:pt x="1571432" y="3542969"/>
                </a:cubicBezTo>
                <a:cubicBezTo>
                  <a:pt x="1564301" y="3550141"/>
                  <a:pt x="1563588" y="3559474"/>
                  <a:pt x="1567153" y="3570231"/>
                </a:cubicBezTo>
                <a:cubicBezTo>
                  <a:pt x="1557170" y="3571668"/>
                  <a:pt x="1557884" y="3578843"/>
                  <a:pt x="1547899" y="3580277"/>
                </a:cubicBezTo>
                <a:cubicBezTo>
                  <a:pt x="1542909" y="3558039"/>
                  <a:pt x="1525081" y="3592477"/>
                  <a:pt x="1512246" y="3586026"/>
                </a:cubicBezTo>
                <a:cubicBezTo>
                  <a:pt x="1512246" y="3583151"/>
                  <a:pt x="1512959" y="3580277"/>
                  <a:pt x="1510819" y="3576693"/>
                </a:cubicBezTo>
                <a:cubicBezTo>
                  <a:pt x="1523655" y="3563778"/>
                  <a:pt x="1531499" y="3565215"/>
                  <a:pt x="1538630" y="3554448"/>
                </a:cubicBezTo>
                <a:cubicBezTo>
                  <a:pt x="1541482" y="3549423"/>
                  <a:pt x="1547188" y="3568801"/>
                  <a:pt x="1545761" y="3556600"/>
                </a:cubicBezTo>
                <a:cubicBezTo>
                  <a:pt x="1556457" y="3555883"/>
                  <a:pt x="1542909" y="3564501"/>
                  <a:pt x="1545048" y="3568091"/>
                </a:cubicBezTo>
                <a:cubicBezTo>
                  <a:pt x="1553605" y="3571668"/>
                  <a:pt x="1557884" y="3555169"/>
                  <a:pt x="1549326" y="3551581"/>
                </a:cubicBezTo>
                <a:cubicBezTo>
                  <a:pt x="1561093" y="3546196"/>
                  <a:pt x="1576068" y="3527501"/>
                  <a:pt x="1590039" y="3522107"/>
                </a:cubicBezTo>
                <a:close/>
                <a:moveTo>
                  <a:pt x="1169012" y="3521434"/>
                </a:moveTo>
                <a:cubicBezTo>
                  <a:pt x="1175521" y="3531077"/>
                  <a:pt x="1158163" y="3533295"/>
                  <a:pt x="1153825" y="3539204"/>
                </a:cubicBezTo>
                <a:cubicBezTo>
                  <a:pt x="1155271" y="3532548"/>
                  <a:pt x="1163949" y="3527368"/>
                  <a:pt x="1169012" y="3521434"/>
                </a:cubicBezTo>
                <a:close/>
                <a:moveTo>
                  <a:pt x="6808888" y="3521311"/>
                </a:moveTo>
                <a:cubicBezTo>
                  <a:pt x="6806848" y="3530569"/>
                  <a:pt x="6818410" y="3536268"/>
                  <a:pt x="6808208" y="3546956"/>
                </a:cubicBezTo>
                <a:cubicBezTo>
                  <a:pt x="6806848" y="3539119"/>
                  <a:pt x="6798687" y="3532002"/>
                  <a:pt x="6808888" y="3521311"/>
                </a:cubicBezTo>
                <a:close/>
                <a:moveTo>
                  <a:pt x="956411" y="3518401"/>
                </a:moveTo>
                <a:cubicBezTo>
                  <a:pt x="959100" y="3516542"/>
                  <a:pt x="963044" y="3517249"/>
                  <a:pt x="964479" y="3522949"/>
                </a:cubicBezTo>
                <a:cubicBezTo>
                  <a:pt x="964479" y="3522949"/>
                  <a:pt x="964479" y="3522949"/>
                  <a:pt x="955873" y="3529343"/>
                </a:cubicBezTo>
                <a:cubicBezTo>
                  <a:pt x="952287" y="3524721"/>
                  <a:pt x="953721" y="3520270"/>
                  <a:pt x="956411" y="3518401"/>
                </a:cubicBezTo>
                <a:close/>
                <a:moveTo>
                  <a:pt x="744343" y="3517499"/>
                </a:moveTo>
                <a:cubicBezTo>
                  <a:pt x="751466" y="3527903"/>
                  <a:pt x="730099" y="3530677"/>
                  <a:pt x="738645" y="3541765"/>
                </a:cubicBezTo>
                <a:cubicBezTo>
                  <a:pt x="736508" y="3543147"/>
                  <a:pt x="735084" y="3539684"/>
                  <a:pt x="733659" y="3538299"/>
                </a:cubicBezTo>
                <a:cubicBezTo>
                  <a:pt x="732234" y="3535529"/>
                  <a:pt x="728673" y="3538991"/>
                  <a:pt x="725825" y="3540376"/>
                </a:cubicBezTo>
                <a:cubicBezTo>
                  <a:pt x="729385" y="3530677"/>
                  <a:pt x="735084" y="3518875"/>
                  <a:pt x="744343" y="3517499"/>
                </a:cubicBezTo>
                <a:close/>
                <a:moveTo>
                  <a:pt x="1479037" y="3513556"/>
                </a:moveTo>
                <a:cubicBezTo>
                  <a:pt x="1481066" y="3515065"/>
                  <a:pt x="1483095" y="3517337"/>
                  <a:pt x="1485799" y="3515851"/>
                </a:cubicBezTo>
                <a:cubicBezTo>
                  <a:pt x="1487151" y="3533292"/>
                  <a:pt x="1470245" y="3518091"/>
                  <a:pt x="1472950" y="3532526"/>
                </a:cubicBezTo>
                <a:cubicBezTo>
                  <a:pt x="1463483" y="3531019"/>
                  <a:pt x="1474979" y="3517337"/>
                  <a:pt x="1479037" y="3513556"/>
                </a:cubicBezTo>
                <a:close/>
                <a:moveTo>
                  <a:pt x="1015760" y="3513556"/>
                </a:moveTo>
                <a:cubicBezTo>
                  <a:pt x="1013595" y="3525184"/>
                  <a:pt x="997720" y="3532465"/>
                  <a:pt x="986175" y="3541175"/>
                </a:cubicBezTo>
                <a:cubicBezTo>
                  <a:pt x="986896" y="3525915"/>
                  <a:pt x="1004936" y="3520088"/>
                  <a:pt x="1015760" y="3513556"/>
                </a:cubicBezTo>
                <a:close/>
                <a:moveTo>
                  <a:pt x="1293420" y="3511584"/>
                </a:moveTo>
                <a:cubicBezTo>
                  <a:pt x="1299779" y="3520453"/>
                  <a:pt x="1284235" y="3521191"/>
                  <a:pt x="1289181" y="3529343"/>
                </a:cubicBezTo>
                <a:cubicBezTo>
                  <a:pt x="1252442" y="3541175"/>
                  <a:pt x="1275051" y="3530822"/>
                  <a:pt x="1293420" y="3511584"/>
                </a:cubicBezTo>
                <a:close/>
                <a:moveTo>
                  <a:pt x="1295834" y="3511053"/>
                </a:moveTo>
                <a:cubicBezTo>
                  <a:pt x="1303491" y="3509590"/>
                  <a:pt x="1306971" y="3514673"/>
                  <a:pt x="1307668" y="3524075"/>
                </a:cubicBezTo>
                <a:cubicBezTo>
                  <a:pt x="1297225" y="3531326"/>
                  <a:pt x="1300011" y="3519726"/>
                  <a:pt x="1295834" y="3511053"/>
                </a:cubicBezTo>
                <a:close/>
                <a:moveTo>
                  <a:pt x="1748007" y="3509590"/>
                </a:moveTo>
                <a:cubicBezTo>
                  <a:pt x="1749474" y="3521707"/>
                  <a:pt x="1725990" y="3513184"/>
                  <a:pt x="1737732" y="3526002"/>
                </a:cubicBezTo>
                <a:cubicBezTo>
                  <a:pt x="1731127" y="3523861"/>
                  <a:pt x="1728926" y="3530993"/>
                  <a:pt x="1723788" y="3535259"/>
                </a:cubicBezTo>
                <a:cubicBezTo>
                  <a:pt x="1717917" y="3521707"/>
                  <a:pt x="1739199" y="3511751"/>
                  <a:pt x="1748007" y="3509590"/>
                </a:cubicBezTo>
                <a:close/>
                <a:moveTo>
                  <a:pt x="1696220" y="3509590"/>
                </a:moveTo>
                <a:cubicBezTo>
                  <a:pt x="1692671" y="3526818"/>
                  <a:pt x="1672079" y="3534391"/>
                  <a:pt x="1660718" y="3539204"/>
                </a:cubicBezTo>
                <a:cubicBezTo>
                  <a:pt x="1666398" y="3526127"/>
                  <a:pt x="1681310" y="3519229"/>
                  <a:pt x="1696220" y="3509590"/>
                </a:cubicBezTo>
                <a:close/>
                <a:moveTo>
                  <a:pt x="1362894" y="3501710"/>
                </a:moveTo>
                <a:cubicBezTo>
                  <a:pt x="1362894" y="3509839"/>
                  <a:pt x="1346983" y="3513556"/>
                  <a:pt x="1341197" y="3519468"/>
                </a:cubicBezTo>
                <a:cubicBezTo>
                  <a:pt x="1344090" y="3507627"/>
                  <a:pt x="1357108" y="3502462"/>
                  <a:pt x="1362894" y="3501710"/>
                </a:cubicBezTo>
                <a:close/>
                <a:moveTo>
                  <a:pt x="1588817" y="3500651"/>
                </a:moveTo>
                <a:cubicBezTo>
                  <a:pt x="1588817" y="3500651"/>
                  <a:pt x="1588817" y="3500651"/>
                  <a:pt x="1591686" y="3505962"/>
                </a:cubicBezTo>
                <a:cubicBezTo>
                  <a:pt x="1590252" y="3508986"/>
                  <a:pt x="1589534" y="3511280"/>
                  <a:pt x="1585949" y="3513556"/>
                </a:cubicBezTo>
                <a:cubicBezTo>
                  <a:pt x="1585949" y="3513556"/>
                  <a:pt x="1585949" y="3513556"/>
                  <a:pt x="1580928" y="3502166"/>
                </a:cubicBezTo>
                <a:cubicBezTo>
                  <a:pt x="1580928" y="3502166"/>
                  <a:pt x="1580928" y="3502166"/>
                  <a:pt x="1576626" y="3505962"/>
                </a:cubicBezTo>
                <a:cubicBezTo>
                  <a:pt x="1575907" y="3493817"/>
                  <a:pt x="1584515" y="3507474"/>
                  <a:pt x="1588817" y="3500651"/>
                </a:cubicBezTo>
                <a:close/>
                <a:moveTo>
                  <a:pt x="738918" y="3499820"/>
                </a:moveTo>
                <a:cubicBezTo>
                  <a:pt x="741008" y="3500367"/>
                  <a:pt x="743006" y="3501633"/>
                  <a:pt x="745549" y="3500912"/>
                </a:cubicBezTo>
                <a:cubicBezTo>
                  <a:pt x="745549" y="3506753"/>
                  <a:pt x="741190" y="3511879"/>
                  <a:pt x="734648" y="3515549"/>
                </a:cubicBezTo>
                <a:cubicBezTo>
                  <a:pt x="735375" y="3511879"/>
                  <a:pt x="733923" y="3508209"/>
                  <a:pt x="731742" y="3503103"/>
                </a:cubicBezTo>
                <a:cubicBezTo>
                  <a:pt x="734650" y="3499451"/>
                  <a:pt x="736829" y="3499270"/>
                  <a:pt x="738918" y="3499820"/>
                </a:cubicBezTo>
                <a:close/>
                <a:moveTo>
                  <a:pt x="1175341" y="3493817"/>
                </a:moveTo>
                <a:cubicBezTo>
                  <a:pt x="1177493" y="3509590"/>
                  <a:pt x="1154542" y="3507449"/>
                  <a:pt x="1150239" y="3517499"/>
                </a:cubicBezTo>
                <a:cubicBezTo>
                  <a:pt x="1145935" y="3506020"/>
                  <a:pt x="1168169" y="3502438"/>
                  <a:pt x="1175341" y="3493817"/>
                </a:cubicBezTo>
                <a:close/>
                <a:moveTo>
                  <a:pt x="1819014" y="3491840"/>
                </a:moveTo>
                <a:cubicBezTo>
                  <a:pt x="1820479" y="3504148"/>
                  <a:pt x="1798501" y="3508233"/>
                  <a:pt x="1794838" y="3509590"/>
                </a:cubicBezTo>
                <a:cubicBezTo>
                  <a:pt x="1794838" y="3502784"/>
                  <a:pt x="1811687" y="3493895"/>
                  <a:pt x="1819014" y="3491840"/>
                </a:cubicBezTo>
                <a:close/>
                <a:moveTo>
                  <a:pt x="1639023" y="3491840"/>
                </a:moveTo>
                <a:cubicBezTo>
                  <a:pt x="1636042" y="3506503"/>
                  <a:pt x="1616669" y="3509423"/>
                  <a:pt x="1605492" y="3517499"/>
                </a:cubicBezTo>
                <a:cubicBezTo>
                  <a:pt x="1606983" y="3507961"/>
                  <a:pt x="1629337" y="3497719"/>
                  <a:pt x="1639023" y="3491840"/>
                </a:cubicBezTo>
                <a:close/>
                <a:moveTo>
                  <a:pt x="1719890" y="3490836"/>
                </a:moveTo>
                <a:cubicBezTo>
                  <a:pt x="1725806" y="3487368"/>
                  <a:pt x="1719231" y="3497139"/>
                  <a:pt x="1724491" y="3501335"/>
                </a:cubicBezTo>
                <a:cubicBezTo>
                  <a:pt x="1718574" y="3507627"/>
                  <a:pt x="1715286" y="3502020"/>
                  <a:pt x="1711999" y="3496435"/>
                </a:cubicBezTo>
                <a:cubicBezTo>
                  <a:pt x="1711999" y="3485955"/>
                  <a:pt x="1721204" y="3499239"/>
                  <a:pt x="1719890" y="3490836"/>
                </a:cubicBezTo>
                <a:close/>
                <a:moveTo>
                  <a:pt x="996036" y="3484224"/>
                </a:moveTo>
                <a:cubicBezTo>
                  <a:pt x="998404" y="3484399"/>
                  <a:pt x="1000769" y="3484953"/>
                  <a:pt x="1003531" y="3484224"/>
                </a:cubicBezTo>
                <a:cubicBezTo>
                  <a:pt x="1005898" y="3493206"/>
                  <a:pt x="1001164" y="3489498"/>
                  <a:pt x="994853" y="3493206"/>
                </a:cubicBezTo>
                <a:cubicBezTo>
                  <a:pt x="993275" y="3496960"/>
                  <a:pt x="995642" y="3501445"/>
                  <a:pt x="990119" y="3503692"/>
                </a:cubicBezTo>
                <a:cubicBezTo>
                  <a:pt x="986175" y="3496960"/>
                  <a:pt x="990119" y="3492449"/>
                  <a:pt x="988541" y="3486521"/>
                </a:cubicBezTo>
                <a:cubicBezTo>
                  <a:pt x="991302" y="3484224"/>
                  <a:pt x="993669" y="3484040"/>
                  <a:pt x="996036" y="3484224"/>
                </a:cubicBezTo>
                <a:close/>
                <a:moveTo>
                  <a:pt x="825547" y="3481994"/>
                </a:moveTo>
                <a:cubicBezTo>
                  <a:pt x="828387" y="3496276"/>
                  <a:pt x="812055" y="3500556"/>
                  <a:pt x="806375" y="3516267"/>
                </a:cubicBezTo>
                <a:cubicBezTo>
                  <a:pt x="800694" y="3503416"/>
                  <a:pt x="797854" y="3523425"/>
                  <a:pt x="792884" y="3518401"/>
                </a:cubicBezTo>
                <a:cubicBezTo>
                  <a:pt x="795725" y="3503416"/>
                  <a:pt x="811346" y="3505558"/>
                  <a:pt x="814186" y="3489865"/>
                </a:cubicBezTo>
                <a:cubicBezTo>
                  <a:pt x="821286" y="3501976"/>
                  <a:pt x="816317" y="3482718"/>
                  <a:pt x="825547" y="3481994"/>
                </a:cubicBezTo>
                <a:close/>
                <a:moveTo>
                  <a:pt x="1841753" y="3478064"/>
                </a:moveTo>
                <a:cubicBezTo>
                  <a:pt x="1848092" y="3485955"/>
                  <a:pt x="1832595" y="3487291"/>
                  <a:pt x="1828368" y="3491840"/>
                </a:cubicBezTo>
                <a:cubicBezTo>
                  <a:pt x="1831186" y="3482662"/>
                  <a:pt x="1831186" y="3480667"/>
                  <a:pt x="1841753" y="3478064"/>
                </a:cubicBezTo>
                <a:close/>
                <a:moveTo>
                  <a:pt x="1805686" y="3476786"/>
                </a:moveTo>
                <a:cubicBezTo>
                  <a:pt x="1814562" y="3476786"/>
                  <a:pt x="1799541" y="3497777"/>
                  <a:pt x="1796811" y="3483081"/>
                </a:cubicBezTo>
                <a:cubicBezTo>
                  <a:pt x="1800225" y="3476084"/>
                  <a:pt x="1807735" y="3483773"/>
                  <a:pt x="1805686" y="3476786"/>
                </a:cubicBezTo>
                <a:close/>
                <a:moveTo>
                  <a:pt x="1009186" y="3472408"/>
                </a:moveTo>
                <a:cubicBezTo>
                  <a:pt x="1013694" y="3470141"/>
                  <a:pt x="1016700" y="3473159"/>
                  <a:pt x="1019705" y="3479938"/>
                </a:cubicBezTo>
                <a:cubicBezTo>
                  <a:pt x="1014446" y="3484411"/>
                  <a:pt x="1009937" y="3485955"/>
                  <a:pt x="1006180" y="3485170"/>
                </a:cubicBezTo>
                <a:cubicBezTo>
                  <a:pt x="1003926" y="3479938"/>
                  <a:pt x="1012943" y="3478441"/>
                  <a:pt x="1009186" y="3472408"/>
                </a:cubicBezTo>
                <a:close/>
                <a:moveTo>
                  <a:pt x="1688331" y="3472119"/>
                </a:moveTo>
                <a:cubicBezTo>
                  <a:pt x="1683947" y="3480027"/>
                  <a:pt x="1676643" y="3487237"/>
                  <a:pt x="1668607" y="3487929"/>
                </a:cubicBezTo>
                <a:cubicBezTo>
                  <a:pt x="1668607" y="3475721"/>
                  <a:pt x="1678835" y="3480733"/>
                  <a:pt x="1688331" y="3472119"/>
                </a:cubicBezTo>
                <a:close/>
                <a:moveTo>
                  <a:pt x="1575063" y="3471570"/>
                </a:moveTo>
                <a:cubicBezTo>
                  <a:pt x="1582107" y="3470141"/>
                  <a:pt x="1575063" y="3485845"/>
                  <a:pt x="1585628" y="3475151"/>
                </a:cubicBezTo>
                <a:cubicBezTo>
                  <a:pt x="1587742" y="3480128"/>
                  <a:pt x="1580698" y="3482983"/>
                  <a:pt x="1585628" y="3488717"/>
                </a:cubicBezTo>
                <a:cubicBezTo>
                  <a:pt x="1582107" y="3495800"/>
                  <a:pt x="1573654" y="3482983"/>
                  <a:pt x="1575767" y="3492219"/>
                </a:cubicBezTo>
                <a:cubicBezTo>
                  <a:pt x="1568018" y="3494369"/>
                  <a:pt x="1572949" y="3482983"/>
                  <a:pt x="1569427" y="3478714"/>
                </a:cubicBezTo>
                <a:cubicBezTo>
                  <a:pt x="1570836" y="3477297"/>
                  <a:pt x="1572245" y="3478714"/>
                  <a:pt x="1572949" y="3480128"/>
                </a:cubicBezTo>
                <a:cubicBezTo>
                  <a:pt x="1574358" y="3477297"/>
                  <a:pt x="1575767" y="3475151"/>
                  <a:pt x="1575063" y="3471570"/>
                </a:cubicBezTo>
                <a:close/>
                <a:moveTo>
                  <a:pt x="6804604" y="3468043"/>
                </a:moveTo>
                <a:cubicBezTo>
                  <a:pt x="6804604" y="3468043"/>
                  <a:pt x="6804604" y="3468043"/>
                  <a:pt x="6812494" y="3475305"/>
                </a:cubicBezTo>
                <a:cubicBezTo>
                  <a:pt x="6806040" y="3474645"/>
                  <a:pt x="6801736" y="3478601"/>
                  <a:pt x="6792412" y="3489775"/>
                </a:cubicBezTo>
                <a:cubicBezTo>
                  <a:pt x="6791694" y="3487170"/>
                  <a:pt x="6791694" y="3483845"/>
                  <a:pt x="6788826" y="3481236"/>
                </a:cubicBezTo>
                <a:cubicBezTo>
                  <a:pt x="6793846" y="3480547"/>
                  <a:pt x="6797432" y="3477945"/>
                  <a:pt x="6799584" y="3476625"/>
                </a:cubicBezTo>
                <a:cubicBezTo>
                  <a:pt x="6801019" y="3474645"/>
                  <a:pt x="6802452" y="3472003"/>
                  <a:pt x="6804604" y="3468043"/>
                </a:cubicBezTo>
                <a:close/>
                <a:moveTo>
                  <a:pt x="836659" y="3465098"/>
                </a:moveTo>
                <a:cubicBezTo>
                  <a:pt x="852056" y="3462238"/>
                  <a:pt x="838758" y="3493817"/>
                  <a:pt x="830360" y="3476626"/>
                </a:cubicBezTo>
                <a:cubicBezTo>
                  <a:pt x="834559" y="3471581"/>
                  <a:pt x="835959" y="3479489"/>
                  <a:pt x="839458" y="3477345"/>
                </a:cubicBezTo>
                <a:cubicBezTo>
                  <a:pt x="844357" y="3470141"/>
                  <a:pt x="832459" y="3472301"/>
                  <a:pt x="836659" y="3465098"/>
                </a:cubicBezTo>
                <a:close/>
                <a:moveTo>
                  <a:pt x="1367824" y="3462238"/>
                </a:moveTo>
                <a:cubicBezTo>
                  <a:pt x="1369895" y="3464383"/>
                  <a:pt x="1371966" y="3465817"/>
                  <a:pt x="1374728" y="3464383"/>
                </a:cubicBezTo>
                <a:cubicBezTo>
                  <a:pt x="1371966" y="3473021"/>
                  <a:pt x="1367134" y="3476626"/>
                  <a:pt x="1360921" y="3478064"/>
                </a:cubicBezTo>
                <a:cubicBezTo>
                  <a:pt x="1362301" y="3472301"/>
                  <a:pt x="1362301" y="3466542"/>
                  <a:pt x="1367824" y="3462238"/>
                </a:cubicBezTo>
                <a:close/>
                <a:moveTo>
                  <a:pt x="823556" y="3458307"/>
                </a:moveTo>
                <a:cubicBezTo>
                  <a:pt x="822842" y="3461881"/>
                  <a:pt x="824271" y="3466177"/>
                  <a:pt x="826415" y="3470502"/>
                </a:cubicBezTo>
                <a:cubicBezTo>
                  <a:pt x="809263" y="3487064"/>
                  <a:pt x="804261" y="3481299"/>
                  <a:pt x="785681" y="3497777"/>
                </a:cubicBezTo>
                <a:cubicBezTo>
                  <a:pt x="785681" y="3497777"/>
                  <a:pt x="785681" y="3497777"/>
                  <a:pt x="777820" y="3482718"/>
                </a:cubicBezTo>
                <a:cubicBezTo>
                  <a:pt x="779249" y="3478427"/>
                  <a:pt x="782108" y="3474821"/>
                  <a:pt x="787825" y="3471943"/>
                </a:cubicBezTo>
                <a:cubicBezTo>
                  <a:pt x="787825" y="3478427"/>
                  <a:pt x="777106" y="3481994"/>
                  <a:pt x="785681" y="3491306"/>
                </a:cubicBezTo>
                <a:cubicBezTo>
                  <a:pt x="799259" y="3465456"/>
                  <a:pt x="813551" y="3486330"/>
                  <a:pt x="817840" y="3459024"/>
                </a:cubicBezTo>
                <a:cubicBezTo>
                  <a:pt x="819269" y="3461167"/>
                  <a:pt x="821413" y="3459024"/>
                  <a:pt x="823556" y="3458307"/>
                </a:cubicBezTo>
                <a:close/>
                <a:moveTo>
                  <a:pt x="1777615" y="3452700"/>
                </a:moveTo>
                <a:cubicBezTo>
                  <a:pt x="1781265" y="3453542"/>
                  <a:pt x="1777947" y="3458517"/>
                  <a:pt x="1788567" y="3465507"/>
                </a:cubicBezTo>
                <a:cubicBezTo>
                  <a:pt x="1785734" y="3467676"/>
                  <a:pt x="1782195" y="3469843"/>
                  <a:pt x="1783611" y="3472738"/>
                </a:cubicBezTo>
                <a:cubicBezTo>
                  <a:pt x="1780778" y="3474184"/>
                  <a:pt x="1779362" y="3468399"/>
                  <a:pt x="1776530" y="3470570"/>
                </a:cubicBezTo>
                <a:cubicBezTo>
                  <a:pt x="1774406" y="3472738"/>
                  <a:pt x="1777239" y="3477074"/>
                  <a:pt x="1774406" y="3478520"/>
                </a:cubicBezTo>
                <a:cubicBezTo>
                  <a:pt x="1785026" y="3477802"/>
                  <a:pt x="1780778" y="3491446"/>
                  <a:pt x="1792107" y="3484948"/>
                </a:cubicBezTo>
                <a:cubicBezTo>
                  <a:pt x="1793523" y="3488617"/>
                  <a:pt x="1794939" y="3492153"/>
                  <a:pt x="1797771" y="3491446"/>
                </a:cubicBezTo>
                <a:cubicBezTo>
                  <a:pt x="1802727" y="3502971"/>
                  <a:pt x="1787859" y="3493604"/>
                  <a:pt x="1789275" y="3503692"/>
                </a:cubicBezTo>
                <a:cubicBezTo>
                  <a:pt x="1785026" y="3495774"/>
                  <a:pt x="1772991" y="3477074"/>
                  <a:pt x="1750334" y="3490739"/>
                </a:cubicBezTo>
                <a:cubicBezTo>
                  <a:pt x="1747501" y="3474184"/>
                  <a:pt x="1763786" y="3469843"/>
                  <a:pt x="1770866" y="3453315"/>
                </a:cubicBezTo>
                <a:cubicBezTo>
                  <a:pt x="1774406" y="3452598"/>
                  <a:pt x="1776398" y="3452420"/>
                  <a:pt x="1777615" y="3452700"/>
                </a:cubicBezTo>
                <a:close/>
                <a:moveTo>
                  <a:pt x="1042988" y="3450449"/>
                </a:moveTo>
                <a:cubicBezTo>
                  <a:pt x="1042988" y="3450449"/>
                  <a:pt x="1042988" y="3450449"/>
                  <a:pt x="1047318" y="3458015"/>
                </a:cubicBezTo>
                <a:cubicBezTo>
                  <a:pt x="1037216" y="3471131"/>
                  <a:pt x="1034330" y="3473214"/>
                  <a:pt x="1021340" y="3478064"/>
                </a:cubicBezTo>
                <a:cubicBezTo>
                  <a:pt x="1017732" y="3462138"/>
                  <a:pt x="1027114" y="3453889"/>
                  <a:pt x="1042988" y="3450449"/>
                </a:cubicBezTo>
                <a:close/>
                <a:moveTo>
                  <a:pt x="1849768" y="3450067"/>
                </a:moveTo>
                <a:cubicBezTo>
                  <a:pt x="1852246" y="3449481"/>
                  <a:pt x="1854381" y="3450190"/>
                  <a:pt x="1855981" y="3453382"/>
                </a:cubicBezTo>
                <a:cubicBezTo>
                  <a:pt x="1848156" y="3456215"/>
                  <a:pt x="1849579" y="3461884"/>
                  <a:pt x="1843888" y="3464718"/>
                </a:cubicBezTo>
                <a:cubicBezTo>
                  <a:pt x="1840331" y="3464012"/>
                  <a:pt x="1838909" y="3455503"/>
                  <a:pt x="1833219" y="3461172"/>
                </a:cubicBezTo>
                <a:cubicBezTo>
                  <a:pt x="1828951" y="3466143"/>
                  <a:pt x="1838198" y="3464012"/>
                  <a:pt x="1834641" y="3471148"/>
                </a:cubicBezTo>
                <a:cubicBezTo>
                  <a:pt x="1831796" y="3471859"/>
                  <a:pt x="1828951" y="3468287"/>
                  <a:pt x="1825394" y="3469718"/>
                </a:cubicBezTo>
                <a:cubicBezTo>
                  <a:pt x="1834641" y="3474011"/>
                  <a:pt x="1821837" y="3475438"/>
                  <a:pt x="1814724" y="3483960"/>
                </a:cubicBezTo>
                <a:cubicBezTo>
                  <a:pt x="1812589" y="3478292"/>
                  <a:pt x="1817569" y="3474722"/>
                  <a:pt x="1823259" y="3471148"/>
                </a:cubicBezTo>
                <a:cubicBezTo>
                  <a:pt x="1818992" y="3468287"/>
                  <a:pt x="1812589" y="3468287"/>
                  <a:pt x="1814724" y="3459758"/>
                </a:cubicBezTo>
                <a:cubicBezTo>
                  <a:pt x="1819703" y="3460468"/>
                  <a:pt x="1824682" y="3470431"/>
                  <a:pt x="1823259" y="3458341"/>
                </a:cubicBezTo>
                <a:cubicBezTo>
                  <a:pt x="1831796" y="3465250"/>
                  <a:pt x="1842333" y="3451831"/>
                  <a:pt x="1849768" y="3450067"/>
                </a:cubicBezTo>
                <a:close/>
                <a:moveTo>
                  <a:pt x="1572676" y="3448482"/>
                </a:moveTo>
                <a:cubicBezTo>
                  <a:pt x="1576237" y="3461251"/>
                  <a:pt x="1584071" y="3459122"/>
                  <a:pt x="1591194" y="3456994"/>
                </a:cubicBezTo>
                <a:cubicBezTo>
                  <a:pt x="1594400" y="3460542"/>
                  <a:pt x="1594577" y="3463201"/>
                  <a:pt x="1594133" y="3465688"/>
                </a:cubicBezTo>
                <a:lnTo>
                  <a:pt x="1593660" y="3470218"/>
                </a:lnTo>
                <a:lnTo>
                  <a:pt x="1600370" y="3464168"/>
                </a:lnTo>
                <a:cubicBezTo>
                  <a:pt x="1601520" y="3462396"/>
                  <a:pt x="1602479" y="3461335"/>
                  <a:pt x="1605931" y="3462396"/>
                </a:cubicBezTo>
                <a:cubicBezTo>
                  <a:pt x="1605931" y="3465226"/>
                  <a:pt x="1605931" y="3468792"/>
                  <a:pt x="1607465" y="3471647"/>
                </a:cubicBezTo>
                <a:cubicBezTo>
                  <a:pt x="1604397" y="3471647"/>
                  <a:pt x="1599028" y="3471647"/>
                  <a:pt x="1600562" y="3476640"/>
                </a:cubicBezTo>
                <a:cubicBezTo>
                  <a:pt x="1598261" y="3478064"/>
                  <a:pt x="1597493" y="3476640"/>
                  <a:pt x="1596727" y="3475215"/>
                </a:cubicBezTo>
                <a:lnTo>
                  <a:pt x="1593660" y="3470221"/>
                </a:lnTo>
                <a:lnTo>
                  <a:pt x="1593331" y="3473382"/>
                </a:lnTo>
                <a:cubicBezTo>
                  <a:pt x="1573388" y="3456286"/>
                  <a:pt x="1574100" y="3485483"/>
                  <a:pt x="1559855" y="3471237"/>
                </a:cubicBezTo>
                <a:cubicBezTo>
                  <a:pt x="1553446" y="3475528"/>
                  <a:pt x="1552734" y="3481930"/>
                  <a:pt x="1546323" y="3486963"/>
                </a:cubicBezTo>
                <a:cubicBezTo>
                  <a:pt x="1548460" y="3489082"/>
                  <a:pt x="1559855" y="3486963"/>
                  <a:pt x="1557006" y="3483358"/>
                </a:cubicBezTo>
                <a:cubicBezTo>
                  <a:pt x="1563417" y="3484747"/>
                  <a:pt x="1556295" y="3497598"/>
                  <a:pt x="1547748" y="3496168"/>
                </a:cubicBezTo>
                <a:cubicBezTo>
                  <a:pt x="1552734" y="3504712"/>
                  <a:pt x="1553446" y="3491880"/>
                  <a:pt x="1559855" y="3501848"/>
                </a:cubicBezTo>
                <a:cubicBezTo>
                  <a:pt x="1564841" y="3499022"/>
                  <a:pt x="1566266" y="3495456"/>
                  <a:pt x="1562704" y="3489780"/>
                </a:cubicBezTo>
                <a:cubicBezTo>
                  <a:pt x="1574100" y="3494742"/>
                  <a:pt x="1566266" y="3513277"/>
                  <a:pt x="1562704" y="3521091"/>
                </a:cubicBezTo>
                <a:cubicBezTo>
                  <a:pt x="1557718" y="3526798"/>
                  <a:pt x="1555583" y="3518947"/>
                  <a:pt x="1551309" y="3521802"/>
                </a:cubicBezTo>
                <a:cubicBezTo>
                  <a:pt x="1551309" y="3532503"/>
                  <a:pt x="1508574" y="3563124"/>
                  <a:pt x="1498603" y="3553149"/>
                </a:cubicBezTo>
                <a:cubicBezTo>
                  <a:pt x="1491481" y="3559565"/>
                  <a:pt x="1493617" y="3573808"/>
                  <a:pt x="1485070" y="3562412"/>
                </a:cubicBezTo>
                <a:cubicBezTo>
                  <a:pt x="1480797" y="3565974"/>
                  <a:pt x="1483646" y="3572382"/>
                  <a:pt x="1483646" y="3577371"/>
                </a:cubicBezTo>
                <a:cubicBezTo>
                  <a:pt x="1475098" y="3580216"/>
                  <a:pt x="1467264" y="3582352"/>
                  <a:pt x="1458717" y="3586627"/>
                </a:cubicBezTo>
                <a:cubicBezTo>
                  <a:pt x="1450170" y="3612273"/>
                  <a:pt x="1410285" y="3599451"/>
                  <a:pt x="1400313" y="3632210"/>
                </a:cubicBezTo>
                <a:cubicBezTo>
                  <a:pt x="1391055" y="3627953"/>
                  <a:pt x="1385357" y="3635765"/>
                  <a:pt x="1380371" y="3645738"/>
                </a:cubicBezTo>
                <a:cubicBezTo>
                  <a:pt x="1366838" y="3642889"/>
                  <a:pt x="1387493" y="3625818"/>
                  <a:pt x="1378946" y="3625106"/>
                </a:cubicBezTo>
                <a:cubicBezTo>
                  <a:pt x="1375385" y="3617983"/>
                  <a:pt x="1388206" y="3627241"/>
                  <a:pt x="1381083" y="3617262"/>
                </a:cubicBezTo>
                <a:cubicBezTo>
                  <a:pt x="1407436" y="3621549"/>
                  <a:pt x="1430227" y="3581641"/>
                  <a:pt x="1448033" y="3590190"/>
                </a:cubicBezTo>
                <a:cubicBezTo>
                  <a:pt x="1453731" y="3565974"/>
                  <a:pt x="1472961" y="3565974"/>
                  <a:pt x="1490768" y="3555282"/>
                </a:cubicBezTo>
                <a:cubicBezTo>
                  <a:pt x="1504300" y="3546738"/>
                  <a:pt x="1509286" y="3519661"/>
                  <a:pt x="1523532" y="3536767"/>
                </a:cubicBezTo>
                <a:cubicBezTo>
                  <a:pt x="1522107" y="3525370"/>
                  <a:pt x="1526381" y="3526798"/>
                  <a:pt x="1533502" y="3516114"/>
                </a:cubicBezTo>
                <a:cubicBezTo>
                  <a:pt x="1532078" y="3509684"/>
                  <a:pt x="1528516" y="3513277"/>
                  <a:pt x="1524244" y="3515414"/>
                </a:cubicBezTo>
                <a:cubicBezTo>
                  <a:pt x="1528516" y="3508266"/>
                  <a:pt x="1527093" y="3499731"/>
                  <a:pt x="1534927" y="3494026"/>
                </a:cubicBezTo>
                <a:cubicBezTo>
                  <a:pt x="1524244" y="3488381"/>
                  <a:pt x="1514272" y="3515414"/>
                  <a:pt x="1505013" y="3524657"/>
                </a:cubicBezTo>
                <a:cubicBezTo>
                  <a:pt x="1509999" y="3517526"/>
                  <a:pt x="1505013" y="3506137"/>
                  <a:pt x="1495754" y="3516811"/>
                </a:cubicBezTo>
                <a:cubicBezTo>
                  <a:pt x="1494330" y="3513277"/>
                  <a:pt x="1492193" y="3508977"/>
                  <a:pt x="1489344" y="3510402"/>
                </a:cubicBezTo>
                <a:cubicBezTo>
                  <a:pt x="1490056" y="3501150"/>
                  <a:pt x="1502165" y="3495456"/>
                  <a:pt x="1508574" y="3487646"/>
                </a:cubicBezTo>
                <a:cubicBezTo>
                  <a:pt x="1509999" y="3492593"/>
                  <a:pt x="1507150" y="3496168"/>
                  <a:pt x="1502165" y="3499022"/>
                </a:cubicBezTo>
                <a:cubicBezTo>
                  <a:pt x="1512848" y="3506847"/>
                  <a:pt x="1509286" y="3479795"/>
                  <a:pt x="1519970" y="3486963"/>
                </a:cubicBezTo>
                <a:cubicBezTo>
                  <a:pt x="1524956" y="3480490"/>
                  <a:pt x="1509999" y="3485483"/>
                  <a:pt x="1514984" y="3476243"/>
                </a:cubicBezTo>
                <a:cubicBezTo>
                  <a:pt x="1538488" y="3480490"/>
                  <a:pt x="1547748" y="3470516"/>
                  <a:pt x="1572676" y="3448482"/>
                </a:cubicBezTo>
                <a:close/>
                <a:moveTo>
                  <a:pt x="1235607" y="3442572"/>
                </a:moveTo>
                <a:cubicBezTo>
                  <a:pt x="1242581" y="3445438"/>
                  <a:pt x="1239481" y="3449020"/>
                  <a:pt x="1242581" y="3456165"/>
                </a:cubicBezTo>
                <a:cubicBezTo>
                  <a:pt x="1232508" y="3450449"/>
                  <a:pt x="1231734" y="3456882"/>
                  <a:pt x="1220885" y="3458307"/>
                </a:cubicBezTo>
                <a:cubicBezTo>
                  <a:pt x="1221660" y="3451879"/>
                  <a:pt x="1232508" y="3449020"/>
                  <a:pt x="1235607" y="3442572"/>
                </a:cubicBezTo>
                <a:close/>
                <a:moveTo>
                  <a:pt x="1882245" y="3442298"/>
                </a:moveTo>
                <a:cubicBezTo>
                  <a:pt x="1886051" y="3442072"/>
                  <a:pt x="1889918" y="3443472"/>
                  <a:pt x="1893456" y="3447056"/>
                </a:cubicBezTo>
                <a:cubicBezTo>
                  <a:pt x="1885260" y="3449913"/>
                  <a:pt x="1886751" y="3454915"/>
                  <a:pt x="1880790" y="3458489"/>
                </a:cubicBezTo>
                <a:cubicBezTo>
                  <a:pt x="1868122" y="3444192"/>
                  <a:pt x="1872593" y="3467079"/>
                  <a:pt x="1859926" y="3472119"/>
                </a:cubicBezTo>
                <a:cubicBezTo>
                  <a:pt x="1859926" y="3458128"/>
                  <a:pt x="1870823" y="3442978"/>
                  <a:pt x="1882245" y="3442298"/>
                </a:cubicBezTo>
                <a:close/>
                <a:moveTo>
                  <a:pt x="1403080" y="3437751"/>
                </a:moveTo>
                <a:cubicBezTo>
                  <a:pt x="1408258" y="3438318"/>
                  <a:pt x="1414175" y="3440992"/>
                  <a:pt x="1420093" y="3439445"/>
                </a:cubicBezTo>
                <a:cubicBezTo>
                  <a:pt x="1415655" y="3452413"/>
                  <a:pt x="1398642" y="3445566"/>
                  <a:pt x="1390507" y="3448609"/>
                </a:cubicBezTo>
                <a:cubicBezTo>
                  <a:pt x="1393465" y="3438696"/>
                  <a:pt x="1397903" y="3437130"/>
                  <a:pt x="1403080" y="3437751"/>
                </a:cubicBezTo>
                <a:close/>
                <a:moveTo>
                  <a:pt x="1584161" y="3436109"/>
                </a:moveTo>
                <a:cubicBezTo>
                  <a:pt x="1586669" y="3439216"/>
                  <a:pt x="1587348" y="3449613"/>
                  <a:pt x="1591686" y="3445988"/>
                </a:cubicBezTo>
                <a:cubicBezTo>
                  <a:pt x="1591686" y="3450132"/>
                  <a:pt x="1589517" y="3453582"/>
                  <a:pt x="1585177" y="3456341"/>
                </a:cubicBezTo>
                <a:cubicBezTo>
                  <a:pt x="1583731" y="3454966"/>
                  <a:pt x="1585177" y="3453582"/>
                  <a:pt x="1585900" y="3452893"/>
                </a:cubicBezTo>
                <a:cubicBezTo>
                  <a:pt x="1583731" y="3449440"/>
                  <a:pt x="1578668" y="3456341"/>
                  <a:pt x="1576499" y="3452202"/>
                </a:cubicBezTo>
                <a:cubicBezTo>
                  <a:pt x="1569990" y="3443914"/>
                  <a:pt x="1585900" y="3443214"/>
                  <a:pt x="1580839" y="3436248"/>
                </a:cubicBezTo>
                <a:cubicBezTo>
                  <a:pt x="1582285" y="3434886"/>
                  <a:pt x="1583325" y="3435107"/>
                  <a:pt x="1584161" y="3436109"/>
                </a:cubicBezTo>
                <a:close/>
                <a:moveTo>
                  <a:pt x="1070986" y="3434666"/>
                </a:moveTo>
                <a:cubicBezTo>
                  <a:pt x="1069540" y="3447601"/>
                  <a:pt x="1057245" y="3444890"/>
                  <a:pt x="1050736" y="3454381"/>
                </a:cubicBezTo>
                <a:cubicBezTo>
                  <a:pt x="1049290" y="3441479"/>
                  <a:pt x="1062308" y="3440805"/>
                  <a:pt x="1070986" y="3434666"/>
                </a:cubicBezTo>
                <a:close/>
                <a:moveTo>
                  <a:pt x="1911566" y="3430733"/>
                </a:moveTo>
                <a:cubicBezTo>
                  <a:pt x="1915151" y="3438024"/>
                  <a:pt x="1903676" y="3444550"/>
                  <a:pt x="1899373" y="3442368"/>
                </a:cubicBezTo>
                <a:cubicBezTo>
                  <a:pt x="1899373" y="3433620"/>
                  <a:pt x="1905110" y="3432170"/>
                  <a:pt x="1911566" y="3430733"/>
                </a:cubicBezTo>
                <a:close/>
                <a:moveTo>
                  <a:pt x="1865138" y="3430733"/>
                </a:moveTo>
                <a:cubicBezTo>
                  <a:pt x="1865842" y="3450973"/>
                  <a:pt x="1847528" y="3442313"/>
                  <a:pt x="1836962" y="3452413"/>
                </a:cubicBezTo>
                <a:cubicBezTo>
                  <a:pt x="1826395" y="3448093"/>
                  <a:pt x="1853163" y="3448810"/>
                  <a:pt x="1843301" y="3440866"/>
                </a:cubicBezTo>
                <a:cubicBezTo>
                  <a:pt x="1854572" y="3437995"/>
                  <a:pt x="1855981" y="3433615"/>
                  <a:pt x="1865138" y="3430733"/>
                </a:cubicBezTo>
                <a:close/>
                <a:moveTo>
                  <a:pt x="1822962" y="3430733"/>
                </a:moveTo>
                <a:cubicBezTo>
                  <a:pt x="1824423" y="3432814"/>
                  <a:pt x="1823693" y="3433524"/>
                  <a:pt x="1822232" y="3434941"/>
                </a:cubicBezTo>
                <a:cubicBezTo>
                  <a:pt x="1815658" y="3437767"/>
                  <a:pt x="1816389" y="3442656"/>
                  <a:pt x="1820040" y="3448965"/>
                </a:cubicBezTo>
                <a:cubicBezTo>
                  <a:pt x="1806892" y="3449664"/>
                  <a:pt x="1804700" y="3453854"/>
                  <a:pt x="1793743" y="3462238"/>
                </a:cubicBezTo>
                <a:cubicBezTo>
                  <a:pt x="1791551" y="3455953"/>
                  <a:pt x="1786438" y="3459445"/>
                  <a:pt x="1784976" y="3451061"/>
                </a:cubicBezTo>
                <a:cubicBezTo>
                  <a:pt x="1803969" y="3450361"/>
                  <a:pt x="1806161" y="3444065"/>
                  <a:pt x="1822962" y="3430733"/>
                </a:cubicBezTo>
                <a:close/>
                <a:moveTo>
                  <a:pt x="1747501" y="3428883"/>
                </a:moveTo>
                <a:cubicBezTo>
                  <a:pt x="1747501" y="3433677"/>
                  <a:pt x="1744345" y="3437860"/>
                  <a:pt x="1738034" y="3440587"/>
                </a:cubicBezTo>
                <a:cubicBezTo>
                  <a:pt x="1731722" y="3432980"/>
                  <a:pt x="1741979" y="3426830"/>
                  <a:pt x="1747501" y="3428883"/>
                </a:cubicBezTo>
                <a:close/>
                <a:moveTo>
                  <a:pt x="1043373" y="3428266"/>
                </a:moveTo>
                <a:cubicBezTo>
                  <a:pt x="1043373" y="3436919"/>
                  <a:pt x="1038353" y="3438427"/>
                  <a:pt x="1032705" y="3440587"/>
                </a:cubicBezTo>
                <a:cubicBezTo>
                  <a:pt x="1029566" y="3433303"/>
                  <a:pt x="1039608" y="3426830"/>
                  <a:pt x="1043373" y="3428266"/>
                </a:cubicBezTo>
                <a:close/>
                <a:moveTo>
                  <a:pt x="867835" y="3422924"/>
                </a:moveTo>
                <a:cubicBezTo>
                  <a:pt x="862034" y="3436884"/>
                  <a:pt x="837379" y="3434806"/>
                  <a:pt x="827228" y="3452413"/>
                </a:cubicBezTo>
                <a:cubicBezTo>
                  <a:pt x="818526" y="3436884"/>
                  <a:pt x="858407" y="3427804"/>
                  <a:pt x="867835" y="3422924"/>
                </a:cubicBezTo>
                <a:close/>
                <a:moveTo>
                  <a:pt x="1294898" y="3407077"/>
                </a:moveTo>
                <a:cubicBezTo>
                  <a:pt x="1297806" y="3418117"/>
                  <a:pt x="1278185" y="3422680"/>
                  <a:pt x="1270193" y="3430733"/>
                </a:cubicBezTo>
                <a:cubicBezTo>
                  <a:pt x="1274552" y="3418874"/>
                  <a:pt x="1284725" y="3410752"/>
                  <a:pt x="1294898" y="3407077"/>
                </a:cubicBezTo>
                <a:close/>
                <a:moveTo>
                  <a:pt x="928038" y="3401838"/>
                </a:moveTo>
                <a:cubicBezTo>
                  <a:pt x="933297" y="3401838"/>
                  <a:pt x="937806" y="3401129"/>
                  <a:pt x="940811" y="3408248"/>
                </a:cubicBezTo>
                <a:cubicBezTo>
                  <a:pt x="937054" y="3414602"/>
                  <a:pt x="936302" y="3410374"/>
                  <a:pt x="930292" y="3418146"/>
                </a:cubicBezTo>
                <a:cubicBezTo>
                  <a:pt x="925032" y="3418874"/>
                  <a:pt x="930292" y="3414602"/>
                  <a:pt x="934049" y="3412484"/>
                </a:cubicBezTo>
                <a:cubicBezTo>
                  <a:pt x="930292" y="3405406"/>
                  <a:pt x="927286" y="3409671"/>
                  <a:pt x="928038" y="3401838"/>
                </a:cubicBezTo>
                <a:close/>
                <a:moveTo>
                  <a:pt x="1946709" y="3399182"/>
                </a:moveTo>
                <a:cubicBezTo>
                  <a:pt x="1945992" y="3417270"/>
                  <a:pt x="1931648" y="3424368"/>
                  <a:pt x="1915151" y="3432687"/>
                </a:cubicBezTo>
                <a:cubicBezTo>
                  <a:pt x="1920172" y="3411045"/>
                  <a:pt x="1940972" y="3413821"/>
                  <a:pt x="1946709" y="3399182"/>
                </a:cubicBezTo>
                <a:close/>
                <a:moveTo>
                  <a:pt x="844930" y="3393239"/>
                </a:moveTo>
                <a:cubicBezTo>
                  <a:pt x="844930" y="3406427"/>
                  <a:pt x="854028" y="3410578"/>
                  <a:pt x="845629" y="3418874"/>
                </a:cubicBezTo>
                <a:cubicBezTo>
                  <a:pt x="848428" y="3416749"/>
                  <a:pt x="840730" y="3401547"/>
                  <a:pt x="842129" y="3411952"/>
                </a:cubicBezTo>
                <a:cubicBezTo>
                  <a:pt x="832331" y="3412639"/>
                  <a:pt x="846329" y="3402958"/>
                  <a:pt x="837930" y="3397406"/>
                </a:cubicBezTo>
                <a:cubicBezTo>
                  <a:pt x="837930" y="3397406"/>
                  <a:pt x="837930" y="3397406"/>
                  <a:pt x="844930" y="3393239"/>
                </a:cubicBezTo>
                <a:close/>
                <a:moveTo>
                  <a:pt x="1555277" y="3391261"/>
                </a:moveTo>
                <a:cubicBezTo>
                  <a:pt x="1558156" y="3413643"/>
                  <a:pt x="1535121" y="3412928"/>
                  <a:pt x="1528643" y="3430281"/>
                </a:cubicBezTo>
                <a:cubicBezTo>
                  <a:pt x="1512087" y="3414357"/>
                  <a:pt x="1482573" y="3472124"/>
                  <a:pt x="1459538" y="3461992"/>
                </a:cubicBezTo>
                <a:cubicBezTo>
                  <a:pt x="1500569" y="3433873"/>
                  <a:pt x="1530082" y="3416496"/>
                  <a:pt x="1555277" y="3391261"/>
                </a:cubicBezTo>
                <a:close/>
                <a:moveTo>
                  <a:pt x="913198" y="3383410"/>
                </a:moveTo>
                <a:cubicBezTo>
                  <a:pt x="911789" y="3389563"/>
                  <a:pt x="906858" y="3394369"/>
                  <a:pt x="899815" y="3399182"/>
                </a:cubicBezTo>
                <a:cubicBezTo>
                  <a:pt x="893475" y="3390923"/>
                  <a:pt x="908972" y="3388863"/>
                  <a:pt x="913198" y="3383410"/>
                </a:cubicBezTo>
                <a:close/>
                <a:moveTo>
                  <a:pt x="1829355" y="3381436"/>
                </a:moveTo>
                <a:cubicBezTo>
                  <a:pt x="1833451" y="3386919"/>
                  <a:pt x="1838230" y="3390999"/>
                  <a:pt x="1830720" y="3397189"/>
                </a:cubicBezTo>
                <a:cubicBezTo>
                  <a:pt x="1829355" y="3391657"/>
                  <a:pt x="1820479" y="3383501"/>
                  <a:pt x="1829355" y="3381436"/>
                </a:cubicBezTo>
                <a:close/>
                <a:moveTo>
                  <a:pt x="1145935" y="3381436"/>
                </a:moveTo>
                <a:cubicBezTo>
                  <a:pt x="1145935" y="3389555"/>
                  <a:pt x="1125965" y="3411002"/>
                  <a:pt x="1122267" y="3396938"/>
                </a:cubicBezTo>
                <a:cubicBezTo>
                  <a:pt x="1122267" y="3396938"/>
                  <a:pt x="1122267" y="3396938"/>
                  <a:pt x="1145935" y="3381436"/>
                </a:cubicBezTo>
                <a:close/>
                <a:moveTo>
                  <a:pt x="1523076" y="3377494"/>
                </a:moveTo>
                <a:cubicBezTo>
                  <a:pt x="1523076" y="3377494"/>
                  <a:pt x="1523076" y="3377494"/>
                  <a:pt x="1526598" y="3385521"/>
                </a:cubicBezTo>
                <a:cubicBezTo>
                  <a:pt x="1520259" y="3386986"/>
                  <a:pt x="1511806" y="3397189"/>
                  <a:pt x="1506875" y="3388432"/>
                </a:cubicBezTo>
                <a:cubicBezTo>
                  <a:pt x="1513919" y="3390615"/>
                  <a:pt x="1518146" y="3382608"/>
                  <a:pt x="1523076" y="3377494"/>
                </a:cubicBezTo>
                <a:close/>
                <a:moveTo>
                  <a:pt x="1591686" y="3371070"/>
                </a:moveTo>
                <a:cubicBezTo>
                  <a:pt x="1591686" y="3381436"/>
                  <a:pt x="1581445" y="3375521"/>
                  <a:pt x="1576665" y="3381436"/>
                </a:cubicBezTo>
                <a:cubicBezTo>
                  <a:pt x="1573934" y="3369589"/>
                  <a:pt x="1586225" y="3371070"/>
                  <a:pt x="1591686" y="3371070"/>
                </a:cubicBezTo>
                <a:close/>
                <a:moveTo>
                  <a:pt x="1717917" y="3367616"/>
                </a:moveTo>
                <a:cubicBezTo>
                  <a:pt x="1717185" y="3377921"/>
                  <a:pt x="1702532" y="3383410"/>
                  <a:pt x="1692275" y="3382722"/>
                </a:cubicBezTo>
                <a:cubicBezTo>
                  <a:pt x="1692275" y="3371053"/>
                  <a:pt x="1707660" y="3373802"/>
                  <a:pt x="1717917" y="3367616"/>
                </a:cubicBezTo>
                <a:close/>
                <a:moveTo>
                  <a:pt x="1168846" y="3365201"/>
                </a:moveTo>
                <a:cubicBezTo>
                  <a:pt x="1171577" y="3371354"/>
                  <a:pt x="1160652" y="3372887"/>
                  <a:pt x="1157239" y="3377495"/>
                </a:cubicBezTo>
                <a:cubicBezTo>
                  <a:pt x="1153825" y="3369813"/>
                  <a:pt x="1164748" y="3363668"/>
                  <a:pt x="1168846" y="3365201"/>
                </a:cubicBezTo>
                <a:close/>
                <a:moveTo>
                  <a:pt x="1835829" y="3359721"/>
                </a:moveTo>
                <a:cubicBezTo>
                  <a:pt x="1840202" y="3371568"/>
                  <a:pt x="1817606" y="3374534"/>
                  <a:pt x="1810317" y="3383410"/>
                </a:cubicBezTo>
                <a:cubicBezTo>
                  <a:pt x="1806672" y="3364162"/>
                  <a:pt x="1829269" y="3376753"/>
                  <a:pt x="1835829" y="3359721"/>
                </a:cubicBezTo>
                <a:close/>
                <a:moveTo>
                  <a:pt x="994911" y="3359721"/>
                </a:moveTo>
                <a:cubicBezTo>
                  <a:pt x="997728" y="3360430"/>
                  <a:pt x="999841" y="3363999"/>
                  <a:pt x="1001955" y="3368277"/>
                </a:cubicBezTo>
                <a:cubicBezTo>
                  <a:pt x="989979" y="3374700"/>
                  <a:pt x="987866" y="3376123"/>
                  <a:pt x="977300" y="3385383"/>
                </a:cubicBezTo>
                <a:cubicBezTo>
                  <a:pt x="972369" y="3368987"/>
                  <a:pt x="991388" y="3373982"/>
                  <a:pt x="994911" y="3359721"/>
                </a:cubicBezTo>
                <a:close/>
                <a:moveTo>
                  <a:pt x="1864766" y="3355760"/>
                </a:moveTo>
                <a:cubicBezTo>
                  <a:pt x="1862616" y="3364937"/>
                  <a:pt x="1864049" y="3363529"/>
                  <a:pt x="1869787" y="3372699"/>
                </a:cubicBezTo>
                <a:cubicBezTo>
                  <a:pt x="1859029" y="3357881"/>
                  <a:pt x="1848987" y="3385383"/>
                  <a:pt x="1838229" y="3369173"/>
                </a:cubicBezTo>
                <a:cubicBezTo>
                  <a:pt x="1849706" y="3368463"/>
                  <a:pt x="1854726" y="3364233"/>
                  <a:pt x="1864766" y="3355760"/>
                </a:cubicBezTo>
                <a:close/>
                <a:moveTo>
                  <a:pt x="982230" y="3351265"/>
                </a:moveTo>
                <a:cubicBezTo>
                  <a:pt x="980171" y="3357662"/>
                  <a:pt x="971939" y="3367616"/>
                  <a:pt x="966451" y="3366192"/>
                </a:cubicBezTo>
                <a:cubicBezTo>
                  <a:pt x="969196" y="3359797"/>
                  <a:pt x="977428" y="3349845"/>
                  <a:pt x="982230" y="3351265"/>
                </a:cubicBezTo>
                <a:close/>
                <a:moveTo>
                  <a:pt x="1917467" y="3347862"/>
                </a:moveTo>
                <a:cubicBezTo>
                  <a:pt x="1921094" y="3355099"/>
                  <a:pt x="1923271" y="3365986"/>
                  <a:pt x="1930523" y="3357287"/>
                </a:cubicBezTo>
                <a:cubicBezTo>
                  <a:pt x="1932699" y="3360916"/>
                  <a:pt x="1925446" y="3371785"/>
                  <a:pt x="1934875" y="3365263"/>
                </a:cubicBezTo>
                <a:cubicBezTo>
                  <a:pt x="1931974" y="3373238"/>
                  <a:pt x="1926172" y="3376861"/>
                  <a:pt x="1919644" y="3378307"/>
                </a:cubicBezTo>
                <a:cubicBezTo>
                  <a:pt x="1918918" y="3374692"/>
                  <a:pt x="1922545" y="3373238"/>
                  <a:pt x="1925446" y="3371062"/>
                </a:cubicBezTo>
                <a:cubicBezTo>
                  <a:pt x="1907313" y="3356563"/>
                  <a:pt x="1898610" y="3384824"/>
                  <a:pt x="1885553" y="3400733"/>
                </a:cubicBezTo>
                <a:cubicBezTo>
                  <a:pt x="1880477" y="3394218"/>
                  <a:pt x="1887730" y="3392012"/>
                  <a:pt x="1888454" y="3387702"/>
                </a:cubicBezTo>
                <a:cubicBezTo>
                  <a:pt x="1882652" y="3385547"/>
                  <a:pt x="1865970" y="3398569"/>
                  <a:pt x="1873949" y="3407970"/>
                </a:cubicBezTo>
                <a:cubicBezTo>
                  <a:pt x="1868146" y="3410855"/>
                  <a:pt x="1864519" y="3407255"/>
                  <a:pt x="1865970" y="3416594"/>
                </a:cubicBezTo>
                <a:cubicBezTo>
                  <a:pt x="1851464" y="3407255"/>
                  <a:pt x="1834056" y="3407970"/>
                  <a:pt x="1822450" y="3426830"/>
                </a:cubicBezTo>
                <a:cubicBezTo>
                  <a:pt x="1822450" y="3417316"/>
                  <a:pt x="1834056" y="3410855"/>
                  <a:pt x="1838408" y="3402895"/>
                </a:cubicBezTo>
                <a:cubicBezTo>
                  <a:pt x="1840584" y="3407255"/>
                  <a:pt x="1843485" y="3408692"/>
                  <a:pt x="1847111" y="3407970"/>
                </a:cubicBezTo>
                <a:cubicBezTo>
                  <a:pt x="1851464" y="3392736"/>
                  <a:pt x="1876124" y="3377582"/>
                  <a:pt x="1885553" y="3375414"/>
                </a:cubicBezTo>
                <a:cubicBezTo>
                  <a:pt x="1880477" y="3368881"/>
                  <a:pt x="1887730" y="3353648"/>
                  <a:pt x="1897884" y="3364540"/>
                </a:cubicBezTo>
                <a:cubicBezTo>
                  <a:pt x="1898610" y="3358740"/>
                  <a:pt x="1904412" y="3354372"/>
                  <a:pt x="1905863" y="3348591"/>
                </a:cubicBezTo>
                <a:cubicBezTo>
                  <a:pt x="1910214" y="3347862"/>
                  <a:pt x="1911665" y="3355836"/>
                  <a:pt x="1917467" y="3347862"/>
                </a:cubicBezTo>
                <a:close/>
                <a:moveTo>
                  <a:pt x="1128184" y="3339950"/>
                </a:moveTo>
                <a:cubicBezTo>
                  <a:pt x="1124678" y="3354758"/>
                  <a:pt x="1106444" y="3369592"/>
                  <a:pt x="1096626" y="3361442"/>
                </a:cubicBezTo>
                <a:cubicBezTo>
                  <a:pt x="1103640" y="3356259"/>
                  <a:pt x="1114860" y="3343656"/>
                  <a:pt x="1128184" y="3339950"/>
                </a:cubicBezTo>
                <a:close/>
                <a:moveTo>
                  <a:pt x="982230" y="3337964"/>
                </a:moveTo>
                <a:cubicBezTo>
                  <a:pt x="971874" y="3356857"/>
                  <a:pt x="949686" y="3362657"/>
                  <a:pt x="934894" y="3373548"/>
                </a:cubicBezTo>
                <a:cubicBezTo>
                  <a:pt x="951166" y="3356134"/>
                  <a:pt x="965219" y="3346695"/>
                  <a:pt x="982230" y="3337964"/>
                </a:cubicBezTo>
                <a:close/>
                <a:moveTo>
                  <a:pt x="936751" y="3337964"/>
                </a:moveTo>
                <a:cubicBezTo>
                  <a:pt x="936751" y="3337964"/>
                  <a:pt x="936751" y="3337964"/>
                  <a:pt x="940811" y="3345691"/>
                </a:cubicBezTo>
                <a:cubicBezTo>
                  <a:pt x="931066" y="3348507"/>
                  <a:pt x="935126" y="3354788"/>
                  <a:pt x="935126" y="3359721"/>
                </a:cubicBezTo>
                <a:cubicBezTo>
                  <a:pt x="927004" y="3359019"/>
                  <a:pt x="928628" y="3342184"/>
                  <a:pt x="936751" y="3337964"/>
                </a:cubicBezTo>
                <a:close/>
                <a:moveTo>
                  <a:pt x="1041400" y="3335984"/>
                </a:moveTo>
                <a:cubicBezTo>
                  <a:pt x="1037174" y="3344178"/>
                  <a:pt x="1028721" y="3355760"/>
                  <a:pt x="1021677" y="3345542"/>
                </a:cubicBezTo>
                <a:cubicBezTo>
                  <a:pt x="1028017" y="3343497"/>
                  <a:pt x="1033651" y="3342129"/>
                  <a:pt x="1041400" y="3335984"/>
                </a:cubicBezTo>
                <a:close/>
                <a:moveTo>
                  <a:pt x="1811732" y="3334003"/>
                </a:moveTo>
                <a:cubicBezTo>
                  <a:pt x="1811732" y="3334003"/>
                  <a:pt x="1811732" y="3334003"/>
                  <a:pt x="1816534" y="3343906"/>
                </a:cubicBezTo>
                <a:cubicBezTo>
                  <a:pt x="1811046" y="3349845"/>
                  <a:pt x="1807616" y="3346547"/>
                  <a:pt x="1802128" y="3349845"/>
                </a:cubicBezTo>
                <a:cubicBezTo>
                  <a:pt x="1800755" y="3343249"/>
                  <a:pt x="1807616" y="3339283"/>
                  <a:pt x="1811732" y="3334003"/>
                </a:cubicBezTo>
                <a:close/>
                <a:moveTo>
                  <a:pt x="1670852" y="3330822"/>
                </a:moveTo>
                <a:cubicBezTo>
                  <a:pt x="1682414" y="3331589"/>
                  <a:pt x="1665412" y="3353777"/>
                  <a:pt x="1662691" y="3337709"/>
                </a:cubicBezTo>
                <a:cubicBezTo>
                  <a:pt x="1665412" y="3330062"/>
                  <a:pt x="1673573" y="3338474"/>
                  <a:pt x="1670852" y="3330822"/>
                </a:cubicBezTo>
                <a:close/>
                <a:moveTo>
                  <a:pt x="2009824" y="3326107"/>
                </a:moveTo>
                <a:cubicBezTo>
                  <a:pt x="2009824" y="3340412"/>
                  <a:pt x="1990631" y="3335398"/>
                  <a:pt x="1993475" y="3347580"/>
                </a:cubicBezTo>
                <a:cubicBezTo>
                  <a:pt x="1998451" y="3356151"/>
                  <a:pt x="1998451" y="3335398"/>
                  <a:pt x="2003427" y="3343994"/>
                </a:cubicBezTo>
                <a:cubicBezTo>
                  <a:pt x="1985655" y="3378311"/>
                  <a:pt x="1949403" y="3371878"/>
                  <a:pt x="1931631" y="3397559"/>
                </a:cubicBezTo>
                <a:cubicBezTo>
                  <a:pt x="1927366" y="3401123"/>
                  <a:pt x="1923811" y="3400435"/>
                  <a:pt x="1921679" y="3394001"/>
                </a:cubicBezTo>
                <a:cubicBezTo>
                  <a:pt x="1911727" y="3413242"/>
                  <a:pt x="1888980" y="3420417"/>
                  <a:pt x="1869787" y="3434666"/>
                </a:cubicBezTo>
                <a:cubicBezTo>
                  <a:pt x="1885425" y="3414655"/>
                  <a:pt x="1928076" y="3373313"/>
                  <a:pt x="1958644" y="3373313"/>
                </a:cubicBezTo>
                <a:cubicBezTo>
                  <a:pt x="1964330" y="3366876"/>
                  <a:pt x="1963620" y="3357586"/>
                  <a:pt x="1961486" y="3347580"/>
                </a:cubicBezTo>
                <a:cubicBezTo>
                  <a:pt x="1974993" y="3366876"/>
                  <a:pt x="1984945" y="3333968"/>
                  <a:pt x="2009824" y="3326107"/>
                </a:cubicBezTo>
                <a:close/>
                <a:moveTo>
                  <a:pt x="993527" y="3326107"/>
                </a:moveTo>
                <a:cubicBezTo>
                  <a:pt x="999982" y="3333785"/>
                  <a:pt x="988507" y="3335326"/>
                  <a:pt x="984203" y="3339950"/>
                </a:cubicBezTo>
                <a:cubicBezTo>
                  <a:pt x="984203" y="3329957"/>
                  <a:pt x="984920" y="3327639"/>
                  <a:pt x="993527" y="3326107"/>
                </a:cubicBezTo>
                <a:close/>
                <a:moveTo>
                  <a:pt x="1585023" y="3320177"/>
                </a:moveTo>
                <a:cubicBezTo>
                  <a:pt x="1585769" y="3325143"/>
                  <a:pt x="1585023" y="3328689"/>
                  <a:pt x="1585769" y="3333647"/>
                </a:cubicBezTo>
                <a:cubicBezTo>
                  <a:pt x="1578305" y="3335071"/>
                  <a:pt x="1573828" y="3338627"/>
                  <a:pt x="1574574" y="3347862"/>
                </a:cubicBezTo>
                <a:cubicBezTo>
                  <a:pt x="1568604" y="3346446"/>
                  <a:pt x="1562633" y="3346446"/>
                  <a:pt x="1558156" y="3340757"/>
                </a:cubicBezTo>
                <a:cubicBezTo>
                  <a:pt x="1570843" y="3335071"/>
                  <a:pt x="1575321" y="3326565"/>
                  <a:pt x="1585023" y="3320177"/>
                </a:cubicBezTo>
                <a:close/>
                <a:moveTo>
                  <a:pt x="2028147" y="3313269"/>
                </a:moveTo>
                <a:cubicBezTo>
                  <a:pt x="2033460" y="3315094"/>
                  <a:pt x="2038151" y="3327563"/>
                  <a:pt x="2045326" y="3336047"/>
                </a:cubicBezTo>
                <a:cubicBezTo>
                  <a:pt x="2030607" y="3351629"/>
                  <a:pt x="2004850" y="3363643"/>
                  <a:pt x="1996017" y="3373548"/>
                </a:cubicBezTo>
                <a:cubicBezTo>
                  <a:pt x="1997489" y="3353030"/>
                  <a:pt x="2035023" y="3333218"/>
                  <a:pt x="2022512" y="3315535"/>
                </a:cubicBezTo>
                <a:cubicBezTo>
                  <a:pt x="2024536" y="3313235"/>
                  <a:pt x="2026376" y="3312659"/>
                  <a:pt x="2028147" y="3313269"/>
                </a:cubicBezTo>
                <a:close/>
                <a:moveTo>
                  <a:pt x="1993443" y="3302837"/>
                </a:moveTo>
                <a:cubicBezTo>
                  <a:pt x="1997004" y="3301242"/>
                  <a:pt x="1998429" y="3311478"/>
                  <a:pt x="2001989" y="3308324"/>
                </a:cubicBezTo>
                <a:cubicBezTo>
                  <a:pt x="2009824" y="3312268"/>
                  <a:pt x="1991306" y="3312268"/>
                  <a:pt x="1988457" y="3310690"/>
                </a:cubicBezTo>
                <a:cubicBezTo>
                  <a:pt x="1984183" y="3300460"/>
                  <a:pt x="1998429" y="3311478"/>
                  <a:pt x="1993443" y="3302837"/>
                </a:cubicBezTo>
                <a:close/>
                <a:moveTo>
                  <a:pt x="2045646" y="3296515"/>
                </a:moveTo>
                <a:cubicBezTo>
                  <a:pt x="2051244" y="3305995"/>
                  <a:pt x="2041446" y="3310374"/>
                  <a:pt x="2037247" y="3316225"/>
                </a:cubicBezTo>
                <a:cubicBezTo>
                  <a:pt x="2029548" y="3305995"/>
                  <a:pt x="2043546" y="3303081"/>
                  <a:pt x="2045646" y="3296515"/>
                </a:cubicBezTo>
                <a:close/>
                <a:moveTo>
                  <a:pt x="1983338" y="3296515"/>
                </a:moveTo>
                <a:cubicBezTo>
                  <a:pt x="1985452" y="3307031"/>
                  <a:pt x="1975590" y="3304235"/>
                  <a:pt x="1986156" y="3314771"/>
                </a:cubicBezTo>
                <a:cubicBezTo>
                  <a:pt x="1974886" y="3323928"/>
                  <a:pt x="1965728" y="3321815"/>
                  <a:pt x="1955867" y="3323928"/>
                </a:cubicBezTo>
                <a:cubicBezTo>
                  <a:pt x="1950231" y="3327450"/>
                  <a:pt x="1960092" y="3330970"/>
                  <a:pt x="1962910" y="3326742"/>
                </a:cubicBezTo>
                <a:cubicBezTo>
                  <a:pt x="1965024" y="3330267"/>
                  <a:pt x="1950936" y="3341538"/>
                  <a:pt x="1950231" y="3330970"/>
                </a:cubicBezTo>
                <a:cubicBezTo>
                  <a:pt x="1951640" y="3347182"/>
                  <a:pt x="1934733" y="3344361"/>
                  <a:pt x="1924872" y="3357743"/>
                </a:cubicBezTo>
                <a:cubicBezTo>
                  <a:pt x="1917123" y="3349299"/>
                  <a:pt x="1925577" y="3346478"/>
                  <a:pt x="1922054" y="3339425"/>
                </a:cubicBezTo>
                <a:cubicBezTo>
                  <a:pt x="1926281" y="3340835"/>
                  <a:pt x="1931917" y="3337306"/>
                  <a:pt x="1929803" y="3330970"/>
                </a:cubicBezTo>
                <a:cubicBezTo>
                  <a:pt x="1933326" y="3329567"/>
                  <a:pt x="1930508" y="3334482"/>
                  <a:pt x="1933326" y="3338718"/>
                </a:cubicBezTo>
                <a:cubicBezTo>
                  <a:pt x="1940369" y="3336602"/>
                  <a:pt x="1935438" y="3330267"/>
                  <a:pt x="1936142" y="3326742"/>
                </a:cubicBezTo>
                <a:cubicBezTo>
                  <a:pt x="1938960" y="3325336"/>
                  <a:pt x="1940369" y="3330970"/>
                  <a:pt x="1943187" y="3328853"/>
                </a:cubicBezTo>
                <a:cubicBezTo>
                  <a:pt x="1938960" y="3323928"/>
                  <a:pt x="1967137" y="3303553"/>
                  <a:pt x="1969250" y="3315474"/>
                </a:cubicBezTo>
                <a:cubicBezTo>
                  <a:pt x="1979817" y="3311253"/>
                  <a:pt x="1971364" y="3300021"/>
                  <a:pt x="1983338" y="3296515"/>
                </a:cubicBezTo>
                <a:close/>
                <a:moveTo>
                  <a:pt x="2064765" y="3290207"/>
                </a:moveTo>
                <a:cubicBezTo>
                  <a:pt x="2066407" y="3290500"/>
                  <a:pt x="2067885" y="3291894"/>
                  <a:pt x="2068995" y="3294938"/>
                </a:cubicBezTo>
                <a:cubicBezTo>
                  <a:pt x="2058640" y="3296993"/>
                  <a:pt x="2060119" y="3300394"/>
                  <a:pt x="2051243" y="3302430"/>
                </a:cubicBezTo>
                <a:cubicBezTo>
                  <a:pt x="2052723" y="3299703"/>
                  <a:pt x="2056051" y="3294774"/>
                  <a:pt x="2059565" y="3292066"/>
                </a:cubicBezTo>
                <a:cubicBezTo>
                  <a:pt x="2061321" y="3290718"/>
                  <a:pt x="2063124" y="3289899"/>
                  <a:pt x="2064765" y="3290207"/>
                </a:cubicBezTo>
                <a:close/>
                <a:moveTo>
                  <a:pt x="1704110" y="3290051"/>
                </a:moveTo>
                <a:cubicBezTo>
                  <a:pt x="1704110" y="3299891"/>
                  <a:pt x="1705545" y="3315376"/>
                  <a:pt x="1719888" y="3304108"/>
                </a:cubicBezTo>
                <a:cubicBezTo>
                  <a:pt x="1717736" y="3307620"/>
                  <a:pt x="1699089" y="3337964"/>
                  <a:pt x="1687614" y="3324555"/>
                </a:cubicBezTo>
                <a:cubicBezTo>
                  <a:pt x="1709130" y="3318205"/>
                  <a:pt x="1680441" y="3288649"/>
                  <a:pt x="1704110" y="3290051"/>
                </a:cubicBezTo>
                <a:close/>
                <a:moveTo>
                  <a:pt x="1569991" y="3288122"/>
                </a:moveTo>
                <a:cubicBezTo>
                  <a:pt x="1569991" y="3293827"/>
                  <a:pt x="1561761" y="3297415"/>
                  <a:pt x="1558769" y="3302430"/>
                </a:cubicBezTo>
                <a:cubicBezTo>
                  <a:pt x="1548295" y="3292398"/>
                  <a:pt x="1565502" y="3286683"/>
                  <a:pt x="1569991" y="3288122"/>
                </a:cubicBezTo>
                <a:close/>
                <a:moveTo>
                  <a:pt x="1885029" y="3282750"/>
                </a:moveTo>
                <a:cubicBezTo>
                  <a:pt x="1891483" y="3292690"/>
                  <a:pt x="1875704" y="3287334"/>
                  <a:pt x="1870684" y="3296515"/>
                </a:cubicBezTo>
                <a:cubicBezTo>
                  <a:pt x="1867815" y="3284271"/>
                  <a:pt x="1878573" y="3288120"/>
                  <a:pt x="1885029" y="3282750"/>
                </a:cubicBezTo>
                <a:close/>
                <a:moveTo>
                  <a:pt x="1212995" y="3280780"/>
                </a:moveTo>
                <a:cubicBezTo>
                  <a:pt x="1208735" y="3288892"/>
                  <a:pt x="1208024" y="3298483"/>
                  <a:pt x="1198084" y="3298483"/>
                </a:cubicBezTo>
                <a:cubicBezTo>
                  <a:pt x="1195244" y="3288167"/>
                  <a:pt x="1204475" y="3281518"/>
                  <a:pt x="1212995" y="3280780"/>
                </a:cubicBezTo>
                <a:close/>
                <a:moveTo>
                  <a:pt x="1061533" y="3280780"/>
                </a:moveTo>
                <a:cubicBezTo>
                  <a:pt x="1069014" y="3288359"/>
                  <a:pt x="1054051" y="3290418"/>
                  <a:pt x="1050311" y="3294538"/>
                </a:cubicBezTo>
                <a:cubicBezTo>
                  <a:pt x="1047318" y="3288359"/>
                  <a:pt x="1055548" y="3284915"/>
                  <a:pt x="1061533" y="3280780"/>
                </a:cubicBezTo>
                <a:close/>
                <a:moveTo>
                  <a:pt x="1130157" y="3276833"/>
                </a:moveTo>
                <a:cubicBezTo>
                  <a:pt x="1122851" y="3282706"/>
                  <a:pt x="1102397" y="3308324"/>
                  <a:pt x="1090710" y="3295867"/>
                </a:cubicBezTo>
                <a:cubicBezTo>
                  <a:pt x="1106050" y="3295867"/>
                  <a:pt x="1109703" y="3279768"/>
                  <a:pt x="1130157" y="3276833"/>
                </a:cubicBezTo>
                <a:close/>
                <a:moveTo>
                  <a:pt x="2033388" y="3274858"/>
                </a:moveTo>
                <a:cubicBezTo>
                  <a:pt x="2034842" y="3278148"/>
                  <a:pt x="2036295" y="3282094"/>
                  <a:pt x="2039203" y="3280780"/>
                </a:cubicBezTo>
                <a:cubicBezTo>
                  <a:pt x="2041382" y="3288649"/>
                  <a:pt x="2033388" y="3281432"/>
                  <a:pt x="2029755" y="3286024"/>
                </a:cubicBezTo>
                <a:lnTo>
                  <a:pt x="2027575" y="3281432"/>
                </a:lnTo>
                <a:cubicBezTo>
                  <a:pt x="2028302" y="3278804"/>
                  <a:pt x="2029755" y="3276175"/>
                  <a:pt x="2033388" y="3274858"/>
                </a:cubicBezTo>
                <a:close/>
                <a:moveTo>
                  <a:pt x="1591530" y="3270911"/>
                </a:moveTo>
                <a:cubicBezTo>
                  <a:pt x="1593659" y="3276522"/>
                  <a:pt x="1580878" y="3278386"/>
                  <a:pt x="1577328" y="3282750"/>
                </a:cubicBezTo>
                <a:cubicBezTo>
                  <a:pt x="1575907" y="3273406"/>
                  <a:pt x="1587269" y="3273406"/>
                  <a:pt x="1591530" y="3270911"/>
                </a:cubicBezTo>
                <a:close/>
                <a:moveTo>
                  <a:pt x="1828873" y="3266977"/>
                </a:moveTo>
                <a:cubicBezTo>
                  <a:pt x="1841000" y="3267696"/>
                  <a:pt x="1839574" y="3277745"/>
                  <a:pt x="1850275" y="3287790"/>
                </a:cubicBezTo>
                <a:cubicBezTo>
                  <a:pt x="1841000" y="3292077"/>
                  <a:pt x="1816744" y="3299240"/>
                  <a:pt x="1817457" y="3312885"/>
                </a:cubicBezTo>
                <a:cubicBezTo>
                  <a:pt x="1822452" y="3326567"/>
                  <a:pt x="1850988" y="3305703"/>
                  <a:pt x="1844567" y="3294938"/>
                </a:cubicBezTo>
                <a:cubicBezTo>
                  <a:pt x="1855981" y="3292793"/>
                  <a:pt x="1853127" y="3301409"/>
                  <a:pt x="1855981" y="3312160"/>
                </a:cubicBezTo>
                <a:cubicBezTo>
                  <a:pt x="1850275" y="3307854"/>
                  <a:pt x="1822452" y="3327287"/>
                  <a:pt x="1824591" y="3339527"/>
                </a:cubicBezTo>
                <a:cubicBezTo>
                  <a:pt x="1815318" y="3331601"/>
                  <a:pt x="1811751" y="3317209"/>
                  <a:pt x="1812464" y="3308570"/>
                </a:cubicBezTo>
                <a:cubicBezTo>
                  <a:pt x="1793916" y="3325128"/>
                  <a:pt x="1765380" y="3340243"/>
                  <a:pt x="1740411" y="3356089"/>
                </a:cubicBezTo>
                <a:cubicBezTo>
                  <a:pt x="1735416" y="3359695"/>
                  <a:pt x="1728995" y="3375522"/>
                  <a:pt x="1721861" y="3361134"/>
                </a:cubicBezTo>
                <a:cubicBezTo>
                  <a:pt x="1746117" y="3330162"/>
                  <a:pt x="1783928" y="3333757"/>
                  <a:pt x="1797483" y="3294938"/>
                </a:cubicBezTo>
                <a:cubicBezTo>
                  <a:pt x="1805330" y="3288501"/>
                  <a:pt x="1798909" y="3296376"/>
                  <a:pt x="1803189" y="3301409"/>
                </a:cubicBezTo>
                <a:cubicBezTo>
                  <a:pt x="1804617" y="3297813"/>
                  <a:pt x="1804617" y="3294229"/>
                  <a:pt x="1803902" y="3289935"/>
                </a:cubicBezTo>
                <a:cubicBezTo>
                  <a:pt x="1809610" y="3307138"/>
                  <a:pt x="1819598" y="3282775"/>
                  <a:pt x="1829586" y="3294229"/>
                </a:cubicBezTo>
                <a:cubicBezTo>
                  <a:pt x="1831012" y="3292793"/>
                  <a:pt x="1830299" y="3289935"/>
                  <a:pt x="1833153" y="3288501"/>
                </a:cubicBezTo>
                <a:cubicBezTo>
                  <a:pt x="1823165" y="3283489"/>
                  <a:pt x="1841000" y="3274153"/>
                  <a:pt x="1828873" y="3266977"/>
                </a:cubicBezTo>
                <a:close/>
                <a:moveTo>
                  <a:pt x="1548295" y="3266977"/>
                </a:moveTo>
                <a:cubicBezTo>
                  <a:pt x="1545664" y="3276200"/>
                  <a:pt x="1558156" y="3277620"/>
                  <a:pt x="1547637" y="3284717"/>
                </a:cubicBezTo>
                <a:cubicBezTo>
                  <a:pt x="1542377" y="3283302"/>
                  <a:pt x="1543034" y="3271941"/>
                  <a:pt x="1548295" y="3266977"/>
                </a:cubicBezTo>
                <a:close/>
                <a:moveTo>
                  <a:pt x="2025164" y="3259107"/>
                </a:moveTo>
                <a:cubicBezTo>
                  <a:pt x="2024435" y="3263262"/>
                  <a:pt x="2025895" y="3267415"/>
                  <a:pt x="2029548" y="3272961"/>
                </a:cubicBezTo>
                <a:cubicBezTo>
                  <a:pt x="2009824" y="3271570"/>
                  <a:pt x="2025164" y="3296515"/>
                  <a:pt x="2009824" y="3295117"/>
                </a:cubicBezTo>
                <a:cubicBezTo>
                  <a:pt x="2012746" y="3284058"/>
                  <a:pt x="2004712" y="3281284"/>
                  <a:pt x="2004712" y="3271570"/>
                </a:cubicBezTo>
                <a:cubicBezTo>
                  <a:pt x="2000328" y="3268799"/>
                  <a:pt x="1995945" y="3269491"/>
                  <a:pt x="1990101" y="3273653"/>
                </a:cubicBezTo>
                <a:cubicBezTo>
                  <a:pt x="1995215" y="3261877"/>
                  <a:pt x="2012016" y="3263956"/>
                  <a:pt x="2025164" y="3259107"/>
                </a:cubicBezTo>
                <a:close/>
                <a:moveTo>
                  <a:pt x="1560166" y="3256398"/>
                </a:moveTo>
                <a:cubicBezTo>
                  <a:pt x="1561658" y="3257744"/>
                  <a:pt x="1564073" y="3260700"/>
                  <a:pt x="1568018" y="3265820"/>
                </a:cubicBezTo>
                <a:cubicBezTo>
                  <a:pt x="1568018" y="3265820"/>
                  <a:pt x="1568018" y="3265820"/>
                  <a:pt x="1555395" y="3272889"/>
                </a:cubicBezTo>
                <a:cubicBezTo>
                  <a:pt x="1558157" y="3266174"/>
                  <a:pt x="1557368" y="3259286"/>
                  <a:pt x="1557861" y="3256639"/>
                </a:cubicBezTo>
                <a:cubicBezTo>
                  <a:pt x="1558107" y="3255315"/>
                  <a:pt x="1558675" y="3255048"/>
                  <a:pt x="1560166" y="3256398"/>
                </a:cubicBezTo>
                <a:close/>
                <a:moveTo>
                  <a:pt x="1246102" y="3255176"/>
                </a:moveTo>
                <a:cubicBezTo>
                  <a:pt x="1252442" y="3265011"/>
                  <a:pt x="1241171" y="3269551"/>
                  <a:pt x="1234128" y="3274858"/>
                </a:cubicBezTo>
                <a:cubicBezTo>
                  <a:pt x="1232719" y="3266525"/>
                  <a:pt x="1236946" y="3259716"/>
                  <a:pt x="1246102" y="3255176"/>
                </a:cubicBezTo>
                <a:close/>
                <a:moveTo>
                  <a:pt x="2113009" y="3252372"/>
                </a:moveTo>
                <a:cubicBezTo>
                  <a:pt x="2117563" y="3252030"/>
                  <a:pt x="2122469" y="3253064"/>
                  <a:pt x="2124220" y="3256851"/>
                </a:cubicBezTo>
                <a:cubicBezTo>
                  <a:pt x="2118615" y="3260292"/>
                  <a:pt x="2110907" y="3263734"/>
                  <a:pt x="2113709" y="3269928"/>
                </a:cubicBezTo>
                <a:cubicBezTo>
                  <a:pt x="2108105" y="3271309"/>
                  <a:pt x="2106703" y="3269244"/>
                  <a:pt x="2107404" y="3263734"/>
                </a:cubicBezTo>
                <a:cubicBezTo>
                  <a:pt x="2098295" y="3283043"/>
                  <a:pt x="2086382" y="3283735"/>
                  <a:pt x="2070966" y="3290609"/>
                </a:cubicBezTo>
                <a:cubicBezTo>
                  <a:pt x="2080777" y="3278902"/>
                  <a:pt x="2092689" y="3267174"/>
                  <a:pt x="2108806" y="3259604"/>
                </a:cubicBezTo>
                <a:cubicBezTo>
                  <a:pt x="2107404" y="3256851"/>
                  <a:pt x="2106003" y="3255471"/>
                  <a:pt x="2103901" y="3256161"/>
                </a:cubicBezTo>
                <a:cubicBezTo>
                  <a:pt x="2104251" y="3254441"/>
                  <a:pt x="2108455" y="3252717"/>
                  <a:pt x="2113009" y="3252372"/>
                </a:cubicBezTo>
                <a:close/>
                <a:moveTo>
                  <a:pt x="1614278" y="3247304"/>
                </a:moveTo>
                <a:cubicBezTo>
                  <a:pt x="1619299" y="3253101"/>
                  <a:pt x="1612845" y="3255279"/>
                  <a:pt x="1614997" y="3261076"/>
                </a:cubicBezTo>
                <a:cubicBezTo>
                  <a:pt x="1607824" y="3265424"/>
                  <a:pt x="1599218" y="3274858"/>
                  <a:pt x="1595631" y="3263249"/>
                </a:cubicBezTo>
                <a:cubicBezTo>
                  <a:pt x="1604955" y="3258903"/>
                  <a:pt x="1604238" y="3250932"/>
                  <a:pt x="1614278" y="3247304"/>
                </a:cubicBezTo>
                <a:close/>
                <a:moveTo>
                  <a:pt x="1871345" y="3239432"/>
                </a:moveTo>
                <a:cubicBezTo>
                  <a:pt x="1873524" y="3256409"/>
                  <a:pt x="1882970" y="3244604"/>
                  <a:pt x="1889510" y="3246079"/>
                </a:cubicBezTo>
                <a:cubicBezTo>
                  <a:pt x="1884424" y="3253455"/>
                  <a:pt x="1887331" y="3263783"/>
                  <a:pt x="1875704" y="3268947"/>
                </a:cubicBezTo>
                <a:cubicBezTo>
                  <a:pt x="1874251" y="3256409"/>
                  <a:pt x="1866984" y="3267470"/>
                  <a:pt x="1864805" y="3258617"/>
                </a:cubicBezTo>
                <a:cubicBezTo>
                  <a:pt x="1876431" y="3254930"/>
                  <a:pt x="1861897" y="3243100"/>
                  <a:pt x="1871345" y="3239432"/>
                </a:cubicBezTo>
                <a:close/>
                <a:moveTo>
                  <a:pt x="2033295" y="3237842"/>
                </a:moveTo>
                <a:cubicBezTo>
                  <a:pt x="2036846" y="3239310"/>
                  <a:pt x="2040593" y="3243369"/>
                  <a:pt x="2041382" y="3247799"/>
                </a:cubicBezTo>
                <a:cubicBezTo>
                  <a:pt x="2037437" y="3251489"/>
                  <a:pt x="2035859" y="3248536"/>
                  <a:pt x="2033492" y="3245586"/>
                </a:cubicBezTo>
                <a:cubicBezTo>
                  <a:pt x="2031126" y="3246324"/>
                  <a:pt x="2031914" y="3247799"/>
                  <a:pt x="2032703" y="3250011"/>
                </a:cubicBezTo>
                <a:cubicBezTo>
                  <a:pt x="2025603" y="3255176"/>
                  <a:pt x="2035070" y="3238210"/>
                  <a:pt x="2026392" y="3243369"/>
                </a:cubicBezTo>
                <a:cubicBezTo>
                  <a:pt x="2026392" y="3237465"/>
                  <a:pt x="2029745" y="3236359"/>
                  <a:pt x="2033295" y="3237842"/>
                </a:cubicBezTo>
                <a:close/>
                <a:moveTo>
                  <a:pt x="1437279" y="3229586"/>
                </a:moveTo>
                <a:cubicBezTo>
                  <a:pt x="1439533" y="3238782"/>
                  <a:pt x="1441036" y="3247963"/>
                  <a:pt x="1441788" y="3257145"/>
                </a:cubicBezTo>
                <a:cubicBezTo>
                  <a:pt x="1438782" y="3256437"/>
                  <a:pt x="1426009" y="3233836"/>
                  <a:pt x="1437279" y="3229586"/>
                </a:cubicBezTo>
                <a:close/>
                <a:moveTo>
                  <a:pt x="5533956" y="3227197"/>
                </a:moveTo>
                <a:cubicBezTo>
                  <a:pt x="5540328" y="3232765"/>
                  <a:pt x="5514840" y="3262691"/>
                  <a:pt x="5525460" y="3243900"/>
                </a:cubicBezTo>
                <a:cubicBezTo>
                  <a:pt x="5521212" y="3243204"/>
                  <a:pt x="5514132" y="3248077"/>
                  <a:pt x="5512716" y="3242508"/>
                </a:cubicBezTo>
                <a:cubicBezTo>
                  <a:pt x="5512716" y="3242508"/>
                  <a:pt x="5512716" y="3242508"/>
                  <a:pt x="5533956" y="3227197"/>
                </a:cubicBezTo>
                <a:close/>
                <a:moveTo>
                  <a:pt x="2011797" y="3224507"/>
                </a:moveTo>
                <a:cubicBezTo>
                  <a:pt x="2011797" y="3229366"/>
                  <a:pt x="2009618" y="3233416"/>
                  <a:pt x="2005257" y="3237465"/>
                </a:cubicBezTo>
                <a:cubicBezTo>
                  <a:pt x="2003803" y="3233416"/>
                  <a:pt x="2002351" y="3232601"/>
                  <a:pt x="2000171" y="3232601"/>
                </a:cubicBezTo>
                <a:cubicBezTo>
                  <a:pt x="1997990" y="3225306"/>
                  <a:pt x="2009618" y="3223703"/>
                  <a:pt x="2011797" y="3224507"/>
                </a:cubicBezTo>
                <a:close/>
                <a:moveTo>
                  <a:pt x="1917721" y="3219759"/>
                </a:moveTo>
                <a:cubicBezTo>
                  <a:pt x="1917032" y="3223346"/>
                  <a:pt x="1917032" y="3226188"/>
                  <a:pt x="1919096" y="3229752"/>
                </a:cubicBezTo>
                <a:cubicBezTo>
                  <a:pt x="1910840" y="3234072"/>
                  <a:pt x="1901895" y="3243369"/>
                  <a:pt x="1895703" y="3241940"/>
                </a:cubicBezTo>
                <a:cubicBezTo>
                  <a:pt x="1889510" y="3232636"/>
                  <a:pt x="1904648" y="3231197"/>
                  <a:pt x="1898456" y="3222632"/>
                </a:cubicBezTo>
                <a:cubicBezTo>
                  <a:pt x="1907400" y="3226188"/>
                  <a:pt x="1909464" y="3221911"/>
                  <a:pt x="1917721" y="3219759"/>
                </a:cubicBezTo>
                <a:close/>
                <a:moveTo>
                  <a:pt x="2058766" y="3215820"/>
                </a:moveTo>
                <a:cubicBezTo>
                  <a:pt x="2074911" y="3220046"/>
                  <a:pt x="2054363" y="3242527"/>
                  <a:pt x="2069774" y="3239717"/>
                </a:cubicBezTo>
                <a:cubicBezTo>
                  <a:pt x="2070508" y="3246744"/>
                  <a:pt x="2055830" y="3249550"/>
                  <a:pt x="2050692" y="3255176"/>
                </a:cubicBezTo>
                <a:cubicBezTo>
                  <a:pt x="2051427" y="3244635"/>
                  <a:pt x="2056564" y="3248848"/>
                  <a:pt x="2061702" y="3241114"/>
                </a:cubicBezTo>
                <a:cubicBezTo>
                  <a:pt x="2055096" y="3236204"/>
                  <a:pt x="2049959" y="3246744"/>
                  <a:pt x="2047757" y="3243216"/>
                </a:cubicBezTo>
                <a:cubicBezTo>
                  <a:pt x="2043353" y="3231989"/>
                  <a:pt x="2053628" y="3239717"/>
                  <a:pt x="2056564" y="3230580"/>
                </a:cubicBezTo>
                <a:cubicBezTo>
                  <a:pt x="2054363" y="3228455"/>
                  <a:pt x="2050692" y="3227056"/>
                  <a:pt x="2047024" y="3229853"/>
                </a:cubicBezTo>
                <a:cubicBezTo>
                  <a:pt x="2047757" y="3224256"/>
                  <a:pt x="2052894" y="3220046"/>
                  <a:pt x="2058766" y="3215820"/>
                </a:cubicBezTo>
                <a:close/>
                <a:moveTo>
                  <a:pt x="1534489" y="3215820"/>
                </a:moveTo>
                <a:cubicBezTo>
                  <a:pt x="1534489" y="3225267"/>
                  <a:pt x="1521891" y="3226825"/>
                  <a:pt x="1523990" y="3231560"/>
                </a:cubicBezTo>
                <a:cubicBezTo>
                  <a:pt x="1512792" y="3226825"/>
                  <a:pt x="1527490" y="3217398"/>
                  <a:pt x="1534489" y="3215820"/>
                </a:cubicBezTo>
                <a:close/>
                <a:moveTo>
                  <a:pt x="2018309" y="3212304"/>
                </a:moveTo>
                <a:cubicBezTo>
                  <a:pt x="2019672" y="3212189"/>
                  <a:pt x="2020929" y="3213221"/>
                  <a:pt x="2022209" y="3214564"/>
                </a:cubicBezTo>
                <a:cubicBezTo>
                  <a:pt x="2024769" y="3217254"/>
                  <a:pt x="2027424" y="3221194"/>
                  <a:pt x="2031217" y="3219759"/>
                </a:cubicBezTo>
                <a:cubicBezTo>
                  <a:pt x="2033492" y="3226188"/>
                  <a:pt x="2021355" y="3227615"/>
                  <a:pt x="2019079" y="3226894"/>
                </a:cubicBezTo>
                <a:cubicBezTo>
                  <a:pt x="2017562" y="3224773"/>
                  <a:pt x="2021355" y="3223346"/>
                  <a:pt x="2022872" y="3221911"/>
                </a:cubicBezTo>
                <a:cubicBezTo>
                  <a:pt x="2019838" y="3219759"/>
                  <a:pt x="2016045" y="3221911"/>
                  <a:pt x="2013769" y="3216894"/>
                </a:cubicBezTo>
                <a:cubicBezTo>
                  <a:pt x="2015476" y="3213668"/>
                  <a:pt x="2016946" y="3212408"/>
                  <a:pt x="2018309" y="3212304"/>
                </a:cubicBezTo>
                <a:close/>
                <a:moveTo>
                  <a:pt x="1986720" y="3207949"/>
                </a:moveTo>
                <a:cubicBezTo>
                  <a:pt x="1991228" y="3208628"/>
                  <a:pt x="1994233" y="3214099"/>
                  <a:pt x="1997990" y="3218215"/>
                </a:cubicBezTo>
                <a:cubicBezTo>
                  <a:pt x="1997990" y="3218215"/>
                  <a:pt x="1997990" y="3218215"/>
                  <a:pt x="1988222" y="3223703"/>
                </a:cubicBezTo>
                <a:cubicBezTo>
                  <a:pt x="1982211" y="3216847"/>
                  <a:pt x="1991979" y="3214788"/>
                  <a:pt x="1986720" y="3207949"/>
                </a:cubicBezTo>
                <a:close/>
                <a:moveTo>
                  <a:pt x="1893455" y="3207949"/>
                </a:moveTo>
                <a:cubicBezTo>
                  <a:pt x="1891384" y="3220223"/>
                  <a:pt x="1882410" y="3218774"/>
                  <a:pt x="1872055" y="3229586"/>
                </a:cubicBezTo>
                <a:lnTo>
                  <a:pt x="1865842" y="3216607"/>
                </a:lnTo>
                <a:cubicBezTo>
                  <a:pt x="1875507" y="3212267"/>
                  <a:pt x="1884481" y="3210106"/>
                  <a:pt x="1893455" y="3207949"/>
                </a:cubicBezTo>
                <a:close/>
                <a:moveTo>
                  <a:pt x="1604836" y="3201517"/>
                </a:moveTo>
                <a:cubicBezTo>
                  <a:pt x="1609438" y="3207949"/>
                  <a:pt x="1598261" y="3209378"/>
                  <a:pt x="1600234" y="3215099"/>
                </a:cubicBezTo>
                <a:cubicBezTo>
                  <a:pt x="1596947" y="3215820"/>
                  <a:pt x="1593659" y="3212235"/>
                  <a:pt x="1591686" y="3207949"/>
                </a:cubicBezTo>
                <a:cubicBezTo>
                  <a:pt x="1596289" y="3203645"/>
                  <a:pt x="1601549" y="3200089"/>
                  <a:pt x="1604836" y="3201517"/>
                </a:cubicBezTo>
                <a:close/>
                <a:moveTo>
                  <a:pt x="1505082" y="3198125"/>
                </a:moveTo>
                <a:cubicBezTo>
                  <a:pt x="1510819" y="3206596"/>
                  <a:pt x="1500061" y="3215820"/>
                  <a:pt x="1495759" y="3214402"/>
                </a:cubicBezTo>
                <a:cubicBezTo>
                  <a:pt x="1495041" y="3210880"/>
                  <a:pt x="1496476" y="3205183"/>
                  <a:pt x="1498627" y="3208733"/>
                </a:cubicBezTo>
                <a:cubicBezTo>
                  <a:pt x="1501496" y="3206596"/>
                  <a:pt x="1498627" y="3203064"/>
                  <a:pt x="1497192" y="3199534"/>
                </a:cubicBezTo>
                <a:cubicBezTo>
                  <a:pt x="1500061" y="3199534"/>
                  <a:pt x="1502213" y="3200247"/>
                  <a:pt x="1505082" y="3198125"/>
                </a:cubicBezTo>
                <a:close/>
                <a:moveTo>
                  <a:pt x="1348410" y="3198125"/>
                </a:moveTo>
                <a:cubicBezTo>
                  <a:pt x="1349088" y="3208022"/>
                  <a:pt x="1342985" y="3206596"/>
                  <a:pt x="1333493" y="3215820"/>
                </a:cubicBezTo>
                <a:cubicBezTo>
                  <a:pt x="1327392" y="3205893"/>
                  <a:pt x="1344342" y="3204473"/>
                  <a:pt x="1348410" y="3198125"/>
                </a:cubicBezTo>
                <a:close/>
                <a:moveTo>
                  <a:pt x="2040149" y="3196138"/>
                </a:moveTo>
                <a:cubicBezTo>
                  <a:pt x="2038670" y="3202163"/>
                  <a:pt x="2045326" y="3210440"/>
                  <a:pt x="2043107" y="3216457"/>
                </a:cubicBezTo>
                <a:cubicBezTo>
                  <a:pt x="2033492" y="3221735"/>
                  <a:pt x="2041629" y="3204406"/>
                  <a:pt x="2032753" y="3212688"/>
                </a:cubicBezTo>
                <a:cubicBezTo>
                  <a:pt x="2027575" y="3204406"/>
                  <a:pt x="2033492" y="3199923"/>
                  <a:pt x="2040149" y="3196138"/>
                </a:cubicBezTo>
                <a:close/>
                <a:moveTo>
                  <a:pt x="1587569" y="3196138"/>
                </a:moveTo>
                <a:cubicBezTo>
                  <a:pt x="1589715" y="3201092"/>
                  <a:pt x="1578271" y="3211676"/>
                  <a:pt x="1589000" y="3212374"/>
                </a:cubicBezTo>
                <a:cubicBezTo>
                  <a:pt x="1572549" y="3227912"/>
                  <a:pt x="1559674" y="3242769"/>
                  <a:pt x="1539647" y="3251241"/>
                </a:cubicBezTo>
                <a:cubicBezTo>
                  <a:pt x="1542509" y="3232868"/>
                  <a:pt x="1558244" y="3239237"/>
                  <a:pt x="1566827" y="3227213"/>
                </a:cubicBezTo>
                <a:cubicBezTo>
                  <a:pt x="1558244" y="3213089"/>
                  <a:pt x="1541793" y="3242769"/>
                  <a:pt x="1525342" y="3247002"/>
                </a:cubicBezTo>
                <a:cubicBezTo>
                  <a:pt x="1524626" y="3243471"/>
                  <a:pt x="1526058" y="3237814"/>
                  <a:pt x="1528918" y="3241358"/>
                </a:cubicBezTo>
                <a:cubicBezTo>
                  <a:pt x="1530349" y="3236408"/>
                  <a:pt x="1526058" y="3237814"/>
                  <a:pt x="1529633" y="3230753"/>
                </a:cubicBezTo>
                <a:cubicBezTo>
                  <a:pt x="1556098" y="3217333"/>
                  <a:pt x="1560390" y="3197568"/>
                  <a:pt x="1587569" y="3196138"/>
                </a:cubicBezTo>
                <a:close/>
                <a:moveTo>
                  <a:pt x="2095580" y="3194418"/>
                </a:moveTo>
                <a:cubicBezTo>
                  <a:pt x="2099641" y="3193990"/>
                  <a:pt x="2103435" y="3195157"/>
                  <a:pt x="2106470" y="3198785"/>
                </a:cubicBezTo>
                <a:cubicBezTo>
                  <a:pt x="2104328" y="3200937"/>
                  <a:pt x="2103614" y="3199490"/>
                  <a:pt x="2102899" y="3198060"/>
                </a:cubicBezTo>
                <a:cubicBezTo>
                  <a:pt x="2101472" y="3193718"/>
                  <a:pt x="2090045" y="3205248"/>
                  <a:pt x="2097186" y="3211740"/>
                </a:cubicBezTo>
                <a:cubicBezTo>
                  <a:pt x="2095045" y="3212464"/>
                  <a:pt x="2093616" y="3207423"/>
                  <a:pt x="2090759" y="3209576"/>
                </a:cubicBezTo>
                <a:cubicBezTo>
                  <a:pt x="2084332" y="3215358"/>
                  <a:pt x="2095045" y="3213906"/>
                  <a:pt x="2095758" y="3219696"/>
                </a:cubicBezTo>
                <a:cubicBezTo>
                  <a:pt x="2088616" y="3227615"/>
                  <a:pt x="2087903" y="3210303"/>
                  <a:pt x="2082189" y="3211028"/>
                </a:cubicBezTo>
                <a:cubicBezTo>
                  <a:pt x="2076477" y="3221866"/>
                  <a:pt x="2075048" y="3211028"/>
                  <a:pt x="2065050" y="3218973"/>
                </a:cubicBezTo>
                <a:cubicBezTo>
                  <a:pt x="2068800" y="3211383"/>
                  <a:pt x="2083394" y="3195691"/>
                  <a:pt x="2095580" y="3194418"/>
                </a:cubicBezTo>
                <a:close/>
                <a:moveTo>
                  <a:pt x="2001907" y="3188447"/>
                </a:moveTo>
                <a:cubicBezTo>
                  <a:pt x="2003392" y="3187579"/>
                  <a:pt x="2005613" y="3187670"/>
                  <a:pt x="2007997" y="3188583"/>
                </a:cubicBezTo>
                <a:cubicBezTo>
                  <a:pt x="2012766" y="3190410"/>
                  <a:pt x="2018191" y="3195523"/>
                  <a:pt x="2019687" y="3202829"/>
                </a:cubicBezTo>
                <a:cubicBezTo>
                  <a:pt x="2011457" y="3207949"/>
                  <a:pt x="2009213" y="3188218"/>
                  <a:pt x="2000235" y="3194070"/>
                </a:cubicBezTo>
                <a:cubicBezTo>
                  <a:pt x="1999674" y="3191144"/>
                  <a:pt x="2000423" y="3189316"/>
                  <a:pt x="2001907" y="3188447"/>
                </a:cubicBezTo>
                <a:close/>
                <a:moveTo>
                  <a:pt x="2027396" y="3181416"/>
                </a:moveTo>
                <a:cubicBezTo>
                  <a:pt x="2029548" y="3186648"/>
                  <a:pt x="2022376" y="3188884"/>
                  <a:pt x="2027396" y="3194854"/>
                </a:cubicBezTo>
                <a:cubicBezTo>
                  <a:pt x="2022376" y="3200089"/>
                  <a:pt x="2023093" y="3178440"/>
                  <a:pt x="2015921" y="3188884"/>
                </a:cubicBezTo>
                <a:cubicBezTo>
                  <a:pt x="2013769" y="3182151"/>
                  <a:pt x="2025245" y="3180668"/>
                  <a:pt x="2027396" y="3181416"/>
                </a:cubicBezTo>
                <a:close/>
                <a:moveTo>
                  <a:pt x="2064251" y="3180402"/>
                </a:moveTo>
                <a:cubicBezTo>
                  <a:pt x="2067023" y="3184122"/>
                  <a:pt x="2064251" y="3186359"/>
                  <a:pt x="2065638" y="3190085"/>
                </a:cubicBezTo>
                <a:cubicBezTo>
                  <a:pt x="2053164" y="3189341"/>
                  <a:pt x="2056628" y="3201993"/>
                  <a:pt x="2044847" y="3207949"/>
                </a:cubicBezTo>
                <a:cubicBezTo>
                  <a:pt x="2041382" y="3201256"/>
                  <a:pt x="2044847" y="3196783"/>
                  <a:pt x="2043462" y="3190827"/>
                </a:cubicBezTo>
                <a:cubicBezTo>
                  <a:pt x="2054549" y="3188593"/>
                  <a:pt x="2055936" y="3186359"/>
                  <a:pt x="2064251" y="3180402"/>
                </a:cubicBezTo>
                <a:close/>
                <a:moveTo>
                  <a:pt x="2045574" y="3177166"/>
                </a:moveTo>
                <a:cubicBezTo>
                  <a:pt x="2049271" y="3183305"/>
                  <a:pt x="2045574" y="3181249"/>
                  <a:pt x="2042614" y="3181930"/>
                </a:cubicBezTo>
                <a:cubicBezTo>
                  <a:pt x="2040395" y="3183305"/>
                  <a:pt x="2042614" y="3186049"/>
                  <a:pt x="2042614" y="3188786"/>
                </a:cubicBezTo>
                <a:cubicBezTo>
                  <a:pt x="2038176" y="3192206"/>
                  <a:pt x="2034479" y="3190842"/>
                  <a:pt x="2031519" y="3185361"/>
                </a:cubicBezTo>
                <a:cubicBezTo>
                  <a:pt x="2033738" y="3176485"/>
                  <a:pt x="2038917" y="3182615"/>
                  <a:pt x="2045574" y="3177166"/>
                </a:cubicBezTo>
                <a:close/>
                <a:moveTo>
                  <a:pt x="1624132" y="3172532"/>
                </a:moveTo>
                <a:cubicBezTo>
                  <a:pt x="1626203" y="3176147"/>
                  <a:pt x="1624132" y="3178300"/>
                  <a:pt x="1625513" y="3181873"/>
                </a:cubicBezTo>
                <a:cubicBezTo>
                  <a:pt x="1628274" y="3179013"/>
                  <a:pt x="1630346" y="3181873"/>
                  <a:pt x="1633106" y="3180445"/>
                </a:cubicBezTo>
                <a:cubicBezTo>
                  <a:pt x="1623441" y="3202046"/>
                  <a:pt x="1607564" y="3184770"/>
                  <a:pt x="1594448" y="3195563"/>
                </a:cubicBezTo>
                <a:cubicBezTo>
                  <a:pt x="1591686" y="3176147"/>
                  <a:pt x="1611016" y="3187660"/>
                  <a:pt x="1624132" y="3172532"/>
                </a:cubicBezTo>
                <a:close/>
                <a:moveTo>
                  <a:pt x="1391598" y="3166614"/>
                </a:moveTo>
                <a:cubicBezTo>
                  <a:pt x="1393738" y="3170832"/>
                  <a:pt x="1391598" y="3173654"/>
                  <a:pt x="1394451" y="3178588"/>
                </a:cubicBezTo>
                <a:cubicBezTo>
                  <a:pt x="1380182" y="3184899"/>
                  <a:pt x="1368768" y="3194739"/>
                  <a:pt x="1360921" y="3196138"/>
                </a:cubicBezTo>
                <a:cubicBezTo>
                  <a:pt x="1361634" y="3179979"/>
                  <a:pt x="1376615" y="3179979"/>
                  <a:pt x="1391598" y="3166614"/>
                </a:cubicBezTo>
                <a:close/>
                <a:moveTo>
                  <a:pt x="1220885" y="3154512"/>
                </a:moveTo>
                <a:cubicBezTo>
                  <a:pt x="1228632" y="3150857"/>
                  <a:pt x="1232859" y="3161083"/>
                  <a:pt x="1240608" y="3158897"/>
                </a:cubicBezTo>
                <a:cubicBezTo>
                  <a:pt x="1240608" y="3161083"/>
                  <a:pt x="1232156" y="3170551"/>
                  <a:pt x="1224407" y="3169816"/>
                </a:cubicBezTo>
                <a:cubicBezTo>
                  <a:pt x="1222998" y="3159625"/>
                  <a:pt x="1220885" y="3163261"/>
                  <a:pt x="1220885" y="3154512"/>
                </a:cubicBezTo>
                <a:close/>
                <a:moveTo>
                  <a:pt x="1413719" y="3150857"/>
                </a:moveTo>
                <a:cubicBezTo>
                  <a:pt x="1422064" y="3158897"/>
                  <a:pt x="1405375" y="3170551"/>
                  <a:pt x="1400065" y="3166913"/>
                </a:cubicBezTo>
                <a:cubicBezTo>
                  <a:pt x="1392478" y="3158166"/>
                  <a:pt x="1409168" y="3155969"/>
                  <a:pt x="1413719" y="3150857"/>
                </a:cubicBezTo>
                <a:close/>
                <a:moveTo>
                  <a:pt x="1269536" y="3145681"/>
                </a:moveTo>
                <a:cubicBezTo>
                  <a:pt x="1270193" y="3153078"/>
                  <a:pt x="1261646" y="3162676"/>
                  <a:pt x="1258359" y="3150857"/>
                </a:cubicBezTo>
                <a:cubicBezTo>
                  <a:pt x="1262303" y="3146420"/>
                  <a:pt x="1266248" y="3144945"/>
                  <a:pt x="1269536" y="3145681"/>
                </a:cubicBezTo>
                <a:close/>
                <a:moveTo>
                  <a:pt x="1834286" y="3143716"/>
                </a:moveTo>
                <a:cubicBezTo>
                  <a:pt x="1840202" y="3142963"/>
                  <a:pt x="1822452" y="3160720"/>
                  <a:pt x="1818753" y="3157024"/>
                </a:cubicBezTo>
                <a:cubicBezTo>
                  <a:pt x="1816534" y="3145195"/>
                  <a:pt x="1827629" y="3148888"/>
                  <a:pt x="1834286" y="3143716"/>
                </a:cubicBezTo>
                <a:close/>
                <a:moveTo>
                  <a:pt x="1427046" y="3142963"/>
                </a:moveTo>
                <a:cubicBezTo>
                  <a:pt x="1429954" y="3146256"/>
                  <a:pt x="1427046" y="3148230"/>
                  <a:pt x="1429227" y="3151513"/>
                </a:cubicBezTo>
                <a:cubicBezTo>
                  <a:pt x="1424140" y="3153492"/>
                  <a:pt x="1418326" y="3156778"/>
                  <a:pt x="1416147" y="3150201"/>
                </a:cubicBezTo>
                <a:cubicBezTo>
                  <a:pt x="1416147" y="3150201"/>
                  <a:pt x="1416147" y="3150201"/>
                  <a:pt x="1427046" y="3142963"/>
                </a:cubicBezTo>
                <a:close/>
                <a:moveTo>
                  <a:pt x="2116402" y="3136998"/>
                </a:moveTo>
                <a:cubicBezTo>
                  <a:pt x="2116402" y="3136998"/>
                  <a:pt x="2116402" y="3136998"/>
                  <a:pt x="2120276" y="3145353"/>
                </a:cubicBezTo>
                <a:cubicBezTo>
                  <a:pt x="2112527" y="3143846"/>
                  <a:pt x="2114077" y="3158921"/>
                  <a:pt x="2100130" y="3162676"/>
                </a:cubicBezTo>
                <a:cubicBezTo>
                  <a:pt x="2098579" y="3158921"/>
                  <a:pt x="2103228" y="3157416"/>
                  <a:pt x="2105553" y="3155152"/>
                </a:cubicBezTo>
                <a:cubicBezTo>
                  <a:pt x="2104779" y="3152134"/>
                  <a:pt x="2103228" y="3152890"/>
                  <a:pt x="2101679" y="3153644"/>
                </a:cubicBezTo>
                <a:cubicBezTo>
                  <a:pt x="2104779" y="3150626"/>
                  <a:pt x="2107878" y="3143846"/>
                  <a:pt x="2116402" y="3136998"/>
                </a:cubicBezTo>
                <a:close/>
                <a:moveTo>
                  <a:pt x="1347726" y="3132999"/>
                </a:moveTo>
                <a:cubicBezTo>
                  <a:pt x="1358949" y="3143999"/>
                  <a:pt x="1337253" y="3144682"/>
                  <a:pt x="1342489" y="3152830"/>
                </a:cubicBezTo>
                <a:cubicBezTo>
                  <a:pt x="1337253" y="3152830"/>
                  <a:pt x="1339496" y="3136456"/>
                  <a:pt x="1347726" y="3132999"/>
                </a:cubicBezTo>
                <a:close/>
                <a:moveTo>
                  <a:pt x="1461511" y="3121249"/>
                </a:moveTo>
                <a:cubicBezTo>
                  <a:pt x="1455640" y="3129881"/>
                  <a:pt x="1443897" y="3148888"/>
                  <a:pt x="1429954" y="3143503"/>
                </a:cubicBezTo>
                <a:cubicBezTo>
                  <a:pt x="1435091" y="3129881"/>
                  <a:pt x="1446833" y="3123257"/>
                  <a:pt x="1461511" y="3121249"/>
                </a:cubicBezTo>
                <a:close/>
                <a:moveTo>
                  <a:pt x="1582011" y="3120171"/>
                </a:moveTo>
                <a:cubicBezTo>
                  <a:pt x="1582011" y="3120171"/>
                  <a:pt x="1582011" y="3120171"/>
                  <a:pt x="1585769" y="3127936"/>
                </a:cubicBezTo>
                <a:cubicBezTo>
                  <a:pt x="1585769" y="3127936"/>
                  <a:pt x="1585769" y="3127936"/>
                  <a:pt x="1578256" y="3132999"/>
                </a:cubicBezTo>
                <a:cubicBezTo>
                  <a:pt x="1576001" y="3128649"/>
                  <a:pt x="1578256" y="3126561"/>
                  <a:pt x="1576752" y="3123725"/>
                </a:cubicBezTo>
                <a:cubicBezTo>
                  <a:pt x="1576752" y="3123725"/>
                  <a:pt x="1576752" y="3123725"/>
                  <a:pt x="1572245" y="3126561"/>
                </a:cubicBezTo>
                <a:cubicBezTo>
                  <a:pt x="1569990" y="3117304"/>
                  <a:pt x="1579006" y="3125888"/>
                  <a:pt x="1582011" y="3120171"/>
                </a:cubicBezTo>
                <a:close/>
                <a:moveTo>
                  <a:pt x="2177474" y="3117304"/>
                </a:moveTo>
                <a:cubicBezTo>
                  <a:pt x="2171558" y="3123479"/>
                  <a:pt x="2169585" y="3138987"/>
                  <a:pt x="2163667" y="3131153"/>
                </a:cubicBezTo>
                <a:cubicBezTo>
                  <a:pt x="2166298" y="3122722"/>
                  <a:pt x="2171558" y="3118841"/>
                  <a:pt x="2177474" y="3117304"/>
                </a:cubicBezTo>
                <a:close/>
                <a:moveTo>
                  <a:pt x="1308026" y="3113374"/>
                </a:moveTo>
                <a:cubicBezTo>
                  <a:pt x="1308026" y="3113374"/>
                  <a:pt x="1308026" y="3113374"/>
                  <a:pt x="1311613" y="3121249"/>
                </a:cubicBezTo>
                <a:cubicBezTo>
                  <a:pt x="1292965" y="3125524"/>
                  <a:pt x="1289378" y="3144945"/>
                  <a:pt x="1272166" y="3144240"/>
                </a:cubicBezTo>
                <a:cubicBezTo>
                  <a:pt x="1280055" y="3123382"/>
                  <a:pt x="1298703" y="3129007"/>
                  <a:pt x="1308026" y="3113374"/>
                </a:cubicBezTo>
                <a:close/>
                <a:moveTo>
                  <a:pt x="1741585" y="3099687"/>
                </a:moveTo>
                <a:cubicBezTo>
                  <a:pt x="1741585" y="3106804"/>
                  <a:pt x="1727983" y="3109658"/>
                  <a:pt x="1723222" y="3115337"/>
                </a:cubicBezTo>
                <a:cubicBezTo>
                  <a:pt x="1721861" y="3107519"/>
                  <a:pt x="1734784" y="3097550"/>
                  <a:pt x="1741585" y="3099687"/>
                </a:cubicBezTo>
                <a:close/>
                <a:moveTo>
                  <a:pt x="1337535" y="3097720"/>
                </a:moveTo>
                <a:cubicBezTo>
                  <a:pt x="1343170" y="3109423"/>
                  <a:pt x="1325560" y="3108045"/>
                  <a:pt x="1323447" y="3099787"/>
                </a:cubicBezTo>
                <a:cubicBezTo>
                  <a:pt x="1329786" y="3093602"/>
                  <a:pt x="1331195" y="3103917"/>
                  <a:pt x="1337535" y="3097720"/>
                </a:cubicBezTo>
                <a:close/>
                <a:moveTo>
                  <a:pt x="1411611" y="3091632"/>
                </a:moveTo>
                <a:cubicBezTo>
                  <a:pt x="1418120" y="3099525"/>
                  <a:pt x="1397146" y="3107439"/>
                  <a:pt x="1396423" y="3096888"/>
                </a:cubicBezTo>
                <a:cubicBezTo>
                  <a:pt x="1401485" y="3093602"/>
                  <a:pt x="1405101" y="3097550"/>
                  <a:pt x="1411611" y="3091632"/>
                </a:cubicBezTo>
                <a:close/>
                <a:moveTo>
                  <a:pt x="1391060" y="3087713"/>
                </a:moveTo>
                <a:cubicBezTo>
                  <a:pt x="1392480" y="3096888"/>
                  <a:pt x="1381118" y="3096888"/>
                  <a:pt x="1376148" y="3099525"/>
                </a:cubicBezTo>
                <a:cubicBezTo>
                  <a:pt x="1374728" y="3093602"/>
                  <a:pt x="1386799" y="3091632"/>
                  <a:pt x="1391060" y="3087713"/>
                </a:cubicBezTo>
                <a:close/>
                <a:moveTo>
                  <a:pt x="1456132" y="3065392"/>
                </a:moveTo>
                <a:cubicBezTo>
                  <a:pt x="1461152" y="3069668"/>
                  <a:pt x="1468325" y="3063969"/>
                  <a:pt x="1471910" y="3072526"/>
                </a:cubicBezTo>
                <a:cubicBezTo>
                  <a:pt x="1461869" y="3076094"/>
                  <a:pt x="1473345" y="3086818"/>
                  <a:pt x="1461869" y="3089671"/>
                </a:cubicBezTo>
                <a:cubicBezTo>
                  <a:pt x="1461152" y="3086091"/>
                  <a:pt x="1465456" y="3084664"/>
                  <a:pt x="1464021" y="3081095"/>
                </a:cubicBezTo>
                <a:cubicBezTo>
                  <a:pt x="1464021" y="3081095"/>
                  <a:pt x="1464021" y="3081095"/>
                  <a:pt x="1453263" y="3078238"/>
                </a:cubicBezTo>
                <a:cubicBezTo>
                  <a:pt x="1449677" y="3072526"/>
                  <a:pt x="1458283" y="3070384"/>
                  <a:pt x="1456132" y="3065392"/>
                </a:cubicBezTo>
                <a:close/>
                <a:moveTo>
                  <a:pt x="5771094" y="3061857"/>
                </a:moveTo>
                <a:cubicBezTo>
                  <a:pt x="5760424" y="3091493"/>
                  <a:pt x="5727702" y="3073422"/>
                  <a:pt x="5771094" y="3061857"/>
                </a:cubicBezTo>
                <a:close/>
                <a:moveTo>
                  <a:pt x="1663431" y="3055728"/>
                </a:moveTo>
                <a:cubicBezTo>
                  <a:pt x="1665702" y="3055893"/>
                  <a:pt x="1667519" y="3057376"/>
                  <a:pt x="1668608" y="3060660"/>
                </a:cubicBezTo>
                <a:cubicBezTo>
                  <a:pt x="1662795" y="3063310"/>
                  <a:pt x="1666429" y="3068574"/>
                  <a:pt x="1658436" y="3069887"/>
                </a:cubicBezTo>
                <a:cubicBezTo>
                  <a:pt x="1654801" y="3065284"/>
                  <a:pt x="1656982" y="3062647"/>
                  <a:pt x="1655528" y="3058692"/>
                </a:cubicBezTo>
                <a:cubicBezTo>
                  <a:pt x="1658436" y="3056706"/>
                  <a:pt x="1661160" y="3055561"/>
                  <a:pt x="1663431" y="3055728"/>
                </a:cubicBezTo>
                <a:close/>
                <a:moveTo>
                  <a:pt x="1448888" y="3043669"/>
                </a:moveTo>
                <a:cubicBezTo>
                  <a:pt x="1451650" y="3050859"/>
                  <a:pt x="1444056" y="3054440"/>
                  <a:pt x="1437843" y="3058033"/>
                </a:cubicBezTo>
                <a:cubicBezTo>
                  <a:pt x="1439223" y="3052298"/>
                  <a:pt x="1442675" y="3042228"/>
                  <a:pt x="1448888" y="3043669"/>
                </a:cubicBezTo>
                <a:close/>
                <a:moveTo>
                  <a:pt x="1680441" y="3032657"/>
                </a:moveTo>
                <a:cubicBezTo>
                  <a:pt x="1678963" y="3038778"/>
                  <a:pt x="1675264" y="3054086"/>
                  <a:pt x="1668607" y="3040310"/>
                </a:cubicBezTo>
                <a:cubicBezTo>
                  <a:pt x="1676744" y="3037249"/>
                  <a:pt x="1673784" y="3030360"/>
                  <a:pt x="1680441" y="3032657"/>
                </a:cubicBezTo>
                <a:close/>
                <a:moveTo>
                  <a:pt x="1536382" y="3025212"/>
                </a:moveTo>
                <a:cubicBezTo>
                  <a:pt x="1542378" y="3024438"/>
                  <a:pt x="1514647" y="3046184"/>
                  <a:pt x="1517645" y="3045403"/>
                </a:cubicBezTo>
                <a:cubicBezTo>
                  <a:pt x="1504903" y="3035300"/>
                  <a:pt x="1527388" y="3032196"/>
                  <a:pt x="1536382" y="3025212"/>
                </a:cubicBezTo>
                <a:close/>
                <a:moveTo>
                  <a:pt x="1937565" y="3000714"/>
                </a:moveTo>
                <a:cubicBezTo>
                  <a:pt x="1944736" y="3000714"/>
                  <a:pt x="1939715" y="3011786"/>
                  <a:pt x="1944736" y="3009699"/>
                </a:cubicBezTo>
                <a:cubicBezTo>
                  <a:pt x="1940434" y="3014558"/>
                  <a:pt x="1928240" y="3028389"/>
                  <a:pt x="1923937" y="3015939"/>
                </a:cubicBezTo>
                <a:cubicBezTo>
                  <a:pt x="1921068" y="3019397"/>
                  <a:pt x="1926089" y="3024925"/>
                  <a:pt x="1917482" y="3027005"/>
                </a:cubicBezTo>
                <a:cubicBezTo>
                  <a:pt x="1913178" y="3014558"/>
                  <a:pt x="1932544" y="3010406"/>
                  <a:pt x="1937565" y="3000714"/>
                </a:cubicBezTo>
                <a:close/>
                <a:moveTo>
                  <a:pt x="1587161" y="2995635"/>
                </a:moveTo>
                <a:cubicBezTo>
                  <a:pt x="1592034" y="2992810"/>
                  <a:pt x="1594818" y="2999162"/>
                  <a:pt x="1597603" y="3005511"/>
                </a:cubicBezTo>
                <a:cubicBezTo>
                  <a:pt x="1590641" y="3012574"/>
                  <a:pt x="1585769" y="3001980"/>
                  <a:pt x="1587161" y="2995635"/>
                </a:cubicBezTo>
                <a:close/>
                <a:moveTo>
                  <a:pt x="1664945" y="2990837"/>
                </a:moveTo>
                <a:cubicBezTo>
                  <a:pt x="1670580" y="3002052"/>
                  <a:pt x="1649448" y="3012574"/>
                  <a:pt x="1640994" y="3002756"/>
                </a:cubicBezTo>
                <a:cubicBezTo>
                  <a:pt x="1650152" y="2994342"/>
                  <a:pt x="1656492" y="2997846"/>
                  <a:pt x="1664945" y="2990837"/>
                </a:cubicBezTo>
                <a:close/>
                <a:moveTo>
                  <a:pt x="1968763" y="2979465"/>
                </a:moveTo>
                <a:cubicBezTo>
                  <a:pt x="1973471" y="2981705"/>
                  <a:pt x="1974143" y="2995113"/>
                  <a:pt x="1976833" y="2993485"/>
                </a:cubicBezTo>
                <a:cubicBezTo>
                  <a:pt x="1978267" y="2995655"/>
                  <a:pt x="1976833" y="2996375"/>
                  <a:pt x="1976115" y="2997823"/>
                </a:cubicBezTo>
                <a:cubicBezTo>
                  <a:pt x="1972529" y="3000714"/>
                  <a:pt x="1971095" y="2997823"/>
                  <a:pt x="1967508" y="2999270"/>
                </a:cubicBezTo>
                <a:cubicBezTo>
                  <a:pt x="1968943" y="2991319"/>
                  <a:pt x="1968943" y="2987706"/>
                  <a:pt x="1962488" y="2981926"/>
                </a:cubicBezTo>
                <a:cubicBezTo>
                  <a:pt x="1965178" y="2979216"/>
                  <a:pt x="1967195" y="2978717"/>
                  <a:pt x="1968763" y="2979465"/>
                </a:cubicBezTo>
                <a:close/>
                <a:moveTo>
                  <a:pt x="1886458" y="2978984"/>
                </a:moveTo>
                <a:cubicBezTo>
                  <a:pt x="1893456" y="2986653"/>
                  <a:pt x="1877359" y="2990837"/>
                  <a:pt x="1874560" y="2990142"/>
                </a:cubicBezTo>
                <a:cubicBezTo>
                  <a:pt x="1871760" y="2983870"/>
                  <a:pt x="1883658" y="2983174"/>
                  <a:pt x="1886458" y="2978984"/>
                </a:cubicBezTo>
                <a:close/>
                <a:moveTo>
                  <a:pt x="1650857" y="2961484"/>
                </a:moveTo>
                <a:cubicBezTo>
                  <a:pt x="1638178" y="2977790"/>
                  <a:pt x="1625498" y="2980634"/>
                  <a:pt x="1610705" y="2994791"/>
                </a:cubicBezTo>
                <a:cubicBezTo>
                  <a:pt x="1612819" y="2985585"/>
                  <a:pt x="1605070" y="2984878"/>
                  <a:pt x="1601547" y="2976371"/>
                </a:cubicBezTo>
                <a:cubicBezTo>
                  <a:pt x="1605774" y="2972824"/>
                  <a:pt x="1604365" y="2967144"/>
                  <a:pt x="1610705" y="2964312"/>
                </a:cubicBezTo>
                <a:cubicBezTo>
                  <a:pt x="1614932" y="2965022"/>
                  <a:pt x="1617750" y="2975660"/>
                  <a:pt x="1622680" y="2977082"/>
                </a:cubicBezTo>
                <a:cubicBezTo>
                  <a:pt x="1636064" y="2967144"/>
                  <a:pt x="1636064" y="2957233"/>
                  <a:pt x="1650857" y="2961484"/>
                </a:cubicBezTo>
                <a:close/>
                <a:moveTo>
                  <a:pt x="1747783" y="2960660"/>
                </a:moveTo>
                <a:cubicBezTo>
                  <a:pt x="1753419" y="2974433"/>
                  <a:pt x="1726651" y="2965001"/>
                  <a:pt x="1732991" y="2980241"/>
                </a:cubicBezTo>
                <a:cubicBezTo>
                  <a:pt x="1730878" y="2980966"/>
                  <a:pt x="1729469" y="2979517"/>
                  <a:pt x="1727355" y="2980966"/>
                </a:cubicBezTo>
                <a:cubicBezTo>
                  <a:pt x="1726651" y="2978061"/>
                  <a:pt x="1725242" y="2978790"/>
                  <a:pt x="1723833" y="2979517"/>
                </a:cubicBezTo>
                <a:cubicBezTo>
                  <a:pt x="1728060" y="2972252"/>
                  <a:pt x="1738627" y="2959217"/>
                  <a:pt x="1747783" y="2960660"/>
                </a:cubicBezTo>
                <a:close/>
                <a:moveTo>
                  <a:pt x="1594822" y="2959264"/>
                </a:moveTo>
                <a:cubicBezTo>
                  <a:pt x="1597703" y="2958484"/>
                  <a:pt x="1600756" y="2958710"/>
                  <a:pt x="1604036" y="2960515"/>
                </a:cubicBezTo>
                <a:cubicBezTo>
                  <a:pt x="1604765" y="2960515"/>
                  <a:pt x="1604765" y="2959793"/>
                  <a:pt x="1605493" y="2959793"/>
                </a:cubicBezTo>
                <a:cubicBezTo>
                  <a:pt x="1604036" y="2969904"/>
                  <a:pt x="1582897" y="2982941"/>
                  <a:pt x="1571963" y="2977878"/>
                </a:cubicBezTo>
                <a:cubicBezTo>
                  <a:pt x="1579071" y="2972982"/>
                  <a:pt x="1586177" y="2961596"/>
                  <a:pt x="1594822" y="2959264"/>
                </a:cubicBezTo>
                <a:close/>
                <a:moveTo>
                  <a:pt x="2099394" y="2955257"/>
                </a:moveTo>
                <a:cubicBezTo>
                  <a:pt x="2104497" y="2961863"/>
                  <a:pt x="2092834" y="2963328"/>
                  <a:pt x="2100853" y="2971406"/>
                </a:cubicBezTo>
                <a:cubicBezTo>
                  <a:pt x="2088461" y="2980966"/>
                  <a:pt x="2089918" y="2969933"/>
                  <a:pt x="2075340" y="2980966"/>
                </a:cubicBezTo>
                <a:cubicBezTo>
                  <a:pt x="2070966" y="2962596"/>
                  <a:pt x="2097208" y="2971406"/>
                  <a:pt x="2099394" y="2955257"/>
                </a:cubicBezTo>
                <a:close/>
                <a:moveTo>
                  <a:pt x="1994988" y="2950052"/>
                </a:moveTo>
                <a:cubicBezTo>
                  <a:pt x="1998419" y="2949331"/>
                  <a:pt x="2001163" y="2952949"/>
                  <a:pt x="2003907" y="2957297"/>
                </a:cubicBezTo>
                <a:cubicBezTo>
                  <a:pt x="1999105" y="2961650"/>
                  <a:pt x="1997733" y="2967436"/>
                  <a:pt x="1990186" y="2971067"/>
                </a:cubicBezTo>
                <a:cubicBezTo>
                  <a:pt x="1988128" y="2962370"/>
                  <a:pt x="1997047" y="2958033"/>
                  <a:pt x="1994988" y="2950052"/>
                </a:cubicBezTo>
                <a:close/>
                <a:moveTo>
                  <a:pt x="1722317" y="2941439"/>
                </a:moveTo>
                <a:cubicBezTo>
                  <a:pt x="1722317" y="2941439"/>
                  <a:pt x="1722317" y="2941439"/>
                  <a:pt x="1725806" y="2949297"/>
                </a:cubicBezTo>
                <a:cubicBezTo>
                  <a:pt x="1706265" y="2962174"/>
                  <a:pt x="1694400" y="2977926"/>
                  <a:pt x="1680441" y="2982941"/>
                </a:cubicBezTo>
                <a:cubicBezTo>
                  <a:pt x="1690213" y="2956455"/>
                  <a:pt x="1705567" y="2959321"/>
                  <a:pt x="1722317" y="2941439"/>
                </a:cubicBezTo>
                <a:close/>
                <a:moveTo>
                  <a:pt x="1674598" y="2935559"/>
                </a:moveTo>
                <a:cubicBezTo>
                  <a:pt x="1680441" y="2945967"/>
                  <a:pt x="1665101" y="2963162"/>
                  <a:pt x="1660718" y="2944478"/>
                </a:cubicBezTo>
                <a:close/>
                <a:moveTo>
                  <a:pt x="1651252" y="2935559"/>
                </a:moveTo>
                <a:cubicBezTo>
                  <a:pt x="1654801" y="2943439"/>
                  <a:pt x="1644861" y="2951307"/>
                  <a:pt x="1639890" y="2949867"/>
                </a:cubicBezTo>
                <a:cubicBezTo>
                  <a:pt x="1637050" y="2942752"/>
                  <a:pt x="1645570" y="2939825"/>
                  <a:pt x="1651252" y="2935559"/>
                </a:cubicBezTo>
                <a:close/>
                <a:moveTo>
                  <a:pt x="1627763" y="2934996"/>
                </a:moveTo>
                <a:cubicBezTo>
                  <a:pt x="1629162" y="2945646"/>
                  <a:pt x="1620063" y="2952073"/>
                  <a:pt x="1612365" y="2959217"/>
                </a:cubicBezTo>
                <a:cubicBezTo>
                  <a:pt x="1612365" y="2959217"/>
                  <a:pt x="1612365" y="2959217"/>
                  <a:pt x="1607465" y="2948506"/>
                </a:cubicBezTo>
                <a:cubicBezTo>
                  <a:pt x="1617264" y="2944940"/>
                  <a:pt x="1622163" y="2933566"/>
                  <a:pt x="1627763" y="2934996"/>
                </a:cubicBezTo>
                <a:close/>
                <a:moveTo>
                  <a:pt x="1779060" y="2933566"/>
                </a:moveTo>
                <a:cubicBezTo>
                  <a:pt x="1776923" y="2943844"/>
                  <a:pt x="1762679" y="2959217"/>
                  <a:pt x="1756268" y="2955542"/>
                </a:cubicBezTo>
                <a:cubicBezTo>
                  <a:pt x="1753419" y="2944533"/>
                  <a:pt x="1771225" y="2940137"/>
                  <a:pt x="1779060" y="2933566"/>
                </a:cubicBezTo>
                <a:close/>
                <a:moveTo>
                  <a:pt x="2113654" y="2920507"/>
                </a:moveTo>
                <a:cubicBezTo>
                  <a:pt x="2114358" y="2925925"/>
                  <a:pt x="2110131" y="2923211"/>
                  <a:pt x="2107315" y="2924590"/>
                </a:cubicBezTo>
                <a:cubicBezTo>
                  <a:pt x="2104497" y="2928027"/>
                  <a:pt x="2109427" y="2933471"/>
                  <a:pt x="2100975" y="2935559"/>
                </a:cubicBezTo>
                <a:cubicBezTo>
                  <a:pt x="2094635" y="2928732"/>
                  <a:pt x="2096043" y="2929394"/>
                  <a:pt x="2096748" y="2921187"/>
                </a:cubicBezTo>
                <a:cubicBezTo>
                  <a:pt x="2100975" y="2925925"/>
                  <a:pt x="2108724" y="2919853"/>
                  <a:pt x="2113654" y="2920507"/>
                </a:cubicBezTo>
                <a:close/>
                <a:moveTo>
                  <a:pt x="1999963" y="2917927"/>
                </a:moveTo>
                <a:cubicBezTo>
                  <a:pt x="1993215" y="2923814"/>
                  <a:pt x="1984444" y="2949331"/>
                  <a:pt x="1974322" y="2935827"/>
                </a:cubicBezTo>
                <a:cubicBezTo>
                  <a:pt x="1983095" y="2923077"/>
                  <a:pt x="1989168" y="2929102"/>
                  <a:pt x="1999963" y="2917927"/>
                </a:cubicBezTo>
                <a:close/>
                <a:moveTo>
                  <a:pt x="1981964" y="2917274"/>
                </a:moveTo>
                <a:cubicBezTo>
                  <a:pt x="1981964" y="2917274"/>
                  <a:pt x="1981964" y="2917274"/>
                  <a:pt x="1984183" y="2922755"/>
                </a:cubicBezTo>
                <a:cubicBezTo>
                  <a:pt x="1981964" y="2929637"/>
                  <a:pt x="1981225" y="2924105"/>
                  <a:pt x="1975307" y="2928304"/>
                </a:cubicBezTo>
                <a:cubicBezTo>
                  <a:pt x="1975307" y="2928304"/>
                  <a:pt x="1975307" y="2928304"/>
                  <a:pt x="1972349" y="2922755"/>
                </a:cubicBezTo>
                <a:cubicBezTo>
                  <a:pt x="1979006" y="2919360"/>
                  <a:pt x="1975307" y="2915767"/>
                  <a:pt x="1981964" y="2917274"/>
                </a:cubicBezTo>
                <a:close/>
                <a:moveTo>
                  <a:pt x="1704111" y="2915965"/>
                </a:moveTo>
                <a:cubicBezTo>
                  <a:pt x="1710027" y="2925546"/>
                  <a:pt x="1694248" y="2926932"/>
                  <a:pt x="1689646" y="2933566"/>
                </a:cubicBezTo>
                <a:cubicBezTo>
                  <a:pt x="1688331" y="2925546"/>
                  <a:pt x="1696879" y="2913857"/>
                  <a:pt x="1704111" y="2915965"/>
                </a:cubicBezTo>
                <a:close/>
                <a:moveTo>
                  <a:pt x="1767225" y="2909951"/>
                </a:moveTo>
                <a:cubicBezTo>
                  <a:pt x="1765136" y="2932279"/>
                  <a:pt x="1742165" y="2924599"/>
                  <a:pt x="1736595" y="2943439"/>
                </a:cubicBezTo>
                <a:lnTo>
                  <a:pt x="1731722" y="2932947"/>
                </a:lnTo>
                <a:cubicBezTo>
                  <a:pt x="1751214" y="2926623"/>
                  <a:pt x="1749126" y="2915466"/>
                  <a:pt x="1767225" y="2909951"/>
                </a:cubicBezTo>
                <a:close/>
                <a:moveTo>
                  <a:pt x="1733695" y="2896385"/>
                </a:moveTo>
                <a:cubicBezTo>
                  <a:pt x="1731724" y="2902321"/>
                  <a:pt x="1725149" y="2911914"/>
                  <a:pt x="1719888" y="2909707"/>
                </a:cubicBezTo>
                <a:cubicBezTo>
                  <a:pt x="1721204" y="2903060"/>
                  <a:pt x="1727779" y="2894155"/>
                  <a:pt x="1733695" y="2896385"/>
                </a:cubicBezTo>
                <a:close/>
                <a:moveTo>
                  <a:pt x="1926986" y="2890193"/>
                </a:moveTo>
                <a:cubicBezTo>
                  <a:pt x="1925671" y="2895749"/>
                  <a:pt x="1921726" y="2899902"/>
                  <a:pt x="1916466" y="2904042"/>
                </a:cubicBezTo>
                <a:cubicBezTo>
                  <a:pt x="1913178" y="2892964"/>
                  <a:pt x="1920411" y="2895047"/>
                  <a:pt x="1926986" y="2890193"/>
                </a:cubicBezTo>
                <a:close/>
                <a:moveTo>
                  <a:pt x="1956375" y="2881226"/>
                </a:moveTo>
                <a:cubicBezTo>
                  <a:pt x="1960656" y="2880068"/>
                  <a:pt x="1964882" y="2880657"/>
                  <a:pt x="1968404" y="2884065"/>
                </a:cubicBezTo>
                <a:cubicBezTo>
                  <a:pt x="1968404" y="2894879"/>
                  <a:pt x="1955021" y="2879038"/>
                  <a:pt x="1960656" y="2892720"/>
                </a:cubicBezTo>
                <a:cubicBezTo>
                  <a:pt x="1956430" y="2890554"/>
                  <a:pt x="1947272" y="2899921"/>
                  <a:pt x="1950090" y="2889110"/>
                </a:cubicBezTo>
                <a:cubicBezTo>
                  <a:pt x="1943046" y="2898476"/>
                  <a:pt x="1939524" y="2905640"/>
                  <a:pt x="1933888" y="2909951"/>
                </a:cubicBezTo>
                <a:cubicBezTo>
                  <a:pt x="1930191" y="2904037"/>
                  <a:pt x="1943530" y="2884740"/>
                  <a:pt x="1956375" y="2881226"/>
                </a:cubicBezTo>
                <a:close/>
                <a:moveTo>
                  <a:pt x="1889152" y="2862523"/>
                </a:moveTo>
                <a:cubicBezTo>
                  <a:pt x="1888434" y="2866905"/>
                  <a:pt x="1889152" y="2872024"/>
                  <a:pt x="1893455" y="2877770"/>
                </a:cubicBezTo>
                <a:cubicBezTo>
                  <a:pt x="1880545" y="2898880"/>
                  <a:pt x="1866918" y="2898149"/>
                  <a:pt x="1846119" y="2911914"/>
                </a:cubicBezTo>
                <a:cubicBezTo>
                  <a:pt x="1847554" y="2907567"/>
                  <a:pt x="1858312" y="2895231"/>
                  <a:pt x="1861181" y="2898880"/>
                </a:cubicBezTo>
                <a:cubicBezTo>
                  <a:pt x="1863332" y="2895231"/>
                  <a:pt x="1862616" y="2890132"/>
                  <a:pt x="1860464" y="2885028"/>
                </a:cubicBezTo>
                <a:cubicBezTo>
                  <a:pt x="1873374" y="2891594"/>
                  <a:pt x="1869787" y="2862523"/>
                  <a:pt x="1889152" y="2862523"/>
                </a:cubicBezTo>
                <a:close/>
                <a:moveTo>
                  <a:pt x="1960172" y="2843432"/>
                </a:moveTo>
                <a:cubicBezTo>
                  <a:pt x="1962231" y="2842688"/>
                  <a:pt x="1963602" y="2844954"/>
                  <a:pt x="1965661" y="2843432"/>
                </a:cubicBezTo>
                <a:cubicBezTo>
                  <a:pt x="1968404" y="2847201"/>
                  <a:pt x="1965661" y="2849425"/>
                  <a:pt x="1967033" y="2853144"/>
                </a:cubicBezTo>
                <a:cubicBezTo>
                  <a:pt x="1964974" y="2854625"/>
                  <a:pt x="1964288" y="2850927"/>
                  <a:pt x="1962916" y="2849425"/>
                </a:cubicBezTo>
                <a:cubicBezTo>
                  <a:pt x="1958114" y="2852412"/>
                  <a:pt x="1962916" y="2858365"/>
                  <a:pt x="1956056" y="2860583"/>
                </a:cubicBezTo>
                <a:lnTo>
                  <a:pt x="1952625" y="2852412"/>
                </a:lnTo>
                <a:cubicBezTo>
                  <a:pt x="1958114" y="2849425"/>
                  <a:pt x="1961545" y="2853144"/>
                  <a:pt x="1960172" y="2843432"/>
                </a:cubicBezTo>
                <a:close/>
                <a:moveTo>
                  <a:pt x="1827597" y="2836971"/>
                </a:moveTo>
                <a:cubicBezTo>
                  <a:pt x="1830340" y="2841083"/>
                  <a:pt x="1827597" y="2843984"/>
                  <a:pt x="1826224" y="2841083"/>
                </a:cubicBezTo>
                <a:cubicBezTo>
                  <a:pt x="1824166" y="2842543"/>
                  <a:pt x="1826224" y="2845402"/>
                  <a:pt x="1826909" y="2847566"/>
                </a:cubicBezTo>
                <a:cubicBezTo>
                  <a:pt x="1820050" y="2854625"/>
                  <a:pt x="1814561" y="2843984"/>
                  <a:pt x="1815934" y="2837638"/>
                </a:cubicBezTo>
                <a:cubicBezTo>
                  <a:pt x="1820736" y="2834955"/>
                  <a:pt x="1822108" y="2843245"/>
                  <a:pt x="1827597" y="2836971"/>
                </a:cubicBezTo>
                <a:close/>
                <a:moveTo>
                  <a:pt x="1917193" y="2836847"/>
                </a:moveTo>
                <a:cubicBezTo>
                  <a:pt x="1925762" y="2836847"/>
                  <a:pt x="1923620" y="2846067"/>
                  <a:pt x="1932903" y="2851106"/>
                </a:cubicBezTo>
                <a:cubicBezTo>
                  <a:pt x="1921478" y="2849664"/>
                  <a:pt x="1927905" y="2853233"/>
                  <a:pt x="1917193" y="2861105"/>
                </a:cubicBezTo>
                <a:cubicBezTo>
                  <a:pt x="1917907" y="2863920"/>
                  <a:pt x="1920763" y="2861783"/>
                  <a:pt x="1922905" y="2861105"/>
                </a:cubicBezTo>
                <a:cubicBezTo>
                  <a:pt x="1927191" y="2871805"/>
                  <a:pt x="1915050" y="2863920"/>
                  <a:pt x="1915764" y="2872489"/>
                </a:cubicBezTo>
                <a:cubicBezTo>
                  <a:pt x="1909337" y="2871090"/>
                  <a:pt x="1914336" y="2864639"/>
                  <a:pt x="1907908" y="2860361"/>
                </a:cubicBezTo>
                <a:lnTo>
                  <a:pt x="1902910" y="2863211"/>
                </a:lnTo>
                <a:cubicBezTo>
                  <a:pt x="1900768" y="2865358"/>
                  <a:pt x="1903624" y="2869663"/>
                  <a:pt x="1904339" y="2872489"/>
                </a:cubicBezTo>
                <a:cubicBezTo>
                  <a:pt x="1891483" y="2880294"/>
                  <a:pt x="1899339" y="2862493"/>
                  <a:pt x="1895768" y="2853934"/>
                </a:cubicBezTo>
                <a:cubicBezTo>
                  <a:pt x="1905766" y="2858965"/>
                  <a:pt x="1908623" y="2839546"/>
                  <a:pt x="1917193" y="2836847"/>
                </a:cubicBezTo>
                <a:close/>
                <a:moveTo>
                  <a:pt x="1190436" y="2835569"/>
                </a:moveTo>
                <a:cubicBezTo>
                  <a:pt x="1192109" y="2834539"/>
                  <a:pt x="1194399" y="2834908"/>
                  <a:pt x="1197217" y="2836739"/>
                </a:cubicBezTo>
                <a:cubicBezTo>
                  <a:pt x="1197217" y="2842004"/>
                  <a:pt x="1193694" y="2839655"/>
                  <a:pt x="1193694" y="2846699"/>
                </a:cubicBezTo>
                <a:cubicBezTo>
                  <a:pt x="1193694" y="2846699"/>
                  <a:pt x="1193694" y="2846699"/>
                  <a:pt x="1187354" y="2842790"/>
                </a:cubicBezTo>
                <a:cubicBezTo>
                  <a:pt x="1187707" y="2839027"/>
                  <a:pt x="1188763" y="2836599"/>
                  <a:pt x="1190436" y="2835569"/>
                </a:cubicBezTo>
                <a:close/>
                <a:moveTo>
                  <a:pt x="2015741" y="2829990"/>
                </a:moveTo>
                <a:cubicBezTo>
                  <a:pt x="2027012" y="2829308"/>
                  <a:pt x="2030534" y="2850789"/>
                  <a:pt x="2036874" y="2844171"/>
                </a:cubicBezTo>
                <a:cubicBezTo>
                  <a:pt x="2041101" y="2844914"/>
                  <a:pt x="2041101" y="2848042"/>
                  <a:pt x="2039251" y="2850789"/>
                </a:cubicBezTo>
                <a:lnTo>
                  <a:pt x="2030875" y="2854971"/>
                </a:lnTo>
                <a:lnTo>
                  <a:pt x="2030902" y="2855028"/>
                </a:lnTo>
                <a:cubicBezTo>
                  <a:pt x="2031554" y="2856384"/>
                  <a:pt x="2032857" y="2859079"/>
                  <a:pt x="2035465" y="2864397"/>
                </a:cubicBezTo>
                <a:cubicBezTo>
                  <a:pt x="2029504" y="2866553"/>
                  <a:pt x="2032485" y="2872286"/>
                  <a:pt x="2025034" y="2874404"/>
                </a:cubicBezTo>
                <a:cubicBezTo>
                  <a:pt x="2016838" y="2870144"/>
                  <a:pt x="2011622" y="2855840"/>
                  <a:pt x="2002680" y="2853682"/>
                </a:cubicBezTo>
                <a:cubicBezTo>
                  <a:pt x="2001935" y="2850844"/>
                  <a:pt x="2018327" y="2848684"/>
                  <a:pt x="2022799" y="2851573"/>
                </a:cubicBezTo>
                <a:cubicBezTo>
                  <a:pt x="2028760" y="2858726"/>
                  <a:pt x="2016092" y="2860121"/>
                  <a:pt x="2025034" y="2867992"/>
                </a:cubicBezTo>
                <a:cubicBezTo>
                  <a:pt x="2032857" y="2866373"/>
                  <a:pt x="2025593" y="2860337"/>
                  <a:pt x="2026187" y="2856539"/>
                </a:cubicBezTo>
                <a:lnTo>
                  <a:pt x="2029655" y="2854099"/>
                </a:lnTo>
                <a:lnTo>
                  <a:pt x="2021816" y="2844823"/>
                </a:lnTo>
                <a:cubicBezTo>
                  <a:pt x="2018735" y="2841366"/>
                  <a:pt x="2016093" y="2837282"/>
                  <a:pt x="2015741" y="2829990"/>
                </a:cubicBezTo>
                <a:close/>
                <a:moveTo>
                  <a:pt x="1204650" y="2829308"/>
                </a:moveTo>
                <a:cubicBezTo>
                  <a:pt x="1209202" y="2832240"/>
                  <a:pt x="1212995" y="2836629"/>
                  <a:pt x="1212995" y="2842688"/>
                </a:cubicBezTo>
                <a:cubicBezTo>
                  <a:pt x="1209202" y="2839546"/>
                  <a:pt x="1206926" y="2834426"/>
                  <a:pt x="1203133" y="2837359"/>
                </a:cubicBezTo>
                <a:cubicBezTo>
                  <a:pt x="1203133" y="2837359"/>
                  <a:pt x="1203133" y="2837359"/>
                  <a:pt x="1204650" y="2829308"/>
                </a:cubicBezTo>
                <a:close/>
                <a:moveTo>
                  <a:pt x="1953921" y="2821272"/>
                </a:moveTo>
                <a:cubicBezTo>
                  <a:pt x="1953243" y="2827004"/>
                  <a:pt x="1954598" y="2833931"/>
                  <a:pt x="1954598" y="2840747"/>
                </a:cubicBezTo>
                <a:cubicBezTo>
                  <a:pt x="1949174" y="2843663"/>
                  <a:pt x="1945106" y="2842219"/>
                  <a:pt x="1938326" y="2848684"/>
                </a:cubicBezTo>
                <a:cubicBezTo>
                  <a:pt x="1932902" y="2835295"/>
                  <a:pt x="1947140" y="2829882"/>
                  <a:pt x="1953921" y="2821272"/>
                </a:cubicBezTo>
                <a:close/>
                <a:moveTo>
                  <a:pt x="2031767" y="2820084"/>
                </a:moveTo>
                <a:cubicBezTo>
                  <a:pt x="2037683" y="2815327"/>
                  <a:pt x="2038422" y="2829045"/>
                  <a:pt x="2045079" y="2822134"/>
                </a:cubicBezTo>
                <a:cubicBezTo>
                  <a:pt x="2047298" y="2825563"/>
                  <a:pt x="2045079" y="2827639"/>
                  <a:pt x="2046559" y="2831015"/>
                </a:cubicBezTo>
                <a:cubicBezTo>
                  <a:pt x="2040641" y="2834241"/>
                  <a:pt x="2036944" y="2831015"/>
                  <a:pt x="2031026" y="2836847"/>
                </a:cubicBezTo>
                <a:cubicBezTo>
                  <a:pt x="2039902" y="2822134"/>
                  <a:pt x="2023630" y="2834893"/>
                  <a:pt x="2031767" y="2820084"/>
                </a:cubicBezTo>
                <a:close/>
                <a:moveTo>
                  <a:pt x="1983462" y="2801500"/>
                </a:moveTo>
                <a:cubicBezTo>
                  <a:pt x="1985483" y="2807810"/>
                  <a:pt x="1985483" y="2813428"/>
                  <a:pt x="1986156" y="2819762"/>
                </a:cubicBezTo>
                <a:cubicBezTo>
                  <a:pt x="1975380" y="2819056"/>
                  <a:pt x="1974034" y="2824725"/>
                  <a:pt x="1961238" y="2833077"/>
                </a:cubicBezTo>
                <a:cubicBezTo>
                  <a:pt x="1958543" y="2827578"/>
                  <a:pt x="1959217" y="2824003"/>
                  <a:pt x="1964605" y="2821176"/>
                </a:cubicBezTo>
                <a:cubicBezTo>
                  <a:pt x="1963932" y="2819762"/>
                  <a:pt x="1963258" y="2819056"/>
                  <a:pt x="1962585" y="2819056"/>
                </a:cubicBezTo>
                <a:cubicBezTo>
                  <a:pt x="1969319" y="2816240"/>
                  <a:pt x="1978074" y="2804976"/>
                  <a:pt x="1983462" y="2801500"/>
                </a:cubicBezTo>
                <a:close/>
                <a:moveTo>
                  <a:pt x="1932035" y="2799516"/>
                </a:moveTo>
                <a:cubicBezTo>
                  <a:pt x="1932035" y="2799516"/>
                  <a:pt x="1932035" y="2799516"/>
                  <a:pt x="1934875" y="2804871"/>
                </a:cubicBezTo>
                <a:cubicBezTo>
                  <a:pt x="1932745" y="2805663"/>
                  <a:pt x="1932745" y="2807960"/>
                  <a:pt x="1933455" y="2809503"/>
                </a:cubicBezTo>
                <a:cubicBezTo>
                  <a:pt x="1931325" y="2811037"/>
                  <a:pt x="1930615" y="2807196"/>
                  <a:pt x="1929195" y="2805663"/>
                </a:cubicBezTo>
                <a:cubicBezTo>
                  <a:pt x="1922804" y="2809503"/>
                  <a:pt x="1926354" y="2813344"/>
                  <a:pt x="1919963" y="2811803"/>
                </a:cubicBezTo>
                <a:cubicBezTo>
                  <a:pt x="1917123" y="2804871"/>
                  <a:pt x="1929195" y="2804121"/>
                  <a:pt x="1932035" y="2799516"/>
                </a:cubicBezTo>
                <a:close/>
                <a:moveTo>
                  <a:pt x="1874819" y="2798661"/>
                </a:moveTo>
                <a:cubicBezTo>
                  <a:pt x="1877677" y="2802997"/>
                  <a:pt x="1874819" y="2805150"/>
                  <a:pt x="1876249" y="2808052"/>
                </a:cubicBezTo>
                <a:cubicBezTo>
                  <a:pt x="1856239" y="2811670"/>
                  <a:pt x="1845520" y="2844702"/>
                  <a:pt x="1828368" y="2832642"/>
                </a:cubicBezTo>
                <a:cubicBezTo>
                  <a:pt x="1842661" y="2822554"/>
                  <a:pt x="1858383" y="2793590"/>
                  <a:pt x="1874819" y="2798661"/>
                </a:cubicBezTo>
                <a:close/>
                <a:moveTo>
                  <a:pt x="2002066" y="2783742"/>
                </a:moveTo>
                <a:cubicBezTo>
                  <a:pt x="2002066" y="2789175"/>
                  <a:pt x="1995360" y="2792636"/>
                  <a:pt x="1997595" y="2799437"/>
                </a:cubicBezTo>
                <a:cubicBezTo>
                  <a:pt x="1999831" y="2800800"/>
                  <a:pt x="2002066" y="2802860"/>
                  <a:pt x="2005047" y="2801500"/>
                </a:cubicBezTo>
                <a:cubicBezTo>
                  <a:pt x="2007282" y="2800126"/>
                  <a:pt x="2005793" y="2797405"/>
                  <a:pt x="2005047" y="2795314"/>
                </a:cubicBezTo>
                <a:cubicBezTo>
                  <a:pt x="2017714" y="2791293"/>
                  <a:pt x="1996105" y="2813796"/>
                  <a:pt x="2013989" y="2819280"/>
                </a:cubicBezTo>
                <a:cubicBezTo>
                  <a:pt x="2003556" y="2813796"/>
                  <a:pt x="1993125" y="2809694"/>
                  <a:pt x="1984183" y="2797405"/>
                </a:cubicBezTo>
                <a:cubicBezTo>
                  <a:pt x="1992379" y="2793300"/>
                  <a:pt x="1992379" y="2787140"/>
                  <a:pt x="2002066" y="2783742"/>
                </a:cubicBezTo>
                <a:close/>
                <a:moveTo>
                  <a:pt x="1016377" y="2776501"/>
                </a:moveTo>
                <a:cubicBezTo>
                  <a:pt x="1017486" y="2777115"/>
                  <a:pt x="1018818" y="2778194"/>
                  <a:pt x="1019114" y="2778194"/>
                </a:cubicBezTo>
                <a:cubicBezTo>
                  <a:pt x="1019705" y="2781776"/>
                  <a:pt x="1019114" y="2781776"/>
                  <a:pt x="1014970" y="2778194"/>
                </a:cubicBezTo>
                <a:cubicBezTo>
                  <a:pt x="1014379" y="2775988"/>
                  <a:pt x="1015267" y="2775988"/>
                  <a:pt x="1016377" y="2776501"/>
                </a:cubicBezTo>
                <a:close/>
                <a:moveTo>
                  <a:pt x="1070986" y="2775814"/>
                </a:moveTo>
                <a:cubicBezTo>
                  <a:pt x="1075290" y="2777287"/>
                  <a:pt x="1073855" y="2781600"/>
                  <a:pt x="1078876" y="2782314"/>
                </a:cubicBezTo>
                <a:cubicBezTo>
                  <a:pt x="1074572" y="2787316"/>
                  <a:pt x="1070269" y="2791654"/>
                  <a:pt x="1063097" y="2791654"/>
                </a:cubicBezTo>
                <a:cubicBezTo>
                  <a:pt x="1065966" y="2784452"/>
                  <a:pt x="1074572" y="2788739"/>
                  <a:pt x="1070986" y="2775814"/>
                </a:cubicBezTo>
                <a:close/>
                <a:moveTo>
                  <a:pt x="1834285" y="2768031"/>
                </a:moveTo>
                <a:cubicBezTo>
                  <a:pt x="1838229" y="2775814"/>
                  <a:pt x="1832313" y="2781125"/>
                  <a:pt x="1826395" y="2785699"/>
                </a:cubicBezTo>
                <a:cubicBezTo>
                  <a:pt x="1827711" y="2779142"/>
                  <a:pt x="1826395" y="2766019"/>
                  <a:pt x="1834285" y="2768031"/>
                </a:cubicBezTo>
                <a:close/>
                <a:moveTo>
                  <a:pt x="1042117" y="2767524"/>
                </a:moveTo>
                <a:cubicBezTo>
                  <a:pt x="1044269" y="2767524"/>
                  <a:pt x="1045704" y="2766019"/>
                  <a:pt x="1049290" y="2768282"/>
                </a:cubicBezTo>
                <a:cubicBezTo>
                  <a:pt x="1044986" y="2772631"/>
                  <a:pt x="1047138" y="2777835"/>
                  <a:pt x="1042835" y="2776268"/>
                </a:cubicBezTo>
                <a:cubicBezTo>
                  <a:pt x="1043552" y="2772631"/>
                  <a:pt x="1041400" y="2770463"/>
                  <a:pt x="1042117" y="2767524"/>
                </a:cubicBezTo>
                <a:close/>
                <a:moveTo>
                  <a:pt x="1012473" y="2760604"/>
                </a:moveTo>
                <a:cubicBezTo>
                  <a:pt x="1013787" y="2760604"/>
                  <a:pt x="1015760" y="2761707"/>
                  <a:pt x="1017732" y="2761707"/>
                </a:cubicBezTo>
                <a:cubicBezTo>
                  <a:pt x="1017075" y="2764006"/>
                  <a:pt x="1015760" y="2764006"/>
                  <a:pt x="1014445" y="2763437"/>
                </a:cubicBezTo>
                <a:cubicBezTo>
                  <a:pt x="1013130" y="2763437"/>
                  <a:pt x="1011157" y="2762284"/>
                  <a:pt x="1011157" y="2763437"/>
                </a:cubicBezTo>
                <a:cubicBezTo>
                  <a:pt x="1009843" y="2760604"/>
                  <a:pt x="1011157" y="2760050"/>
                  <a:pt x="1012473" y="2760604"/>
                </a:cubicBezTo>
                <a:close/>
                <a:moveTo>
                  <a:pt x="998229" y="2756155"/>
                </a:moveTo>
                <a:cubicBezTo>
                  <a:pt x="1001077" y="2767390"/>
                  <a:pt x="999652" y="2766667"/>
                  <a:pt x="1003926" y="2771535"/>
                </a:cubicBezTo>
                <a:cubicBezTo>
                  <a:pt x="999652" y="2770853"/>
                  <a:pt x="995380" y="2765242"/>
                  <a:pt x="994667" y="2768093"/>
                </a:cubicBezTo>
                <a:cubicBezTo>
                  <a:pt x="995380" y="2769485"/>
                  <a:pt x="998229" y="2770170"/>
                  <a:pt x="998941" y="2771535"/>
                </a:cubicBezTo>
                <a:cubicBezTo>
                  <a:pt x="993955" y="2768093"/>
                  <a:pt x="991106" y="2768093"/>
                  <a:pt x="992531" y="2771535"/>
                </a:cubicBezTo>
                <a:cubicBezTo>
                  <a:pt x="980422" y="2769485"/>
                  <a:pt x="974013" y="2773613"/>
                  <a:pt x="964753" y="2775697"/>
                </a:cubicBezTo>
                <a:cubicBezTo>
                  <a:pt x="969027" y="2777835"/>
                  <a:pt x="968315" y="2777136"/>
                  <a:pt x="965466" y="2777136"/>
                </a:cubicBezTo>
                <a:cubicBezTo>
                  <a:pt x="964041" y="2777136"/>
                  <a:pt x="961905" y="2776354"/>
                  <a:pt x="959768" y="2776354"/>
                </a:cubicBezTo>
                <a:cubicBezTo>
                  <a:pt x="959055" y="2776354"/>
                  <a:pt x="957631" y="2776354"/>
                  <a:pt x="956918" y="2776354"/>
                </a:cubicBezTo>
                <a:cubicBezTo>
                  <a:pt x="956918" y="2776354"/>
                  <a:pt x="956918" y="2776354"/>
                  <a:pt x="954782" y="2777136"/>
                </a:cubicBezTo>
                <a:cubicBezTo>
                  <a:pt x="954782" y="2777136"/>
                  <a:pt x="954782" y="2777136"/>
                  <a:pt x="954070" y="2777136"/>
                </a:cubicBezTo>
                <a:cubicBezTo>
                  <a:pt x="954070" y="2777136"/>
                  <a:pt x="954070" y="2777136"/>
                  <a:pt x="953357" y="2777136"/>
                </a:cubicBezTo>
                <a:cubicBezTo>
                  <a:pt x="953357" y="2777136"/>
                  <a:pt x="953357" y="2776354"/>
                  <a:pt x="953357" y="2776354"/>
                </a:cubicBezTo>
                <a:cubicBezTo>
                  <a:pt x="954070" y="2775697"/>
                  <a:pt x="954782" y="2775697"/>
                  <a:pt x="954070" y="2775053"/>
                </a:cubicBezTo>
                <a:cubicBezTo>
                  <a:pt x="961192" y="2773613"/>
                  <a:pt x="959768" y="2775697"/>
                  <a:pt x="964041" y="2775697"/>
                </a:cubicBezTo>
                <a:cubicBezTo>
                  <a:pt x="961905" y="2772912"/>
                  <a:pt x="975436" y="2773613"/>
                  <a:pt x="973301" y="2770853"/>
                </a:cubicBezTo>
                <a:cubicBezTo>
                  <a:pt x="971876" y="2771535"/>
                  <a:pt x="959055" y="2774322"/>
                  <a:pt x="957631" y="2771535"/>
                </a:cubicBezTo>
                <a:cubicBezTo>
                  <a:pt x="966178" y="2771535"/>
                  <a:pt x="969739" y="2763096"/>
                  <a:pt x="986120" y="2767390"/>
                </a:cubicBezTo>
                <a:cubicBezTo>
                  <a:pt x="987545" y="2765953"/>
                  <a:pt x="986120" y="2760986"/>
                  <a:pt x="993955" y="2765242"/>
                </a:cubicBezTo>
                <a:cubicBezTo>
                  <a:pt x="994667" y="2762383"/>
                  <a:pt x="993955" y="2756155"/>
                  <a:pt x="998229" y="2756155"/>
                </a:cubicBezTo>
                <a:close/>
                <a:moveTo>
                  <a:pt x="1934875" y="2754159"/>
                </a:moveTo>
                <a:cubicBezTo>
                  <a:pt x="1922933" y="2774946"/>
                  <a:pt x="1908883" y="2787364"/>
                  <a:pt x="1883594" y="2793590"/>
                </a:cubicBezTo>
                <a:cubicBezTo>
                  <a:pt x="1893429" y="2779080"/>
                  <a:pt x="1913801" y="2758316"/>
                  <a:pt x="1934875" y="2754159"/>
                </a:cubicBezTo>
                <a:close/>
                <a:moveTo>
                  <a:pt x="1026279" y="2753476"/>
                </a:moveTo>
                <a:cubicBezTo>
                  <a:pt x="1030881" y="2756780"/>
                  <a:pt x="1031539" y="2752173"/>
                  <a:pt x="1033511" y="2757450"/>
                </a:cubicBezTo>
                <a:cubicBezTo>
                  <a:pt x="1033511" y="2761993"/>
                  <a:pt x="1025622" y="2761340"/>
                  <a:pt x="1025622" y="2756780"/>
                </a:cubicBezTo>
                <a:cubicBezTo>
                  <a:pt x="1027595" y="2757450"/>
                  <a:pt x="1026936" y="2755456"/>
                  <a:pt x="1026279" y="2753476"/>
                </a:cubicBezTo>
                <a:close/>
                <a:moveTo>
                  <a:pt x="1107803" y="2752730"/>
                </a:moveTo>
                <a:cubicBezTo>
                  <a:pt x="1108460" y="2761707"/>
                  <a:pt x="1101228" y="2764006"/>
                  <a:pt x="1100571" y="2758014"/>
                </a:cubicBezTo>
                <a:cubicBezTo>
                  <a:pt x="1105173" y="2761707"/>
                  <a:pt x="1102543" y="2748235"/>
                  <a:pt x="1107803" y="2752730"/>
                </a:cubicBezTo>
                <a:close/>
                <a:moveTo>
                  <a:pt x="1118159" y="2749548"/>
                </a:moveTo>
                <a:cubicBezTo>
                  <a:pt x="1119966" y="2749209"/>
                  <a:pt x="1121938" y="2750194"/>
                  <a:pt x="1122267" y="2752173"/>
                </a:cubicBezTo>
                <a:cubicBezTo>
                  <a:pt x="1119637" y="2751513"/>
                  <a:pt x="1120294" y="2756155"/>
                  <a:pt x="1120953" y="2758099"/>
                </a:cubicBezTo>
                <a:cubicBezTo>
                  <a:pt x="1120953" y="2758099"/>
                  <a:pt x="1120953" y="2758099"/>
                  <a:pt x="1115035" y="2754800"/>
                </a:cubicBezTo>
                <a:cubicBezTo>
                  <a:pt x="1114707" y="2751513"/>
                  <a:pt x="1116350" y="2749862"/>
                  <a:pt x="1118159" y="2749548"/>
                </a:cubicBezTo>
                <a:close/>
                <a:moveTo>
                  <a:pt x="6184336" y="2736358"/>
                </a:moveTo>
                <a:cubicBezTo>
                  <a:pt x="6182876" y="2741395"/>
                  <a:pt x="6183606" y="2745711"/>
                  <a:pt x="6187258" y="2749308"/>
                </a:cubicBezTo>
                <a:cubicBezTo>
                  <a:pt x="6171918" y="2765943"/>
                  <a:pt x="6167535" y="2747869"/>
                  <a:pt x="6184336" y="2736358"/>
                </a:cubicBezTo>
                <a:close/>
                <a:moveTo>
                  <a:pt x="1951697" y="2732486"/>
                </a:moveTo>
                <a:cubicBezTo>
                  <a:pt x="1951697" y="2732486"/>
                  <a:pt x="1951697" y="2732486"/>
                  <a:pt x="1956570" y="2742753"/>
                </a:cubicBezTo>
                <a:lnTo>
                  <a:pt x="1947520" y="2748235"/>
                </a:lnTo>
                <a:cubicBezTo>
                  <a:pt x="1949609" y="2743439"/>
                  <a:pt x="1944736" y="2736593"/>
                  <a:pt x="1951697" y="2732486"/>
                </a:cubicBezTo>
                <a:close/>
                <a:moveTo>
                  <a:pt x="1552239" y="2708871"/>
                </a:moveTo>
                <a:cubicBezTo>
                  <a:pt x="1547178" y="2716740"/>
                  <a:pt x="1536329" y="2724607"/>
                  <a:pt x="1530543" y="2720680"/>
                </a:cubicBezTo>
                <a:cubicBezTo>
                  <a:pt x="1537775" y="2715953"/>
                  <a:pt x="1545007" y="2712821"/>
                  <a:pt x="1552239" y="2708871"/>
                </a:cubicBezTo>
                <a:close/>
                <a:moveTo>
                  <a:pt x="1116351" y="2699021"/>
                </a:moveTo>
                <a:cubicBezTo>
                  <a:pt x="1114942" y="2705038"/>
                  <a:pt x="1112829" y="2708871"/>
                  <a:pt x="1109306" y="2708871"/>
                </a:cubicBezTo>
                <a:cubicBezTo>
                  <a:pt x="1106488" y="2701262"/>
                  <a:pt x="1112829" y="2699768"/>
                  <a:pt x="1116351" y="2699021"/>
                </a:cubicBezTo>
                <a:close/>
                <a:moveTo>
                  <a:pt x="4582485" y="2694758"/>
                </a:moveTo>
                <a:cubicBezTo>
                  <a:pt x="4585354" y="2703883"/>
                  <a:pt x="4583918" y="2701068"/>
                  <a:pt x="4589656" y="2707434"/>
                </a:cubicBezTo>
                <a:cubicBezTo>
                  <a:pt x="4579615" y="2711756"/>
                  <a:pt x="4578898" y="2715314"/>
                  <a:pt x="4572444" y="2716740"/>
                </a:cubicBezTo>
                <a:cubicBezTo>
                  <a:pt x="4571726" y="2702472"/>
                  <a:pt x="4576746" y="2711035"/>
                  <a:pt x="4565988" y="2699666"/>
                </a:cubicBezTo>
                <a:cubicBezTo>
                  <a:pt x="4573160" y="2691179"/>
                  <a:pt x="4576030" y="2701068"/>
                  <a:pt x="4582485" y="2694758"/>
                </a:cubicBezTo>
                <a:close/>
                <a:moveTo>
                  <a:pt x="1149176" y="2687214"/>
                </a:moveTo>
                <a:cubicBezTo>
                  <a:pt x="1149880" y="2699021"/>
                  <a:pt x="1143540" y="2693168"/>
                  <a:pt x="1140018" y="2694014"/>
                </a:cubicBezTo>
                <a:cubicBezTo>
                  <a:pt x="1141427" y="2687214"/>
                  <a:pt x="1145653" y="2687214"/>
                  <a:pt x="1149176" y="2687214"/>
                </a:cubicBezTo>
                <a:close/>
                <a:moveTo>
                  <a:pt x="2018102" y="2683251"/>
                </a:moveTo>
                <a:lnTo>
                  <a:pt x="2021658" y="2691107"/>
                </a:lnTo>
                <a:cubicBezTo>
                  <a:pt x="2007431" y="2700962"/>
                  <a:pt x="1996051" y="2718713"/>
                  <a:pt x="1978267" y="2718713"/>
                </a:cubicBezTo>
                <a:cubicBezTo>
                  <a:pt x="1982534" y="2703059"/>
                  <a:pt x="2004586" y="2696069"/>
                  <a:pt x="2018102" y="2683251"/>
                </a:cubicBezTo>
                <a:close/>
                <a:moveTo>
                  <a:pt x="2069892" y="2674969"/>
                </a:moveTo>
                <a:cubicBezTo>
                  <a:pt x="2071296" y="2675050"/>
                  <a:pt x="2072391" y="2676148"/>
                  <a:pt x="2072939" y="2679072"/>
                </a:cubicBezTo>
                <a:cubicBezTo>
                  <a:pt x="2071478" y="2681262"/>
                  <a:pt x="2070748" y="2679801"/>
                  <a:pt x="2069287" y="2678340"/>
                </a:cubicBezTo>
                <a:cubicBezTo>
                  <a:pt x="2072939" y="2683456"/>
                  <a:pt x="2065635" y="2683456"/>
                  <a:pt x="2067827" y="2693689"/>
                </a:cubicBezTo>
                <a:cubicBezTo>
                  <a:pt x="2061252" y="2695136"/>
                  <a:pt x="2053216" y="2689303"/>
                  <a:pt x="2055407" y="2679801"/>
                </a:cubicBezTo>
                <a:cubicBezTo>
                  <a:pt x="2057599" y="2682359"/>
                  <a:pt x="2061435" y="2679254"/>
                  <a:pt x="2064995" y="2676969"/>
                </a:cubicBezTo>
                <a:cubicBezTo>
                  <a:pt x="2066776" y="2675826"/>
                  <a:pt x="2068488" y="2674892"/>
                  <a:pt x="2069892" y="2674969"/>
                </a:cubicBezTo>
                <a:close/>
                <a:moveTo>
                  <a:pt x="4616193" y="2669352"/>
                </a:moveTo>
                <a:cubicBezTo>
                  <a:pt x="4621214" y="2677497"/>
                  <a:pt x="4604001" y="2680891"/>
                  <a:pt x="4611172" y="2689715"/>
                </a:cubicBezTo>
                <a:cubicBezTo>
                  <a:pt x="4605435" y="2695136"/>
                  <a:pt x="4604001" y="2682249"/>
                  <a:pt x="4598980" y="2684967"/>
                </a:cubicBezTo>
                <a:cubicBezTo>
                  <a:pt x="4597546" y="2678178"/>
                  <a:pt x="4611172" y="2674785"/>
                  <a:pt x="4616193" y="2669352"/>
                </a:cubicBezTo>
                <a:close/>
                <a:moveTo>
                  <a:pt x="2043458" y="2667375"/>
                </a:moveTo>
                <a:cubicBezTo>
                  <a:pt x="2044911" y="2670684"/>
                  <a:pt x="2046365" y="2671344"/>
                  <a:pt x="2048544" y="2671344"/>
                </a:cubicBezTo>
                <a:cubicBezTo>
                  <a:pt x="2049271" y="2673988"/>
                  <a:pt x="2046365" y="2673988"/>
                  <a:pt x="2046365" y="2672668"/>
                </a:cubicBezTo>
                <a:cubicBezTo>
                  <a:pt x="2044185" y="2675312"/>
                  <a:pt x="2046365" y="2679280"/>
                  <a:pt x="2041277" y="2681264"/>
                </a:cubicBezTo>
                <a:cubicBezTo>
                  <a:pt x="2035464" y="2678619"/>
                  <a:pt x="2039825" y="2677961"/>
                  <a:pt x="2036191" y="2671344"/>
                </a:cubicBezTo>
                <a:cubicBezTo>
                  <a:pt x="2036191" y="2671344"/>
                  <a:pt x="2036191" y="2671344"/>
                  <a:pt x="2043458" y="2667375"/>
                </a:cubicBezTo>
                <a:close/>
                <a:moveTo>
                  <a:pt x="1149880" y="2647556"/>
                </a:moveTo>
                <a:cubicBezTo>
                  <a:pt x="1155250" y="2653307"/>
                  <a:pt x="1162921" y="2649075"/>
                  <a:pt x="1163687" y="2654028"/>
                </a:cubicBezTo>
                <a:cubicBezTo>
                  <a:pt x="1159852" y="2653307"/>
                  <a:pt x="1149880" y="2655473"/>
                  <a:pt x="1149880" y="2647556"/>
                </a:cubicBezTo>
                <a:close/>
                <a:moveTo>
                  <a:pt x="1211024" y="2635833"/>
                </a:moveTo>
                <a:cubicBezTo>
                  <a:pt x="1209479" y="2642214"/>
                  <a:pt x="1204849" y="2641507"/>
                  <a:pt x="1201763" y="2643632"/>
                </a:cubicBezTo>
                <a:cubicBezTo>
                  <a:pt x="1204077" y="2639375"/>
                  <a:pt x="1193272" y="2641507"/>
                  <a:pt x="1195588" y="2636541"/>
                </a:cubicBezTo>
                <a:cubicBezTo>
                  <a:pt x="1201763" y="2637956"/>
                  <a:pt x="1205622" y="2635833"/>
                  <a:pt x="1211024" y="2635833"/>
                </a:cubicBezTo>
                <a:close/>
                <a:moveTo>
                  <a:pt x="2144749" y="2624139"/>
                </a:moveTo>
                <a:cubicBezTo>
                  <a:pt x="2144749" y="2629065"/>
                  <a:pt x="2142623" y="2632585"/>
                  <a:pt x="2138372" y="2635400"/>
                </a:cubicBezTo>
                <a:cubicBezTo>
                  <a:pt x="2144040" y="2637511"/>
                  <a:pt x="2144749" y="2629065"/>
                  <a:pt x="2151833" y="2633287"/>
                </a:cubicBezTo>
                <a:cubicBezTo>
                  <a:pt x="2141206" y="2649648"/>
                  <a:pt x="2124910" y="2651682"/>
                  <a:pt x="2112865" y="2668866"/>
                </a:cubicBezTo>
                <a:cubicBezTo>
                  <a:pt x="2106488" y="2665996"/>
                  <a:pt x="2111448" y="2665281"/>
                  <a:pt x="2107905" y="2658118"/>
                </a:cubicBezTo>
                <a:cubicBezTo>
                  <a:pt x="2100821" y="2663134"/>
                  <a:pt x="2084524" y="2675312"/>
                  <a:pt x="2078856" y="2665996"/>
                </a:cubicBezTo>
                <a:cubicBezTo>
                  <a:pt x="2101529" y="2650355"/>
                  <a:pt x="2124910" y="2629771"/>
                  <a:pt x="2144749" y="2624139"/>
                </a:cubicBezTo>
                <a:close/>
                <a:moveTo>
                  <a:pt x="1257701" y="2615762"/>
                </a:moveTo>
                <a:cubicBezTo>
                  <a:pt x="1259017" y="2615145"/>
                  <a:pt x="1260002" y="2615145"/>
                  <a:pt x="1259674" y="2618020"/>
                </a:cubicBezTo>
                <a:cubicBezTo>
                  <a:pt x="1257044" y="2618844"/>
                  <a:pt x="1255730" y="2622070"/>
                  <a:pt x="1257044" y="2626087"/>
                </a:cubicBezTo>
                <a:cubicBezTo>
                  <a:pt x="1253757" y="2624484"/>
                  <a:pt x="1252442" y="2621268"/>
                  <a:pt x="1253757" y="2617196"/>
                </a:cubicBezTo>
                <a:cubicBezTo>
                  <a:pt x="1254743" y="2617611"/>
                  <a:pt x="1256387" y="2616376"/>
                  <a:pt x="1257701" y="2615762"/>
                </a:cubicBezTo>
                <a:close/>
                <a:moveTo>
                  <a:pt x="2084877" y="2610298"/>
                </a:moveTo>
                <a:cubicBezTo>
                  <a:pt x="2090690" y="2622184"/>
                  <a:pt x="2072524" y="2626318"/>
                  <a:pt x="2063077" y="2633887"/>
                </a:cubicBezTo>
                <a:cubicBezTo>
                  <a:pt x="2063077" y="2623562"/>
                  <a:pt x="2073977" y="2616612"/>
                  <a:pt x="2084877" y="2610298"/>
                </a:cubicBezTo>
                <a:close/>
                <a:moveTo>
                  <a:pt x="4695506" y="2606350"/>
                </a:moveTo>
                <a:cubicBezTo>
                  <a:pt x="4702080" y="2616674"/>
                  <a:pt x="4695506" y="2620139"/>
                  <a:pt x="4688931" y="2622172"/>
                </a:cubicBezTo>
                <a:cubicBezTo>
                  <a:pt x="4688274" y="2615981"/>
                  <a:pt x="4691561" y="2611134"/>
                  <a:pt x="4695506" y="2606350"/>
                </a:cubicBezTo>
                <a:close/>
                <a:moveTo>
                  <a:pt x="2169585" y="2600452"/>
                </a:moveTo>
                <a:cubicBezTo>
                  <a:pt x="2179446" y="2603372"/>
                  <a:pt x="2163245" y="2615818"/>
                  <a:pt x="2155496" y="2620239"/>
                </a:cubicBezTo>
                <a:cubicBezTo>
                  <a:pt x="2149860" y="2608495"/>
                  <a:pt x="2170289" y="2604102"/>
                  <a:pt x="2169585" y="2600452"/>
                </a:cubicBezTo>
                <a:close/>
                <a:moveTo>
                  <a:pt x="1186893" y="2593815"/>
                </a:moveTo>
                <a:cubicBezTo>
                  <a:pt x="1189573" y="2594424"/>
                  <a:pt x="1192533" y="2596511"/>
                  <a:pt x="1193272" y="2598945"/>
                </a:cubicBezTo>
                <a:cubicBezTo>
                  <a:pt x="1189573" y="2598945"/>
                  <a:pt x="1188095" y="2602424"/>
                  <a:pt x="1182177" y="2597555"/>
                </a:cubicBezTo>
                <a:cubicBezTo>
                  <a:pt x="1181808" y="2594075"/>
                  <a:pt x="1184211" y="2593209"/>
                  <a:pt x="1186893" y="2593815"/>
                </a:cubicBezTo>
                <a:close/>
                <a:moveTo>
                  <a:pt x="4719831" y="2592518"/>
                </a:moveTo>
                <a:cubicBezTo>
                  <a:pt x="4731666" y="2594669"/>
                  <a:pt x="4709390" y="2608299"/>
                  <a:pt x="4705908" y="2602553"/>
                </a:cubicBezTo>
                <a:cubicBezTo>
                  <a:pt x="4696163" y="2601118"/>
                  <a:pt x="4723312" y="2597535"/>
                  <a:pt x="4719831" y="2592518"/>
                </a:cubicBezTo>
                <a:close/>
                <a:moveTo>
                  <a:pt x="2111612" y="2590601"/>
                </a:moveTo>
                <a:cubicBezTo>
                  <a:pt x="2112386" y="2601766"/>
                  <a:pt x="2103863" y="2607013"/>
                  <a:pt x="2093014" y="2610298"/>
                </a:cubicBezTo>
                <a:cubicBezTo>
                  <a:pt x="2090690" y="2599795"/>
                  <a:pt x="2102313" y="2591914"/>
                  <a:pt x="2111612" y="2590601"/>
                </a:cubicBezTo>
                <a:close/>
                <a:moveTo>
                  <a:pt x="1222463" y="2584684"/>
                </a:moveTo>
                <a:cubicBezTo>
                  <a:pt x="1226407" y="2586077"/>
                  <a:pt x="1225618" y="2588856"/>
                  <a:pt x="1227196" y="2590944"/>
                </a:cubicBezTo>
                <a:cubicBezTo>
                  <a:pt x="1227196" y="2590248"/>
                  <a:pt x="1228774" y="2589555"/>
                  <a:pt x="1228774" y="2591638"/>
                </a:cubicBezTo>
                <a:cubicBezTo>
                  <a:pt x="1224829" y="2589555"/>
                  <a:pt x="1225618" y="2596507"/>
                  <a:pt x="1222463" y="2595118"/>
                </a:cubicBezTo>
                <a:cubicBezTo>
                  <a:pt x="1221674" y="2592334"/>
                  <a:pt x="1220885" y="2588856"/>
                  <a:pt x="1222463" y="2584684"/>
                </a:cubicBezTo>
                <a:close/>
                <a:moveTo>
                  <a:pt x="1141709" y="2570882"/>
                </a:moveTo>
                <a:cubicBezTo>
                  <a:pt x="1146780" y="2572970"/>
                  <a:pt x="1151852" y="2575061"/>
                  <a:pt x="1150161" y="2580633"/>
                </a:cubicBezTo>
                <a:cubicBezTo>
                  <a:pt x="1145089" y="2578544"/>
                  <a:pt x="1145089" y="2582718"/>
                  <a:pt x="1140018" y="2579241"/>
                </a:cubicBezTo>
                <a:cubicBezTo>
                  <a:pt x="1140018" y="2579241"/>
                  <a:pt x="1140018" y="2579241"/>
                  <a:pt x="1141709" y="2570882"/>
                </a:cubicBezTo>
                <a:close/>
                <a:moveTo>
                  <a:pt x="1157355" y="2566441"/>
                </a:moveTo>
                <a:cubicBezTo>
                  <a:pt x="1158807" y="2570139"/>
                  <a:pt x="1161714" y="2572360"/>
                  <a:pt x="1160987" y="2576804"/>
                </a:cubicBezTo>
                <a:cubicBezTo>
                  <a:pt x="1158080" y="2569400"/>
                  <a:pt x="1147907" y="2576060"/>
                  <a:pt x="1151540" y="2572360"/>
                </a:cubicBezTo>
                <a:cubicBezTo>
                  <a:pt x="1158080" y="2573841"/>
                  <a:pt x="1151540" y="2564961"/>
                  <a:pt x="1157355" y="2566441"/>
                </a:cubicBezTo>
                <a:close/>
                <a:moveTo>
                  <a:pt x="2220209" y="2562992"/>
                </a:moveTo>
                <a:cubicBezTo>
                  <a:pt x="2230727" y="2570096"/>
                  <a:pt x="2213195" y="2574354"/>
                  <a:pt x="2207586" y="2580746"/>
                </a:cubicBezTo>
                <a:cubicBezTo>
                  <a:pt x="2199170" y="2566545"/>
                  <a:pt x="2219507" y="2575065"/>
                  <a:pt x="2220209" y="2562992"/>
                </a:cubicBezTo>
                <a:close/>
                <a:moveTo>
                  <a:pt x="4766542" y="2545638"/>
                </a:moveTo>
                <a:cubicBezTo>
                  <a:pt x="4777028" y="2541248"/>
                  <a:pt x="4762348" y="2558808"/>
                  <a:pt x="4770737" y="2553685"/>
                </a:cubicBezTo>
                <a:cubicBezTo>
                  <a:pt x="4762348" y="2561733"/>
                  <a:pt x="4747669" y="2571244"/>
                  <a:pt x="4723900" y="2586605"/>
                </a:cubicBezTo>
                <a:cubicBezTo>
                  <a:pt x="4721803" y="2574170"/>
                  <a:pt x="4733686" y="2579292"/>
                  <a:pt x="4733686" y="2568316"/>
                </a:cubicBezTo>
                <a:cubicBezTo>
                  <a:pt x="4739978" y="2565388"/>
                  <a:pt x="4747669" y="2560270"/>
                  <a:pt x="4753261" y="2563194"/>
                </a:cubicBezTo>
                <a:cubicBezTo>
                  <a:pt x="4746270" y="2554418"/>
                  <a:pt x="4764446" y="2557344"/>
                  <a:pt x="4766542" y="2545638"/>
                </a:cubicBezTo>
                <a:close/>
                <a:moveTo>
                  <a:pt x="1188925" y="2544749"/>
                </a:moveTo>
                <a:cubicBezTo>
                  <a:pt x="1188200" y="2551405"/>
                  <a:pt x="1193272" y="2554364"/>
                  <a:pt x="1191098" y="2561760"/>
                </a:cubicBezTo>
                <a:cubicBezTo>
                  <a:pt x="1180954" y="2561021"/>
                  <a:pt x="1175883" y="2572854"/>
                  <a:pt x="1165015" y="2570636"/>
                </a:cubicBezTo>
                <a:cubicBezTo>
                  <a:pt x="1164290" y="2571376"/>
                  <a:pt x="1164290" y="2572854"/>
                  <a:pt x="1162841" y="2571376"/>
                </a:cubicBezTo>
                <a:cubicBezTo>
                  <a:pt x="1165740" y="2566201"/>
                  <a:pt x="1157770" y="2566939"/>
                  <a:pt x="1160668" y="2561760"/>
                </a:cubicBezTo>
                <a:cubicBezTo>
                  <a:pt x="1165015" y="2563978"/>
                  <a:pt x="1166464" y="2561021"/>
                  <a:pt x="1170811" y="2564717"/>
                </a:cubicBezTo>
                <a:cubicBezTo>
                  <a:pt x="1172260" y="2558801"/>
                  <a:pt x="1178781" y="2557323"/>
                  <a:pt x="1175883" y="2549190"/>
                </a:cubicBezTo>
                <a:cubicBezTo>
                  <a:pt x="1179506" y="2546967"/>
                  <a:pt x="1178056" y="2552147"/>
                  <a:pt x="1183853" y="2553627"/>
                </a:cubicBezTo>
                <a:cubicBezTo>
                  <a:pt x="1187476" y="2552147"/>
                  <a:pt x="1182403" y="2543271"/>
                  <a:pt x="1188925" y="2544749"/>
                </a:cubicBezTo>
                <a:close/>
                <a:moveTo>
                  <a:pt x="1236663" y="2537911"/>
                </a:moveTo>
                <a:cubicBezTo>
                  <a:pt x="1235906" y="2546178"/>
                  <a:pt x="1229836" y="2544676"/>
                  <a:pt x="1226801" y="2549183"/>
                </a:cubicBezTo>
                <a:cubicBezTo>
                  <a:pt x="1229836" y="2545427"/>
                  <a:pt x="1229077" y="2533406"/>
                  <a:pt x="1236663" y="2537911"/>
                </a:cubicBezTo>
                <a:close/>
                <a:moveTo>
                  <a:pt x="1223942" y="2534125"/>
                </a:moveTo>
                <a:cubicBezTo>
                  <a:pt x="1223942" y="2537736"/>
                  <a:pt x="1226013" y="2534125"/>
                  <a:pt x="1228774" y="2536293"/>
                </a:cubicBezTo>
                <a:cubicBezTo>
                  <a:pt x="1221180" y="2551445"/>
                  <a:pt x="1212897" y="2554332"/>
                  <a:pt x="1202542" y="2562989"/>
                </a:cubicBezTo>
                <a:cubicBezTo>
                  <a:pt x="1201161" y="2555053"/>
                  <a:pt x="1201161" y="2537736"/>
                  <a:pt x="1205994" y="2541344"/>
                </a:cubicBezTo>
                <a:cubicBezTo>
                  <a:pt x="1204613" y="2549279"/>
                  <a:pt x="1217039" y="2534847"/>
                  <a:pt x="1219109" y="2542063"/>
                </a:cubicBezTo>
                <a:cubicBezTo>
                  <a:pt x="1222561" y="2537736"/>
                  <a:pt x="1219109" y="2533406"/>
                  <a:pt x="1223942" y="2534125"/>
                </a:cubicBezTo>
                <a:close/>
                <a:moveTo>
                  <a:pt x="2274119" y="2529465"/>
                </a:moveTo>
                <a:cubicBezTo>
                  <a:pt x="2274119" y="2540732"/>
                  <a:pt x="2260544" y="2537915"/>
                  <a:pt x="2252248" y="2549186"/>
                </a:cubicBezTo>
                <a:cubicBezTo>
                  <a:pt x="2248478" y="2542847"/>
                  <a:pt x="2252248" y="2538619"/>
                  <a:pt x="2254511" y="2534395"/>
                </a:cubicBezTo>
                <a:cubicBezTo>
                  <a:pt x="2265823" y="2532280"/>
                  <a:pt x="2263561" y="2534395"/>
                  <a:pt x="2274119" y="2529465"/>
                </a:cubicBezTo>
                <a:close/>
                <a:moveTo>
                  <a:pt x="1249535" y="2521110"/>
                </a:moveTo>
                <a:cubicBezTo>
                  <a:pt x="1249535" y="2523894"/>
                  <a:pt x="1249535" y="2525981"/>
                  <a:pt x="1252442" y="2526678"/>
                </a:cubicBezTo>
                <a:cubicBezTo>
                  <a:pt x="1251715" y="2536424"/>
                  <a:pt x="1242995" y="2541297"/>
                  <a:pt x="1238635" y="2534335"/>
                </a:cubicBezTo>
                <a:cubicBezTo>
                  <a:pt x="1245175" y="2536424"/>
                  <a:pt x="1242268" y="2517628"/>
                  <a:pt x="1249535" y="2521110"/>
                </a:cubicBezTo>
                <a:close/>
                <a:moveTo>
                  <a:pt x="4800836" y="2519274"/>
                </a:moveTo>
                <a:cubicBezTo>
                  <a:pt x="4802547" y="2519348"/>
                  <a:pt x="4804396" y="2520518"/>
                  <a:pt x="4806614" y="2523464"/>
                </a:cubicBezTo>
                <a:cubicBezTo>
                  <a:pt x="4799218" y="2524851"/>
                  <a:pt x="4788864" y="2537321"/>
                  <a:pt x="4782946" y="2529701"/>
                </a:cubicBezTo>
                <a:cubicBezTo>
                  <a:pt x="4788864" y="2529009"/>
                  <a:pt x="4792562" y="2524504"/>
                  <a:pt x="4795890" y="2521644"/>
                </a:cubicBezTo>
                <a:cubicBezTo>
                  <a:pt x="4797555" y="2520215"/>
                  <a:pt x="4799126" y="2519197"/>
                  <a:pt x="4800836" y="2519274"/>
                </a:cubicBezTo>
                <a:close/>
                <a:moveTo>
                  <a:pt x="4938762" y="2485580"/>
                </a:moveTo>
                <a:cubicBezTo>
                  <a:pt x="4937246" y="2492974"/>
                  <a:pt x="4933452" y="2490754"/>
                  <a:pt x="4935728" y="2495931"/>
                </a:cubicBezTo>
                <a:cubicBezTo>
                  <a:pt x="4929660" y="2495931"/>
                  <a:pt x="4931936" y="2490015"/>
                  <a:pt x="4928900" y="2487799"/>
                </a:cubicBezTo>
                <a:cubicBezTo>
                  <a:pt x="4931936" y="2487059"/>
                  <a:pt x="4934212" y="2484101"/>
                  <a:pt x="4938762" y="2485580"/>
                </a:cubicBezTo>
                <a:close/>
                <a:moveTo>
                  <a:pt x="6373120" y="2481434"/>
                </a:moveTo>
                <a:cubicBezTo>
                  <a:pt x="6380678" y="2480359"/>
                  <a:pt x="6386725" y="2483944"/>
                  <a:pt x="6377122" y="2495775"/>
                </a:cubicBezTo>
                <a:cubicBezTo>
                  <a:pt x="6372142" y="2490756"/>
                  <a:pt x="6365740" y="2494342"/>
                  <a:pt x="6360050" y="2495058"/>
                </a:cubicBezTo>
                <a:cubicBezTo>
                  <a:pt x="6356493" y="2488246"/>
                  <a:pt x="6365562" y="2482510"/>
                  <a:pt x="6373120" y="2481434"/>
                </a:cubicBezTo>
                <a:close/>
                <a:moveTo>
                  <a:pt x="1390507" y="2470306"/>
                </a:moveTo>
                <a:cubicBezTo>
                  <a:pt x="1390507" y="2475563"/>
                  <a:pt x="1388393" y="2484109"/>
                  <a:pt x="1382758" y="2482792"/>
                </a:cubicBezTo>
                <a:cubicBezTo>
                  <a:pt x="1380644" y="2474906"/>
                  <a:pt x="1385575" y="2472275"/>
                  <a:pt x="1390507" y="2470306"/>
                </a:cubicBezTo>
                <a:close/>
                <a:moveTo>
                  <a:pt x="2318760" y="2466361"/>
                </a:moveTo>
                <a:cubicBezTo>
                  <a:pt x="2319484" y="2480097"/>
                  <a:pt x="2308636" y="2488051"/>
                  <a:pt x="2297787" y="2486606"/>
                </a:cubicBezTo>
                <a:cubicBezTo>
                  <a:pt x="2302850" y="2481545"/>
                  <a:pt x="2305019" y="2473591"/>
                  <a:pt x="2318760" y="2466361"/>
                </a:cubicBezTo>
                <a:close/>
                <a:moveTo>
                  <a:pt x="4964372" y="2434791"/>
                </a:moveTo>
                <a:cubicBezTo>
                  <a:pt x="4965080" y="2438285"/>
                  <a:pt x="4963666" y="2444564"/>
                  <a:pt x="4967905" y="2445265"/>
                </a:cubicBezTo>
                <a:cubicBezTo>
                  <a:pt x="4968612" y="2441774"/>
                  <a:pt x="4974264" y="2443869"/>
                  <a:pt x="4970024" y="2445265"/>
                </a:cubicBezTo>
                <a:cubicBezTo>
                  <a:pt x="4965786" y="2448752"/>
                  <a:pt x="4960840" y="2455730"/>
                  <a:pt x="4963666" y="2459915"/>
                </a:cubicBezTo>
                <a:cubicBezTo>
                  <a:pt x="4959426" y="2459915"/>
                  <a:pt x="4959426" y="2457125"/>
                  <a:pt x="4955188" y="2457125"/>
                </a:cubicBezTo>
                <a:cubicBezTo>
                  <a:pt x="4950950" y="2468990"/>
                  <a:pt x="4939644" y="2470383"/>
                  <a:pt x="4933286" y="2480156"/>
                </a:cubicBezTo>
                <a:cubicBezTo>
                  <a:pt x="4938232" y="2472480"/>
                  <a:pt x="4926927" y="2478061"/>
                  <a:pt x="4931874" y="2470383"/>
                </a:cubicBezTo>
                <a:cubicBezTo>
                  <a:pt x="4938938" y="2462010"/>
                  <a:pt x="4950950" y="2464106"/>
                  <a:pt x="4949536" y="2446657"/>
                </a:cubicBezTo>
                <a:cubicBezTo>
                  <a:pt x="4957307" y="2448054"/>
                  <a:pt x="4958721" y="2438285"/>
                  <a:pt x="4964372" y="2434791"/>
                </a:cubicBezTo>
                <a:close/>
                <a:moveTo>
                  <a:pt x="6403936" y="2427415"/>
                </a:moveTo>
                <a:cubicBezTo>
                  <a:pt x="6406190" y="2430701"/>
                  <a:pt x="6403184" y="2435303"/>
                  <a:pt x="6406190" y="2438589"/>
                </a:cubicBezTo>
                <a:cubicBezTo>
                  <a:pt x="6400931" y="2444505"/>
                  <a:pt x="6395672" y="2440561"/>
                  <a:pt x="6390411" y="2435303"/>
                </a:cubicBezTo>
                <a:cubicBezTo>
                  <a:pt x="6395672" y="2426757"/>
                  <a:pt x="6399428" y="2433330"/>
                  <a:pt x="6403936" y="2427415"/>
                </a:cubicBezTo>
                <a:close/>
                <a:moveTo>
                  <a:pt x="4910977" y="2424060"/>
                </a:moveTo>
                <a:cubicBezTo>
                  <a:pt x="4914863" y="2422774"/>
                  <a:pt x="4918480" y="2422431"/>
                  <a:pt x="4921011" y="2425860"/>
                </a:cubicBezTo>
                <a:cubicBezTo>
                  <a:pt x="4912332" y="2434774"/>
                  <a:pt x="4905100" y="2434088"/>
                  <a:pt x="4899314" y="2427916"/>
                </a:cubicBezTo>
                <a:cubicBezTo>
                  <a:pt x="4902931" y="2427574"/>
                  <a:pt x="4907090" y="2425349"/>
                  <a:pt x="4910977" y="2424060"/>
                </a:cubicBezTo>
                <a:close/>
                <a:moveTo>
                  <a:pt x="1059152" y="2420542"/>
                </a:moveTo>
                <a:cubicBezTo>
                  <a:pt x="1056851" y="2426105"/>
                  <a:pt x="1053016" y="2428887"/>
                  <a:pt x="1045345" y="2424716"/>
                </a:cubicBezTo>
                <a:cubicBezTo>
                  <a:pt x="1046879" y="2417064"/>
                  <a:pt x="1056085" y="2424019"/>
                  <a:pt x="1059152" y="2420542"/>
                </a:cubicBezTo>
                <a:close/>
                <a:moveTo>
                  <a:pt x="5005821" y="2419026"/>
                </a:moveTo>
                <a:cubicBezTo>
                  <a:pt x="5004412" y="2431088"/>
                  <a:pt x="4988916" y="2436766"/>
                  <a:pt x="4986098" y="2433218"/>
                </a:cubicBezTo>
                <a:cubicBezTo>
                  <a:pt x="4993846" y="2431088"/>
                  <a:pt x="4998778" y="2422573"/>
                  <a:pt x="5005821" y="2419026"/>
                </a:cubicBezTo>
                <a:close/>
                <a:moveTo>
                  <a:pt x="962687" y="2409836"/>
                </a:moveTo>
                <a:cubicBezTo>
                  <a:pt x="965555" y="2411805"/>
                  <a:pt x="966990" y="2409178"/>
                  <a:pt x="967707" y="2412461"/>
                </a:cubicBezTo>
                <a:cubicBezTo>
                  <a:pt x="965555" y="2415747"/>
                  <a:pt x="968424" y="2419688"/>
                  <a:pt x="960535" y="2421004"/>
                </a:cubicBezTo>
                <a:cubicBezTo>
                  <a:pt x="960535" y="2413777"/>
                  <a:pt x="964838" y="2414431"/>
                  <a:pt x="962687" y="2409836"/>
                </a:cubicBezTo>
                <a:close/>
                <a:moveTo>
                  <a:pt x="1439690" y="2405011"/>
                </a:moveTo>
                <a:cubicBezTo>
                  <a:pt x="1440193" y="2405312"/>
                  <a:pt x="1440550" y="2406428"/>
                  <a:pt x="1440729" y="2408926"/>
                </a:cubicBezTo>
                <a:lnTo>
                  <a:pt x="1432145" y="2408926"/>
                </a:lnTo>
                <a:cubicBezTo>
                  <a:pt x="1434292" y="2409997"/>
                  <a:pt x="1436259" y="2407499"/>
                  <a:pt x="1437778" y="2405982"/>
                </a:cubicBezTo>
                <a:cubicBezTo>
                  <a:pt x="1438539" y="2405223"/>
                  <a:pt x="1439187" y="2404709"/>
                  <a:pt x="1439690" y="2405011"/>
                </a:cubicBezTo>
                <a:close/>
                <a:moveTo>
                  <a:pt x="5009659" y="2400904"/>
                </a:moveTo>
                <a:cubicBezTo>
                  <a:pt x="5012494" y="2401612"/>
                  <a:pt x="5014266" y="2403568"/>
                  <a:pt x="5015684" y="2407830"/>
                </a:cubicBezTo>
                <a:cubicBezTo>
                  <a:pt x="5008596" y="2414218"/>
                  <a:pt x="5007178" y="2409252"/>
                  <a:pt x="4997254" y="2408540"/>
                </a:cubicBezTo>
                <a:cubicBezTo>
                  <a:pt x="4989457" y="2419184"/>
                  <a:pt x="4991584" y="2417764"/>
                  <a:pt x="4994420" y="2426278"/>
                </a:cubicBezTo>
                <a:cubicBezTo>
                  <a:pt x="4987332" y="2422732"/>
                  <a:pt x="4970319" y="2434792"/>
                  <a:pt x="4971736" y="2422022"/>
                </a:cubicBezTo>
                <a:cubicBezTo>
                  <a:pt x="4980242" y="2415637"/>
                  <a:pt x="4993002" y="2415637"/>
                  <a:pt x="4997254" y="2401434"/>
                </a:cubicBezTo>
                <a:cubicBezTo>
                  <a:pt x="5002925" y="2400730"/>
                  <a:pt x="5006824" y="2400198"/>
                  <a:pt x="5009659" y="2400904"/>
                </a:cubicBezTo>
                <a:close/>
                <a:moveTo>
                  <a:pt x="4960705" y="2395522"/>
                </a:moveTo>
                <a:cubicBezTo>
                  <a:pt x="4964402" y="2407715"/>
                  <a:pt x="4941474" y="2399107"/>
                  <a:pt x="4949610" y="2410581"/>
                </a:cubicBezTo>
                <a:cubicBezTo>
                  <a:pt x="4942953" y="2417032"/>
                  <a:pt x="4939254" y="2406281"/>
                  <a:pt x="4934816" y="2403409"/>
                </a:cubicBezTo>
                <a:cubicBezTo>
                  <a:pt x="4945172" y="2393370"/>
                  <a:pt x="4952568" y="2395522"/>
                  <a:pt x="4960705" y="2395522"/>
                </a:cubicBezTo>
                <a:close/>
                <a:moveTo>
                  <a:pt x="5043202" y="2393393"/>
                </a:moveTo>
                <a:cubicBezTo>
                  <a:pt x="5040948" y="2399606"/>
                  <a:pt x="5049213" y="2396846"/>
                  <a:pt x="5047710" y="2401670"/>
                </a:cubicBezTo>
                <a:cubicBezTo>
                  <a:pt x="5040948" y="2405128"/>
                  <a:pt x="5036440" y="2407203"/>
                  <a:pt x="5033434" y="2403058"/>
                </a:cubicBezTo>
                <a:cubicBezTo>
                  <a:pt x="5037943" y="2402365"/>
                  <a:pt x="5037943" y="2394083"/>
                  <a:pt x="5043202" y="2393393"/>
                </a:cubicBezTo>
                <a:close/>
                <a:moveTo>
                  <a:pt x="1504602" y="2385413"/>
                </a:moveTo>
                <a:lnTo>
                  <a:pt x="1504658" y="2385632"/>
                </a:lnTo>
                <a:cubicBezTo>
                  <a:pt x="1503674" y="2386793"/>
                  <a:pt x="1501886" y="2387507"/>
                  <a:pt x="1500813" y="2386793"/>
                </a:cubicBezTo>
                <a:close/>
                <a:moveTo>
                  <a:pt x="5053159" y="2363813"/>
                </a:moveTo>
                <a:cubicBezTo>
                  <a:pt x="5053159" y="2371625"/>
                  <a:pt x="5048260" y="2369494"/>
                  <a:pt x="5046160" y="2373042"/>
                </a:cubicBezTo>
                <a:cubicBezTo>
                  <a:pt x="5045460" y="2375884"/>
                  <a:pt x="5048260" y="2379432"/>
                  <a:pt x="5044060" y="2380853"/>
                </a:cubicBezTo>
                <a:cubicBezTo>
                  <a:pt x="5046860" y="2373754"/>
                  <a:pt x="5031462" y="2381562"/>
                  <a:pt x="5034262" y="2375176"/>
                </a:cubicBezTo>
                <a:cubicBezTo>
                  <a:pt x="5040560" y="2371625"/>
                  <a:pt x="5046160" y="2366653"/>
                  <a:pt x="5053159" y="2363813"/>
                </a:cubicBezTo>
                <a:close/>
                <a:moveTo>
                  <a:pt x="5082744" y="2342117"/>
                </a:moveTo>
                <a:cubicBezTo>
                  <a:pt x="5082744" y="2342117"/>
                  <a:pt x="5082744" y="2342117"/>
                  <a:pt x="5079959" y="2351981"/>
                </a:cubicBezTo>
                <a:cubicBezTo>
                  <a:pt x="5079959" y="2351981"/>
                  <a:pt x="5079959" y="2351981"/>
                  <a:pt x="5070910" y="2351275"/>
                </a:cubicBezTo>
                <a:cubicBezTo>
                  <a:pt x="5072998" y="2345640"/>
                  <a:pt x="5077175" y="2342117"/>
                  <a:pt x="5082744" y="2342117"/>
                </a:cubicBezTo>
                <a:close/>
                <a:moveTo>
                  <a:pt x="5019924" y="2338148"/>
                </a:moveTo>
                <a:cubicBezTo>
                  <a:pt x="5024066" y="2344605"/>
                  <a:pt x="5027518" y="2350342"/>
                  <a:pt x="5018544" y="2353928"/>
                </a:cubicBezTo>
                <a:cubicBezTo>
                  <a:pt x="5017162" y="2348190"/>
                  <a:pt x="5013710" y="2342453"/>
                  <a:pt x="5019924" y="2338148"/>
                </a:cubicBezTo>
                <a:close/>
                <a:moveTo>
                  <a:pt x="5225616" y="2338038"/>
                </a:moveTo>
                <a:cubicBezTo>
                  <a:pt x="5227393" y="2337822"/>
                  <a:pt x="5229016" y="2338427"/>
                  <a:pt x="5230352" y="2340498"/>
                </a:cubicBezTo>
                <a:cubicBezTo>
                  <a:pt x="5232642" y="2348783"/>
                  <a:pt x="5224244" y="2334284"/>
                  <a:pt x="5218900" y="2344641"/>
                </a:cubicBezTo>
                <a:cubicBezTo>
                  <a:pt x="5221954" y="2349474"/>
                  <a:pt x="5225007" y="2347402"/>
                  <a:pt x="5228061" y="2352925"/>
                </a:cubicBezTo>
                <a:cubicBezTo>
                  <a:pt x="5225772" y="2354307"/>
                  <a:pt x="5225007" y="2353616"/>
                  <a:pt x="5223480" y="2352236"/>
                </a:cubicBezTo>
                <a:cubicBezTo>
                  <a:pt x="5221190" y="2349474"/>
                  <a:pt x="5217372" y="2352925"/>
                  <a:pt x="5218900" y="2355687"/>
                </a:cubicBezTo>
                <a:cubicBezTo>
                  <a:pt x="5213554" y="2359829"/>
                  <a:pt x="5212028" y="2347402"/>
                  <a:pt x="5208974" y="2344641"/>
                </a:cubicBezTo>
                <a:cubicBezTo>
                  <a:pt x="5212028" y="2346021"/>
                  <a:pt x="5216037" y="2342914"/>
                  <a:pt x="5219950" y="2340498"/>
                </a:cubicBezTo>
                <a:cubicBezTo>
                  <a:pt x="5221906" y="2339289"/>
                  <a:pt x="5223839" y="2338253"/>
                  <a:pt x="5225616" y="2338038"/>
                </a:cubicBezTo>
                <a:close/>
                <a:moveTo>
                  <a:pt x="6531376" y="2330303"/>
                </a:moveTo>
                <a:cubicBezTo>
                  <a:pt x="6530658" y="2330303"/>
                  <a:pt x="6529938" y="2330303"/>
                  <a:pt x="6529938" y="2331026"/>
                </a:cubicBezTo>
                <a:lnTo>
                  <a:pt x="6530298" y="2330665"/>
                </a:lnTo>
                <a:close/>
                <a:moveTo>
                  <a:pt x="6534972" y="2328858"/>
                </a:moveTo>
                <a:cubicBezTo>
                  <a:pt x="6534253" y="2328858"/>
                  <a:pt x="6533534" y="2329581"/>
                  <a:pt x="6533534" y="2329581"/>
                </a:cubicBezTo>
                <a:lnTo>
                  <a:pt x="6534013" y="2329099"/>
                </a:lnTo>
                <a:close/>
                <a:moveTo>
                  <a:pt x="5101378" y="2326623"/>
                </a:moveTo>
                <a:cubicBezTo>
                  <a:pt x="5102532" y="2325966"/>
                  <a:pt x="5104038" y="2326454"/>
                  <a:pt x="5106412" y="2329128"/>
                </a:cubicBezTo>
                <a:cubicBezTo>
                  <a:pt x="5099838" y="2333402"/>
                  <a:pt x="5096185" y="2344088"/>
                  <a:pt x="5086688" y="2343376"/>
                </a:cubicBezTo>
                <a:cubicBezTo>
                  <a:pt x="5087418" y="2339814"/>
                  <a:pt x="5086688" y="2337676"/>
                  <a:pt x="5086688" y="2335537"/>
                </a:cubicBezTo>
                <a:cubicBezTo>
                  <a:pt x="5097646" y="2340883"/>
                  <a:pt x="5097920" y="2328594"/>
                  <a:pt x="5101378" y="2326623"/>
                </a:cubicBezTo>
                <a:close/>
                <a:moveTo>
                  <a:pt x="6552802" y="2324204"/>
                </a:moveTo>
                <a:cubicBezTo>
                  <a:pt x="6554117" y="2324697"/>
                  <a:pt x="6550172" y="2325684"/>
                  <a:pt x="6548856" y="2326177"/>
                </a:cubicBezTo>
                <a:cubicBezTo>
                  <a:pt x="6544912" y="2326177"/>
                  <a:pt x="6544254" y="2326177"/>
                  <a:pt x="6544912" y="2326177"/>
                </a:cubicBezTo>
                <a:cubicBezTo>
                  <a:pt x="6546228" y="2325684"/>
                  <a:pt x="6549515" y="2325191"/>
                  <a:pt x="6552802" y="2324204"/>
                </a:cubicBezTo>
                <a:close/>
                <a:moveTo>
                  <a:pt x="6563780" y="2322877"/>
                </a:moveTo>
                <a:cubicBezTo>
                  <a:pt x="6565852" y="2321892"/>
                  <a:pt x="6566542" y="2321892"/>
                  <a:pt x="6566542" y="2322877"/>
                </a:cubicBezTo>
                <a:cubicBezTo>
                  <a:pt x="6563090" y="2321892"/>
                  <a:pt x="6567922" y="2326823"/>
                  <a:pt x="6554116" y="2327810"/>
                </a:cubicBezTo>
                <a:cubicBezTo>
                  <a:pt x="6554116" y="2326823"/>
                  <a:pt x="6554116" y="2326823"/>
                  <a:pt x="6554116" y="2325837"/>
                </a:cubicBezTo>
                <a:cubicBezTo>
                  <a:pt x="6554116" y="2325837"/>
                  <a:pt x="6554116" y="2324850"/>
                  <a:pt x="6554116" y="2324850"/>
                </a:cubicBezTo>
                <a:cubicBezTo>
                  <a:pt x="6557567" y="2323864"/>
                  <a:pt x="6561020" y="2325837"/>
                  <a:pt x="6563780" y="2322877"/>
                </a:cubicBezTo>
                <a:close/>
                <a:moveTo>
                  <a:pt x="5244476" y="2309278"/>
                </a:moveTo>
                <a:cubicBezTo>
                  <a:pt x="5229340" y="2318156"/>
                  <a:pt x="5236908" y="2326293"/>
                  <a:pt x="5238284" y="2333691"/>
                </a:cubicBezTo>
                <a:cubicBezTo>
                  <a:pt x="5230028" y="2334432"/>
                  <a:pt x="5221770" y="2334432"/>
                  <a:pt x="5214890" y="2338129"/>
                </a:cubicBezTo>
                <a:cubicBezTo>
                  <a:pt x="5226588" y="2326293"/>
                  <a:pt x="5233468" y="2302621"/>
                  <a:pt x="5244476" y="2309278"/>
                </a:cubicBezTo>
                <a:close/>
                <a:moveTo>
                  <a:pt x="5313508" y="2308557"/>
                </a:moveTo>
                <a:cubicBezTo>
                  <a:pt x="5312790" y="2331632"/>
                  <a:pt x="5294143" y="2338624"/>
                  <a:pt x="5281950" y="2350509"/>
                </a:cubicBezTo>
                <a:cubicBezTo>
                  <a:pt x="5276930" y="2341420"/>
                  <a:pt x="5267606" y="2355404"/>
                  <a:pt x="5262586" y="2350509"/>
                </a:cubicBezTo>
                <a:cubicBezTo>
                  <a:pt x="5259717" y="2354704"/>
                  <a:pt x="5264738" y="2353306"/>
                  <a:pt x="5266890" y="2358201"/>
                </a:cubicBezTo>
                <a:cubicBezTo>
                  <a:pt x="5259717" y="2363791"/>
                  <a:pt x="5255413" y="2357501"/>
                  <a:pt x="5250392" y="2352607"/>
                </a:cubicBezTo>
                <a:cubicBezTo>
                  <a:pt x="5264738" y="2349112"/>
                  <a:pt x="5268323" y="2340022"/>
                  <a:pt x="5276212" y="2329534"/>
                </a:cubicBezTo>
                <a:cubicBezTo>
                  <a:pt x="5280516" y="2334427"/>
                  <a:pt x="5274060" y="2336525"/>
                  <a:pt x="5276212" y="2340721"/>
                </a:cubicBezTo>
                <a:cubicBezTo>
                  <a:pt x="5292708" y="2344217"/>
                  <a:pt x="5295577" y="2316947"/>
                  <a:pt x="5313508" y="2308557"/>
                </a:cubicBezTo>
                <a:close/>
                <a:moveTo>
                  <a:pt x="5125346" y="2301447"/>
                </a:moveTo>
                <a:cubicBezTo>
                  <a:pt x="5134024" y="2300690"/>
                  <a:pt x="5132446" y="2306758"/>
                  <a:pt x="5131658" y="2312829"/>
                </a:cubicBezTo>
                <a:cubicBezTo>
                  <a:pt x="5124557" y="2310553"/>
                  <a:pt x="5124557" y="2320418"/>
                  <a:pt x="5118246" y="2317382"/>
                </a:cubicBezTo>
                <a:cubicBezTo>
                  <a:pt x="5119824" y="2311310"/>
                  <a:pt x="5124557" y="2309793"/>
                  <a:pt x="5125346" y="2301447"/>
                </a:cubicBezTo>
                <a:close/>
                <a:moveTo>
                  <a:pt x="6545765" y="2299946"/>
                </a:moveTo>
                <a:cubicBezTo>
                  <a:pt x="6547550" y="2299374"/>
                  <a:pt x="6549088" y="2299892"/>
                  <a:pt x="6550172" y="2302309"/>
                </a:cubicBezTo>
                <a:cubicBezTo>
                  <a:pt x="6544386" y="2305071"/>
                  <a:pt x="6540048" y="2316117"/>
                  <a:pt x="6536431" y="2310593"/>
                </a:cubicBezTo>
                <a:cubicBezTo>
                  <a:pt x="6528476" y="2318188"/>
                  <a:pt x="6539324" y="2312664"/>
                  <a:pt x="6539324" y="2316117"/>
                </a:cubicBezTo>
                <a:cubicBezTo>
                  <a:pt x="6534262" y="2319570"/>
                  <a:pt x="6532091" y="2320260"/>
                  <a:pt x="6531368" y="2319570"/>
                </a:cubicBezTo>
                <a:cubicBezTo>
                  <a:pt x="6529922" y="2318188"/>
                  <a:pt x="6529922" y="2316117"/>
                  <a:pt x="6528476" y="2312664"/>
                </a:cubicBezTo>
                <a:cubicBezTo>
                  <a:pt x="6532816" y="2313183"/>
                  <a:pt x="6540409" y="2301662"/>
                  <a:pt x="6545765" y="2299946"/>
                </a:cubicBezTo>
                <a:close/>
                <a:moveTo>
                  <a:pt x="5324474" y="2293463"/>
                </a:moveTo>
                <a:cubicBezTo>
                  <a:pt x="5325861" y="2293684"/>
                  <a:pt x="5327050" y="2294847"/>
                  <a:pt x="5328196" y="2296242"/>
                </a:cubicBezTo>
                <a:cubicBezTo>
                  <a:pt x="5330484" y="2299033"/>
                  <a:pt x="5332598" y="2302751"/>
                  <a:pt x="5335767" y="2301737"/>
                </a:cubicBezTo>
                <a:cubicBezTo>
                  <a:pt x="5337176" y="2305795"/>
                  <a:pt x="5330837" y="2307824"/>
                  <a:pt x="5328019" y="2310529"/>
                </a:cubicBezTo>
                <a:cubicBezTo>
                  <a:pt x="5324497" y="2302413"/>
                  <a:pt x="5317452" y="2305118"/>
                  <a:pt x="5319566" y="2296327"/>
                </a:cubicBezTo>
                <a:cubicBezTo>
                  <a:pt x="5321502" y="2293960"/>
                  <a:pt x="5323088" y="2293241"/>
                  <a:pt x="5324474" y="2293463"/>
                </a:cubicBezTo>
                <a:close/>
                <a:moveTo>
                  <a:pt x="5282844" y="2267113"/>
                </a:moveTo>
                <a:cubicBezTo>
                  <a:pt x="5290642" y="2274926"/>
                  <a:pt x="5281427" y="2291970"/>
                  <a:pt x="5297022" y="2280605"/>
                </a:cubicBezTo>
                <a:cubicBezTo>
                  <a:pt x="5297730" y="2288419"/>
                  <a:pt x="5283554" y="2292679"/>
                  <a:pt x="5277884" y="2299071"/>
                </a:cubicBezTo>
                <a:cubicBezTo>
                  <a:pt x="5276466" y="2294810"/>
                  <a:pt x="5284262" y="2292679"/>
                  <a:pt x="5282136" y="2289128"/>
                </a:cubicBezTo>
                <a:cubicBezTo>
                  <a:pt x="5273630" y="2284157"/>
                  <a:pt x="5272922" y="2299781"/>
                  <a:pt x="5264416" y="2302622"/>
                </a:cubicBezTo>
                <a:cubicBezTo>
                  <a:pt x="5275048" y="2301911"/>
                  <a:pt x="5279301" y="2313273"/>
                  <a:pt x="5273630" y="2320376"/>
                </a:cubicBezTo>
                <a:cubicBezTo>
                  <a:pt x="5269378" y="2310433"/>
                  <a:pt x="5266542" y="2303330"/>
                  <a:pt x="5252366" y="2304753"/>
                </a:cubicBezTo>
                <a:cubicBezTo>
                  <a:pt x="5255200" y="2290548"/>
                  <a:pt x="5277174" y="2290548"/>
                  <a:pt x="5269378" y="2277054"/>
                </a:cubicBezTo>
                <a:cubicBezTo>
                  <a:pt x="5269378" y="2277054"/>
                  <a:pt x="5269378" y="2277054"/>
                  <a:pt x="5282844" y="2267113"/>
                </a:cubicBezTo>
                <a:close/>
                <a:moveTo>
                  <a:pt x="6635858" y="2261661"/>
                </a:moveTo>
                <a:cubicBezTo>
                  <a:pt x="6638916" y="2263286"/>
                  <a:pt x="6641433" y="2267080"/>
                  <a:pt x="6642872" y="2273945"/>
                </a:cubicBezTo>
                <a:cubicBezTo>
                  <a:pt x="6627047" y="2268886"/>
                  <a:pt x="6619134" y="2289118"/>
                  <a:pt x="6601151" y="2297789"/>
                </a:cubicBezTo>
                <a:cubicBezTo>
                  <a:pt x="6596116" y="2300679"/>
                  <a:pt x="6593958" y="2297789"/>
                  <a:pt x="6592519" y="2298511"/>
                </a:cubicBezTo>
                <a:cubicBezTo>
                  <a:pt x="6582448" y="2303569"/>
                  <a:pt x="6572378" y="2311516"/>
                  <a:pt x="6563026" y="2316575"/>
                </a:cubicBezTo>
                <a:cubicBezTo>
                  <a:pt x="6552956" y="2322355"/>
                  <a:pt x="6545762" y="2325245"/>
                  <a:pt x="6540727" y="2326690"/>
                </a:cubicBezTo>
                <a:cubicBezTo>
                  <a:pt x="6539288" y="2327414"/>
                  <a:pt x="6537850" y="2328135"/>
                  <a:pt x="6537130" y="2328135"/>
                </a:cubicBezTo>
                <a:lnTo>
                  <a:pt x="6537850" y="2328135"/>
                </a:lnTo>
                <a:cubicBezTo>
                  <a:pt x="6538569" y="2328135"/>
                  <a:pt x="6538569" y="2328135"/>
                  <a:pt x="6538569" y="2328135"/>
                </a:cubicBezTo>
                <a:lnTo>
                  <a:pt x="6539288" y="2328135"/>
                </a:lnTo>
                <a:cubicBezTo>
                  <a:pt x="6542166" y="2327414"/>
                  <a:pt x="6544324" y="2327414"/>
                  <a:pt x="6548640" y="2326690"/>
                </a:cubicBezTo>
                <a:cubicBezTo>
                  <a:pt x="6550798" y="2327414"/>
                  <a:pt x="6544324" y="2328858"/>
                  <a:pt x="6534253" y="2328858"/>
                </a:cubicBezTo>
                <a:lnTo>
                  <a:pt x="6534013" y="2329099"/>
                </a:lnTo>
                <a:lnTo>
                  <a:pt x="6532096" y="2329581"/>
                </a:lnTo>
                <a:cubicBezTo>
                  <a:pt x="6532096" y="2329581"/>
                  <a:pt x="6532096" y="2329581"/>
                  <a:pt x="6531376" y="2330303"/>
                </a:cubicBezTo>
                <a:cubicBezTo>
                  <a:pt x="6530658" y="2330303"/>
                  <a:pt x="6530658" y="2330303"/>
                  <a:pt x="6530658" y="2330303"/>
                </a:cubicBezTo>
                <a:lnTo>
                  <a:pt x="6530298" y="2330665"/>
                </a:lnTo>
                <a:lnTo>
                  <a:pt x="6529218" y="2331026"/>
                </a:lnTo>
                <a:cubicBezTo>
                  <a:pt x="6528499" y="2331026"/>
                  <a:pt x="6527780" y="2331748"/>
                  <a:pt x="6527060" y="2331748"/>
                </a:cubicBezTo>
                <a:cubicBezTo>
                  <a:pt x="6526341" y="2331748"/>
                  <a:pt x="6526341" y="2331748"/>
                  <a:pt x="6526341" y="2331748"/>
                </a:cubicBezTo>
                <a:cubicBezTo>
                  <a:pt x="6528499" y="2331026"/>
                  <a:pt x="6529218" y="2329581"/>
                  <a:pt x="6527060" y="2329581"/>
                </a:cubicBezTo>
                <a:cubicBezTo>
                  <a:pt x="6527780" y="2328858"/>
                  <a:pt x="6527780" y="2328858"/>
                  <a:pt x="6528499" y="2328858"/>
                </a:cubicBezTo>
                <a:cubicBezTo>
                  <a:pt x="6533534" y="2326690"/>
                  <a:pt x="6530658" y="2329581"/>
                  <a:pt x="6534972" y="2327414"/>
                </a:cubicBezTo>
                <a:cubicBezTo>
                  <a:pt x="6538569" y="2325968"/>
                  <a:pt x="6541446" y="2323800"/>
                  <a:pt x="6544324" y="2320911"/>
                </a:cubicBezTo>
                <a:cubicBezTo>
                  <a:pt x="6547202" y="2318742"/>
                  <a:pt x="6549360" y="2316575"/>
                  <a:pt x="6553676" y="2315853"/>
                </a:cubicBezTo>
                <a:cubicBezTo>
                  <a:pt x="6558710" y="2312963"/>
                  <a:pt x="6549360" y="2315130"/>
                  <a:pt x="6554395" y="2310795"/>
                </a:cubicBezTo>
                <a:cubicBezTo>
                  <a:pt x="6559430" y="2308627"/>
                  <a:pt x="6560868" y="2307182"/>
                  <a:pt x="6561588" y="2305014"/>
                </a:cubicBezTo>
                <a:cubicBezTo>
                  <a:pt x="6561588" y="2302124"/>
                  <a:pt x="6561588" y="2299234"/>
                  <a:pt x="6565184" y="2296343"/>
                </a:cubicBezTo>
                <a:cubicBezTo>
                  <a:pt x="6570939" y="2291285"/>
                  <a:pt x="6573098" y="2296343"/>
                  <a:pt x="6577414" y="2296343"/>
                </a:cubicBezTo>
                <a:cubicBezTo>
                  <a:pt x="6576694" y="2292008"/>
                  <a:pt x="6582448" y="2287672"/>
                  <a:pt x="6589642" y="2284782"/>
                </a:cubicBezTo>
                <a:cubicBezTo>
                  <a:pt x="6596835" y="2281169"/>
                  <a:pt x="6604028" y="2279724"/>
                  <a:pt x="6604748" y="2279002"/>
                </a:cubicBezTo>
                <a:cubicBezTo>
                  <a:pt x="6611221" y="2273945"/>
                  <a:pt x="6618414" y="2265995"/>
                  <a:pt x="6625608" y="2262384"/>
                </a:cubicBezTo>
                <a:cubicBezTo>
                  <a:pt x="6629205" y="2260576"/>
                  <a:pt x="6632801" y="2260034"/>
                  <a:pt x="6635858" y="2261661"/>
                </a:cubicBezTo>
                <a:close/>
                <a:moveTo>
                  <a:pt x="5197140" y="2251375"/>
                </a:moveTo>
                <a:cubicBezTo>
                  <a:pt x="5197140" y="2251375"/>
                  <a:pt x="5197140" y="2251375"/>
                  <a:pt x="5193688" y="2265613"/>
                </a:cubicBezTo>
                <a:cubicBezTo>
                  <a:pt x="5190926" y="2264933"/>
                  <a:pt x="5183332" y="2273071"/>
                  <a:pt x="5184024" y="2266967"/>
                </a:cubicBezTo>
                <a:cubicBezTo>
                  <a:pt x="5195068" y="2264933"/>
                  <a:pt x="5188855" y="2254763"/>
                  <a:pt x="5197140" y="2251375"/>
                </a:cubicBezTo>
                <a:close/>
                <a:moveTo>
                  <a:pt x="5207987" y="2245377"/>
                </a:moveTo>
                <a:cubicBezTo>
                  <a:pt x="5212240" y="2244431"/>
                  <a:pt x="5216494" y="2245000"/>
                  <a:pt x="5216863" y="2246516"/>
                </a:cubicBezTo>
                <a:cubicBezTo>
                  <a:pt x="5212425" y="2252591"/>
                  <a:pt x="5205029" y="2251833"/>
                  <a:pt x="5199112" y="2253347"/>
                </a:cubicBezTo>
                <a:cubicBezTo>
                  <a:pt x="5199482" y="2248794"/>
                  <a:pt x="5203734" y="2246326"/>
                  <a:pt x="5207987" y="2245377"/>
                </a:cubicBezTo>
                <a:close/>
                <a:moveTo>
                  <a:pt x="5253514" y="2241689"/>
                </a:moveTo>
                <a:cubicBezTo>
                  <a:pt x="5260717" y="2239515"/>
                  <a:pt x="5267201" y="2245313"/>
                  <a:pt x="5274404" y="2243864"/>
                </a:cubicBezTo>
                <a:cubicBezTo>
                  <a:pt x="5278006" y="2254739"/>
                  <a:pt x="5265760" y="2261264"/>
                  <a:pt x="5258556" y="2256190"/>
                </a:cubicBezTo>
                <a:cubicBezTo>
                  <a:pt x="5256396" y="2260540"/>
                  <a:pt x="5257116" y="2264890"/>
                  <a:pt x="5259277" y="2269965"/>
                </a:cubicBezTo>
                <a:cubicBezTo>
                  <a:pt x="5245590" y="2270689"/>
                  <a:pt x="5241268" y="2284463"/>
                  <a:pt x="5228302" y="2279389"/>
                </a:cubicBezTo>
                <a:cubicBezTo>
                  <a:pt x="5211014" y="2291715"/>
                  <a:pt x="5215336" y="2308389"/>
                  <a:pt x="5217498" y="2324340"/>
                </a:cubicBezTo>
                <a:cubicBezTo>
                  <a:pt x="5211014" y="2322891"/>
                  <a:pt x="5204531" y="2319265"/>
                  <a:pt x="5196608" y="2322891"/>
                </a:cubicBezTo>
                <a:cubicBezTo>
                  <a:pt x="5195166" y="2314189"/>
                  <a:pt x="5207413" y="2319265"/>
                  <a:pt x="5212455" y="2309839"/>
                </a:cubicBezTo>
                <a:cubicBezTo>
                  <a:pt x="5207413" y="2304040"/>
                  <a:pt x="5207413" y="2305490"/>
                  <a:pt x="5199489" y="2298239"/>
                </a:cubicBezTo>
                <a:cubicBezTo>
                  <a:pt x="5216778" y="2285188"/>
                  <a:pt x="5233345" y="2263439"/>
                  <a:pt x="5254954" y="2255465"/>
                </a:cubicBezTo>
                <a:cubicBezTo>
                  <a:pt x="5262158" y="2252566"/>
                  <a:pt x="5246311" y="2244587"/>
                  <a:pt x="5253514" y="2241689"/>
                </a:cubicBezTo>
                <a:close/>
                <a:moveTo>
                  <a:pt x="5378272" y="2238687"/>
                </a:moveTo>
                <a:cubicBezTo>
                  <a:pt x="5384497" y="2238887"/>
                  <a:pt x="5388339" y="2250557"/>
                  <a:pt x="5390989" y="2248948"/>
                </a:cubicBezTo>
                <a:cubicBezTo>
                  <a:pt x="5392402" y="2252524"/>
                  <a:pt x="5389576" y="2252524"/>
                  <a:pt x="5388870" y="2251096"/>
                </a:cubicBezTo>
                <a:cubicBezTo>
                  <a:pt x="5379684" y="2257532"/>
                  <a:pt x="5388870" y="2253955"/>
                  <a:pt x="5390989" y="2260393"/>
                </a:cubicBezTo>
                <a:cubicBezTo>
                  <a:pt x="5378978" y="2260393"/>
                  <a:pt x="5369793" y="2283286"/>
                  <a:pt x="5355663" y="2291155"/>
                </a:cubicBezTo>
                <a:cubicBezTo>
                  <a:pt x="5350718" y="2294732"/>
                  <a:pt x="5349304" y="2281140"/>
                  <a:pt x="5345065" y="2277562"/>
                </a:cubicBezTo>
                <a:cubicBezTo>
                  <a:pt x="5353544" y="2266831"/>
                  <a:pt x="5357782" y="2267548"/>
                  <a:pt x="5364142" y="2258963"/>
                </a:cubicBezTo>
                <a:cubicBezTo>
                  <a:pt x="5364142" y="2258963"/>
                  <a:pt x="5364142" y="2258963"/>
                  <a:pt x="5368380" y="2266831"/>
                </a:cubicBezTo>
                <a:cubicBezTo>
                  <a:pt x="5369793" y="2256102"/>
                  <a:pt x="5374739" y="2252524"/>
                  <a:pt x="5379684" y="2246800"/>
                </a:cubicBezTo>
                <a:cubicBezTo>
                  <a:pt x="5376859" y="2245370"/>
                  <a:pt x="5373326" y="2248231"/>
                  <a:pt x="5371207" y="2243224"/>
                </a:cubicBezTo>
                <a:cubicBezTo>
                  <a:pt x="5373856" y="2239826"/>
                  <a:pt x="5376196" y="2238619"/>
                  <a:pt x="5378272" y="2238687"/>
                </a:cubicBezTo>
                <a:close/>
                <a:moveTo>
                  <a:pt x="6666047" y="2229517"/>
                </a:moveTo>
                <a:cubicBezTo>
                  <a:pt x="6670484" y="2240613"/>
                  <a:pt x="6670484" y="2249490"/>
                  <a:pt x="6658650" y="2253188"/>
                </a:cubicBezTo>
                <a:cubicBezTo>
                  <a:pt x="6661609" y="2250229"/>
                  <a:pt x="6661609" y="2245791"/>
                  <a:pt x="6661609" y="2241352"/>
                </a:cubicBezTo>
                <a:cubicBezTo>
                  <a:pt x="6661609" y="2236914"/>
                  <a:pt x="6661609" y="2232475"/>
                  <a:pt x="6666047" y="2229517"/>
                </a:cubicBezTo>
                <a:close/>
                <a:moveTo>
                  <a:pt x="5211604" y="2225729"/>
                </a:moveTo>
                <a:cubicBezTo>
                  <a:pt x="5215548" y="2225729"/>
                  <a:pt x="5214892" y="2229427"/>
                  <a:pt x="5218836" y="2229427"/>
                </a:cubicBezTo>
                <a:lnTo>
                  <a:pt x="5216864" y="2236825"/>
                </a:lnTo>
                <a:cubicBezTo>
                  <a:pt x="5214234" y="2236085"/>
                  <a:pt x="5208974" y="2237565"/>
                  <a:pt x="5209631" y="2233866"/>
                </a:cubicBezTo>
                <a:cubicBezTo>
                  <a:pt x="5212918" y="2233126"/>
                  <a:pt x="5209631" y="2230168"/>
                  <a:pt x="5211604" y="2225729"/>
                </a:cubicBezTo>
                <a:close/>
                <a:moveTo>
                  <a:pt x="6671189" y="2222453"/>
                </a:moveTo>
                <a:cubicBezTo>
                  <a:pt x="6674712" y="2219654"/>
                  <a:pt x="6679642" y="2221754"/>
                  <a:pt x="6683868" y="2225953"/>
                </a:cubicBezTo>
                <a:cubicBezTo>
                  <a:pt x="6688095" y="2229454"/>
                  <a:pt x="6690208" y="2235054"/>
                  <a:pt x="6690208" y="2239253"/>
                </a:cubicBezTo>
                <a:cubicBezTo>
                  <a:pt x="6682459" y="2241354"/>
                  <a:pt x="6670484" y="2236454"/>
                  <a:pt x="6671189" y="2222453"/>
                </a:cubicBezTo>
                <a:close/>
                <a:moveTo>
                  <a:pt x="5412095" y="2222233"/>
                </a:moveTo>
                <a:cubicBezTo>
                  <a:pt x="5415330" y="2222134"/>
                  <a:pt x="5418290" y="2224504"/>
                  <a:pt x="5416071" y="2229237"/>
                </a:cubicBezTo>
                <a:cubicBezTo>
                  <a:pt x="5416071" y="2229237"/>
                  <a:pt x="5416071" y="2229237"/>
                  <a:pt x="5421248" y="2225291"/>
                </a:cubicBezTo>
                <a:cubicBezTo>
                  <a:pt x="5421988" y="2235550"/>
                  <a:pt x="5409414" y="2230027"/>
                  <a:pt x="5406454" y="2230027"/>
                </a:cubicBezTo>
                <a:cubicBezTo>
                  <a:pt x="5405345" y="2224896"/>
                  <a:pt x="5408858" y="2222332"/>
                  <a:pt x="5412095" y="2222233"/>
                </a:cubicBezTo>
                <a:close/>
                <a:moveTo>
                  <a:pt x="5222780" y="2220467"/>
                </a:moveTo>
                <a:cubicBezTo>
                  <a:pt x="5228040" y="2219809"/>
                  <a:pt x="5228697" y="2223756"/>
                  <a:pt x="5226067" y="2229674"/>
                </a:cubicBezTo>
                <a:cubicBezTo>
                  <a:pt x="5222780" y="2229674"/>
                  <a:pt x="5220150" y="2229017"/>
                  <a:pt x="5218835" y="2227042"/>
                </a:cubicBezTo>
                <a:cubicBezTo>
                  <a:pt x="5219492" y="2223756"/>
                  <a:pt x="5221465" y="2221784"/>
                  <a:pt x="5222780" y="2220467"/>
                </a:cubicBezTo>
                <a:close/>
                <a:moveTo>
                  <a:pt x="5351750" y="2217546"/>
                </a:moveTo>
                <a:lnTo>
                  <a:pt x="5351553" y="2217932"/>
                </a:lnTo>
                <a:lnTo>
                  <a:pt x="5351486" y="2217643"/>
                </a:lnTo>
                <a:close/>
                <a:moveTo>
                  <a:pt x="1134101" y="2210773"/>
                </a:moveTo>
                <a:cubicBezTo>
                  <a:pt x="1133342" y="2214061"/>
                  <a:pt x="1133342" y="2219813"/>
                  <a:pt x="1131066" y="2218992"/>
                </a:cubicBezTo>
                <a:cubicBezTo>
                  <a:pt x="1131066" y="2215703"/>
                  <a:pt x="1128791" y="2214883"/>
                  <a:pt x="1125756" y="2214061"/>
                </a:cubicBezTo>
                <a:cubicBezTo>
                  <a:pt x="1125756" y="2214883"/>
                  <a:pt x="1124239" y="2215703"/>
                  <a:pt x="1124239" y="2212416"/>
                </a:cubicBezTo>
                <a:cubicBezTo>
                  <a:pt x="1128032" y="2212416"/>
                  <a:pt x="1130308" y="2209951"/>
                  <a:pt x="1134101" y="2210773"/>
                </a:cubicBezTo>
                <a:close/>
                <a:moveTo>
                  <a:pt x="6707818" y="2205843"/>
                </a:moveTo>
                <a:cubicBezTo>
                  <a:pt x="6709932" y="2215003"/>
                  <a:pt x="6706410" y="2221344"/>
                  <a:pt x="6699366" y="2225571"/>
                </a:cubicBezTo>
                <a:cubicBezTo>
                  <a:pt x="6697253" y="2222753"/>
                  <a:pt x="6695140" y="2220640"/>
                  <a:pt x="6692322" y="2221344"/>
                </a:cubicBezTo>
                <a:cubicBezTo>
                  <a:pt x="6690208" y="2207252"/>
                  <a:pt x="6701478" y="2210776"/>
                  <a:pt x="6707818" y="2205843"/>
                </a:cubicBezTo>
                <a:close/>
                <a:moveTo>
                  <a:pt x="1510111" y="2201813"/>
                </a:moveTo>
                <a:cubicBezTo>
                  <a:pt x="1509397" y="2203955"/>
                  <a:pt x="1511542" y="2203955"/>
                  <a:pt x="1512972" y="2205384"/>
                </a:cubicBezTo>
                <a:lnTo>
                  <a:pt x="1512610" y="2205668"/>
                </a:lnTo>
                <a:close/>
                <a:moveTo>
                  <a:pt x="1159741" y="2200090"/>
                </a:moveTo>
                <a:cubicBezTo>
                  <a:pt x="1158262" y="2208812"/>
                  <a:pt x="1156043" y="2213901"/>
                  <a:pt x="1150126" y="2213175"/>
                </a:cubicBezTo>
                <a:cubicBezTo>
                  <a:pt x="1147907" y="2206631"/>
                  <a:pt x="1156043" y="2203726"/>
                  <a:pt x="1159741" y="2200090"/>
                </a:cubicBezTo>
                <a:close/>
                <a:moveTo>
                  <a:pt x="5242241" y="2198108"/>
                </a:moveTo>
                <a:cubicBezTo>
                  <a:pt x="5248027" y="2202055"/>
                  <a:pt x="5251642" y="2196138"/>
                  <a:pt x="5252366" y="2203371"/>
                </a:cubicBezTo>
                <a:cubicBezTo>
                  <a:pt x="5241518" y="2202055"/>
                  <a:pt x="5238624" y="2211923"/>
                  <a:pt x="5230669" y="2213894"/>
                </a:cubicBezTo>
                <a:cubicBezTo>
                  <a:pt x="5233562" y="2206661"/>
                  <a:pt x="5240794" y="2206661"/>
                  <a:pt x="5242241" y="2198108"/>
                </a:cubicBezTo>
                <a:close/>
                <a:moveTo>
                  <a:pt x="1258890" y="2194919"/>
                </a:moveTo>
                <a:cubicBezTo>
                  <a:pt x="1262305" y="2201649"/>
                  <a:pt x="1256160" y="2198658"/>
                  <a:pt x="1254111" y="2203150"/>
                </a:cubicBezTo>
                <a:cubicBezTo>
                  <a:pt x="1256160" y="2206143"/>
                  <a:pt x="1259574" y="2208388"/>
                  <a:pt x="1259574" y="2212879"/>
                </a:cubicBezTo>
                <a:cubicBezTo>
                  <a:pt x="1252063" y="2207640"/>
                  <a:pt x="1250698" y="2215871"/>
                  <a:pt x="1244553" y="2213628"/>
                </a:cubicBezTo>
                <a:cubicBezTo>
                  <a:pt x="1245918" y="2203898"/>
                  <a:pt x="1254794" y="2209137"/>
                  <a:pt x="1252063" y="2197164"/>
                </a:cubicBezTo>
                <a:cubicBezTo>
                  <a:pt x="1256843" y="2201649"/>
                  <a:pt x="1256160" y="2194171"/>
                  <a:pt x="1258890" y="2194919"/>
                </a:cubicBezTo>
                <a:close/>
                <a:moveTo>
                  <a:pt x="1256387" y="2187002"/>
                </a:moveTo>
                <a:cubicBezTo>
                  <a:pt x="1254870" y="2197906"/>
                  <a:pt x="1236663" y="2199362"/>
                  <a:pt x="1236663" y="2194998"/>
                </a:cubicBezTo>
                <a:cubicBezTo>
                  <a:pt x="1244250" y="2200086"/>
                  <a:pt x="1242731" y="2186274"/>
                  <a:pt x="1248801" y="2187731"/>
                </a:cubicBezTo>
                <a:cubicBezTo>
                  <a:pt x="1250319" y="2195726"/>
                  <a:pt x="1254111" y="2186274"/>
                  <a:pt x="1256387" y="2187002"/>
                </a:cubicBezTo>
                <a:close/>
                <a:moveTo>
                  <a:pt x="5193195" y="2184041"/>
                </a:moveTo>
                <a:cubicBezTo>
                  <a:pt x="5200944" y="2178361"/>
                  <a:pt x="5205170" y="2191146"/>
                  <a:pt x="5212918" y="2184041"/>
                </a:cubicBezTo>
                <a:cubicBezTo>
                  <a:pt x="5212918" y="2188304"/>
                  <a:pt x="5210805" y="2192563"/>
                  <a:pt x="5206580" y="2196114"/>
                </a:cubicBezTo>
                <a:cubicBezTo>
                  <a:pt x="5203058" y="2188304"/>
                  <a:pt x="5197422" y="2191854"/>
                  <a:pt x="5193195" y="2184041"/>
                </a:cubicBezTo>
                <a:close/>
                <a:moveTo>
                  <a:pt x="5266171" y="2178383"/>
                </a:moveTo>
                <a:cubicBezTo>
                  <a:pt x="5264669" y="2186644"/>
                  <a:pt x="5257155" y="2183640"/>
                  <a:pt x="5257155" y="2194160"/>
                </a:cubicBezTo>
                <a:lnTo>
                  <a:pt x="5250392" y="2193412"/>
                </a:lnTo>
                <a:cubicBezTo>
                  <a:pt x="5257155" y="2185893"/>
                  <a:pt x="5260912" y="2180636"/>
                  <a:pt x="5266171" y="2178383"/>
                </a:cubicBezTo>
                <a:close/>
                <a:moveTo>
                  <a:pt x="1294811" y="2176613"/>
                </a:moveTo>
                <a:cubicBezTo>
                  <a:pt x="1299924" y="2189631"/>
                  <a:pt x="1305038" y="2174443"/>
                  <a:pt x="1311613" y="2185289"/>
                </a:cubicBezTo>
                <a:cubicBezTo>
                  <a:pt x="1308691" y="2196140"/>
                  <a:pt x="1302116" y="2186736"/>
                  <a:pt x="1297002" y="2186736"/>
                </a:cubicBezTo>
                <a:cubicBezTo>
                  <a:pt x="1299924" y="2180950"/>
                  <a:pt x="1291889" y="2182399"/>
                  <a:pt x="1294811" y="2176613"/>
                </a:cubicBezTo>
                <a:close/>
                <a:moveTo>
                  <a:pt x="5285809" y="2173129"/>
                </a:moveTo>
                <a:cubicBezTo>
                  <a:pt x="5285809" y="2173129"/>
                  <a:pt x="5285809" y="2173129"/>
                  <a:pt x="5294750" y="2173815"/>
                </a:cubicBezTo>
                <a:cubicBezTo>
                  <a:pt x="5294750" y="2175187"/>
                  <a:pt x="5297730" y="2183420"/>
                  <a:pt x="5291769" y="2183420"/>
                </a:cubicBezTo>
                <a:cubicBezTo>
                  <a:pt x="5291024" y="2172442"/>
                  <a:pt x="5289534" y="2183420"/>
                  <a:pt x="5284318" y="2186849"/>
                </a:cubicBezTo>
                <a:cubicBezTo>
                  <a:pt x="5287298" y="2193027"/>
                  <a:pt x="5280592" y="2196456"/>
                  <a:pt x="5273141" y="2199887"/>
                </a:cubicBezTo>
                <a:cubicBezTo>
                  <a:pt x="5272396" y="2200573"/>
                  <a:pt x="5272396" y="2200573"/>
                  <a:pt x="5272396" y="2201946"/>
                </a:cubicBezTo>
                <a:cubicBezTo>
                  <a:pt x="5272396" y="2201946"/>
                  <a:pt x="5272396" y="2201946"/>
                  <a:pt x="5268671" y="2201259"/>
                </a:cubicBezTo>
                <a:cubicBezTo>
                  <a:pt x="5267180" y="2202632"/>
                  <a:pt x="5265690" y="2203316"/>
                  <a:pt x="5264200" y="2204005"/>
                </a:cubicBezTo>
                <a:cubicBezTo>
                  <a:pt x="5264200" y="2203316"/>
                  <a:pt x="5264945" y="2202632"/>
                  <a:pt x="5265690" y="2201259"/>
                </a:cubicBezTo>
                <a:cubicBezTo>
                  <a:pt x="5265690" y="2201259"/>
                  <a:pt x="5265690" y="2201259"/>
                  <a:pt x="5264945" y="2201259"/>
                </a:cubicBezTo>
                <a:cubicBezTo>
                  <a:pt x="5267180" y="2195085"/>
                  <a:pt x="5270160" y="2187535"/>
                  <a:pt x="5267926" y="2184106"/>
                </a:cubicBezTo>
                <a:cubicBezTo>
                  <a:pt x="5272396" y="2184106"/>
                  <a:pt x="5272396" y="2187535"/>
                  <a:pt x="5276122" y="2187535"/>
                </a:cubicBezTo>
                <a:cubicBezTo>
                  <a:pt x="5275376" y="2189595"/>
                  <a:pt x="5274632" y="2190968"/>
                  <a:pt x="5273886" y="2191654"/>
                </a:cubicBezTo>
                <a:cubicBezTo>
                  <a:pt x="5276867" y="2189595"/>
                  <a:pt x="5279102" y="2187535"/>
                  <a:pt x="5281338" y="2186849"/>
                </a:cubicBezTo>
                <a:cubicBezTo>
                  <a:pt x="5281338" y="2179989"/>
                  <a:pt x="5282828" y="2182050"/>
                  <a:pt x="5285809" y="2173129"/>
                </a:cubicBezTo>
                <a:close/>
                <a:moveTo>
                  <a:pt x="5466993" y="2172424"/>
                </a:moveTo>
                <a:cubicBezTo>
                  <a:pt x="5471296" y="2198492"/>
                  <a:pt x="5440456" y="2193558"/>
                  <a:pt x="5439021" y="2215400"/>
                </a:cubicBezTo>
                <a:cubicBezTo>
                  <a:pt x="5432566" y="2221740"/>
                  <a:pt x="5431132" y="2203423"/>
                  <a:pt x="5423959" y="2211878"/>
                </a:cubicBezTo>
                <a:cubicBezTo>
                  <a:pt x="5437586" y="2189333"/>
                  <a:pt x="5449779" y="2193558"/>
                  <a:pt x="5466993" y="2172424"/>
                </a:cubicBezTo>
                <a:close/>
                <a:moveTo>
                  <a:pt x="5354417" y="2171885"/>
                </a:moveTo>
                <a:cubicBezTo>
                  <a:pt x="5352268" y="2177555"/>
                  <a:pt x="5342246" y="2189597"/>
                  <a:pt x="5355848" y="2185345"/>
                </a:cubicBezTo>
                <a:cubicBezTo>
                  <a:pt x="5358712" y="2191721"/>
                  <a:pt x="5347974" y="2186762"/>
                  <a:pt x="5344394" y="2194555"/>
                </a:cubicBezTo>
                <a:cubicBezTo>
                  <a:pt x="5362292" y="2193138"/>
                  <a:pt x="5330076" y="2207307"/>
                  <a:pt x="5334372" y="2216515"/>
                </a:cubicBezTo>
                <a:cubicBezTo>
                  <a:pt x="5340278" y="2217578"/>
                  <a:pt x="5346586" y="2207085"/>
                  <a:pt x="5349674" y="2209841"/>
                </a:cubicBezTo>
                <a:lnTo>
                  <a:pt x="5351486" y="2217643"/>
                </a:lnTo>
                <a:lnTo>
                  <a:pt x="5342962" y="2220765"/>
                </a:lnTo>
                <a:cubicBezTo>
                  <a:pt x="5337236" y="2227847"/>
                  <a:pt x="5342246" y="2226433"/>
                  <a:pt x="5346541" y="2232098"/>
                </a:cubicBezTo>
                <a:cubicBezTo>
                  <a:pt x="5327928" y="2231391"/>
                  <a:pt x="5322918" y="2253351"/>
                  <a:pt x="5311462" y="2251935"/>
                </a:cubicBezTo>
                <a:cubicBezTo>
                  <a:pt x="5312895" y="2261142"/>
                  <a:pt x="5300724" y="2268225"/>
                  <a:pt x="5300008" y="2271061"/>
                </a:cubicBezTo>
                <a:cubicBezTo>
                  <a:pt x="5291418" y="2268225"/>
                  <a:pt x="5311462" y="2251935"/>
                  <a:pt x="5305736" y="2241307"/>
                </a:cubicBezTo>
                <a:cubicBezTo>
                  <a:pt x="5317190" y="2244140"/>
                  <a:pt x="5325782" y="2229266"/>
                  <a:pt x="5332940" y="2220765"/>
                </a:cubicBezTo>
                <a:cubicBezTo>
                  <a:pt x="5326497" y="2208014"/>
                  <a:pt x="5323634" y="2223598"/>
                  <a:pt x="5317190" y="2222180"/>
                </a:cubicBezTo>
                <a:cubicBezTo>
                  <a:pt x="5307883" y="2220057"/>
                  <a:pt x="5330076" y="2220765"/>
                  <a:pt x="5317906" y="2210849"/>
                </a:cubicBezTo>
                <a:cubicBezTo>
                  <a:pt x="5317190" y="2216515"/>
                  <a:pt x="5307168" y="2220765"/>
                  <a:pt x="5310747" y="2227140"/>
                </a:cubicBezTo>
                <a:cubicBezTo>
                  <a:pt x="5302157" y="2227847"/>
                  <a:pt x="5287839" y="2232808"/>
                  <a:pt x="5291418" y="2245559"/>
                </a:cubicBezTo>
                <a:cubicBezTo>
                  <a:pt x="5284976" y="2249101"/>
                  <a:pt x="5281396" y="2237766"/>
                  <a:pt x="5274952" y="2239891"/>
                </a:cubicBezTo>
                <a:cubicBezTo>
                  <a:pt x="5272804" y="2237058"/>
                  <a:pt x="5284260" y="2225724"/>
                  <a:pt x="5275668" y="2228556"/>
                </a:cubicBezTo>
                <a:cubicBezTo>
                  <a:pt x="5272089" y="2222180"/>
                  <a:pt x="5281396" y="2229266"/>
                  <a:pt x="5284976" y="2222180"/>
                </a:cubicBezTo>
                <a:cubicBezTo>
                  <a:pt x="5292850" y="2238474"/>
                  <a:pt x="5296429" y="2217932"/>
                  <a:pt x="5306452" y="2220057"/>
                </a:cubicBezTo>
                <a:cubicBezTo>
                  <a:pt x="5302872" y="2212974"/>
                  <a:pt x="5311462" y="2198805"/>
                  <a:pt x="5318622" y="2206598"/>
                </a:cubicBezTo>
                <a:cubicBezTo>
                  <a:pt x="5322918" y="2203057"/>
                  <a:pt x="5315042" y="2197390"/>
                  <a:pt x="5317190" y="2193138"/>
                </a:cubicBezTo>
                <a:cubicBezTo>
                  <a:pt x="5335087" y="2189597"/>
                  <a:pt x="5335803" y="2177555"/>
                  <a:pt x="5354417" y="2171885"/>
                </a:cubicBezTo>
                <a:close/>
                <a:moveTo>
                  <a:pt x="1312270" y="2166554"/>
                </a:moveTo>
                <a:cubicBezTo>
                  <a:pt x="1315557" y="2175529"/>
                  <a:pt x="1303066" y="2180364"/>
                  <a:pt x="1299779" y="2174148"/>
                </a:cubicBezTo>
                <a:cubicBezTo>
                  <a:pt x="1305695" y="2176221"/>
                  <a:pt x="1308325" y="2170007"/>
                  <a:pt x="1312270" y="2166554"/>
                </a:cubicBezTo>
                <a:close/>
                <a:moveTo>
                  <a:pt x="5310809" y="2158615"/>
                </a:moveTo>
                <a:cubicBezTo>
                  <a:pt x="5325342" y="2164418"/>
                  <a:pt x="5315896" y="2176747"/>
                  <a:pt x="5325342" y="2183999"/>
                </a:cubicBezTo>
                <a:cubicBezTo>
                  <a:pt x="5315896" y="2189077"/>
                  <a:pt x="5303542" y="2207933"/>
                  <a:pt x="5297729" y="2194153"/>
                </a:cubicBezTo>
                <a:cubicBezTo>
                  <a:pt x="5302088" y="2191252"/>
                  <a:pt x="5307902" y="2182549"/>
                  <a:pt x="5310082" y="2191977"/>
                </a:cubicBezTo>
                <a:cubicBezTo>
                  <a:pt x="5312262" y="2184724"/>
                  <a:pt x="5311536" y="2177471"/>
                  <a:pt x="5318076" y="2170946"/>
                </a:cubicBezTo>
                <a:cubicBezTo>
                  <a:pt x="5313715" y="2168044"/>
                  <a:pt x="5307176" y="2172395"/>
                  <a:pt x="5302088" y="2172395"/>
                </a:cubicBezTo>
                <a:cubicBezTo>
                  <a:pt x="5302088" y="2167318"/>
                  <a:pt x="5304996" y="2162244"/>
                  <a:pt x="5310809" y="2158615"/>
                </a:cubicBezTo>
                <a:close/>
                <a:moveTo>
                  <a:pt x="6763184" y="2156528"/>
                </a:moveTo>
                <a:cubicBezTo>
                  <a:pt x="6766707" y="2156528"/>
                  <a:pt x="6771638" y="2161667"/>
                  <a:pt x="6775864" y="2168273"/>
                </a:cubicBezTo>
                <a:cubicBezTo>
                  <a:pt x="6780090" y="2174145"/>
                  <a:pt x="6782908" y="2182219"/>
                  <a:pt x="6782908" y="2188092"/>
                </a:cubicBezTo>
                <a:cubicBezTo>
                  <a:pt x="6779386" y="2185889"/>
                  <a:pt x="6774454" y="2180017"/>
                  <a:pt x="6770934" y="2174145"/>
                </a:cubicBezTo>
                <a:cubicBezTo>
                  <a:pt x="6766707" y="2168273"/>
                  <a:pt x="6763184" y="2161667"/>
                  <a:pt x="6763184" y="2156528"/>
                </a:cubicBezTo>
                <a:close/>
                <a:moveTo>
                  <a:pt x="5372680" y="2154689"/>
                </a:moveTo>
                <a:cubicBezTo>
                  <a:pt x="5372680" y="2162805"/>
                  <a:pt x="5371365" y="2170920"/>
                  <a:pt x="5364790" y="2178361"/>
                </a:cubicBezTo>
                <a:cubicBezTo>
                  <a:pt x="5358872" y="2168890"/>
                  <a:pt x="5365447" y="2154689"/>
                  <a:pt x="5372680" y="2154689"/>
                </a:cubicBezTo>
                <a:close/>
                <a:moveTo>
                  <a:pt x="5455372" y="2140879"/>
                </a:moveTo>
                <a:cubicBezTo>
                  <a:pt x="5463406" y="2149015"/>
                  <a:pt x="5452449" y="2158635"/>
                  <a:pt x="5448066" y="2157154"/>
                </a:cubicBezTo>
                <a:cubicBezTo>
                  <a:pt x="5443682" y="2150496"/>
                  <a:pt x="5450258" y="2145316"/>
                  <a:pt x="5455372" y="2140879"/>
                </a:cubicBezTo>
                <a:close/>
                <a:moveTo>
                  <a:pt x="6995922" y="2140747"/>
                </a:moveTo>
                <a:cubicBezTo>
                  <a:pt x="7003621" y="2144422"/>
                  <a:pt x="7011319" y="2148096"/>
                  <a:pt x="7017618" y="2173819"/>
                </a:cubicBezTo>
                <a:cubicBezTo>
                  <a:pt x="7010620" y="2178228"/>
                  <a:pt x="7004320" y="2161325"/>
                  <a:pt x="6995922" y="2140747"/>
                </a:cubicBezTo>
                <a:close/>
                <a:moveTo>
                  <a:pt x="6786764" y="2140747"/>
                </a:moveTo>
                <a:cubicBezTo>
                  <a:pt x="6797362" y="2156165"/>
                  <a:pt x="6807254" y="2161070"/>
                  <a:pt x="6816438" y="2182096"/>
                </a:cubicBezTo>
                <a:cubicBezTo>
                  <a:pt x="6808667" y="2179293"/>
                  <a:pt x="6800189" y="2179994"/>
                  <a:pt x="6791710" y="2163174"/>
                </a:cubicBezTo>
                <a:cubicBezTo>
                  <a:pt x="6783939" y="2172985"/>
                  <a:pt x="6807254" y="2189104"/>
                  <a:pt x="6793123" y="2194010"/>
                </a:cubicBezTo>
                <a:cubicBezTo>
                  <a:pt x="6786059" y="2170182"/>
                  <a:pt x="6777580" y="2168079"/>
                  <a:pt x="6769102" y="2152660"/>
                </a:cubicBezTo>
                <a:cubicBezTo>
                  <a:pt x="6779700" y="2160369"/>
                  <a:pt x="6779700" y="2144952"/>
                  <a:pt x="6786764" y="2140747"/>
                </a:cubicBezTo>
                <a:close/>
                <a:moveTo>
                  <a:pt x="5395430" y="2134943"/>
                </a:moveTo>
                <a:cubicBezTo>
                  <a:pt x="5398365" y="2134943"/>
                  <a:pt x="5400566" y="2140467"/>
                  <a:pt x="5404236" y="2138396"/>
                </a:cubicBezTo>
                <a:cubicBezTo>
                  <a:pt x="5402034" y="2145299"/>
                  <a:pt x="5396896" y="2143918"/>
                  <a:pt x="5396896" y="2154277"/>
                </a:cubicBezTo>
                <a:cubicBezTo>
                  <a:pt x="5385888" y="2162565"/>
                  <a:pt x="5393228" y="2135634"/>
                  <a:pt x="5381486" y="2144609"/>
                </a:cubicBezTo>
                <a:cubicBezTo>
                  <a:pt x="5372678" y="2142539"/>
                  <a:pt x="5391026" y="2140467"/>
                  <a:pt x="5395430" y="2134943"/>
                </a:cubicBezTo>
                <a:close/>
                <a:moveTo>
                  <a:pt x="5264200" y="2132972"/>
                </a:moveTo>
                <a:cubicBezTo>
                  <a:pt x="5254798" y="2139481"/>
                  <a:pt x="5235995" y="2138034"/>
                  <a:pt x="5243950" y="2156117"/>
                </a:cubicBezTo>
                <a:cubicBezTo>
                  <a:pt x="5226594" y="2169862"/>
                  <a:pt x="5212130" y="2170583"/>
                  <a:pt x="5199112" y="2176369"/>
                </a:cubicBezTo>
                <a:cubicBezTo>
                  <a:pt x="5206344" y="2160456"/>
                  <a:pt x="5225870" y="2165521"/>
                  <a:pt x="5238888" y="2152501"/>
                </a:cubicBezTo>
                <a:cubicBezTo>
                  <a:pt x="5233826" y="2143096"/>
                  <a:pt x="5222977" y="2161181"/>
                  <a:pt x="5217191" y="2154670"/>
                </a:cubicBezTo>
                <a:cubicBezTo>
                  <a:pt x="5229486" y="2144543"/>
                  <a:pt x="5247566" y="2132972"/>
                  <a:pt x="5264200" y="2132972"/>
                </a:cubicBezTo>
                <a:close/>
                <a:moveTo>
                  <a:pt x="5347638" y="2125819"/>
                </a:moveTo>
                <a:cubicBezTo>
                  <a:pt x="5346181" y="2128704"/>
                  <a:pt x="5346181" y="2130864"/>
                  <a:pt x="5346181" y="2132307"/>
                </a:cubicBezTo>
                <a:cubicBezTo>
                  <a:pt x="5349825" y="2130864"/>
                  <a:pt x="5352741" y="2130864"/>
                  <a:pt x="5354928" y="2131586"/>
                </a:cubicBezTo>
                <a:cubicBezTo>
                  <a:pt x="5353470" y="2133748"/>
                  <a:pt x="5352741" y="2135910"/>
                  <a:pt x="5351284" y="2138072"/>
                </a:cubicBezTo>
                <a:cubicBezTo>
                  <a:pt x="5352741" y="2138793"/>
                  <a:pt x="5354200" y="2140235"/>
                  <a:pt x="5354928" y="2141676"/>
                </a:cubicBezTo>
                <a:cubicBezTo>
                  <a:pt x="5352741" y="2140954"/>
                  <a:pt x="5349825" y="2141676"/>
                  <a:pt x="5346910" y="2143117"/>
                </a:cubicBezTo>
                <a:cubicBezTo>
                  <a:pt x="5345452" y="2144558"/>
                  <a:pt x="5343994" y="2145279"/>
                  <a:pt x="5341808" y="2146001"/>
                </a:cubicBezTo>
                <a:cubicBezTo>
                  <a:pt x="5338892" y="2148883"/>
                  <a:pt x="5335976" y="2152490"/>
                  <a:pt x="5333789" y="2158255"/>
                </a:cubicBezTo>
                <a:cubicBezTo>
                  <a:pt x="5327229" y="2155371"/>
                  <a:pt x="5325042" y="2159696"/>
                  <a:pt x="5321397" y="2162580"/>
                </a:cubicBezTo>
                <a:cubicBezTo>
                  <a:pt x="5322856" y="2151048"/>
                  <a:pt x="5333060" y="2153930"/>
                  <a:pt x="5337434" y="2146001"/>
                </a:cubicBezTo>
                <a:cubicBezTo>
                  <a:pt x="5336705" y="2146001"/>
                  <a:pt x="5336705" y="2146001"/>
                  <a:pt x="5335976" y="2146001"/>
                </a:cubicBezTo>
                <a:cubicBezTo>
                  <a:pt x="5335246" y="2143838"/>
                  <a:pt x="5335246" y="2142397"/>
                  <a:pt x="5335976" y="2140954"/>
                </a:cubicBezTo>
                <a:cubicBezTo>
                  <a:pt x="5334518" y="2140235"/>
                  <a:pt x="5332332" y="2140235"/>
                  <a:pt x="5329416" y="2142397"/>
                </a:cubicBezTo>
                <a:lnTo>
                  <a:pt x="5334906" y="2132374"/>
                </a:lnTo>
                <a:lnTo>
                  <a:pt x="5335246" y="2137351"/>
                </a:lnTo>
                <a:cubicBezTo>
                  <a:pt x="5336705" y="2137351"/>
                  <a:pt x="5337434" y="2137351"/>
                  <a:pt x="5338162" y="2136629"/>
                </a:cubicBezTo>
                <a:cubicBezTo>
                  <a:pt x="5338892" y="2135910"/>
                  <a:pt x="5339621" y="2135188"/>
                  <a:pt x="5340349" y="2135188"/>
                </a:cubicBezTo>
                <a:cubicBezTo>
                  <a:pt x="5343265" y="2131586"/>
                  <a:pt x="5341078" y="2125819"/>
                  <a:pt x="5347638" y="2125819"/>
                </a:cubicBezTo>
                <a:close/>
                <a:moveTo>
                  <a:pt x="5403608" y="2125187"/>
                </a:moveTo>
                <a:cubicBezTo>
                  <a:pt x="5407104" y="2124200"/>
                  <a:pt x="5411049" y="2125098"/>
                  <a:pt x="5412125" y="2129044"/>
                </a:cubicBezTo>
                <a:cubicBezTo>
                  <a:pt x="5406388" y="2136934"/>
                  <a:pt x="5402802" y="2130478"/>
                  <a:pt x="5397781" y="2132630"/>
                </a:cubicBezTo>
                <a:cubicBezTo>
                  <a:pt x="5397064" y="2129044"/>
                  <a:pt x="5400112" y="2126174"/>
                  <a:pt x="5403608" y="2125187"/>
                </a:cubicBezTo>
                <a:close/>
                <a:moveTo>
                  <a:pt x="5338892" y="2125098"/>
                </a:moveTo>
                <a:lnTo>
                  <a:pt x="5334906" y="2132374"/>
                </a:lnTo>
                <a:lnTo>
                  <a:pt x="5334882" y="2132036"/>
                </a:lnTo>
                <a:cubicBezTo>
                  <a:pt x="5336522" y="2129782"/>
                  <a:pt x="5338892" y="2127261"/>
                  <a:pt x="5338892" y="2125098"/>
                </a:cubicBezTo>
                <a:close/>
                <a:moveTo>
                  <a:pt x="5419298" y="2122623"/>
                </a:moveTo>
                <a:cubicBezTo>
                  <a:pt x="5427904" y="2121134"/>
                  <a:pt x="5417862" y="2135294"/>
                  <a:pt x="5415712" y="2139765"/>
                </a:cubicBezTo>
                <a:cubicBezTo>
                  <a:pt x="5416428" y="2142746"/>
                  <a:pt x="5417862" y="2142000"/>
                  <a:pt x="5419298" y="2140512"/>
                </a:cubicBezTo>
                <a:cubicBezTo>
                  <a:pt x="5412125" y="2154670"/>
                  <a:pt x="5415712" y="2127096"/>
                  <a:pt x="5419298" y="2122623"/>
                </a:cubicBezTo>
                <a:close/>
                <a:moveTo>
                  <a:pt x="5456789" y="2115925"/>
                </a:moveTo>
                <a:cubicBezTo>
                  <a:pt x="5454640" y="2127260"/>
                  <a:pt x="5458936" y="2123010"/>
                  <a:pt x="5465379" y="2130802"/>
                </a:cubicBezTo>
                <a:cubicBezTo>
                  <a:pt x="5440323" y="2139302"/>
                  <a:pt x="5421710" y="2184638"/>
                  <a:pt x="5398086" y="2178971"/>
                </a:cubicBezTo>
                <a:cubicBezTo>
                  <a:pt x="5394148" y="2189242"/>
                  <a:pt x="5385558" y="2200577"/>
                  <a:pt x="5375356" y="2208900"/>
                </a:cubicBezTo>
                <a:lnTo>
                  <a:pt x="5351750" y="2217546"/>
                </a:lnTo>
                <a:lnTo>
                  <a:pt x="5354596" y="2212000"/>
                </a:lnTo>
                <a:cubicBezTo>
                  <a:pt x="5353522" y="2209609"/>
                  <a:pt x="5351195" y="2206953"/>
                  <a:pt x="5350120" y="2204473"/>
                </a:cubicBezTo>
                <a:cubicBezTo>
                  <a:pt x="5371598" y="2208722"/>
                  <a:pt x="5382336" y="2171885"/>
                  <a:pt x="5398801" y="2174721"/>
                </a:cubicBezTo>
                <a:cubicBezTo>
                  <a:pt x="5401665" y="2171180"/>
                  <a:pt x="5397370" y="2166928"/>
                  <a:pt x="5395222" y="2162682"/>
                </a:cubicBezTo>
                <a:cubicBezTo>
                  <a:pt x="5400234" y="2162682"/>
                  <a:pt x="5405244" y="2157721"/>
                  <a:pt x="5408108" y="2167636"/>
                </a:cubicBezTo>
                <a:cubicBezTo>
                  <a:pt x="5413836" y="2148509"/>
                  <a:pt x="5426721" y="2164804"/>
                  <a:pt x="5439608" y="2142845"/>
                </a:cubicBezTo>
                <a:cubicBezTo>
                  <a:pt x="5429585" y="2140010"/>
                  <a:pt x="5433164" y="2127260"/>
                  <a:pt x="5429585" y="2118759"/>
                </a:cubicBezTo>
                <a:cubicBezTo>
                  <a:pt x="5433880" y="2115217"/>
                  <a:pt x="5436028" y="2123717"/>
                  <a:pt x="5441038" y="2116633"/>
                </a:cubicBezTo>
                <a:cubicBezTo>
                  <a:pt x="5434596" y="2127968"/>
                  <a:pt x="5439608" y="2130094"/>
                  <a:pt x="5448914" y="2135761"/>
                </a:cubicBezTo>
                <a:cubicBezTo>
                  <a:pt x="5451777" y="2129385"/>
                  <a:pt x="5446050" y="2120884"/>
                  <a:pt x="5456789" y="2115925"/>
                </a:cubicBezTo>
                <a:close/>
                <a:moveTo>
                  <a:pt x="5287876" y="2107258"/>
                </a:moveTo>
                <a:cubicBezTo>
                  <a:pt x="5290402" y="2107122"/>
                  <a:pt x="5292539" y="2107936"/>
                  <a:pt x="5293786" y="2110106"/>
                </a:cubicBezTo>
                <a:cubicBezTo>
                  <a:pt x="5284527" y="2118787"/>
                  <a:pt x="5275979" y="2120233"/>
                  <a:pt x="5268144" y="2123125"/>
                </a:cubicBezTo>
                <a:cubicBezTo>
                  <a:pt x="5268856" y="2118787"/>
                  <a:pt x="5274021" y="2113361"/>
                  <a:pt x="5279629" y="2110106"/>
                </a:cubicBezTo>
                <a:cubicBezTo>
                  <a:pt x="5282434" y="2108478"/>
                  <a:pt x="5285349" y="2107394"/>
                  <a:pt x="5287876" y="2107258"/>
                </a:cubicBezTo>
                <a:close/>
                <a:moveTo>
                  <a:pt x="5437766" y="2097480"/>
                </a:moveTo>
                <a:cubicBezTo>
                  <a:pt x="5436357" y="2106978"/>
                  <a:pt x="5432835" y="2115745"/>
                  <a:pt x="5422270" y="2117207"/>
                </a:cubicBezTo>
                <a:cubicBezTo>
                  <a:pt x="5418042" y="2108439"/>
                  <a:pt x="5435653" y="2098211"/>
                  <a:pt x="5437766" y="2097480"/>
                </a:cubicBezTo>
                <a:close/>
                <a:moveTo>
                  <a:pt x="5459810" y="2079726"/>
                </a:moveTo>
                <a:cubicBezTo>
                  <a:pt x="5465379" y="2092849"/>
                  <a:pt x="5450760" y="2094393"/>
                  <a:pt x="5443104" y="2097482"/>
                </a:cubicBezTo>
                <a:cubicBezTo>
                  <a:pt x="5441711" y="2089761"/>
                  <a:pt x="5454938" y="2085902"/>
                  <a:pt x="5459810" y="2079726"/>
                </a:cubicBezTo>
                <a:close/>
                <a:moveTo>
                  <a:pt x="5442150" y="2071837"/>
                </a:moveTo>
                <a:cubicBezTo>
                  <a:pt x="5445656" y="2077650"/>
                  <a:pt x="5442850" y="2082011"/>
                  <a:pt x="5444955" y="2087824"/>
                </a:cubicBezTo>
                <a:cubicBezTo>
                  <a:pt x="5438644" y="2090732"/>
                  <a:pt x="5432332" y="2092185"/>
                  <a:pt x="5425318" y="2099455"/>
                </a:cubicBezTo>
                <a:cubicBezTo>
                  <a:pt x="5414098" y="2099455"/>
                  <a:pt x="5444955" y="2088550"/>
                  <a:pt x="5430929" y="2080557"/>
                </a:cubicBezTo>
                <a:cubicBezTo>
                  <a:pt x="5430929" y="2080557"/>
                  <a:pt x="5430929" y="2080557"/>
                  <a:pt x="5442150" y="2071837"/>
                </a:cubicBezTo>
                <a:close/>
                <a:moveTo>
                  <a:pt x="5348174" y="2063926"/>
                </a:moveTo>
                <a:cubicBezTo>
                  <a:pt x="5350983" y="2069621"/>
                  <a:pt x="5345364" y="2073888"/>
                  <a:pt x="5347470" y="2079580"/>
                </a:cubicBezTo>
                <a:cubicBezTo>
                  <a:pt x="5344662" y="2081002"/>
                  <a:pt x="5344662" y="2078157"/>
                  <a:pt x="5346066" y="2076733"/>
                </a:cubicBezTo>
                <a:cubicBezTo>
                  <a:pt x="5334123" y="2077445"/>
                  <a:pt x="5329909" y="2089540"/>
                  <a:pt x="5323586" y="2094520"/>
                </a:cubicBezTo>
                <a:cubicBezTo>
                  <a:pt x="5320074" y="2090963"/>
                  <a:pt x="5322884" y="2088118"/>
                  <a:pt x="5324992" y="2085983"/>
                </a:cubicBezTo>
                <a:cubicBezTo>
                  <a:pt x="5315860" y="2083137"/>
                  <a:pt x="5307430" y="2099501"/>
                  <a:pt x="5311644" y="2107327"/>
                </a:cubicBezTo>
                <a:cubicBezTo>
                  <a:pt x="5305322" y="2107327"/>
                  <a:pt x="5308132" y="2094520"/>
                  <a:pt x="5299702" y="2091674"/>
                </a:cubicBezTo>
                <a:cubicBezTo>
                  <a:pt x="5324290" y="2082426"/>
                  <a:pt x="5326396" y="2070331"/>
                  <a:pt x="5348174" y="2063926"/>
                </a:cubicBezTo>
                <a:close/>
                <a:moveTo>
                  <a:pt x="5427904" y="2061996"/>
                </a:moveTo>
                <a:cubicBezTo>
                  <a:pt x="5420358" y="2072202"/>
                  <a:pt x="5410068" y="2095530"/>
                  <a:pt x="5396346" y="2083137"/>
                </a:cubicBezTo>
                <a:cubicBezTo>
                  <a:pt x="5405952" y="2073660"/>
                  <a:pt x="5416241" y="2065639"/>
                  <a:pt x="5427904" y="2061996"/>
                </a:cubicBezTo>
                <a:close/>
                <a:moveTo>
                  <a:pt x="5597527" y="2052106"/>
                </a:moveTo>
                <a:cubicBezTo>
                  <a:pt x="5595456" y="2059341"/>
                  <a:pt x="5589934" y="2063288"/>
                  <a:pt x="5583720" y="2065918"/>
                </a:cubicBezTo>
                <a:cubicBezTo>
                  <a:pt x="5589242" y="2059341"/>
                  <a:pt x="5591314" y="2046186"/>
                  <a:pt x="5597527" y="2052106"/>
                </a:cubicBezTo>
                <a:close/>
                <a:moveTo>
                  <a:pt x="5489047" y="2049627"/>
                </a:moveTo>
                <a:cubicBezTo>
                  <a:pt x="5485462" y="2067946"/>
                  <a:pt x="5471834" y="2073809"/>
                  <a:pt x="5458208" y="2070878"/>
                </a:cubicBezTo>
                <a:cubicBezTo>
                  <a:pt x="5457490" y="2060620"/>
                  <a:pt x="5471834" y="2060620"/>
                  <a:pt x="5474704" y="2065017"/>
                </a:cubicBezTo>
                <a:cubicBezTo>
                  <a:pt x="5476137" y="2058421"/>
                  <a:pt x="5481158" y="2048161"/>
                  <a:pt x="5489047" y="2049627"/>
                </a:cubicBezTo>
                <a:close/>
                <a:moveTo>
                  <a:pt x="5485314" y="2035890"/>
                </a:moveTo>
                <a:cubicBezTo>
                  <a:pt x="5486743" y="2035327"/>
                  <a:pt x="5488023" y="2035630"/>
                  <a:pt x="5489047" y="2037362"/>
                </a:cubicBezTo>
                <a:cubicBezTo>
                  <a:pt x="5481537" y="2040133"/>
                  <a:pt x="5483586" y="2040133"/>
                  <a:pt x="5481537" y="2049835"/>
                </a:cubicBezTo>
                <a:cubicBezTo>
                  <a:pt x="5477440" y="2046370"/>
                  <a:pt x="5471296" y="2056075"/>
                  <a:pt x="5471296" y="2049142"/>
                </a:cubicBezTo>
                <a:cubicBezTo>
                  <a:pt x="5475393" y="2047063"/>
                  <a:pt x="5481025" y="2037579"/>
                  <a:pt x="5485314" y="2035890"/>
                </a:cubicBezTo>
                <a:close/>
                <a:moveTo>
                  <a:pt x="5479185" y="2026493"/>
                </a:moveTo>
                <a:cubicBezTo>
                  <a:pt x="5471414" y="2032170"/>
                  <a:pt x="5467882" y="2037140"/>
                  <a:pt x="5474946" y="2042108"/>
                </a:cubicBezTo>
                <a:cubicBezTo>
                  <a:pt x="5466468" y="2049207"/>
                  <a:pt x="5472826" y="2035009"/>
                  <a:pt x="5465054" y="2036429"/>
                </a:cubicBezTo>
                <a:cubicBezTo>
                  <a:pt x="5463642" y="2047786"/>
                  <a:pt x="5446686" y="2044947"/>
                  <a:pt x="5450924" y="2055601"/>
                </a:cubicBezTo>
                <a:cubicBezTo>
                  <a:pt x="5443859" y="2048497"/>
                  <a:pt x="5442446" y="2061996"/>
                  <a:pt x="5431848" y="2059154"/>
                </a:cubicBezTo>
                <a:cubicBezTo>
                  <a:pt x="5445273" y="2046366"/>
                  <a:pt x="5467174" y="2029332"/>
                  <a:pt x="5479185" y="2026493"/>
                </a:cubicBezTo>
                <a:close/>
                <a:moveTo>
                  <a:pt x="6891044" y="2025526"/>
                </a:moveTo>
                <a:cubicBezTo>
                  <a:pt x="6896104" y="2026512"/>
                  <a:pt x="6901934" y="2031713"/>
                  <a:pt x="6909138" y="2044983"/>
                </a:cubicBezTo>
                <a:cubicBezTo>
                  <a:pt x="6899534" y="2044983"/>
                  <a:pt x="6890615" y="2050005"/>
                  <a:pt x="6877580" y="2031354"/>
                </a:cubicBezTo>
                <a:cubicBezTo>
                  <a:pt x="6881697" y="2027767"/>
                  <a:pt x="6885984" y="2024539"/>
                  <a:pt x="6891044" y="2025526"/>
                </a:cubicBezTo>
                <a:close/>
                <a:moveTo>
                  <a:pt x="1506547" y="2016801"/>
                </a:moveTo>
                <a:cubicBezTo>
                  <a:pt x="1510657" y="2021768"/>
                  <a:pt x="1514765" y="2014672"/>
                  <a:pt x="1513944" y="2020347"/>
                </a:cubicBezTo>
                <a:cubicBezTo>
                  <a:pt x="1506547" y="2021059"/>
                  <a:pt x="1510657" y="2024606"/>
                  <a:pt x="1514765" y="2026736"/>
                </a:cubicBezTo>
                <a:cubicBezTo>
                  <a:pt x="1514765" y="2026736"/>
                  <a:pt x="1514765" y="2026736"/>
                  <a:pt x="1513944" y="2032416"/>
                </a:cubicBezTo>
                <a:cubicBezTo>
                  <a:pt x="1505725" y="2032416"/>
                  <a:pt x="1511478" y="2026025"/>
                  <a:pt x="1504903" y="2024606"/>
                </a:cubicBezTo>
                <a:cubicBezTo>
                  <a:pt x="1505725" y="2019636"/>
                  <a:pt x="1509013" y="2022479"/>
                  <a:pt x="1506547" y="2016801"/>
                </a:cubicBezTo>
                <a:close/>
                <a:moveTo>
                  <a:pt x="5661254" y="2012645"/>
                </a:moveTo>
                <a:cubicBezTo>
                  <a:pt x="5662614" y="2016110"/>
                  <a:pt x="5658534" y="2018189"/>
                  <a:pt x="5655813" y="2020266"/>
                </a:cubicBezTo>
                <a:cubicBezTo>
                  <a:pt x="5656494" y="2022346"/>
                  <a:pt x="5657853" y="2021654"/>
                  <a:pt x="5659214" y="2020961"/>
                </a:cubicBezTo>
                <a:cubicBezTo>
                  <a:pt x="5657174" y="2023731"/>
                  <a:pt x="5654452" y="2030662"/>
                  <a:pt x="5646972" y="2038283"/>
                </a:cubicBezTo>
                <a:cubicBezTo>
                  <a:pt x="5646972" y="2038283"/>
                  <a:pt x="5646972" y="2038283"/>
                  <a:pt x="5642890" y="2030662"/>
                </a:cubicBezTo>
                <a:cubicBezTo>
                  <a:pt x="5650372" y="2031353"/>
                  <a:pt x="5648332" y="2017496"/>
                  <a:pt x="5661254" y="2012645"/>
                </a:cubicBezTo>
                <a:close/>
                <a:moveTo>
                  <a:pt x="5496936" y="2010941"/>
                </a:moveTo>
                <a:cubicBezTo>
                  <a:pt x="5494152" y="2017512"/>
                  <a:pt x="5492064" y="2024815"/>
                  <a:pt x="5487887" y="2028466"/>
                </a:cubicBezTo>
                <a:cubicBezTo>
                  <a:pt x="5485102" y="2022624"/>
                  <a:pt x="5485800" y="2008747"/>
                  <a:pt x="5496936" y="2010941"/>
                </a:cubicBezTo>
                <a:close/>
                <a:moveTo>
                  <a:pt x="5532439" y="2010692"/>
                </a:moveTo>
                <a:cubicBezTo>
                  <a:pt x="5530912" y="2019951"/>
                  <a:pt x="5521750" y="2027783"/>
                  <a:pt x="5512588" y="2036330"/>
                </a:cubicBezTo>
                <a:cubicBezTo>
                  <a:pt x="5508770" y="2025647"/>
                  <a:pt x="5522514" y="2018528"/>
                  <a:pt x="5532439" y="2010692"/>
                </a:cubicBezTo>
                <a:close/>
                <a:moveTo>
                  <a:pt x="1695369" y="1978253"/>
                </a:moveTo>
                <a:cubicBezTo>
                  <a:pt x="1694653" y="1980396"/>
                  <a:pt x="1696799" y="1981110"/>
                  <a:pt x="1698230" y="1981823"/>
                </a:cubicBezTo>
                <a:lnTo>
                  <a:pt x="1697010" y="1984261"/>
                </a:lnTo>
                <a:close/>
                <a:moveTo>
                  <a:pt x="5720552" y="1977147"/>
                </a:moveTo>
                <a:cubicBezTo>
                  <a:pt x="5724990" y="1973200"/>
                  <a:pt x="5729428" y="1973857"/>
                  <a:pt x="5731646" y="1979120"/>
                </a:cubicBezTo>
                <a:cubicBezTo>
                  <a:pt x="5730168" y="1987671"/>
                  <a:pt x="5724250" y="1983067"/>
                  <a:pt x="5717594" y="1988986"/>
                </a:cubicBezTo>
                <a:cubicBezTo>
                  <a:pt x="5713895" y="1983724"/>
                  <a:pt x="5717594" y="1985039"/>
                  <a:pt x="5721292" y="1983724"/>
                </a:cubicBezTo>
                <a:cubicBezTo>
                  <a:pt x="5723512" y="1981750"/>
                  <a:pt x="5721292" y="1979778"/>
                  <a:pt x="5720552" y="1977147"/>
                </a:cubicBezTo>
                <a:close/>
                <a:moveTo>
                  <a:pt x="5738853" y="1968987"/>
                </a:moveTo>
                <a:cubicBezTo>
                  <a:pt x="5741820" y="1972105"/>
                  <a:pt x="5743266" y="1982145"/>
                  <a:pt x="5749056" y="1973462"/>
                </a:cubicBezTo>
                <a:cubicBezTo>
                  <a:pt x="5751370" y="1979975"/>
                  <a:pt x="5739022" y="1982868"/>
                  <a:pt x="5736706" y="1982868"/>
                </a:cubicBezTo>
                <a:cubicBezTo>
                  <a:pt x="5733618" y="1977803"/>
                  <a:pt x="5741336" y="1974911"/>
                  <a:pt x="5735163" y="1969122"/>
                </a:cubicBezTo>
                <a:cubicBezTo>
                  <a:pt x="5736706" y="1967676"/>
                  <a:pt x="5737864" y="1967947"/>
                  <a:pt x="5738853" y="1968987"/>
                </a:cubicBezTo>
                <a:close/>
                <a:moveTo>
                  <a:pt x="5558790" y="1961549"/>
                </a:moveTo>
                <a:cubicBezTo>
                  <a:pt x="5560210" y="1963721"/>
                  <a:pt x="5557370" y="1965897"/>
                  <a:pt x="5555950" y="1967345"/>
                </a:cubicBezTo>
                <a:cubicBezTo>
                  <a:pt x="5556660" y="1968070"/>
                  <a:pt x="5556660" y="1968070"/>
                  <a:pt x="5557370" y="1968070"/>
                </a:cubicBezTo>
                <a:cubicBezTo>
                  <a:pt x="5558080" y="1968070"/>
                  <a:pt x="5558790" y="1967345"/>
                  <a:pt x="5559500" y="1967345"/>
                </a:cubicBezTo>
                <a:cubicBezTo>
                  <a:pt x="5558790" y="1967345"/>
                  <a:pt x="5558790" y="1968070"/>
                  <a:pt x="5558080" y="1968070"/>
                </a:cubicBezTo>
                <a:cubicBezTo>
                  <a:pt x="5563050" y="1968070"/>
                  <a:pt x="5569441" y="1959374"/>
                  <a:pt x="5572990" y="1968795"/>
                </a:cubicBezTo>
                <a:cubicBezTo>
                  <a:pt x="5568730" y="1968795"/>
                  <a:pt x="5565180" y="1970243"/>
                  <a:pt x="5560210" y="1975318"/>
                </a:cubicBezTo>
                <a:cubicBezTo>
                  <a:pt x="5564470" y="1987639"/>
                  <a:pt x="5574410" y="1980391"/>
                  <a:pt x="5575830" y="1991984"/>
                </a:cubicBezTo>
                <a:cubicBezTo>
                  <a:pt x="5573701" y="1991984"/>
                  <a:pt x="5570861" y="1991984"/>
                  <a:pt x="5568020" y="1994886"/>
                </a:cubicBezTo>
                <a:cubicBezTo>
                  <a:pt x="5568020" y="1978215"/>
                  <a:pt x="5557370" y="1993436"/>
                  <a:pt x="5550980" y="1982565"/>
                </a:cubicBezTo>
                <a:cubicBezTo>
                  <a:pt x="5556660" y="1980391"/>
                  <a:pt x="5555950" y="1976042"/>
                  <a:pt x="5554529" y="1972417"/>
                </a:cubicBezTo>
                <a:cubicBezTo>
                  <a:pt x="5549560" y="1977491"/>
                  <a:pt x="5543168" y="1983289"/>
                  <a:pt x="5540328" y="1978941"/>
                </a:cubicBezTo>
                <a:cubicBezTo>
                  <a:pt x="5544588" y="1976042"/>
                  <a:pt x="5549560" y="1973142"/>
                  <a:pt x="5553820" y="1970243"/>
                </a:cubicBezTo>
                <a:cubicBezTo>
                  <a:pt x="5553109" y="1966620"/>
                  <a:pt x="5553109" y="1963721"/>
                  <a:pt x="5558790" y="1961549"/>
                </a:cubicBezTo>
                <a:close/>
                <a:moveTo>
                  <a:pt x="5748449" y="1958790"/>
                </a:moveTo>
                <a:cubicBezTo>
                  <a:pt x="5752930" y="1961480"/>
                  <a:pt x="5756362" y="1971029"/>
                  <a:pt x="5762464" y="1965649"/>
                </a:cubicBezTo>
                <a:cubicBezTo>
                  <a:pt x="5765176" y="1977127"/>
                  <a:pt x="5746870" y="1973540"/>
                  <a:pt x="5743480" y="1959194"/>
                </a:cubicBezTo>
                <a:cubicBezTo>
                  <a:pt x="5745345" y="1957759"/>
                  <a:pt x="5746955" y="1957894"/>
                  <a:pt x="5748449" y="1958790"/>
                </a:cubicBezTo>
                <a:close/>
                <a:moveTo>
                  <a:pt x="5715656" y="1957420"/>
                </a:moveTo>
                <a:cubicBezTo>
                  <a:pt x="5719812" y="1964182"/>
                  <a:pt x="5716348" y="1968691"/>
                  <a:pt x="5718428" y="1974703"/>
                </a:cubicBezTo>
                <a:cubicBezTo>
                  <a:pt x="5706646" y="1979214"/>
                  <a:pt x="5705954" y="1981469"/>
                  <a:pt x="5696944" y="1988986"/>
                </a:cubicBezTo>
                <a:cubicBezTo>
                  <a:pt x="5694172" y="1985228"/>
                  <a:pt x="5696944" y="1982973"/>
                  <a:pt x="5694865" y="1979214"/>
                </a:cubicBezTo>
                <a:cubicBezTo>
                  <a:pt x="5708725" y="1977711"/>
                  <a:pt x="5703874" y="1965687"/>
                  <a:pt x="5715656" y="1957420"/>
                </a:cubicBezTo>
                <a:close/>
                <a:moveTo>
                  <a:pt x="5594821" y="1949699"/>
                </a:moveTo>
                <a:cubicBezTo>
                  <a:pt x="5595497" y="1949601"/>
                  <a:pt x="5596343" y="1950515"/>
                  <a:pt x="5597526" y="1953474"/>
                </a:cubicBezTo>
                <a:cubicBezTo>
                  <a:pt x="5591440" y="1960437"/>
                  <a:pt x="5587382" y="1955562"/>
                  <a:pt x="5580620" y="1963222"/>
                </a:cubicBezTo>
                <a:cubicBezTo>
                  <a:pt x="5573858" y="1965310"/>
                  <a:pt x="5587382" y="1953474"/>
                  <a:pt x="5588736" y="1949991"/>
                </a:cubicBezTo>
                <a:cubicBezTo>
                  <a:pt x="5592285" y="1959391"/>
                  <a:pt x="5592792" y="1949991"/>
                  <a:pt x="5594821" y="1949699"/>
                </a:cubicBezTo>
                <a:close/>
                <a:moveTo>
                  <a:pt x="5694172" y="1949448"/>
                </a:moveTo>
                <a:cubicBezTo>
                  <a:pt x="5690601" y="1960424"/>
                  <a:pt x="5665607" y="1988967"/>
                  <a:pt x="5652752" y="1975793"/>
                </a:cubicBezTo>
                <a:cubicBezTo>
                  <a:pt x="5654180" y="1973597"/>
                  <a:pt x="5655608" y="1975061"/>
                  <a:pt x="5656322" y="1976524"/>
                </a:cubicBezTo>
                <a:cubicBezTo>
                  <a:pt x="5658466" y="1980185"/>
                  <a:pt x="5669891" y="1967010"/>
                  <a:pt x="5661322" y="1961156"/>
                </a:cubicBezTo>
                <a:cubicBezTo>
                  <a:pt x="5664178" y="1960424"/>
                  <a:pt x="5665607" y="1965548"/>
                  <a:pt x="5668463" y="1962619"/>
                </a:cubicBezTo>
                <a:cubicBezTo>
                  <a:pt x="5674176" y="1956032"/>
                  <a:pt x="5663464" y="1958960"/>
                  <a:pt x="5662750" y="1952374"/>
                </a:cubicBezTo>
                <a:cubicBezTo>
                  <a:pt x="5669891" y="1943591"/>
                  <a:pt x="5671320" y="1961887"/>
                  <a:pt x="5677032" y="1959692"/>
                </a:cubicBezTo>
                <a:cubicBezTo>
                  <a:pt x="5682032" y="1947983"/>
                  <a:pt x="5684888" y="1958960"/>
                  <a:pt x="5694172" y="1949448"/>
                </a:cubicBezTo>
                <a:close/>
                <a:moveTo>
                  <a:pt x="5721957" y="1949002"/>
                </a:moveTo>
                <a:cubicBezTo>
                  <a:pt x="5724841" y="1950754"/>
                  <a:pt x="5722178" y="1958997"/>
                  <a:pt x="5729278" y="1952401"/>
                </a:cubicBezTo>
                <a:cubicBezTo>
                  <a:pt x="5735590" y="1959729"/>
                  <a:pt x="5729278" y="1964858"/>
                  <a:pt x="5721390" y="1969254"/>
                </a:cubicBezTo>
                <a:cubicBezTo>
                  <a:pt x="5722967" y="1963393"/>
                  <a:pt x="5715866" y="1956065"/>
                  <a:pt x="5716656" y="1950204"/>
                </a:cubicBezTo>
                <a:cubicBezTo>
                  <a:pt x="5719417" y="1948555"/>
                  <a:pt x="5720995" y="1948418"/>
                  <a:pt x="5721957" y="1949002"/>
                </a:cubicBezTo>
                <a:close/>
                <a:moveTo>
                  <a:pt x="5478529" y="1941638"/>
                </a:moveTo>
                <a:cubicBezTo>
                  <a:pt x="5483131" y="1947321"/>
                  <a:pt x="5480063" y="1951582"/>
                  <a:pt x="5481596" y="1957262"/>
                </a:cubicBezTo>
                <a:cubicBezTo>
                  <a:pt x="5472392" y="1959391"/>
                  <a:pt x="5476994" y="1952999"/>
                  <a:pt x="5469324" y="1948743"/>
                </a:cubicBezTo>
                <a:cubicBezTo>
                  <a:pt x="5469324" y="1948743"/>
                  <a:pt x="5469324" y="1948743"/>
                  <a:pt x="5478529" y="1941638"/>
                </a:cubicBezTo>
                <a:close/>
                <a:moveTo>
                  <a:pt x="6356880" y="1939223"/>
                </a:moveTo>
                <a:cubicBezTo>
                  <a:pt x="6352478" y="1953951"/>
                  <a:pt x="6340736" y="1963070"/>
                  <a:pt x="6325323" y="1967277"/>
                </a:cubicBezTo>
                <a:cubicBezTo>
                  <a:pt x="6331195" y="1956757"/>
                  <a:pt x="6342202" y="1935714"/>
                  <a:pt x="6356880" y="1939223"/>
                </a:cubicBezTo>
                <a:close/>
                <a:moveTo>
                  <a:pt x="1625217" y="1935748"/>
                </a:moveTo>
                <a:cubicBezTo>
                  <a:pt x="1621609" y="1943334"/>
                  <a:pt x="1612228" y="1941819"/>
                  <a:pt x="1615115" y="1953195"/>
                </a:cubicBezTo>
                <a:cubicBezTo>
                  <a:pt x="1607899" y="1950165"/>
                  <a:pt x="1604291" y="1955474"/>
                  <a:pt x="1595631" y="1950165"/>
                </a:cubicBezTo>
                <a:cubicBezTo>
                  <a:pt x="1598517" y="1944852"/>
                  <a:pt x="1602847" y="1941819"/>
                  <a:pt x="1609342" y="1945612"/>
                </a:cubicBezTo>
                <a:cubicBezTo>
                  <a:pt x="1606455" y="1936507"/>
                  <a:pt x="1624495" y="1937266"/>
                  <a:pt x="1625217" y="1935748"/>
                </a:cubicBezTo>
                <a:close/>
                <a:moveTo>
                  <a:pt x="5741790" y="1934442"/>
                </a:moveTo>
                <a:cubicBezTo>
                  <a:pt x="5743198" y="1936531"/>
                  <a:pt x="5740381" y="1937923"/>
                  <a:pt x="5738972" y="1940013"/>
                </a:cubicBezTo>
                <a:cubicBezTo>
                  <a:pt x="5741790" y="1941405"/>
                  <a:pt x="5745311" y="1938620"/>
                  <a:pt x="5747424" y="1944190"/>
                </a:cubicBezTo>
                <a:cubicBezTo>
                  <a:pt x="5741790" y="1957418"/>
                  <a:pt x="5737563" y="1939316"/>
                  <a:pt x="5730518" y="1942798"/>
                </a:cubicBezTo>
                <a:cubicBezTo>
                  <a:pt x="5727701" y="1936531"/>
                  <a:pt x="5739676" y="1933745"/>
                  <a:pt x="5741790" y="1934442"/>
                </a:cubicBezTo>
                <a:close/>
                <a:moveTo>
                  <a:pt x="5774500" y="1933745"/>
                </a:moveTo>
                <a:cubicBezTo>
                  <a:pt x="5780955" y="1939921"/>
                  <a:pt x="5770914" y="1943352"/>
                  <a:pt x="5777369" y="1949529"/>
                </a:cubicBezTo>
                <a:cubicBezTo>
                  <a:pt x="5772348" y="1949529"/>
                  <a:pt x="5769480" y="1944039"/>
                  <a:pt x="5765176" y="1940606"/>
                </a:cubicBezTo>
                <a:cubicBezTo>
                  <a:pt x="5765176" y="1940606"/>
                  <a:pt x="5765176" y="1940606"/>
                  <a:pt x="5774500" y="1933745"/>
                </a:cubicBezTo>
                <a:close/>
                <a:moveTo>
                  <a:pt x="6365756" y="1927396"/>
                </a:moveTo>
                <a:cubicBezTo>
                  <a:pt x="6368321" y="1926796"/>
                  <a:pt x="6370688" y="1927309"/>
                  <a:pt x="6372660" y="1930741"/>
                </a:cubicBezTo>
                <a:cubicBezTo>
                  <a:pt x="6372660" y="1930741"/>
                  <a:pt x="6372660" y="1930741"/>
                  <a:pt x="6360036" y="1939659"/>
                </a:cubicBezTo>
                <a:cubicBezTo>
                  <a:pt x="6356880" y="1936230"/>
                  <a:pt x="6359248" y="1934170"/>
                  <a:pt x="6357670" y="1930741"/>
                </a:cubicBezTo>
                <a:cubicBezTo>
                  <a:pt x="6360432" y="1929712"/>
                  <a:pt x="6363192" y="1927997"/>
                  <a:pt x="6365756" y="1927396"/>
                </a:cubicBezTo>
                <a:close/>
                <a:moveTo>
                  <a:pt x="5755610" y="1923882"/>
                </a:moveTo>
                <a:cubicBezTo>
                  <a:pt x="5756991" y="1926667"/>
                  <a:pt x="5758372" y="1927364"/>
                  <a:pt x="5760444" y="1926667"/>
                </a:cubicBezTo>
                <a:cubicBezTo>
                  <a:pt x="5763204" y="1932934"/>
                  <a:pt x="5752159" y="1935718"/>
                  <a:pt x="5749397" y="1935718"/>
                </a:cubicBezTo>
                <a:cubicBezTo>
                  <a:pt x="5749397" y="1930844"/>
                  <a:pt x="5752159" y="1927364"/>
                  <a:pt x="5755610" y="1923882"/>
                </a:cubicBezTo>
                <a:close/>
                <a:moveTo>
                  <a:pt x="6520585" y="1915990"/>
                </a:moveTo>
                <a:cubicBezTo>
                  <a:pt x="6513412" y="1939227"/>
                  <a:pt x="6494048" y="1935478"/>
                  <a:pt x="6485442" y="1953469"/>
                </a:cubicBezTo>
                <a:cubicBezTo>
                  <a:pt x="6485442" y="1953469"/>
                  <a:pt x="6485442" y="1953469"/>
                  <a:pt x="6481138" y="1945972"/>
                </a:cubicBezTo>
                <a:cubicBezTo>
                  <a:pt x="6499786" y="1938476"/>
                  <a:pt x="6502654" y="1917487"/>
                  <a:pt x="6520585" y="1915990"/>
                </a:cubicBezTo>
                <a:close/>
                <a:moveTo>
                  <a:pt x="1658283" y="1914050"/>
                </a:moveTo>
                <a:cubicBezTo>
                  <a:pt x="1658283" y="1917619"/>
                  <a:pt x="1661221" y="1918330"/>
                  <a:pt x="1662691" y="1921183"/>
                </a:cubicBezTo>
                <a:cubicBezTo>
                  <a:pt x="1659017" y="1932600"/>
                  <a:pt x="1634769" y="1921898"/>
                  <a:pt x="1641382" y="1938307"/>
                </a:cubicBezTo>
                <a:cubicBezTo>
                  <a:pt x="1633299" y="1935454"/>
                  <a:pt x="1631095" y="1945445"/>
                  <a:pt x="1625216" y="1947586"/>
                </a:cubicBezTo>
                <a:cubicBezTo>
                  <a:pt x="1625216" y="1939021"/>
                  <a:pt x="1630359" y="1942588"/>
                  <a:pt x="1631829" y="1937593"/>
                </a:cubicBezTo>
                <a:cubicBezTo>
                  <a:pt x="1629625" y="1936168"/>
                  <a:pt x="1625951" y="1935454"/>
                  <a:pt x="1625951" y="1932600"/>
                </a:cubicBezTo>
                <a:cubicBezTo>
                  <a:pt x="1632565" y="1929031"/>
                  <a:pt x="1640646" y="1929745"/>
                  <a:pt x="1644320" y="1920470"/>
                </a:cubicBezTo>
                <a:cubicBezTo>
                  <a:pt x="1653139" y="1927605"/>
                  <a:pt x="1654609" y="1918330"/>
                  <a:pt x="1658283" y="1914050"/>
                </a:cubicBezTo>
                <a:close/>
                <a:moveTo>
                  <a:pt x="5729497" y="1913224"/>
                </a:moveTo>
                <a:cubicBezTo>
                  <a:pt x="5730237" y="1915163"/>
                  <a:pt x="5726856" y="1923681"/>
                  <a:pt x="5733618" y="1919613"/>
                </a:cubicBezTo>
                <a:cubicBezTo>
                  <a:pt x="5733618" y="1929784"/>
                  <a:pt x="5720845" y="1925037"/>
                  <a:pt x="5717840" y="1916900"/>
                </a:cubicBezTo>
                <a:cubicBezTo>
                  <a:pt x="5721597" y="1912832"/>
                  <a:pt x="5723850" y="1915545"/>
                  <a:pt x="5726106" y="1918256"/>
                </a:cubicBezTo>
                <a:cubicBezTo>
                  <a:pt x="5728360" y="1916900"/>
                  <a:pt x="5727608" y="1915545"/>
                  <a:pt x="5726856" y="1914188"/>
                </a:cubicBezTo>
                <a:cubicBezTo>
                  <a:pt x="5728546" y="1912663"/>
                  <a:pt x="5729251" y="1912578"/>
                  <a:pt x="5729497" y="1913224"/>
                </a:cubicBezTo>
                <a:close/>
                <a:moveTo>
                  <a:pt x="1633106" y="1912077"/>
                </a:moveTo>
                <a:cubicBezTo>
                  <a:pt x="1630871" y="1921402"/>
                  <a:pt x="1608517" y="1935748"/>
                  <a:pt x="1599576" y="1921402"/>
                </a:cubicBezTo>
                <a:cubicBezTo>
                  <a:pt x="1612243" y="1930726"/>
                  <a:pt x="1622675" y="1916381"/>
                  <a:pt x="1633106" y="1912077"/>
                </a:cubicBezTo>
                <a:close/>
                <a:moveTo>
                  <a:pt x="6386960" y="1911093"/>
                </a:moveTo>
                <a:cubicBezTo>
                  <a:pt x="6394356" y="1919323"/>
                  <a:pt x="6378084" y="1923812"/>
                  <a:pt x="6373646" y="1929797"/>
                </a:cubicBezTo>
                <a:cubicBezTo>
                  <a:pt x="6364770" y="1922315"/>
                  <a:pt x="6381782" y="1908100"/>
                  <a:pt x="6386960" y="1911093"/>
                </a:cubicBezTo>
                <a:close/>
                <a:moveTo>
                  <a:pt x="5707800" y="1910052"/>
                </a:moveTo>
                <a:cubicBezTo>
                  <a:pt x="5707128" y="1920953"/>
                  <a:pt x="5702420" y="1916594"/>
                  <a:pt x="5697714" y="1926041"/>
                </a:cubicBezTo>
                <a:cubicBezTo>
                  <a:pt x="5703766" y="1930401"/>
                  <a:pt x="5708472" y="1918046"/>
                  <a:pt x="5711162" y="1921680"/>
                </a:cubicBezTo>
                <a:cubicBezTo>
                  <a:pt x="5715868" y="1932581"/>
                  <a:pt x="5705110" y="1926768"/>
                  <a:pt x="5703092" y="1936217"/>
                </a:cubicBezTo>
                <a:cubicBezTo>
                  <a:pt x="5705782" y="1938397"/>
                  <a:pt x="5708472" y="1939124"/>
                  <a:pt x="5711834" y="1935490"/>
                </a:cubicBezTo>
                <a:cubicBezTo>
                  <a:pt x="5711162" y="1941303"/>
                  <a:pt x="5707128" y="1946391"/>
                  <a:pt x="5701748" y="1951478"/>
                </a:cubicBezTo>
                <a:cubicBezTo>
                  <a:pt x="5686282" y="1949298"/>
                  <a:pt x="5704438" y="1923861"/>
                  <a:pt x="5689644" y="1928948"/>
                </a:cubicBezTo>
                <a:cubicBezTo>
                  <a:pt x="5688972" y="1920953"/>
                  <a:pt x="5702420" y="1916594"/>
                  <a:pt x="5707800" y="1910052"/>
                </a:cubicBezTo>
                <a:close/>
                <a:moveTo>
                  <a:pt x="1692275" y="1908135"/>
                </a:moveTo>
                <a:cubicBezTo>
                  <a:pt x="1684203" y="1921449"/>
                  <a:pt x="1668791" y="1917750"/>
                  <a:pt x="1663654" y="1937721"/>
                </a:cubicBezTo>
                <a:cubicBezTo>
                  <a:pt x="1663654" y="1934022"/>
                  <a:pt x="1660718" y="1937721"/>
                  <a:pt x="1660718" y="1934022"/>
                </a:cubicBezTo>
                <a:cubicBezTo>
                  <a:pt x="1663654" y="1934022"/>
                  <a:pt x="1665121" y="1928845"/>
                  <a:pt x="1667324" y="1926626"/>
                </a:cubicBezTo>
                <a:cubicBezTo>
                  <a:pt x="1665855" y="1925148"/>
                  <a:pt x="1662919" y="1924407"/>
                  <a:pt x="1662919" y="1922188"/>
                </a:cubicBezTo>
                <a:cubicBezTo>
                  <a:pt x="1671727" y="1915530"/>
                  <a:pt x="1680533" y="1908876"/>
                  <a:pt x="1692275" y="1908135"/>
                </a:cubicBezTo>
                <a:close/>
                <a:moveTo>
                  <a:pt x="5587240" y="1907564"/>
                </a:moveTo>
                <a:cubicBezTo>
                  <a:pt x="5586512" y="1912495"/>
                  <a:pt x="5591610" y="1906156"/>
                  <a:pt x="5590882" y="1910381"/>
                </a:cubicBezTo>
                <a:cubicBezTo>
                  <a:pt x="5586512" y="1912495"/>
                  <a:pt x="5584328" y="1918836"/>
                  <a:pt x="5580686" y="1922359"/>
                </a:cubicBezTo>
                <a:cubicBezTo>
                  <a:pt x="5583600" y="1923063"/>
                  <a:pt x="5587240" y="1922359"/>
                  <a:pt x="5587240" y="1925176"/>
                </a:cubicBezTo>
                <a:cubicBezTo>
                  <a:pt x="5574132" y="1937151"/>
                  <a:pt x="5561024" y="1949131"/>
                  <a:pt x="5544273" y="1955469"/>
                </a:cubicBezTo>
                <a:cubicBezTo>
                  <a:pt x="5556654" y="1936446"/>
                  <a:pt x="5578500" y="1932924"/>
                  <a:pt x="5587240" y="1907564"/>
                </a:cubicBezTo>
                <a:close/>
                <a:moveTo>
                  <a:pt x="6532190" y="1902832"/>
                </a:moveTo>
                <a:cubicBezTo>
                  <a:pt x="6533689" y="1903320"/>
                  <a:pt x="6535156" y="1904785"/>
                  <a:pt x="6536365" y="1907626"/>
                </a:cubicBezTo>
                <a:cubicBezTo>
                  <a:pt x="6531532" y="1912597"/>
                  <a:pt x="6527391" y="1914017"/>
                  <a:pt x="6523938" y="1914017"/>
                </a:cubicBezTo>
                <a:cubicBezTo>
                  <a:pt x="6523248" y="1910466"/>
                  <a:pt x="6525147" y="1906028"/>
                  <a:pt x="6527822" y="1903897"/>
                </a:cubicBezTo>
                <a:cubicBezTo>
                  <a:pt x="6529160" y="1902832"/>
                  <a:pt x="6530691" y="1902344"/>
                  <a:pt x="6532190" y="1902832"/>
                </a:cubicBezTo>
                <a:close/>
                <a:moveTo>
                  <a:pt x="1687345" y="1888777"/>
                </a:moveTo>
                <a:cubicBezTo>
                  <a:pt x="1690070" y="1887456"/>
                  <a:pt x="1692796" y="1887279"/>
                  <a:pt x="1694248" y="1890098"/>
                </a:cubicBezTo>
                <a:cubicBezTo>
                  <a:pt x="1689889" y="1892211"/>
                  <a:pt x="1685529" y="1893619"/>
                  <a:pt x="1680441" y="1894326"/>
                </a:cubicBezTo>
                <a:cubicBezTo>
                  <a:pt x="1681895" y="1892564"/>
                  <a:pt x="1684620" y="1890098"/>
                  <a:pt x="1687345" y="1888777"/>
                </a:cubicBezTo>
                <a:close/>
                <a:moveTo>
                  <a:pt x="6569078" y="1884412"/>
                </a:moveTo>
                <a:cubicBezTo>
                  <a:pt x="6571118" y="1894641"/>
                  <a:pt x="6573160" y="1890987"/>
                  <a:pt x="6573839" y="1899025"/>
                </a:cubicBezTo>
                <a:cubicBezTo>
                  <a:pt x="6566357" y="1904138"/>
                  <a:pt x="6561598" y="1894641"/>
                  <a:pt x="6554116" y="1897563"/>
                </a:cubicBezTo>
                <a:cubicBezTo>
                  <a:pt x="6554116" y="1895370"/>
                  <a:pt x="6561598" y="1884412"/>
                  <a:pt x="6569078" y="1884412"/>
                </a:cubicBezTo>
                <a:close/>
                <a:moveTo>
                  <a:pt x="5686282" y="1876524"/>
                </a:moveTo>
                <a:cubicBezTo>
                  <a:pt x="5683376" y="1881653"/>
                  <a:pt x="5679742" y="1886047"/>
                  <a:pt x="5675382" y="1890444"/>
                </a:cubicBezTo>
                <a:cubicBezTo>
                  <a:pt x="5676109" y="1891179"/>
                  <a:pt x="5676836" y="1891179"/>
                  <a:pt x="5677562" y="1891910"/>
                </a:cubicBezTo>
                <a:cubicBezTo>
                  <a:pt x="5676836" y="1891179"/>
                  <a:pt x="5675382" y="1891910"/>
                  <a:pt x="5674656" y="1891179"/>
                </a:cubicBezTo>
                <a:cubicBezTo>
                  <a:pt x="5667390" y="1899970"/>
                  <a:pt x="5658669" y="1908763"/>
                  <a:pt x="5647770" y="1914624"/>
                </a:cubicBezTo>
                <a:cubicBezTo>
                  <a:pt x="5649223" y="1918287"/>
                  <a:pt x="5651404" y="1919019"/>
                  <a:pt x="5652856" y="1918287"/>
                </a:cubicBezTo>
                <a:cubicBezTo>
                  <a:pt x="5652856" y="1921950"/>
                  <a:pt x="5636143" y="1927811"/>
                  <a:pt x="5631056" y="1920485"/>
                </a:cubicBezTo>
                <a:cubicBezTo>
                  <a:pt x="5631783" y="1916821"/>
                  <a:pt x="5636870" y="1910960"/>
                  <a:pt x="5641956" y="1905099"/>
                </a:cubicBezTo>
                <a:cubicBezTo>
                  <a:pt x="5641956" y="1905099"/>
                  <a:pt x="5641956" y="1904367"/>
                  <a:pt x="5641956" y="1904367"/>
                </a:cubicBezTo>
                <a:cubicBezTo>
                  <a:pt x="5642683" y="1904367"/>
                  <a:pt x="5642683" y="1904367"/>
                  <a:pt x="5643410" y="1904367"/>
                </a:cubicBezTo>
                <a:cubicBezTo>
                  <a:pt x="5649223" y="1898505"/>
                  <a:pt x="5655763" y="1893375"/>
                  <a:pt x="5662304" y="1891179"/>
                </a:cubicBezTo>
                <a:cubicBezTo>
                  <a:pt x="5669569" y="1885317"/>
                  <a:pt x="5676836" y="1881653"/>
                  <a:pt x="5686282" y="1876524"/>
                </a:cubicBezTo>
                <a:close/>
                <a:moveTo>
                  <a:pt x="5728640" y="1875951"/>
                </a:moveTo>
                <a:lnTo>
                  <a:pt x="5731646" y="1880783"/>
                </a:lnTo>
                <a:cubicBezTo>
                  <a:pt x="5730144" y="1883549"/>
                  <a:pt x="5729392" y="1886306"/>
                  <a:pt x="5725634" y="1888379"/>
                </a:cubicBezTo>
                <a:cubicBezTo>
                  <a:pt x="5724132" y="1884928"/>
                  <a:pt x="5721878" y="1881474"/>
                  <a:pt x="5718872" y="1882856"/>
                </a:cubicBezTo>
                <a:cubicBezTo>
                  <a:pt x="5715866" y="1874572"/>
                  <a:pt x="5725634" y="1881474"/>
                  <a:pt x="5728640" y="1875951"/>
                </a:cubicBezTo>
                <a:close/>
                <a:moveTo>
                  <a:pt x="5642890" y="1874595"/>
                </a:moveTo>
                <a:cubicBezTo>
                  <a:pt x="5642181" y="1884733"/>
                  <a:pt x="5635080" y="1883285"/>
                  <a:pt x="5632240" y="1889799"/>
                </a:cubicBezTo>
                <a:cubicBezTo>
                  <a:pt x="5635790" y="1889799"/>
                  <a:pt x="5640761" y="1889076"/>
                  <a:pt x="5640050" y="1892694"/>
                </a:cubicBezTo>
                <a:cubicBezTo>
                  <a:pt x="5631530" y="1899938"/>
                  <a:pt x="5620169" y="1904284"/>
                  <a:pt x="5613778" y="1917315"/>
                </a:cubicBezTo>
                <a:cubicBezTo>
                  <a:pt x="5602417" y="1912972"/>
                  <a:pt x="5600288" y="1925279"/>
                  <a:pt x="5594608" y="1931797"/>
                </a:cubicBezTo>
                <a:cubicBezTo>
                  <a:pt x="5594608" y="1928177"/>
                  <a:pt x="5590347" y="1928177"/>
                  <a:pt x="5589636" y="1926004"/>
                </a:cubicBezTo>
                <a:cubicBezTo>
                  <a:pt x="5595316" y="1910076"/>
                  <a:pt x="5627270" y="1910076"/>
                  <a:pt x="5620169" y="1894144"/>
                </a:cubicBezTo>
                <a:cubicBezTo>
                  <a:pt x="5630820" y="1893419"/>
                  <a:pt x="5635080" y="1880386"/>
                  <a:pt x="5642890" y="1874595"/>
                </a:cubicBezTo>
                <a:close/>
                <a:moveTo>
                  <a:pt x="6427172" y="1874567"/>
                </a:moveTo>
                <a:cubicBezTo>
                  <a:pt x="6427885" y="1891956"/>
                  <a:pt x="6412191" y="1894129"/>
                  <a:pt x="6397922" y="1910073"/>
                </a:cubicBezTo>
                <a:cubicBezTo>
                  <a:pt x="6395068" y="1905726"/>
                  <a:pt x="6397208" y="1902828"/>
                  <a:pt x="6394354" y="1898479"/>
                </a:cubicBezTo>
                <a:cubicBezTo>
                  <a:pt x="6408624" y="1889783"/>
                  <a:pt x="6420038" y="1877463"/>
                  <a:pt x="6427172" y="1874567"/>
                </a:cubicBezTo>
                <a:close/>
                <a:moveTo>
                  <a:pt x="1731230" y="1866712"/>
                </a:moveTo>
                <a:cubicBezTo>
                  <a:pt x="1732874" y="1872633"/>
                  <a:pt x="1733695" y="1884467"/>
                  <a:pt x="1723833" y="1879286"/>
                </a:cubicBezTo>
                <a:cubicBezTo>
                  <a:pt x="1726299" y="1874110"/>
                  <a:pt x="1727120" y="1868197"/>
                  <a:pt x="1731230" y="1866712"/>
                </a:cubicBezTo>
                <a:close/>
                <a:moveTo>
                  <a:pt x="5747988" y="1864707"/>
                </a:moveTo>
                <a:cubicBezTo>
                  <a:pt x="5745875" y="1876181"/>
                  <a:pt x="5753624" y="1878332"/>
                  <a:pt x="5755033" y="1888376"/>
                </a:cubicBezTo>
                <a:cubicBezTo>
                  <a:pt x="5759260" y="1890529"/>
                  <a:pt x="5763486" y="1889093"/>
                  <a:pt x="5769120" y="1884073"/>
                </a:cubicBezTo>
                <a:cubicBezTo>
                  <a:pt x="5764894" y="1896986"/>
                  <a:pt x="5747988" y="1897703"/>
                  <a:pt x="5734605" y="1904158"/>
                </a:cubicBezTo>
                <a:cubicBezTo>
                  <a:pt x="5735310" y="1899854"/>
                  <a:pt x="5733900" y="1894833"/>
                  <a:pt x="5729674" y="1889812"/>
                </a:cubicBezTo>
                <a:cubicBezTo>
                  <a:pt x="5750102" y="1888376"/>
                  <a:pt x="5732492" y="1865427"/>
                  <a:pt x="5747988" y="1864707"/>
                </a:cubicBezTo>
                <a:close/>
                <a:moveTo>
                  <a:pt x="5704034" y="1862738"/>
                </a:moveTo>
                <a:cubicBezTo>
                  <a:pt x="5700484" y="1869398"/>
                  <a:pt x="5691253" y="1886405"/>
                  <a:pt x="5686282" y="1873094"/>
                </a:cubicBezTo>
                <a:cubicBezTo>
                  <a:pt x="5696224" y="1870135"/>
                  <a:pt x="5694802" y="1866437"/>
                  <a:pt x="5704034" y="1862738"/>
                </a:cubicBezTo>
                <a:close/>
                <a:moveTo>
                  <a:pt x="5686282" y="1856343"/>
                </a:moveTo>
                <a:cubicBezTo>
                  <a:pt x="5681870" y="1864345"/>
                  <a:pt x="5675986" y="1869455"/>
                  <a:pt x="5667161" y="1868721"/>
                </a:cubicBezTo>
                <a:cubicBezTo>
                  <a:pt x="5670102" y="1877467"/>
                  <a:pt x="5644362" y="1886946"/>
                  <a:pt x="5642890" y="1888402"/>
                </a:cubicBezTo>
                <a:cubicBezTo>
                  <a:pt x="5648774" y="1878193"/>
                  <a:pt x="5662012" y="1875279"/>
                  <a:pt x="5659070" y="1862890"/>
                </a:cubicBezTo>
                <a:cubicBezTo>
                  <a:pt x="5669366" y="1862890"/>
                  <a:pt x="5675250" y="1854877"/>
                  <a:pt x="5686282" y="1856343"/>
                </a:cubicBezTo>
                <a:close/>
                <a:moveTo>
                  <a:pt x="6454243" y="1854849"/>
                </a:moveTo>
                <a:cubicBezTo>
                  <a:pt x="6461414" y="1862733"/>
                  <a:pt x="6443484" y="1866678"/>
                  <a:pt x="6439182" y="1872594"/>
                </a:cubicBezTo>
                <a:cubicBezTo>
                  <a:pt x="6437746" y="1864049"/>
                  <a:pt x="6444202" y="1864049"/>
                  <a:pt x="6454243" y="1854849"/>
                </a:cubicBezTo>
                <a:close/>
                <a:moveTo>
                  <a:pt x="1755874" y="1853927"/>
                </a:moveTo>
                <a:cubicBezTo>
                  <a:pt x="1761483" y="1862905"/>
                  <a:pt x="1761483" y="1850950"/>
                  <a:pt x="1769198" y="1856925"/>
                </a:cubicBezTo>
                <a:cubicBezTo>
                  <a:pt x="1760783" y="1864394"/>
                  <a:pt x="1746056" y="1872628"/>
                  <a:pt x="1737640" y="1870385"/>
                </a:cubicBezTo>
                <a:cubicBezTo>
                  <a:pt x="1742549" y="1868144"/>
                  <a:pt x="1744654" y="1865147"/>
                  <a:pt x="1739745" y="1858413"/>
                </a:cubicBezTo>
                <a:cubicBezTo>
                  <a:pt x="1745354" y="1854677"/>
                  <a:pt x="1741146" y="1865147"/>
                  <a:pt x="1746757" y="1866642"/>
                </a:cubicBezTo>
                <a:cubicBezTo>
                  <a:pt x="1747458" y="1856925"/>
                  <a:pt x="1759380" y="1865147"/>
                  <a:pt x="1755874" y="1853927"/>
                </a:cubicBezTo>
                <a:close/>
                <a:moveTo>
                  <a:pt x="1734353" y="1849120"/>
                </a:moveTo>
                <a:cubicBezTo>
                  <a:pt x="1737640" y="1853378"/>
                  <a:pt x="1741585" y="1846988"/>
                  <a:pt x="1741585" y="1853378"/>
                </a:cubicBezTo>
                <a:cubicBezTo>
                  <a:pt x="1738297" y="1853378"/>
                  <a:pt x="1733038" y="1864737"/>
                  <a:pt x="1729751" y="1856934"/>
                </a:cubicBezTo>
                <a:cubicBezTo>
                  <a:pt x="1735011" y="1857634"/>
                  <a:pt x="1733695" y="1856934"/>
                  <a:pt x="1734353" y="1849120"/>
                </a:cubicBezTo>
                <a:close/>
                <a:moveTo>
                  <a:pt x="5718825" y="1846958"/>
                </a:moveTo>
                <a:cubicBezTo>
                  <a:pt x="5727701" y="1856695"/>
                  <a:pt x="5712908" y="1861175"/>
                  <a:pt x="5710690" y="1868655"/>
                </a:cubicBezTo>
                <a:cubicBezTo>
                  <a:pt x="5704032" y="1859677"/>
                  <a:pt x="5714388" y="1853692"/>
                  <a:pt x="5718825" y="1846958"/>
                </a:cubicBezTo>
                <a:close/>
                <a:moveTo>
                  <a:pt x="5770081" y="1846544"/>
                </a:moveTo>
                <a:cubicBezTo>
                  <a:pt x="5775037" y="1856023"/>
                  <a:pt x="5759461" y="1846544"/>
                  <a:pt x="5764417" y="1855227"/>
                </a:cubicBezTo>
                <a:cubicBezTo>
                  <a:pt x="5760877" y="1856812"/>
                  <a:pt x="5759461" y="1847337"/>
                  <a:pt x="5755921" y="1850505"/>
                </a:cubicBezTo>
                <a:cubicBezTo>
                  <a:pt x="5747424" y="1848131"/>
                  <a:pt x="5766542" y="1844963"/>
                  <a:pt x="5770081" y="1846544"/>
                </a:cubicBezTo>
                <a:close/>
                <a:moveTo>
                  <a:pt x="5891688" y="1844982"/>
                </a:moveTo>
                <a:cubicBezTo>
                  <a:pt x="5895351" y="1856269"/>
                  <a:pt x="5883630" y="1854004"/>
                  <a:pt x="5877036" y="1860771"/>
                </a:cubicBezTo>
                <a:cubicBezTo>
                  <a:pt x="5869710" y="1851754"/>
                  <a:pt x="5886560" y="1854758"/>
                  <a:pt x="5891688" y="1844982"/>
                </a:cubicBezTo>
                <a:close/>
                <a:moveTo>
                  <a:pt x="1787060" y="1842548"/>
                </a:moveTo>
                <a:cubicBezTo>
                  <a:pt x="1789398" y="1843108"/>
                  <a:pt x="1791975" y="1845009"/>
                  <a:pt x="1794838" y="1848963"/>
                </a:cubicBezTo>
                <a:cubicBezTo>
                  <a:pt x="1787967" y="1853983"/>
                  <a:pt x="1780331" y="1856858"/>
                  <a:pt x="1771169" y="1856858"/>
                </a:cubicBezTo>
                <a:cubicBezTo>
                  <a:pt x="1773842" y="1853262"/>
                  <a:pt x="1776896" y="1847348"/>
                  <a:pt x="1780714" y="1844303"/>
                </a:cubicBezTo>
                <a:cubicBezTo>
                  <a:pt x="1782622" y="1842797"/>
                  <a:pt x="1784722" y="1841982"/>
                  <a:pt x="1787060" y="1842548"/>
                </a:cubicBezTo>
                <a:close/>
                <a:moveTo>
                  <a:pt x="5614075" y="1815508"/>
                </a:moveTo>
                <a:cubicBezTo>
                  <a:pt x="5616204" y="1814976"/>
                  <a:pt x="5618158" y="1815330"/>
                  <a:pt x="5619222" y="1819207"/>
                </a:cubicBezTo>
                <a:cubicBezTo>
                  <a:pt x="5611412" y="1823444"/>
                  <a:pt x="5613542" y="1831201"/>
                  <a:pt x="5605730" y="1829803"/>
                </a:cubicBezTo>
                <a:cubicBezTo>
                  <a:pt x="5601470" y="1824848"/>
                  <a:pt x="5616382" y="1823444"/>
                  <a:pt x="5607862" y="1817089"/>
                </a:cubicBezTo>
                <a:cubicBezTo>
                  <a:pt x="5609637" y="1817441"/>
                  <a:pt x="5611944" y="1816031"/>
                  <a:pt x="5614075" y="1815508"/>
                </a:cubicBezTo>
                <a:close/>
                <a:moveTo>
                  <a:pt x="1834985" y="1803627"/>
                </a:moveTo>
                <a:cubicBezTo>
                  <a:pt x="1840330" y="1807776"/>
                  <a:pt x="1841857" y="1805002"/>
                  <a:pt x="1844147" y="1804317"/>
                </a:cubicBezTo>
                <a:cubicBezTo>
                  <a:pt x="1843384" y="1813940"/>
                  <a:pt x="1833458" y="1805705"/>
                  <a:pt x="1832695" y="1815334"/>
                </a:cubicBezTo>
                <a:cubicBezTo>
                  <a:pt x="1834985" y="1818786"/>
                  <a:pt x="1836512" y="1819478"/>
                  <a:pt x="1839566" y="1818093"/>
                </a:cubicBezTo>
                <a:cubicBezTo>
                  <a:pt x="1840330" y="1825006"/>
                  <a:pt x="1838803" y="1831232"/>
                  <a:pt x="1833458" y="1829862"/>
                </a:cubicBezTo>
                <a:cubicBezTo>
                  <a:pt x="1832695" y="1826384"/>
                  <a:pt x="1839566" y="1824319"/>
                  <a:pt x="1834985" y="1820864"/>
                </a:cubicBezTo>
                <a:cubicBezTo>
                  <a:pt x="1827351" y="1818093"/>
                  <a:pt x="1833458" y="1829862"/>
                  <a:pt x="1826586" y="1827074"/>
                </a:cubicBezTo>
                <a:cubicBezTo>
                  <a:pt x="1829640" y="1818786"/>
                  <a:pt x="1822770" y="1816023"/>
                  <a:pt x="1820479" y="1811199"/>
                </a:cubicBezTo>
                <a:cubicBezTo>
                  <a:pt x="1825060" y="1813251"/>
                  <a:pt x="1832695" y="1813251"/>
                  <a:pt x="1834985" y="1803627"/>
                </a:cubicBezTo>
                <a:close/>
                <a:moveTo>
                  <a:pt x="1889230" y="1797687"/>
                </a:moveTo>
                <a:lnTo>
                  <a:pt x="1893456" y="1799796"/>
                </a:lnTo>
                <a:cubicBezTo>
                  <a:pt x="1889230" y="1804050"/>
                  <a:pt x="1887116" y="1806878"/>
                  <a:pt x="1883594" y="1807577"/>
                </a:cubicBezTo>
                <a:cubicBezTo>
                  <a:pt x="1884298" y="1801213"/>
                  <a:pt x="1889230" y="1805460"/>
                  <a:pt x="1889230" y="1797687"/>
                </a:cubicBezTo>
                <a:close/>
                <a:moveTo>
                  <a:pt x="1871064" y="1794656"/>
                </a:moveTo>
                <a:cubicBezTo>
                  <a:pt x="1871760" y="1801823"/>
                  <a:pt x="1870368" y="1799658"/>
                  <a:pt x="1868976" y="1806869"/>
                </a:cubicBezTo>
                <a:lnTo>
                  <a:pt x="1862710" y="1803267"/>
                </a:lnTo>
                <a:cubicBezTo>
                  <a:pt x="1862014" y="1801823"/>
                  <a:pt x="1859926" y="1793215"/>
                  <a:pt x="1864103" y="1795363"/>
                </a:cubicBezTo>
                <a:cubicBezTo>
                  <a:pt x="1865495" y="1807580"/>
                  <a:pt x="1865495" y="1791782"/>
                  <a:pt x="1871064" y="1794656"/>
                </a:cubicBezTo>
                <a:close/>
                <a:moveTo>
                  <a:pt x="5832774" y="1789758"/>
                </a:moveTo>
                <a:cubicBezTo>
                  <a:pt x="5842097" y="1797563"/>
                  <a:pt x="5832774" y="1801115"/>
                  <a:pt x="5837076" y="1808233"/>
                </a:cubicBezTo>
                <a:cubicBezTo>
                  <a:pt x="5832056" y="1807531"/>
                  <a:pt x="5827036" y="1811755"/>
                  <a:pt x="5829905" y="1817431"/>
                </a:cubicBezTo>
                <a:cubicBezTo>
                  <a:pt x="5825602" y="1819566"/>
                  <a:pt x="5828470" y="1813871"/>
                  <a:pt x="5825602" y="1810349"/>
                </a:cubicBezTo>
                <a:cubicBezTo>
                  <a:pt x="5818429" y="1813163"/>
                  <a:pt x="5824166" y="1818855"/>
                  <a:pt x="5822732" y="1823126"/>
                </a:cubicBezTo>
                <a:cubicBezTo>
                  <a:pt x="5819864" y="1824544"/>
                  <a:pt x="5818429" y="1819566"/>
                  <a:pt x="5815560" y="1821703"/>
                </a:cubicBezTo>
                <a:cubicBezTo>
                  <a:pt x="5820580" y="1825959"/>
                  <a:pt x="5791892" y="1850825"/>
                  <a:pt x="5789023" y="1838742"/>
                </a:cubicBezTo>
                <a:cubicBezTo>
                  <a:pt x="5778265" y="1845121"/>
                  <a:pt x="5787590" y="1854361"/>
                  <a:pt x="5775396" y="1860754"/>
                </a:cubicBezTo>
                <a:cubicBezTo>
                  <a:pt x="5771810" y="1849388"/>
                  <a:pt x="5782568" y="1851527"/>
                  <a:pt x="5771092" y="1841585"/>
                </a:cubicBezTo>
                <a:cubicBezTo>
                  <a:pt x="5782568" y="1830946"/>
                  <a:pt x="5791892" y="1831649"/>
                  <a:pt x="5802650" y="1828100"/>
                </a:cubicBezTo>
                <a:cubicBezTo>
                  <a:pt x="5807670" y="1823835"/>
                  <a:pt x="5797630" y="1821703"/>
                  <a:pt x="5795479" y="1826664"/>
                </a:cubicBezTo>
                <a:cubicBezTo>
                  <a:pt x="5792609" y="1823126"/>
                  <a:pt x="5806954" y="1809642"/>
                  <a:pt x="5807670" y="1820280"/>
                </a:cubicBezTo>
                <a:cubicBezTo>
                  <a:pt x="5805519" y="1803973"/>
                  <a:pt x="5823450" y="1804675"/>
                  <a:pt x="5832774" y="1789758"/>
                </a:cubicBezTo>
                <a:close/>
                <a:moveTo>
                  <a:pt x="1907262" y="1786599"/>
                </a:moveTo>
                <a:cubicBezTo>
                  <a:pt x="1905760" y="1793258"/>
                  <a:pt x="1900500" y="1790304"/>
                  <a:pt x="1898997" y="1797690"/>
                </a:cubicBezTo>
                <a:cubicBezTo>
                  <a:pt x="1894489" y="1792523"/>
                  <a:pt x="1892235" y="1796959"/>
                  <a:pt x="1891483" y="1789564"/>
                </a:cubicBezTo>
                <a:cubicBezTo>
                  <a:pt x="1899749" y="1794744"/>
                  <a:pt x="1901251" y="1785857"/>
                  <a:pt x="1907262" y="1786599"/>
                </a:cubicBezTo>
                <a:close/>
                <a:moveTo>
                  <a:pt x="1877480" y="1783880"/>
                </a:moveTo>
                <a:cubicBezTo>
                  <a:pt x="1877480" y="1783880"/>
                  <a:pt x="1877480" y="1783880"/>
                  <a:pt x="1881622" y="1786845"/>
                </a:cubicBezTo>
                <a:cubicBezTo>
                  <a:pt x="1881031" y="1792029"/>
                  <a:pt x="1879255" y="1797937"/>
                  <a:pt x="1881031" y="1801642"/>
                </a:cubicBezTo>
                <a:cubicBezTo>
                  <a:pt x="1878071" y="1800154"/>
                  <a:pt x="1878071" y="1797203"/>
                  <a:pt x="1875704" y="1796444"/>
                </a:cubicBezTo>
                <a:cubicBezTo>
                  <a:pt x="1878071" y="1790551"/>
                  <a:pt x="1877480" y="1792767"/>
                  <a:pt x="1875704" y="1786845"/>
                </a:cubicBezTo>
                <a:cubicBezTo>
                  <a:pt x="1876889" y="1787584"/>
                  <a:pt x="1877480" y="1786106"/>
                  <a:pt x="1877480" y="1783880"/>
                </a:cubicBezTo>
                <a:close/>
                <a:moveTo>
                  <a:pt x="5756570" y="1783829"/>
                </a:moveTo>
                <a:cubicBezTo>
                  <a:pt x="5757286" y="1804597"/>
                  <a:pt x="5719992" y="1830359"/>
                  <a:pt x="5733618" y="1846066"/>
                </a:cubicBezTo>
                <a:cubicBezTo>
                  <a:pt x="5726447" y="1856812"/>
                  <a:pt x="5719992" y="1838208"/>
                  <a:pt x="5709950" y="1828200"/>
                </a:cubicBezTo>
                <a:cubicBezTo>
                  <a:pt x="5722860" y="1811020"/>
                  <a:pt x="5748680" y="1794576"/>
                  <a:pt x="5756570" y="1783829"/>
                </a:cubicBezTo>
                <a:close/>
                <a:moveTo>
                  <a:pt x="5960192" y="1779895"/>
                </a:moveTo>
                <a:cubicBezTo>
                  <a:pt x="5962411" y="1787495"/>
                  <a:pt x="5955015" y="1792809"/>
                  <a:pt x="5950577" y="1799623"/>
                </a:cubicBezTo>
                <a:cubicBezTo>
                  <a:pt x="5950577" y="1799623"/>
                  <a:pt x="5950577" y="1799623"/>
                  <a:pt x="5944659" y="1789016"/>
                </a:cubicBezTo>
                <a:cubicBezTo>
                  <a:pt x="5950577" y="1780655"/>
                  <a:pt x="5955015" y="1784454"/>
                  <a:pt x="5960192" y="1779895"/>
                </a:cubicBezTo>
                <a:close/>
                <a:moveTo>
                  <a:pt x="6553844" y="1779892"/>
                </a:moveTo>
                <a:cubicBezTo>
                  <a:pt x="6556088" y="1787388"/>
                  <a:pt x="6551600" y="1793512"/>
                  <a:pt x="6541874" y="1799621"/>
                </a:cubicBezTo>
                <a:cubicBezTo>
                  <a:pt x="6534392" y="1790794"/>
                  <a:pt x="6546363" y="1786025"/>
                  <a:pt x="6553844" y="1779892"/>
                </a:cubicBezTo>
                <a:close/>
                <a:moveTo>
                  <a:pt x="1908840" y="1774017"/>
                </a:moveTo>
                <a:cubicBezTo>
                  <a:pt x="1911996" y="1775596"/>
                  <a:pt x="1914363" y="1777956"/>
                  <a:pt x="1915151" y="1780326"/>
                </a:cubicBezTo>
                <a:cubicBezTo>
                  <a:pt x="1915151" y="1783487"/>
                  <a:pt x="1913574" y="1784275"/>
                  <a:pt x="1911996" y="1785857"/>
                </a:cubicBezTo>
                <a:cubicBezTo>
                  <a:pt x="1907262" y="1784275"/>
                  <a:pt x="1907262" y="1779536"/>
                  <a:pt x="1908840" y="1774017"/>
                </a:cubicBezTo>
                <a:close/>
                <a:moveTo>
                  <a:pt x="1914756" y="1772036"/>
                </a:moveTo>
                <a:cubicBezTo>
                  <a:pt x="1917123" y="1773359"/>
                  <a:pt x="1921068" y="1774017"/>
                  <a:pt x="1921068" y="1776642"/>
                </a:cubicBezTo>
                <a:cubicBezTo>
                  <a:pt x="1917912" y="1775987"/>
                  <a:pt x="1921068" y="1779270"/>
                  <a:pt x="1920279" y="1781906"/>
                </a:cubicBezTo>
                <a:cubicBezTo>
                  <a:pt x="1917123" y="1781248"/>
                  <a:pt x="1917123" y="1778614"/>
                  <a:pt x="1913178" y="1777300"/>
                </a:cubicBezTo>
                <a:cubicBezTo>
                  <a:pt x="1913178" y="1777300"/>
                  <a:pt x="1913178" y="1777300"/>
                  <a:pt x="1914756" y="1772036"/>
                </a:cubicBezTo>
                <a:close/>
                <a:moveTo>
                  <a:pt x="5676421" y="1764120"/>
                </a:moveTo>
                <a:cubicBezTo>
                  <a:pt x="5682338" y="1777041"/>
                  <a:pt x="5669025" y="1776360"/>
                  <a:pt x="5658669" y="1783849"/>
                </a:cubicBezTo>
                <a:cubicBezTo>
                  <a:pt x="5658669" y="1776360"/>
                  <a:pt x="5674202" y="1771594"/>
                  <a:pt x="5676421" y="1764120"/>
                </a:cubicBezTo>
                <a:close/>
                <a:moveTo>
                  <a:pt x="1915151" y="1762846"/>
                </a:moveTo>
                <a:cubicBezTo>
                  <a:pt x="1917936" y="1760227"/>
                  <a:pt x="1922809" y="1762191"/>
                  <a:pt x="1926986" y="1762846"/>
                </a:cubicBezTo>
                <a:cubicBezTo>
                  <a:pt x="1926986" y="1770055"/>
                  <a:pt x="1915848" y="1766115"/>
                  <a:pt x="1915151" y="1762846"/>
                </a:cubicBezTo>
                <a:close/>
                <a:moveTo>
                  <a:pt x="5914548" y="1761646"/>
                </a:moveTo>
                <a:cubicBezTo>
                  <a:pt x="5917270" y="1761261"/>
                  <a:pt x="5920049" y="1762349"/>
                  <a:pt x="5922964" y="1766337"/>
                </a:cubicBezTo>
                <a:cubicBezTo>
                  <a:pt x="5911302" y="1767785"/>
                  <a:pt x="5906198" y="1773639"/>
                  <a:pt x="5895994" y="1783848"/>
                </a:cubicBezTo>
                <a:cubicBezTo>
                  <a:pt x="5897452" y="1773639"/>
                  <a:pt x="5895994" y="1775824"/>
                  <a:pt x="5889434" y="1766337"/>
                </a:cubicBezTo>
                <a:cubicBezTo>
                  <a:pt x="5898728" y="1777282"/>
                  <a:pt x="5906382" y="1762803"/>
                  <a:pt x="5914548" y="1761646"/>
                </a:cubicBezTo>
                <a:close/>
                <a:moveTo>
                  <a:pt x="1934420" y="1753502"/>
                </a:moveTo>
                <a:cubicBezTo>
                  <a:pt x="1935633" y="1753036"/>
                  <a:pt x="1936544" y="1753036"/>
                  <a:pt x="1936240" y="1755645"/>
                </a:cubicBezTo>
                <a:cubicBezTo>
                  <a:pt x="1929565" y="1753407"/>
                  <a:pt x="1933813" y="1765363"/>
                  <a:pt x="1928957" y="1766111"/>
                </a:cubicBezTo>
                <a:cubicBezTo>
                  <a:pt x="1928957" y="1766111"/>
                  <a:pt x="1928957" y="1766111"/>
                  <a:pt x="1930779" y="1754155"/>
                </a:cubicBezTo>
                <a:cubicBezTo>
                  <a:pt x="1931689" y="1754898"/>
                  <a:pt x="1933206" y="1753969"/>
                  <a:pt x="1934420" y="1753502"/>
                </a:cubicBezTo>
                <a:close/>
                <a:moveTo>
                  <a:pt x="5949344" y="1750387"/>
                </a:moveTo>
                <a:cubicBezTo>
                  <a:pt x="5954522" y="1766930"/>
                  <a:pt x="5930114" y="1757970"/>
                  <a:pt x="5924196" y="1775954"/>
                </a:cubicBezTo>
                <a:cubicBezTo>
                  <a:pt x="5919019" y="1764861"/>
                  <a:pt x="5942688" y="1758658"/>
                  <a:pt x="5949344" y="1750387"/>
                </a:cubicBezTo>
                <a:close/>
                <a:moveTo>
                  <a:pt x="6590148" y="1750385"/>
                </a:moveTo>
                <a:cubicBezTo>
                  <a:pt x="6593562" y="1760192"/>
                  <a:pt x="6584004" y="1767898"/>
                  <a:pt x="6575811" y="1770016"/>
                </a:cubicBezTo>
                <a:cubicBezTo>
                  <a:pt x="6579225" y="1760892"/>
                  <a:pt x="6579907" y="1752484"/>
                  <a:pt x="6590148" y="1750385"/>
                </a:cubicBezTo>
                <a:close/>
                <a:moveTo>
                  <a:pt x="5928296" y="1736547"/>
                </a:moveTo>
                <a:cubicBezTo>
                  <a:pt x="5930488" y="1741577"/>
                  <a:pt x="5940714" y="1748776"/>
                  <a:pt x="5931218" y="1752351"/>
                </a:cubicBezTo>
                <a:cubicBezTo>
                  <a:pt x="5926105" y="1747328"/>
                  <a:pt x="5920991" y="1743713"/>
                  <a:pt x="5928296" y="1736547"/>
                </a:cubicBezTo>
                <a:close/>
                <a:moveTo>
                  <a:pt x="6690212" y="1735892"/>
                </a:moveTo>
                <a:cubicBezTo>
                  <a:pt x="6693736" y="1734596"/>
                  <a:pt x="6697120" y="1734825"/>
                  <a:pt x="6700070" y="1737550"/>
                </a:cubicBezTo>
                <a:cubicBezTo>
                  <a:pt x="6684801" y="1739731"/>
                  <a:pt x="6682720" y="1757106"/>
                  <a:pt x="6662594" y="1762152"/>
                </a:cubicBezTo>
                <a:cubicBezTo>
                  <a:pt x="6667798" y="1757289"/>
                  <a:pt x="6679640" y="1739777"/>
                  <a:pt x="6690212" y="1735892"/>
                </a:cubicBezTo>
                <a:close/>
                <a:moveTo>
                  <a:pt x="5725729" y="1734905"/>
                </a:moveTo>
                <a:cubicBezTo>
                  <a:pt x="5715830" y="1747059"/>
                  <a:pt x="5706638" y="1760574"/>
                  <a:pt x="5690376" y="1764120"/>
                </a:cubicBezTo>
                <a:cubicBezTo>
                  <a:pt x="5690376" y="1760574"/>
                  <a:pt x="5690376" y="1757735"/>
                  <a:pt x="5688254" y="1754186"/>
                </a:cubicBezTo>
                <a:cubicBezTo>
                  <a:pt x="5703104" y="1758444"/>
                  <a:pt x="5713708" y="1730608"/>
                  <a:pt x="5725729" y="1734905"/>
                </a:cubicBezTo>
                <a:close/>
                <a:moveTo>
                  <a:pt x="6741818" y="1734561"/>
                </a:moveTo>
                <a:cubicBezTo>
                  <a:pt x="6745434" y="1740755"/>
                  <a:pt x="6737478" y="1745553"/>
                  <a:pt x="6730970" y="1750382"/>
                </a:cubicBezTo>
                <a:cubicBezTo>
                  <a:pt x="6723738" y="1743484"/>
                  <a:pt x="6738202" y="1740068"/>
                  <a:pt x="6741818" y="1734561"/>
                </a:cubicBezTo>
                <a:close/>
                <a:moveTo>
                  <a:pt x="1973108" y="1733942"/>
                </a:moveTo>
                <a:cubicBezTo>
                  <a:pt x="1977660" y="1737899"/>
                  <a:pt x="1977660" y="1730643"/>
                  <a:pt x="1982211" y="1733942"/>
                </a:cubicBezTo>
                <a:cubicBezTo>
                  <a:pt x="1981453" y="1738560"/>
                  <a:pt x="1978418" y="1738560"/>
                  <a:pt x="1978418" y="1744469"/>
                </a:cubicBezTo>
                <a:cubicBezTo>
                  <a:pt x="1972349" y="1743155"/>
                  <a:pt x="1972349" y="1738560"/>
                  <a:pt x="1973108" y="1733942"/>
                </a:cubicBezTo>
                <a:close/>
                <a:moveTo>
                  <a:pt x="6072117" y="1732587"/>
                </a:moveTo>
                <a:cubicBezTo>
                  <a:pt x="6072862" y="1745287"/>
                  <a:pt x="6055698" y="1743864"/>
                  <a:pt x="6045996" y="1752350"/>
                </a:cubicBezTo>
                <a:cubicBezTo>
                  <a:pt x="6045250" y="1741067"/>
                  <a:pt x="6060922" y="1733294"/>
                  <a:pt x="6072117" y="1732587"/>
                </a:cubicBezTo>
                <a:close/>
                <a:moveTo>
                  <a:pt x="5633792" y="1723266"/>
                </a:moveTo>
                <a:cubicBezTo>
                  <a:pt x="5637467" y="1724691"/>
                  <a:pt x="5634693" y="1735288"/>
                  <a:pt x="5628592" y="1738553"/>
                </a:cubicBezTo>
                <a:cubicBezTo>
                  <a:pt x="5633030" y="1729846"/>
                  <a:pt x="5627112" y="1729846"/>
                  <a:pt x="5627852" y="1725503"/>
                </a:cubicBezTo>
                <a:cubicBezTo>
                  <a:pt x="5630625" y="1723332"/>
                  <a:pt x="5632567" y="1722788"/>
                  <a:pt x="5633792" y="1723266"/>
                </a:cubicBezTo>
                <a:close/>
                <a:moveTo>
                  <a:pt x="2003908" y="1721270"/>
                </a:moveTo>
                <a:cubicBezTo>
                  <a:pt x="2003181" y="1724224"/>
                  <a:pt x="2003181" y="1726439"/>
                  <a:pt x="2003908" y="1728660"/>
                </a:cubicBezTo>
                <a:cubicBezTo>
                  <a:pt x="1993008" y="1716835"/>
                  <a:pt x="1997368" y="1740535"/>
                  <a:pt x="1990101" y="1727917"/>
                </a:cubicBezTo>
                <a:cubicBezTo>
                  <a:pt x="1994462" y="1725701"/>
                  <a:pt x="1996641" y="1717598"/>
                  <a:pt x="2003908" y="1721270"/>
                </a:cubicBezTo>
                <a:close/>
                <a:moveTo>
                  <a:pt x="5652753" y="1716833"/>
                </a:moveTo>
                <a:cubicBezTo>
                  <a:pt x="5652096" y="1722003"/>
                  <a:pt x="5652096" y="1725696"/>
                  <a:pt x="5654068" y="1727913"/>
                </a:cubicBezTo>
                <a:cubicBezTo>
                  <a:pt x="5655383" y="1723484"/>
                  <a:pt x="5660642" y="1726433"/>
                  <a:pt x="5656698" y="1727913"/>
                </a:cubicBezTo>
                <a:cubicBezTo>
                  <a:pt x="5654726" y="1727913"/>
                  <a:pt x="5653410" y="1730139"/>
                  <a:pt x="5653410" y="1733109"/>
                </a:cubicBezTo>
                <a:cubicBezTo>
                  <a:pt x="5646835" y="1734593"/>
                  <a:pt x="5647492" y="1719060"/>
                  <a:pt x="5652753" y="1716833"/>
                </a:cubicBezTo>
                <a:close/>
                <a:moveTo>
                  <a:pt x="2009286" y="1714817"/>
                </a:moveTo>
                <a:cubicBezTo>
                  <a:pt x="2009286" y="1714817"/>
                  <a:pt x="2009286" y="1714817"/>
                  <a:pt x="2015741" y="1717929"/>
                </a:cubicBezTo>
                <a:cubicBezTo>
                  <a:pt x="2014307" y="1723198"/>
                  <a:pt x="2012155" y="1724724"/>
                  <a:pt x="2007851" y="1723198"/>
                </a:cubicBezTo>
                <a:cubicBezTo>
                  <a:pt x="2007851" y="1723198"/>
                  <a:pt x="2007851" y="1723198"/>
                  <a:pt x="2009286" y="1714817"/>
                </a:cubicBezTo>
                <a:close/>
                <a:moveTo>
                  <a:pt x="5838152" y="1712312"/>
                </a:moveTo>
                <a:cubicBezTo>
                  <a:pt x="5834566" y="1735582"/>
                  <a:pt x="5812332" y="1734875"/>
                  <a:pt x="5808030" y="1750414"/>
                </a:cubicBezTo>
                <a:cubicBezTo>
                  <a:pt x="5807313" y="1741935"/>
                  <a:pt x="5810898" y="1734875"/>
                  <a:pt x="5815919" y="1729222"/>
                </a:cubicBezTo>
                <a:cubicBezTo>
                  <a:pt x="5811616" y="1727807"/>
                  <a:pt x="5806594" y="1735582"/>
                  <a:pt x="5808030" y="1729222"/>
                </a:cubicBezTo>
                <a:cubicBezTo>
                  <a:pt x="5817353" y="1724992"/>
                  <a:pt x="5812332" y="1722877"/>
                  <a:pt x="5808030" y="1722178"/>
                </a:cubicBezTo>
                <a:cubicBezTo>
                  <a:pt x="5808030" y="1722178"/>
                  <a:pt x="5808030" y="1722178"/>
                  <a:pt x="5809464" y="1714403"/>
                </a:cubicBezTo>
                <a:cubicBezTo>
                  <a:pt x="5819505" y="1710925"/>
                  <a:pt x="5812332" y="1721476"/>
                  <a:pt x="5819505" y="1720076"/>
                </a:cubicBezTo>
                <a:cubicBezTo>
                  <a:pt x="5818071" y="1725696"/>
                  <a:pt x="5815202" y="1724992"/>
                  <a:pt x="5816636" y="1728515"/>
                </a:cubicBezTo>
                <a:cubicBezTo>
                  <a:pt x="5822374" y="1722877"/>
                  <a:pt x="5830263" y="1717988"/>
                  <a:pt x="5838152" y="1712312"/>
                </a:cubicBezTo>
                <a:close/>
                <a:moveTo>
                  <a:pt x="5934078" y="1706930"/>
                </a:moveTo>
                <a:cubicBezTo>
                  <a:pt x="5934798" y="1716192"/>
                  <a:pt x="5923267" y="1724060"/>
                  <a:pt x="5919664" y="1732644"/>
                </a:cubicBezTo>
                <a:cubicBezTo>
                  <a:pt x="5916782" y="1728343"/>
                  <a:pt x="5913899" y="1727626"/>
                  <a:pt x="5910296" y="1729060"/>
                </a:cubicBezTo>
                <a:cubicBezTo>
                  <a:pt x="5906692" y="1744801"/>
                  <a:pt x="5881468" y="1762630"/>
                  <a:pt x="5872100" y="1766183"/>
                </a:cubicBezTo>
                <a:cubicBezTo>
                  <a:pt x="5877865" y="1771903"/>
                  <a:pt x="5871380" y="1788353"/>
                  <a:pt x="5859849" y="1779049"/>
                </a:cubicBezTo>
                <a:cubicBezTo>
                  <a:pt x="5859849" y="1784776"/>
                  <a:pt x="5853362" y="1789786"/>
                  <a:pt x="5853362" y="1795493"/>
                </a:cubicBezTo>
                <a:cubicBezTo>
                  <a:pt x="5849038" y="1797636"/>
                  <a:pt x="5846156" y="1789070"/>
                  <a:pt x="5841112" y="1797636"/>
                </a:cubicBezTo>
                <a:cubicBezTo>
                  <a:pt x="5836787" y="1791217"/>
                  <a:pt x="5833904" y="1780481"/>
                  <a:pt x="5826698" y="1790501"/>
                </a:cubicBezTo>
                <a:cubicBezTo>
                  <a:pt x="5824536" y="1786922"/>
                  <a:pt x="5831742" y="1775480"/>
                  <a:pt x="5822374" y="1783344"/>
                </a:cubicBezTo>
                <a:cubicBezTo>
                  <a:pt x="5824536" y="1774766"/>
                  <a:pt x="5830302" y="1770467"/>
                  <a:pt x="5836787" y="1768315"/>
                </a:cubicBezTo>
                <a:cubicBezTo>
                  <a:pt x="5838228" y="1771185"/>
                  <a:pt x="5833904" y="1773340"/>
                  <a:pt x="5831742" y="1776191"/>
                </a:cubicBezTo>
                <a:cubicBezTo>
                  <a:pt x="5851200" y="1787637"/>
                  <a:pt x="5857687" y="1759079"/>
                  <a:pt x="5871380" y="1741239"/>
                </a:cubicBezTo>
                <a:cubicBezTo>
                  <a:pt x="5876424" y="1746965"/>
                  <a:pt x="5869218" y="1749843"/>
                  <a:pt x="5868498" y="1754106"/>
                </a:cubicBezTo>
                <a:cubicBezTo>
                  <a:pt x="5874262" y="1756236"/>
                  <a:pt x="5890838" y="1741239"/>
                  <a:pt x="5882190" y="1732644"/>
                </a:cubicBezTo>
                <a:cubicBezTo>
                  <a:pt x="5888676" y="1728343"/>
                  <a:pt x="5892278" y="1731927"/>
                  <a:pt x="5890116" y="1722634"/>
                </a:cubicBezTo>
                <a:cubicBezTo>
                  <a:pt x="5905250" y="1729777"/>
                  <a:pt x="5923267" y="1726910"/>
                  <a:pt x="5934078" y="1706930"/>
                </a:cubicBezTo>
                <a:close/>
                <a:moveTo>
                  <a:pt x="5885490" y="1704958"/>
                </a:moveTo>
                <a:cubicBezTo>
                  <a:pt x="5870562" y="1727606"/>
                  <a:pt x="5828622" y="1775050"/>
                  <a:pt x="5797345" y="1778590"/>
                </a:cubicBezTo>
                <a:cubicBezTo>
                  <a:pt x="5791658" y="1786396"/>
                  <a:pt x="5792369" y="1795603"/>
                  <a:pt x="5795924" y="1804824"/>
                </a:cubicBezTo>
                <a:cubicBezTo>
                  <a:pt x="5780996" y="1787106"/>
                  <a:pt x="5772466" y="1821810"/>
                  <a:pt x="5746875" y="1833131"/>
                </a:cubicBezTo>
                <a:cubicBezTo>
                  <a:pt x="5745452" y="1818969"/>
                  <a:pt x="5766068" y="1821100"/>
                  <a:pt x="5762514" y="1809077"/>
                </a:cubicBezTo>
                <a:cubicBezTo>
                  <a:pt x="5756827" y="1801274"/>
                  <a:pt x="5757538" y="1822521"/>
                  <a:pt x="5751851" y="1813997"/>
                </a:cubicBezTo>
                <a:cubicBezTo>
                  <a:pt x="5768911" y="1777882"/>
                  <a:pt x="5806586" y="1778590"/>
                  <a:pt x="5823646" y="1750337"/>
                </a:cubicBezTo>
                <a:cubicBezTo>
                  <a:pt x="5827911" y="1746065"/>
                  <a:pt x="5831466" y="1746779"/>
                  <a:pt x="5834310" y="1752452"/>
                </a:cubicBezTo>
                <a:cubicBezTo>
                  <a:pt x="5843550" y="1732582"/>
                  <a:pt x="5867008" y="1722654"/>
                  <a:pt x="5885490" y="1704958"/>
                </a:cubicBezTo>
                <a:close/>
                <a:moveTo>
                  <a:pt x="2032059" y="1701068"/>
                </a:moveTo>
                <a:cubicBezTo>
                  <a:pt x="2030624" y="1706752"/>
                  <a:pt x="2041382" y="1704324"/>
                  <a:pt x="2039230" y="1710018"/>
                </a:cubicBezTo>
                <a:cubicBezTo>
                  <a:pt x="2034927" y="1711619"/>
                  <a:pt x="2031340" y="1714038"/>
                  <a:pt x="2026321" y="1714817"/>
                </a:cubicBezTo>
                <a:cubicBezTo>
                  <a:pt x="2025603" y="1706752"/>
                  <a:pt x="2029907" y="1710820"/>
                  <a:pt x="2031340" y="1707561"/>
                </a:cubicBezTo>
                <a:cubicBezTo>
                  <a:pt x="2031340" y="1705126"/>
                  <a:pt x="2029190" y="1701068"/>
                  <a:pt x="2032059" y="1701068"/>
                </a:cubicBezTo>
                <a:close/>
                <a:moveTo>
                  <a:pt x="5853246" y="1700447"/>
                </a:moveTo>
                <a:cubicBezTo>
                  <a:pt x="5853931" y="1708734"/>
                  <a:pt x="5848444" y="1710802"/>
                  <a:pt x="5841582" y="1712840"/>
                </a:cubicBezTo>
                <a:cubicBezTo>
                  <a:pt x="5838152" y="1706654"/>
                  <a:pt x="5849129" y="1699070"/>
                  <a:pt x="5853246" y="1700447"/>
                </a:cubicBezTo>
                <a:close/>
                <a:moveTo>
                  <a:pt x="2035054" y="1682360"/>
                </a:moveTo>
                <a:cubicBezTo>
                  <a:pt x="2036616" y="1682637"/>
                  <a:pt x="2038095" y="1683563"/>
                  <a:pt x="2039410" y="1685784"/>
                </a:cubicBezTo>
                <a:cubicBezTo>
                  <a:pt x="2036123" y="1685043"/>
                  <a:pt x="2036123" y="1693187"/>
                  <a:pt x="2033492" y="1691705"/>
                </a:cubicBezTo>
                <a:cubicBezTo>
                  <a:pt x="2034808" y="1687266"/>
                  <a:pt x="2029548" y="1686524"/>
                  <a:pt x="2030205" y="1682824"/>
                </a:cubicBezTo>
                <a:cubicBezTo>
                  <a:pt x="2031849" y="1682453"/>
                  <a:pt x="2033493" y="1682083"/>
                  <a:pt x="2035054" y="1682360"/>
                </a:cubicBezTo>
                <a:close/>
                <a:moveTo>
                  <a:pt x="6021582" y="1681308"/>
                </a:moveTo>
                <a:cubicBezTo>
                  <a:pt x="6027499" y="1688828"/>
                  <a:pt x="6018952" y="1697098"/>
                  <a:pt x="6013692" y="1695596"/>
                </a:cubicBezTo>
                <a:cubicBezTo>
                  <a:pt x="6013692" y="1690332"/>
                  <a:pt x="6016322" y="1685819"/>
                  <a:pt x="6021582" y="1681308"/>
                </a:cubicBezTo>
                <a:close/>
                <a:moveTo>
                  <a:pt x="6807862" y="1681302"/>
                </a:moveTo>
                <a:cubicBezTo>
                  <a:pt x="6808548" y="1689593"/>
                  <a:pt x="6807862" y="1692357"/>
                  <a:pt x="6799630" y="1695120"/>
                </a:cubicBezTo>
                <a:cubicBezTo>
                  <a:pt x="6792769" y="1688903"/>
                  <a:pt x="6804432" y="1685447"/>
                  <a:pt x="6807862" y="1681302"/>
                </a:cubicBezTo>
                <a:close/>
                <a:moveTo>
                  <a:pt x="5919620" y="1681290"/>
                </a:moveTo>
                <a:cubicBezTo>
                  <a:pt x="5930854" y="1683429"/>
                  <a:pt x="5902772" y="1686994"/>
                  <a:pt x="5913303" y="1693408"/>
                </a:cubicBezTo>
                <a:cubicBezTo>
                  <a:pt x="5902070" y="1698394"/>
                  <a:pt x="5900666" y="1702657"/>
                  <a:pt x="5891540" y="1706932"/>
                </a:cubicBezTo>
                <a:cubicBezTo>
                  <a:pt x="5889434" y="1686281"/>
                  <a:pt x="5909091" y="1692695"/>
                  <a:pt x="5919620" y="1681290"/>
                </a:cubicBezTo>
                <a:close/>
                <a:moveTo>
                  <a:pt x="2065588" y="1679370"/>
                </a:moveTo>
                <a:cubicBezTo>
                  <a:pt x="2071325" y="1684632"/>
                  <a:pt x="2082800" y="1679370"/>
                  <a:pt x="2082800" y="1689898"/>
                </a:cubicBezTo>
                <a:cubicBezTo>
                  <a:pt x="2077063" y="1692529"/>
                  <a:pt x="2067740" y="1688581"/>
                  <a:pt x="2064870" y="1699102"/>
                </a:cubicBezTo>
                <a:cubicBezTo>
                  <a:pt x="2056980" y="1696476"/>
                  <a:pt x="2054112" y="1695819"/>
                  <a:pt x="2051243" y="1687923"/>
                </a:cubicBezTo>
                <a:cubicBezTo>
                  <a:pt x="2056264" y="1684632"/>
                  <a:pt x="2057699" y="1689241"/>
                  <a:pt x="2064870" y="1692529"/>
                </a:cubicBezTo>
                <a:cubicBezTo>
                  <a:pt x="2069890" y="1686607"/>
                  <a:pt x="2068457" y="1687266"/>
                  <a:pt x="2065588" y="1679370"/>
                </a:cubicBezTo>
                <a:close/>
                <a:moveTo>
                  <a:pt x="6763451" y="1674205"/>
                </a:moveTo>
                <a:cubicBezTo>
                  <a:pt x="6765357" y="1674193"/>
                  <a:pt x="6767274" y="1675257"/>
                  <a:pt x="6769101" y="1677848"/>
                </a:cubicBezTo>
                <a:cubicBezTo>
                  <a:pt x="6762526" y="1680808"/>
                  <a:pt x="6756683" y="1683029"/>
                  <a:pt x="6749378" y="1691172"/>
                </a:cubicBezTo>
                <a:cubicBezTo>
                  <a:pt x="6751204" y="1686360"/>
                  <a:pt x="6754308" y="1680439"/>
                  <a:pt x="6757870" y="1677016"/>
                </a:cubicBezTo>
                <a:cubicBezTo>
                  <a:pt x="6759650" y="1675304"/>
                  <a:pt x="6761544" y="1674216"/>
                  <a:pt x="6763451" y="1674205"/>
                </a:cubicBezTo>
                <a:close/>
                <a:moveTo>
                  <a:pt x="2063201" y="1673501"/>
                </a:moveTo>
                <a:cubicBezTo>
                  <a:pt x="2066366" y="1672885"/>
                  <a:pt x="2069817" y="1673940"/>
                  <a:pt x="2070968" y="1675704"/>
                </a:cubicBezTo>
                <a:cubicBezTo>
                  <a:pt x="2065599" y="1674999"/>
                  <a:pt x="2062530" y="1681343"/>
                  <a:pt x="2057161" y="1681343"/>
                </a:cubicBezTo>
                <a:cubicBezTo>
                  <a:pt x="2057161" y="1676411"/>
                  <a:pt x="2060037" y="1674117"/>
                  <a:pt x="2063201" y="1673501"/>
                </a:cubicBezTo>
                <a:close/>
                <a:moveTo>
                  <a:pt x="6681141" y="1671385"/>
                </a:moveTo>
                <a:cubicBezTo>
                  <a:pt x="6684380" y="1670406"/>
                  <a:pt x="6687517" y="1670546"/>
                  <a:pt x="6690207" y="1672224"/>
                </a:cubicBezTo>
                <a:cubicBezTo>
                  <a:pt x="6683752" y="1678934"/>
                  <a:pt x="6672276" y="1693104"/>
                  <a:pt x="6658650" y="1699063"/>
                </a:cubicBezTo>
                <a:cubicBezTo>
                  <a:pt x="6660801" y="1687323"/>
                  <a:pt x="6671425" y="1674321"/>
                  <a:pt x="6681141" y="1671385"/>
                </a:cubicBezTo>
                <a:close/>
                <a:moveTo>
                  <a:pt x="5748608" y="1667522"/>
                </a:moveTo>
                <a:cubicBezTo>
                  <a:pt x="5753342" y="1668246"/>
                  <a:pt x="5750186" y="1689236"/>
                  <a:pt x="5744664" y="1680549"/>
                </a:cubicBezTo>
                <a:cubicBezTo>
                  <a:pt x="5752553" y="1679825"/>
                  <a:pt x="5737563" y="1670416"/>
                  <a:pt x="5748608" y="1667522"/>
                </a:cubicBezTo>
                <a:close/>
                <a:moveTo>
                  <a:pt x="5962231" y="1665517"/>
                </a:moveTo>
                <a:cubicBezTo>
                  <a:pt x="5965101" y="1672729"/>
                  <a:pt x="5970120" y="1667683"/>
                  <a:pt x="5972272" y="1676337"/>
                </a:cubicBezTo>
                <a:cubicBezTo>
                  <a:pt x="5952908" y="1679222"/>
                  <a:pt x="5950756" y="1686433"/>
                  <a:pt x="5934260" y="1703004"/>
                </a:cubicBezTo>
                <a:cubicBezTo>
                  <a:pt x="5932825" y="1700848"/>
                  <a:pt x="5933543" y="1699408"/>
                  <a:pt x="5934977" y="1698687"/>
                </a:cubicBezTo>
                <a:cubicBezTo>
                  <a:pt x="5941432" y="1694369"/>
                  <a:pt x="5940714" y="1689320"/>
                  <a:pt x="5936412" y="1682828"/>
                </a:cubicBezTo>
                <a:cubicBezTo>
                  <a:pt x="5950039" y="1680665"/>
                  <a:pt x="5951472" y="1676337"/>
                  <a:pt x="5962231" y="1665517"/>
                </a:cubicBezTo>
                <a:close/>
                <a:moveTo>
                  <a:pt x="6626653" y="1665512"/>
                </a:moveTo>
                <a:cubicBezTo>
                  <a:pt x="6631036" y="1672618"/>
                  <a:pt x="6619349" y="1681303"/>
                  <a:pt x="6614235" y="1679724"/>
                </a:cubicBezTo>
                <a:cubicBezTo>
                  <a:pt x="6611313" y="1673408"/>
                  <a:pt x="6623731" y="1670250"/>
                  <a:pt x="6626653" y="1665512"/>
                </a:cubicBezTo>
                <a:close/>
                <a:moveTo>
                  <a:pt x="5892652" y="1665500"/>
                </a:moveTo>
                <a:cubicBezTo>
                  <a:pt x="5893380" y="1683766"/>
                  <a:pt x="5875156" y="1706933"/>
                  <a:pt x="5859849" y="1694305"/>
                </a:cubicBezTo>
                <a:cubicBezTo>
                  <a:pt x="5867868" y="1690793"/>
                  <a:pt x="5866410" y="1685874"/>
                  <a:pt x="5872240" y="1681659"/>
                </a:cubicBezTo>
                <a:cubicBezTo>
                  <a:pt x="5886090" y="1693602"/>
                  <a:pt x="5880260" y="1671823"/>
                  <a:pt x="5892652" y="1665500"/>
                </a:cubicBezTo>
                <a:close/>
                <a:moveTo>
                  <a:pt x="6858350" y="1651691"/>
                </a:moveTo>
                <a:cubicBezTo>
                  <a:pt x="6865746" y="1651691"/>
                  <a:pt x="6865746" y="1670030"/>
                  <a:pt x="6858350" y="1675378"/>
                </a:cubicBezTo>
                <a:cubicBezTo>
                  <a:pt x="6858350" y="1675378"/>
                  <a:pt x="6858350" y="1675378"/>
                  <a:pt x="6853912" y="1667738"/>
                </a:cubicBezTo>
                <a:cubicBezTo>
                  <a:pt x="6862788" y="1663916"/>
                  <a:pt x="6858350" y="1657803"/>
                  <a:pt x="6858350" y="1651691"/>
                </a:cubicBezTo>
                <a:close/>
                <a:moveTo>
                  <a:pt x="6826300" y="1650402"/>
                </a:moveTo>
                <a:cubicBezTo>
                  <a:pt x="6824241" y="1656553"/>
                  <a:pt x="6816008" y="1667485"/>
                  <a:pt x="6810521" y="1666802"/>
                </a:cubicBezTo>
                <a:cubicBezTo>
                  <a:pt x="6812580" y="1660651"/>
                  <a:pt x="6820812" y="1649720"/>
                  <a:pt x="6826300" y="1650402"/>
                </a:cubicBezTo>
                <a:close/>
                <a:moveTo>
                  <a:pt x="2077871" y="1649761"/>
                </a:moveTo>
                <a:cubicBezTo>
                  <a:pt x="2075757" y="1656304"/>
                  <a:pt x="2082802" y="1657759"/>
                  <a:pt x="2082097" y="1663576"/>
                </a:cubicBezTo>
                <a:cubicBezTo>
                  <a:pt x="2079279" y="1661396"/>
                  <a:pt x="2077871" y="1663576"/>
                  <a:pt x="2075053" y="1662123"/>
                </a:cubicBezTo>
                <a:cubicBezTo>
                  <a:pt x="2077166" y="1654851"/>
                  <a:pt x="2079279" y="1658488"/>
                  <a:pt x="2072939" y="1656304"/>
                </a:cubicBezTo>
                <a:cubicBezTo>
                  <a:pt x="2073644" y="1652669"/>
                  <a:pt x="2075053" y="1650489"/>
                  <a:pt x="2077871" y="1649761"/>
                </a:cubicBezTo>
                <a:close/>
                <a:moveTo>
                  <a:pt x="2107284" y="1649757"/>
                </a:moveTo>
                <a:cubicBezTo>
                  <a:pt x="2104369" y="1655632"/>
                  <a:pt x="2112386" y="1654164"/>
                  <a:pt x="2109470" y="1660039"/>
                </a:cubicBezTo>
                <a:cubicBezTo>
                  <a:pt x="2104369" y="1665179"/>
                  <a:pt x="2094893" y="1659305"/>
                  <a:pt x="2097080" y="1675464"/>
                </a:cubicBezTo>
                <a:cubicBezTo>
                  <a:pt x="2091248" y="1671056"/>
                  <a:pt x="2090518" y="1679870"/>
                  <a:pt x="2086874" y="1681339"/>
                </a:cubicBezTo>
                <a:cubicBezTo>
                  <a:pt x="2086145" y="1677668"/>
                  <a:pt x="2086874" y="1673260"/>
                  <a:pt x="2083958" y="1671056"/>
                </a:cubicBezTo>
                <a:cubicBezTo>
                  <a:pt x="2083229" y="1673995"/>
                  <a:pt x="2078856" y="1669588"/>
                  <a:pt x="2081772" y="1669588"/>
                </a:cubicBezTo>
                <a:cubicBezTo>
                  <a:pt x="2084688" y="1668120"/>
                  <a:pt x="2088332" y="1662976"/>
                  <a:pt x="2086145" y="1658571"/>
                </a:cubicBezTo>
                <a:cubicBezTo>
                  <a:pt x="2089061" y="1660039"/>
                  <a:pt x="2089061" y="1662976"/>
                  <a:pt x="2091977" y="1664445"/>
                </a:cubicBezTo>
                <a:cubicBezTo>
                  <a:pt x="2094893" y="1654164"/>
                  <a:pt x="2103640" y="1657102"/>
                  <a:pt x="2107284" y="1649757"/>
                </a:cubicBezTo>
                <a:close/>
                <a:moveTo>
                  <a:pt x="5939087" y="1647734"/>
                </a:moveTo>
                <a:cubicBezTo>
                  <a:pt x="5941968" y="1653456"/>
                  <a:pt x="5936928" y="1657747"/>
                  <a:pt x="5931166" y="1662037"/>
                </a:cubicBezTo>
                <a:cubicBezTo>
                  <a:pt x="5935488" y="1664898"/>
                  <a:pt x="5942688" y="1663467"/>
                  <a:pt x="5940528" y="1672767"/>
                </a:cubicBezTo>
                <a:cubicBezTo>
                  <a:pt x="5935488" y="1672051"/>
                  <a:pt x="5929726" y="1662753"/>
                  <a:pt x="5931887" y="1675627"/>
                </a:cubicBezTo>
                <a:cubicBezTo>
                  <a:pt x="5919646" y="1667045"/>
                  <a:pt x="5905244" y="1697080"/>
                  <a:pt x="5897323" y="1684209"/>
                </a:cubicBezTo>
                <a:cubicBezTo>
                  <a:pt x="5905244" y="1680634"/>
                  <a:pt x="5904524" y="1675627"/>
                  <a:pt x="5909564" y="1671335"/>
                </a:cubicBezTo>
                <a:cubicBezTo>
                  <a:pt x="5913884" y="1671335"/>
                  <a:pt x="5916045" y="1679918"/>
                  <a:pt x="5921086" y="1673481"/>
                </a:cubicBezTo>
                <a:cubicBezTo>
                  <a:pt x="5925406" y="1667761"/>
                  <a:pt x="5916045" y="1671335"/>
                  <a:pt x="5918925" y="1664184"/>
                </a:cubicBezTo>
                <a:cubicBezTo>
                  <a:pt x="5922526" y="1662753"/>
                  <a:pt x="5924686" y="1665614"/>
                  <a:pt x="5928286" y="1663467"/>
                </a:cubicBezTo>
                <a:cubicBezTo>
                  <a:pt x="5918925" y="1660607"/>
                  <a:pt x="5932606" y="1657033"/>
                  <a:pt x="5939087" y="1647734"/>
                </a:cubicBezTo>
                <a:close/>
                <a:moveTo>
                  <a:pt x="5953696" y="1641997"/>
                </a:moveTo>
                <a:cubicBezTo>
                  <a:pt x="5955590" y="1641920"/>
                  <a:pt x="5957370" y="1643265"/>
                  <a:pt x="5958466" y="1647032"/>
                </a:cubicBezTo>
                <a:cubicBezTo>
                  <a:pt x="5954814" y="1654928"/>
                  <a:pt x="5945318" y="1647750"/>
                  <a:pt x="5948970" y="1654211"/>
                </a:cubicBezTo>
                <a:cubicBezTo>
                  <a:pt x="5941300" y="1655288"/>
                  <a:pt x="5948011" y="1642233"/>
                  <a:pt x="5953696" y="1641997"/>
                </a:cubicBezTo>
                <a:close/>
                <a:moveTo>
                  <a:pt x="5924937" y="1639856"/>
                </a:moveTo>
                <a:cubicBezTo>
                  <a:pt x="5922693" y="1650516"/>
                  <a:pt x="5921945" y="1652647"/>
                  <a:pt x="5911470" y="1657623"/>
                </a:cubicBezTo>
                <a:cubicBezTo>
                  <a:pt x="5903240" y="1649095"/>
                  <a:pt x="5920448" y="1645540"/>
                  <a:pt x="5924937" y="1639856"/>
                </a:cubicBezTo>
                <a:close/>
                <a:moveTo>
                  <a:pt x="6857857" y="1639849"/>
                </a:moveTo>
                <a:cubicBezTo>
                  <a:pt x="6842324" y="1659146"/>
                  <a:pt x="6827532" y="1670581"/>
                  <a:pt x="6810521" y="1681301"/>
                </a:cubicBezTo>
                <a:cubicBezTo>
                  <a:pt x="6820136" y="1661290"/>
                  <a:pt x="6843065" y="1652713"/>
                  <a:pt x="6857857" y="1639849"/>
                </a:cubicBezTo>
                <a:close/>
                <a:moveTo>
                  <a:pt x="6657092" y="1637585"/>
                </a:moveTo>
                <a:cubicBezTo>
                  <a:pt x="6659500" y="1637159"/>
                  <a:pt x="6661518" y="1638236"/>
                  <a:pt x="6662594" y="1641644"/>
                </a:cubicBezTo>
                <a:cubicBezTo>
                  <a:pt x="6662594" y="1641644"/>
                  <a:pt x="6662594" y="1641644"/>
                  <a:pt x="6639643" y="1659590"/>
                </a:cubicBezTo>
                <a:cubicBezTo>
                  <a:pt x="6639105" y="1653668"/>
                  <a:pt x="6649863" y="1638863"/>
                  <a:pt x="6657092" y="1637585"/>
                </a:cubicBezTo>
                <a:close/>
                <a:moveTo>
                  <a:pt x="2105813" y="1635945"/>
                </a:moveTo>
                <a:cubicBezTo>
                  <a:pt x="2109100" y="1638311"/>
                  <a:pt x="2108443" y="1643048"/>
                  <a:pt x="2110415" y="1646207"/>
                </a:cubicBezTo>
                <a:cubicBezTo>
                  <a:pt x="2108443" y="1646207"/>
                  <a:pt x="2107127" y="1647787"/>
                  <a:pt x="2104497" y="1644628"/>
                </a:cubicBezTo>
                <a:cubicBezTo>
                  <a:pt x="2105154" y="1639102"/>
                  <a:pt x="2107127" y="1642260"/>
                  <a:pt x="2105813" y="1635945"/>
                </a:cubicBezTo>
                <a:close/>
                <a:moveTo>
                  <a:pt x="6811956" y="1631954"/>
                </a:moveTo>
                <a:cubicBezTo>
                  <a:pt x="6818410" y="1647152"/>
                  <a:pt x="6798328" y="1645079"/>
                  <a:pt x="6795459" y="1659587"/>
                </a:cubicBezTo>
                <a:cubicBezTo>
                  <a:pt x="6792590" y="1658897"/>
                  <a:pt x="6789722" y="1656134"/>
                  <a:pt x="6786852" y="1651988"/>
                </a:cubicBezTo>
                <a:cubicBezTo>
                  <a:pt x="6799046" y="1644389"/>
                  <a:pt x="6801196" y="1642316"/>
                  <a:pt x="6811956" y="1631954"/>
                </a:cubicBezTo>
                <a:close/>
                <a:moveTo>
                  <a:pt x="6162241" y="1625485"/>
                </a:moveTo>
                <a:cubicBezTo>
                  <a:pt x="6164422" y="1624064"/>
                  <a:pt x="6165148" y="1624774"/>
                  <a:pt x="6165876" y="1626196"/>
                </a:cubicBezTo>
                <a:cubicBezTo>
                  <a:pt x="6165876" y="1626196"/>
                  <a:pt x="6165876" y="1626196"/>
                  <a:pt x="6169508" y="1631170"/>
                </a:cubicBezTo>
                <a:cubicBezTo>
                  <a:pt x="6160789" y="1635434"/>
                  <a:pt x="6165148" y="1641829"/>
                  <a:pt x="6157882" y="1640408"/>
                </a:cubicBezTo>
                <a:cubicBezTo>
                  <a:pt x="6157882" y="1637565"/>
                  <a:pt x="6157882" y="1634724"/>
                  <a:pt x="6155701" y="1631170"/>
                </a:cubicBezTo>
                <a:cubicBezTo>
                  <a:pt x="6158608" y="1631170"/>
                  <a:pt x="6164422" y="1629749"/>
                  <a:pt x="6162241" y="1625485"/>
                </a:cubicBezTo>
                <a:close/>
                <a:moveTo>
                  <a:pt x="5964287" y="1624048"/>
                </a:moveTo>
                <a:cubicBezTo>
                  <a:pt x="5969338" y="1631249"/>
                  <a:pt x="5983049" y="1649254"/>
                  <a:pt x="6006140" y="1631969"/>
                </a:cubicBezTo>
                <a:cubicBezTo>
                  <a:pt x="6009748" y="1648533"/>
                  <a:pt x="5993151" y="1654297"/>
                  <a:pt x="5986657" y="1673021"/>
                </a:cubicBezTo>
                <a:cubicBezTo>
                  <a:pt x="5971503" y="1677344"/>
                  <a:pt x="5982327" y="1670141"/>
                  <a:pt x="5967173" y="1662217"/>
                </a:cubicBezTo>
                <a:cubicBezTo>
                  <a:pt x="5970060" y="1660057"/>
                  <a:pt x="5973668" y="1657898"/>
                  <a:pt x="5972225" y="1654297"/>
                </a:cubicBezTo>
                <a:cubicBezTo>
                  <a:pt x="5975111" y="1652856"/>
                  <a:pt x="5977276" y="1657898"/>
                  <a:pt x="5980162" y="1655736"/>
                </a:cubicBezTo>
                <a:cubicBezTo>
                  <a:pt x="5982327" y="1652856"/>
                  <a:pt x="5978719" y="1649254"/>
                  <a:pt x="5981605" y="1647093"/>
                </a:cubicBezTo>
                <a:cubicBezTo>
                  <a:pt x="5970060" y="1649974"/>
                  <a:pt x="5974389" y="1634850"/>
                  <a:pt x="5962844" y="1643491"/>
                </a:cubicBezTo>
                <a:cubicBezTo>
                  <a:pt x="5960679" y="1639892"/>
                  <a:pt x="5959236" y="1636290"/>
                  <a:pt x="5956350" y="1637732"/>
                </a:cubicBezTo>
                <a:cubicBezTo>
                  <a:pt x="5950577" y="1626927"/>
                  <a:pt x="5966452" y="1634131"/>
                  <a:pt x="5964287" y="1624048"/>
                </a:cubicBezTo>
                <a:close/>
                <a:moveTo>
                  <a:pt x="6089882" y="1622091"/>
                </a:moveTo>
                <a:cubicBezTo>
                  <a:pt x="6090613" y="1634998"/>
                  <a:pt x="6080386" y="1631201"/>
                  <a:pt x="6070890" y="1641829"/>
                </a:cubicBezTo>
                <a:cubicBezTo>
                  <a:pt x="6074542" y="1632720"/>
                  <a:pt x="6081848" y="1624368"/>
                  <a:pt x="6089882" y="1622091"/>
                </a:cubicBezTo>
                <a:close/>
                <a:moveTo>
                  <a:pt x="5957754" y="1618144"/>
                </a:moveTo>
                <a:cubicBezTo>
                  <a:pt x="5958466" y="1625148"/>
                  <a:pt x="5942085" y="1636355"/>
                  <a:pt x="5934250" y="1639857"/>
                </a:cubicBezTo>
                <a:cubicBezTo>
                  <a:pt x="5932825" y="1626549"/>
                  <a:pt x="5954906" y="1619545"/>
                  <a:pt x="5957754" y="1618144"/>
                </a:cubicBezTo>
                <a:close/>
                <a:moveTo>
                  <a:pt x="6039780" y="1614605"/>
                </a:moveTo>
                <a:cubicBezTo>
                  <a:pt x="6042200" y="1615656"/>
                  <a:pt x="6044352" y="1618284"/>
                  <a:pt x="6046504" y="1620735"/>
                </a:cubicBezTo>
                <a:cubicBezTo>
                  <a:pt x="6047222" y="1631242"/>
                  <a:pt x="6035746" y="1619335"/>
                  <a:pt x="6037180" y="1627740"/>
                </a:cubicBezTo>
                <a:cubicBezTo>
                  <a:pt x="6031442" y="1631942"/>
                  <a:pt x="6037898" y="1621435"/>
                  <a:pt x="6031442" y="1617934"/>
                </a:cubicBezTo>
                <a:cubicBezTo>
                  <a:pt x="6034670" y="1614080"/>
                  <a:pt x="6037360" y="1613554"/>
                  <a:pt x="6039780" y="1614605"/>
                </a:cubicBezTo>
                <a:close/>
                <a:moveTo>
                  <a:pt x="6891048" y="1606307"/>
                </a:moveTo>
                <a:cubicBezTo>
                  <a:pt x="6899277" y="1614108"/>
                  <a:pt x="6882070" y="1618373"/>
                  <a:pt x="6877580" y="1624059"/>
                </a:cubicBezTo>
                <a:cubicBezTo>
                  <a:pt x="6879076" y="1617661"/>
                  <a:pt x="6883566" y="1611976"/>
                  <a:pt x="6891048" y="1606307"/>
                </a:cubicBezTo>
                <a:close/>
                <a:moveTo>
                  <a:pt x="5853438" y="1602405"/>
                </a:moveTo>
                <a:cubicBezTo>
                  <a:pt x="5849000" y="1609798"/>
                  <a:pt x="5857876" y="1607571"/>
                  <a:pt x="5854178" y="1614962"/>
                </a:cubicBezTo>
                <a:cubicBezTo>
                  <a:pt x="5851219" y="1615703"/>
                  <a:pt x="5849000" y="1619404"/>
                  <a:pt x="5846042" y="1620144"/>
                </a:cubicBezTo>
                <a:cubicBezTo>
                  <a:pt x="5850480" y="1609798"/>
                  <a:pt x="5849000" y="1606831"/>
                  <a:pt x="5853438" y="1602405"/>
                </a:cubicBezTo>
                <a:close/>
                <a:moveTo>
                  <a:pt x="2317614" y="1600316"/>
                </a:moveTo>
                <a:cubicBezTo>
                  <a:pt x="2319976" y="1600855"/>
                  <a:pt x="2321974" y="1602289"/>
                  <a:pt x="2323427" y="1604079"/>
                </a:cubicBezTo>
                <a:cubicBezTo>
                  <a:pt x="2309621" y="1622001"/>
                  <a:pt x="2307441" y="1610525"/>
                  <a:pt x="2296541" y="1621285"/>
                </a:cubicBezTo>
                <a:cubicBezTo>
                  <a:pt x="2295814" y="1616978"/>
                  <a:pt x="2303081" y="1611241"/>
                  <a:pt x="2304535" y="1614107"/>
                </a:cubicBezTo>
                <a:cubicBezTo>
                  <a:pt x="2307441" y="1609819"/>
                  <a:pt x="2310348" y="1605514"/>
                  <a:pt x="2309621" y="1601931"/>
                </a:cubicBezTo>
                <a:cubicBezTo>
                  <a:pt x="2312528" y="1600136"/>
                  <a:pt x="2315253" y="1599778"/>
                  <a:pt x="2317614" y="1600316"/>
                </a:cubicBezTo>
                <a:close/>
                <a:moveTo>
                  <a:pt x="6859736" y="1591916"/>
                </a:moveTo>
                <a:cubicBezTo>
                  <a:pt x="6865746" y="1590506"/>
                  <a:pt x="6860488" y="1596151"/>
                  <a:pt x="6856730" y="1598269"/>
                </a:cubicBezTo>
                <a:cubicBezTo>
                  <a:pt x="6861238" y="1605304"/>
                  <a:pt x="6864244" y="1600384"/>
                  <a:pt x="6862741" y="1608113"/>
                </a:cubicBezTo>
                <a:cubicBezTo>
                  <a:pt x="6858232" y="1608823"/>
                  <a:pt x="6852974" y="1610236"/>
                  <a:pt x="6849968" y="1603900"/>
                </a:cubicBezTo>
                <a:cubicBezTo>
                  <a:pt x="6852974" y="1596151"/>
                  <a:pt x="6854476" y="1600384"/>
                  <a:pt x="6859736" y="1591916"/>
                </a:cubicBezTo>
                <a:close/>
                <a:moveTo>
                  <a:pt x="6174686" y="1586556"/>
                </a:moveTo>
                <a:cubicBezTo>
                  <a:pt x="6174686" y="1586556"/>
                  <a:pt x="6174686" y="1586556"/>
                  <a:pt x="6181342" y="1596189"/>
                </a:cubicBezTo>
                <a:cubicBezTo>
                  <a:pt x="6181342" y="1596189"/>
                  <a:pt x="6181342" y="1596189"/>
                  <a:pt x="6185780" y="1592485"/>
                </a:cubicBezTo>
                <a:cubicBezTo>
                  <a:pt x="6187258" y="1604323"/>
                  <a:pt x="6176904" y="1591743"/>
                  <a:pt x="6172466" y="1599894"/>
                </a:cubicBezTo>
                <a:cubicBezTo>
                  <a:pt x="6172466" y="1599894"/>
                  <a:pt x="6172466" y="1599894"/>
                  <a:pt x="6169507" y="1594706"/>
                </a:cubicBezTo>
                <a:cubicBezTo>
                  <a:pt x="6170986" y="1591743"/>
                  <a:pt x="6171726" y="1588779"/>
                  <a:pt x="6174686" y="1586556"/>
                </a:cubicBezTo>
                <a:close/>
                <a:moveTo>
                  <a:pt x="5864870" y="1584630"/>
                </a:moveTo>
                <a:cubicBezTo>
                  <a:pt x="5863436" y="1588395"/>
                  <a:pt x="5867738" y="1587641"/>
                  <a:pt x="5867738" y="1590652"/>
                </a:cubicBezTo>
                <a:cubicBezTo>
                  <a:pt x="5861284" y="1592160"/>
                  <a:pt x="5856980" y="1597426"/>
                  <a:pt x="5851960" y="1600437"/>
                </a:cubicBezTo>
                <a:cubicBezTo>
                  <a:pt x="5854112" y="1592160"/>
                  <a:pt x="5860567" y="1590652"/>
                  <a:pt x="5864870" y="1584630"/>
                </a:cubicBezTo>
                <a:close/>
                <a:moveTo>
                  <a:pt x="6153728" y="1584598"/>
                </a:moveTo>
                <a:cubicBezTo>
                  <a:pt x="6153028" y="1594479"/>
                  <a:pt x="6131288" y="1607158"/>
                  <a:pt x="6122170" y="1614194"/>
                </a:cubicBezTo>
                <a:cubicBezTo>
                  <a:pt x="6124275" y="1600121"/>
                  <a:pt x="6143210" y="1594479"/>
                  <a:pt x="6153728" y="1584598"/>
                </a:cubicBezTo>
                <a:close/>
                <a:moveTo>
                  <a:pt x="6753409" y="1584593"/>
                </a:moveTo>
                <a:cubicBezTo>
                  <a:pt x="6757268" y="1590816"/>
                  <a:pt x="6745691" y="1598424"/>
                  <a:pt x="6740288" y="1597734"/>
                </a:cubicBezTo>
                <a:cubicBezTo>
                  <a:pt x="6739516" y="1589435"/>
                  <a:pt x="6745691" y="1587360"/>
                  <a:pt x="6753409" y="1584593"/>
                </a:cubicBezTo>
                <a:close/>
                <a:moveTo>
                  <a:pt x="5826740" y="1582652"/>
                </a:moveTo>
                <a:cubicBezTo>
                  <a:pt x="5827445" y="1588345"/>
                  <a:pt x="5830263" y="1591189"/>
                  <a:pt x="5826740" y="1600437"/>
                </a:cubicBezTo>
                <a:cubicBezTo>
                  <a:pt x="5810540" y="1594037"/>
                  <a:pt x="5816175" y="1595458"/>
                  <a:pt x="5826740" y="1582652"/>
                </a:cubicBezTo>
                <a:close/>
                <a:moveTo>
                  <a:pt x="6030906" y="1582605"/>
                </a:moveTo>
                <a:cubicBezTo>
                  <a:pt x="6037360" y="1595616"/>
                  <a:pt x="6015844" y="1608595"/>
                  <a:pt x="6007954" y="1612204"/>
                </a:cubicBezTo>
                <a:cubicBezTo>
                  <a:pt x="6005802" y="1599956"/>
                  <a:pt x="6029471" y="1605722"/>
                  <a:pt x="6017279" y="1593449"/>
                </a:cubicBezTo>
                <a:cubicBezTo>
                  <a:pt x="6024450" y="1594894"/>
                  <a:pt x="6025885" y="1587664"/>
                  <a:pt x="6030906" y="1582605"/>
                </a:cubicBezTo>
                <a:close/>
                <a:moveTo>
                  <a:pt x="5895351" y="1580677"/>
                </a:moveTo>
                <a:cubicBezTo>
                  <a:pt x="5893252" y="1596103"/>
                  <a:pt x="5881354" y="1594001"/>
                  <a:pt x="5876455" y="1602408"/>
                </a:cubicBezTo>
                <a:cubicBezTo>
                  <a:pt x="5873654" y="1590495"/>
                  <a:pt x="5886253" y="1584884"/>
                  <a:pt x="5895351" y="1580677"/>
                </a:cubicBezTo>
                <a:close/>
                <a:moveTo>
                  <a:pt x="6947329" y="1580636"/>
                </a:moveTo>
                <a:cubicBezTo>
                  <a:pt x="6944460" y="1582821"/>
                  <a:pt x="6953785" y="1598109"/>
                  <a:pt x="6951633" y="1587919"/>
                </a:cubicBezTo>
                <a:cubicBezTo>
                  <a:pt x="6962391" y="1585732"/>
                  <a:pt x="6948048" y="1597380"/>
                  <a:pt x="6957370" y="1602469"/>
                </a:cubicBezTo>
                <a:cubicBezTo>
                  <a:pt x="6957370" y="1602469"/>
                  <a:pt x="6957370" y="1602469"/>
                  <a:pt x="6950198" y="1608266"/>
                </a:cubicBezTo>
                <a:cubicBezTo>
                  <a:pt x="6948764" y="1593742"/>
                  <a:pt x="6938723" y="1590830"/>
                  <a:pt x="6947329" y="1580636"/>
                </a:cubicBezTo>
                <a:close/>
                <a:moveTo>
                  <a:pt x="5874313" y="1574751"/>
                </a:moveTo>
                <a:cubicBezTo>
                  <a:pt x="5874970" y="1579360"/>
                  <a:pt x="5883517" y="1581666"/>
                  <a:pt x="5876944" y="1588583"/>
                </a:cubicBezTo>
                <a:cubicBezTo>
                  <a:pt x="5872998" y="1587812"/>
                  <a:pt x="5867738" y="1578592"/>
                  <a:pt x="5874313" y="1574751"/>
                </a:cubicBezTo>
                <a:close/>
                <a:moveTo>
                  <a:pt x="6731430" y="1572738"/>
                </a:moveTo>
                <a:cubicBezTo>
                  <a:pt x="6733600" y="1586388"/>
                  <a:pt x="6720582" y="1588545"/>
                  <a:pt x="6711904" y="1596448"/>
                </a:cubicBezTo>
                <a:cubicBezTo>
                  <a:pt x="6712626" y="1582797"/>
                  <a:pt x="6725644" y="1583516"/>
                  <a:pt x="6731430" y="1572738"/>
                </a:cubicBezTo>
                <a:close/>
                <a:moveTo>
                  <a:pt x="2256547" y="1568835"/>
                </a:moveTo>
                <a:cubicBezTo>
                  <a:pt x="2258699" y="1571199"/>
                  <a:pt x="2262285" y="1571985"/>
                  <a:pt x="2262285" y="1575147"/>
                </a:cubicBezTo>
                <a:cubicBezTo>
                  <a:pt x="2253678" y="1569621"/>
                  <a:pt x="2254395" y="1588584"/>
                  <a:pt x="2246506" y="1584630"/>
                </a:cubicBezTo>
                <a:cubicBezTo>
                  <a:pt x="2247224" y="1572776"/>
                  <a:pt x="2255830" y="1581470"/>
                  <a:pt x="2256547" y="1568835"/>
                </a:cubicBezTo>
                <a:close/>
                <a:moveTo>
                  <a:pt x="6094559" y="1568804"/>
                </a:moveTo>
                <a:cubicBezTo>
                  <a:pt x="6090454" y="1584250"/>
                  <a:pt x="6076083" y="1593821"/>
                  <a:pt x="6061028" y="1606313"/>
                </a:cubicBezTo>
                <a:cubicBezTo>
                  <a:pt x="6063766" y="1587194"/>
                  <a:pt x="6084295" y="1576152"/>
                  <a:pt x="6094559" y="1568804"/>
                </a:cubicBezTo>
                <a:close/>
                <a:moveTo>
                  <a:pt x="5913998" y="1559746"/>
                </a:moveTo>
                <a:cubicBezTo>
                  <a:pt x="5913998" y="1562473"/>
                  <a:pt x="5915434" y="1564518"/>
                  <a:pt x="5919019" y="1564518"/>
                </a:cubicBezTo>
                <a:cubicBezTo>
                  <a:pt x="5919738" y="1561110"/>
                  <a:pt x="5926908" y="1557022"/>
                  <a:pt x="5923323" y="1564518"/>
                </a:cubicBezTo>
                <a:cubicBezTo>
                  <a:pt x="5917586" y="1564518"/>
                  <a:pt x="5913998" y="1567926"/>
                  <a:pt x="5911848" y="1574065"/>
                </a:cubicBezTo>
                <a:cubicBezTo>
                  <a:pt x="5908978" y="1573380"/>
                  <a:pt x="5903240" y="1574749"/>
                  <a:pt x="5903958" y="1571329"/>
                </a:cubicBezTo>
                <a:cubicBezTo>
                  <a:pt x="5916868" y="1570648"/>
                  <a:pt x="5909696" y="1563836"/>
                  <a:pt x="5905392" y="1563836"/>
                </a:cubicBezTo>
                <a:cubicBezTo>
                  <a:pt x="5908978" y="1563836"/>
                  <a:pt x="5910413" y="1560427"/>
                  <a:pt x="5913998" y="1559746"/>
                </a:cubicBezTo>
                <a:close/>
                <a:moveTo>
                  <a:pt x="5897323" y="1556640"/>
                </a:moveTo>
                <a:cubicBezTo>
                  <a:pt x="5888119" y="1558061"/>
                  <a:pt x="5883163" y="1569434"/>
                  <a:pt x="5881746" y="1573707"/>
                </a:cubicBezTo>
                <a:cubicBezTo>
                  <a:pt x="5882454" y="1564460"/>
                  <a:pt x="5869710" y="1578699"/>
                  <a:pt x="5871126" y="1570856"/>
                </a:cubicBezTo>
                <a:cubicBezTo>
                  <a:pt x="5879622" y="1567302"/>
                  <a:pt x="5892366" y="1553085"/>
                  <a:pt x="5897323" y="1556640"/>
                </a:cubicBezTo>
                <a:close/>
                <a:moveTo>
                  <a:pt x="6290972" y="1551817"/>
                </a:moveTo>
                <a:cubicBezTo>
                  <a:pt x="6301655" y="1551086"/>
                  <a:pt x="6290260" y="1566397"/>
                  <a:pt x="6285986" y="1570770"/>
                </a:cubicBezTo>
                <a:cubicBezTo>
                  <a:pt x="6283848" y="1569311"/>
                  <a:pt x="6281000" y="1567855"/>
                  <a:pt x="6278150" y="1569311"/>
                </a:cubicBezTo>
                <a:cubicBezTo>
                  <a:pt x="6276014" y="1553274"/>
                  <a:pt x="6295245" y="1564939"/>
                  <a:pt x="6290972" y="1551817"/>
                </a:cubicBezTo>
                <a:close/>
                <a:moveTo>
                  <a:pt x="6427885" y="1547153"/>
                </a:moveTo>
                <a:cubicBezTo>
                  <a:pt x="6425716" y="1558687"/>
                  <a:pt x="6411974" y="1565476"/>
                  <a:pt x="6406189" y="1566834"/>
                </a:cubicBezTo>
                <a:cubicBezTo>
                  <a:pt x="6406189" y="1559367"/>
                  <a:pt x="6421376" y="1553935"/>
                  <a:pt x="6427885" y="1547153"/>
                </a:cubicBezTo>
                <a:close/>
                <a:moveTo>
                  <a:pt x="6762198" y="1543208"/>
                </a:moveTo>
                <a:cubicBezTo>
                  <a:pt x="6767129" y="1559568"/>
                  <a:pt x="6757267" y="1569980"/>
                  <a:pt x="6741770" y="1576690"/>
                </a:cubicBezTo>
                <a:cubicBezTo>
                  <a:pt x="6741770" y="1576690"/>
                  <a:pt x="6741770" y="1576690"/>
                  <a:pt x="6737544" y="1568491"/>
                </a:cubicBezTo>
                <a:cubicBezTo>
                  <a:pt x="6746702" y="1552875"/>
                  <a:pt x="6749519" y="1549902"/>
                  <a:pt x="6762198" y="1543208"/>
                </a:cubicBezTo>
                <a:close/>
                <a:moveTo>
                  <a:pt x="6963507" y="1543193"/>
                </a:moveTo>
                <a:cubicBezTo>
                  <a:pt x="6974226" y="1557365"/>
                  <a:pt x="6933492" y="1572248"/>
                  <a:pt x="6924917" y="1578648"/>
                </a:cubicBezTo>
                <a:cubicBezTo>
                  <a:pt x="6929919" y="1563743"/>
                  <a:pt x="6954932" y="1562325"/>
                  <a:pt x="6963507" y="1543193"/>
                </a:cubicBezTo>
                <a:close/>
                <a:moveTo>
                  <a:pt x="5958466" y="1541481"/>
                </a:moveTo>
                <a:cubicBezTo>
                  <a:pt x="5953568" y="1542868"/>
                  <a:pt x="5952868" y="1544946"/>
                  <a:pt x="5954267" y="1549098"/>
                </a:cubicBezTo>
                <a:cubicBezTo>
                  <a:pt x="5945168" y="1557395"/>
                  <a:pt x="5928372" y="1549098"/>
                  <a:pt x="5935371" y="1562929"/>
                </a:cubicBezTo>
                <a:cubicBezTo>
                  <a:pt x="5928372" y="1557395"/>
                  <a:pt x="5919974" y="1553934"/>
                  <a:pt x="5915074" y="1547026"/>
                </a:cubicBezTo>
                <a:cubicBezTo>
                  <a:pt x="5920674" y="1545641"/>
                  <a:pt x="5935371" y="1541481"/>
                  <a:pt x="5938170" y="1550479"/>
                </a:cubicBezTo>
                <a:cubicBezTo>
                  <a:pt x="5944469" y="1548406"/>
                  <a:pt x="5955667" y="1537336"/>
                  <a:pt x="5958466" y="1541481"/>
                </a:cubicBezTo>
                <a:close/>
                <a:moveTo>
                  <a:pt x="6776094" y="1535335"/>
                </a:moveTo>
                <a:cubicBezTo>
                  <a:pt x="6778964" y="1540341"/>
                  <a:pt x="6769639" y="1543206"/>
                  <a:pt x="6773942" y="1548934"/>
                </a:cubicBezTo>
                <a:cubicBezTo>
                  <a:pt x="6769639" y="1551081"/>
                  <a:pt x="6766054" y="1548934"/>
                  <a:pt x="6763184" y="1542491"/>
                </a:cubicBezTo>
                <a:cubicBezTo>
                  <a:pt x="6768205" y="1537482"/>
                  <a:pt x="6772509" y="1536053"/>
                  <a:pt x="6776094" y="1535335"/>
                </a:cubicBezTo>
                <a:close/>
                <a:moveTo>
                  <a:pt x="2290749" y="1535265"/>
                </a:moveTo>
                <a:cubicBezTo>
                  <a:pt x="2290014" y="1539595"/>
                  <a:pt x="2289279" y="1543203"/>
                  <a:pt x="2291484" y="1546090"/>
                </a:cubicBezTo>
                <a:cubicBezTo>
                  <a:pt x="2291484" y="1546090"/>
                  <a:pt x="2291484" y="1546090"/>
                  <a:pt x="2303976" y="1535265"/>
                </a:cubicBezTo>
                <a:cubicBezTo>
                  <a:pt x="2307649" y="1550420"/>
                  <a:pt x="2275318" y="1556916"/>
                  <a:pt x="2270174" y="1554028"/>
                </a:cubicBezTo>
                <a:close/>
                <a:moveTo>
                  <a:pt x="6469428" y="1534944"/>
                </a:moveTo>
                <a:cubicBezTo>
                  <a:pt x="6470836" y="1534998"/>
                  <a:pt x="6471745" y="1535937"/>
                  <a:pt x="6472471" y="1537379"/>
                </a:cubicBezTo>
                <a:cubicBezTo>
                  <a:pt x="6473924" y="1540255"/>
                  <a:pt x="6474652" y="1545149"/>
                  <a:pt x="6477194" y="1548990"/>
                </a:cubicBezTo>
                <a:cubicBezTo>
                  <a:pt x="6468475" y="1551086"/>
                  <a:pt x="6464841" y="1547595"/>
                  <a:pt x="6463388" y="1537813"/>
                </a:cubicBezTo>
                <a:cubicBezTo>
                  <a:pt x="6466113" y="1535719"/>
                  <a:pt x="6468021" y="1534890"/>
                  <a:pt x="6469428" y="1534944"/>
                </a:cubicBezTo>
                <a:close/>
                <a:moveTo>
                  <a:pt x="6398863" y="1529773"/>
                </a:moveTo>
                <a:cubicBezTo>
                  <a:pt x="6400792" y="1530001"/>
                  <a:pt x="6402673" y="1531185"/>
                  <a:pt x="6404217" y="1533735"/>
                </a:cubicBezTo>
                <a:cubicBezTo>
                  <a:pt x="6398815" y="1538840"/>
                  <a:pt x="6392640" y="1543211"/>
                  <a:pt x="6388010" y="1542480"/>
                </a:cubicBezTo>
                <a:cubicBezTo>
                  <a:pt x="6387238" y="1538840"/>
                  <a:pt x="6389746" y="1534101"/>
                  <a:pt x="6393219" y="1531549"/>
                </a:cubicBezTo>
                <a:cubicBezTo>
                  <a:pt x="6394956" y="1530273"/>
                  <a:pt x="6396933" y="1529545"/>
                  <a:pt x="6398863" y="1529773"/>
                </a:cubicBezTo>
                <a:close/>
                <a:moveTo>
                  <a:pt x="5963657" y="1526845"/>
                </a:moveTo>
                <a:cubicBezTo>
                  <a:pt x="5964384" y="1535371"/>
                  <a:pt x="5950577" y="1537340"/>
                  <a:pt x="5950577" y="1533405"/>
                </a:cubicBezTo>
                <a:cubicBezTo>
                  <a:pt x="5956390" y="1532746"/>
                  <a:pt x="5957117" y="1525532"/>
                  <a:pt x="5963657" y="1526845"/>
                </a:cubicBezTo>
                <a:close/>
                <a:moveTo>
                  <a:pt x="6068918" y="1525502"/>
                </a:moveTo>
                <a:cubicBezTo>
                  <a:pt x="6061601" y="1542904"/>
                  <a:pt x="6041846" y="1547258"/>
                  <a:pt x="6035992" y="1566836"/>
                </a:cubicBezTo>
                <a:cubicBezTo>
                  <a:pt x="6037456" y="1560309"/>
                  <a:pt x="6033797" y="1554507"/>
                  <a:pt x="6027212" y="1562485"/>
                </a:cubicBezTo>
                <a:cubicBezTo>
                  <a:pt x="6023553" y="1552331"/>
                  <a:pt x="6061601" y="1530579"/>
                  <a:pt x="6068918" y="1525502"/>
                </a:cubicBezTo>
                <a:close/>
                <a:moveTo>
                  <a:pt x="2353013" y="1525418"/>
                </a:moveTo>
                <a:cubicBezTo>
                  <a:pt x="2332422" y="1551373"/>
                  <a:pt x="2315381" y="1570841"/>
                  <a:pt x="2282008" y="1598344"/>
                </a:cubicBezTo>
                <a:cubicBezTo>
                  <a:pt x="2296209" y="1577351"/>
                  <a:pt x="2323191" y="1551373"/>
                  <a:pt x="2353013" y="1525418"/>
                </a:cubicBezTo>
                <a:close/>
                <a:moveTo>
                  <a:pt x="6500342" y="1523133"/>
                </a:moveTo>
                <a:cubicBezTo>
                  <a:pt x="6509152" y="1520749"/>
                  <a:pt x="6492538" y="1531985"/>
                  <a:pt x="6479138" y="1547151"/>
                </a:cubicBezTo>
                <a:cubicBezTo>
                  <a:pt x="6471277" y="1540170"/>
                  <a:pt x="6487714" y="1537388"/>
                  <a:pt x="6481996" y="1530417"/>
                </a:cubicBezTo>
                <a:cubicBezTo>
                  <a:pt x="6491644" y="1526238"/>
                  <a:pt x="6497405" y="1523928"/>
                  <a:pt x="6500342" y="1523133"/>
                </a:cubicBezTo>
                <a:close/>
                <a:moveTo>
                  <a:pt x="6953146" y="1515890"/>
                </a:moveTo>
                <a:cubicBezTo>
                  <a:pt x="6955389" y="1515135"/>
                  <a:pt x="6957970" y="1516112"/>
                  <a:pt x="6960420" y="1520207"/>
                </a:cubicBezTo>
                <a:cubicBezTo>
                  <a:pt x="6956220" y="1525188"/>
                  <a:pt x="6954820" y="1518071"/>
                  <a:pt x="6950620" y="1520919"/>
                </a:cubicBezTo>
                <a:cubicBezTo>
                  <a:pt x="6946422" y="1528037"/>
                  <a:pt x="6958320" y="1524478"/>
                  <a:pt x="6954820" y="1532307"/>
                </a:cubicBezTo>
                <a:cubicBezTo>
                  <a:pt x="6942747" y="1536045"/>
                  <a:pt x="6946421" y="1518160"/>
                  <a:pt x="6953146" y="1515890"/>
                </a:cubicBezTo>
                <a:close/>
                <a:moveTo>
                  <a:pt x="6372244" y="1515662"/>
                </a:moveTo>
                <a:cubicBezTo>
                  <a:pt x="6376604" y="1521566"/>
                  <a:pt x="6373698" y="1525501"/>
                  <a:pt x="6367158" y="1529437"/>
                </a:cubicBezTo>
                <a:cubicBezTo>
                  <a:pt x="6362797" y="1524188"/>
                  <a:pt x="6365704" y="1519598"/>
                  <a:pt x="6372244" y="1515662"/>
                </a:cubicBezTo>
                <a:close/>
                <a:moveTo>
                  <a:pt x="6792455" y="1515657"/>
                </a:moveTo>
                <a:cubicBezTo>
                  <a:pt x="6796715" y="1521085"/>
                  <a:pt x="6793875" y="1525156"/>
                  <a:pt x="6795295" y="1530584"/>
                </a:cubicBezTo>
                <a:cubicBezTo>
                  <a:pt x="6790324" y="1535335"/>
                  <a:pt x="6786064" y="1532619"/>
                  <a:pt x="6781094" y="1534658"/>
                </a:cubicBezTo>
                <a:cubicBezTo>
                  <a:pt x="6778964" y="1526512"/>
                  <a:pt x="6783224" y="1529227"/>
                  <a:pt x="6788904" y="1525156"/>
                </a:cubicBezTo>
                <a:cubicBezTo>
                  <a:pt x="6790324" y="1522442"/>
                  <a:pt x="6787484" y="1518371"/>
                  <a:pt x="6792455" y="1515657"/>
                </a:cubicBezTo>
                <a:close/>
                <a:moveTo>
                  <a:pt x="2359588" y="1511761"/>
                </a:moveTo>
                <a:cubicBezTo>
                  <a:pt x="2360902" y="1516928"/>
                  <a:pt x="2349068" y="1523569"/>
                  <a:pt x="2347095" y="1517668"/>
                </a:cubicBezTo>
                <a:cubicBezTo>
                  <a:pt x="2352356" y="1519141"/>
                  <a:pt x="2354986" y="1513238"/>
                  <a:pt x="2359588" y="1511761"/>
                </a:cubicBezTo>
                <a:close/>
                <a:moveTo>
                  <a:pt x="5982134" y="1503878"/>
                </a:moveTo>
                <a:lnTo>
                  <a:pt x="5980162" y="1514909"/>
                </a:lnTo>
                <a:cubicBezTo>
                  <a:pt x="5976875" y="1514909"/>
                  <a:pt x="5972272" y="1515696"/>
                  <a:pt x="5972272" y="1511761"/>
                </a:cubicBezTo>
                <a:cubicBezTo>
                  <a:pt x="5976875" y="1511761"/>
                  <a:pt x="5978190" y="1504667"/>
                  <a:pt x="5982134" y="1503878"/>
                </a:cubicBezTo>
                <a:close/>
                <a:moveTo>
                  <a:pt x="6248218" y="1502806"/>
                </a:moveTo>
                <a:cubicBezTo>
                  <a:pt x="6248218" y="1505614"/>
                  <a:pt x="6248218" y="1508408"/>
                  <a:pt x="6250374" y="1511899"/>
                </a:cubicBezTo>
                <a:cubicBezTo>
                  <a:pt x="6237439" y="1526563"/>
                  <a:pt x="6229534" y="1525865"/>
                  <a:pt x="6223066" y="1537038"/>
                </a:cubicBezTo>
                <a:cubicBezTo>
                  <a:pt x="6220193" y="1542623"/>
                  <a:pt x="6213006" y="1524469"/>
                  <a:pt x="6215162" y="1536340"/>
                </a:cubicBezTo>
                <a:cubicBezTo>
                  <a:pt x="6204383" y="1538436"/>
                  <a:pt x="6218036" y="1527960"/>
                  <a:pt x="6215162" y="1525168"/>
                </a:cubicBezTo>
                <a:cubicBezTo>
                  <a:pt x="6205820" y="1523073"/>
                  <a:pt x="6202946" y="1539830"/>
                  <a:pt x="6212288" y="1541927"/>
                </a:cubicBezTo>
                <a:cubicBezTo>
                  <a:pt x="6195760" y="1551007"/>
                  <a:pt x="6175638" y="1584581"/>
                  <a:pt x="6157673" y="1578269"/>
                </a:cubicBezTo>
                <a:cubicBezTo>
                  <a:pt x="6163422" y="1578971"/>
                  <a:pt x="6178513" y="1569166"/>
                  <a:pt x="6169890" y="1560786"/>
                </a:cubicBezTo>
                <a:cubicBezTo>
                  <a:pt x="6179950" y="1559388"/>
                  <a:pt x="6180669" y="1544721"/>
                  <a:pt x="6189292" y="1553101"/>
                </a:cubicBezTo>
                <a:cubicBezTo>
                  <a:pt x="6196478" y="1545421"/>
                  <a:pt x="6197197" y="1535643"/>
                  <a:pt x="6192166" y="1525168"/>
                </a:cubicBezTo>
                <a:cubicBezTo>
                  <a:pt x="6202228" y="1523073"/>
                  <a:pt x="6201508" y="1516090"/>
                  <a:pt x="6211569" y="1513995"/>
                </a:cubicBezTo>
                <a:cubicBezTo>
                  <a:pt x="6218756" y="1534245"/>
                  <a:pt x="6234565" y="1497891"/>
                  <a:pt x="6248218" y="1502806"/>
                </a:cubicBezTo>
                <a:close/>
                <a:moveTo>
                  <a:pt x="6521097" y="1501863"/>
                </a:moveTo>
                <a:cubicBezTo>
                  <a:pt x="6522558" y="1512617"/>
                  <a:pt x="6519636" y="1511903"/>
                  <a:pt x="6510140" y="1517629"/>
                </a:cubicBezTo>
                <a:cubicBezTo>
                  <a:pt x="6502834" y="1510470"/>
                  <a:pt x="6517444" y="1506892"/>
                  <a:pt x="6521097" y="1501863"/>
                </a:cubicBezTo>
                <a:close/>
                <a:moveTo>
                  <a:pt x="6438503" y="1495934"/>
                </a:moveTo>
                <a:cubicBezTo>
                  <a:pt x="6445637" y="1513202"/>
                  <a:pt x="6419240" y="1517336"/>
                  <a:pt x="6412106" y="1523533"/>
                </a:cubicBezTo>
                <a:cubicBezTo>
                  <a:pt x="6418528" y="1509757"/>
                  <a:pt x="6432082" y="1505622"/>
                  <a:pt x="6438503" y="1495934"/>
                </a:cubicBezTo>
                <a:close/>
                <a:moveTo>
                  <a:pt x="6356880" y="1494883"/>
                </a:moveTo>
                <a:cubicBezTo>
                  <a:pt x="6364186" y="1491990"/>
                  <a:pt x="6370761" y="1497775"/>
                  <a:pt x="6376604" y="1505030"/>
                </a:cubicBezTo>
                <a:cubicBezTo>
                  <a:pt x="6367839" y="1513695"/>
                  <a:pt x="6363456" y="1497775"/>
                  <a:pt x="6356880" y="1494883"/>
                </a:cubicBezTo>
                <a:close/>
                <a:moveTo>
                  <a:pt x="7003950" y="1491982"/>
                </a:moveTo>
                <a:cubicBezTo>
                  <a:pt x="7003950" y="1491982"/>
                  <a:pt x="7003950" y="1491982"/>
                  <a:pt x="7012979" y="1506406"/>
                </a:cubicBezTo>
                <a:cubicBezTo>
                  <a:pt x="7011590" y="1510719"/>
                  <a:pt x="7008812" y="1515030"/>
                  <a:pt x="7003256" y="1518624"/>
                </a:cubicBezTo>
                <a:cubicBezTo>
                  <a:pt x="7003256" y="1511437"/>
                  <a:pt x="7013674" y="1507127"/>
                  <a:pt x="7004644" y="1498466"/>
                </a:cubicBezTo>
                <a:cubicBezTo>
                  <a:pt x="6992144" y="1526525"/>
                  <a:pt x="6976171" y="1507845"/>
                  <a:pt x="6974088" y="1535864"/>
                </a:cubicBezTo>
                <a:cubicBezTo>
                  <a:pt x="6972698" y="1533708"/>
                  <a:pt x="6969920" y="1536582"/>
                  <a:pt x="6967836" y="1537303"/>
                </a:cubicBezTo>
                <a:cubicBezTo>
                  <a:pt x="6968531" y="1533708"/>
                  <a:pt x="6967142" y="1529397"/>
                  <a:pt x="6964364" y="1525805"/>
                </a:cubicBezTo>
                <a:cubicBezTo>
                  <a:pt x="6981032" y="1506406"/>
                  <a:pt x="6985894" y="1511437"/>
                  <a:pt x="7003950" y="1491982"/>
                </a:cubicBezTo>
                <a:close/>
                <a:moveTo>
                  <a:pt x="2313566" y="1491910"/>
                </a:moveTo>
                <a:cubicBezTo>
                  <a:pt x="2307815" y="1526244"/>
                  <a:pt x="2266119" y="1536242"/>
                  <a:pt x="2236644" y="1572665"/>
                </a:cubicBezTo>
                <a:cubicBezTo>
                  <a:pt x="2250303" y="1541240"/>
                  <a:pt x="2292718" y="1524815"/>
                  <a:pt x="2313566" y="1491910"/>
                </a:cubicBezTo>
                <a:close/>
                <a:moveTo>
                  <a:pt x="6826642" y="1484079"/>
                </a:moveTo>
                <a:cubicBezTo>
                  <a:pt x="6834189" y="1491905"/>
                  <a:pt x="6821840" y="1501860"/>
                  <a:pt x="6818410" y="1491194"/>
                </a:cubicBezTo>
                <a:cubicBezTo>
                  <a:pt x="6818410" y="1491194"/>
                  <a:pt x="6818410" y="1491194"/>
                  <a:pt x="6826642" y="1484079"/>
                </a:cubicBezTo>
                <a:close/>
                <a:moveTo>
                  <a:pt x="5707220" y="1482142"/>
                </a:moveTo>
                <a:cubicBezTo>
                  <a:pt x="5707978" y="1488729"/>
                  <a:pt x="5698116" y="1495967"/>
                  <a:pt x="5698116" y="1489389"/>
                </a:cubicBezTo>
                <a:cubicBezTo>
                  <a:pt x="5701152" y="1486752"/>
                  <a:pt x="5704186" y="1484776"/>
                  <a:pt x="5707220" y="1482142"/>
                </a:cubicBezTo>
                <a:close/>
                <a:moveTo>
                  <a:pt x="2454730" y="1478197"/>
                </a:moveTo>
                <a:cubicBezTo>
                  <a:pt x="2455435" y="1482803"/>
                  <a:pt x="2457548" y="1486645"/>
                  <a:pt x="2457548" y="1492028"/>
                </a:cubicBezTo>
                <a:cubicBezTo>
                  <a:pt x="2449094" y="1489720"/>
                  <a:pt x="2456843" y="1484341"/>
                  <a:pt x="2454026" y="1482803"/>
                </a:cubicBezTo>
                <a:cubicBezTo>
                  <a:pt x="2451912" y="1483573"/>
                  <a:pt x="2451912" y="1489720"/>
                  <a:pt x="2447686" y="1485876"/>
                </a:cubicBezTo>
                <a:cubicBezTo>
                  <a:pt x="2449094" y="1481267"/>
                  <a:pt x="2451208" y="1478197"/>
                  <a:pt x="2454730" y="1478197"/>
                </a:cubicBezTo>
                <a:close/>
                <a:moveTo>
                  <a:pt x="6173502" y="1478146"/>
                </a:moveTo>
                <a:cubicBezTo>
                  <a:pt x="6174929" y="1480269"/>
                  <a:pt x="6172078" y="1482399"/>
                  <a:pt x="6170652" y="1483819"/>
                </a:cubicBezTo>
                <a:cubicBezTo>
                  <a:pt x="6172790" y="1494463"/>
                  <a:pt x="6179204" y="1480269"/>
                  <a:pt x="6181342" y="1490207"/>
                </a:cubicBezTo>
                <a:cubicBezTo>
                  <a:pt x="6162100" y="1505114"/>
                  <a:pt x="6132879" y="1519965"/>
                  <a:pt x="6135729" y="1541879"/>
                </a:cubicBezTo>
                <a:cubicBezTo>
                  <a:pt x="6130028" y="1546123"/>
                  <a:pt x="6125040" y="1550365"/>
                  <a:pt x="6120763" y="1549659"/>
                </a:cubicBezTo>
                <a:cubicBezTo>
                  <a:pt x="6118624" y="1540462"/>
                  <a:pt x="6117200" y="1544002"/>
                  <a:pt x="6111498" y="1535516"/>
                </a:cubicBezTo>
                <a:cubicBezTo>
                  <a:pt x="6105084" y="1538348"/>
                  <a:pt x="6104370" y="1542586"/>
                  <a:pt x="6109360" y="1548245"/>
                </a:cubicBezTo>
                <a:cubicBezTo>
                  <a:pt x="6107934" y="1549659"/>
                  <a:pt x="6106508" y="1548950"/>
                  <a:pt x="6105796" y="1547537"/>
                </a:cubicBezTo>
                <a:cubicBezTo>
                  <a:pt x="6105796" y="1547537"/>
                  <a:pt x="6105796" y="1547537"/>
                  <a:pt x="6101520" y="1551073"/>
                </a:cubicBezTo>
                <a:cubicBezTo>
                  <a:pt x="6096530" y="1528447"/>
                  <a:pt x="6127890" y="1520672"/>
                  <a:pt x="6132879" y="1503693"/>
                </a:cubicBezTo>
                <a:cubicBezTo>
                  <a:pt x="6136442" y="1502270"/>
                  <a:pt x="6139294" y="1505114"/>
                  <a:pt x="6142144" y="1502981"/>
                </a:cubicBezTo>
                <a:cubicBezTo>
                  <a:pt x="6143569" y="1507239"/>
                  <a:pt x="6142857" y="1510773"/>
                  <a:pt x="6138580" y="1513602"/>
                </a:cubicBezTo>
                <a:cubicBezTo>
                  <a:pt x="6144995" y="1516429"/>
                  <a:pt x="6142857" y="1507239"/>
                  <a:pt x="6151408" y="1507239"/>
                </a:cubicBezTo>
                <a:cubicBezTo>
                  <a:pt x="6154260" y="1503693"/>
                  <a:pt x="6149272" y="1499426"/>
                  <a:pt x="6147845" y="1495171"/>
                </a:cubicBezTo>
                <a:cubicBezTo>
                  <a:pt x="6156398" y="1489498"/>
                  <a:pt x="6166376" y="1489498"/>
                  <a:pt x="6173502" y="1478146"/>
                </a:cubicBezTo>
                <a:close/>
                <a:moveTo>
                  <a:pt x="6794742" y="1476189"/>
                </a:moveTo>
                <a:cubicBezTo>
                  <a:pt x="6794742" y="1491266"/>
                  <a:pt x="6777750" y="1499881"/>
                  <a:pt x="6767129" y="1507784"/>
                </a:cubicBezTo>
                <a:cubicBezTo>
                  <a:pt x="6767838" y="1495570"/>
                  <a:pt x="6784122" y="1486237"/>
                  <a:pt x="6794742" y="1476189"/>
                </a:cubicBezTo>
                <a:close/>
                <a:moveTo>
                  <a:pt x="6995922" y="1472534"/>
                </a:moveTo>
                <a:cubicBezTo>
                  <a:pt x="6993791" y="1488141"/>
                  <a:pt x="6978171" y="1488141"/>
                  <a:pt x="6975331" y="1504472"/>
                </a:cubicBezTo>
                <a:cubicBezTo>
                  <a:pt x="6967520" y="1493111"/>
                  <a:pt x="6973910" y="1511552"/>
                  <a:pt x="6963970" y="1513676"/>
                </a:cubicBezTo>
                <a:cubicBezTo>
                  <a:pt x="6960420" y="1499496"/>
                  <a:pt x="6976750" y="1493111"/>
                  <a:pt x="6981720" y="1476786"/>
                </a:cubicBezTo>
                <a:cubicBezTo>
                  <a:pt x="6988821" y="1488851"/>
                  <a:pt x="6990242" y="1468280"/>
                  <a:pt x="6995922" y="1472534"/>
                </a:cubicBezTo>
                <a:close/>
                <a:moveTo>
                  <a:pt x="6039333" y="1472281"/>
                </a:moveTo>
                <a:cubicBezTo>
                  <a:pt x="6037262" y="1479936"/>
                  <a:pt x="6031048" y="1482027"/>
                  <a:pt x="6025526" y="1484118"/>
                </a:cubicBezTo>
                <a:cubicBezTo>
                  <a:pt x="6027597" y="1475759"/>
                  <a:pt x="6034502" y="1475061"/>
                  <a:pt x="6039333" y="1472281"/>
                </a:cubicBezTo>
                <a:close/>
                <a:moveTo>
                  <a:pt x="6264102" y="1472248"/>
                </a:moveTo>
                <a:cubicBezTo>
                  <a:pt x="6267652" y="1479708"/>
                  <a:pt x="6274042" y="1487853"/>
                  <a:pt x="6267652" y="1493966"/>
                </a:cubicBezTo>
                <a:cubicBezTo>
                  <a:pt x="6262682" y="1486494"/>
                  <a:pt x="6256290" y="1478347"/>
                  <a:pt x="6264102" y="1472248"/>
                </a:cubicBezTo>
                <a:close/>
                <a:moveTo>
                  <a:pt x="6477194" y="1466327"/>
                </a:moveTo>
                <a:cubicBezTo>
                  <a:pt x="6465320" y="1483543"/>
                  <a:pt x="6454841" y="1492167"/>
                  <a:pt x="6443664" y="1497904"/>
                </a:cubicBezTo>
                <a:cubicBezTo>
                  <a:pt x="6450650" y="1482825"/>
                  <a:pt x="6464621" y="1472067"/>
                  <a:pt x="6477194" y="1466327"/>
                </a:cubicBezTo>
                <a:close/>
                <a:moveTo>
                  <a:pt x="7057252" y="1466319"/>
                </a:moveTo>
                <a:cubicBezTo>
                  <a:pt x="7056500" y="1469966"/>
                  <a:pt x="7058003" y="1473624"/>
                  <a:pt x="7061008" y="1478006"/>
                </a:cubicBezTo>
                <a:cubicBezTo>
                  <a:pt x="7054998" y="1486053"/>
                  <a:pt x="7051240" y="1480196"/>
                  <a:pt x="7045982" y="1482393"/>
                </a:cubicBezTo>
                <a:cubicBezTo>
                  <a:pt x="7045230" y="1476547"/>
                  <a:pt x="7049738" y="1471437"/>
                  <a:pt x="7057252" y="1466319"/>
                </a:cubicBezTo>
                <a:close/>
                <a:moveTo>
                  <a:pt x="6591919" y="1462361"/>
                </a:moveTo>
                <a:cubicBezTo>
                  <a:pt x="6595536" y="1473453"/>
                  <a:pt x="6578179" y="1470678"/>
                  <a:pt x="6585411" y="1478997"/>
                </a:cubicBezTo>
                <a:cubicBezTo>
                  <a:pt x="6585411" y="1478997"/>
                  <a:pt x="6585411" y="1478997"/>
                  <a:pt x="6573839" y="1488021"/>
                </a:cubicBezTo>
                <a:cubicBezTo>
                  <a:pt x="6576008" y="1476229"/>
                  <a:pt x="6581794" y="1467218"/>
                  <a:pt x="6591919" y="1462361"/>
                </a:cubicBezTo>
                <a:close/>
                <a:moveTo>
                  <a:pt x="6861802" y="1452502"/>
                </a:moveTo>
                <a:cubicBezTo>
                  <a:pt x="6860386" y="1467507"/>
                  <a:pt x="6841270" y="1467507"/>
                  <a:pt x="6842685" y="1483999"/>
                </a:cubicBezTo>
                <a:cubicBezTo>
                  <a:pt x="6834897" y="1490009"/>
                  <a:pt x="6839145" y="1477250"/>
                  <a:pt x="6834189" y="1480247"/>
                </a:cubicBezTo>
                <a:cubicBezTo>
                  <a:pt x="6837728" y="1473502"/>
                  <a:pt x="6849057" y="1463756"/>
                  <a:pt x="6861802" y="1452502"/>
                </a:cubicBezTo>
                <a:close/>
                <a:moveTo>
                  <a:pt x="6993948" y="1451266"/>
                </a:moveTo>
                <a:cubicBezTo>
                  <a:pt x="6991890" y="1458567"/>
                  <a:pt x="6983658" y="1470257"/>
                  <a:pt x="6978170" y="1469526"/>
                </a:cubicBezTo>
                <a:cubicBezTo>
                  <a:pt x="6980228" y="1462955"/>
                  <a:pt x="6987088" y="1450536"/>
                  <a:pt x="6993948" y="1451266"/>
                </a:cubicBezTo>
                <a:close/>
                <a:moveTo>
                  <a:pt x="6147050" y="1450292"/>
                </a:moveTo>
                <a:cubicBezTo>
                  <a:pt x="6148529" y="1450969"/>
                  <a:pt x="6149605" y="1452747"/>
                  <a:pt x="6149784" y="1456115"/>
                </a:cubicBezTo>
                <a:cubicBezTo>
                  <a:pt x="6144046" y="1464355"/>
                  <a:pt x="6141894" y="1452377"/>
                  <a:pt x="6136156" y="1460610"/>
                </a:cubicBezTo>
                <a:cubicBezTo>
                  <a:pt x="6135080" y="1457614"/>
                  <a:pt x="6138308" y="1453125"/>
                  <a:pt x="6141894" y="1451070"/>
                </a:cubicBezTo>
                <a:cubicBezTo>
                  <a:pt x="6143687" y="1450037"/>
                  <a:pt x="6145570" y="1449614"/>
                  <a:pt x="6147050" y="1450292"/>
                </a:cubicBezTo>
                <a:close/>
                <a:moveTo>
                  <a:pt x="6208954" y="1446580"/>
                </a:moveTo>
                <a:cubicBezTo>
                  <a:pt x="6206752" y="1462714"/>
                  <a:pt x="6191342" y="1466222"/>
                  <a:pt x="6177396" y="1478144"/>
                </a:cubicBezTo>
                <a:cubicBezTo>
                  <a:pt x="6181066" y="1459906"/>
                  <a:pt x="6199414" y="1462011"/>
                  <a:pt x="6208954" y="1446580"/>
                </a:cubicBezTo>
                <a:close/>
                <a:moveTo>
                  <a:pt x="6963707" y="1443376"/>
                </a:moveTo>
                <a:cubicBezTo>
                  <a:pt x="6963707" y="1443376"/>
                  <a:pt x="6963707" y="1443376"/>
                  <a:pt x="6966337" y="1448558"/>
                </a:cubicBezTo>
                <a:cubicBezTo>
                  <a:pt x="6965680" y="1451515"/>
                  <a:pt x="6965022" y="1453731"/>
                  <a:pt x="6961735" y="1456693"/>
                </a:cubicBezTo>
                <a:cubicBezTo>
                  <a:pt x="6957790" y="1444857"/>
                  <a:pt x="6955818" y="1466319"/>
                  <a:pt x="6948586" y="1461137"/>
                </a:cubicBezTo>
                <a:cubicBezTo>
                  <a:pt x="6950558" y="1454472"/>
                  <a:pt x="6960420" y="1442638"/>
                  <a:pt x="6963707" y="1443376"/>
                </a:cubicBezTo>
                <a:close/>
                <a:moveTo>
                  <a:pt x="2486639" y="1442568"/>
                </a:moveTo>
                <a:lnTo>
                  <a:pt x="2491077" y="1449590"/>
                </a:lnTo>
                <a:cubicBezTo>
                  <a:pt x="2483681" y="1453804"/>
                  <a:pt x="2472586" y="1464344"/>
                  <a:pt x="2465190" y="1469956"/>
                </a:cubicBezTo>
                <a:cubicBezTo>
                  <a:pt x="2467409" y="1469956"/>
                  <a:pt x="2469628" y="1469956"/>
                  <a:pt x="2471847" y="1469956"/>
                </a:cubicBezTo>
                <a:cubicBezTo>
                  <a:pt x="2468889" y="1477685"/>
                  <a:pt x="2465931" y="1484008"/>
                  <a:pt x="2458533" y="1482601"/>
                </a:cubicBezTo>
                <a:cubicBezTo>
                  <a:pt x="2457794" y="1478385"/>
                  <a:pt x="2455575" y="1474875"/>
                  <a:pt x="2455575" y="1469956"/>
                </a:cubicBezTo>
                <a:cubicBezTo>
                  <a:pt x="2455575" y="1469956"/>
                  <a:pt x="2456315" y="1469956"/>
                  <a:pt x="2457055" y="1469956"/>
                </a:cubicBezTo>
                <a:cubicBezTo>
                  <a:pt x="2458533" y="1453104"/>
                  <a:pt x="2476285" y="1456612"/>
                  <a:pt x="2486639" y="1442568"/>
                </a:cubicBezTo>
                <a:close/>
                <a:moveTo>
                  <a:pt x="7051422" y="1442077"/>
                </a:moveTo>
                <a:cubicBezTo>
                  <a:pt x="7053559" y="1440652"/>
                  <a:pt x="7054983" y="1443494"/>
                  <a:pt x="7056408" y="1445623"/>
                </a:cubicBezTo>
                <a:cubicBezTo>
                  <a:pt x="7058544" y="1447748"/>
                  <a:pt x="7062106" y="1444202"/>
                  <a:pt x="7064954" y="1442077"/>
                </a:cubicBezTo>
                <a:cubicBezTo>
                  <a:pt x="7061394" y="1451995"/>
                  <a:pt x="7056408" y="1465458"/>
                  <a:pt x="7047148" y="1468292"/>
                </a:cubicBezTo>
                <a:cubicBezTo>
                  <a:pt x="7039314" y="1458369"/>
                  <a:pt x="7060680" y="1452705"/>
                  <a:pt x="7051422" y="1442077"/>
                </a:cubicBezTo>
                <a:close/>
                <a:moveTo>
                  <a:pt x="2449503" y="1438625"/>
                </a:moveTo>
                <a:cubicBezTo>
                  <a:pt x="2451630" y="1457224"/>
                  <a:pt x="2404117" y="1482271"/>
                  <a:pt x="2388515" y="1503765"/>
                </a:cubicBezTo>
                <a:cubicBezTo>
                  <a:pt x="2393480" y="1484420"/>
                  <a:pt x="2428228" y="1460089"/>
                  <a:pt x="2449503" y="1438625"/>
                </a:cubicBezTo>
                <a:close/>
                <a:moveTo>
                  <a:pt x="7007531" y="1436733"/>
                </a:moveTo>
                <a:cubicBezTo>
                  <a:pt x="7015645" y="1448913"/>
                  <a:pt x="6998064" y="1452501"/>
                  <a:pt x="6992653" y="1449631"/>
                </a:cubicBezTo>
                <a:cubicBezTo>
                  <a:pt x="6991977" y="1439585"/>
                  <a:pt x="7003473" y="1443174"/>
                  <a:pt x="7007531" y="1436733"/>
                </a:cubicBezTo>
                <a:close/>
                <a:moveTo>
                  <a:pt x="6118455" y="1430040"/>
                </a:moveTo>
                <a:cubicBezTo>
                  <a:pt x="6120837" y="1429457"/>
                  <a:pt x="6122926" y="1429771"/>
                  <a:pt x="6124144" y="1431384"/>
                </a:cubicBezTo>
                <a:cubicBezTo>
                  <a:pt x="6114398" y="1432105"/>
                  <a:pt x="6110221" y="1441420"/>
                  <a:pt x="6104652" y="1448594"/>
                </a:cubicBezTo>
                <a:cubicBezTo>
                  <a:pt x="6101520" y="1441602"/>
                  <a:pt x="6111309" y="1431788"/>
                  <a:pt x="6118455" y="1430040"/>
                </a:cubicBezTo>
                <a:close/>
                <a:moveTo>
                  <a:pt x="6863775" y="1426867"/>
                </a:moveTo>
                <a:cubicBezTo>
                  <a:pt x="6849507" y="1431818"/>
                  <a:pt x="6845226" y="1443851"/>
                  <a:pt x="6830244" y="1454474"/>
                </a:cubicBezTo>
                <a:cubicBezTo>
                  <a:pt x="6830244" y="1441010"/>
                  <a:pt x="6849507" y="1428274"/>
                  <a:pt x="6863775" y="1426867"/>
                </a:cubicBezTo>
                <a:close/>
                <a:moveTo>
                  <a:pt x="6567448" y="1424769"/>
                </a:moveTo>
                <a:cubicBezTo>
                  <a:pt x="6569342" y="1424668"/>
                  <a:pt x="6570966" y="1425793"/>
                  <a:pt x="6571868" y="1429377"/>
                </a:cubicBezTo>
                <a:cubicBezTo>
                  <a:pt x="6560322" y="1446593"/>
                  <a:pt x="6552384" y="1430811"/>
                  <a:pt x="6546612" y="1443002"/>
                </a:cubicBezTo>
                <a:cubicBezTo>
                  <a:pt x="6546612" y="1443002"/>
                  <a:pt x="6546612" y="1443002"/>
                  <a:pt x="6542282" y="1435838"/>
                </a:cubicBezTo>
                <a:lnTo>
                  <a:pt x="6555270" y="1425073"/>
                </a:lnTo>
                <a:cubicBezTo>
                  <a:pt x="6553647" y="1436379"/>
                  <a:pt x="6561765" y="1425073"/>
                  <a:pt x="6567448" y="1424769"/>
                </a:cubicBezTo>
                <a:close/>
                <a:moveTo>
                  <a:pt x="6380812" y="1422904"/>
                </a:moveTo>
                <a:cubicBezTo>
                  <a:pt x="6394354" y="1423621"/>
                  <a:pt x="6373686" y="1444372"/>
                  <a:pt x="6382950" y="1443653"/>
                </a:cubicBezTo>
                <a:cubicBezTo>
                  <a:pt x="6387227" y="1450103"/>
                  <a:pt x="6372972" y="1442222"/>
                  <a:pt x="6381526" y="1452246"/>
                </a:cubicBezTo>
                <a:cubicBezTo>
                  <a:pt x="6353728" y="1451531"/>
                  <a:pt x="6332346" y="1495208"/>
                  <a:pt x="6313102" y="1488762"/>
                </a:cubicBezTo>
                <a:cubicBezTo>
                  <a:pt x="6308825" y="1513820"/>
                  <a:pt x="6288868" y="1516677"/>
                  <a:pt x="6271762" y="1530240"/>
                </a:cubicBezTo>
                <a:cubicBezTo>
                  <a:pt x="6258220" y="1540947"/>
                  <a:pt x="6254656" y="1568797"/>
                  <a:pt x="6238262" y="1553088"/>
                </a:cubicBezTo>
                <a:cubicBezTo>
                  <a:pt x="6240401" y="1565227"/>
                  <a:pt x="6235412" y="1563800"/>
                  <a:pt x="6228996" y="1575952"/>
                </a:cubicBezTo>
                <a:cubicBezTo>
                  <a:pt x="6231135" y="1582405"/>
                  <a:pt x="6234700" y="1578104"/>
                  <a:pt x="6238262" y="1575236"/>
                </a:cubicBezTo>
                <a:cubicBezTo>
                  <a:pt x="6234700" y="1583122"/>
                  <a:pt x="6236838" y="1591725"/>
                  <a:pt x="6228285" y="1598175"/>
                </a:cubicBezTo>
                <a:cubicBezTo>
                  <a:pt x="6240401" y="1603176"/>
                  <a:pt x="6248954" y="1573086"/>
                  <a:pt x="6257506" y="1563086"/>
                </a:cubicBezTo>
                <a:cubicBezTo>
                  <a:pt x="6253230" y="1570939"/>
                  <a:pt x="6258933" y="1582405"/>
                  <a:pt x="6268199" y="1569513"/>
                </a:cubicBezTo>
                <a:cubicBezTo>
                  <a:pt x="6270337" y="1573086"/>
                  <a:pt x="6271762" y="1576670"/>
                  <a:pt x="6274614" y="1575236"/>
                </a:cubicBezTo>
                <a:cubicBezTo>
                  <a:pt x="6274614" y="1584556"/>
                  <a:pt x="6263210" y="1592442"/>
                  <a:pt x="6256794" y="1601043"/>
                </a:cubicBezTo>
                <a:cubicBezTo>
                  <a:pt x="6254656" y="1596027"/>
                  <a:pt x="6257506" y="1592442"/>
                  <a:pt x="6262496" y="1588858"/>
                </a:cubicBezTo>
                <a:cubicBezTo>
                  <a:pt x="6251092" y="1582405"/>
                  <a:pt x="6256794" y="1609624"/>
                  <a:pt x="6244678" y="1603176"/>
                </a:cubicBezTo>
                <a:cubicBezTo>
                  <a:pt x="6240401" y="1610327"/>
                  <a:pt x="6254656" y="1603176"/>
                  <a:pt x="6250380" y="1613186"/>
                </a:cubicBezTo>
                <a:cubicBezTo>
                  <a:pt x="6226146" y="1613186"/>
                  <a:pt x="6216880" y="1623928"/>
                  <a:pt x="6192647" y="1649709"/>
                </a:cubicBezTo>
                <a:cubicBezTo>
                  <a:pt x="6190152" y="1643619"/>
                  <a:pt x="6186946" y="1641294"/>
                  <a:pt x="6183470" y="1640935"/>
                </a:cubicBezTo>
                <a:lnTo>
                  <a:pt x="6178028" y="1642473"/>
                </a:lnTo>
                <a:lnTo>
                  <a:pt x="6177398" y="1646191"/>
                </a:lnTo>
                <a:cubicBezTo>
                  <a:pt x="6180356" y="1649828"/>
                  <a:pt x="6184794" y="1641829"/>
                  <a:pt x="6187012" y="1645464"/>
                </a:cubicBezTo>
                <a:cubicBezTo>
                  <a:pt x="6195148" y="1653464"/>
                  <a:pt x="6178137" y="1656374"/>
                  <a:pt x="6184054" y="1663646"/>
                </a:cubicBezTo>
                <a:cubicBezTo>
                  <a:pt x="6178137" y="1669466"/>
                  <a:pt x="6177398" y="1648374"/>
                  <a:pt x="6172220" y="1654191"/>
                </a:cubicBezTo>
                <a:lnTo>
                  <a:pt x="6177799" y="1642537"/>
                </a:lnTo>
                <a:lnTo>
                  <a:pt x="6172690" y="1643979"/>
                </a:lnTo>
                <a:cubicBezTo>
                  <a:pt x="6165562" y="1637534"/>
                  <a:pt x="6171265" y="1633238"/>
                  <a:pt x="6169838" y="1627510"/>
                </a:cubicBezTo>
                <a:cubicBezTo>
                  <a:pt x="6180531" y="1634670"/>
                  <a:pt x="6185342" y="1630911"/>
                  <a:pt x="6189439" y="1626972"/>
                </a:cubicBezTo>
                <a:lnTo>
                  <a:pt x="6189468" y="1626951"/>
                </a:lnTo>
                <a:lnTo>
                  <a:pt x="6184934" y="1622236"/>
                </a:lnTo>
                <a:cubicBezTo>
                  <a:pt x="6184406" y="1619715"/>
                  <a:pt x="6183525" y="1618409"/>
                  <a:pt x="6178242" y="1624757"/>
                </a:cubicBezTo>
                <a:cubicBezTo>
                  <a:pt x="6175424" y="1619529"/>
                  <a:pt x="6182469" y="1616541"/>
                  <a:pt x="6176834" y="1610571"/>
                </a:cubicBezTo>
                <a:cubicBezTo>
                  <a:pt x="6180356" y="1602377"/>
                  <a:pt x="6189514" y="1615047"/>
                  <a:pt x="6187400" y="1605352"/>
                </a:cubicBezTo>
                <a:cubicBezTo>
                  <a:pt x="6195148" y="1602377"/>
                  <a:pt x="6190922" y="1615047"/>
                  <a:pt x="6194444" y="1618782"/>
                </a:cubicBezTo>
                <a:cubicBezTo>
                  <a:pt x="6193034" y="1621022"/>
                  <a:pt x="6191626" y="1619529"/>
                  <a:pt x="6190922" y="1618035"/>
                </a:cubicBezTo>
                <a:lnTo>
                  <a:pt x="6189528" y="1626905"/>
                </a:lnTo>
                <a:lnTo>
                  <a:pt x="6195698" y="1622272"/>
                </a:lnTo>
                <a:cubicBezTo>
                  <a:pt x="6198036" y="1621555"/>
                  <a:pt x="6200844" y="1622138"/>
                  <a:pt x="6204763" y="1625361"/>
                </a:cubicBezTo>
                <a:cubicBezTo>
                  <a:pt x="6210466" y="1619632"/>
                  <a:pt x="6211179" y="1613186"/>
                  <a:pt x="6217594" y="1607470"/>
                </a:cubicBezTo>
                <a:cubicBezTo>
                  <a:pt x="6215456" y="1605323"/>
                  <a:pt x="6203338" y="1608901"/>
                  <a:pt x="6206902" y="1611756"/>
                </a:cubicBezTo>
                <a:cubicBezTo>
                  <a:pt x="6199775" y="1611756"/>
                  <a:pt x="6206902" y="1597458"/>
                  <a:pt x="6215456" y="1598175"/>
                </a:cubicBezTo>
                <a:cubicBezTo>
                  <a:pt x="6210466" y="1589575"/>
                  <a:pt x="6209753" y="1603176"/>
                  <a:pt x="6202625" y="1593875"/>
                </a:cubicBezTo>
                <a:cubicBezTo>
                  <a:pt x="6197636" y="1596743"/>
                  <a:pt x="6196924" y="1601043"/>
                  <a:pt x="6200487" y="1606754"/>
                </a:cubicBezTo>
                <a:cubicBezTo>
                  <a:pt x="6188370" y="1602469"/>
                  <a:pt x="6194786" y="1583122"/>
                  <a:pt x="6198348" y="1575236"/>
                </a:cubicBezTo>
                <a:cubicBezTo>
                  <a:pt x="6203338" y="1568084"/>
                  <a:pt x="6205476" y="1575952"/>
                  <a:pt x="6210466" y="1572370"/>
                </a:cubicBezTo>
                <a:cubicBezTo>
                  <a:pt x="6209753" y="1561657"/>
                  <a:pt x="6251805" y="1524529"/>
                  <a:pt x="6263210" y="1533096"/>
                </a:cubicBezTo>
                <a:cubicBezTo>
                  <a:pt x="6270337" y="1525956"/>
                  <a:pt x="6266772" y="1511679"/>
                  <a:pt x="6276752" y="1522387"/>
                </a:cubicBezTo>
                <a:cubicBezTo>
                  <a:pt x="6281028" y="1518105"/>
                  <a:pt x="6277464" y="1512393"/>
                  <a:pt x="6277464" y="1506681"/>
                </a:cubicBezTo>
                <a:cubicBezTo>
                  <a:pt x="6286016" y="1502379"/>
                  <a:pt x="6293858" y="1499508"/>
                  <a:pt x="6303124" y="1493777"/>
                </a:cubicBezTo>
                <a:cubicBezTo>
                  <a:pt x="6310250" y="1466567"/>
                  <a:pt x="6352302" y="1474437"/>
                  <a:pt x="6360144" y="1439359"/>
                </a:cubicBezTo>
                <a:cubicBezTo>
                  <a:pt x="6370121" y="1442941"/>
                  <a:pt x="6375824" y="1433645"/>
                  <a:pt x="6380812" y="1422904"/>
                </a:cubicBezTo>
                <a:close/>
                <a:moveTo>
                  <a:pt x="6955034" y="1416998"/>
                </a:moveTo>
                <a:cubicBezTo>
                  <a:pt x="6958448" y="1424099"/>
                  <a:pt x="6948206" y="1432781"/>
                  <a:pt x="6943426" y="1431990"/>
                </a:cubicBezTo>
                <a:cubicBezTo>
                  <a:pt x="6940696" y="1425680"/>
                  <a:pt x="6951620" y="1421733"/>
                  <a:pt x="6955034" y="1416998"/>
                </a:cubicBezTo>
                <a:close/>
                <a:moveTo>
                  <a:pt x="6127769" y="1415561"/>
                </a:moveTo>
                <a:cubicBezTo>
                  <a:pt x="6122918" y="1424436"/>
                  <a:pt x="6134006" y="1417779"/>
                  <a:pt x="6129848" y="1426661"/>
                </a:cubicBezTo>
                <a:cubicBezTo>
                  <a:pt x="6124304" y="1413341"/>
                  <a:pt x="6115988" y="1434797"/>
                  <a:pt x="6108364" y="1425918"/>
                </a:cubicBezTo>
                <a:cubicBezTo>
                  <a:pt x="6112523" y="1411120"/>
                  <a:pt x="6120838" y="1418519"/>
                  <a:pt x="6127769" y="1415561"/>
                </a:cubicBezTo>
                <a:close/>
                <a:moveTo>
                  <a:pt x="6401823" y="1415033"/>
                </a:moveTo>
                <a:cubicBezTo>
                  <a:pt x="6408162" y="1422842"/>
                  <a:pt x="6399710" y="1427808"/>
                  <a:pt x="6392665" y="1432789"/>
                </a:cubicBezTo>
                <a:cubicBezTo>
                  <a:pt x="6388438" y="1420711"/>
                  <a:pt x="6397596" y="1423554"/>
                  <a:pt x="6401823" y="1415033"/>
                </a:cubicBezTo>
                <a:close/>
                <a:moveTo>
                  <a:pt x="6466435" y="1415032"/>
                </a:moveTo>
                <a:cubicBezTo>
                  <a:pt x="6469304" y="1428839"/>
                  <a:pt x="6450656" y="1420291"/>
                  <a:pt x="6450656" y="1426872"/>
                </a:cubicBezTo>
                <a:cubicBezTo>
                  <a:pt x="6437746" y="1423579"/>
                  <a:pt x="6461414" y="1415691"/>
                  <a:pt x="6466435" y="1415032"/>
                </a:cubicBezTo>
                <a:close/>
                <a:moveTo>
                  <a:pt x="2521778" y="1414956"/>
                </a:moveTo>
                <a:cubicBezTo>
                  <a:pt x="2530524" y="1421531"/>
                  <a:pt x="2508656" y="1436004"/>
                  <a:pt x="2499910" y="1436664"/>
                </a:cubicBezTo>
                <a:cubicBezTo>
                  <a:pt x="2496994" y="1430736"/>
                  <a:pt x="2510843" y="1422843"/>
                  <a:pt x="2521778" y="1414956"/>
                </a:cubicBezTo>
                <a:close/>
                <a:moveTo>
                  <a:pt x="5849914" y="1406031"/>
                </a:moveTo>
                <a:lnTo>
                  <a:pt x="5853288" y="1409091"/>
                </a:lnTo>
                <a:cubicBezTo>
                  <a:pt x="5854002" y="1406949"/>
                  <a:pt x="5851142" y="1406949"/>
                  <a:pt x="5849710" y="1406234"/>
                </a:cubicBezTo>
                <a:close/>
                <a:moveTo>
                  <a:pt x="6370688" y="1401226"/>
                </a:moveTo>
                <a:cubicBezTo>
                  <a:pt x="6370688" y="1416256"/>
                  <a:pt x="6350159" y="1424521"/>
                  <a:pt x="6339894" y="1432789"/>
                </a:cubicBezTo>
                <a:cubicBezTo>
                  <a:pt x="6337157" y="1429028"/>
                  <a:pt x="6339894" y="1426028"/>
                  <a:pt x="6337842" y="1423015"/>
                </a:cubicBezTo>
                <a:cubicBezTo>
                  <a:pt x="6350844" y="1414753"/>
                  <a:pt x="6357687" y="1411745"/>
                  <a:pt x="6370688" y="1401226"/>
                </a:cubicBezTo>
                <a:close/>
                <a:moveTo>
                  <a:pt x="6442984" y="1399252"/>
                </a:moveTo>
                <a:cubicBezTo>
                  <a:pt x="6443664" y="1402904"/>
                  <a:pt x="6440944" y="1406556"/>
                  <a:pt x="6442984" y="1410208"/>
                </a:cubicBezTo>
                <a:cubicBezTo>
                  <a:pt x="6436863" y="1418245"/>
                  <a:pt x="6434142" y="1411670"/>
                  <a:pt x="6428702" y="1418976"/>
                </a:cubicBezTo>
                <a:cubicBezTo>
                  <a:pt x="6423940" y="1405827"/>
                  <a:pt x="6438224" y="1402904"/>
                  <a:pt x="6442984" y="1399252"/>
                </a:cubicBezTo>
                <a:close/>
                <a:moveTo>
                  <a:pt x="6427885" y="1399235"/>
                </a:moveTo>
                <a:cubicBezTo>
                  <a:pt x="6427885" y="1400225"/>
                  <a:pt x="6427885" y="1400225"/>
                  <a:pt x="6427885" y="1401209"/>
                </a:cubicBezTo>
                <a:cubicBezTo>
                  <a:pt x="6427228" y="1401209"/>
                  <a:pt x="6426570" y="1400225"/>
                  <a:pt x="6425912" y="1400225"/>
                </a:cubicBezTo>
                <a:cubicBezTo>
                  <a:pt x="6426570" y="1400225"/>
                  <a:pt x="6427228" y="1399235"/>
                  <a:pt x="6427885" y="1399235"/>
                </a:cubicBezTo>
                <a:close/>
                <a:moveTo>
                  <a:pt x="6425912" y="1399031"/>
                </a:moveTo>
                <a:cubicBezTo>
                  <a:pt x="6424434" y="1399775"/>
                  <a:pt x="6422954" y="1400531"/>
                  <a:pt x="6421474" y="1401277"/>
                </a:cubicBezTo>
                <a:cubicBezTo>
                  <a:pt x="6419996" y="1406514"/>
                  <a:pt x="6416297" y="1411000"/>
                  <a:pt x="6420735" y="1416989"/>
                </a:cubicBezTo>
                <a:cubicBezTo>
                  <a:pt x="6415558" y="1411751"/>
                  <a:pt x="6407421" y="1416989"/>
                  <a:pt x="6402244" y="1409506"/>
                </a:cubicBezTo>
                <a:cubicBezTo>
                  <a:pt x="6404463" y="1404268"/>
                  <a:pt x="6419256" y="1395291"/>
                  <a:pt x="6425912" y="1399031"/>
                </a:cubicBezTo>
                <a:close/>
                <a:moveTo>
                  <a:pt x="2547496" y="1396829"/>
                </a:moveTo>
                <a:cubicBezTo>
                  <a:pt x="2549756" y="1396460"/>
                  <a:pt x="2552221" y="1397567"/>
                  <a:pt x="2552221" y="1399784"/>
                </a:cubicBezTo>
                <a:cubicBezTo>
                  <a:pt x="2548933" y="1399048"/>
                  <a:pt x="2548933" y="1407181"/>
                  <a:pt x="2544002" y="1402743"/>
                </a:cubicBezTo>
                <a:cubicBezTo>
                  <a:pt x="2543181" y="1399048"/>
                  <a:pt x="2545235" y="1397198"/>
                  <a:pt x="2547496" y="1396829"/>
                </a:cubicBezTo>
                <a:close/>
                <a:moveTo>
                  <a:pt x="6264076" y="1395309"/>
                </a:moveTo>
                <a:cubicBezTo>
                  <a:pt x="6266152" y="1407625"/>
                  <a:pt x="6235702" y="1427191"/>
                  <a:pt x="6226706" y="1430813"/>
                </a:cubicBezTo>
                <a:cubicBezTo>
                  <a:pt x="6233626" y="1419947"/>
                  <a:pt x="6258540" y="1401106"/>
                  <a:pt x="6264076" y="1395309"/>
                </a:cubicBezTo>
                <a:close/>
                <a:moveTo>
                  <a:pt x="6607924" y="1394928"/>
                </a:moveTo>
                <a:cubicBezTo>
                  <a:pt x="6610284" y="1394318"/>
                  <a:pt x="6612242" y="1394896"/>
                  <a:pt x="6613286" y="1397387"/>
                </a:cubicBezTo>
                <a:cubicBezTo>
                  <a:pt x="6600756" y="1405222"/>
                  <a:pt x="6600059" y="1410207"/>
                  <a:pt x="6589618" y="1413058"/>
                </a:cubicBezTo>
                <a:cubicBezTo>
                  <a:pt x="6590140" y="1409315"/>
                  <a:pt x="6600842" y="1396765"/>
                  <a:pt x="6607924" y="1394928"/>
                </a:cubicBezTo>
                <a:close/>
                <a:moveTo>
                  <a:pt x="7149260" y="1388791"/>
                </a:moveTo>
                <a:cubicBezTo>
                  <a:pt x="7151002" y="1388653"/>
                  <a:pt x="7152645" y="1389626"/>
                  <a:pt x="7153710" y="1392331"/>
                </a:cubicBezTo>
                <a:cubicBezTo>
                  <a:pt x="7150158" y="1395730"/>
                  <a:pt x="7148029" y="1393023"/>
                  <a:pt x="7145189" y="1395053"/>
                </a:cubicBezTo>
                <a:cubicBezTo>
                  <a:pt x="7148738" y="1398443"/>
                  <a:pt x="7146609" y="1401156"/>
                  <a:pt x="7143769" y="1403188"/>
                </a:cubicBezTo>
                <a:cubicBezTo>
                  <a:pt x="7137911" y="1399627"/>
                  <a:pt x="7144035" y="1389205"/>
                  <a:pt x="7149260" y="1388791"/>
                </a:cubicBezTo>
                <a:close/>
                <a:moveTo>
                  <a:pt x="2403397" y="1383398"/>
                </a:moveTo>
                <a:cubicBezTo>
                  <a:pt x="2406266" y="1388996"/>
                  <a:pt x="2386901" y="1398094"/>
                  <a:pt x="2380446" y="1405092"/>
                </a:cubicBezTo>
                <a:cubicBezTo>
                  <a:pt x="2374708" y="1389693"/>
                  <a:pt x="2389053" y="1397393"/>
                  <a:pt x="2403397" y="1383398"/>
                </a:cubicBezTo>
                <a:close/>
                <a:moveTo>
                  <a:pt x="6406189" y="1375108"/>
                </a:moveTo>
                <a:cubicBezTo>
                  <a:pt x="6403371" y="1382728"/>
                  <a:pt x="6396328" y="1390348"/>
                  <a:pt x="6386466" y="1397282"/>
                </a:cubicBezTo>
                <a:cubicBezTo>
                  <a:pt x="6386466" y="1390348"/>
                  <a:pt x="6391396" y="1384112"/>
                  <a:pt x="6390692" y="1376491"/>
                </a:cubicBezTo>
                <a:cubicBezTo>
                  <a:pt x="6396328" y="1371648"/>
                  <a:pt x="6399850" y="1379954"/>
                  <a:pt x="6406189" y="1375108"/>
                </a:cubicBezTo>
                <a:close/>
                <a:moveTo>
                  <a:pt x="6659142" y="1373975"/>
                </a:moveTo>
                <a:cubicBezTo>
                  <a:pt x="6666539" y="1385441"/>
                  <a:pt x="6648787" y="1383291"/>
                  <a:pt x="6645090" y="1385441"/>
                </a:cubicBezTo>
                <a:cubicBezTo>
                  <a:pt x="6642870" y="1381143"/>
                  <a:pt x="6656924" y="1369680"/>
                  <a:pt x="6659142" y="1373975"/>
                </a:cubicBezTo>
                <a:close/>
                <a:moveTo>
                  <a:pt x="6208684" y="1371730"/>
                </a:moveTo>
                <a:cubicBezTo>
                  <a:pt x="6210952" y="1371177"/>
                  <a:pt x="6212368" y="1371393"/>
                  <a:pt x="6212190" y="1372607"/>
                </a:cubicBezTo>
                <a:cubicBezTo>
                  <a:pt x="6202986" y="1371221"/>
                  <a:pt x="6202986" y="1385132"/>
                  <a:pt x="6195198" y="1387219"/>
                </a:cubicBezTo>
                <a:cubicBezTo>
                  <a:pt x="6194491" y="1378868"/>
                  <a:pt x="6188118" y="1391391"/>
                  <a:pt x="6185286" y="1391391"/>
                </a:cubicBezTo>
                <a:cubicBezTo>
                  <a:pt x="6187410" y="1382001"/>
                  <a:pt x="6201881" y="1373391"/>
                  <a:pt x="6208684" y="1371730"/>
                </a:cubicBezTo>
                <a:close/>
                <a:moveTo>
                  <a:pt x="7215744" y="1369675"/>
                </a:moveTo>
                <a:cubicBezTo>
                  <a:pt x="7222742" y="1385436"/>
                  <a:pt x="7210845" y="1374922"/>
                  <a:pt x="7203845" y="1383934"/>
                </a:cubicBezTo>
                <a:cubicBezTo>
                  <a:pt x="7201046" y="1377922"/>
                  <a:pt x="7212244" y="1374173"/>
                  <a:pt x="7215744" y="1369675"/>
                </a:cubicBezTo>
                <a:close/>
                <a:moveTo>
                  <a:pt x="6633213" y="1362637"/>
                </a:moveTo>
                <a:cubicBezTo>
                  <a:pt x="6636206" y="1364802"/>
                  <a:pt x="6627976" y="1375569"/>
                  <a:pt x="6635458" y="1371987"/>
                </a:cubicBezTo>
                <a:cubicBezTo>
                  <a:pt x="6636206" y="1374853"/>
                  <a:pt x="6631718" y="1377002"/>
                  <a:pt x="6633961" y="1380590"/>
                </a:cubicBezTo>
                <a:cubicBezTo>
                  <a:pt x="6623488" y="1383455"/>
                  <a:pt x="6636954" y="1359760"/>
                  <a:pt x="6622740" y="1374138"/>
                </a:cubicBezTo>
                <a:cubicBezTo>
                  <a:pt x="6615258" y="1363357"/>
                  <a:pt x="6627228" y="1361192"/>
                  <a:pt x="6633213" y="1362637"/>
                </a:cubicBezTo>
                <a:close/>
                <a:moveTo>
                  <a:pt x="3750306" y="1358555"/>
                </a:moveTo>
                <a:cubicBezTo>
                  <a:pt x="3757162" y="1356935"/>
                  <a:pt x="3772947" y="1366877"/>
                  <a:pt x="3760640" y="1373661"/>
                </a:cubicBezTo>
                <a:cubicBezTo>
                  <a:pt x="3757073" y="1367400"/>
                  <a:pt x="3752080" y="1367400"/>
                  <a:pt x="3747799" y="1364598"/>
                </a:cubicBezTo>
                <a:cubicBezTo>
                  <a:pt x="3746728" y="1360917"/>
                  <a:pt x="3748022" y="1359096"/>
                  <a:pt x="3750306" y="1358555"/>
                </a:cubicBezTo>
                <a:close/>
                <a:moveTo>
                  <a:pt x="6203038" y="1353911"/>
                </a:moveTo>
                <a:cubicBezTo>
                  <a:pt x="6200339" y="1365951"/>
                  <a:pt x="6188868" y="1365194"/>
                  <a:pt x="6191566" y="1377218"/>
                </a:cubicBezTo>
                <a:cubicBezTo>
                  <a:pt x="6185494" y="1374968"/>
                  <a:pt x="6185494" y="1383979"/>
                  <a:pt x="6181446" y="1385480"/>
                </a:cubicBezTo>
                <a:cubicBezTo>
                  <a:pt x="6177396" y="1378722"/>
                  <a:pt x="6186169" y="1377971"/>
                  <a:pt x="6188193" y="1371965"/>
                </a:cubicBezTo>
                <a:cubicBezTo>
                  <a:pt x="6186169" y="1368974"/>
                  <a:pt x="6181446" y="1368974"/>
                  <a:pt x="6182120" y="1363680"/>
                </a:cubicBezTo>
                <a:cubicBezTo>
                  <a:pt x="6192242" y="1365951"/>
                  <a:pt x="6194940" y="1354660"/>
                  <a:pt x="6203038" y="1353911"/>
                </a:cubicBezTo>
                <a:close/>
                <a:moveTo>
                  <a:pt x="2504884" y="1353798"/>
                </a:moveTo>
                <a:cubicBezTo>
                  <a:pt x="2504884" y="1356689"/>
                  <a:pt x="2438205" y="1426795"/>
                  <a:pt x="2424017" y="1415230"/>
                </a:cubicBezTo>
                <a:cubicBezTo>
                  <a:pt x="2444589" y="1402223"/>
                  <a:pt x="2472254" y="1380549"/>
                  <a:pt x="2504884" y="1353798"/>
                </a:cubicBezTo>
                <a:close/>
                <a:moveTo>
                  <a:pt x="7170766" y="1352647"/>
                </a:moveTo>
                <a:cubicBezTo>
                  <a:pt x="7175764" y="1350291"/>
                  <a:pt x="7180246" y="1349987"/>
                  <a:pt x="7183294" y="1353287"/>
                </a:cubicBezTo>
                <a:cubicBezTo>
                  <a:pt x="7171101" y="1359538"/>
                  <a:pt x="7155322" y="1371408"/>
                  <a:pt x="7136674" y="1387406"/>
                </a:cubicBezTo>
                <a:cubicBezTo>
                  <a:pt x="7136136" y="1385321"/>
                  <a:pt x="7155770" y="1359712"/>
                  <a:pt x="7170766" y="1352647"/>
                </a:cubicBezTo>
                <a:close/>
                <a:moveTo>
                  <a:pt x="2658727" y="1348003"/>
                </a:moveTo>
                <a:cubicBezTo>
                  <a:pt x="2658111" y="1354956"/>
                  <a:pt x="2650715" y="1359820"/>
                  <a:pt x="2648865" y="1354263"/>
                </a:cubicBezTo>
                <a:cubicBezTo>
                  <a:pt x="2651948" y="1352182"/>
                  <a:pt x="2654413" y="1348003"/>
                  <a:pt x="2658727" y="1348003"/>
                </a:cubicBezTo>
                <a:close/>
                <a:moveTo>
                  <a:pt x="6627092" y="1343998"/>
                </a:moveTo>
                <a:cubicBezTo>
                  <a:pt x="6611313" y="1364649"/>
                  <a:pt x="6589080" y="1383877"/>
                  <a:pt x="6561108" y="1405946"/>
                </a:cubicBezTo>
                <a:cubicBezTo>
                  <a:pt x="6536004" y="1425886"/>
                  <a:pt x="6507316" y="1450806"/>
                  <a:pt x="6478628" y="1464336"/>
                </a:cubicBezTo>
                <a:cubicBezTo>
                  <a:pt x="6477194" y="1455072"/>
                  <a:pt x="6504447" y="1441536"/>
                  <a:pt x="6518792" y="1425173"/>
                </a:cubicBezTo>
                <a:cubicBezTo>
                  <a:pt x="6529550" y="1413065"/>
                  <a:pt x="6525964" y="1414490"/>
                  <a:pt x="6537440" y="1406657"/>
                </a:cubicBezTo>
                <a:cubicBezTo>
                  <a:pt x="6540308" y="1404522"/>
                  <a:pt x="6549633" y="1386724"/>
                  <a:pt x="6535288" y="1397403"/>
                </a:cubicBezTo>
                <a:cubicBezTo>
                  <a:pt x="6545329" y="1381033"/>
                  <a:pt x="6571866" y="1376046"/>
                  <a:pt x="6576886" y="1359645"/>
                </a:cubicBezTo>
                <a:cubicBezTo>
                  <a:pt x="6579038" y="1369655"/>
                  <a:pt x="6581190" y="1365366"/>
                  <a:pt x="6581908" y="1373918"/>
                </a:cubicBezTo>
                <a:cubicBezTo>
                  <a:pt x="6590514" y="1366799"/>
                  <a:pt x="6590514" y="1366799"/>
                  <a:pt x="6590514" y="1366799"/>
                </a:cubicBezTo>
                <a:cubicBezTo>
                  <a:pt x="6593382" y="1363931"/>
                  <a:pt x="6589796" y="1360352"/>
                  <a:pt x="6588362" y="1357519"/>
                </a:cubicBezTo>
                <a:cubicBezTo>
                  <a:pt x="6601988" y="1367516"/>
                  <a:pt x="6615617" y="1345422"/>
                  <a:pt x="6627092" y="1343998"/>
                </a:cubicBezTo>
                <a:close/>
                <a:moveTo>
                  <a:pt x="2500446" y="1336061"/>
                </a:moveTo>
                <a:cubicBezTo>
                  <a:pt x="2510801" y="1339726"/>
                  <a:pt x="2483434" y="1367631"/>
                  <a:pt x="2481215" y="1355126"/>
                </a:cubicBezTo>
                <a:cubicBezTo>
                  <a:pt x="2487133" y="1349264"/>
                  <a:pt x="2489351" y="1352198"/>
                  <a:pt x="2494529" y="1347793"/>
                </a:cubicBezTo>
                <a:cubicBezTo>
                  <a:pt x="2490830" y="1344856"/>
                  <a:pt x="2495268" y="1340458"/>
                  <a:pt x="2500446" y="1336061"/>
                </a:cubicBezTo>
                <a:close/>
                <a:moveTo>
                  <a:pt x="6499583" y="1334522"/>
                </a:moveTo>
                <a:cubicBezTo>
                  <a:pt x="6501981" y="1334163"/>
                  <a:pt x="6503936" y="1334340"/>
                  <a:pt x="6506779" y="1336501"/>
                </a:cubicBezTo>
                <a:cubicBezTo>
                  <a:pt x="6498960" y="1334340"/>
                  <a:pt x="6494696" y="1356679"/>
                  <a:pt x="6485456" y="1345866"/>
                </a:cubicBezTo>
                <a:cubicBezTo>
                  <a:pt x="6471953" y="1364617"/>
                  <a:pt x="6447076" y="1389859"/>
                  <a:pt x="6428596" y="1399235"/>
                </a:cubicBezTo>
                <a:cubicBezTo>
                  <a:pt x="6429306" y="1394193"/>
                  <a:pt x="6430729" y="1388421"/>
                  <a:pt x="6427885" y="1382652"/>
                </a:cubicBezTo>
                <a:cubicBezTo>
                  <a:pt x="6444944" y="1373283"/>
                  <a:pt x="6481904" y="1350918"/>
                  <a:pt x="6489722" y="1335782"/>
                </a:cubicBezTo>
                <a:cubicBezTo>
                  <a:pt x="6494342" y="1335782"/>
                  <a:pt x="6497184" y="1334882"/>
                  <a:pt x="6499583" y="1334522"/>
                </a:cubicBezTo>
                <a:close/>
                <a:moveTo>
                  <a:pt x="3786824" y="1331063"/>
                </a:moveTo>
                <a:cubicBezTo>
                  <a:pt x="3788476" y="1332159"/>
                  <a:pt x="3790043" y="1333624"/>
                  <a:pt x="3792132" y="1332159"/>
                </a:cubicBezTo>
                <a:cubicBezTo>
                  <a:pt x="3792827" y="1336546"/>
                  <a:pt x="3790043" y="1339462"/>
                  <a:pt x="3790739" y="1343109"/>
                </a:cubicBezTo>
                <a:cubicBezTo>
                  <a:pt x="3785866" y="1346030"/>
                  <a:pt x="3783082" y="1339462"/>
                  <a:pt x="3780993" y="1332159"/>
                </a:cubicBezTo>
                <a:cubicBezTo>
                  <a:pt x="3783430" y="1329249"/>
                  <a:pt x="3785170" y="1329972"/>
                  <a:pt x="3786824" y="1331063"/>
                </a:cubicBezTo>
                <a:close/>
                <a:moveTo>
                  <a:pt x="6954503" y="1326271"/>
                </a:moveTo>
                <a:cubicBezTo>
                  <a:pt x="6948076" y="1340143"/>
                  <a:pt x="6932364" y="1352557"/>
                  <a:pt x="6917368" y="1365718"/>
                </a:cubicBezTo>
                <a:cubicBezTo>
                  <a:pt x="6917368" y="1365718"/>
                  <a:pt x="6917368" y="1365718"/>
                  <a:pt x="6913083" y="1357662"/>
                </a:cubicBezTo>
                <a:cubicBezTo>
                  <a:pt x="6928080" y="1351101"/>
                  <a:pt x="6942363" y="1331381"/>
                  <a:pt x="6954503" y="1326271"/>
                </a:cubicBezTo>
                <a:close/>
                <a:moveTo>
                  <a:pt x="6353547" y="1326261"/>
                </a:moveTo>
                <a:cubicBezTo>
                  <a:pt x="6355002" y="1329832"/>
                  <a:pt x="6357186" y="1333404"/>
                  <a:pt x="6360098" y="1331971"/>
                </a:cubicBezTo>
                <a:cubicBezTo>
                  <a:pt x="6360826" y="1344814"/>
                  <a:pt x="6351363" y="1344101"/>
                  <a:pt x="6349179" y="1347674"/>
                </a:cubicBezTo>
                <a:cubicBezTo>
                  <a:pt x="6341172" y="1347674"/>
                  <a:pt x="6345540" y="1336969"/>
                  <a:pt x="6353547" y="1336969"/>
                </a:cubicBezTo>
                <a:cubicBezTo>
                  <a:pt x="6349907" y="1335543"/>
                  <a:pt x="6346268" y="1339109"/>
                  <a:pt x="6344084" y="1333404"/>
                </a:cubicBezTo>
                <a:cubicBezTo>
                  <a:pt x="6338260" y="1337682"/>
                  <a:pt x="6339716" y="1342676"/>
                  <a:pt x="6336078" y="1347674"/>
                </a:cubicBezTo>
                <a:cubicBezTo>
                  <a:pt x="6347724" y="1344814"/>
                  <a:pt x="6342629" y="1360506"/>
                  <a:pt x="6338260" y="1367693"/>
                </a:cubicBezTo>
                <a:cubicBezTo>
                  <a:pt x="6341900" y="1359083"/>
                  <a:pt x="6328070" y="1360506"/>
                  <a:pt x="6332437" y="1353383"/>
                </a:cubicBezTo>
                <a:cubicBezTo>
                  <a:pt x="6322975" y="1349105"/>
                  <a:pt x="6312784" y="1358373"/>
                  <a:pt x="6309146" y="1364817"/>
                </a:cubicBezTo>
                <a:cubicBezTo>
                  <a:pt x="6299682" y="1354096"/>
                  <a:pt x="6336806" y="1330542"/>
                  <a:pt x="6353547" y="1326261"/>
                </a:cubicBezTo>
                <a:close/>
                <a:moveTo>
                  <a:pt x="6576286" y="1318866"/>
                </a:moveTo>
                <a:cubicBezTo>
                  <a:pt x="6581898" y="1312446"/>
                  <a:pt x="6585407" y="1323172"/>
                  <a:pt x="6589618" y="1325325"/>
                </a:cubicBezTo>
                <a:cubicBezTo>
                  <a:pt x="6574882" y="1337485"/>
                  <a:pt x="6568566" y="1363218"/>
                  <a:pt x="6546112" y="1362498"/>
                </a:cubicBezTo>
                <a:cubicBezTo>
                  <a:pt x="6543305" y="1366099"/>
                  <a:pt x="6548918" y="1364659"/>
                  <a:pt x="6550322" y="1369689"/>
                </a:cubicBezTo>
                <a:cubicBezTo>
                  <a:pt x="6546814" y="1375396"/>
                  <a:pt x="6536288" y="1365379"/>
                  <a:pt x="6538392" y="1372538"/>
                </a:cubicBezTo>
                <a:cubicBezTo>
                  <a:pt x="6532780" y="1376826"/>
                  <a:pt x="6539094" y="1365379"/>
                  <a:pt x="6532780" y="1362498"/>
                </a:cubicBezTo>
                <a:cubicBezTo>
                  <a:pt x="6532780" y="1362498"/>
                  <a:pt x="6532780" y="1362498"/>
                  <a:pt x="6528569" y="1366099"/>
                </a:cubicBezTo>
                <a:cubicBezTo>
                  <a:pt x="6527166" y="1371114"/>
                  <a:pt x="6532078" y="1369689"/>
                  <a:pt x="6528569" y="1377538"/>
                </a:cubicBezTo>
                <a:cubicBezTo>
                  <a:pt x="6516640" y="1373253"/>
                  <a:pt x="6524360" y="1353209"/>
                  <a:pt x="6543305" y="1346775"/>
                </a:cubicBezTo>
                <a:cubicBezTo>
                  <a:pt x="6543305" y="1349638"/>
                  <a:pt x="6543305" y="1352496"/>
                  <a:pt x="6545410" y="1356068"/>
                </a:cubicBezTo>
                <a:cubicBezTo>
                  <a:pt x="6550322" y="1358206"/>
                  <a:pt x="6558042" y="1348203"/>
                  <a:pt x="6563655" y="1347491"/>
                </a:cubicBezTo>
                <a:cubicBezTo>
                  <a:pt x="6567164" y="1339627"/>
                  <a:pt x="6567164" y="1336769"/>
                  <a:pt x="6560848" y="1331762"/>
                </a:cubicBezTo>
                <a:cubicBezTo>
                  <a:pt x="6567866" y="1321736"/>
                  <a:pt x="6572777" y="1327479"/>
                  <a:pt x="6578390" y="1328194"/>
                </a:cubicBezTo>
                <a:cubicBezTo>
                  <a:pt x="6585407" y="1321018"/>
                  <a:pt x="6568566" y="1323890"/>
                  <a:pt x="6576286" y="1318866"/>
                </a:cubicBezTo>
                <a:close/>
                <a:moveTo>
                  <a:pt x="7124454" y="1317701"/>
                </a:moveTo>
                <a:cubicBezTo>
                  <a:pt x="7128070" y="1323628"/>
                  <a:pt x="7120114" y="1327589"/>
                  <a:pt x="7113606" y="1332181"/>
                </a:cubicBezTo>
                <a:cubicBezTo>
                  <a:pt x="7106373" y="1325609"/>
                  <a:pt x="7118668" y="1316386"/>
                  <a:pt x="7124454" y="1317701"/>
                </a:cubicBezTo>
                <a:close/>
                <a:moveTo>
                  <a:pt x="2706791" y="1310540"/>
                </a:moveTo>
                <a:cubicBezTo>
                  <a:pt x="2708036" y="1316665"/>
                  <a:pt x="2700561" y="1321447"/>
                  <a:pt x="2698070" y="1328300"/>
                </a:cubicBezTo>
                <a:cubicBezTo>
                  <a:pt x="2696201" y="1319392"/>
                  <a:pt x="2703053" y="1312582"/>
                  <a:pt x="2706791" y="1310540"/>
                </a:cubicBezTo>
                <a:close/>
                <a:moveTo>
                  <a:pt x="6220788" y="1297322"/>
                </a:moveTo>
                <a:cubicBezTo>
                  <a:pt x="6220071" y="1300802"/>
                  <a:pt x="6219354" y="1306479"/>
                  <a:pt x="6216486" y="1307177"/>
                </a:cubicBezTo>
                <a:cubicBezTo>
                  <a:pt x="6219354" y="1300107"/>
                  <a:pt x="6205009" y="1308568"/>
                  <a:pt x="6208596" y="1301498"/>
                </a:cubicBezTo>
                <a:cubicBezTo>
                  <a:pt x="6212898" y="1300802"/>
                  <a:pt x="6215768" y="1296625"/>
                  <a:pt x="6220788" y="1297322"/>
                </a:cubicBezTo>
                <a:close/>
                <a:moveTo>
                  <a:pt x="7150124" y="1296823"/>
                </a:moveTo>
                <a:cubicBezTo>
                  <a:pt x="7153710" y="1312916"/>
                  <a:pt x="7139366" y="1305274"/>
                  <a:pt x="7135062" y="1316386"/>
                </a:cubicBezTo>
                <a:cubicBezTo>
                  <a:pt x="7135062" y="1316386"/>
                  <a:pt x="7135062" y="1316386"/>
                  <a:pt x="7130042" y="1308753"/>
                </a:cubicBezTo>
                <a:cubicBezTo>
                  <a:pt x="7136496" y="1305967"/>
                  <a:pt x="7144385" y="1292646"/>
                  <a:pt x="7150124" y="1296823"/>
                </a:cubicBezTo>
                <a:close/>
                <a:moveTo>
                  <a:pt x="6345520" y="1293578"/>
                </a:moveTo>
                <a:cubicBezTo>
                  <a:pt x="6348042" y="1294052"/>
                  <a:pt x="6350078" y="1296132"/>
                  <a:pt x="6350963" y="1300570"/>
                </a:cubicBezTo>
                <a:cubicBezTo>
                  <a:pt x="6346715" y="1299831"/>
                  <a:pt x="6342468" y="1301309"/>
                  <a:pt x="6337512" y="1304372"/>
                </a:cubicBezTo>
                <a:cubicBezTo>
                  <a:pt x="6338220" y="1311028"/>
                  <a:pt x="6328306" y="1318401"/>
                  <a:pt x="6323350" y="1324338"/>
                </a:cubicBezTo>
                <a:cubicBezTo>
                  <a:pt x="6324766" y="1319142"/>
                  <a:pt x="6326183" y="1315451"/>
                  <a:pt x="6327598" y="1312501"/>
                </a:cubicBezTo>
                <a:cubicBezTo>
                  <a:pt x="6326005" y="1305299"/>
                  <a:pt x="6337954" y="1292156"/>
                  <a:pt x="6345520" y="1293578"/>
                </a:cubicBezTo>
                <a:close/>
                <a:moveTo>
                  <a:pt x="6395628" y="1293562"/>
                </a:moveTo>
                <a:cubicBezTo>
                  <a:pt x="6399445" y="1293123"/>
                  <a:pt x="6402994" y="1294174"/>
                  <a:pt x="6406190" y="1297680"/>
                </a:cubicBezTo>
                <a:cubicBezTo>
                  <a:pt x="6404060" y="1308995"/>
                  <a:pt x="6384888" y="1306890"/>
                  <a:pt x="6390569" y="1321598"/>
                </a:cubicBezTo>
                <a:cubicBezTo>
                  <a:pt x="6387020" y="1317383"/>
                  <a:pt x="6368557" y="1311790"/>
                  <a:pt x="6377788" y="1306190"/>
                </a:cubicBezTo>
                <a:cubicBezTo>
                  <a:pt x="6370688" y="1302589"/>
                  <a:pt x="6361456" y="1317383"/>
                  <a:pt x="6357907" y="1322303"/>
                </a:cubicBezTo>
                <a:cubicBezTo>
                  <a:pt x="6352936" y="1306890"/>
                  <a:pt x="6370688" y="1304782"/>
                  <a:pt x="6380628" y="1299785"/>
                </a:cubicBezTo>
                <a:cubicBezTo>
                  <a:pt x="6382759" y="1302589"/>
                  <a:pt x="6382759" y="1304782"/>
                  <a:pt x="6381339" y="1306890"/>
                </a:cubicBezTo>
                <a:cubicBezTo>
                  <a:pt x="6385600" y="1308995"/>
                  <a:pt x="6390569" y="1307595"/>
                  <a:pt x="6395540" y="1302589"/>
                </a:cubicBezTo>
                <a:cubicBezTo>
                  <a:pt x="6393409" y="1290668"/>
                  <a:pt x="6385600" y="1310392"/>
                  <a:pt x="6383468" y="1298382"/>
                </a:cubicBezTo>
                <a:cubicBezTo>
                  <a:pt x="6387729" y="1295927"/>
                  <a:pt x="6391812" y="1293999"/>
                  <a:pt x="6395628" y="1293562"/>
                </a:cubicBezTo>
                <a:close/>
                <a:moveTo>
                  <a:pt x="6612497" y="1290668"/>
                </a:moveTo>
                <a:cubicBezTo>
                  <a:pt x="6613988" y="1305168"/>
                  <a:pt x="6619204" y="1306613"/>
                  <a:pt x="6616968" y="1320284"/>
                </a:cubicBezTo>
                <a:cubicBezTo>
                  <a:pt x="6608772" y="1321730"/>
                  <a:pt x="6602066" y="1318121"/>
                  <a:pt x="6597596" y="1328238"/>
                </a:cubicBezTo>
                <a:cubicBezTo>
                  <a:pt x="6591634" y="1320284"/>
                  <a:pt x="6605046" y="1320284"/>
                  <a:pt x="6606537" y="1309497"/>
                </a:cubicBezTo>
                <a:cubicBezTo>
                  <a:pt x="6600576" y="1308776"/>
                  <a:pt x="6592380" y="1316681"/>
                  <a:pt x="6585673" y="1315243"/>
                </a:cubicBezTo>
                <a:cubicBezTo>
                  <a:pt x="6588654" y="1301477"/>
                  <a:pt x="6608772" y="1301477"/>
                  <a:pt x="6612497" y="1290668"/>
                </a:cubicBezTo>
                <a:close/>
                <a:moveTo>
                  <a:pt x="6364770" y="1286759"/>
                </a:moveTo>
                <a:cubicBezTo>
                  <a:pt x="6364770" y="1289578"/>
                  <a:pt x="6367400" y="1289578"/>
                  <a:pt x="6370688" y="1289578"/>
                </a:cubicBezTo>
                <a:cubicBezTo>
                  <a:pt x="6370688" y="1288170"/>
                  <a:pt x="6372660" y="1286759"/>
                  <a:pt x="6372660" y="1289578"/>
                </a:cubicBezTo>
                <a:cubicBezTo>
                  <a:pt x="6368058" y="1291692"/>
                  <a:pt x="6365428" y="1295214"/>
                  <a:pt x="6360826" y="1296623"/>
                </a:cubicBezTo>
                <a:cubicBezTo>
                  <a:pt x="6361482" y="1293101"/>
                  <a:pt x="6362141" y="1287465"/>
                  <a:pt x="6364770" y="1286759"/>
                </a:cubicBezTo>
                <a:close/>
                <a:moveTo>
                  <a:pt x="6534160" y="1284763"/>
                </a:moveTo>
                <a:cubicBezTo>
                  <a:pt x="6538336" y="1293308"/>
                  <a:pt x="6523718" y="1297911"/>
                  <a:pt x="6518148" y="1300540"/>
                </a:cubicBezTo>
                <a:cubicBezTo>
                  <a:pt x="6514668" y="1289365"/>
                  <a:pt x="6527198" y="1293967"/>
                  <a:pt x="6534160" y="1284763"/>
                </a:cubicBezTo>
                <a:close/>
                <a:moveTo>
                  <a:pt x="7193156" y="1284757"/>
                </a:moveTo>
                <a:cubicBezTo>
                  <a:pt x="7193156" y="1300201"/>
                  <a:pt x="7172968" y="1312220"/>
                  <a:pt x="7162527" y="1326268"/>
                </a:cubicBezTo>
                <a:cubicBezTo>
                  <a:pt x="7157654" y="1310122"/>
                  <a:pt x="7186195" y="1298797"/>
                  <a:pt x="7193156" y="1284757"/>
                </a:cubicBezTo>
                <a:close/>
                <a:moveTo>
                  <a:pt x="7254554" y="1270377"/>
                </a:moveTo>
                <a:cubicBezTo>
                  <a:pt x="7259865" y="1269966"/>
                  <a:pt x="7266274" y="1271609"/>
                  <a:pt x="7268106" y="1273581"/>
                </a:cubicBezTo>
                <a:cubicBezTo>
                  <a:pt x="7268106" y="1273581"/>
                  <a:pt x="7268106" y="1273581"/>
                  <a:pt x="7257116" y="1282785"/>
                </a:cubicBezTo>
                <a:cubicBezTo>
                  <a:pt x="7257116" y="1280156"/>
                  <a:pt x="7257116" y="1276868"/>
                  <a:pt x="7254187" y="1274238"/>
                </a:cubicBezTo>
                <a:cubicBezTo>
                  <a:pt x="7254187" y="1274238"/>
                  <a:pt x="7254187" y="1274238"/>
                  <a:pt x="7247594" y="1279497"/>
                </a:cubicBezTo>
                <a:cubicBezTo>
                  <a:pt x="7245029" y="1273253"/>
                  <a:pt x="7249242" y="1270787"/>
                  <a:pt x="7254554" y="1270377"/>
                </a:cubicBezTo>
                <a:close/>
                <a:moveTo>
                  <a:pt x="7289801" y="1267007"/>
                </a:moveTo>
                <a:cubicBezTo>
                  <a:pt x="7285462" y="1288608"/>
                  <a:pt x="7257980" y="1290769"/>
                  <a:pt x="7248578" y="1312455"/>
                </a:cubicBezTo>
                <a:cubicBezTo>
                  <a:pt x="7246410" y="1285728"/>
                  <a:pt x="7274614" y="1287889"/>
                  <a:pt x="7289801" y="1267007"/>
                </a:cubicBezTo>
                <a:close/>
                <a:moveTo>
                  <a:pt x="6719793" y="1265038"/>
                </a:moveTo>
                <a:cubicBezTo>
                  <a:pt x="6704216" y="1293578"/>
                  <a:pt x="6666692" y="1308989"/>
                  <a:pt x="6640494" y="1336133"/>
                </a:cubicBezTo>
                <a:cubicBezTo>
                  <a:pt x="6639078" y="1328486"/>
                  <a:pt x="6637662" y="1321501"/>
                  <a:pt x="6636954" y="1313848"/>
                </a:cubicBezTo>
                <a:cubicBezTo>
                  <a:pt x="6646158" y="1305511"/>
                  <a:pt x="6640494" y="1320102"/>
                  <a:pt x="6646158" y="1324295"/>
                </a:cubicBezTo>
                <a:cubicBezTo>
                  <a:pt x="6674479" y="1294971"/>
                  <a:pt x="6696428" y="1276872"/>
                  <a:pt x="6719793" y="1265038"/>
                </a:cubicBezTo>
                <a:close/>
                <a:moveTo>
                  <a:pt x="6579599" y="1265029"/>
                </a:moveTo>
                <a:cubicBezTo>
                  <a:pt x="6589618" y="1279885"/>
                  <a:pt x="6556698" y="1278471"/>
                  <a:pt x="6560992" y="1294742"/>
                </a:cubicBezTo>
                <a:cubicBezTo>
                  <a:pt x="6558846" y="1289790"/>
                  <a:pt x="6546680" y="1295449"/>
                  <a:pt x="6547396" y="1306155"/>
                </a:cubicBezTo>
                <a:cubicBezTo>
                  <a:pt x="6545248" y="1304029"/>
                  <a:pt x="6538808" y="1299694"/>
                  <a:pt x="6540954" y="1311805"/>
                </a:cubicBezTo>
                <a:cubicBezTo>
                  <a:pt x="6527358" y="1309690"/>
                  <a:pt x="6522348" y="1325959"/>
                  <a:pt x="6508751" y="1330204"/>
                </a:cubicBezTo>
                <a:cubicBezTo>
                  <a:pt x="6525926" y="1299694"/>
                  <a:pt x="6555268" y="1288375"/>
                  <a:pt x="6579599" y="1265029"/>
                </a:cubicBezTo>
                <a:close/>
                <a:moveTo>
                  <a:pt x="6451725" y="1251235"/>
                </a:moveTo>
                <a:cubicBezTo>
                  <a:pt x="6463388" y="1260393"/>
                  <a:pt x="6440062" y="1262506"/>
                  <a:pt x="6437319" y="1270957"/>
                </a:cubicBezTo>
                <a:cubicBezTo>
                  <a:pt x="6431830" y="1258984"/>
                  <a:pt x="6453784" y="1258279"/>
                  <a:pt x="6451725" y="1251235"/>
                </a:cubicBezTo>
                <a:close/>
                <a:moveTo>
                  <a:pt x="2811154" y="1241319"/>
                </a:moveTo>
                <a:cubicBezTo>
                  <a:pt x="2812569" y="1245060"/>
                  <a:pt x="2805490" y="1249547"/>
                  <a:pt x="2798410" y="1254786"/>
                </a:cubicBezTo>
                <a:cubicBezTo>
                  <a:pt x="2799118" y="1254786"/>
                  <a:pt x="2799826" y="1255534"/>
                  <a:pt x="2800533" y="1257029"/>
                </a:cubicBezTo>
                <a:cubicBezTo>
                  <a:pt x="2796285" y="1257029"/>
                  <a:pt x="2794162" y="1263014"/>
                  <a:pt x="2789204" y="1261518"/>
                </a:cubicBezTo>
                <a:cubicBezTo>
                  <a:pt x="2788497" y="1261518"/>
                  <a:pt x="2788497" y="1262266"/>
                  <a:pt x="2788497" y="1262266"/>
                </a:cubicBezTo>
                <a:cubicBezTo>
                  <a:pt x="2784957" y="1254786"/>
                  <a:pt x="2804074" y="1241319"/>
                  <a:pt x="2811154" y="1241319"/>
                </a:cubicBezTo>
                <a:close/>
                <a:moveTo>
                  <a:pt x="2830870" y="1237459"/>
                </a:moveTo>
                <a:cubicBezTo>
                  <a:pt x="2830870" y="1237459"/>
                  <a:pt x="2830870" y="1237459"/>
                  <a:pt x="2833938" y="1238852"/>
                </a:cubicBezTo>
                <a:cubicBezTo>
                  <a:pt x="2835472" y="1239547"/>
                  <a:pt x="2836239" y="1240243"/>
                  <a:pt x="2835472" y="1241636"/>
                </a:cubicBezTo>
                <a:cubicBezTo>
                  <a:pt x="2830870" y="1239547"/>
                  <a:pt x="2824733" y="1249293"/>
                  <a:pt x="2822432" y="1241636"/>
                </a:cubicBezTo>
                <a:cubicBezTo>
                  <a:pt x="2824733" y="1239547"/>
                  <a:pt x="2830103" y="1243028"/>
                  <a:pt x="2830870" y="1237459"/>
                </a:cubicBezTo>
                <a:close/>
                <a:moveTo>
                  <a:pt x="6759867" y="1233618"/>
                </a:moveTo>
                <a:cubicBezTo>
                  <a:pt x="6757984" y="1236280"/>
                  <a:pt x="6749736" y="1244168"/>
                  <a:pt x="6736108" y="1255177"/>
                </a:cubicBezTo>
                <a:cubicBezTo>
                  <a:pt x="6729654" y="1243435"/>
                  <a:pt x="6743998" y="1244902"/>
                  <a:pt x="6745432" y="1243435"/>
                </a:cubicBezTo>
                <a:cubicBezTo>
                  <a:pt x="6757267" y="1233526"/>
                  <a:pt x="6761750" y="1230958"/>
                  <a:pt x="6759867" y="1233618"/>
                </a:cubicBezTo>
                <a:close/>
                <a:moveTo>
                  <a:pt x="7254298" y="1233472"/>
                </a:moveTo>
                <a:cubicBezTo>
                  <a:pt x="7247126" y="1247040"/>
                  <a:pt x="7232066" y="1260608"/>
                  <a:pt x="7214852" y="1274891"/>
                </a:cubicBezTo>
                <a:cubicBezTo>
                  <a:pt x="7224893" y="1258466"/>
                  <a:pt x="7234216" y="1246326"/>
                  <a:pt x="7254298" y="1233472"/>
                </a:cubicBezTo>
                <a:close/>
                <a:moveTo>
                  <a:pt x="2745511" y="1232857"/>
                </a:moveTo>
                <a:cubicBezTo>
                  <a:pt x="2743307" y="1244754"/>
                  <a:pt x="2726406" y="1243354"/>
                  <a:pt x="2716853" y="1253152"/>
                </a:cubicBezTo>
                <a:cubicBezTo>
                  <a:pt x="2708036" y="1240555"/>
                  <a:pt x="2738163" y="1231457"/>
                  <a:pt x="2745511" y="1232857"/>
                </a:cubicBezTo>
                <a:close/>
                <a:moveTo>
                  <a:pt x="2668780" y="1227512"/>
                </a:moveTo>
                <a:cubicBezTo>
                  <a:pt x="2676478" y="1237602"/>
                  <a:pt x="2643585" y="1250573"/>
                  <a:pt x="2653383" y="1260662"/>
                </a:cubicBezTo>
                <a:cubicBezTo>
                  <a:pt x="2649183" y="1263545"/>
                  <a:pt x="2648484" y="1259942"/>
                  <a:pt x="2646384" y="1258500"/>
                </a:cubicBezTo>
                <a:cubicBezTo>
                  <a:pt x="2644284" y="1256339"/>
                  <a:pt x="2637985" y="1262103"/>
                  <a:pt x="2633086" y="1264986"/>
                </a:cubicBezTo>
                <a:cubicBezTo>
                  <a:pt x="2641485" y="1252014"/>
                  <a:pt x="2654082" y="1233278"/>
                  <a:pt x="2668780" y="1227512"/>
                </a:cubicBezTo>
                <a:close/>
                <a:moveTo>
                  <a:pt x="4013817" y="1225787"/>
                </a:moveTo>
                <a:cubicBezTo>
                  <a:pt x="4014545" y="1236061"/>
                  <a:pt x="4013088" y="1233126"/>
                  <a:pt x="4019648" y="1239731"/>
                </a:cubicBezTo>
                <a:cubicBezTo>
                  <a:pt x="4002883" y="1247070"/>
                  <a:pt x="3999967" y="1251473"/>
                  <a:pt x="3989763" y="1255142"/>
                </a:cubicBezTo>
                <a:cubicBezTo>
                  <a:pt x="3994136" y="1238263"/>
                  <a:pt x="3999239" y="1246336"/>
                  <a:pt x="3986118" y="1236061"/>
                </a:cubicBezTo>
                <a:cubicBezTo>
                  <a:pt x="3999967" y="1223586"/>
                  <a:pt x="4001425" y="1235328"/>
                  <a:pt x="4013817" y="1225787"/>
                </a:cubicBezTo>
                <a:close/>
                <a:moveTo>
                  <a:pt x="6636954" y="1219677"/>
                </a:moveTo>
                <a:cubicBezTo>
                  <a:pt x="6631899" y="1249610"/>
                  <a:pt x="6610952" y="1237775"/>
                  <a:pt x="6585673" y="1267012"/>
                </a:cubicBezTo>
                <a:cubicBezTo>
                  <a:pt x="6587118" y="1246824"/>
                  <a:pt x="6621786" y="1232207"/>
                  <a:pt x="6636954" y="1219677"/>
                </a:cubicBezTo>
                <a:close/>
                <a:moveTo>
                  <a:pt x="6430646" y="1214145"/>
                </a:moveTo>
                <a:cubicBezTo>
                  <a:pt x="6443664" y="1209806"/>
                  <a:pt x="6422690" y="1228609"/>
                  <a:pt x="6432816" y="1223546"/>
                </a:cubicBezTo>
                <a:cubicBezTo>
                  <a:pt x="6435709" y="1230055"/>
                  <a:pt x="6425584" y="1230778"/>
                  <a:pt x="6423414" y="1231501"/>
                </a:cubicBezTo>
                <a:cubicBezTo>
                  <a:pt x="6421968" y="1224994"/>
                  <a:pt x="6432816" y="1220654"/>
                  <a:pt x="6430646" y="1214145"/>
                </a:cubicBezTo>
                <a:close/>
                <a:moveTo>
                  <a:pt x="6502086" y="1213749"/>
                </a:moveTo>
                <a:cubicBezTo>
                  <a:pt x="6504806" y="1224508"/>
                  <a:pt x="6493924" y="1220205"/>
                  <a:pt x="6494604" y="1228093"/>
                </a:cubicBezTo>
                <a:cubicBezTo>
                  <a:pt x="6491884" y="1229528"/>
                  <a:pt x="6491884" y="1226660"/>
                  <a:pt x="6493244" y="1225225"/>
                </a:cubicBezTo>
                <a:cubicBezTo>
                  <a:pt x="6491204" y="1220922"/>
                  <a:pt x="6487804" y="1222356"/>
                  <a:pt x="6485082" y="1217336"/>
                </a:cubicBezTo>
                <a:cubicBezTo>
                  <a:pt x="6491204" y="1213749"/>
                  <a:pt x="6495965" y="1219488"/>
                  <a:pt x="6502086" y="1213749"/>
                </a:cubicBezTo>
                <a:close/>
                <a:moveTo>
                  <a:pt x="6721636" y="1213490"/>
                </a:moveTo>
                <a:cubicBezTo>
                  <a:pt x="6725560" y="1213040"/>
                  <a:pt x="6729128" y="1214657"/>
                  <a:pt x="6731627" y="1221482"/>
                </a:cubicBezTo>
                <a:cubicBezTo>
                  <a:pt x="6723063" y="1227949"/>
                  <a:pt x="6715926" y="1235133"/>
                  <a:pt x="6714499" y="1243037"/>
                </a:cubicBezTo>
                <a:cubicBezTo>
                  <a:pt x="6708076" y="1243037"/>
                  <a:pt x="6703080" y="1237289"/>
                  <a:pt x="6695944" y="1240162"/>
                </a:cubicBezTo>
                <a:cubicBezTo>
                  <a:pt x="6683810" y="1247347"/>
                  <a:pt x="6682382" y="1268902"/>
                  <a:pt x="6669537" y="1262435"/>
                </a:cubicBezTo>
                <a:cubicBezTo>
                  <a:pt x="6666682" y="1266028"/>
                  <a:pt x="6672392" y="1264591"/>
                  <a:pt x="6673818" y="1269620"/>
                </a:cubicBezTo>
                <a:cubicBezTo>
                  <a:pt x="6652408" y="1273931"/>
                  <a:pt x="6645986" y="1299796"/>
                  <a:pt x="6623147" y="1308512"/>
                </a:cubicBezTo>
                <a:cubicBezTo>
                  <a:pt x="6626002" y="1296922"/>
                  <a:pt x="6637422" y="1290456"/>
                  <a:pt x="6633138" y="1273931"/>
                </a:cubicBezTo>
                <a:cubicBezTo>
                  <a:pt x="6655977" y="1247347"/>
                  <a:pt x="6683096" y="1257406"/>
                  <a:pt x="6689520" y="1223638"/>
                </a:cubicBezTo>
                <a:cubicBezTo>
                  <a:pt x="6687378" y="1238007"/>
                  <a:pt x="6702366" y="1221482"/>
                  <a:pt x="6708076" y="1226512"/>
                </a:cubicBezTo>
                <a:cubicBezTo>
                  <a:pt x="6710216" y="1223638"/>
                  <a:pt x="6706648" y="1220046"/>
                  <a:pt x="6709503" y="1217891"/>
                </a:cubicBezTo>
                <a:cubicBezTo>
                  <a:pt x="6713428" y="1216453"/>
                  <a:pt x="6717710" y="1213938"/>
                  <a:pt x="6721636" y="1213490"/>
                </a:cubicBezTo>
                <a:close/>
                <a:moveTo>
                  <a:pt x="6444178" y="1213171"/>
                </a:moveTo>
                <a:cubicBezTo>
                  <a:pt x="6447608" y="1219383"/>
                  <a:pt x="6440062" y="1225596"/>
                  <a:pt x="6435260" y="1224216"/>
                </a:cubicBezTo>
                <a:cubicBezTo>
                  <a:pt x="6431830" y="1218002"/>
                  <a:pt x="6440062" y="1211789"/>
                  <a:pt x="6444178" y="1213171"/>
                </a:cubicBezTo>
                <a:close/>
                <a:moveTo>
                  <a:pt x="2897874" y="1211824"/>
                </a:moveTo>
                <a:cubicBezTo>
                  <a:pt x="2899354" y="1215523"/>
                  <a:pt x="2897874" y="1220700"/>
                  <a:pt x="2899354" y="1223658"/>
                </a:cubicBezTo>
                <a:cubicBezTo>
                  <a:pt x="2896396" y="1222917"/>
                  <a:pt x="2896396" y="1219959"/>
                  <a:pt x="2893436" y="1218481"/>
                </a:cubicBezTo>
                <a:cubicBezTo>
                  <a:pt x="2894177" y="1214782"/>
                  <a:pt x="2895655" y="1211824"/>
                  <a:pt x="2897874" y="1211824"/>
                </a:cubicBezTo>
                <a:close/>
                <a:moveTo>
                  <a:pt x="7239073" y="1208621"/>
                </a:moveTo>
                <a:cubicBezTo>
                  <a:pt x="7240493" y="1212566"/>
                  <a:pt x="7236232" y="1215721"/>
                  <a:pt x="7234102" y="1213355"/>
                </a:cubicBezTo>
                <a:cubicBezTo>
                  <a:pt x="7233392" y="1216510"/>
                  <a:pt x="7231972" y="1218877"/>
                  <a:pt x="7232682" y="1222822"/>
                </a:cubicBezTo>
                <a:cubicBezTo>
                  <a:pt x="7229132" y="1223609"/>
                  <a:pt x="7225582" y="1221244"/>
                  <a:pt x="7222741" y="1216510"/>
                </a:cubicBezTo>
                <a:cubicBezTo>
                  <a:pt x="7229132" y="1203888"/>
                  <a:pt x="7232682" y="1215721"/>
                  <a:pt x="7239073" y="1208621"/>
                </a:cubicBezTo>
                <a:close/>
                <a:moveTo>
                  <a:pt x="2674506" y="1208016"/>
                </a:moveTo>
                <a:cubicBezTo>
                  <a:pt x="2673829" y="1215341"/>
                  <a:pt x="2665693" y="1223399"/>
                  <a:pt x="2654167" y="1231458"/>
                </a:cubicBezTo>
                <a:cubicBezTo>
                  <a:pt x="2656200" y="1227062"/>
                  <a:pt x="2655522" y="1221935"/>
                  <a:pt x="2652810" y="1218272"/>
                </a:cubicBezTo>
                <a:cubicBezTo>
                  <a:pt x="2664336" y="1205818"/>
                  <a:pt x="2667048" y="1212411"/>
                  <a:pt x="2674506" y="1208016"/>
                </a:cubicBezTo>
                <a:close/>
                <a:moveTo>
                  <a:pt x="2814542" y="1207453"/>
                </a:moveTo>
                <a:cubicBezTo>
                  <a:pt x="2809549" y="1216113"/>
                  <a:pt x="2788860" y="1232709"/>
                  <a:pt x="2783866" y="1233430"/>
                </a:cubicBezTo>
                <a:cubicBezTo>
                  <a:pt x="2783866" y="1233430"/>
                  <a:pt x="2783866" y="1233430"/>
                  <a:pt x="2781012" y="1228379"/>
                </a:cubicBezTo>
                <a:cubicBezTo>
                  <a:pt x="2783866" y="1224771"/>
                  <a:pt x="2786006" y="1221163"/>
                  <a:pt x="2791713" y="1216833"/>
                </a:cubicBezTo>
                <a:cubicBezTo>
                  <a:pt x="2794567" y="1229823"/>
                  <a:pt x="2804555" y="1203846"/>
                  <a:pt x="2814542" y="1207453"/>
                </a:cubicBezTo>
                <a:close/>
                <a:moveTo>
                  <a:pt x="6473353" y="1203900"/>
                </a:moveTo>
                <a:cubicBezTo>
                  <a:pt x="6479166" y="1204688"/>
                  <a:pt x="6479166" y="1217312"/>
                  <a:pt x="6474080" y="1223623"/>
                </a:cubicBezTo>
                <a:cubicBezTo>
                  <a:pt x="6468994" y="1216523"/>
                  <a:pt x="6465359" y="1208633"/>
                  <a:pt x="6473353" y="1203900"/>
                </a:cubicBezTo>
                <a:close/>
                <a:moveTo>
                  <a:pt x="2775095" y="1203845"/>
                </a:moveTo>
                <a:cubicBezTo>
                  <a:pt x="2769358" y="1212392"/>
                  <a:pt x="2754296" y="1228773"/>
                  <a:pt x="2743538" y="1229486"/>
                </a:cubicBezTo>
                <a:cubicBezTo>
                  <a:pt x="2749994" y="1220938"/>
                  <a:pt x="2766489" y="1204558"/>
                  <a:pt x="2775095" y="1203845"/>
                </a:cubicBezTo>
                <a:close/>
                <a:moveTo>
                  <a:pt x="6732006" y="1201924"/>
                </a:moveTo>
                <a:cubicBezTo>
                  <a:pt x="6738151" y="1208099"/>
                  <a:pt x="6736102" y="1205355"/>
                  <a:pt x="6739516" y="1214273"/>
                </a:cubicBezTo>
                <a:cubicBezTo>
                  <a:pt x="6733372" y="1217702"/>
                  <a:pt x="6721764" y="1210156"/>
                  <a:pt x="6732006" y="1201924"/>
                </a:cubicBezTo>
                <a:close/>
                <a:moveTo>
                  <a:pt x="6757116" y="1194973"/>
                </a:moveTo>
                <a:cubicBezTo>
                  <a:pt x="6758682" y="1195466"/>
                  <a:pt x="6760183" y="1196994"/>
                  <a:pt x="6761212" y="1199952"/>
                </a:cubicBezTo>
                <a:lnTo>
                  <a:pt x="6752294" y="1207842"/>
                </a:lnTo>
                <a:cubicBezTo>
                  <a:pt x="6748863" y="1203503"/>
                  <a:pt x="6750064" y="1198572"/>
                  <a:pt x="6752636" y="1196205"/>
                </a:cubicBezTo>
                <a:cubicBezTo>
                  <a:pt x="6753922" y="1195022"/>
                  <a:pt x="6755551" y="1194480"/>
                  <a:pt x="6757116" y="1194973"/>
                </a:cubicBezTo>
                <a:close/>
                <a:moveTo>
                  <a:pt x="4073944" y="1188086"/>
                </a:moveTo>
                <a:cubicBezTo>
                  <a:pt x="4078817" y="1196467"/>
                  <a:pt x="4053060" y="1204850"/>
                  <a:pt x="4060022" y="1213930"/>
                </a:cubicBezTo>
                <a:cubicBezTo>
                  <a:pt x="4049580" y="1221614"/>
                  <a:pt x="4051669" y="1206246"/>
                  <a:pt x="4043315" y="1211137"/>
                </a:cubicBezTo>
                <a:cubicBezTo>
                  <a:pt x="4044012" y="1202754"/>
                  <a:pt x="4064894" y="1195769"/>
                  <a:pt x="4073944" y="1188086"/>
                </a:cubicBezTo>
                <a:close/>
                <a:moveTo>
                  <a:pt x="2990082" y="1184124"/>
                </a:moveTo>
                <a:cubicBezTo>
                  <a:pt x="2984327" y="1200269"/>
                  <a:pt x="2950520" y="1219926"/>
                  <a:pt x="2928939" y="1225541"/>
                </a:cubicBezTo>
                <a:cubicBezTo>
                  <a:pt x="2952676" y="1215714"/>
                  <a:pt x="2962748" y="1200269"/>
                  <a:pt x="2990082" y="1184124"/>
                </a:cubicBezTo>
                <a:close/>
                <a:moveTo>
                  <a:pt x="6681158" y="1178259"/>
                </a:moveTo>
                <a:cubicBezTo>
                  <a:pt x="6692180" y="1191818"/>
                  <a:pt x="6675279" y="1188428"/>
                  <a:pt x="6671606" y="1199954"/>
                </a:cubicBezTo>
                <a:cubicBezTo>
                  <a:pt x="6666462" y="1195209"/>
                  <a:pt x="6660582" y="1195886"/>
                  <a:pt x="6654704" y="1195209"/>
                </a:cubicBezTo>
                <a:cubicBezTo>
                  <a:pt x="6658378" y="1189784"/>
                  <a:pt x="6668666" y="1187749"/>
                  <a:pt x="6681158" y="1178259"/>
                </a:cubicBezTo>
                <a:close/>
                <a:moveTo>
                  <a:pt x="5883330" y="1177656"/>
                </a:moveTo>
                <a:lnTo>
                  <a:pt x="5877978" y="1181106"/>
                </a:lnTo>
                <a:lnTo>
                  <a:pt x="5877964" y="1181048"/>
                </a:lnTo>
                <a:cubicBezTo>
                  <a:pt x="5879394" y="1179083"/>
                  <a:pt x="5881898" y="1177298"/>
                  <a:pt x="5883330" y="1177656"/>
                </a:cubicBezTo>
                <a:close/>
                <a:moveTo>
                  <a:pt x="6526748" y="1172343"/>
                </a:moveTo>
                <a:cubicBezTo>
                  <a:pt x="6527489" y="1179387"/>
                  <a:pt x="6527489" y="1187136"/>
                  <a:pt x="6530448" y="1194883"/>
                </a:cubicBezTo>
                <a:cubicBezTo>
                  <a:pt x="6530448" y="1194883"/>
                  <a:pt x="6530448" y="1194883"/>
                  <a:pt x="6520832" y="1201928"/>
                </a:cubicBezTo>
                <a:cubicBezTo>
                  <a:pt x="6521572" y="1191362"/>
                  <a:pt x="6518614" y="1180797"/>
                  <a:pt x="6526748" y="1172343"/>
                </a:cubicBezTo>
                <a:close/>
                <a:moveTo>
                  <a:pt x="6844422" y="1161435"/>
                </a:moveTo>
                <a:cubicBezTo>
                  <a:pt x="6846214" y="1161457"/>
                  <a:pt x="6847629" y="1162514"/>
                  <a:pt x="6847995" y="1165156"/>
                </a:cubicBezTo>
                <a:cubicBezTo>
                  <a:pt x="6847995" y="1165156"/>
                  <a:pt x="6847995" y="1165156"/>
                  <a:pt x="6836308" y="1174313"/>
                </a:cubicBezTo>
                <a:cubicBezTo>
                  <a:pt x="6832290" y="1171848"/>
                  <a:pt x="6834846" y="1166916"/>
                  <a:pt x="6838590" y="1163922"/>
                </a:cubicBezTo>
                <a:cubicBezTo>
                  <a:pt x="6840462" y="1162426"/>
                  <a:pt x="6842630" y="1161413"/>
                  <a:pt x="6844422" y="1161435"/>
                </a:cubicBezTo>
                <a:close/>
                <a:moveTo>
                  <a:pt x="6731991" y="1156563"/>
                </a:moveTo>
                <a:cubicBezTo>
                  <a:pt x="6731991" y="1156563"/>
                  <a:pt x="6731991" y="1156563"/>
                  <a:pt x="6741488" y="1172095"/>
                </a:cubicBezTo>
                <a:cubicBezTo>
                  <a:pt x="6737836" y="1174314"/>
                  <a:pt x="6721764" y="1163219"/>
                  <a:pt x="6731991" y="1156563"/>
                </a:cubicBezTo>
                <a:close/>
                <a:moveTo>
                  <a:pt x="6710163" y="1152610"/>
                </a:moveTo>
                <a:cubicBezTo>
                  <a:pt x="6717820" y="1161250"/>
                  <a:pt x="6703202" y="1171331"/>
                  <a:pt x="6697632" y="1170610"/>
                </a:cubicBezTo>
                <a:cubicBezTo>
                  <a:pt x="6692063" y="1175651"/>
                  <a:pt x="6698328" y="1182852"/>
                  <a:pt x="6701808" y="1189332"/>
                </a:cubicBezTo>
                <a:cubicBezTo>
                  <a:pt x="6686494" y="1197972"/>
                  <a:pt x="6696240" y="1172771"/>
                  <a:pt x="6682318" y="1172771"/>
                </a:cubicBezTo>
                <a:cubicBezTo>
                  <a:pt x="6683710" y="1170610"/>
                  <a:pt x="6685102" y="1172050"/>
                  <a:pt x="6685798" y="1173491"/>
                </a:cubicBezTo>
                <a:cubicBezTo>
                  <a:pt x="6694848" y="1167010"/>
                  <a:pt x="6696936" y="1154049"/>
                  <a:pt x="6710163" y="1152610"/>
                </a:cubicBezTo>
                <a:close/>
                <a:moveTo>
                  <a:pt x="2986200" y="1149184"/>
                </a:moveTo>
                <a:cubicBezTo>
                  <a:pt x="2989647" y="1149658"/>
                  <a:pt x="2984917" y="1158054"/>
                  <a:pt x="2991224" y="1154262"/>
                </a:cubicBezTo>
                <a:cubicBezTo>
                  <a:pt x="2983516" y="1162930"/>
                  <a:pt x="2963196" y="1178096"/>
                  <a:pt x="2940773" y="1193985"/>
                </a:cubicBezTo>
                <a:cubicBezTo>
                  <a:pt x="2948481" y="1175929"/>
                  <a:pt x="2976510" y="1171595"/>
                  <a:pt x="2979313" y="1152096"/>
                </a:cubicBezTo>
                <a:cubicBezTo>
                  <a:pt x="2982992" y="1149749"/>
                  <a:pt x="2985049" y="1149026"/>
                  <a:pt x="2986200" y="1149184"/>
                </a:cubicBezTo>
                <a:close/>
                <a:moveTo>
                  <a:pt x="2810598" y="1146642"/>
                </a:moveTo>
                <a:cubicBezTo>
                  <a:pt x="2810598" y="1162953"/>
                  <a:pt x="2783650" y="1175008"/>
                  <a:pt x="2770175" y="1196282"/>
                </a:cubicBezTo>
                <a:cubicBezTo>
                  <a:pt x="2764503" y="1184227"/>
                  <a:pt x="2754574" y="1209755"/>
                  <a:pt x="2747483" y="1206209"/>
                </a:cubicBezTo>
                <a:cubicBezTo>
                  <a:pt x="2756701" y="1186354"/>
                  <a:pt x="2780104" y="1181391"/>
                  <a:pt x="2790032" y="1160825"/>
                </a:cubicBezTo>
                <a:cubicBezTo>
                  <a:pt x="2797124" y="1172880"/>
                  <a:pt x="2794997" y="1151607"/>
                  <a:pt x="2810598" y="1146642"/>
                </a:cubicBezTo>
                <a:close/>
                <a:moveTo>
                  <a:pt x="6964364" y="1145517"/>
                </a:moveTo>
                <a:cubicBezTo>
                  <a:pt x="6962955" y="1154195"/>
                  <a:pt x="6958728" y="1157351"/>
                  <a:pt x="6952390" y="1160507"/>
                </a:cubicBezTo>
                <a:cubicBezTo>
                  <a:pt x="6944640" y="1151828"/>
                  <a:pt x="6961546" y="1144728"/>
                  <a:pt x="6964364" y="1145517"/>
                </a:cubicBezTo>
                <a:close/>
                <a:moveTo>
                  <a:pt x="6664910" y="1138813"/>
                </a:moveTo>
                <a:cubicBezTo>
                  <a:pt x="6665596" y="1145204"/>
                  <a:pt x="6672456" y="1152304"/>
                  <a:pt x="6665596" y="1156563"/>
                </a:cubicBezTo>
                <a:cubicBezTo>
                  <a:pt x="6663538" y="1153014"/>
                  <a:pt x="6661480" y="1146624"/>
                  <a:pt x="6658050" y="1148753"/>
                </a:cubicBezTo>
                <a:cubicBezTo>
                  <a:pt x="6656678" y="1145204"/>
                  <a:pt x="6662166" y="1142364"/>
                  <a:pt x="6664910" y="1138813"/>
                </a:cubicBezTo>
                <a:close/>
                <a:moveTo>
                  <a:pt x="6552666" y="1136514"/>
                </a:moveTo>
                <a:cubicBezTo>
                  <a:pt x="6554580" y="1137664"/>
                  <a:pt x="6556321" y="1139802"/>
                  <a:pt x="6558060" y="1141444"/>
                </a:cubicBezTo>
                <a:cubicBezTo>
                  <a:pt x="6558060" y="1141444"/>
                  <a:pt x="6558060" y="1141444"/>
                  <a:pt x="6551794" y="1146703"/>
                </a:cubicBezTo>
                <a:cubicBezTo>
                  <a:pt x="6551794" y="1146703"/>
                  <a:pt x="6551794" y="1146703"/>
                  <a:pt x="6546226" y="1137500"/>
                </a:cubicBezTo>
                <a:cubicBezTo>
                  <a:pt x="6548662" y="1135199"/>
                  <a:pt x="6550751" y="1135364"/>
                  <a:pt x="6552666" y="1136514"/>
                </a:cubicBezTo>
                <a:close/>
                <a:moveTo>
                  <a:pt x="3017179" y="1132688"/>
                </a:moveTo>
                <a:cubicBezTo>
                  <a:pt x="3019376" y="1132799"/>
                  <a:pt x="3021117" y="1134099"/>
                  <a:pt x="3021638" y="1137148"/>
                </a:cubicBezTo>
                <a:cubicBezTo>
                  <a:pt x="3021638" y="1137148"/>
                  <a:pt x="3021638" y="1137148"/>
                  <a:pt x="3005627" y="1148623"/>
                </a:cubicBezTo>
                <a:cubicBezTo>
                  <a:pt x="2999885" y="1142707"/>
                  <a:pt x="3010588" y="1132352"/>
                  <a:pt x="3017179" y="1132688"/>
                </a:cubicBezTo>
                <a:close/>
                <a:moveTo>
                  <a:pt x="2831872" y="1121101"/>
                </a:moveTo>
                <a:cubicBezTo>
                  <a:pt x="2857934" y="1111142"/>
                  <a:pt x="2827645" y="1154532"/>
                  <a:pt x="2818487" y="1137461"/>
                </a:cubicBezTo>
                <a:cubicBezTo>
                  <a:pt x="2826941" y="1129636"/>
                  <a:pt x="2826941" y="1138884"/>
                  <a:pt x="2833279" y="1134616"/>
                </a:cubicBezTo>
                <a:cubicBezTo>
                  <a:pt x="2843142" y="1123946"/>
                  <a:pt x="2824123" y="1131770"/>
                  <a:pt x="2831872" y="1121101"/>
                </a:cubicBezTo>
                <a:close/>
                <a:moveTo>
                  <a:pt x="6830306" y="1119596"/>
                </a:moveTo>
                <a:cubicBezTo>
                  <a:pt x="6836132" y="1121821"/>
                  <a:pt x="6840658" y="1136140"/>
                  <a:pt x="6836398" y="1140785"/>
                </a:cubicBezTo>
                <a:lnTo>
                  <a:pt x="6824326" y="1122208"/>
                </a:lnTo>
                <a:cubicBezTo>
                  <a:pt x="6826280" y="1119456"/>
                  <a:pt x="6828366" y="1118854"/>
                  <a:pt x="6830306" y="1119596"/>
                </a:cubicBezTo>
                <a:close/>
                <a:moveTo>
                  <a:pt x="2813127" y="1119040"/>
                </a:moveTo>
                <a:cubicBezTo>
                  <a:pt x="2811003" y="1123331"/>
                  <a:pt x="2811711" y="1127621"/>
                  <a:pt x="2814542" y="1131912"/>
                </a:cubicBezTo>
                <a:cubicBezTo>
                  <a:pt x="2782682" y="1159806"/>
                  <a:pt x="2776309" y="1154800"/>
                  <a:pt x="2741616" y="1184124"/>
                </a:cubicBezTo>
                <a:cubicBezTo>
                  <a:pt x="2741616" y="1184124"/>
                  <a:pt x="2741616" y="1184124"/>
                  <a:pt x="2733828" y="1169104"/>
                </a:cubicBezTo>
                <a:cubicBezTo>
                  <a:pt x="2737368" y="1163383"/>
                  <a:pt x="2743032" y="1157660"/>
                  <a:pt x="2752237" y="1151939"/>
                </a:cubicBezTo>
                <a:cubicBezTo>
                  <a:pt x="2750113" y="1159806"/>
                  <a:pt x="2731704" y="1169104"/>
                  <a:pt x="2743032" y="1176257"/>
                </a:cubicBezTo>
                <a:cubicBezTo>
                  <a:pt x="2772061" y="1138349"/>
                  <a:pt x="2789762" y="1156946"/>
                  <a:pt x="2803214" y="1121900"/>
                </a:cubicBezTo>
                <a:cubicBezTo>
                  <a:pt x="2804630" y="1124761"/>
                  <a:pt x="2809586" y="1120470"/>
                  <a:pt x="2813127" y="1119040"/>
                </a:cubicBezTo>
                <a:close/>
                <a:moveTo>
                  <a:pt x="5986269" y="1111879"/>
                </a:moveTo>
                <a:lnTo>
                  <a:pt x="5978460" y="1118295"/>
                </a:lnTo>
                <a:cubicBezTo>
                  <a:pt x="5976136" y="1121062"/>
                  <a:pt x="5974527" y="1122312"/>
                  <a:pt x="5974169" y="1116242"/>
                </a:cubicBezTo>
                <a:close/>
                <a:moveTo>
                  <a:pt x="5987044" y="1111243"/>
                </a:moveTo>
                <a:lnTo>
                  <a:pt x="5986784" y="1111694"/>
                </a:lnTo>
                <a:lnTo>
                  <a:pt x="5986269" y="1111879"/>
                </a:lnTo>
                <a:close/>
                <a:moveTo>
                  <a:pt x="6627614" y="1107258"/>
                </a:moveTo>
                <a:cubicBezTo>
                  <a:pt x="6631856" y="1110903"/>
                  <a:pt x="6638927" y="1109444"/>
                  <a:pt x="6636806" y="1117462"/>
                </a:cubicBezTo>
                <a:cubicBezTo>
                  <a:pt x="6632564" y="1124022"/>
                  <a:pt x="6628320" y="1123294"/>
                  <a:pt x="6626200" y="1116004"/>
                </a:cubicBezTo>
                <a:cubicBezTo>
                  <a:pt x="6626906" y="1134227"/>
                  <a:pt x="6609230" y="1135684"/>
                  <a:pt x="6601452" y="1140787"/>
                </a:cubicBezTo>
                <a:cubicBezTo>
                  <a:pt x="6609936" y="1125480"/>
                  <a:pt x="6615593" y="1122564"/>
                  <a:pt x="6627614" y="1107258"/>
                </a:cubicBezTo>
                <a:close/>
                <a:moveTo>
                  <a:pt x="3104477" y="1105232"/>
                </a:moveTo>
                <a:cubicBezTo>
                  <a:pt x="3097937" y="1120106"/>
                  <a:pt x="3070324" y="1134980"/>
                  <a:pt x="3049251" y="1150596"/>
                </a:cubicBezTo>
                <a:cubicBezTo>
                  <a:pt x="3055065" y="1132004"/>
                  <a:pt x="3084858" y="1117131"/>
                  <a:pt x="3104477" y="1105232"/>
                </a:cubicBezTo>
                <a:close/>
                <a:moveTo>
                  <a:pt x="6824858" y="1095422"/>
                </a:moveTo>
                <a:cubicBezTo>
                  <a:pt x="6828272" y="1104626"/>
                  <a:pt x="6819397" y="1106161"/>
                  <a:pt x="6813935" y="1109228"/>
                </a:cubicBezTo>
                <a:cubicBezTo>
                  <a:pt x="6810521" y="1098490"/>
                  <a:pt x="6818714" y="1104626"/>
                  <a:pt x="6824858" y="1095422"/>
                </a:cubicBezTo>
                <a:close/>
                <a:moveTo>
                  <a:pt x="4214048" y="1093417"/>
                </a:moveTo>
                <a:cubicBezTo>
                  <a:pt x="4220828" y="1104265"/>
                  <a:pt x="4209302" y="1110772"/>
                  <a:pt x="4199131" y="1115112"/>
                </a:cubicBezTo>
                <a:cubicBezTo>
                  <a:pt x="4199131" y="1107880"/>
                  <a:pt x="4205911" y="1100648"/>
                  <a:pt x="4214048" y="1093417"/>
                </a:cubicBezTo>
                <a:close/>
                <a:moveTo>
                  <a:pt x="3108587" y="1079685"/>
                </a:moveTo>
                <a:cubicBezTo>
                  <a:pt x="3114339" y="1081864"/>
                  <a:pt x="3111052" y="1089131"/>
                  <a:pt x="3113518" y="1093492"/>
                </a:cubicBezTo>
                <a:cubicBezTo>
                  <a:pt x="3107764" y="1090584"/>
                  <a:pt x="3104477" y="1081864"/>
                  <a:pt x="3108587" y="1079685"/>
                </a:cubicBezTo>
                <a:close/>
                <a:moveTo>
                  <a:pt x="6354191" y="1077705"/>
                </a:moveTo>
                <a:cubicBezTo>
                  <a:pt x="6354908" y="1085842"/>
                  <a:pt x="6352039" y="1086581"/>
                  <a:pt x="6349170" y="1095457"/>
                </a:cubicBezTo>
                <a:cubicBezTo>
                  <a:pt x="6339129" y="1093977"/>
                  <a:pt x="6346302" y="1081404"/>
                  <a:pt x="6354191" y="1077705"/>
                </a:cubicBezTo>
                <a:close/>
                <a:moveTo>
                  <a:pt x="6674044" y="1077673"/>
                </a:moveTo>
                <a:cubicBezTo>
                  <a:pt x="6678374" y="1095255"/>
                  <a:pt x="6662498" y="1085789"/>
                  <a:pt x="6652396" y="1101341"/>
                </a:cubicBezTo>
                <a:cubicBezTo>
                  <a:pt x="6648788" y="1093226"/>
                  <a:pt x="6666106" y="1087816"/>
                  <a:pt x="6654560" y="1078350"/>
                </a:cubicBezTo>
                <a:cubicBezTo>
                  <a:pt x="6664664" y="1078350"/>
                  <a:pt x="6666106" y="1091874"/>
                  <a:pt x="6674044" y="1077673"/>
                </a:cubicBezTo>
                <a:close/>
                <a:moveTo>
                  <a:pt x="6864490" y="1076423"/>
                </a:moveTo>
                <a:cubicBezTo>
                  <a:pt x="6870228" y="1075699"/>
                  <a:pt x="6874532" y="1087993"/>
                  <a:pt x="6879552" y="1090163"/>
                </a:cubicBezTo>
                <a:cubicBezTo>
                  <a:pt x="6872380" y="1097395"/>
                  <a:pt x="6863774" y="1084377"/>
                  <a:pt x="6864490" y="1076423"/>
                </a:cubicBezTo>
                <a:close/>
                <a:moveTo>
                  <a:pt x="6599367" y="1075701"/>
                </a:moveTo>
                <a:cubicBezTo>
                  <a:pt x="6606692" y="1086601"/>
                  <a:pt x="6592040" y="1079334"/>
                  <a:pt x="6593506" y="1088054"/>
                </a:cubicBezTo>
                <a:cubicBezTo>
                  <a:pt x="6613286" y="1087328"/>
                  <a:pt x="6600832" y="1083694"/>
                  <a:pt x="6602297" y="1103313"/>
                </a:cubicBezTo>
                <a:cubicBezTo>
                  <a:pt x="6597170" y="1102586"/>
                  <a:pt x="6592040" y="1097500"/>
                  <a:pt x="6587645" y="1089507"/>
                </a:cubicBezTo>
                <a:cubicBezTo>
                  <a:pt x="6588378" y="1084421"/>
                  <a:pt x="6593506" y="1080061"/>
                  <a:pt x="6599367" y="1075701"/>
                </a:cubicBezTo>
                <a:close/>
                <a:moveTo>
                  <a:pt x="4255980" y="1069730"/>
                </a:moveTo>
                <a:cubicBezTo>
                  <a:pt x="4274080" y="1069730"/>
                  <a:pt x="4234982" y="1091425"/>
                  <a:pt x="4231362" y="1085640"/>
                </a:cubicBezTo>
                <a:cubicBezTo>
                  <a:pt x="4216882" y="1086364"/>
                  <a:pt x="4260324" y="1074792"/>
                  <a:pt x="4255980" y="1069730"/>
                </a:cubicBezTo>
                <a:close/>
                <a:moveTo>
                  <a:pt x="4307073" y="1059887"/>
                </a:moveTo>
                <a:cubicBezTo>
                  <a:pt x="4312810" y="1066988"/>
                  <a:pt x="4313528" y="1071721"/>
                  <a:pt x="4307790" y="1070933"/>
                </a:cubicBezTo>
                <a:cubicBezTo>
                  <a:pt x="4307073" y="1066988"/>
                  <a:pt x="4305638" y="1063044"/>
                  <a:pt x="4307073" y="1059887"/>
                </a:cubicBezTo>
                <a:close/>
                <a:moveTo>
                  <a:pt x="4022865" y="1056825"/>
                </a:moveTo>
                <a:cubicBezTo>
                  <a:pt x="4023592" y="1063280"/>
                  <a:pt x="3995978" y="1077623"/>
                  <a:pt x="4000338" y="1062563"/>
                </a:cubicBezTo>
                <a:cubicBezTo>
                  <a:pt x="4011965" y="1053957"/>
                  <a:pt x="4011238" y="1066148"/>
                  <a:pt x="4022865" y="1056825"/>
                </a:cubicBezTo>
                <a:close/>
                <a:moveTo>
                  <a:pt x="3115654" y="1056543"/>
                </a:moveTo>
                <a:cubicBezTo>
                  <a:pt x="3117778" y="1057467"/>
                  <a:pt x="3119194" y="1059871"/>
                  <a:pt x="3120256" y="1063569"/>
                </a:cubicBezTo>
                <a:cubicBezTo>
                  <a:pt x="3111052" y="1070965"/>
                  <a:pt x="3104680" y="1073923"/>
                  <a:pt x="3099015" y="1074663"/>
                </a:cubicBezTo>
                <a:cubicBezTo>
                  <a:pt x="3099015" y="1075403"/>
                  <a:pt x="3099015" y="1076882"/>
                  <a:pt x="3098307" y="1077622"/>
                </a:cubicBezTo>
                <a:lnTo>
                  <a:pt x="3094462" y="1073604"/>
                </a:lnTo>
                <a:lnTo>
                  <a:pt x="3090671" y="1081687"/>
                </a:lnTo>
                <a:cubicBezTo>
                  <a:pt x="3088042" y="1083074"/>
                  <a:pt x="3084098" y="1084000"/>
                  <a:pt x="3078837" y="1087327"/>
                </a:cubicBezTo>
                <a:cubicBezTo>
                  <a:pt x="3075080" y="1092504"/>
                  <a:pt x="3077335" y="1096942"/>
                  <a:pt x="3068319" y="1101379"/>
                </a:cubicBezTo>
                <a:cubicBezTo>
                  <a:pt x="3065313" y="1096942"/>
                  <a:pt x="3068319" y="1092504"/>
                  <a:pt x="3069821" y="1088066"/>
                </a:cubicBezTo>
                <a:cubicBezTo>
                  <a:pt x="3068319" y="1085848"/>
                  <a:pt x="3066815" y="1083629"/>
                  <a:pt x="3063058" y="1082889"/>
                </a:cubicBezTo>
                <a:cubicBezTo>
                  <a:pt x="3069069" y="1075494"/>
                  <a:pt x="3075832" y="1071795"/>
                  <a:pt x="3084098" y="1071795"/>
                </a:cubicBezTo>
                <a:cubicBezTo>
                  <a:pt x="3081843" y="1074753"/>
                  <a:pt x="3079589" y="1076972"/>
                  <a:pt x="3078085" y="1078451"/>
                </a:cubicBezTo>
                <a:lnTo>
                  <a:pt x="3094254" y="1073388"/>
                </a:lnTo>
                <a:lnTo>
                  <a:pt x="3092643" y="1071705"/>
                </a:lnTo>
                <a:cubicBezTo>
                  <a:pt x="3096891" y="1075403"/>
                  <a:pt x="3095476" y="1065049"/>
                  <a:pt x="3099015" y="1066527"/>
                </a:cubicBezTo>
                <a:cubicBezTo>
                  <a:pt x="3099015" y="1068007"/>
                  <a:pt x="3099724" y="1069487"/>
                  <a:pt x="3099724" y="1070965"/>
                </a:cubicBezTo>
                <a:cubicBezTo>
                  <a:pt x="3102555" y="1066527"/>
                  <a:pt x="3110344" y="1062089"/>
                  <a:pt x="3106804" y="1058392"/>
                </a:cubicBezTo>
                <a:cubicBezTo>
                  <a:pt x="3110698" y="1056173"/>
                  <a:pt x="3113530" y="1055618"/>
                  <a:pt x="3115654" y="1056543"/>
                </a:cubicBezTo>
                <a:close/>
                <a:moveTo>
                  <a:pt x="2893436" y="1055918"/>
                </a:moveTo>
                <a:cubicBezTo>
                  <a:pt x="2880470" y="1076264"/>
                  <a:pt x="2842293" y="1084257"/>
                  <a:pt x="2820682" y="1111143"/>
                </a:cubicBezTo>
                <a:cubicBezTo>
                  <a:pt x="2810598" y="1095883"/>
                  <a:pt x="2878310" y="1066091"/>
                  <a:pt x="2893436" y="1055918"/>
                </a:cubicBezTo>
                <a:close/>
                <a:moveTo>
                  <a:pt x="4274260" y="1046803"/>
                </a:moveTo>
                <a:cubicBezTo>
                  <a:pt x="4278563" y="1047542"/>
                  <a:pt x="4277128" y="1054938"/>
                  <a:pt x="4279997" y="1054199"/>
                </a:cubicBezTo>
                <a:cubicBezTo>
                  <a:pt x="4278563" y="1056418"/>
                  <a:pt x="4269956" y="1060115"/>
                  <a:pt x="4259916" y="1063814"/>
                </a:cubicBezTo>
                <a:cubicBezTo>
                  <a:pt x="4256328" y="1052719"/>
                  <a:pt x="4264218" y="1061595"/>
                  <a:pt x="4261350" y="1051980"/>
                </a:cubicBezTo>
                <a:cubicBezTo>
                  <a:pt x="4264218" y="1052719"/>
                  <a:pt x="4267805" y="1051240"/>
                  <a:pt x="4272108" y="1055677"/>
                </a:cubicBezTo>
                <a:cubicBezTo>
                  <a:pt x="4264936" y="1046062"/>
                  <a:pt x="4277845" y="1054199"/>
                  <a:pt x="4274260" y="1046803"/>
                </a:cubicBezTo>
                <a:close/>
                <a:moveTo>
                  <a:pt x="5201310" y="1044109"/>
                </a:moveTo>
                <a:cubicBezTo>
                  <a:pt x="5207000" y="1049130"/>
                  <a:pt x="5178548" y="1077817"/>
                  <a:pt x="5163609" y="1079251"/>
                </a:cubicBezTo>
                <a:cubicBezTo>
                  <a:pt x="5163609" y="1084272"/>
                  <a:pt x="5160764" y="1089292"/>
                  <a:pt x="5155074" y="1095029"/>
                </a:cubicBezTo>
                <a:cubicBezTo>
                  <a:pt x="5149382" y="1100766"/>
                  <a:pt x="5140846" y="1107222"/>
                  <a:pt x="5130888" y="1115110"/>
                </a:cubicBezTo>
                <a:cubicBezTo>
                  <a:pt x="5130888" y="1115110"/>
                  <a:pt x="5130888" y="1115110"/>
                  <a:pt x="5120218" y="1113676"/>
                </a:cubicBezTo>
                <a:cubicBezTo>
                  <a:pt x="5137290" y="1094312"/>
                  <a:pt x="5140134" y="1094312"/>
                  <a:pt x="5152228" y="1077817"/>
                </a:cubicBezTo>
                <a:cubicBezTo>
                  <a:pt x="5160053" y="1076382"/>
                  <a:pt x="5167877" y="1072797"/>
                  <a:pt x="5175702" y="1070645"/>
                </a:cubicBezTo>
                <a:cubicBezTo>
                  <a:pt x="5177836" y="1064190"/>
                  <a:pt x="5182816" y="1057018"/>
                  <a:pt x="5181393" y="1051998"/>
                </a:cubicBezTo>
                <a:cubicBezTo>
                  <a:pt x="5188506" y="1045543"/>
                  <a:pt x="5194198" y="1051280"/>
                  <a:pt x="5201310" y="1044109"/>
                </a:cubicBezTo>
                <a:close/>
                <a:moveTo>
                  <a:pt x="4280925" y="1040542"/>
                </a:moveTo>
                <a:cubicBezTo>
                  <a:pt x="4281535" y="1039696"/>
                  <a:pt x="4282956" y="1039884"/>
                  <a:pt x="4289859" y="1045519"/>
                </a:cubicBezTo>
                <a:cubicBezTo>
                  <a:pt x="4284986" y="1044016"/>
                  <a:pt x="4284986" y="1050027"/>
                  <a:pt x="4276864" y="1041762"/>
                </a:cubicBezTo>
                <a:cubicBezTo>
                  <a:pt x="4280520" y="1043265"/>
                  <a:pt x="4280316" y="1041387"/>
                  <a:pt x="4280925" y="1040542"/>
                </a:cubicBezTo>
                <a:close/>
                <a:moveTo>
                  <a:pt x="3970339" y="1040141"/>
                </a:moveTo>
                <a:cubicBezTo>
                  <a:pt x="3957507" y="1061272"/>
                  <a:pt x="3931130" y="1061272"/>
                  <a:pt x="3911168" y="1079586"/>
                </a:cubicBezTo>
                <a:cubicBezTo>
                  <a:pt x="3921862" y="1060567"/>
                  <a:pt x="3945387" y="1054933"/>
                  <a:pt x="3970339" y="1040141"/>
                </a:cubicBezTo>
                <a:close/>
                <a:moveTo>
                  <a:pt x="6649396" y="1032311"/>
                </a:moveTo>
                <a:cubicBezTo>
                  <a:pt x="6650761" y="1039707"/>
                  <a:pt x="6637789" y="1044145"/>
                  <a:pt x="6633693" y="1050062"/>
                </a:cubicBezTo>
                <a:cubicBezTo>
                  <a:pt x="6633010" y="1040446"/>
                  <a:pt x="6641886" y="1036010"/>
                  <a:pt x="6649396" y="1032311"/>
                </a:cubicBezTo>
                <a:close/>
                <a:moveTo>
                  <a:pt x="2867416" y="1028314"/>
                </a:moveTo>
                <a:cubicBezTo>
                  <a:pt x="2864003" y="1045452"/>
                  <a:pt x="2877658" y="1046943"/>
                  <a:pt x="2861955" y="1061843"/>
                </a:cubicBezTo>
                <a:cubicBezTo>
                  <a:pt x="2866734" y="1057373"/>
                  <a:pt x="2859224" y="1041726"/>
                  <a:pt x="2857858" y="1053648"/>
                </a:cubicBezTo>
                <a:cubicBezTo>
                  <a:pt x="2842155" y="1059609"/>
                  <a:pt x="2867416" y="1040982"/>
                  <a:pt x="2855811" y="1037256"/>
                </a:cubicBezTo>
                <a:cubicBezTo>
                  <a:pt x="2855811" y="1037256"/>
                  <a:pt x="2855811" y="1037256"/>
                  <a:pt x="2867416" y="1028314"/>
                </a:cubicBezTo>
                <a:close/>
                <a:moveTo>
                  <a:pt x="6443664" y="1024453"/>
                </a:moveTo>
                <a:cubicBezTo>
                  <a:pt x="6442162" y="1036524"/>
                  <a:pt x="6434648" y="1038654"/>
                  <a:pt x="6427885" y="1042204"/>
                </a:cubicBezTo>
                <a:cubicBezTo>
                  <a:pt x="6427885" y="1034393"/>
                  <a:pt x="6432394" y="1035813"/>
                  <a:pt x="6433146" y="1029424"/>
                </a:cubicBezTo>
                <a:cubicBezTo>
                  <a:pt x="6431642" y="1028713"/>
                  <a:pt x="6428637" y="1029424"/>
                  <a:pt x="6429388" y="1026583"/>
                </a:cubicBezTo>
                <a:cubicBezTo>
                  <a:pt x="6436151" y="1031553"/>
                  <a:pt x="6436151" y="1026583"/>
                  <a:pt x="6443664" y="1024453"/>
                </a:cubicBezTo>
                <a:close/>
                <a:moveTo>
                  <a:pt x="3168057" y="1018454"/>
                </a:moveTo>
                <a:cubicBezTo>
                  <a:pt x="3168057" y="1018454"/>
                  <a:pt x="3168057" y="1018454"/>
                  <a:pt x="3171537" y="1026048"/>
                </a:cubicBezTo>
                <a:cubicBezTo>
                  <a:pt x="3152046" y="1045376"/>
                  <a:pt x="3147173" y="1048828"/>
                  <a:pt x="3124898" y="1059872"/>
                </a:cubicBezTo>
                <a:cubicBezTo>
                  <a:pt x="3124200" y="1042614"/>
                  <a:pt x="3142300" y="1028118"/>
                  <a:pt x="3168057" y="1018454"/>
                </a:cubicBezTo>
                <a:close/>
                <a:moveTo>
                  <a:pt x="4300550" y="1015913"/>
                </a:moveTo>
                <a:cubicBezTo>
                  <a:pt x="4302858" y="1015820"/>
                  <a:pt x="4305876" y="1016005"/>
                  <a:pt x="4311556" y="1017485"/>
                </a:cubicBezTo>
                <a:cubicBezTo>
                  <a:pt x="4310846" y="1020443"/>
                  <a:pt x="4304455" y="1018964"/>
                  <a:pt x="4293804" y="1016005"/>
                </a:cubicBezTo>
                <a:cubicBezTo>
                  <a:pt x="4296644" y="1016376"/>
                  <a:pt x="4298242" y="1016005"/>
                  <a:pt x="4300550" y="1015913"/>
                </a:cubicBezTo>
                <a:close/>
                <a:moveTo>
                  <a:pt x="4309497" y="1011156"/>
                </a:moveTo>
                <a:cubicBezTo>
                  <a:pt x="4312777" y="1011074"/>
                  <a:pt x="4317150" y="1011240"/>
                  <a:pt x="4321160" y="1011240"/>
                </a:cubicBezTo>
                <a:cubicBezTo>
                  <a:pt x="4337196" y="1014526"/>
                  <a:pt x="4305852" y="1011897"/>
                  <a:pt x="4325533" y="1015184"/>
                </a:cubicBezTo>
                <a:cubicBezTo>
                  <a:pt x="4325533" y="1016499"/>
                  <a:pt x="4311684" y="1013868"/>
                  <a:pt x="4304394" y="1012554"/>
                </a:cubicBezTo>
                <a:cubicBezTo>
                  <a:pt x="4304030" y="1011567"/>
                  <a:pt x="4306217" y="1011240"/>
                  <a:pt x="4309497" y="1011156"/>
                </a:cubicBezTo>
                <a:close/>
                <a:moveTo>
                  <a:pt x="6677388" y="1006672"/>
                </a:moveTo>
                <a:cubicBezTo>
                  <a:pt x="6688236" y="1008025"/>
                  <a:pt x="6680098" y="1024253"/>
                  <a:pt x="6675352" y="1029663"/>
                </a:cubicBezTo>
                <a:cubicBezTo>
                  <a:pt x="6672640" y="1028986"/>
                  <a:pt x="6669251" y="1029663"/>
                  <a:pt x="6666539" y="1030339"/>
                </a:cubicBezTo>
                <a:cubicBezTo>
                  <a:pt x="6667217" y="1022225"/>
                  <a:pt x="6682811" y="1016138"/>
                  <a:pt x="6677388" y="1006672"/>
                </a:cubicBezTo>
                <a:close/>
                <a:moveTo>
                  <a:pt x="3009397" y="1003207"/>
                </a:moveTo>
                <a:cubicBezTo>
                  <a:pt x="3012349" y="1003121"/>
                  <a:pt x="3014711" y="1004160"/>
                  <a:pt x="3015722" y="1007625"/>
                </a:cubicBezTo>
                <a:cubicBezTo>
                  <a:pt x="3008300" y="1017327"/>
                  <a:pt x="3008300" y="1011784"/>
                  <a:pt x="2998179" y="1023564"/>
                </a:cubicBezTo>
                <a:cubicBezTo>
                  <a:pt x="2990081" y="1026335"/>
                  <a:pt x="2998854" y="1019406"/>
                  <a:pt x="3004251" y="1015247"/>
                </a:cubicBezTo>
                <a:cubicBezTo>
                  <a:pt x="3001552" y="1008318"/>
                  <a:pt x="2995479" y="1015247"/>
                  <a:pt x="2999528" y="1005547"/>
                </a:cubicBezTo>
                <a:cubicBezTo>
                  <a:pt x="3002901" y="1004507"/>
                  <a:pt x="3006445" y="1003294"/>
                  <a:pt x="3009397" y="1003207"/>
                </a:cubicBezTo>
                <a:close/>
                <a:moveTo>
                  <a:pt x="4321524" y="998748"/>
                </a:moveTo>
                <a:cubicBezTo>
                  <a:pt x="4333998" y="998748"/>
                  <a:pt x="4345085" y="998748"/>
                  <a:pt x="4338154" y="1000721"/>
                </a:cubicBezTo>
                <a:cubicBezTo>
                  <a:pt x="4329839" y="1000721"/>
                  <a:pt x="4319444" y="999733"/>
                  <a:pt x="4321524" y="998748"/>
                </a:cubicBezTo>
                <a:close/>
                <a:moveTo>
                  <a:pt x="6500862" y="994354"/>
                </a:moveTo>
                <a:cubicBezTo>
                  <a:pt x="6498132" y="1004527"/>
                  <a:pt x="6487208" y="1000167"/>
                  <a:pt x="6483111" y="1006707"/>
                </a:cubicBezTo>
                <a:cubicBezTo>
                  <a:pt x="6486525" y="998713"/>
                  <a:pt x="6491987" y="992900"/>
                  <a:pt x="6500862" y="994354"/>
                </a:cubicBezTo>
                <a:close/>
                <a:moveTo>
                  <a:pt x="6936751" y="994039"/>
                </a:moveTo>
                <a:cubicBezTo>
                  <a:pt x="6938442" y="992333"/>
                  <a:pt x="6941448" y="993851"/>
                  <a:pt x="6948586" y="998781"/>
                </a:cubicBezTo>
                <a:cubicBezTo>
                  <a:pt x="6943326" y="1004091"/>
                  <a:pt x="6938818" y="1000297"/>
                  <a:pt x="6932806" y="1008643"/>
                </a:cubicBezTo>
                <a:cubicBezTo>
                  <a:pt x="6934685" y="1000678"/>
                  <a:pt x="6935060" y="995746"/>
                  <a:pt x="6936751" y="994039"/>
                </a:cubicBezTo>
                <a:close/>
                <a:moveTo>
                  <a:pt x="3177454" y="990843"/>
                </a:moveTo>
                <a:cubicBezTo>
                  <a:pt x="3175376" y="1001800"/>
                  <a:pt x="3166367" y="1005452"/>
                  <a:pt x="3155278" y="1010565"/>
                </a:cubicBezTo>
                <a:cubicBezTo>
                  <a:pt x="3151813" y="1003261"/>
                  <a:pt x="3171218" y="990843"/>
                  <a:pt x="3177454" y="990843"/>
                </a:cubicBezTo>
                <a:close/>
                <a:moveTo>
                  <a:pt x="4240039" y="989185"/>
                </a:moveTo>
                <a:lnTo>
                  <a:pt x="4239514" y="989916"/>
                </a:lnTo>
                <a:lnTo>
                  <a:pt x="4239310" y="990246"/>
                </a:lnTo>
                <a:cubicBezTo>
                  <a:pt x="4239038" y="990742"/>
                  <a:pt x="4239536" y="990015"/>
                  <a:pt x="4239962" y="989356"/>
                </a:cubicBezTo>
                <a:close/>
                <a:moveTo>
                  <a:pt x="2980220" y="988870"/>
                </a:moveTo>
                <a:cubicBezTo>
                  <a:pt x="2976029" y="997661"/>
                  <a:pt x="2966947" y="1005719"/>
                  <a:pt x="2954374" y="1014511"/>
                </a:cubicBezTo>
                <a:cubicBezTo>
                  <a:pt x="2946689" y="1006451"/>
                  <a:pt x="2971837" y="997661"/>
                  <a:pt x="2980220" y="988870"/>
                </a:cubicBezTo>
                <a:close/>
                <a:moveTo>
                  <a:pt x="3218874" y="986898"/>
                </a:moveTo>
                <a:cubicBezTo>
                  <a:pt x="3212629" y="1004036"/>
                  <a:pt x="3194585" y="1006271"/>
                  <a:pt x="3181399" y="1020427"/>
                </a:cubicBezTo>
                <a:cubicBezTo>
                  <a:pt x="3183482" y="1004036"/>
                  <a:pt x="3202913" y="998820"/>
                  <a:pt x="3218874" y="986898"/>
                </a:cubicBezTo>
                <a:close/>
                <a:moveTo>
                  <a:pt x="4250896" y="977718"/>
                </a:moveTo>
                <a:cubicBezTo>
                  <a:pt x="4250726" y="977985"/>
                  <a:pt x="4249822" y="979143"/>
                  <a:pt x="4247652" y="981814"/>
                </a:cubicBezTo>
                <a:cubicBezTo>
                  <a:pt x="4242590" y="987867"/>
                  <a:pt x="4242952" y="987334"/>
                  <a:pt x="4242770" y="987422"/>
                </a:cubicBezTo>
                <a:lnTo>
                  <a:pt x="4242008" y="988226"/>
                </a:lnTo>
                <a:lnTo>
                  <a:pt x="4246928" y="982526"/>
                </a:lnTo>
                <a:cubicBezTo>
                  <a:pt x="4245844" y="983594"/>
                  <a:pt x="4248194" y="980746"/>
                  <a:pt x="4249732" y="978965"/>
                </a:cubicBezTo>
                <a:cubicBezTo>
                  <a:pt x="4250500" y="978074"/>
                  <a:pt x="4251065" y="977451"/>
                  <a:pt x="4250896" y="977718"/>
                </a:cubicBezTo>
                <a:close/>
                <a:moveTo>
                  <a:pt x="4248022" y="977116"/>
                </a:moveTo>
                <a:cubicBezTo>
                  <a:pt x="4248971" y="976059"/>
                  <a:pt x="4248591" y="977116"/>
                  <a:pt x="4244798" y="983104"/>
                </a:cubicBezTo>
                <a:lnTo>
                  <a:pt x="4235310" y="995981"/>
                </a:lnTo>
                <a:lnTo>
                  <a:pt x="4241346" y="988924"/>
                </a:lnTo>
                <a:lnTo>
                  <a:pt x="4242008" y="988226"/>
                </a:lnTo>
                <a:lnTo>
                  <a:pt x="4235274" y="996029"/>
                </a:lnTo>
                <a:lnTo>
                  <a:pt x="4234936" y="996487"/>
                </a:lnTo>
                <a:lnTo>
                  <a:pt x="4235165" y="996155"/>
                </a:lnTo>
                <a:lnTo>
                  <a:pt x="4234634" y="996770"/>
                </a:lnTo>
                <a:lnTo>
                  <a:pt x="4235184" y="996128"/>
                </a:lnTo>
                <a:lnTo>
                  <a:pt x="4238232" y="991700"/>
                </a:lnTo>
                <a:lnTo>
                  <a:pt x="4237682" y="992465"/>
                </a:lnTo>
                <a:cubicBezTo>
                  <a:pt x="4237502" y="992644"/>
                  <a:pt x="4237502" y="992465"/>
                  <a:pt x="4234634" y="996051"/>
                </a:cubicBezTo>
                <a:cubicBezTo>
                  <a:pt x="4242523" y="984576"/>
                  <a:pt x="4244316" y="982066"/>
                  <a:pt x="4244136" y="982515"/>
                </a:cubicBezTo>
                <a:lnTo>
                  <a:pt x="4243922" y="982904"/>
                </a:lnTo>
                <a:close/>
                <a:moveTo>
                  <a:pt x="4352393" y="963904"/>
                </a:moveTo>
                <a:cubicBezTo>
                  <a:pt x="4354242" y="963575"/>
                  <a:pt x="4354946" y="963575"/>
                  <a:pt x="4354946" y="963904"/>
                </a:cubicBezTo>
                <a:cubicBezTo>
                  <a:pt x="4335927" y="969164"/>
                  <a:pt x="4334518" y="970478"/>
                  <a:pt x="4315499" y="975080"/>
                </a:cubicBezTo>
                <a:cubicBezTo>
                  <a:pt x="4316204" y="973766"/>
                  <a:pt x="4343676" y="967191"/>
                  <a:pt x="4342972" y="965876"/>
                </a:cubicBezTo>
                <a:cubicBezTo>
                  <a:pt x="4347550" y="964890"/>
                  <a:pt x="4350544" y="964232"/>
                  <a:pt x="4352393" y="963904"/>
                </a:cubicBezTo>
                <a:close/>
                <a:moveTo>
                  <a:pt x="4341140" y="961255"/>
                </a:moveTo>
                <a:cubicBezTo>
                  <a:pt x="4340426" y="964908"/>
                  <a:pt x="4318986" y="972943"/>
                  <a:pt x="4309697" y="976595"/>
                </a:cubicBezTo>
                <a:cubicBezTo>
                  <a:pt x="4291831" y="980978"/>
                  <a:pt x="4330420" y="967829"/>
                  <a:pt x="4326848" y="966369"/>
                </a:cubicBezTo>
                <a:cubicBezTo>
                  <a:pt x="4301122" y="975865"/>
                  <a:pt x="4318272" y="971482"/>
                  <a:pt x="4298263" y="978056"/>
                </a:cubicBezTo>
                <a:cubicBezTo>
                  <a:pt x="4298263" y="976595"/>
                  <a:pt x="4302550" y="974404"/>
                  <a:pt x="4328992" y="961986"/>
                </a:cubicBezTo>
                <a:cubicBezTo>
                  <a:pt x="4326133" y="964908"/>
                  <a:pt x="4295404" y="977326"/>
                  <a:pt x="4341140" y="961255"/>
                </a:cubicBezTo>
                <a:close/>
                <a:moveTo>
                  <a:pt x="4329844" y="955356"/>
                </a:moveTo>
                <a:cubicBezTo>
                  <a:pt x="4331278" y="956860"/>
                  <a:pt x="4321954" y="961367"/>
                  <a:pt x="4314066" y="965875"/>
                </a:cubicBezTo>
                <a:cubicBezTo>
                  <a:pt x="4299720" y="971135"/>
                  <a:pt x="4304741" y="966626"/>
                  <a:pt x="4329844" y="955356"/>
                </a:cubicBezTo>
                <a:close/>
                <a:moveTo>
                  <a:pt x="6621176" y="951480"/>
                </a:moveTo>
                <a:cubicBezTo>
                  <a:pt x="6620386" y="960582"/>
                  <a:pt x="6613286" y="962099"/>
                  <a:pt x="6617230" y="967409"/>
                </a:cubicBezTo>
                <a:cubicBezTo>
                  <a:pt x="6613286" y="965892"/>
                  <a:pt x="6609342" y="971202"/>
                  <a:pt x="6609342" y="967409"/>
                </a:cubicBezTo>
                <a:cubicBezTo>
                  <a:pt x="6612497" y="961341"/>
                  <a:pt x="6609342" y="956789"/>
                  <a:pt x="6621176" y="951480"/>
                </a:cubicBezTo>
                <a:close/>
                <a:moveTo>
                  <a:pt x="4114320" y="949418"/>
                </a:moveTo>
                <a:cubicBezTo>
                  <a:pt x="4111458" y="975135"/>
                  <a:pt x="4061376" y="985849"/>
                  <a:pt x="4047067" y="1006567"/>
                </a:cubicBezTo>
                <a:cubicBezTo>
                  <a:pt x="4041343" y="1008710"/>
                  <a:pt x="4038481" y="1005138"/>
                  <a:pt x="4032757" y="1007996"/>
                </a:cubicBezTo>
                <a:cubicBezTo>
                  <a:pt x="4032757" y="1003709"/>
                  <a:pt x="4035619" y="999423"/>
                  <a:pt x="4042773" y="995851"/>
                </a:cubicBezTo>
                <a:cubicBezTo>
                  <a:pt x="4034188" y="992993"/>
                  <a:pt x="4033472" y="1002995"/>
                  <a:pt x="4021310" y="1004424"/>
                </a:cubicBezTo>
                <a:cubicBezTo>
                  <a:pt x="4016302" y="1008710"/>
                  <a:pt x="4020595" y="1012995"/>
                  <a:pt x="4021310" y="1017281"/>
                </a:cubicBezTo>
                <a:cubicBezTo>
                  <a:pt x="4007001" y="1025140"/>
                  <a:pt x="3991977" y="1026568"/>
                  <a:pt x="3975521" y="1040142"/>
                </a:cubicBezTo>
                <a:cubicBezTo>
                  <a:pt x="3974805" y="1037284"/>
                  <a:pt x="3979814" y="1035141"/>
                  <a:pt x="3982675" y="1032998"/>
                </a:cubicBezTo>
                <a:cubicBezTo>
                  <a:pt x="3984106" y="1021568"/>
                  <a:pt x="3968366" y="1037999"/>
                  <a:pt x="3969797" y="1026568"/>
                </a:cubicBezTo>
                <a:cubicBezTo>
                  <a:pt x="4004139" y="1007996"/>
                  <a:pt x="4054221" y="987992"/>
                  <a:pt x="4059229" y="962990"/>
                </a:cubicBezTo>
                <a:cubicBezTo>
                  <a:pt x="4069246" y="957275"/>
                  <a:pt x="4079262" y="951561"/>
                  <a:pt x="4084986" y="952274"/>
                </a:cubicBezTo>
                <a:cubicBezTo>
                  <a:pt x="4084270" y="962990"/>
                  <a:pt x="4087133" y="958704"/>
                  <a:pt x="4092141" y="968705"/>
                </a:cubicBezTo>
                <a:cubicBezTo>
                  <a:pt x="4102873" y="964419"/>
                  <a:pt x="4106450" y="959418"/>
                  <a:pt x="4100726" y="953703"/>
                </a:cubicBezTo>
                <a:cubicBezTo>
                  <a:pt x="4104303" y="950847"/>
                  <a:pt x="4105019" y="952274"/>
                  <a:pt x="4106450" y="953703"/>
                </a:cubicBezTo>
                <a:cubicBezTo>
                  <a:pt x="4106450" y="953703"/>
                  <a:pt x="4106450" y="953703"/>
                  <a:pt x="4114320" y="949418"/>
                </a:cubicBezTo>
                <a:close/>
                <a:moveTo>
                  <a:pt x="4301694" y="939577"/>
                </a:moveTo>
                <a:cubicBezTo>
                  <a:pt x="4295353" y="946293"/>
                  <a:pt x="4289719" y="950771"/>
                  <a:pt x="4272812" y="967188"/>
                </a:cubicBezTo>
                <a:cubicBezTo>
                  <a:pt x="4272812" y="967188"/>
                  <a:pt x="4272812" y="967188"/>
                  <a:pt x="4272108" y="966441"/>
                </a:cubicBezTo>
                <a:cubicBezTo>
                  <a:pt x="4284083" y="955994"/>
                  <a:pt x="4292536" y="948532"/>
                  <a:pt x="4301694" y="939577"/>
                </a:cubicBezTo>
                <a:close/>
                <a:moveTo>
                  <a:pt x="4352974" y="933643"/>
                </a:moveTo>
                <a:cubicBezTo>
                  <a:pt x="4351550" y="935100"/>
                  <a:pt x="4345852" y="938016"/>
                  <a:pt x="4345852" y="938016"/>
                </a:cubicBezTo>
                <a:cubicBezTo>
                  <a:pt x="4328046" y="948949"/>
                  <a:pt x="4346564" y="940932"/>
                  <a:pt x="4345852" y="943119"/>
                </a:cubicBezTo>
                <a:cubicBezTo>
                  <a:pt x="4333032" y="949679"/>
                  <a:pt x="4331607" y="949679"/>
                  <a:pt x="4330895" y="949679"/>
                </a:cubicBezTo>
                <a:cubicBezTo>
                  <a:pt x="4310953" y="960612"/>
                  <a:pt x="4330895" y="953323"/>
                  <a:pt x="4352974" y="943119"/>
                </a:cubicBezTo>
                <a:cubicBezTo>
                  <a:pt x="4343004" y="948949"/>
                  <a:pt x="4320212" y="957696"/>
                  <a:pt x="4301694" y="967172"/>
                </a:cubicBezTo>
                <a:cubicBezTo>
                  <a:pt x="4322348" y="954052"/>
                  <a:pt x="4301694" y="963527"/>
                  <a:pt x="4323060" y="948220"/>
                </a:cubicBezTo>
                <a:cubicBezTo>
                  <a:pt x="4338018" y="940203"/>
                  <a:pt x="4338018" y="941660"/>
                  <a:pt x="4352974" y="933643"/>
                </a:cubicBezTo>
                <a:close/>
                <a:moveTo>
                  <a:pt x="6500204" y="931760"/>
                </a:moveTo>
                <a:cubicBezTo>
                  <a:pt x="6504808" y="932418"/>
                  <a:pt x="6508752" y="934391"/>
                  <a:pt x="6508752" y="938993"/>
                </a:cubicBezTo>
                <a:cubicBezTo>
                  <a:pt x="6505464" y="939650"/>
                  <a:pt x="6504150" y="942936"/>
                  <a:pt x="6501520" y="943595"/>
                </a:cubicBezTo>
                <a:cubicBezTo>
                  <a:pt x="6501520" y="938993"/>
                  <a:pt x="6498890" y="937677"/>
                  <a:pt x="6500204" y="931760"/>
                </a:cubicBezTo>
                <a:close/>
                <a:moveTo>
                  <a:pt x="4209903" y="931678"/>
                </a:moveTo>
                <a:cubicBezTo>
                  <a:pt x="4210618" y="935998"/>
                  <a:pt x="4212764" y="943199"/>
                  <a:pt x="4214196" y="938880"/>
                </a:cubicBezTo>
                <a:cubicBezTo>
                  <a:pt x="4214910" y="941760"/>
                  <a:pt x="4214910" y="943199"/>
                  <a:pt x="4214196" y="944639"/>
                </a:cubicBezTo>
                <a:cubicBezTo>
                  <a:pt x="4214196" y="944639"/>
                  <a:pt x="4214196" y="944639"/>
                  <a:pt x="4214196" y="945359"/>
                </a:cubicBezTo>
                <a:cubicBezTo>
                  <a:pt x="4214196" y="945359"/>
                  <a:pt x="4214196" y="945359"/>
                  <a:pt x="4211334" y="946799"/>
                </a:cubicBezTo>
                <a:cubicBezTo>
                  <a:pt x="4209903" y="947519"/>
                  <a:pt x="4207758" y="948959"/>
                  <a:pt x="4205612" y="949680"/>
                </a:cubicBezTo>
                <a:cubicBezTo>
                  <a:pt x="4202036" y="951839"/>
                  <a:pt x="4197744" y="954000"/>
                  <a:pt x="4193452" y="956880"/>
                </a:cubicBezTo>
                <a:cubicBezTo>
                  <a:pt x="4175571" y="964800"/>
                  <a:pt x="4156259" y="974161"/>
                  <a:pt x="4149822" y="977042"/>
                </a:cubicBezTo>
                <a:cubicBezTo>
                  <a:pt x="4159120" y="966961"/>
                  <a:pt x="4171280" y="960480"/>
                  <a:pt x="4182724" y="954000"/>
                </a:cubicBezTo>
                <a:cubicBezTo>
                  <a:pt x="4189161" y="950400"/>
                  <a:pt x="4194884" y="946799"/>
                  <a:pt x="4200604" y="942479"/>
                </a:cubicBezTo>
                <a:cubicBezTo>
                  <a:pt x="4202750" y="941039"/>
                  <a:pt x="4205612" y="938880"/>
                  <a:pt x="4208473" y="935998"/>
                </a:cubicBezTo>
                <a:cubicBezTo>
                  <a:pt x="4208473" y="935998"/>
                  <a:pt x="4209903" y="935279"/>
                  <a:pt x="4209903" y="934558"/>
                </a:cubicBezTo>
                <a:cubicBezTo>
                  <a:pt x="4209903" y="934558"/>
                  <a:pt x="4209903" y="934558"/>
                  <a:pt x="4209903" y="933839"/>
                </a:cubicBezTo>
                <a:cubicBezTo>
                  <a:pt x="4209903" y="933839"/>
                  <a:pt x="4209903" y="933839"/>
                  <a:pt x="4209903" y="931678"/>
                </a:cubicBezTo>
                <a:close/>
                <a:moveTo>
                  <a:pt x="3120692" y="927730"/>
                </a:moveTo>
                <a:cubicBezTo>
                  <a:pt x="3125043" y="927730"/>
                  <a:pt x="3127942" y="930707"/>
                  <a:pt x="3130118" y="935918"/>
                </a:cubicBezTo>
                <a:cubicBezTo>
                  <a:pt x="3108364" y="948569"/>
                  <a:pt x="3104014" y="950802"/>
                  <a:pt x="3083710" y="967176"/>
                </a:cubicBezTo>
                <a:cubicBezTo>
                  <a:pt x="3080809" y="948569"/>
                  <a:pt x="3110540" y="946337"/>
                  <a:pt x="3120692" y="927730"/>
                </a:cubicBezTo>
                <a:close/>
                <a:moveTo>
                  <a:pt x="3031143" y="925758"/>
                </a:moveTo>
                <a:cubicBezTo>
                  <a:pt x="3031143" y="925758"/>
                  <a:pt x="3031143" y="925758"/>
                  <a:pt x="3035445" y="933351"/>
                </a:cubicBezTo>
                <a:cubicBezTo>
                  <a:pt x="3020385" y="939564"/>
                  <a:pt x="3023970" y="945776"/>
                  <a:pt x="3022535" y="951990"/>
                </a:cubicBezTo>
                <a:cubicBezTo>
                  <a:pt x="3011777" y="953370"/>
                  <a:pt x="3018950" y="933351"/>
                  <a:pt x="3031143" y="925758"/>
                </a:cubicBezTo>
                <a:close/>
                <a:moveTo>
                  <a:pt x="3102505" y="923785"/>
                </a:moveTo>
                <a:cubicBezTo>
                  <a:pt x="3095800" y="931442"/>
                  <a:pt x="3077917" y="946756"/>
                  <a:pt x="3068975" y="947452"/>
                </a:cubicBezTo>
                <a:cubicBezTo>
                  <a:pt x="3075681" y="939099"/>
                  <a:pt x="3093564" y="923785"/>
                  <a:pt x="3102505" y="923785"/>
                </a:cubicBezTo>
                <a:close/>
                <a:moveTo>
                  <a:pt x="6520585" y="923369"/>
                </a:moveTo>
                <a:cubicBezTo>
                  <a:pt x="6523347" y="921506"/>
                  <a:pt x="6526109" y="921150"/>
                  <a:pt x="6526502" y="924346"/>
                </a:cubicBezTo>
                <a:cubicBezTo>
                  <a:pt x="6521769" y="925056"/>
                  <a:pt x="6523347" y="935706"/>
                  <a:pt x="6514668" y="931446"/>
                </a:cubicBezTo>
                <a:cubicBezTo>
                  <a:pt x="6515062" y="928606"/>
                  <a:pt x="6517824" y="925234"/>
                  <a:pt x="6520585" y="923369"/>
                </a:cubicBezTo>
                <a:close/>
                <a:moveTo>
                  <a:pt x="4240550" y="921281"/>
                </a:moveTo>
                <a:cubicBezTo>
                  <a:pt x="4238183" y="935624"/>
                  <a:pt x="4234238" y="928453"/>
                  <a:pt x="4232660" y="928453"/>
                </a:cubicBezTo>
                <a:cubicBezTo>
                  <a:pt x="4233450" y="920564"/>
                  <a:pt x="4238972" y="919847"/>
                  <a:pt x="4240550" y="921281"/>
                </a:cubicBezTo>
                <a:close/>
                <a:moveTo>
                  <a:pt x="4246468" y="919757"/>
                </a:moveTo>
                <a:cubicBezTo>
                  <a:pt x="4245340" y="931681"/>
                  <a:pt x="4243650" y="924777"/>
                  <a:pt x="4242523" y="927915"/>
                </a:cubicBezTo>
                <a:cubicBezTo>
                  <a:pt x="4244214" y="919757"/>
                  <a:pt x="4244778" y="917874"/>
                  <a:pt x="4246468" y="919757"/>
                </a:cubicBezTo>
                <a:close/>
                <a:moveTo>
                  <a:pt x="6518614" y="916640"/>
                </a:moveTo>
                <a:cubicBezTo>
                  <a:pt x="6515744" y="923215"/>
                  <a:pt x="6508572" y="923215"/>
                  <a:pt x="6502834" y="925844"/>
                </a:cubicBezTo>
                <a:cubicBezTo>
                  <a:pt x="6503552" y="915983"/>
                  <a:pt x="6512159" y="917955"/>
                  <a:pt x="6518614" y="916640"/>
                </a:cubicBezTo>
                <a:close/>
                <a:moveTo>
                  <a:pt x="4633788" y="910223"/>
                </a:moveTo>
                <a:cubicBezTo>
                  <a:pt x="4650800" y="908004"/>
                  <a:pt x="4613940" y="916141"/>
                  <a:pt x="4621738" y="918358"/>
                </a:cubicBezTo>
                <a:cubicBezTo>
                  <a:pt x="4633079" y="916141"/>
                  <a:pt x="4636624" y="913181"/>
                  <a:pt x="4647964" y="910962"/>
                </a:cubicBezTo>
                <a:cubicBezTo>
                  <a:pt x="4647964" y="912442"/>
                  <a:pt x="4644421" y="913181"/>
                  <a:pt x="4640168" y="914661"/>
                </a:cubicBezTo>
                <a:cubicBezTo>
                  <a:pt x="4632370" y="916141"/>
                  <a:pt x="4630953" y="919099"/>
                  <a:pt x="4637332" y="917619"/>
                </a:cubicBezTo>
                <a:cubicBezTo>
                  <a:pt x="4635206" y="921317"/>
                  <a:pt x="4615358" y="922796"/>
                  <a:pt x="4605435" y="925755"/>
                </a:cubicBezTo>
                <a:cubicBezTo>
                  <a:pt x="4619612" y="921317"/>
                  <a:pt x="4613232" y="915400"/>
                  <a:pt x="4633788" y="910223"/>
                </a:cubicBezTo>
                <a:close/>
                <a:moveTo>
                  <a:pt x="4475688" y="909456"/>
                </a:moveTo>
                <a:cubicBezTo>
                  <a:pt x="4480759" y="909054"/>
                  <a:pt x="4469623" y="915912"/>
                  <a:pt x="4466441" y="919139"/>
                </a:cubicBezTo>
                <a:cubicBezTo>
                  <a:pt x="4461492" y="919857"/>
                  <a:pt x="4451592" y="918422"/>
                  <a:pt x="4464319" y="912684"/>
                </a:cubicBezTo>
                <a:cubicBezTo>
                  <a:pt x="4470506" y="910532"/>
                  <a:pt x="4473998" y="909592"/>
                  <a:pt x="4475688" y="909456"/>
                </a:cubicBezTo>
                <a:close/>
                <a:moveTo>
                  <a:pt x="4264876" y="908425"/>
                </a:moveTo>
                <a:cubicBezTo>
                  <a:pt x="4265534" y="908014"/>
                  <a:pt x="4265863" y="909000"/>
                  <a:pt x="4266191" y="909987"/>
                </a:cubicBezTo>
                <a:cubicBezTo>
                  <a:pt x="4262246" y="919849"/>
                  <a:pt x="4260274" y="919849"/>
                  <a:pt x="4261589" y="915246"/>
                </a:cubicBezTo>
                <a:cubicBezTo>
                  <a:pt x="4263233" y="910644"/>
                  <a:pt x="4264220" y="908836"/>
                  <a:pt x="4264876" y="908425"/>
                </a:cubicBezTo>
                <a:close/>
                <a:moveTo>
                  <a:pt x="4219374" y="906686"/>
                </a:moveTo>
                <a:cubicBezTo>
                  <a:pt x="4220828" y="917861"/>
                  <a:pt x="4210654" y="902083"/>
                  <a:pt x="4216468" y="917204"/>
                </a:cubicBezTo>
                <a:cubicBezTo>
                  <a:pt x="4213560" y="913259"/>
                  <a:pt x="4213560" y="917861"/>
                  <a:pt x="4212108" y="919834"/>
                </a:cubicBezTo>
                <a:cubicBezTo>
                  <a:pt x="4207020" y="906686"/>
                  <a:pt x="4216468" y="906027"/>
                  <a:pt x="4219374" y="906686"/>
                </a:cubicBezTo>
                <a:close/>
                <a:moveTo>
                  <a:pt x="3104478" y="906036"/>
                </a:moveTo>
                <a:cubicBezTo>
                  <a:pt x="3082384" y="933369"/>
                  <a:pt x="3046037" y="948475"/>
                  <a:pt x="3019667" y="967176"/>
                </a:cubicBezTo>
                <a:cubicBezTo>
                  <a:pt x="3049600" y="940563"/>
                  <a:pt x="3075258" y="923300"/>
                  <a:pt x="3104478" y="906036"/>
                </a:cubicBezTo>
                <a:close/>
                <a:moveTo>
                  <a:pt x="7035368" y="904402"/>
                </a:moveTo>
                <a:cubicBezTo>
                  <a:pt x="7043258" y="902140"/>
                  <a:pt x="7039970" y="917222"/>
                  <a:pt x="7045231" y="922501"/>
                </a:cubicBezTo>
                <a:cubicBezTo>
                  <a:pt x="7037999" y="927780"/>
                  <a:pt x="7037342" y="911190"/>
                  <a:pt x="7035368" y="904402"/>
                </a:cubicBezTo>
                <a:close/>
                <a:moveTo>
                  <a:pt x="4259330" y="903383"/>
                </a:moveTo>
                <a:cubicBezTo>
                  <a:pt x="4261904" y="900537"/>
                  <a:pt x="4263104" y="903477"/>
                  <a:pt x="4260018" y="916702"/>
                </a:cubicBezTo>
                <a:cubicBezTo>
                  <a:pt x="4258644" y="914498"/>
                  <a:pt x="4256587" y="921846"/>
                  <a:pt x="4255214" y="922580"/>
                </a:cubicBezTo>
                <a:cubicBezTo>
                  <a:pt x="4260018" y="898333"/>
                  <a:pt x="4252471" y="927724"/>
                  <a:pt x="4250412" y="924784"/>
                </a:cubicBezTo>
                <a:cubicBezTo>
                  <a:pt x="4252814" y="914865"/>
                  <a:pt x="4256758" y="906231"/>
                  <a:pt x="4259330" y="903383"/>
                </a:cubicBezTo>
                <a:close/>
                <a:moveTo>
                  <a:pt x="4614376" y="902088"/>
                </a:moveTo>
                <a:cubicBezTo>
                  <a:pt x="4599190" y="912653"/>
                  <a:pt x="4625948" y="905610"/>
                  <a:pt x="4638964" y="903496"/>
                </a:cubicBezTo>
                <a:cubicBezTo>
                  <a:pt x="4625224" y="910540"/>
                  <a:pt x="4610760" y="916880"/>
                  <a:pt x="4603528" y="921810"/>
                </a:cubicBezTo>
                <a:cubicBezTo>
                  <a:pt x="4604974" y="918289"/>
                  <a:pt x="4602082" y="916175"/>
                  <a:pt x="4599912" y="914062"/>
                </a:cubicBezTo>
                <a:cubicBezTo>
                  <a:pt x="4596296" y="910540"/>
                  <a:pt x="4595572" y="908428"/>
                  <a:pt x="4614376" y="902088"/>
                </a:cubicBezTo>
                <a:close/>
                <a:moveTo>
                  <a:pt x="4240156" y="899679"/>
                </a:moveTo>
                <a:cubicBezTo>
                  <a:pt x="4242523" y="904577"/>
                  <a:pt x="4234634" y="917875"/>
                  <a:pt x="4236212" y="901079"/>
                </a:cubicBezTo>
                <a:cubicBezTo>
                  <a:pt x="4238578" y="896180"/>
                  <a:pt x="4239367" y="908077"/>
                  <a:pt x="4240156" y="899679"/>
                </a:cubicBezTo>
                <a:close/>
                <a:moveTo>
                  <a:pt x="4028696" y="899579"/>
                </a:moveTo>
                <a:cubicBezTo>
                  <a:pt x="4028696" y="899579"/>
                  <a:pt x="4028696" y="899579"/>
                  <a:pt x="4031481" y="905041"/>
                </a:cubicBezTo>
                <a:cubicBezTo>
                  <a:pt x="4028696" y="908454"/>
                  <a:pt x="4025912" y="911186"/>
                  <a:pt x="4020344" y="913917"/>
                </a:cubicBezTo>
                <a:cubicBezTo>
                  <a:pt x="4020344" y="913917"/>
                  <a:pt x="4020344" y="913917"/>
                  <a:pt x="4016167" y="903675"/>
                </a:cubicBezTo>
                <a:cubicBezTo>
                  <a:pt x="4016167" y="903675"/>
                  <a:pt x="4016167" y="903675"/>
                  <a:pt x="4007813" y="908454"/>
                </a:cubicBezTo>
                <a:cubicBezTo>
                  <a:pt x="4009901" y="896165"/>
                  <a:pt x="4019647" y="908454"/>
                  <a:pt x="4028696" y="899579"/>
                </a:cubicBezTo>
                <a:close/>
                <a:moveTo>
                  <a:pt x="7003602" y="899041"/>
                </a:moveTo>
                <a:cubicBezTo>
                  <a:pt x="7005759" y="900638"/>
                  <a:pt x="7007658" y="904018"/>
                  <a:pt x="7009728" y="907775"/>
                </a:cubicBezTo>
                <a:cubicBezTo>
                  <a:pt x="7004206" y="910029"/>
                  <a:pt x="7000064" y="906273"/>
                  <a:pt x="6995922" y="901013"/>
                </a:cubicBezTo>
                <a:cubicBezTo>
                  <a:pt x="6999028" y="897632"/>
                  <a:pt x="7001444" y="897445"/>
                  <a:pt x="7003602" y="899041"/>
                </a:cubicBezTo>
                <a:close/>
                <a:moveTo>
                  <a:pt x="3354966" y="898148"/>
                </a:moveTo>
                <a:cubicBezTo>
                  <a:pt x="3353512" y="906452"/>
                  <a:pt x="3315000" y="937592"/>
                  <a:pt x="3313546" y="923752"/>
                </a:cubicBezTo>
                <a:cubicBezTo>
                  <a:pt x="3313546" y="923752"/>
                  <a:pt x="3313546" y="923752"/>
                  <a:pt x="3354966" y="898148"/>
                </a:cubicBezTo>
                <a:close/>
                <a:moveTo>
                  <a:pt x="3320697" y="896264"/>
                </a:moveTo>
                <a:cubicBezTo>
                  <a:pt x="3319957" y="900702"/>
                  <a:pt x="3321436" y="908099"/>
                  <a:pt x="3316259" y="907359"/>
                </a:cubicBezTo>
                <a:cubicBezTo>
                  <a:pt x="3316259" y="905879"/>
                  <a:pt x="3316998" y="903661"/>
                  <a:pt x="3315519" y="902182"/>
                </a:cubicBezTo>
                <a:cubicBezTo>
                  <a:pt x="3316259" y="899223"/>
                  <a:pt x="3317738" y="896264"/>
                  <a:pt x="3320697" y="896264"/>
                </a:cubicBezTo>
                <a:close/>
                <a:moveTo>
                  <a:pt x="4566746" y="893121"/>
                </a:moveTo>
                <a:cubicBezTo>
                  <a:pt x="4573650" y="892792"/>
                  <a:pt x="4563497" y="899395"/>
                  <a:pt x="4547251" y="905206"/>
                </a:cubicBezTo>
                <a:cubicBezTo>
                  <a:pt x="4550862" y="905911"/>
                  <a:pt x="4560248" y="903797"/>
                  <a:pt x="4573244" y="900276"/>
                </a:cubicBezTo>
                <a:cubicBezTo>
                  <a:pt x="4550140" y="910842"/>
                  <a:pt x="4565302" y="910842"/>
                  <a:pt x="4535699" y="921407"/>
                </a:cubicBezTo>
                <a:cubicBezTo>
                  <a:pt x="4527034" y="930564"/>
                  <a:pt x="4558804" y="924930"/>
                  <a:pt x="4587684" y="921407"/>
                </a:cubicBezTo>
                <a:cubicBezTo>
                  <a:pt x="4573244" y="926338"/>
                  <a:pt x="4557360" y="931268"/>
                  <a:pt x="4549418" y="935495"/>
                </a:cubicBezTo>
                <a:cubicBezTo>
                  <a:pt x="4534977" y="937609"/>
                  <a:pt x="4562414" y="929155"/>
                  <a:pt x="4557360" y="927042"/>
                </a:cubicBezTo>
                <a:cubicBezTo>
                  <a:pt x="4540753" y="931268"/>
                  <a:pt x="4540753" y="931268"/>
                  <a:pt x="4516926" y="936904"/>
                </a:cubicBezTo>
                <a:cubicBezTo>
                  <a:pt x="4525590" y="928451"/>
                  <a:pt x="4517648" y="922816"/>
                  <a:pt x="4540032" y="908728"/>
                </a:cubicBezTo>
                <a:cubicBezTo>
                  <a:pt x="4547251" y="903797"/>
                  <a:pt x="4506818" y="918589"/>
                  <a:pt x="4514038" y="913660"/>
                </a:cubicBezTo>
                <a:cubicBezTo>
                  <a:pt x="4523425" y="908728"/>
                  <a:pt x="4542918" y="901685"/>
                  <a:pt x="4553750" y="896049"/>
                </a:cubicBezTo>
                <a:cubicBezTo>
                  <a:pt x="4560248" y="894113"/>
                  <a:pt x="4564445" y="893232"/>
                  <a:pt x="4566746" y="893121"/>
                </a:cubicBezTo>
                <a:close/>
                <a:moveTo>
                  <a:pt x="4283942" y="893114"/>
                </a:moveTo>
                <a:cubicBezTo>
                  <a:pt x="4271872" y="915905"/>
                  <a:pt x="4269742" y="914479"/>
                  <a:pt x="4266191" y="913768"/>
                </a:cubicBezTo>
                <a:cubicBezTo>
                  <a:pt x="4278262" y="890265"/>
                  <a:pt x="4275422" y="908070"/>
                  <a:pt x="4283942" y="893114"/>
                </a:cubicBezTo>
                <a:close/>
                <a:moveTo>
                  <a:pt x="3127720" y="888286"/>
                </a:moveTo>
                <a:cubicBezTo>
                  <a:pt x="3136036" y="893747"/>
                  <a:pt x="3117325" y="899891"/>
                  <a:pt x="3110394" y="906036"/>
                </a:cubicBezTo>
                <a:cubicBezTo>
                  <a:pt x="3111781" y="896478"/>
                  <a:pt x="3114553" y="893064"/>
                  <a:pt x="3127720" y="888286"/>
                </a:cubicBezTo>
                <a:close/>
                <a:moveTo>
                  <a:pt x="4245521" y="887094"/>
                </a:moveTo>
                <a:cubicBezTo>
                  <a:pt x="4246941" y="890546"/>
                  <a:pt x="4245521" y="902971"/>
                  <a:pt x="4248361" y="889164"/>
                </a:cubicBezTo>
                <a:cubicBezTo>
                  <a:pt x="4247650" y="905041"/>
                  <a:pt x="4258302" y="884332"/>
                  <a:pt x="4254752" y="902280"/>
                </a:cubicBezTo>
                <a:cubicBezTo>
                  <a:pt x="4253332" y="900209"/>
                  <a:pt x="4251201" y="907112"/>
                  <a:pt x="4249781" y="907803"/>
                </a:cubicBezTo>
                <a:cubicBezTo>
                  <a:pt x="4249781" y="904351"/>
                  <a:pt x="4251912" y="894687"/>
                  <a:pt x="4249070" y="898138"/>
                </a:cubicBezTo>
                <a:cubicBezTo>
                  <a:pt x="4246941" y="900900"/>
                  <a:pt x="4249070" y="902971"/>
                  <a:pt x="4246941" y="909183"/>
                </a:cubicBezTo>
                <a:cubicBezTo>
                  <a:pt x="4246230" y="907803"/>
                  <a:pt x="4246941" y="903661"/>
                  <a:pt x="4245521" y="902971"/>
                </a:cubicBezTo>
                <a:cubicBezTo>
                  <a:pt x="4246230" y="911944"/>
                  <a:pt x="4243390" y="907112"/>
                  <a:pt x="4240550" y="911944"/>
                </a:cubicBezTo>
                <a:cubicBezTo>
                  <a:pt x="4241260" y="904351"/>
                  <a:pt x="4242680" y="903661"/>
                  <a:pt x="4244810" y="903661"/>
                </a:cubicBezTo>
                <a:cubicBezTo>
                  <a:pt x="4244810" y="898138"/>
                  <a:pt x="4243390" y="894687"/>
                  <a:pt x="4245521" y="887094"/>
                </a:cubicBezTo>
                <a:close/>
                <a:moveTo>
                  <a:pt x="4191780" y="886318"/>
                </a:moveTo>
                <a:cubicBezTo>
                  <a:pt x="4191780" y="886318"/>
                  <a:pt x="4191780" y="886318"/>
                  <a:pt x="4193214" y="886318"/>
                </a:cubicBezTo>
                <a:cubicBezTo>
                  <a:pt x="4193214" y="887796"/>
                  <a:pt x="4193214" y="889276"/>
                  <a:pt x="4191780" y="891495"/>
                </a:cubicBezTo>
                <a:cubicBezTo>
                  <a:pt x="4189628" y="893714"/>
                  <a:pt x="4187476" y="895933"/>
                  <a:pt x="4184607" y="898152"/>
                </a:cubicBezTo>
                <a:cubicBezTo>
                  <a:pt x="4178870" y="902588"/>
                  <a:pt x="4173132" y="907026"/>
                  <a:pt x="4166676" y="910724"/>
                </a:cubicBezTo>
                <a:cubicBezTo>
                  <a:pt x="4153050" y="917381"/>
                  <a:pt x="4139423" y="923297"/>
                  <a:pt x="4130098" y="927735"/>
                </a:cubicBezTo>
                <a:cubicBezTo>
                  <a:pt x="4136554" y="918860"/>
                  <a:pt x="4146595" y="911464"/>
                  <a:pt x="4158070" y="904807"/>
                </a:cubicBezTo>
                <a:cubicBezTo>
                  <a:pt x="4163808" y="901110"/>
                  <a:pt x="4170264" y="897411"/>
                  <a:pt x="4177435" y="894453"/>
                </a:cubicBezTo>
                <a:cubicBezTo>
                  <a:pt x="4180304" y="892234"/>
                  <a:pt x="4183890" y="890754"/>
                  <a:pt x="4187476" y="888535"/>
                </a:cubicBezTo>
                <a:cubicBezTo>
                  <a:pt x="4188911" y="888535"/>
                  <a:pt x="4191780" y="886318"/>
                  <a:pt x="4191780" y="886318"/>
                </a:cubicBezTo>
                <a:close/>
                <a:moveTo>
                  <a:pt x="3201123" y="882369"/>
                </a:moveTo>
                <a:cubicBezTo>
                  <a:pt x="3192740" y="893915"/>
                  <a:pt x="3175276" y="911954"/>
                  <a:pt x="3167592" y="901130"/>
                </a:cubicBezTo>
                <a:cubicBezTo>
                  <a:pt x="3178071" y="896801"/>
                  <a:pt x="3187850" y="892471"/>
                  <a:pt x="3201123" y="882369"/>
                </a:cubicBezTo>
                <a:close/>
                <a:moveTo>
                  <a:pt x="4264218" y="879882"/>
                </a:moveTo>
                <a:cubicBezTo>
                  <a:pt x="4256986" y="904056"/>
                  <a:pt x="4258302" y="883544"/>
                  <a:pt x="4253041" y="889405"/>
                </a:cubicBezTo>
                <a:cubicBezTo>
                  <a:pt x="4252384" y="879149"/>
                  <a:pt x="4256986" y="894533"/>
                  <a:pt x="4257644" y="880614"/>
                </a:cubicBezTo>
                <a:cubicBezTo>
                  <a:pt x="4260274" y="882811"/>
                  <a:pt x="4262246" y="878417"/>
                  <a:pt x="4264218" y="879882"/>
                </a:cubicBezTo>
                <a:close/>
                <a:moveTo>
                  <a:pt x="4471444" y="879335"/>
                </a:moveTo>
                <a:cubicBezTo>
                  <a:pt x="4483538" y="876465"/>
                  <a:pt x="4487094" y="879335"/>
                  <a:pt x="4470734" y="888658"/>
                </a:cubicBezTo>
                <a:cubicBezTo>
                  <a:pt x="4443702" y="900133"/>
                  <a:pt x="4457930" y="887223"/>
                  <a:pt x="4471444" y="879335"/>
                </a:cubicBezTo>
                <a:close/>
                <a:moveTo>
                  <a:pt x="4110376" y="878427"/>
                </a:moveTo>
                <a:cubicBezTo>
                  <a:pt x="4100306" y="895132"/>
                  <a:pt x="4070094" y="902094"/>
                  <a:pt x="4049232" y="913928"/>
                </a:cubicBezTo>
                <a:cubicBezTo>
                  <a:pt x="4054988" y="903487"/>
                  <a:pt x="4093112" y="887477"/>
                  <a:pt x="4110376" y="878427"/>
                </a:cubicBezTo>
                <a:close/>
                <a:moveTo>
                  <a:pt x="4527705" y="876447"/>
                </a:moveTo>
                <a:cubicBezTo>
                  <a:pt x="4521906" y="882621"/>
                  <a:pt x="4536404" y="884679"/>
                  <a:pt x="4500884" y="897027"/>
                </a:cubicBezTo>
                <a:cubicBezTo>
                  <a:pt x="4503784" y="894283"/>
                  <a:pt x="4495810" y="893597"/>
                  <a:pt x="4517557" y="886736"/>
                </a:cubicBezTo>
                <a:cubicBezTo>
                  <a:pt x="4508134" y="888109"/>
                  <a:pt x="4490736" y="893597"/>
                  <a:pt x="4490736" y="890852"/>
                </a:cubicBezTo>
                <a:cubicBezTo>
                  <a:pt x="4476964" y="897027"/>
                  <a:pt x="4475514" y="899770"/>
                  <a:pt x="4466815" y="904573"/>
                </a:cubicBezTo>
                <a:cubicBezTo>
                  <a:pt x="4455942" y="908003"/>
                  <a:pt x="4451592" y="908003"/>
                  <a:pt x="4453767" y="905258"/>
                </a:cubicBezTo>
                <a:cubicBezTo>
                  <a:pt x="4488562" y="888795"/>
                  <a:pt x="4498710" y="888795"/>
                  <a:pt x="4527705" y="876447"/>
                </a:cubicBezTo>
                <a:close/>
                <a:moveTo>
                  <a:pt x="6220442" y="875249"/>
                </a:moveTo>
                <a:cubicBezTo>
                  <a:pt x="6225314" y="874562"/>
                  <a:pt x="6226706" y="877306"/>
                  <a:pt x="6225314" y="882795"/>
                </a:cubicBezTo>
                <a:cubicBezTo>
                  <a:pt x="6222528" y="882110"/>
                  <a:pt x="6214872" y="890340"/>
                  <a:pt x="6215568" y="884853"/>
                </a:cubicBezTo>
                <a:cubicBezTo>
                  <a:pt x="6219744" y="882110"/>
                  <a:pt x="6222528" y="877993"/>
                  <a:pt x="6220442" y="875249"/>
                </a:cubicBezTo>
                <a:close/>
                <a:moveTo>
                  <a:pt x="4201988" y="875232"/>
                </a:moveTo>
                <a:cubicBezTo>
                  <a:pt x="4203568" y="875232"/>
                  <a:pt x="4206661" y="882897"/>
                  <a:pt x="4206124" y="876443"/>
                </a:cubicBezTo>
                <a:cubicBezTo>
                  <a:pt x="4208992" y="875726"/>
                  <a:pt x="4206124" y="882180"/>
                  <a:pt x="4208992" y="887918"/>
                </a:cubicBezTo>
                <a:cubicBezTo>
                  <a:pt x="4206124" y="892222"/>
                  <a:pt x="4203972" y="885049"/>
                  <a:pt x="4201103" y="878595"/>
                </a:cubicBezTo>
                <a:cubicBezTo>
                  <a:pt x="4201103" y="876084"/>
                  <a:pt x="4201462" y="875233"/>
                  <a:pt x="4201988" y="875232"/>
                </a:cubicBezTo>
                <a:close/>
                <a:moveTo>
                  <a:pt x="3400083" y="868563"/>
                </a:moveTo>
                <a:cubicBezTo>
                  <a:pt x="3402302" y="874708"/>
                  <a:pt x="3382332" y="880852"/>
                  <a:pt x="3375676" y="886314"/>
                </a:cubicBezTo>
                <a:cubicBezTo>
                  <a:pt x="3372716" y="879487"/>
                  <a:pt x="3393426" y="868563"/>
                  <a:pt x="3400083" y="868563"/>
                </a:cubicBezTo>
                <a:close/>
                <a:moveTo>
                  <a:pt x="4232735" y="860665"/>
                </a:moveTo>
                <a:cubicBezTo>
                  <a:pt x="4238578" y="864241"/>
                  <a:pt x="4233466" y="864957"/>
                  <a:pt x="4237117" y="881406"/>
                </a:cubicBezTo>
                <a:cubicBezTo>
                  <a:pt x="4235656" y="882122"/>
                  <a:pt x="4234195" y="882838"/>
                  <a:pt x="4234195" y="886413"/>
                </a:cubicBezTo>
                <a:cubicBezTo>
                  <a:pt x="4232735" y="886413"/>
                  <a:pt x="4233466" y="879976"/>
                  <a:pt x="4232004" y="880692"/>
                </a:cubicBezTo>
                <a:cubicBezTo>
                  <a:pt x="4230544" y="882122"/>
                  <a:pt x="4231274" y="887843"/>
                  <a:pt x="4229813" y="888559"/>
                </a:cubicBezTo>
                <a:cubicBezTo>
                  <a:pt x="4234195" y="892135"/>
                  <a:pt x="4230544" y="904294"/>
                  <a:pt x="4234926" y="902149"/>
                </a:cubicBezTo>
                <a:cubicBezTo>
                  <a:pt x="4234926" y="907154"/>
                  <a:pt x="4234926" y="912161"/>
                  <a:pt x="4235656" y="912161"/>
                </a:cubicBezTo>
                <a:cubicBezTo>
                  <a:pt x="4235656" y="925751"/>
                  <a:pt x="4232735" y="909300"/>
                  <a:pt x="4232004" y="920028"/>
                </a:cubicBezTo>
                <a:cubicBezTo>
                  <a:pt x="4232004" y="910731"/>
                  <a:pt x="4229813" y="885698"/>
                  <a:pt x="4219585" y="889989"/>
                </a:cubicBezTo>
                <a:cubicBezTo>
                  <a:pt x="4218854" y="872824"/>
                  <a:pt x="4226890" y="874969"/>
                  <a:pt x="4232735" y="860665"/>
                </a:cubicBezTo>
                <a:close/>
                <a:moveTo>
                  <a:pt x="4658076" y="860358"/>
                </a:moveTo>
                <a:cubicBezTo>
                  <a:pt x="4673072" y="856725"/>
                  <a:pt x="4653792" y="870531"/>
                  <a:pt x="4655219" y="874164"/>
                </a:cubicBezTo>
                <a:cubicBezTo>
                  <a:pt x="4645221" y="877070"/>
                  <a:pt x="4655934" y="869805"/>
                  <a:pt x="4644508" y="873437"/>
                </a:cubicBezTo>
                <a:cubicBezTo>
                  <a:pt x="4622369" y="882883"/>
                  <a:pt x="4647364" y="879251"/>
                  <a:pt x="4635224" y="887243"/>
                </a:cubicBezTo>
                <a:cubicBezTo>
                  <a:pt x="4653792" y="877070"/>
                  <a:pt x="4680928" y="869805"/>
                  <a:pt x="4682356" y="874164"/>
                </a:cubicBezTo>
                <a:cubicBezTo>
                  <a:pt x="4657362" y="880704"/>
                  <a:pt x="4640223" y="885064"/>
                  <a:pt x="4617371" y="897416"/>
                </a:cubicBezTo>
                <a:cubicBezTo>
                  <a:pt x="4599518" y="898143"/>
                  <a:pt x="4638081" y="878524"/>
                  <a:pt x="4601660" y="888697"/>
                </a:cubicBezTo>
                <a:cubicBezTo>
                  <a:pt x="4601660" y="888697"/>
                  <a:pt x="4601660" y="888697"/>
                  <a:pt x="4608088" y="879251"/>
                </a:cubicBezTo>
                <a:cubicBezTo>
                  <a:pt x="4635938" y="869078"/>
                  <a:pt x="4648792" y="872710"/>
                  <a:pt x="4658076" y="860358"/>
                </a:cubicBezTo>
                <a:close/>
                <a:moveTo>
                  <a:pt x="4256328" y="858706"/>
                </a:moveTo>
                <a:cubicBezTo>
                  <a:pt x="4255598" y="861600"/>
                  <a:pt x="4254868" y="862323"/>
                  <a:pt x="4254868" y="862323"/>
                </a:cubicBezTo>
                <a:cubicBezTo>
                  <a:pt x="4251946" y="863046"/>
                  <a:pt x="4250486" y="869555"/>
                  <a:pt x="4249755" y="878232"/>
                </a:cubicBezTo>
                <a:cubicBezTo>
                  <a:pt x="4246102" y="872447"/>
                  <a:pt x="4243910" y="876063"/>
                  <a:pt x="4238797" y="880402"/>
                </a:cubicBezTo>
                <a:cubicBezTo>
                  <a:pt x="4239528" y="871724"/>
                  <a:pt x="4236605" y="873893"/>
                  <a:pt x="4238066" y="863769"/>
                </a:cubicBezTo>
                <a:cubicBezTo>
                  <a:pt x="4244641" y="871724"/>
                  <a:pt x="4246833" y="865938"/>
                  <a:pt x="4256328" y="858706"/>
                </a:cubicBezTo>
                <a:close/>
                <a:moveTo>
                  <a:pt x="3339187" y="854757"/>
                </a:moveTo>
                <a:cubicBezTo>
                  <a:pt x="3336363" y="860571"/>
                  <a:pt x="3331420" y="866384"/>
                  <a:pt x="3325770" y="871471"/>
                </a:cubicBezTo>
                <a:cubicBezTo>
                  <a:pt x="3325770" y="875830"/>
                  <a:pt x="3325770" y="882370"/>
                  <a:pt x="3322239" y="881644"/>
                </a:cubicBezTo>
                <a:cubicBezTo>
                  <a:pt x="3321534" y="879463"/>
                  <a:pt x="3321534" y="877284"/>
                  <a:pt x="3321534" y="875830"/>
                </a:cubicBezTo>
                <a:cubicBezTo>
                  <a:pt x="3307411" y="886730"/>
                  <a:pt x="3291168" y="896176"/>
                  <a:pt x="3281988" y="892542"/>
                </a:cubicBezTo>
                <a:cubicBezTo>
                  <a:pt x="3295405" y="883097"/>
                  <a:pt x="3317297" y="864204"/>
                  <a:pt x="3339187" y="854757"/>
                </a:cubicBezTo>
                <a:close/>
                <a:moveTo>
                  <a:pt x="3372716" y="850903"/>
                </a:moveTo>
                <a:cubicBezTo>
                  <a:pt x="3370593" y="857244"/>
                  <a:pt x="3364929" y="858652"/>
                  <a:pt x="3369885" y="864288"/>
                </a:cubicBezTo>
                <a:cubicBezTo>
                  <a:pt x="3361388" y="870627"/>
                  <a:pt x="3355016" y="879079"/>
                  <a:pt x="3345104" y="880488"/>
                </a:cubicBezTo>
                <a:cubicBezTo>
                  <a:pt x="3356432" y="870627"/>
                  <a:pt x="3360680" y="857948"/>
                  <a:pt x="3372716" y="850903"/>
                </a:cubicBezTo>
                <a:close/>
                <a:moveTo>
                  <a:pt x="4185324" y="850817"/>
                </a:moveTo>
                <a:cubicBezTo>
                  <a:pt x="4184628" y="854247"/>
                  <a:pt x="4182540" y="856990"/>
                  <a:pt x="4180451" y="858363"/>
                </a:cubicBezTo>
                <a:cubicBezTo>
                  <a:pt x="4174883" y="862478"/>
                  <a:pt x="4167922" y="865222"/>
                  <a:pt x="4161656" y="866595"/>
                </a:cubicBezTo>
                <a:cubicBezTo>
                  <a:pt x="4163744" y="859735"/>
                  <a:pt x="4168617" y="856990"/>
                  <a:pt x="4174883" y="854933"/>
                </a:cubicBezTo>
                <a:cubicBezTo>
                  <a:pt x="4175578" y="854247"/>
                  <a:pt x="4178363" y="853561"/>
                  <a:pt x="4179060" y="853561"/>
                </a:cubicBezTo>
                <a:cubicBezTo>
                  <a:pt x="4179756" y="853561"/>
                  <a:pt x="4180451" y="853561"/>
                  <a:pt x="4181147" y="853561"/>
                </a:cubicBezTo>
                <a:cubicBezTo>
                  <a:pt x="4182540" y="852875"/>
                  <a:pt x="4183932" y="852875"/>
                  <a:pt x="4185324" y="850817"/>
                </a:cubicBezTo>
                <a:close/>
                <a:moveTo>
                  <a:pt x="4070929" y="850338"/>
                </a:moveTo>
                <a:cubicBezTo>
                  <a:pt x="4069483" y="853331"/>
                  <a:pt x="4068037" y="857072"/>
                  <a:pt x="4069483" y="860812"/>
                </a:cubicBezTo>
                <a:cubicBezTo>
                  <a:pt x="4065868" y="860812"/>
                  <a:pt x="4056465" y="863057"/>
                  <a:pt x="4057188" y="868294"/>
                </a:cubicBezTo>
                <a:cubicBezTo>
                  <a:pt x="4053572" y="870538"/>
                  <a:pt x="4052849" y="869042"/>
                  <a:pt x="4052126" y="867545"/>
                </a:cubicBezTo>
                <a:lnTo>
                  <a:pt x="4049232" y="861560"/>
                </a:lnTo>
                <a:cubicBezTo>
                  <a:pt x="4063697" y="855575"/>
                  <a:pt x="4060804" y="848842"/>
                  <a:pt x="4070929" y="850338"/>
                </a:cubicBezTo>
                <a:close/>
                <a:moveTo>
                  <a:pt x="3382579" y="849588"/>
                </a:moveTo>
                <a:cubicBezTo>
                  <a:pt x="3378786" y="852875"/>
                  <a:pt x="3378028" y="860765"/>
                  <a:pt x="3372716" y="858793"/>
                </a:cubicBezTo>
                <a:cubicBezTo>
                  <a:pt x="3373476" y="850903"/>
                  <a:pt x="3377268" y="848930"/>
                  <a:pt x="3382579" y="849588"/>
                </a:cubicBezTo>
                <a:close/>
                <a:moveTo>
                  <a:pt x="3391658" y="839399"/>
                </a:moveTo>
                <a:cubicBezTo>
                  <a:pt x="3394182" y="838576"/>
                  <a:pt x="3396966" y="839399"/>
                  <a:pt x="3398358" y="841700"/>
                </a:cubicBezTo>
                <a:cubicBezTo>
                  <a:pt x="3395573" y="846302"/>
                  <a:pt x="3390700" y="844987"/>
                  <a:pt x="3386524" y="846959"/>
                </a:cubicBezTo>
                <a:cubicBezTo>
                  <a:pt x="3386871" y="842686"/>
                  <a:pt x="3389134" y="840220"/>
                  <a:pt x="3391658" y="839399"/>
                </a:cubicBezTo>
                <a:close/>
                <a:moveTo>
                  <a:pt x="3409346" y="837098"/>
                </a:moveTo>
                <a:cubicBezTo>
                  <a:pt x="3416108" y="843859"/>
                  <a:pt x="3413854" y="845362"/>
                  <a:pt x="3413854" y="852875"/>
                </a:cubicBezTo>
                <a:cubicBezTo>
                  <a:pt x="3409346" y="852124"/>
                  <a:pt x="3405590" y="849870"/>
                  <a:pt x="3400329" y="852124"/>
                </a:cubicBezTo>
                <a:cubicBezTo>
                  <a:pt x="3402584" y="844611"/>
                  <a:pt x="3413102" y="847616"/>
                  <a:pt x="3409346" y="837098"/>
                </a:cubicBezTo>
                <a:close/>
                <a:moveTo>
                  <a:pt x="4320442" y="836998"/>
                </a:moveTo>
                <a:cubicBezTo>
                  <a:pt x="4311901" y="854803"/>
                  <a:pt x="4314036" y="854092"/>
                  <a:pt x="4319018" y="849819"/>
                </a:cubicBezTo>
                <a:cubicBezTo>
                  <a:pt x="4324000" y="846257"/>
                  <a:pt x="4332539" y="838423"/>
                  <a:pt x="4333251" y="842696"/>
                </a:cubicBezTo>
                <a:cubicBezTo>
                  <a:pt x="4319730" y="861214"/>
                  <a:pt x="4328270" y="840559"/>
                  <a:pt x="4316883" y="859077"/>
                </a:cubicBezTo>
                <a:cubicBezTo>
                  <a:pt x="4307631" y="874746"/>
                  <a:pt x="4326846" y="846970"/>
                  <a:pt x="4317594" y="862638"/>
                </a:cubicBezTo>
                <a:cubicBezTo>
                  <a:pt x="4304072" y="879018"/>
                  <a:pt x="4301226" y="878306"/>
                  <a:pt x="4298378" y="876169"/>
                </a:cubicBezTo>
                <a:cubicBezTo>
                  <a:pt x="4295532" y="874746"/>
                  <a:pt x="4292686" y="871897"/>
                  <a:pt x="4284857" y="882580"/>
                </a:cubicBezTo>
                <a:cubicBezTo>
                  <a:pt x="4282722" y="884004"/>
                  <a:pt x="4284146" y="880443"/>
                  <a:pt x="4287704" y="871185"/>
                </a:cubicBezTo>
                <a:cubicBezTo>
                  <a:pt x="4276316" y="888277"/>
                  <a:pt x="4272758" y="882580"/>
                  <a:pt x="4264218" y="888277"/>
                </a:cubicBezTo>
                <a:cubicBezTo>
                  <a:pt x="4269200" y="881155"/>
                  <a:pt x="4277740" y="871897"/>
                  <a:pt x="4286280" y="866199"/>
                </a:cubicBezTo>
                <a:cubicBezTo>
                  <a:pt x="4294108" y="860501"/>
                  <a:pt x="4301937" y="858365"/>
                  <a:pt x="4299802" y="869760"/>
                </a:cubicBezTo>
                <a:cubicBezTo>
                  <a:pt x="4304784" y="864775"/>
                  <a:pt x="4311901" y="851955"/>
                  <a:pt x="4320442" y="836998"/>
                </a:cubicBezTo>
                <a:close/>
                <a:moveTo>
                  <a:pt x="4734546" y="835331"/>
                </a:moveTo>
                <a:cubicBezTo>
                  <a:pt x="4771112" y="831104"/>
                  <a:pt x="4747908" y="850828"/>
                  <a:pt x="4743688" y="861393"/>
                </a:cubicBezTo>
                <a:cubicBezTo>
                  <a:pt x="4721888" y="867028"/>
                  <a:pt x="4726811" y="874777"/>
                  <a:pt x="4709232" y="879707"/>
                </a:cubicBezTo>
                <a:cubicBezTo>
                  <a:pt x="4709232" y="881820"/>
                  <a:pt x="4717670" y="876890"/>
                  <a:pt x="4728218" y="875481"/>
                </a:cubicBezTo>
                <a:cubicBezTo>
                  <a:pt x="4723998" y="881116"/>
                  <a:pt x="4706419" y="886047"/>
                  <a:pt x="4690246" y="890272"/>
                </a:cubicBezTo>
                <a:cubicBezTo>
                  <a:pt x="4709936" y="878298"/>
                  <a:pt x="4702903" y="875481"/>
                  <a:pt x="4701496" y="869845"/>
                </a:cubicBezTo>
                <a:cubicBezTo>
                  <a:pt x="4716264" y="864914"/>
                  <a:pt x="4707826" y="870550"/>
                  <a:pt x="4717670" y="868437"/>
                </a:cubicBezTo>
                <a:cubicBezTo>
                  <a:pt x="4735953" y="859984"/>
                  <a:pt x="4735953" y="855758"/>
                  <a:pt x="4733140" y="852237"/>
                </a:cubicBezTo>
                <a:cubicBezTo>
                  <a:pt x="4729624" y="848010"/>
                  <a:pt x="4724702" y="844488"/>
                  <a:pt x="4734546" y="835331"/>
                </a:cubicBezTo>
                <a:close/>
                <a:moveTo>
                  <a:pt x="4342530" y="835048"/>
                </a:moveTo>
                <a:cubicBezTo>
                  <a:pt x="4351002" y="827138"/>
                  <a:pt x="4329818" y="857339"/>
                  <a:pt x="4314988" y="881068"/>
                </a:cubicBezTo>
                <a:cubicBezTo>
                  <a:pt x="4304397" y="891134"/>
                  <a:pt x="4300866" y="888978"/>
                  <a:pt x="4293804" y="896167"/>
                </a:cubicBezTo>
                <a:cubicBezTo>
                  <a:pt x="4310752" y="868844"/>
                  <a:pt x="4321344" y="868844"/>
                  <a:pt x="4342530" y="835048"/>
                </a:cubicBezTo>
                <a:close/>
                <a:moveTo>
                  <a:pt x="3364968" y="833840"/>
                </a:moveTo>
                <a:cubicBezTo>
                  <a:pt x="3366378" y="834530"/>
                  <a:pt x="3367082" y="833149"/>
                  <a:pt x="3368491" y="833840"/>
                </a:cubicBezTo>
                <a:cubicBezTo>
                  <a:pt x="3364968" y="840052"/>
                  <a:pt x="3372718" y="840742"/>
                  <a:pt x="3369195" y="846956"/>
                </a:cubicBezTo>
                <a:cubicBezTo>
                  <a:pt x="3362855" y="846265"/>
                  <a:pt x="3370604" y="837981"/>
                  <a:pt x="3364264" y="837292"/>
                </a:cubicBezTo>
                <a:cubicBezTo>
                  <a:pt x="3364264" y="837292"/>
                  <a:pt x="3364264" y="837292"/>
                  <a:pt x="3364968" y="833840"/>
                </a:cubicBezTo>
                <a:close/>
                <a:moveTo>
                  <a:pt x="4568636" y="832362"/>
                </a:moveTo>
                <a:cubicBezTo>
                  <a:pt x="4575157" y="831002"/>
                  <a:pt x="4579980" y="830832"/>
                  <a:pt x="4581767" y="832532"/>
                </a:cubicBezTo>
                <a:cubicBezTo>
                  <a:pt x="4551752" y="846134"/>
                  <a:pt x="4532458" y="848854"/>
                  <a:pt x="4545322" y="839333"/>
                </a:cubicBezTo>
                <a:cubicBezTo>
                  <a:pt x="4553896" y="836273"/>
                  <a:pt x="4562116" y="833722"/>
                  <a:pt x="4568636" y="832362"/>
                </a:cubicBezTo>
                <a:close/>
                <a:moveTo>
                  <a:pt x="4358892" y="831816"/>
                </a:moveTo>
                <a:cubicBezTo>
                  <a:pt x="4361102" y="830382"/>
                  <a:pt x="4360592" y="832354"/>
                  <a:pt x="4352430" y="843471"/>
                </a:cubicBezTo>
                <a:cubicBezTo>
                  <a:pt x="4353111" y="838451"/>
                  <a:pt x="4349030" y="844905"/>
                  <a:pt x="4349030" y="840603"/>
                </a:cubicBezTo>
                <a:cubicBezTo>
                  <a:pt x="4351750" y="838092"/>
                  <a:pt x="4356682" y="833251"/>
                  <a:pt x="4358892" y="831816"/>
                </a:cubicBezTo>
                <a:close/>
                <a:moveTo>
                  <a:pt x="4356919" y="827153"/>
                </a:moveTo>
                <a:cubicBezTo>
                  <a:pt x="4345742" y="843476"/>
                  <a:pt x="4344428" y="842116"/>
                  <a:pt x="4339168" y="846877"/>
                </a:cubicBezTo>
                <a:cubicBezTo>
                  <a:pt x="4351002" y="827153"/>
                  <a:pt x="4351002" y="833954"/>
                  <a:pt x="4356919" y="827153"/>
                </a:cubicBezTo>
                <a:close/>
                <a:moveTo>
                  <a:pt x="4044750" y="825821"/>
                </a:moveTo>
                <a:cubicBezTo>
                  <a:pt x="4047559" y="829208"/>
                  <a:pt x="4045151" y="841173"/>
                  <a:pt x="4053177" y="835388"/>
                </a:cubicBezTo>
                <a:cubicBezTo>
                  <a:pt x="4051751" y="840296"/>
                  <a:pt x="4046756" y="845205"/>
                  <a:pt x="4038909" y="849413"/>
                </a:cubicBezTo>
                <a:cubicBezTo>
                  <a:pt x="4037483" y="848010"/>
                  <a:pt x="4039622" y="846607"/>
                  <a:pt x="4041763" y="844504"/>
                </a:cubicBezTo>
                <a:cubicBezTo>
                  <a:pt x="4039622" y="841698"/>
                  <a:pt x="4028922" y="850815"/>
                  <a:pt x="4027495" y="845907"/>
                </a:cubicBezTo>
                <a:cubicBezTo>
                  <a:pt x="4019647" y="838894"/>
                  <a:pt x="4045330" y="833985"/>
                  <a:pt x="4039622" y="826271"/>
                </a:cubicBezTo>
                <a:cubicBezTo>
                  <a:pt x="4042299" y="824518"/>
                  <a:pt x="4043814" y="824693"/>
                  <a:pt x="4044750" y="825821"/>
                </a:cubicBezTo>
                <a:close/>
                <a:moveTo>
                  <a:pt x="4220960" y="823205"/>
                </a:moveTo>
                <a:cubicBezTo>
                  <a:pt x="4222762" y="821232"/>
                  <a:pt x="4225227" y="821232"/>
                  <a:pt x="4226744" y="823205"/>
                </a:cubicBezTo>
                <a:cubicBezTo>
                  <a:pt x="4225227" y="829516"/>
                  <a:pt x="4222951" y="833460"/>
                  <a:pt x="4219158" y="835038"/>
                </a:cubicBezTo>
                <a:cubicBezTo>
                  <a:pt x="4218020" y="829121"/>
                  <a:pt x="4219158" y="825177"/>
                  <a:pt x="4220960" y="823205"/>
                </a:cubicBezTo>
                <a:close/>
                <a:moveTo>
                  <a:pt x="6300758" y="820887"/>
                </a:moveTo>
                <a:cubicBezTo>
                  <a:pt x="6297172" y="828604"/>
                  <a:pt x="6311516" y="819343"/>
                  <a:pt x="6307930" y="827061"/>
                </a:cubicBezTo>
                <a:cubicBezTo>
                  <a:pt x="6300758" y="828604"/>
                  <a:pt x="6295020" y="834007"/>
                  <a:pt x="6287848" y="837094"/>
                </a:cubicBezTo>
                <a:cubicBezTo>
                  <a:pt x="6290000" y="827833"/>
                  <a:pt x="6296456" y="826289"/>
                  <a:pt x="6300758" y="820887"/>
                </a:cubicBezTo>
                <a:close/>
                <a:moveTo>
                  <a:pt x="3416601" y="818545"/>
                </a:moveTo>
                <a:cubicBezTo>
                  <a:pt x="3418277" y="817781"/>
                  <a:pt x="3420053" y="818460"/>
                  <a:pt x="3420053" y="821520"/>
                </a:cubicBezTo>
                <a:cubicBezTo>
                  <a:pt x="3412163" y="820160"/>
                  <a:pt x="3427942" y="835122"/>
                  <a:pt x="3417686" y="830361"/>
                </a:cubicBezTo>
                <a:cubicBezTo>
                  <a:pt x="3419264" y="826961"/>
                  <a:pt x="3416897" y="824921"/>
                  <a:pt x="3413741" y="824241"/>
                </a:cubicBezTo>
                <a:cubicBezTo>
                  <a:pt x="3413348" y="821520"/>
                  <a:pt x="3414925" y="819310"/>
                  <a:pt x="3416601" y="818545"/>
                </a:cubicBezTo>
                <a:close/>
                <a:moveTo>
                  <a:pt x="4405388" y="816374"/>
                </a:moveTo>
                <a:cubicBezTo>
                  <a:pt x="4411096" y="813395"/>
                  <a:pt x="4400395" y="825316"/>
                  <a:pt x="4408242" y="820844"/>
                </a:cubicBezTo>
                <a:cubicBezTo>
                  <a:pt x="4405388" y="826060"/>
                  <a:pt x="4397542" y="828295"/>
                  <a:pt x="4392547" y="832021"/>
                </a:cubicBezTo>
                <a:cubicBezTo>
                  <a:pt x="4416090" y="807434"/>
                  <a:pt x="4382559" y="840963"/>
                  <a:pt x="4405388" y="816374"/>
                </a:cubicBezTo>
                <a:close/>
                <a:moveTo>
                  <a:pt x="6968488" y="814868"/>
                </a:moveTo>
                <a:cubicBezTo>
                  <a:pt x="6974225" y="823004"/>
                  <a:pt x="6960598" y="827442"/>
                  <a:pt x="6970640" y="836318"/>
                </a:cubicBezTo>
                <a:cubicBezTo>
                  <a:pt x="6966336" y="837057"/>
                  <a:pt x="6962032" y="834098"/>
                  <a:pt x="6958446" y="827442"/>
                </a:cubicBezTo>
                <a:cubicBezTo>
                  <a:pt x="6961315" y="821525"/>
                  <a:pt x="6960598" y="813390"/>
                  <a:pt x="6968488" y="814868"/>
                </a:cubicBezTo>
                <a:close/>
                <a:moveTo>
                  <a:pt x="4390552" y="813032"/>
                </a:moveTo>
                <a:cubicBezTo>
                  <a:pt x="4396366" y="807416"/>
                  <a:pt x="4393460" y="816542"/>
                  <a:pt x="4381106" y="830582"/>
                </a:cubicBezTo>
                <a:cubicBezTo>
                  <a:pt x="4378200" y="831284"/>
                  <a:pt x="4377472" y="829880"/>
                  <a:pt x="4366572" y="842516"/>
                </a:cubicBezTo>
                <a:cubicBezTo>
                  <a:pt x="4366572" y="839708"/>
                  <a:pt x="4370934" y="834794"/>
                  <a:pt x="4378200" y="827775"/>
                </a:cubicBezTo>
                <a:cubicBezTo>
                  <a:pt x="4354946" y="848834"/>
                  <a:pt x="4360032" y="839708"/>
                  <a:pt x="4356400" y="837602"/>
                </a:cubicBezTo>
                <a:cubicBezTo>
                  <a:pt x="4368026" y="827775"/>
                  <a:pt x="4380380" y="820052"/>
                  <a:pt x="4383286" y="822860"/>
                </a:cubicBezTo>
                <a:cubicBezTo>
                  <a:pt x="4388374" y="816542"/>
                  <a:pt x="4390552" y="813734"/>
                  <a:pt x="4390552" y="813032"/>
                </a:cubicBezTo>
                <a:close/>
                <a:moveTo>
                  <a:pt x="4548468" y="811381"/>
                </a:moveTo>
                <a:cubicBezTo>
                  <a:pt x="4556126" y="812098"/>
                  <a:pt x="4538723" y="822138"/>
                  <a:pt x="4535938" y="827158"/>
                </a:cubicBezTo>
                <a:cubicBezTo>
                  <a:pt x="4520624" y="835048"/>
                  <a:pt x="4530369" y="820704"/>
                  <a:pt x="4548468" y="811381"/>
                </a:cubicBezTo>
                <a:close/>
                <a:moveTo>
                  <a:pt x="4765702" y="810306"/>
                </a:moveTo>
                <a:cubicBezTo>
                  <a:pt x="4775057" y="807436"/>
                  <a:pt x="4768580" y="813892"/>
                  <a:pt x="4767861" y="817477"/>
                </a:cubicBezTo>
                <a:cubicBezTo>
                  <a:pt x="4746271" y="823215"/>
                  <a:pt x="4737635" y="831104"/>
                  <a:pt x="4725401" y="831104"/>
                </a:cubicBezTo>
                <a:cubicBezTo>
                  <a:pt x="4721803" y="825367"/>
                  <a:pt x="4757786" y="817477"/>
                  <a:pt x="4765702" y="810306"/>
                </a:cubicBezTo>
                <a:close/>
                <a:moveTo>
                  <a:pt x="4507240" y="807718"/>
                </a:moveTo>
                <a:cubicBezTo>
                  <a:pt x="4505831" y="812977"/>
                  <a:pt x="4501606" y="819739"/>
                  <a:pt x="4506536" y="821242"/>
                </a:cubicBezTo>
                <a:cubicBezTo>
                  <a:pt x="4491743" y="837019"/>
                  <a:pt x="4510762" y="805463"/>
                  <a:pt x="4475542" y="835517"/>
                </a:cubicBezTo>
                <a:cubicBezTo>
                  <a:pt x="4474133" y="834014"/>
                  <a:pt x="4472724" y="833262"/>
                  <a:pt x="4471315" y="831760"/>
                </a:cubicBezTo>
                <a:cubicBezTo>
                  <a:pt x="4488221" y="818237"/>
                  <a:pt x="4493856" y="816734"/>
                  <a:pt x="4507240" y="807718"/>
                </a:cubicBezTo>
                <a:close/>
                <a:moveTo>
                  <a:pt x="3252446" y="807422"/>
                </a:moveTo>
                <a:cubicBezTo>
                  <a:pt x="3260293" y="814655"/>
                  <a:pt x="3237464" y="821887"/>
                  <a:pt x="3229616" y="829119"/>
                </a:cubicBezTo>
                <a:cubicBezTo>
                  <a:pt x="3226762" y="821887"/>
                  <a:pt x="3241032" y="814655"/>
                  <a:pt x="3252446" y="807422"/>
                </a:cubicBezTo>
                <a:close/>
                <a:moveTo>
                  <a:pt x="4581767" y="807417"/>
                </a:moveTo>
                <a:cubicBezTo>
                  <a:pt x="4581767" y="815986"/>
                  <a:pt x="4536266" y="828841"/>
                  <a:pt x="4538398" y="835982"/>
                </a:cubicBezTo>
                <a:cubicBezTo>
                  <a:pt x="4520624" y="848836"/>
                  <a:pt x="4543374" y="828126"/>
                  <a:pt x="4536976" y="827413"/>
                </a:cubicBezTo>
                <a:cubicBezTo>
                  <a:pt x="4542664" y="822413"/>
                  <a:pt x="4556884" y="814559"/>
                  <a:pt x="4558305" y="811703"/>
                </a:cubicBezTo>
                <a:cubicBezTo>
                  <a:pt x="4568970" y="808846"/>
                  <a:pt x="4558305" y="817415"/>
                  <a:pt x="4581767" y="807417"/>
                </a:cubicBezTo>
                <a:close/>
                <a:moveTo>
                  <a:pt x="7032410" y="805500"/>
                </a:moveTo>
                <a:cubicBezTo>
                  <a:pt x="7030930" y="812499"/>
                  <a:pt x="7041286" y="820897"/>
                  <a:pt x="7033150" y="827196"/>
                </a:cubicBezTo>
                <a:cubicBezTo>
                  <a:pt x="7031671" y="819498"/>
                  <a:pt x="7023534" y="811099"/>
                  <a:pt x="7032410" y="805500"/>
                </a:cubicBezTo>
                <a:close/>
                <a:moveTo>
                  <a:pt x="4317287" y="805041"/>
                </a:moveTo>
                <a:cubicBezTo>
                  <a:pt x="4318726" y="805750"/>
                  <a:pt x="4312970" y="817096"/>
                  <a:pt x="4319445" y="810714"/>
                </a:cubicBezTo>
                <a:cubicBezTo>
                  <a:pt x="4314410" y="822059"/>
                  <a:pt x="4306498" y="836951"/>
                  <a:pt x="4313690" y="829861"/>
                </a:cubicBezTo>
                <a:cubicBezTo>
                  <a:pt x="4310814" y="836243"/>
                  <a:pt x="4302901" y="845462"/>
                  <a:pt x="4307936" y="842624"/>
                </a:cubicBezTo>
                <a:cubicBezTo>
                  <a:pt x="4301462" y="851135"/>
                  <a:pt x="4299304" y="851843"/>
                  <a:pt x="4297866" y="849716"/>
                </a:cubicBezTo>
                <a:cubicBezTo>
                  <a:pt x="4300743" y="844752"/>
                  <a:pt x="4301462" y="845462"/>
                  <a:pt x="4303620" y="844752"/>
                </a:cubicBezTo>
                <a:cubicBezTo>
                  <a:pt x="4312252" y="815677"/>
                  <a:pt x="4291391" y="846170"/>
                  <a:pt x="4282040" y="856807"/>
                </a:cubicBezTo>
                <a:cubicBezTo>
                  <a:pt x="4284917" y="846879"/>
                  <a:pt x="4287075" y="848298"/>
                  <a:pt x="4289952" y="843333"/>
                </a:cubicBezTo>
                <a:cubicBezTo>
                  <a:pt x="4290672" y="837660"/>
                  <a:pt x="4280602" y="844043"/>
                  <a:pt x="4277005" y="858935"/>
                </a:cubicBezTo>
                <a:cubicBezTo>
                  <a:pt x="4274847" y="859644"/>
                  <a:pt x="4275566" y="853262"/>
                  <a:pt x="4271970" y="864607"/>
                </a:cubicBezTo>
                <a:cubicBezTo>
                  <a:pt x="4274128" y="846879"/>
                  <a:pt x="4268372" y="839079"/>
                  <a:pt x="4258302" y="854679"/>
                </a:cubicBezTo>
                <a:cubicBezTo>
                  <a:pt x="4261898" y="844043"/>
                  <a:pt x="4267654" y="841916"/>
                  <a:pt x="4271970" y="834824"/>
                </a:cubicBezTo>
                <a:cubicBezTo>
                  <a:pt x="4270531" y="841206"/>
                  <a:pt x="4271250" y="844043"/>
                  <a:pt x="4271970" y="844752"/>
                </a:cubicBezTo>
                <a:cubicBezTo>
                  <a:pt x="4279882" y="829861"/>
                  <a:pt x="4294268" y="824896"/>
                  <a:pt x="4296426" y="827024"/>
                </a:cubicBezTo>
                <a:cubicBezTo>
                  <a:pt x="4300024" y="816387"/>
                  <a:pt x="4310814" y="801495"/>
                  <a:pt x="4305778" y="819932"/>
                </a:cubicBezTo>
                <a:cubicBezTo>
                  <a:pt x="4309375" y="813550"/>
                  <a:pt x="4312970" y="811423"/>
                  <a:pt x="4317287" y="805041"/>
                </a:cubicBezTo>
                <a:close/>
                <a:moveTo>
                  <a:pt x="4278025" y="804844"/>
                </a:moveTo>
                <a:cubicBezTo>
                  <a:pt x="4276842" y="812325"/>
                  <a:pt x="4276250" y="820485"/>
                  <a:pt x="4272108" y="823206"/>
                </a:cubicBezTo>
                <a:cubicBezTo>
                  <a:pt x="4273883" y="816405"/>
                  <a:pt x="4274474" y="803484"/>
                  <a:pt x="4278025" y="804844"/>
                </a:cubicBezTo>
                <a:close/>
                <a:moveTo>
                  <a:pt x="4539932" y="800204"/>
                </a:moveTo>
                <a:cubicBezTo>
                  <a:pt x="4543564" y="799545"/>
                  <a:pt x="4544292" y="802176"/>
                  <a:pt x="4538478" y="808093"/>
                </a:cubicBezTo>
                <a:cubicBezTo>
                  <a:pt x="4526126" y="814667"/>
                  <a:pt x="4521038" y="815324"/>
                  <a:pt x="4518859" y="813351"/>
                </a:cubicBezTo>
                <a:cubicBezTo>
                  <a:pt x="4516678" y="812037"/>
                  <a:pt x="4517406" y="808751"/>
                  <a:pt x="4518132" y="807435"/>
                </a:cubicBezTo>
                <a:cubicBezTo>
                  <a:pt x="4527578" y="803491"/>
                  <a:pt x="4535572" y="800204"/>
                  <a:pt x="4539932" y="800204"/>
                </a:cubicBezTo>
                <a:close/>
                <a:moveTo>
                  <a:pt x="4359385" y="797297"/>
                </a:moveTo>
                <a:cubicBezTo>
                  <a:pt x="4360766" y="797982"/>
                  <a:pt x="4351792" y="810331"/>
                  <a:pt x="4353862" y="809645"/>
                </a:cubicBezTo>
                <a:cubicBezTo>
                  <a:pt x="4349030" y="819249"/>
                  <a:pt x="4351792" y="806901"/>
                  <a:pt x="4353172" y="802784"/>
                </a:cubicBezTo>
                <a:cubicBezTo>
                  <a:pt x="4362836" y="787693"/>
                  <a:pt x="4351100" y="811017"/>
                  <a:pt x="4359385" y="797297"/>
                </a:cubicBezTo>
                <a:close/>
                <a:moveTo>
                  <a:pt x="4475260" y="793629"/>
                </a:moveTo>
                <a:cubicBezTo>
                  <a:pt x="4452890" y="811379"/>
                  <a:pt x="4452168" y="806410"/>
                  <a:pt x="4445674" y="808539"/>
                </a:cubicBezTo>
                <a:cubicBezTo>
                  <a:pt x="4461550" y="796469"/>
                  <a:pt x="4468766" y="794340"/>
                  <a:pt x="4475260" y="793629"/>
                </a:cubicBezTo>
                <a:close/>
                <a:moveTo>
                  <a:pt x="4496976" y="791876"/>
                </a:moveTo>
                <a:cubicBezTo>
                  <a:pt x="4508502" y="787709"/>
                  <a:pt x="4503350" y="797445"/>
                  <a:pt x="4487621" y="812382"/>
                </a:cubicBezTo>
                <a:cubicBezTo>
                  <a:pt x="4467370" y="825185"/>
                  <a:pt x="4481835" y="808825"/>
                  <a:pt x="4494128" y="798867"/>
                </a:cubicBezTo>
                <a:cubicBezTo>
                  <a:pt x="4482558" y="805980"/>
                  <a:pt x="4468094" y="813093"/>
                  <a:pt x="4479666" y="801001"/>
                </a:cubicBezTo>
                <a:cubicBezTo>
                  <a:pt x="4487440" y="796200"/>
                  <a:pt x="4493134" y="793266"/>
                  <a:pt x="4496976" y="791876"/>
                </a:cubicBezTo>
                <a:close/>
                <a:moveTo>
                  <a:pt x="4303666" y="790384"/>
                </a:moveTo>
                <a:cubicBezTo>
                  <a:pt x="4297157" y="800949"/>
                  <a:pt x="4299328" y="799540"/>
                  <a:pt x="4294988" y="814333"/>
                </a:cubicBezTo>
                <a:cubicBezTo>
                  <a:pt x="4300774" y="789679"/>
                  <a:pt x="4281970" y="819264"/>
                  <a:pt x="4287756" y="793906"/>
                </a:cubicBezTo>
                <a:cubicBezTo>
                  <a:pt x="4292096" y="798836"/>
                  <a:pt x="4295711" y="796019"/>
                  <a:pt x="4303666" y="790384"/>
                </a:cubicBezTo>
                <a:close/>
                <a:moveTo>
                  <a:pt x="4585985" y="789059"/>
                </a:moveTo>
                <a:cubicBezTo>
                  <a:pt x="4599518" y="787694"/>
                  <a:pt x="4575301" y="797253"/>
                  <a:pt x="4559632" y="802715"/>
                </a:cubicBezTo>
                <a:cubicBezTo>
                  <a:pt x="4553934" y="804762"/>
                  <a:pt x="4549662" y="805446"/>
                  <a:pt x="4548236" y="805446"/>
                </a:cubicBezTo>
                <a:cubicBezTo>
                  <a:pt x="4554647" y="798619"/>
                  <a:pt x="4563906" y="796570"/>
                  <a:pt x="4571028" y="795887"/>
                </a:cubicBezTo>
                <a:cubicBezTo>
                  <a:pt x="4574590" y="795204"/>
                  <a:pt x="4577438" y="795204"/>
                  <a:pt x="4578863" y="795204"/>
                </a:cubicBezTo>
                <a:cubicBezTo>
                  <a:pt x="4585273" y="791790"/>
                  <a:pt x="4585985" y="790425"/>
                  <a:pt x="4585985" y="789059"/>
                </a:cubicBezTo>
                <a:close/>
                <a:moveTo>
                  <a:pt x="4526111" y="787909"/>
                </a:moveTo>
                <a:cubicBezTo>
                  <a:pt x="4529260" y="786495"/>
                  <a:pt x="4530486" y="786872"/>
                  <a:pt x="4530486" y="788003"/>
                </a:cubicBezTo>
                <a:cubicBezTo>
                  <a:pt x="4530486" y="791020"/>
                  <a:pt x="4526286" y="797052"/>
                  <a:pt x="4524888" y="800823"/>
                </a:cubicBezTo>
                <a:cubicBezTo>
                  <a:pt x="4508790" y="811381"/>
                  <a:pt x="4516488" y="797052"/>
                  <a:pt x="4510190" y="798560"/>
                </a:cubicBezTo>
                <a:cubicBezTo>
                  <a:pt x="4517888" y="792527"/>
                  <a:pt x="4522962" y="789323"/>
                  <a:pt x="4526111" y="787909"/>
                </a:cubicBezTo>
                <a:close/>
                <a:moveTo>
                  <a:pt x="4386504" y="783764"/>
                </a:moveTo>
                <a:cubicBezTo>
                  <a:pt x="4381572" y="790136"/>
                  <a:pt x="4376642" y="797216"/>
                  <a:pt x="4377347" y="797216"/>
                </a:cubicBezTo>
                <a:cubicBezTo>
                  <a:pt x="4366780" y="811376"/>
                  <a:pt x="4378052" y="793676"/>
                  <a:pt x="4372416" y="798632"/>
                </a:cubicBezTo>
                <a:cubicBezTo>
                  <a:pt x="4372416" y="798632"/>
                  <a:pt x="4372416" y="798632"/>
                  <a:pt x="4379460" y="789428"/>
                </a:cubicBezTo>
                <a:cubicBezTo>
                  <a:pt x="4381572" y="786596"/>
                  <a:pt x="4384390" y="783764"/>
                  <a:pt x="4386504" y="783764"/>
                </a:cubicBezTo>
                <a:close/>
                <a:moveTo>
                  <a:pt x="4451592" y="783749"/>
                </a:moveTo>
                <a:cubicBezTo>
                  <a:pt x="4450166" y="786618"/>
                  <a:pt x="4448025" y="789487"/>
                  <a:pt x="4450166" y="788770"/>
                </a:cubicBezTo>
                <a:cubicBezTo>
                  <a:pt x="4422342" y="813155"/>
                  <a:pt x="4439464" y="802397"/>
                  <a:pt x="4415922" y="825347"/>
                </a:cubicBezTo>
                <a:cubicBezTo>
                  <a:pt x="4417350" y="819609"/>
                  <a:pt x="4384532" y="854751"/>
                  <a:pt x="4388812" y="846862"/>
                </a:cubicBezTo>
                <a:cubicBezTo>
                  <a:pt x="4393806" y="841841"/>
                  <a:pt x="4393806" y="842558"/>
                  <a:pt x="4395233" y="841124"/>
                </a:cubicBezTo>
                <a:cubicBezTo>
                  <a:pt x="4407362" y="829649"/>
                  <a:pt x="4391666" y="840408"/>
                  <a:pt x="4411642" y="821043"/>
                </a:cubicBezTo>
                <a:cubicBezTo>
                  <a:pt x="4408788" y="825347"/>
                  <a:pt x="4407362" y="827497"/>
                  <a:pt x="4411642" y="826064"/>
                </a:cubicBezTo>
                <a:cubicBezTo>
                  <a:pt x="4435184" y="803830"/>
                  <a:pt x="4432330" y="801680"/>
                  <a:pt x="4451592" y="783749"/>
                </a:cubicBezTo>
                <a:close/>
                <a:moveTo>
                  <a:pt x="6367532" y="783466"/>
                </a:moveTo>
                <a:cubicBezTo>
                  <a:pt x="6371259" y="782434"/>
                  <a:pt x="6374277" y="782810"/>
                  <a:pt x="6373923" y="787694"/>
                </a:cubicBezTo>
                <a:cubicBezTo>
                  <a:pt x="6367532" y="783936"/>
                  <a:pt x="6357592" y="793704"/>
                  <a:pt x="6356880" y="787694"/>
                </a:cubicBezTo>
                <a:cubicBezTo>
                  <a:pt x="6359367" y="786942"/>
                  <a:pt x="6363804" y="784500"/>
                  <a:pt x="6367532" y="783466"/>
                </a:cubicBezTo>
                <a:close/>
                <a:moveTo>
                  <a:pt x="4291831" y="780688"/>
                </a:moveTo>
                <a:cubicBezTo>
                  <a:pt x="4287751" y="798032"/>
                  <a:pt x="4278229" y="791246"/>
                  <a:pt x="4272108" y="798032"/>
                </a:cubicBezTo>
                <a:cubicBezTo>
                  <a:pt x="4278908" y="773901"/>
                  <a:pt x="4281630" y="799540"/>
                  <a:pt x="4291831" y="780688"/>
                </a:cubicBezTo>
                <a:close/>
                <a:moveTo>
                  <a:pt x="4368753" y="779967"/>
                </a:moveTo>
                <a:cubicBezTo>
                  <a:pt x="4357424" y="797061"/>
                  <a:pt x="4360966" y="786377"/>
                  <a:pt x="4349637" y="807743"/>
                </a:cubicBezTo>
                <a:cubicBezTo>
                  <a:pt x="4341848" y="812729"/>
                  <a:pt x="4343973" y="804182"/>
                  <a:pt x="4341848" y="800621"/>
                </a:cubicBezTo>
                <a:cubicBezTo>
                  <a:pt x="4339017" y="802045"/>
                  <a:pt x="4336184" y="812729"/>
                  <a:pt x="4339725" y="808455"/>
                </a:cubicBezTo>
                <a:cubicBezTo>
                  <a:pt x="4336184" y="815578"/>
                  <a:pt x="4326980" y="820562"/>
                  <a:pt x="4335476" y="807031"/>
                </a:cubicBezTo>
                <a:cubicBezTo>
                  <a:pt x="4322024" y="829109"/>
                  <a:pt x="4324148" y="814866"/>
                  <a:pt x="4313528" y="826260"/>
                </a:cubicBezTo>
                <a:cubicBezTo>
                  <a:pt x="4319192" y="809880"/>
                  <a:pt x="4322024" y="812017"/>
                  <a:pt x="4327688" y="799909"/>
                </a:cubicBezTo>
                <a:cubicBezTo>
                  <a:pt x="4326980" y="804894"/>
                  <a:pt x="4329812" y="803470"/>
                  <a:pt x="4334768" y="793500"/>
                </a:cubicBezTo>
                <a:cubicBezTo>
                  <a:pt x="4336184" y="794212"/>
                  <a:pt x="4331936" y="799196"/>
                  <a:pt x="4329104" y="806319"/>
                </a:cubicBezTo>
                <a:cubicBezTo>
                  <a:pt x="4331228" y="807743"/>
                  <a:pt x="4335476" y="796347"/>
                  <a:pt x="4339017" y="792075"/>
                </a:cubicBezTo>
                <a:cubicBezTo>
                  <a:pt x="4340432" y="792075"/>
                  <a:pt x="4336184" y="799909"/>
                  <a:pt x="4337600" y="799196"/>
                </a:cubicBezTo>
                <a:cubicBezTo>
                  <a:pt x="4341848" y="789226"/>
                  <a:pt x="4361674" y="779967"/>
                  <a:pt x="4349637" y="797772"/>
                </a:cubicBezTo>
                <a:cubicBezTo>
                  <a:pt x="4353885" y="798484"/>
                  <a:pt x="4364506" y="777830"/>
                  <a:pt x="4368753" y="779967"/>
                </a:cubicBezTo>
                <a:close/>
                <a:moveTo>
                  <a:pt x="3460390" y="777931"/>
                </a:moveTo>
                <a:cubicBezTo>
                  <a:pt x="3460390" y="780082"/>
                  <a:pt x="3461155" y="781517"/>
                  <a:pt x="3463444" y="782234"/>
                </a:cubicBezTo>
                <a:cubicBezTo>
                  <a:pt x="3460390" y="794425"/>
                  <a:pt x="3446648" y="793708"/>
                  <a:pt x="3446648" y="801597"/>
                </a:cubicBezTo>
                <a:cubicBezTo>
                  <a:pt x="3446648" y="801597"/>
                  <a:pt x="3446648" y="801597"/>
                  <a:pt x="3443594" y="800163"/>
                </a:cubicBezTo>
                <a:cubicBezTo>
                  <a:pt x="3442830" y="799446"/>
                  <a:pt x="3442067" y="798728"/>
                  <a:pt x="3442067" y="797294"/>
                </a:cubicBezTo>
                <a:cubicBezTo>
                  <a:pt x="3449702" y="797294"/>
                  <a:pt x="3439776" y="792273"/>
                  <a:pt x="3440540" y="789405"/>
                </a:cubicBezTo>
                <a:cubicBezTo>
                  <a:pt x="3445121" y="792990"/>
                  <a:pt x="3441303" y="777931"/>
                  <a:pt x="3445884" y="781517"/>
                </a:cubicBezTo>
                <a:cubicBezTo>
                  <a:pt x="3448938" y="787971"/>
                  <a:pt x="3440540" y="789405"/>
                  <a:pt x="3448938" y="794425"/>
                </a:cubicBezTo>
                <a:cubicBezTo>
                  <a:pt x="3451229" y="786536"/>
                  <a:pt x="3456574" y="784384"/>
                  <a:pt x="3460390" y="777931"/>
                </a:cubicBezTo>
                <a:close/>
                <a:moveTo>
                  <a:pt x="4936790" y="777854"/>
                </a:moveTo>
                <a:cubicBezTo>
                  <a:pt x="4919577" y="788173"/>
                  <a:pt x="4911688" y="799183"/>
                  <a:pt x="4889453" y="807439"/>
                </a:cubicBezTo>
                <a:cubicBezTo>
                  <a:pt x="4898060" y="797118"/>
                  <a:pt x="4910970" y="786798"/>
                  <a:pt x="4936790" y="777854"/>
                </a:cubicBezTo>
                <a:close/>
                <a:moveTo>
                  <a:pt x="3364827" y="777839"/>
                </a:moveTo>
                <a:cubicBezTo>
                  <a:pt x="3350188" y="787162"/>
                  <a:pt x="3308463" y="825173"/>
                  <a:pt x="3293822" y="814416"/>
                </a:cubicBezTo>
                <a:cubicBezTo>
                  <a:pt x="3318711" y="808678"/>
                  <a:pt x="3330423" y="788597"/>
                  <a:pt x="3364827" y="777839"/>
                </a:cubicBezTo>
                <a:close/>
                <a:moveTo>
                  <a:pt x="4919039" y="777834"/>
                </a:moveTo>
                <a:cubicBezTo>
                  <a:pt x="4909248" y="793331"/>
                  <a:pt x="4873585" y="804601"/>
                  <a:pt x="4856802" y="817280"/>
                </a:cubicBezTo>
                <a:cubicBezTo>
                  <a:pt x="4842117" y="817280"/>
                  <a:pt x="4874984" y="799670"/>
                  <a:pt x="4851907" y="799670"/>
                </a:cubicBezTo>
                <a:cubicBezTo>
                  <a:pt x="4887571" y="783470"/>
                  <a:pt x="4884774" y="788400"/>
                  <a:pt x="4919039" y="777834"/>
                </a:cubicBezTo>
                <a:close/>
                <a:moveTo>
                  <a:pt x="3966908" y="773896"/>
                </a:moveTo>
                <a:cubicBezTo>
                  <a:pt x="3966908" y="773896"/>
                  <a:pt x="3966908" y="773896"/>
                  <a:pt x="3970339" y="781553"/>
                </a:cubicBezTo>
                <a:cubicBezTo>
                  <a:pt x="3959362" y="785033"/>
                  <a:pt x="3942897" y="797563"/>
                  <a:pt x="3938781" y="789210"/>
                </a:cubicBezTo>
                <a:cubicBezTo>
                  <a:pt x="3948386" y="790601"/>
                  <a:pt x="3958676" y="780160"/>
                  <a:pt x="3966908" y="773896"/>
                </a:cubicBezTo>
                <a:close/>
                <a:moveTo>
                  <a:pt x="3376005" y="763534"/>
                </a:moveTo>
                <a:cubicBezTo>
                  <a:pt x="3377977" y="764223"/>
                  <a:pt x="3379291" y="762152"/>
                  <a:pt x="3382579" y="764913"/>
                </a:cubicBezTo>
                <a:cubicBezTo>
                  <a:pt x="3381264" y="769055"/>
                  <a:pt x="3376005" y="775958"/>
                  <a:pt x="3374689" y="769055"/>
                </a:cubicBezTo>
                <a:cubicBezTo>
                  <a:pt x="3377320" y="769745"/>
                  <a:pt x="3375346" y="766294"/>
                  <a:pt x="3376005" y="763534"/>
                </a:cubicBezTo>
                <a:close/>
                <a:moveTo>
                  <a:pt x="4968380" y="759743"/>
                </a:moveTo>
                <a:cubicBezTo>
                  <a:pt x="4969188" y="762862"/>
                  <a:pt x="4948148" y="775337"/>
                  <a:pt x="4970807" y="766658"/>
                </a:cubicBezTo>
                <a:cubicBezTo>
                  <a:pt x="4960736" y="776783"/>
                  <a:pt x="4942034" y="795585"/>
                  <a:pt x="4926927" y="792692"/>
                </a:cubicBezTo>
                <a:cubicBezTo>
                  <a:pt x="4929804" y="789077"/>
                  <a:pt x="4940595" y="786907"/>
                  <a:pt x="4949228" y="784014"/>
                </a:cubicBezTo>
                <a:cubicBezTo>
                  <a:pt x="4949228" y="775337"/>
                  <a:pt x="4936998" y="776783"/>
                  <a:pt x="4957858" y="760874"/>
                </a:cubicBezTo>
                <a:cubicBezTo>
                  <a:pt x="4965412" y="758703"/>
                  <a:pt x="4968110" y="758703"/>
                  <a:pt x="4968380" y="759743"/>
                </a:cubicBezTo>
                <a:close/>
                <a:moveTo>
                  <a:pt x="3496975" y="754263"/>
                </a:moveTo>
                <a:cubicBezTo>
                  <a:pt x="3489428" y="763207"/>
                  <a:pt x="3484626" y="771463"/>
                  <a:pt x="3475708" y="776279"/>
                </a:cubicBezTo>
                <a:cubicBezTo>
                  <a:pt x="3475708" y="778343"/>
                  <a:pt x="3476394" y="779719"/>
                  <a:pt x="3478453" y="781784"/>
                </a:cubicBezTo>
                <a:cubicBezTo>
                  <a:pt x="3475708" y="783847"/>
                  <a:pt x="3472964" y="780407"/>
                  <a:pt x="3470219" y="778343"/>
                </a:cubicBezTo>
                <a:cubicBezTo>
                  <a:pt x="3469534" y="779031"/>
                  <a:pt x="3468162" y="779031"/>
                  <a:pt x="3466790" y="779719"/>
                </a:cubicBezTo>
                <a:cubicBezTo>
                  <a:pt x="3465418" y="768711"/>
                  <a:pt x="3483255" y="758391"/>
                  <a:pt x="3496975" y="754263"/>
                </a:cubicBezTo>
                <a:close/>
                <a:moveTo>
                  <a:pt x="5215162" y="754187"/>
                </a:moveTo>
                <a:cubicBezTo>
                  <a:pt x="5218836" y="754187"/>
                  <a:pt x="5209284" y="763417"/>
                  <a:pt x="5204875" y="769097"/>
                </a:cubicBezTo>
                <a:cubicBezTo>
                  <a:pt x="5203405" y="768388"/>
                  <a:pt x="5201936" y="768388"/>
                  <a:pt x="5200466" y="768388"/>
                </a:cubicBezTo>
                <a:cubicBezTo>
                  <a:pt x="5198997" y="768388"/>
                  <a:pt x="5196058" y="769808"/>
                  <a:pt x="5194588" y="769808"/>
                </a:cubicBezTo>
                <a:cubicBezTo>
                  <a:pt x="5190178" y="771228"/>
                  <a:pt x="5187240" y="771937"/>
                  <a:pt x="5181361" y="771228"/>
                </a:cubicBezTo>
                <a:cubicBezTo>
                  <a:pt x="5190178" y="763417"/>
                  <a:pt x="5194588" y="762708"/>
                  <a:pt x="5199732" y="761998"/>
                </a:cubicBezTo>
                <a:cubicBezTo>
                  <a:pt x="5201936" y="761998"/>
                  <a:pt x="5204875" y="761287"/>
                  <a:pt x="5207079" y="760577"/>
                </a:cubicBezTo>
                <a:cubicBezTo>
                  <a:pt x="5208549" y="759867"/>
                  <a:pt x="5211488" y="757738"/>
                  <a:pt x="5215162" y="754187"/>
                </a:cubicBezTo>
                <a:close/>
                <a:moveTo>
                  <a:pt x="3481196" y="752291"/>
                </a:moveTo>
                <a:cubicBezTo>
                  <a:pt x="3478238" y="757273"/>
                  <a:pt x="3475280" y="764124"/>
                  <a:pt x="3469362" y="763501"/>
                </a:cubicBezTo>
                <a:cubicBezTo>
                  <a:pt x="3474539" y="757897"/>
                  <a:pt x="3473800" y="753537"/>
                  <a:pt x="3481196" y="752291"/>
                </a:cubicBezTo>
                <a:close/>
                <a:moveTo>
                  <a:pt x="7034693" y="752249"/>
                </a:moveTo>
                <a:cubicBezTo>
                  <a:pt x="7034693" y="752249"/>
                  <a:pt x="7034693" y="752249"/>
                  <a:pt x="7041286" y="760795"/>
                </a:cubicBezTo>
                <a:cubicBezTo>
                  <a:pt x="7033960" y="759481"/>
                  <a:pt x="7025902" y="764740"/>
                  <a:pt x="7017843" y="771971"/>
                </a:cubicBezTo>
                <a:cubicBezTo>
                  <a:pt x="7017843" y="769342"/>
                  <a:pt x="7017843" y="766712"/>
                  <a:pt x="7015645" y="763425"/>
                </a:cubicBezTo>
                <a:cubicBezTo>
                  <a:pt x="7025170" y="763425"/>
                  <a:pt x="7027368" y="760795"/>
                  <a:pt x="7034693" y="752249"/>
                </a:cubicBezTo>
                <a:close/>
                <a:moveTo>
                  <a:pt x="4787032" y="750221"/>
                </a:moveTo>
                <a:cubicBezTo>
                  <a:pt x="4766094" y="768810"/>
                  <a:pt x="4792808" y="772386"/>
                  <a:pt x="4781256" y="788830"/>
                </a:cubicBezTo>
                <a:cubicBezTo>
                  <a:pt x="4778368" y="794548"/>
                  <a:pt x="4750210" y="801699"/>
                  <a:pt x="4737212" y="807419"/>
                </a:cubicBezTo>
                <a:cubicBezTo>
                  <a:pt x="4733604" y="800984"/>
                  <a:pt x="4740823" y="795264"/>
                  <a:pt x="4737212" y="789544"/>
                </a:cubicBezTo>
                <a:cubicBezTo>
                  <a:pt x="4745156" y="786685"/>
                  <a:pt x="4752376" y="783825"/>
                  <a:pt x="4759596" y="780249"/>
                </a:cubicBezTo>
                <a:cubicBezTo>
                  <a:pt x="4742267" y="782395"/>
                  <a:pt x="4743712" y="777391"/>
                  <a:pt x="4741545" y="772386"/>
                </a:cubicBezTo>
                <a:cubicBezTo>
                  <a:pt x="4733604" y="777391"/>
                  <a:pt x="4732880" y="781679"/>
                  <a:pt x="4718441" y="787400"/>
                </a:cubicBezTo>
                <a:cubicBezTo>
                  <a:pt x="4711942" y="778105"/>
                  <a:pt x="4762484" y="759516"/>
                  <a:pt x="4765372" y="755227"/>
                </a:cubicBezTo>
                <a:cubicBezTo>
                  <a:pt x="4774037" y="751651"/>
                  <a:pt x="4768982" y="755941"/>
                  <a:pt x="4764650" y="758086"/>
                </a:cubicBezTo>
                <a:cubicBezTo>
                  <a:pt x="4761762" y="768096"/>
                  <a:pt x="4771148" y="755941"/>
                  <a:pt x="4787032" y="750221"/>
                </a:cubicBezTo>
                <a:close/>
                <a:moveTo>
                  <a:pt x="4220826" y="748976"/>
                </a:moveTo>
                <a:cubicBezTo>
                  <a:pt x="4218042" y="761168"/>
                  <a:pt x="4205512" y="764037"/>
                  <a:pt x="4197158" y="761168"/>
                </a:cubicBezTo>
                <a:cubicBezTo>
                  <a:pt x="4199942" y="748259"/>
                  <a:pt x="4211776" y="753996"/>
                  <a:pt x="4220826" y="748976"/>
                </a:cubicBezTo>
                <a:close/>
                <a:moveTo>
                  <a:pt x="4078818" y="748258"/>
                </a:moveTo>
                <a:cubicBezTo>
                  <a:pt x="4075932" y="759733"/>
                  <a:pt x="4060056" y="755429"/>
                  <a:pt x="4049954" y="764036"/>
                </a:cubicBezTo>
                <a:cubicBezTo>
                  <a:pt x="4049232" y="751127"/>
                  <a:pt x="4070160" y="748975"/>
                  <a:pt x="4078818" y="748258"/>
                </a:cubicBezTo>
                <a:close/>
                <a:moveTo>
                  <a:pt x="4398673" y="746791"/>
                </a:moveTo>
                <a:cubicBezTo>
                  <a:pt x="4403902" y="744860"/>
                  <a:pt x="4403128" y="753394"/>
                  <a:pt x="4406227" y="755021"/>
                </a:cubicBezTo>
                <a:cubicBezTo>
                  <a:pt x="4401406" y="760800"/>
                  <a:pt x="4395896" y="768748"/>
                  <a:pt x="4389008" y="779586"/>
                </a:cubicBezTo>
                <a:cubicBezTo>
                  <a:pt x="4392452" y="762969"/>
                  <a:pt x="4362836" y="811376"/>
                  <a:pt x="4366968" y="798371"/>
                </a:cubicBezTo>
                <a:cubicBezTo>
                  <a:pt x="4377988" y="783921"/>
                  <a:pt x="4382810" y="773806"/>
                  <a:pt x="4393140" y="759355"/>
                </a:cubicBezTo>
                <a:cubicBezTo>
                  <a:pt x="4395896" y="752853"/>
                  <a:pt x="4395896" y="750686"/>
                  <a:pt x="4391074" y="752853"/>
                </a:cubicBezTo>
                <a:cubicBezTo>
                  <a:pt x="4394518" y="749240"/>
                  <a:pt x="4396929" y="747433"/>
                  <a:pt x="4398673" y="746791"/>
                </a:cubicBezTo>
                <a:close/>
                <a:moveTo>
                  <a:pt x="4297748" y="740371"/>
                </a:moveTo>
                <a:cubicBezTo>
                  <a:pt x="4297748" y="740371"/>
                  <a:pt x="4297748" y="740371"/>
                  <a:pt x="4293804" y="755164"/>
                </a:cubicBezTo>
                <a:cubicBezTo>
                  <a:pt x="4286704" y="760094"/>
                  <a:pt x="4287492" y="754459"/>
                  <a:pt x="4281970" y="756572"/>
                </a:cubicBezTo>
                <a:cubicBezTo>
                  <a:pt x="4285126" y="747415"/>
                  <a:pt x="4292226" y="745303"/>
                  <a:pt x="4297748" y="740371"/>
                </a:cubicBezTo>
                <a:close/>
                <a:moveTo>
                  <a:pt x="3510527" y="732569"/>
                </a:moveTo>
                <a:cubicBezTo>
                  <a:pt x="3509828" y="736075"/>
                  <a:pt x="3514727" y="736075"/>
                  <a:pt x="3514027" y="738880"/>
                </a:cubicBezTo>
                <a:cubicBezTo>
                  <a:pt x="3505628" y="737478"/>
                  <a:pt x="3499329" y="764124"/>
                  <a:pt x="3493030" y="748697"/>
                </a:cubicBezTo>
                <a:cubicBezTo>
                  <a:pt x="3502829" y="752905"/>
                  <a:pt x="3503529" y="735374"/>
                  <a:pt x="3510527" y="732569"/>
                </a:cubicBezTo>
                <a:close/>
                <a:moveTo>
                  <a:pt x="4622116" y="732473"/>
                </a:moveTo>
                <a:cubicBezTo>
                  <a:pt x="4617118" y="745987"/>
                  <a:pt x="4631396" y="748832"/>
                  <a:pt x="4640675" y="754522"/>
                </a:cubicBezTo>
                <a:cubicBezTo>
                  <a:pt x="4646386" y="757369"/>
                  <a:pt x="4651381" y="760925"/>
                  <a:pt x="4651381" y="765904"/>
                </a:cubicBezTo>
                <a:cubicBezTo>
                  <a:pt x="4650668" y="771595"/>
                  <a:pt x="4647098" y="778707"/>
                  <a:pt x="4634250" y="787955"/>
                </a:cubicBezTo>
                <a:cubicBezTo>
                  <a:pt x="4642102" y="787243"/>
                  <a:pt x="4648526" y="787955"/>
                  <a:pt x="4653523" y="789377"/>
                </a:cubicBezTo>
                <a:cubicBezTo>
                  <a:pt x="4657806" y="791511"/>
                  <a:pt x="4660660" y="795068"/>
                  <a:pt x="4660660" y="799335"/>
                </a:cubicBezTo>
                <a:cubicBezTo>
                  <a:pt x="4660660" y="807871"/>
                  <a:pt x="4651381" y="820675"/>
                  <a:pt x="4629254" y="834189"/>
                </a:cubicBezTo>
                <a:cubicBezTo>
                  <a:pt x="4633536" y="837034"/>
                  <a:pt x="4639248" y="832056"/>
                  <a:pt x="4657806" y="824231"/>
                </a:cubicBezTo>
                <a:cubicBezTo>
                  <a:pt x="4624258" y="846994"/>
                  <a:pt x="4656378" y="842014"/>
                  <a:pt x="4632823" y="856240"/>
                </a:cubicBezTo>
                <a:cubicBezTo>
                  <a:pt x="4652808" y="850549"/>
                  <a:pt x="4642816" y="861219"/>
                  <a:pt x="4647098" y="861219"/>
                </a:cubicBezTo>
                <a:cubicBezTo>
                  <a:pt x="4625685" y="871177"/>
                  <a:pt x="4632823" y="856240"/>
                  <a:pt x="4604271" y="866199"/>
                </a:cubicBezTo>
                <a:cubicBezTo>
                  <a:pt x="4629254" y="852684"/>
                  <a:pt x="4615691" y="850549"/>
                  <a:pt x="4612836" y="845571"/>
                </a:cubicBezTo>
                <a:cubicBezTo>
                  <a:pt x="4577860" y="859797"/>
                  <a:pt x="4602129" y="855529"/>
                  <a:pt x="4587854" y="862642"/>
                </a:cubicBezTo>
                <a:cubicBezTo>
                  <a:pt x="4567866" y="874023"/>
                  <a:pt x="4607126" y="849839"/>
                  <a:pt x="4567866" y="867622"/>
                </a:cubicBezTo>
                <a:cubicBezTo>
                  <a:pt x="4577146" y="865487"/>
                  <a:pt x="4567866" y="874023"/>
                  <a:pt x="4585712" y="867622"/>
                </a:cubicBezTo>
                <a:cubicBezTo>
                  <a:pt x="4572149" y="876157"/>
                  <a:pt x="4556446" y="887538"/>
                  <a:pt x="4585712" y="879002"/>
                </a:cubicBezTo>
                <a:cubicBezTo>
                  <a:pt x="4581429" y="883982"/>
                  <a:pt x="4555018" y="891095"/>
                  <a:pt x="4547880" y="896073"/>
                </a:cubicBezTo>
                <a:cubicBezTo>
                  <a:pt x="4538601" y="898918"/>
                  <a:pt x="4537887" y="893940"/>
                  <a:pt x="4528607" y="900341"/>
                </a:cubicBezTo>
                <a:cubicBezTo>
                  <a:pt x="4510762" y="906032"/>
                  <a:pt x="4539314" y="894651"/>
                  <a:pt x="4531462" y="895362"/>
                </a:cubicBezTo>
                <a:cubicBezTo>
                  <a:pt x="4575718" y="880425"/>
                  <a:pt x="4545024" y="885403"/>
                  <a:pt x="4564298" y="875445"/>
                </a:cubicBezTo>
                <a:cubicBezTo>
                  <a:pt x="4545739" y="881847"/>
                  <a:pt x="4533604" y="881135"/>
                  <a:pt x="4561442" y="869044"/>
                </a:cubicBezTo>
                <a:cubicBezTo>
                  <a:pt x="4560729" y="866910"/>
                  <a:pt x="4537174" y="877580"/>
                  <a:pt x="4532890" y="877580"/>
                </a:cubicBezTo>
                <a:cubicBezTo>
                  <a:pt x="4555018" y="861219"/>
                  <a:pt x="4534318" y="866910"/>
                  <a:pt x="4552876" y="849127"/>
                </a:cubicBezTo>
                <a:cubicBezTo>
                  <a:pt x="4560729" y="848416"/>
                  <a:pt x="4567154" y="852684"/>
                  <a:pt x="4582143" y="839169"/>
                </a:cubicBezTo>
                <a:cubicBezTo>
                  <a:pt x="4598560" y="832056"/>
                  <a:pt x="4571436" y="847704"/>
                  <a:pt x="4580002" y="847704"/>
                </a:cubicBezTo>
                <a:cubicBezTo>
                  <a:pt x="4607839" y="827076"/>
                  <a:pt x="4582143" y="856240"/>
                  <a:pt x="4606412" y="846994"/>
                </a:cubicBezTo>
                <a:cubicBezTo>
                  <a:pt x="4623544" y="837034"/>
                  <a:pt x="4600702" y="836324"/>
                  <a:pt x="4637819" y="825654"/>
                </a:cubicBezTo>
                <a:cubicBezTo>
                  <a:pt x="4646386" y="817118"/>
                  <a:pt x="4622116" y="829211"/>
                  <a:pt x="4609268" y="834901"/>
                </a:cubicBezTo>
                <a:cubicBezTo>
                  <a:pt x="4632108" y="820675"/>
                  <a:pt x="4629254" y="814273"/>
                  <a:pt x="4623544" y="810005"/>
                </a:cubicBezTo>
                <a:cubicBezTo>
                  <a:pt x="4619260" y="805738"/>
                  <a:pt x="4610696" y="802891"/>
                  <a:pt x="4627113" y="790089"/>
                </a:cubicBezTo>
                <a:cubicBezTo>
                  <a:pt x="4624258" y="788666"/>
                  <a:pt x="4608554" y="798625"/>
                  <a:pt x="4597133" y="804315"/>
                </a:cubicBezTo>
                <a:cubicBezTo>
                  <a:pt x="4603556" y="797913"/>
                  <a:pt x="4602129" y="794356"/>
                  <a:pt x="4625685" y="782975"/>
                </a:cubicBezTo>
                <a:cubicBezTo>
                  <a:pt x="4602844" y="787955"/>
                  <a:pt x="4624258" y="772305"/>
                  <a:pt x="4626398" y="763059"/>
                </a:cubicBezTo>
                <a:cubicBezTo>
                  <a:pt x="4627113" y="759502"/>
                  <a:pt x="4625685" y="757369"/>
                  <a:pt x="4617833" y="757369"/>
                </a:cubicBezTo>
                <a:cubicBezTo>
                  <a:pt x="4598560" y="775151"/>
                  <a:pt x="4574291" y="782975"/>
                  <a:pt x="4552164" y="796490"/>
                </a:cubicBezTo>
                <a:cubicBezTo>
                  <a:pt x="4550736" y="794356"/>
                  <a:pt x="4571436" y="782265"/>
                  <a:pt x="4563584" y="782265"/>
                </a:cubicBezTo>
                <a:cubicBezTo>
                  <a:pt x="4578574" y="780130"/>
                  <a:pt x="4589994" y="770883"/>
                  <a:pt x="4614264" y="750967"/>
                </a:cubicBezTo>
                <a:cubicBezTo>
                  <a:pt x="4602844" y="753812"/>
                  <a:pt x="4578574" y="770883"/>
                  <a:pt x="4580002" y="761637"/>
                </a:cubicBezTo>
                <a:cubicBezTo>
                  <a:pt x="4602129" y="751679"/>
                  <a:pt x="4598560" y="750967"/>
                  <a:pt x="4622116" y="732473"/>
                </a:cubicBezTo>
                <a:close/>
                <a:moveTo>
                  <a:pt x="4432026" y="728360"/>
                </a:moveTo>
                <a:cubicBezTo>
                  <a:pt x="4434488" y="727628"/>
                  <a:pt x="4426444" y="740673"/>
                  <a:pt x="4417568" y="751323"/>
                </a:cubicBezTo>
                <a:cubicBezTo>
                  <a:pt x="4413870" y="754163"/>
                  <a:pt x="4417568" y="748484"/>
                  <a:pt x="4422006" y="742804"/>
                </a:cubicBezTo>
                <a:cubicBezTo>
                  <a:pt x="4421266" y="742093"/>
                  <a:pt x="4419048" y="744933"/>
                  <a:pt x="4416828" y="747774"/>
                </a:cubicBezTo>
                <a:cubicBezTo>
                  <a:pt x="4410172" y="751323"/>
                  <a:pt x="4430882" y="732863"/>
                  <a:pt x="4425704" y="734283"/>
                </a:cubicBezTo>
                <a:cubicBezTo>
                  <a:pt x="4429218" y="730378"/>
                  <a:pt x="4431206" y="728603"/>
                  <a:pt x="4432026" y="728360"/>
                </a:cubicBezTo>
                <a:close/>
                <a:moveTo>
                  <a:pt x="6392383" y="726648"/>
                </a:moveTo>
                <a:cubicBezTo>
                  <a:pt x="6390204" y="735085"/>
                  <a:pt x="6384389" y="737386"/>
                  <a:pt x="6378576" y="740455"/>
                </a:cubicBezTo>
                <a:cubicBezTo>
                  <a:pt x="6378576" y="728182"/>
                  <a:pt x="6387296" y="730483"/>
                  <a:pt x="6392383" y="726648"/>
                </a:cubicBezTo>
                <a:close/>
                <a:moveTo>
                  <a:pt x="5237051" y="726575"/>
                </a:moveTo>
                <a:cubicBezTo>
                  <a:pt x="5239140" y="727275"/>
                  <a:pt x="5240532" y="728675"/>
                  <a:pt x="5239140" y="732875"/>
                </a:cubicBezTo>
                <a:cubicBezTo>
                  <a:pt x="5222433" y="747571"/>
                  <a:pt x="5223128" y="744072"/>
                  <a:pt x="5223824" y="740573"/>
                </a:cubicBezTo>
                <a:cubicBezTo>
                  <a:pt x="5224520" y="738473"/>
                  <a:pt x="5225217" y="736373"/>
                  <a:pt x="5223128" y="737073"/>
                </a:cubicBezTo>
                <a:cubicBezTo>
                  <a:pt x="5220344" y="737773"/>
                  <a:pt x="5214774" y="740573"/>
                  <a:pt x="5204333" y="748271"/>
                </a:cubicBezTo>
                <a:cubicBezTo>
                  <a:pt x="5193195" y="744772"/>
                  <a:pt x="5205726" y="736373"/>
                  <a:pt x="5221040" y="730775"/>
                </a:cubicBezTo>
                <a:cubicBezTo>
                  <a:pt x="5221040" y="730775"/>
                  <a:pt x="5221040" y="730775"/>
                  <a:pt x="5227306" y="728675"/>
                </a:cubicBezTo>
                <a:cubicBezTo>
                  <a:pt x="5227306" y="728675"/>
                  <a:pt x="5227306" y="728675"/>
                  <a:pt x="5231482" y="727275"/>
                </a:cubicBezTo>
                <a:cubicBezTo>
                  <a:pt x="5233570" y="726575"/>
                  <a:pt x="5235658" y="726575"/>
                  <a:pt x="5237051" y="726575"/>
                </a:cubicBezTo>
                <a:close/>
                <a:moveTo>
                  <a:pt x="3504864" y="724063"/>
                </a:moveTo>
                <a:cubicBezTo>
                  <a:pt x="3500262" y="732199"/>
                  <a:pt x="3496975" y="744403"/>
                  <a:pt x="3489086" y="743725"/>
                </a:cubicBezTo>
                <a:cubicBezTo>
                  <a:pt x="3494346" y="736266"/>
                  <a:pt x="3496318" y="722708"/>
                  <a:pt x="3504864" y="724063"/>
                </a:cubicBezTo>
                <a:close/>
                <a:moveTo>
                  <a:pt x="4660378" y="722628"/>
                </a:moveTo>
                <a:cubicBezTo>
                  <a:pt x="4664606" y="723309"/>
                  <a:pt x="4664606" y="726710"/>
                  <a:pt x="4661083" y="730110"/>
                </a:cubicBezTo>
                <a:cubicBezTo>
                  <a:pt x="4640655" y="742352"/>
                  <a:pt x="4638542" y="738270"/>
                  <a:pt x="4635020" y="734870"/>
                </a:cubicBezTo>
                <a:cubicBezTo>
                  <a:pt x="4647700" y="725349"/>
                  <a:pt x="4656153" y="722628"/>
                  <a:pt x="4660378" y="722628"/>
                </a:cubicBezTo>
                <a:close/>
                <a:moveTo>
                  <a:pt x="4773604" y="719671"/>
                </a:moveTo>
                <a:cubicBezTo>
                  <a:pt x="4773837" y="723000"/>
                  <a:pt x="4756446" y="736712"/>
                  <a:pt x="4752199" y="740440"/>
                </a:cubicBezTo>
                <a:cubicBezTo>
                  <a:pt x="4731666" y="748250"/>
                  <a:pt x="4755030" y="724109"/>
                  <a:pt x="4766358" y="725529"/>
                </a:cubicBezTo>
                <a:cubicBezTo>
                  <a:pt x="4766358" y="725529"/>
                  <a:pt x="4766358" y="725529"/>
                  <a:pt x="4766358" y="720558"/>
                </a:cubicBezTo>
                <a:cubicBezTo>
                  <a:pt x="4771491" y="718607"/>
                  <a:pt x="4773528" y="718562"/>
                  <a:pt x="4773604" y="719671"/>
                </a:cubicBezTo>
                <a:close/>
                <a:moveTo>
                  <a:pt x="4459481" y="716688"/>
                </a:moveTo>
                <a:cubicBezTo>
                  <a:pt x="4449998" y="735512"/>
                  <a:pt x="4422277" y="754337"/>
                  <a:pt x="4423006" y="761577"/>
                </a:cubicBezTo>
                <a:cubicBezTo>
                  <a:pt x="4412794" y="773884"/>
                  <a:pt x="4412794" y="766645"/>
                  <a:pt x="4406227" y="770988"/>
                </a:cubicBezTo>
                <a:cubicBezTo>
                  <a:pt x="4420088" y="755785"/>
                  <a:pt x="4412794" y="765921"/>
                  <a:pt x="4423006" y="757957"/>
                </a:cubicBezTo>
                <a:cubicBezTo>
                  <a:pt x="4431031" y="745649"/>
                  <a:pt x="4417170" y="757957"/>
                  <a:pt x="4423006" y="750717"/>
                </a:cubicBezTo>
                <a:cubicBezTo>
                  <a:pt x="4438325" y="730444"/>
                  <a:pt x="4426654" y="749268"/>
                  <a:pt x="4438325" y="738408"/>
                </a:cubicBezTo>
                <a:cubicBezTo>
                  <a:pt x="4442702" y="732617"/>
                  <a:pt x="4444162" y="728997"/>
                  <a:pt x="4441244" y="729720"/>
                </a:cubicBezTo>
                <a:cubicBezTo>
                  <a:pt x="4448539" y="722480"/>
                  <a:pt x="4454375" y="718860"/>
                  <a:pt x="4459481" y="716688"/>
                </a:cubicBezTo>
                <a:close/>
                <a:moveTo>
                  <a:pt x="3559147" y="712755"/>
                </a:moveTo>
                <a:cubicBezTo>
                  <a:pt x="3566006" y="722014"/>
                  <a:pt x="3546798" y="729849"/>
                  <a:pt x="3534449" y="738395"/>
                </a:cubicBezTo>
                <a:cubicBezTo>
                  <a:pt x="3534449" y="729849"/>
                  <a:pt x="3543368" y="721301"/>
                  <a:pt x="3559147" y="712755"/>
                </a:cubicBezTo>
                <a:close/>
                <a:moveTo>
                  <a:pt x="4478096" y="711176"/>
                </a:moveTo>
                <a:cubicBezTo>
                  <a:pt x="4484568" y="709378"/>
                  <a:pt x="4486164" y="713153"/>
                  <a:pt x="4473399" y="729337"/>
                </a:cubicBezTo>
                <a:cubicBezTo>
                  <a:pt x="4470562" y="730058"/>
                  <a:pt x="4473399" y="727180"/>
                  <a:pt x="4475526" y="724303"/>
                </a:cubicBezTo>
                <a:cubicBezTo>
                  <a:pt x="4481908" y="717109"/>
                  <a:pt x="4468434" y="725022"/>
                  <a:pt x="4456379" y="740847"/>
                </a:cubicBezTo>
                <a:cubicBezTo>
                  <a:pt x="4455670" y="740128"/>
                  <a:pt x="4464180" y="731495"/>
                  <a:pt x="4462052" y="731495"/>
                </a:cubicBezTo>
                <a:cubicBezTo>
                  <a:pt x="4454252" y="736531"/>
                  <a:pt x="4454252" y="742286"/>
                  <a:pt x="4445032" y="752356"/>
                </a:cubicBezTo>
                <a:cubicBezTo>
                  <a:pt x="4435813" y="758109"/>
                  <a:pt x="4461344" y="730776"/>
                  <a:pt x="4461344" y="727900"/>
                </a:cubicBezTo>
                <a:cubicBezTo>
                  <a:pt x="4446450" y="740128"/>
                  <a:pt x="4462761" y="722145"/>
                  <a:pt x="4453542" y="726461"/>
                </a:cubicBezTo>
                <a:cubicBezTo>
                  <a:pt x="4460279" y="720347"/>
                  <a:pt x="4471626" y="712973"/>
                  <a:pt x="4478096" y="711176"/>
                </a:cubicBezTo>
                <a:close/>
                <a:moveTo>
                  <a:pt x="3518670" y="706929"/>
                </a:moveTo>
                <a:cubicBezTo>
                  <a:pt x="3517236" y="720735"/>
                  <a:pt x="3509347" y="719282"/>
                  <a:pt x="3502892" y="720008"/>
                </a:cubicBezTo>
                <a:cubicBezTo>
                  <a:pt x="3505760" y="709835"/>
                  <a:pt x="3515084" y="717102"/>
                  <a:pt x="3518670" y="706929"/>
                </a:cubicBezTo>
                <a:close/>
                <a:moveTo>
                  <a:pt x="4364808" y="705827"/>
                </a:moveTo>
                <a:cubicBezTo>
                  <a:pt x="4358635" y="722623"/>
                  <a:pt x="4357949" y="706591"/>
                  <a:pt x="4349030" y="716516"/>
                </a:cubicBezTo>
                <a:cubicBezTo>
                  <a:pt x="4357262" y="698955"/>
                  <a:pt x="4358635" y="709644"/>
                  <a:pt x="4364808" y="705827"/>
                </a:cubicBezTo>
                <a:close/>
                <a:moveTo>
                  <a:pt x="3504864" y="705115"/>
                </a:moveTo>
                <a:cubicBezTo>
                  <a:pt x="3502400" y="708665"/>
                  <a:pt x="3497468" y="720735"/>
                  <a:pt x="3495002" y="712925"/>
                </a:cubicBezTo>
                <a:cubicBezTo>
                  <a:pt x="3499933" y="714345"/>
                  <a:pt x="3499112" y="702984"/>
                  <a:pt x="3504864" y="705115"/>
                </a:cubicBezTo>
                <a:close/>
                <a:moveTo>
                  <a:pt x="5137025" y="704880"/>
                </a:moveTo>
                <a:cubicBezTo>
                  <a:pt x="5139942" y="713075"/>
                  <a:pt x="5130458" y="726487"/>
                  <a:pt x="5110762" y="738408"/>
                </a:cubicBezTo>
                <a:cubicBezTo>
                  <a:pt x="5086688" y="736919"/>
                  <a:pt x="5121704" y="722017"/>
                  <a:pt x="5092525" y="722761"/>
                </a:cubicBezTo>
                <a:cubicBezTo>
                  <a:pt x="5113680" y="721272"/>
                  <a:pt x="5111492" y="714566"/>
                  <a:pt x="5137025" y="704880"/>
                </a:cubicBezTo>
                <a:close/>
                <a:moveTo>
                  <a:pt x="4190884" y="702954"/>
                </a:moveTo>
                <a:cubicBezTo>
                  <a:pt x="4203076" y="704982"/>
                  <a:pt x="4179408" y="724592"/>
                  <a:pt x="4180126" y="708364"/>
                </a:cubicBezTo>
                <a:cubicBezTo>
                  <a:pt x="4185863" y="700926"/>
                  <a:pt x="4191601" y="710393"/>
                  <a:pt x="4190884" y="702954"/>
                </a:cubicBezTo>
                <a:close/>
                <a:moveTo>
                  <a:pt x="4447648" y="694035"/>
                </a:moveTo>
                <a:cubicBezTo>
                  <a:pt x="4448963" y="694326"/>
                  <a:pt x="4449292" y="696457"/>
                  <a:pt x="4448963" y="697618"/>
                </a:cubicBezTo>
                <a:cubicBezTo>
                  <a:pt x="4443704" y="705367"/>
                  <a:pt x="4439758" y="708466"/>
                  <a:pt x="4435813" y="710792"/>
                </a:cubicBezTo>
                <a:cubicBezTo>
                  <a:pt x="4439758" y="704592"/>
                  <a:pt x="4441074" y="702267"/>
                  <a:pt x="4440416" y="701493"/>
                </a:cubicBezTo>
                <a:cubicBezTo>
                  <a:pt x="4444032" y="695294"/>
                  <a:pt x="4446332" y="693744"/>
                  <a:pt x="4447648" y="694035"/>
                </a:cubicBezTo>
                <a:close/>
                <a:moveTo>
                  <a:pt x="6436268" y="693121"/>
                </a:moveTo>
                <a:cubicBezTo>
                  <a:pt x="6439720" y="699694"/>
                  <a:pt x="6430746" y="704296"/>
                  <a:pt x="6425912" y="706926"/>
                </a:cubicBezTo>
                <a:cubicBezTo>
                  <a:pt x="6427984" y="699694"/>
                  <a:pt x="6430746" y="695092"/>
                  <a:pt x="6436268" y="693121"/>
                </a:cubicBezTo>
                <a:close/>
                <a:moveTo>
                  <a:pt x="4088680" y="691062"/>
                </a:moveTo>
                <a:cubicBezTo>
                  <a:pt x="4087948" y="696742"/>
                  <a:pt x="4085017" y="701712"/>
                  <a:pt x="4084284" y="706682"/>
                </a:cubicBezTo>
                <a:cubicBezTo>
                  <a:pt x="4071098" y="709522"/>
                  <a:pt x="4063040" y="715202"/>
                  <a:pt x="4060842" y="725852"/>
                </a:cubicBezTo>
                <a:cubicBezTo>
                  <a:pt x="4052050" y="725852"/>
                  <a:pt x="4042527" y="726563"/>
                  <a:pt x="4037398" y="720883"/>
                </a:cubicBezTo>
                <a:cubicBezTo>
                  <a:pt x="4060109" y="711653"/>
                  <a:pt x="4070365" y="701003"/>
                  <a:pt x="4088680" y="691062"/>
                </a:cubicBezTo>
                <a:close/>
                <a:moveTo>
                  <a:pt x="5130080" y="684644"/>
                </a:moveTo>
                <a:cubicBezTo>
                  <a:pt x="5145858" y="683165"/>
                  <a:pt x="5144425" y="690561"/>
                  <a:pt x="5131514" y="704614"/>
                </a:cubicBezTo>
                <a:cubicBezTo>
                  <a:pt x="5114301" y="711270"/>
                  <a:pt x="5104978" y="712750"/>
                  <a:pt x="5098522" y="712010"/>
                </a:cubicBezTo>
                <a:cubicBezTo>
                  <a:pt x="5101391" y="700916"/>
                  <a:pt x="5122908" y="694999"/>
                  <a:pt x="5130080" y="684644"/>
                </a:cubicBezTo>
                <a:close/>
                <a:moveTo>
                  <a:pt x="4466205" y="683760"/>
                </a:moveTo>
                <a:cubicBezTo>
                  <a:pt x="4466743" y="685998"/>
                  <a:pt x="4453564" y="702451"/>
                  <a:pt x="4455716" y="703504"/>
                </a:cubicBezTo>
                <a:cubicBezTo>
                  <a:pt x="4446392" y="714736"/>
                  <a:pt x="4445674" y="708417"/>
                  <a:pt x="4446392" y="706312"/>
                </a:cubicBezTo>
                <a:cubicBezTo>
                  <a:pt x="4449978" y="701398"/>
                  <a:pt x="4451412" y="702100"/>
                  <a:pt x="4453564" y="700696"/>
                </a:cubicBezTo>
                <a:cubicBezTo>
                  <a:pt x="4455716" y="695782"/>
                  <a:pt x="4452846" y="697186"/>
                  <a:pt x="4460019" y="687358"/>
                </a:cubicBezTo>
                <a:cubicBezTo>
                  <a:pt x="4464322" y="683849"/>
                  <a:pt x="4466025" y="683015"/>
                  <a:pt x="4466205" y="683760"/>
                </a:cubicBezTo>
                <a:close/>
                <a:moveTo>
                  <a:pt x="4745036" y="677897"/>
                </a:moveTo>
                <a:cubicBezTo>
                  <a:pt x="4749836" y="678886"/>
                  <a:pt x="4750724" y="682845"/>
                  <a:pt x="4750724" y="687162"/>
                </a:cubicBezTo>
                <a:cubicBezTo>
                  <a:pt x="4750724" y="691479"/>
                  <a:pt x="4750724" y="695798"/>
                  <a:pt x="4753568" y="698677"/>
                </a:cubicBezTo>
                <a:cubicBezTo>
                  <a:pt x="4756412" y="700835"/>
                  <a:pt x="4760678" y="701554"/>
                  <a:pt x="4772054" y="697956"/>
                </a:cubicBezTo>
                <a:cubicBezTo>
                  <a:pt x="4777030" y="704433"/>
                  <a:pt x="4735794" y="719545"/>
                  <a:pt x="4744326" y="724583"/>
                </a:cubicBezTo>
                <a:cubicBezTo>
                  <a:pt x="4735083" y="723143"/>
                  <a:pt x="4731528" y="719545"/>
                  <a:pt x="4730106" y="715227"/>
                </a:cubicBezTo>
                <a:cubicBezTo>
                  <a:pt x="4728684" y="710910"/>
                  <a:pt x="4728684" y="706592"/>
                  <a:pt x="4727973" y="701554"/>
                </a:cubicBezTo>
                <a:cubicBezTo>
                  <a:pt x="4727973" y="698677"/>
                  <a:pt x="4727262" y="695077"/>
                  <a:pt x="4725841" y="692919"/>
                </a:cubicBezTo>
                <a:cubicBezTo>
                  <a:pt x="4723708" y="690760"/>
                  <a:pt x="4720153" y="688601"/>
                  <a:pt x="4715886" y="686443"/>
                </a:cubicBezTo>
                <a:cubicBezTo>
                  <a:pt x="4731528" y="678886"/>
                  <a:pt x="4740238" y="676907"/>
                  <a:pt x="4745036" y="677897"/>
                </a:cubicBezTo>
                <a:close/>
                <a:moveTo>
                  <a:pt x="3574038" y="677346"/>
                </a:moveTo>
                <a:cubicBezTo>
                  <a:pt x="3581786" y="680130"/>
                  <a:pt x="3576151" y="687091"/>
                  <a:pt x="3573333" y="689180"/>
                </a:cubicBezTo>
                <a:cubicBezTo>
                  <a:pt x="3574038" y="685003"/>
                  <a:pt x="3571924" y="682218"/>
                  <a:pt x="3574038" y="677346"/>
                </a:cubicBezTo>
                <a:close/>
                <a:moveTo>
                  <a:pt x="4487094" y="675291"/>
                </a:moveTo>
                <a:cubicBezTo>
                  <a:pt x="4480082" y="682463"/>
                  <a:pt x="4468862" y="698959"/>
                  <a:pt x="4461147" y="705413"/>
                </a:cubicBezTo>
                <a:cubicBezTo>
                  <a:pt x="4455536" y="706847"/>
                  <a:pt x="4475874" y="688201"/>
                  <a:pt x="4466757" y="693221"/>
                </a:cubicBezTo>
                <a:cubicBezTo>
                  <a:pt x="4477276" y="678159"/>
                  <a:pt x="4482185" y="676009"/>
                  <a:pt x="4487094" y="675291"/>
                </a:cubicBezTo>
                <a:close/>
                <a:moveTo>
                  <a:pt x="3559967" y="673401"/>
                </a:moveTo>
                <a:cubicBezTo>
                  <a:pt x="3562432" y="674112"/>
                  <a:pt x="3564281" y="673401"/>
                  <a:pt x="3566131" y="673401"/>
                </a:cubicBezTo>
                <a:cubicBezTo>
                  <a:pt x="3565514" y="676952"/>
                  <a:pt x="3567363" y="678372"/>
                  <a:pt x="3567980" y="681211"/>
                </a:cubicBezTo>
                <a:cubicBezTo>
                  <a:pt x="3565514" y="681921"/>
                  <a:pt x="3564898" y="688311"/>
                  <a:pt x="3563048" y="691151"/>
                </a:cubicBezTo>
                <a:cubicBezTo>
                  <a:pt x="3561200" y="689022"/>
                  <a:pt x="3558117" y="688311"/>
                  <a:pt x="3558117" y="685472"/>
                </a:cubicBezTo>
                <a:cubicBezTo>
                  <a:pt x="3564281" y="686892"/>
                  <a:pt x="3559350" y="679082"/>
                  <a:pt x="3559967" y="673401"/>
                </a:cubicBezTo>
                <a:close/>
                <a:moveTo>
                  <a:pt x="4494377" y="669374"/>
                </a:moveTo>
                <a:cubicBezTo>
                  <a:pt x="4497980" y="674225"/>
                  <a:pt x="4500864" y="671453"/>
                  <a:pt x="4508790" y="669374"/>
                </a:cubicBezTo>
                <a:cubicBezTo>
                  <a:pt x="4503026" y="676996"/>
                  <a:pt x="4500143" y="678383"/>
                  <a:pt x="4494377" y="684620"/>
                </a:cubicBezTo>
                <a:cubicBezTo>
                  <a:pt x="4497260" y="673533"/>
                  <a:pt x="4478522" y="695014"/>
                  <a:pt x="4471315" y="694321"/>
                </a:cubicBezTo>
                <a:cubicBezTo>
                  <a:pt x="4480684" y="682540"/>
                  <a:pt x="4486449" y="679076"/>
                  <a:pt x="4494377" y="669374"/>
                </a:cubicBezTo>
                <a:close/>
                <a:moveTo>
                  <a:pt x="3549049" y="667945"/>
                </a:moveTo>
                <a:cubicBezTo>
                  <a:pt x="3550092" y="666838"/>
                  <a:pt x="3551190" y="667107"/>
                  <a:pt x="3552201" y="669611"/>
                </a:cubicBezTo>
                <a:cubicBezTo>
                  <a:pt x="3548828" y="678911"/>
                  <a:pt x="3542080" y="699660"/>
                  <a:pt x="3544778" y="713967"/>
                </a:cubicBezTo>
                <a:cubicBezTo>
                  <a:pt x="3540055" y="708959"/>
                  <a:pt x="3541405" y="720407"/>
                  <a:pt x="3536682" y="714683"/>
                </a:cubicBezTo>
                <a:cubicBezTo>
                  <a:pt x="3538031" y="711106"/>
                  <a:pt x="3542080" y="706813"/>
                  <a:pt x="3537356" y="702521"/>
                </a:cubicBezTo>
                <a:cubicBezTo>
                  <a:pt x="3532632" y="701090"/>
                  <a:pt x="3527909" y="711106"/>
                  <a:pt x="3536682" y="714683"/>
                </a:cubicBezTo>
                <a:cubicBezTo>
                  <a:pt x="3534658" y="724699"/>
                  <a:pt x="3532632" y="732569"/>
                  <a:pt x="3526560" y="731138"/>
                </a:cubicBezTo>
                <a:cubicBezTo>
                  <a:pt x="3530609" y="711106"/>
                  <a:pt x="3532632" y="696797"/>
                  <a:pt x="3536007" y="683919"/>
                </a:cubicBezTo>
                <a:cubicBezTo>
                  <a:pt x="3536682" y="693936"/>
                  <a:pt x="3540730" y="683204"/>
                  <a:pt x="3544778" y="691789"/>
                </a:cubicBezTo>
                <a:cubicBezTo>
                  <a:pt x="3543260" y="686961"/>
                  <a:pt x="3545918" y="671265"/>
                  <a:pt x="3549049" y="667945"/>
                </a:cubicBezTo>
                <a:close/>
                <a:moveTo>
                  <a:pt x="4585204" y="665452"/>
                </a:moveTo>
                <a:cubicBezTo>
                  <a:pt x="4588084" y="664672"/>
                  <a:pt x="4589307" y="665538"/>
                  <a:pt x="4589656" y="667618"/>
                </a:cubicBezTo>
                <a:cubicBezTo>
                  <a:pt x="4580576" y="670389"/>
                  <a:pt x="4556126" y="689099"/>
                  <a:pt x="4570795" y="673161"/>
                </a:cubicBezTo>
                <a:cubicBezTo>
                  <a:pt x="4577781" y="668657"/>
                  <a:pt x="4582322" y="666231"/>
                  <a:pt x="4585204" y="665452"/>
                </a:cubicBezTo>
                <a:close/>
                <a:moveTo>
                  <a:pt x="5473268" y="663464"/>
                </a:moveTo>
                <a:cubicBezTo>
                  <a:pt x="5469683" y="674984"/>
                  <a:pt x="5472552" y="682184"/>
                  <a:pt x="5458208" y="708826"/>
                </a:cubicBezTo>
                <a:cubicBezTo>
                  <a:pt x="5449600" y="703786"/>
                  <a:pt x="5459642" y="682184"/>
                  <a:pt x="5473268" y="663464"/>
                </a:cubicBezTo>
                <a:close/>
                <a:moveTo>
                  <a:pt x="3581785" y="662326"/>
                </a:moveTo>
                <a:cubicBezTo>
                  <a:pt x="3579156" y="667104"/>
                  <a:pt x="3580471" y="666422"/>
                  <a:pt x="3581128" y="671884"/>
                </a:cubicBezTo>
                <a:cubicBezTo>
                  <a:pt x="3577841" y="667788"/>
                  <a:pt x="3574553" y="677346"/>
                  <a:pt x="3573896" y="669835"/>
                </a:cubicBezTo>
                <a:cubicBezTo>
                  <a:pt x="3577184" y="668470"/>
                  <a:pt x="3577184" y="659594"/>
                  <a:pt x="3581785" y="662326"/>
                </a:cubicBezTo>
                <a:close/>
                <a:moveTo>
                  <a:pt x="4349844" y="661467"/>
                </a:moveTo>
                <a:cubicBezTo>
                  <a:pt x="4356919" y="666497"/>
                  <a:pt x="4347722" y="680147"/>
                  <a:pt x="4345600" y="697391"/>
                </a:cubicBezTo>
                <a:cubicBezTo>
                  <a:pt x="4337818" y="699546"/>
                  <a:pt x="4320131" y="698110"/>
                  <a:pt x="4311642" y="716072"/>
                </a:cubicBezTo>
                <a:cubicBezTo>
                  <a:pt x="4305981" y="734752"/>
                  <a:pt x="4332158" y="721100"/>
                  <a:pt x="4337818" y="704576"/>
                </a:cubicBezTo>
                <a:cubicBezTo>
                  <a:pt x="4344186" y="706013"/>
                  <a:pt x="4336403" y="716072"/>
                  <a:pt x="4330036" y="731160"/>
                </a:cubicBezTo>
                <a:cubicBezTo>
                  <a:pt x="4330742" y="723256"/>
                  <a:pt x="4304566" y="736189"/>
                  <a:pt x="4298906" y="751995"/>
                </a:cubicBezTo>
                <a:cubicBezTo>
                  <a:pt x="4298906" y="739063"/>
                  <a:pt x="4305981" y="719664"/>
                  <a:pt x="4311642" y="709605"/>
                </a:cubicBezTo>
                <a:cubicBezTo>
                  <a:pt x="4291124" y="722538"/>
                  <a:pt x="4265656" y="731878"/>
                  <a:pt x="4242309" y="743373"/>
                </a:cubicBezTo>
                <a:cubicBezTo>
                  <a:pt x="4237357" y="745529"/>
                  <a:pt x="4227452" y="762054"/>
                  <a:pt x="4226744" y="744092"/>
                </a:cubicBezTo>
                <a:cubicBezTo>
                  <a:pt x="4241601" y="729722"/>
                  <a:pt x="4256458" y="725411"/>
                  <a:pt x="4269192" y="720382"/>
                </a:cubicBezTo>
                <a:cubicBezTo>
                  <a:pt x="4282634" y="714635"/>
                  <a:pt x="4295370" y="708168"/>
                  <a:pt x="4311642" y="685896"/>
                </a:cubicBezTo>
                <a:cubicBezTo>
                  <a:pt x="4320838" y="680867"/>
                  <a:pt x="4311642" y="688770"/>
                  <a:pt x="4310933" y="696673"/>
                </a:cubicBezTo>
                <a:cubicBezTo>
                  <a:pt x="4313764" y="692361"/>
                  <a:pt x="4316594" y="688052"/>
                  <a:pt x="4318716" y="683021"/>
                </a:cubicBezTo>
                <a:cubicBezTo>
                  <a:pt x="4310933" y="706013"/>
                  <a:pt x="4332866" y="678711"/>
                  <a:pt x="4330742" y="697391"/>
                </a:cubicBezTo>
                <a:cubicBezTo>
                  <a:pt x="4332866" y="695953"/>
                  <a:pt x="4334281" y="692361"/>
                  <a:pt x="4336403" y="691643"/>
                </a:cubicBezTo>
                <a:cubicBezTo>
                  <a:pt x="4334988" y="680867"/>
                  <a:pt x="4351260" y="675837"/>
                  <a:pt x="4349844" y="661467"/>
                </a:cubicBezTo>
                <a:close/>
                <a:moveTo>
                  <a:pt x="4074872" y="658238"/>
                </a:moveTo>
                <a:cubicBezTo>
                  <a:pt x="4072032" y="665283"/>
                  <a:pt x="4057832" y="670917"/>
                  <a:pt x="4051442" y="677257"/>
                </a:cubicBezTo>
                <a:cubicBezTo>
                  <a:pt x="4039370" y="668099"/>
                  <a:pt x="4068483" y="657534"/>
                  <a:pt x="4074872" y="658238"/>
                </a:cubicBezTo>
                <a:close/>
                <a:moveTo>
                  <a:pt x="4240663" y="657817"/>
                </a:moveTo>
                <a:cubicBezTo>
                  <a:pt x="4235713" y="669792"/>
                  <a:pt x="4230763" y="688105"/>
                  <a:pt x="4248440" y="676835"/>
                </a:cubicBezTo>
                <a:cubicBezTo>
                  <a:pt x="4244906" y="681062"/>
                  <a:pt x="4215915" y="712758"/>
                  <a:pt x="4210965" y="695854"/>
                </a:cubicBezTo>
                <a:cubicBezTo>
                  <a:pt x="4232886" y="691627"/>
                  <a:pt x="4218036" y="653591"/>
                  <a:pt x="4240663" y="657817"/>
                </a:cubicBezTo>
                <a:close/>
                <a:moveTo>
                  <a:pt x="4470568" y="655567"/>
                </a:moveTo>
                <a:cubicBezTo>
                  <a:pt x="4471315" y="658272"/>
                  <a:pt x="4463086" y="669091"/>
                  <a:pt x="4458596" y="676529"/>
                </a:cubicBezTo>
                <a:cubicBezTo>
                  <a:pt x="4458596" y="676529"/>
                  <a:pt x="4458596" y="676529"/>
                  <a:pt x="4449619" y="679234"/>
                </a:cubicBezTo>
                <a:cubicBezTo>
                  <a:pt x="4458596" y="666386"/>
                  <a:pt x="4462338" y="669091"/>
                  <a:pt x="4470568" y="655567"/>
                </a:cubicBezTo>
                <a:close/>
                <a:moveTo>
                  <a:pt x="4923990" y="651726"/>
                </a:moveTo>
                <a:cubicBezTo>
                  <a:pt x="4927613" y="649637"/>
                  <a:pt x="4931959" y="650333"/>
                  <a:pt x="4935582" y="653117"/>
                </a:cubicBezTo>
                <a:cubicBezTo>
                  <a:pt x="4942104" y="658686"/>
                  <a:pt x="4948624" y="671911"/>
                  <a:pt x="4948624" y="677480"/>
                </a:cubicBezTo>
                <a:cubicBezTo>
                  <a:pt x="4942828" y="683745"/>
                  <a:pt x="4919643" y="690011"/>
                  <a:pt x="4917468" y="696275"/>
                </a:cubicBezTo>
                <a:cubicBezTo>
                  <a:pt x="4913846" y="696971"/>
                  <a:pt x="4913122" y="694882"/>
                  <a:pt x="4913122" y="691402"/>
                </a:cubicBezTo>
                <a:cubicBezTo>
                  <a:pt x="4913122" y="687922"/>
                  <a:pt x="4913846" y="683050"/>
                  <a:pt x="4913846" y="677480"/>
                </a:cubicBezTo>
                <a:cubicBezTo>
                  <a:pt x="4926888" y="688618"/>
                  <a:pt x="4934858" y="667039"/>
                  <a:pt x="4913846" y="670520"/>
                </a:cubicBezTo>
                <a:cubicBezTo>
                  <a:pt x="4917468" y="660078"/>
                  <a:pt x="4920367" y="654509"/>
                  <a:pt x="4923990" y="651726"/>
                </a:cubicBezTo>
                <a:close/>
                <a:moveTo>
                  <a:pt x="4510387" y="646454"/>
                </a:moveTo>
                <a:cubicBezTo>
                  <a:pt x="4511468" y="645906"/>
                  <a:pt x="4511849" y="646201"/>
                  <a:pt x="4512104" y="646708"/>
                </a:cubicBezTo>
                <a:cubicBezTo>
                  <a:pt x="4512612" y="647719"/>
                  <a:pt x="4512612" y="649575"/>
                  <a:pt x="4516680" y="647213"/>
                </a:cubicBezTo>
                <a:cubicBezTo>
                  <a:pt x="4507188" y="659358"/>
                  <a:pt x="4510578" y="653285"/>
                  <a:pt x="4509222" y="653285"/>
                </a:cubicBezTo>
                <a:cubicBezTo>
                  <a:pt x="4507188" y="653961"/>
                  <a:pt x="4503120" y="659358"/>
                  <a:pt x="4499730" y="663407"/>
                </a:cubicBezTo>
                <a:cubicBezTo>
                  <a:pt x="4494984" y="665431"/>
                  <a:pt x="4496340" y="661382"/>
                  <a:pt x="4504476" y="651261"/>
                </a:cubicBezTo>
                <a:cubicBezTo>
                  <a:pt x="4507527" y="648393"/>
                  <a:pt x="4509307" y="647002"/>
                  <a:pt x="4510387" y="646454"/>
                </a:cubicBezTo>
                <a:close/>
                <a:moveTo>
                  <a:pt x="5190634" y="645623"/>
                </a:moveTo>
                <a:cubicBezTo>
                  <a:pt x="5188819" y="646342"/>
                  <a:pt x="5186822" y="647062"/>
                  <a:pt x="5185644" y="647062"/>
                </a:cubicBezTo>
                <a:lnTo>
                  <a:pt x="5185638" y="646912"/>
                </a:lnTo>
                <a:close/>
                <a:moveTo>
                  <a:pt x="6423448" y="641841"/>
                </a:moveTo>
                <a:cubicBezTo>
                  <a:pt x="6423448" y="641841"/>
                  <a:pt x="6423448" y="641841"/>
                  <a:pt x="6432323" y="641841"/>
                </a:cubicBezTo>
                <a:cubicBezTo>
                  <a:pt x="6433802" y="650278"/>
                  <a:pt x="6421968" y="655648"/>
                  <a:pt x="6421968" y="649512"/>
                </a:cubicBezTo>
                <a:cubicBezTo>
                  <a:pt x="6425666" y="648744"/>
                  <a:pt x="6424926" y="644142"/>
                  <a:pt x="6423448" y="641841"/>
                </a:cubicBezTo>
                <a:close/>
                <a:moveTo>
                  <a:pt x="4398092" y="641760"/>
                </a:moveTo>
                <a:cubicBezTo>
                  <a:pt x="4384038" y="663905"/>
                  <a:pt x="4399572" y="652833"/>
                  <a:pt x="4400310" y="657677"/>
                </a:cubicBezTo>
                <a:cubicBezTo>
                  <a:pt x="4391435" y="665289"/>
                  <a:pt x="4383300" y="679130"/>
                  <a:pt x="4373684" y="681206"/>
                </a:cubicBezTo>
                <a:cubicBezTo>
                  <a:pt x="4384038" y="664597"/>
                  <a:pt x="4370725" y="676362"/>
                  <a:pt x="4378121" y="663213"/>
                </a:cubicBezTo>
                <a:cubicBezTo>
                  <a:pt x="4386258" y="663905"/>
                  <a:pt x="4389956" y="642452"/>
                  <a:pt x="4398092" y="641760"/>
                </a:cubicBezTo>
                <a:close/>
                <a:moveTo>
                  <a:pt x="4571906" y="641747"/>
                </a:moveTo>
                <a:cubicBezTo>
                  <a:pt x="4567582" y="646678"/>
                  <a:pt x="4562536" y="652312"/>
                  <a:pt x="4557492" y="657243"/>
                </a:cubicBezTo>
                <a:cubicBezTo>
                  <a:pt x="4562536" y="648085"/>
                  <a:pt x="4536592" y="671331"/>
                  <a:pt x="4534430" y="665695"/>
                </a:cubicBezTo>
                <a:cubicBezTo>
                  <a:pt x="4540196" y="659355"/>
                  <a:pt x="4542358" y="660764"/>
                  <a:pt x="4545240" y="659355"/>
                </a:cubicBezTo>
                <a:cubicBezTo>
                  <a:pt x="4549564" y="655130"/>
                  <a:pt x="4548844" y="654425"/>
                  <a:pt x="4548123" y="654425"/>
                </a:cubicBezTo>
                <a:cubicBezTo>
                  <a:pt x="4551728" y="652312"/>
                  <a:pt x="4562536" y="645269"/>
                  <a:pt x="4571906" y="641747"/>
                </a:cubicBezTo>
                <a:close/>
                <a:moveTo>
                  <a:pt x="4047356" y="639783"/>
                </a:moveTo>
                <a:cubicBezTo>
                  <a:pt x="4039419" y="650665"/>
                  <a:pt x="4061067" y="648625"/>
                  <a:pt x="4040140" y="659506"/>
                </a:cubicBezTo>
                <a:cubicBezTo>
                  <a:pt x="4031481" y="658826"/>
                  <a:pt x="4036532" y="646584"/>
                  <a:pt x="4047356" y="639783"/>
                </a:cubicBezTo>
                <a:close/>
                <a:moveTo>
                  <a:pt x="4507865" y="638080"/>
                </a:moveTo>
                <a:cubicBezTo>
                  <a:pt x="4509669" y="638255"/>
                  <a:pt x="4510210" y="640183"/>
                  <a:pt x="4509849" y="641587"/>
                </a:cubicBezTo>
                <a:cubicBezTo>
                  <a:pt x="4501911" y="650703"/>
                  <a:pt x="4499025" y="649300"/>
                  <a:pt x="4490366" y="661922"/>
                </a:cubicBezTo>
                <a:cubicBezTo>
                  <a:pt x="4483150" y="665428"/>
                  <a:pt x="4512735" y="634574"/>
                  <a:pt x="4498303" y="645092"/>
                </a:cubicBezTo>
                <a:cubicBezTo>
                  <a:pt x="4502994" y="639483"/>
                  <a:pt x="4506061" y="637905"/>
                  <a:pt x="4507865" y="638080"/>
                </a:cubicBezTo>
                <a:close/>
                <a:moveTo>
                  <a:pt x="4496840" y="637439"/>
                </a:moveTo>
                <a:cubicBezTo>
                  <a:pt x="4500973" y="636261"/>
                  <a:pt x="4493730" y="651964"/>
                  <a:pt x="4477876" y="669236"/>
                </a:cubicBezTo>
                <a:cubicBezTo>
                  <a:pt x="4471315" y="671330"/>
                  <a:pt x="4497556" y="641322"/>
                  <a:pt x="4488810" y="644810"/>
                </a:cubicBezTo>
                <a:cubicBezTo>
                  <a:pt x="4492819" y="640099"/>
                  <a:pt x="4495460" y="637832"/>
                  <a:pt x="4496840" y="637439"/>
                </a:cubicBezTo>
                <a:close/>
                <a:moveTo>
                  <a:pt x="4114320" y="633868"/>
                </a:moveTo>
                <a:cubicBezTo>
                  <a:pt x="4114320" y="641264"/>
                  <a:pt x="4096409" y="644223"/>
                  <a:pt x="4086706" y="651619"/>
                </a:cubicBezTo>
                <a:cubicBezTo>
                  <a:pt x="4087453" y="645702"/>
                  <a:pt x="4093423" y="641264"/>
                  <a:pt x="4098648" y="639045"/>
                </a:cubicBezTo>
                <a:cubicBezTo>
                  <a:pt x="4104618" y="636826"/>
                  <a:pt x="4110588" y="635347"/>
                  <a:pt x="4114320" y="633868"/>
                </a:cubicBezTo>
                <a:close/>
                <a:moveTo>
                  <a:pt x="4427026" y="629927"/>
                </a:moveTo>
                <a:cubicBezTo>
                  <a:pt x="4427026" y="639250"/>
                  <a:pt x="4432047" y="634948"/>
                  <a:pt x="4437784" y="636382"/>
                </a:cubicBezTo>
                <a:cubicBezTo>
                  <a:pt x="4434199" y="639967"/>
                  <a:pt x="4431330" y="644271"/>
                  <a:pt x="4427744" y="650009"/>
                </a:cubicBezTo>
                <a:cubicBezTo>
                  <a:pt x="4420572" y="652159"/>
                  <a:pt x="4406945" y="661484"/>
                  <a:pt x="4406227" y="655746"/>
                </a:cubicBezTo>
                <a:cubicBezTo>
                  <a:pt x="4412683" y="639967"/>
                  <a:pt x="4420572" y="645705"/>
                  <a:pt x="4427026" y="629927"/>
                </a:cubicBezTo>
                <a:close/>
                <a:moveTo>
                  <a:pt x="6445550" y="629381"/>
                </a:moveTo>
                <a:cubicBezTo>
                  <a:pt x="6448248" y="627333"/>
                  <a:pt x="6451206" y="627163"/>
                  <a:pt x="6451554" y="630235"/>
                </a:cubicBezTo>
                <a:cubicBezTo>
                  <a:pt x="6445289" y="628869"/>
                  <a:pt x="6448074" y="641841"/>
                  <a:pt x="6441112" y="639793"/>
                </a:cubicBezTo>
                <a:cubicBezTo>
                  <a:pt x="6440416" y="635355"/>
                  <a:pt x="6442852" y="631429"/>
                  <a:pt x="6445550" y="629381"/>
                </a:cubicBezTo>
                <a:close/>
                <a:moveTo>
                  <a:pt x="4072620" y="623217"/>
                </a:moveTo>
                <a:cubicBezTo>
                  <a:pt x="4074327" y="624488"/>
                  <a:pt x="4076813" y="627424"/>
                  <a:pt x="4080790" y="632508"/>
                </a:cubicBezTo>
                <a:cubicBezTo>
                  <a:pt x="4080790" y="632508"/>
                  <a:pt x="4080790" y="632508"/>
                  <a:pt x="4059094" y="643728"/>
                </a:cubicBezTo>
                <a:cubicBezTo>
                  <a:pt x="4069400" y="630580"/>
                  <a:pt x="4067501" y="619404"/>
                  <a:pt x="4072620" y="623217"/>
                </a:cubicBezTo>
                <a:close/>
                <a:moveTo>
                  <a:pt x="3749436" y="612169"/>
                </a:moveTo>
                <a:cubicBezTo>
                  <a:pt x="3746514" y="622988"/>
                  <a:pt x="3737018" y="622988"/>
                  <a:pt x="3717294" y="635836"/>
                </a:cubicBezTo>
                <a:cubicBezTo>
                  <a:pt x="3709989" y="627046"/>
                  <a:pt x="3739209" y="620284"/>
                  <a:pt x="3749436" y="612169"/>
                </a:cubicBezTo>
                <a:close/>
                <a:moveTo>
                  <a:pt x="5205879" y="610377"/>
                </a:moveTo>
                <a:cubicBezTo>
                  <a:pt x="5214590" y="608218"/>
                  <a:pt x="5214590" y="613973"/>
                  <a:pt x="5224752" y="611096"/>
                </a:cubicBezTo>
                <a:cubicBezTo>
                  <a:pt x="5215315" y="616131"/>
                  <a:pt x="5193538" y="626201"/>
                  <a:pt x="5185552" y="644184"/>
                </a:cubicBezTo>
                <a:lnTo>
                  <a:pt x="5185638" y="646912"/>
                </a:lnTo>
                <a:lnTo>
                  <a:pt x="5175662" y="649489"/>
                </a:lnTo>
                <a:cubicBezTo>
                  <a:pt x="5170488" y="648140"/>
                  <a:pt x="5165226" y="645623"/>
                  <a:pt x="5160144" y="646342"/>
                </a:cubicBezTo>
                <a:cubicBezTo>
                  <a:pt x="5141996" y="652096"/>
                  <a:pt x="5147803" y="664325"/>
                  <a:pt x="5126026" y="669359"/>
                </a:cubicBezTo>
                <a:cubicBezTo>
                  <a:pt x="5136914" y="655693"/>
                  <a:pt x="5120218" y="662886"/>
                  <a:pt x="5127477" y="652096"/>
                </a:cubicBezTo>
                <a:cubicBezTo>
                  <a:pt x="5161596" y="632676"/>
                  <a:pt x="5184100" y="631237"/>
                  <a:pt x="5205879" y="610377"/>
                </a:cubicBezTo>
                <a:close/>
                <a:moveTo>
                  <a:pt x="4419091" y="605767"/>
                </a:moveTo>
                <a:cubicBezTo>
                  <a:pt x="4428010" y="604287"/>
                  <a:pt x="4435556" y="605028"/>
                  <a:pt x="4441730" y="606506"/>
                </a:cubicBezTo>
                <a:cubicBezTo>
                  <a:pt x="4428010" y="623518"/>
                  <a:pt x="4425950" y="616861"/>
                  <a:pt x="4410172" y="627956"/>
                </a:cubicBezTo>
                <a:cubicBezTo>
                  <a:pt x="4410172" y="627956"/>
                  <a:pt x="4410172" y="627956"/>
                  <a:pt x="4419091" y="605767"/>
                </a:cubicBezTo>
                <a:close/>
                <a:moveTo>
                  <a:pt x="4157334" y="604284"/>
                </a:moveTo>
                <a:cubicBezTo>
                  <a:pt x="4161657" y="611573"/>
                  <a:pt x="4150847" y="614488"/>
                  <a:pt x="4152288" y="620320"/>
                </a:cubicBezTo>
                <a:cubicBezTo>
                  <a:pt x="4140758" y="626150"/>
                  <a:pt x="4124902" y="637813"/>
                  <a:pt x="4124182" y="625422"/>
                </a:cubicBezTo>
                <a:cubicBezTo>
                  <a:pt x="4138595" y="618862"/>
                  <a:pt x="4140758" y="610114"/>
                  <a:pt x="4157334" y="604284"/>
                </a:cubicBezTo>
                <a:close/>
                <a:moveTo>
                  <a:pt x="3583758" y="599155"/>
                </a:moveTo>
                <a:cubicBezTo>
                  <a:pt x="3582362" y="601867"/>
                  <a:pt x="3565596" y="615427"/>
                  <a:pt x="3554420" y="616104"/>
                </a:cubicBezTo>
                <a:cubicBezTo>
                  <a:pt x="3555816" y="605257"/>
                  <a:pt x="3550228" y="610002"/>
                  <a:pt x="3553022" y="601189"/>
                </a:cubicBezTo>
                <a:cubicBezTo>
                  <a:pt x="3566993" y="594409"/>
                  <a:pt x="3571185" y="603901"/>
                  <a:pt x="3583758" y="599155"/>
                </a:cubicBezTo>
                <a:close/>
                <a:moveTo>
                  <a:pt x="5241594" y="596406"/>
                </a:moveTo>
                <a:cubicBezTo>
                  <a:pt x="5248420" y="604295"/>
                  <a:pt x="5243110" y="617920"/>
                  <a:pt x="5248420" y="625093"/>
                </a:cubicBezTo>
                <a:cubicBezTo>
                  <a:pt x="5218835" y="635851"/>
                  <a:pt x="5230214" y="608597"/>
                  <a:pt x="5241594" y="596406"/>
                </a:cubicBezTo>
                <a:close/>
                <a:moveTo>
                  <a:pt x="6551158" y="586349"/>
                </a:moveTo>
                <a:cubicBezTo>
                  <a:pt x="6554609" y="585184"/>
                  <a:pt x="6558060" y="585543"/>
                  <a:pt x="6558060" y="588412"/>
                </a:cubicBezTo>
                <a:cubicBezTo>
                  <a:pt x="6554812" y="589129"/>
                  <a:pt x="6556436" y="591281"/>
                  <a:pt x="6557248" y="593432"/>
                </a:cubicBezTo>
                <a:cubicBezTo>
                  <a:pt x="6549126" y="591997"/>
                  <a:pt x="6547502" y="598452"/>
                  <a:pt x="6544253" y="593432"/>
                </a:cubicBezTo>
                <a:cubicBezTo>
                  <a:pt x="6544253" y="590204"/>
                  <a:pt x="6547704" y="587515"/>
                  <a:pt x="6551158" y="586349"/>
                </a:cubicBezTo>
                <a:close/>
                <a:moveTo>
                  <a:pt x="4045288" y="582588"/>
                </a:moveTo>
                <a:cubicBezTo>
                  <a:pt x="4041061" y="592815"/>
                  <a:pt x="4021338" y="597929"/>
                  <a:pt x="4022042" y="602311"/>
                </a:cubicBezTo>
                <a:cubicBezTo>
                  <a:pt x="4005841" y="600120"/>
                  <a:pt x="4032609" y="586241"/>
                  <a:pt x="4045288" y="582588"/>
                </a:cubicBezTo>
                <a:close/>
                <a:moveTo>
                  <a:pt x="6533735" y="576757"/>
                </a:moveTo>
                <a:cubicBezTo>
                  <a:pt x="6531762" y="581117"/>
                  <a:pt x="6534392" y="582570"/>
                  <a:pt x="6533078" y="586929"/>
                </a:cubicBezTo>
                <a:cubicBezTo>
                  <a:pt x="6530448" y="587656"/>
                  <a:pt x="6528474" y="590562"/>
                  <a:pt x="6524530" y="589110"/>
                </a:cubicBezTo>
                <a:cubicBezTo>
                  <a:pt x="6529790" y="581843"/>
                  <a:pt x="6527817" y="577483"/>
                  <a:pt x="6533735" y="576757"/>
                </a:cubicBezTo>
                <a:close/>
                <a:moveTo>
                  <a:pt x="3637012" y="574697"/>
                </a:moveTo>
                <a:cubicBezTo>
                  <a:pt x="3636313" y="582396"/>
                  <a:pt x="3617416" y="596393"/>
                  <a:pt x="3615316" y="583795"/>
                </a:cubicBezTo>
                <a:cubicBezTo>
                  <a:pt x="3624414" y="577497"/>
                  <a:pt x="3631414" y="575397"/>
                  <a:pt x="3637012" y="574697"/>
                </a:cubicBezTo>
                <a:close/>
                <a:moveTo>
                  <a:pt x="6506779" y="570838"/>
                </a:moveTo>
                <a:cubicBezTo>
                  <a:pt x="6503280" y="580453"/>
                  <a:pt x="6491382" y="580453"/>
                  <a:pt x="6494882" y="593765"/>
                </a:cubicBezTo>
                <a:cubicBezTo>
                  <a:pt x="6489983" y="594505"/>
                  <a:pt x="6491382" y="589327"/>
                  <a:pt x="6485082" y="590807"/>
                </a:cubicBezTo>
                <a:cubicBezTo>
                  <a:pt x="6491382" y="581931"/>
                  <a:pt x="6497681" y="573796"/>
                  <a:pt x="6506779" y="570838"/>
                </a:cubicBezTo>
                <a:close/>
                <a:moveTo>
                  <a:pt x="6581728" y="568868"/>
                </a:moveTo>
                <a:cubicBezTo>
                  <a:pt x="6581002" y="580701"/>
                  <a:pt x="6573008" y="577547"/>
                  <a:pt x="6567922" y="579912"/>
                </a:cubicBezTo>
                <a:cubicBezTo>
                  <a:pt x="6569375" y="571235"/>
                  <a:pt x="6578096" y="575179"/>
                  <a:pt x="6581728" y="568868"/>
                </a:cubicBezTo>
                <a:close/>
                <a:moveTo>
                  <a:pt x="4004122" y="568781"/>
                </a:moveTo>
                <a:cubicBezTo>
                  <a:pt x="4009786" y="578397"/>
                  <a:pt x="3989253" y="592448"/>
                  <a:pt x="3982173" y="591709"/>
                </a:cubicBezTo>
                <a:cubicBezTo>
                  <a:pt x="3982881" y="588010"/>
                  <a:pt x="3987129" y="580614"/>
                  <a:pt x="3989962" y="584313"/>
                </a:cubicBezTo>
                <a:cubicBezTo>
                  <a:pt x="3994209" y="581355"/>
                  <a:pt x="3991378" y="576917"/>
                  <a:pt x="3990670" y="573219"/>
                </a:cubicBezTo>
                <a:cubicBezTo>
                  <a:pt x="3994918" y="573219"/>
                  <a:pt x="3998457" y="572479"/>
                  <a:pt x="4004122" y="568781"/>
                </a:cubicBezTo>
                <a:close/>
                <a:moveTo>
                  <a:pt x="5328576" y="566949"/>
                </a:moveTo>
                <a:cubicBezTo>
                  <a:pt x="5330007" y="567305"/>
                  <a:pt x="5330186" y="569974"/>
                  <a:pt x="5329112" y="573532"/>
                </a:cubicBezTo>
                <a:cubicBezTo>
                  <a:pt x="5327681" y="580649"/>
                  <a:pt x="5321956" y="591324"/>
                  <a:pt x="5315516" y="596305"/>
                </a:cubicBezTo>
                <a:cubicBezTo>
                  <a:pt x="5312653" y="597017"/>
                  <a:pt x="5316946" y="588476"/>
                  <a:pt x="5319094" y="582784"/>
                </a:cubicBezTo>
                <a:cubicBezTo>
                  <a:pt x="5316231" y="585630"/>
                  <a:pt x="5314084" y="588476"/>
                  <a:pt x="5310506" y="591324"/>
                </a:cubicBezTo>
                <a:cubicBezTo>
                  <a:pt x="5304781" y="594882"/>
                  <a:pt x="5299056" y="598441"/>
                  <a:pt x="5292615" y="601999"/>
                </a:cubicBezTo>
                <a:cubicBezTo>
                  <a:pt x="5281880" y="609826"/>
                  <a:pt x="5271146" y="617655"/>
                  <a:pt x="5264705" y="626906"/>
                </a:cubicBezTo>
                <a:cubicBezTo>
                  <a:pt x="5260412" y="628330"/>
                  <a:pt x="5255402" y="630464"/>
                  <a:pt x="5250392" y="631888"/>
                </a:cubicBezTo>
                <a:cubicBezTo>
                  <a:pt x="5250392" y="631888"/>
                  <a:pt x="5250392" y="631888"/>
                  <a:pt x="5256833" y="618367"/>
                </a:cubicBezTo>
                <a:cubicBezTo>
                  <a:pt x="5261842" y="616943"/>
                  <a:pt x="5261842" y="620501"/>
                  <a:pt x="5268999" y="617655"/>
                </a:cubicBezTo>
                <a:cubicBezTo>
                  <a:pt x="5271146" y="607692"/>
                  <a:pt x="5278302" y="599152"/>
                  <a:pt x="5286174" y="591324"/>
                </a:cubicBezTo>
                <a:cubicBezTo>
                  <a:pt x="5291900" y="589188"/>
                  <a:pt x="5297624" y="587054"/>
                  <a:pt x="5303350" y="585630"/>
                </a:cubicBezTo>
                <a:cubicBezTo>
                  <a:pt x="5308359" y="584207"/>
                  <a:pt x="5312653" y="582784"/>
                  <a:pt x="5316231" y="582072"/>
                </a:cubicBezTo>
                <a:cubicBezTo>
                  <a:pt x="5319094" y="580649"/>
                  <a:pt x="5320525" y="579225"/>
                  <a:pt x="5320525" y="574244"/>
                </a:cubicBezTo>
                <a:cubicBezTo>
                  <a:pt x="5324461" y="568550"/>
                  <a:pt x="5327144" y="566594"/>
                  <a:pt x="5328576" y="566949"/>
                </a:cubicBezTo>
                <a:close/>
                <a:moveTo>
                  <a:pt x="3827523" y="562864"/>
                </a:moveTo>
                <a:cubicBezTo>
                  <a:pt x="3830302" y="567063"/>
                  <a:pt x="3824744" y="571262"/>
                  <a:pt x="3828219" y="575461"/>
                </a:cubicBezTo>
                <a:cubicBezTo>
                  <a:pt x="3802511" y="587358"/>
                  <a:pt x="3780971" y="602055"/>
                  <a:pt x="3769159" y="606254"/>
                </a:cubicBezTo>
                <a:cubicBezTo>
                  <a:pt x="3775412" y="587358"/>
                  <a:pt x="3799732" y="582459"/>
                  <a:pt x="3827523" y="562864"/>
                </a:cubicBezTo>
                <a:close/>
                <a:moveTo>
                  <a:pt x="5486030" y="552632"/>
                </a:moveTo>
                <a:cubicBezTo>
                  <a:pt x="5492992" y="549072"/>
                  <a:pt x="5492296" y="556906"/>
                  <a:pt x="5492992" y="563316"/>
                </a:cubicBezTo>
                <a:cubicBezTo>
                  <a:pt x="5483246" y="584682"/>
                  <a:pt x="5483942" y="580409"/>
                  <a:pt x="5476285" y="600350"/>
                </a:cubicBezTo>
                <a:cubicBezTo>
                  <a:pt x="5469324" y="595366"/>
                  <a:pt x="5483942" y="573286"/>
                  <a:pt x="5486030" y="552632"/>
                </a:cubicBezTo>
                <a:close/>
                <a:moveTo>
                  <a:pt x="4163966" y="551764"/>
                </a:moveTo>
                <a:cubicBezTo>
                  <a:pt x="4167574" y="559799"/>
                  <a:pt x="4148812" y="562721"/>
                  <a:pt x="4149534" y="570026"/>
                </a:cubicBezTo>
                <a:cubicBezTo>
                  <a:pt x="4143040" y="570756"/>
                  <a:pt x="4140153" y="567104"/>
                  <a:pt x="4137988" y="561990"/>
                </a:cubicBezTo>
                <a:cubicBezTo>
                  <a:pt x="4148812" y="556147"/>
                  <a:pt x="4158915" y="551033"/>
                  <a:pt x="4163966" y="551764"/>
                </a:cubicBezTo>
                <a:close/>
                <a:moveTo>
                  <a:pt x="4141213" y="547089"/>
                </a:moveTo>
                <a:cubicBezTo>
                  <a:pt x="4141932" y="552746"/>
                  <a:pt x="4118914" y="568299"/>
                  <a:pt x="4136178" y="566178"/>
                </a:cubicBezTo>
                <a:cubicBezTo>
                  <a:pt x="4103089" y="587390"/>
                  <a:pt x="4077194" y="607894"/>
                  <a:pt x="4041226" y="622034"/>
                </a:cubicBezTo>
                <a:cubicBezTo>
                  <a:pt x="4052736" y="600117"/>
                  <a:pt x="4075755" y="603651"/>
                  <a:pt x="4093738" y="588096"/>
                </a:cubicBezTo>
                <a:cubicBezTo>
                  <a:pt x="4085826" y="573956"/>
                  <a:pt x="4047701" y="611429"/>
                  <a:pt x="4019647" y="620620"/>
                </a:cubicBezTo>
                <a:cubicBezTo>
                  <a:pt x="4019647" y="616379"/>
                  <a:pt x="4023963" y="609308"/>
                  <a:pt x="4026840" y="612843"/>
                </a:cubicBezTo>
                <a:cubicBezTo>
                  <a:pt x="4031876" y="607187"/>
                  <a:pt x="4023244" y="610015"/>
                  <a:pt x="4031876" y="600823"/>
                </a:cubicBezTo>
                <a:cubicBezTo>
                  <a:pt x="4056333" y="589511"/>
                  <a:pt x="4072158" y="578906"/>
                  <a:pt x="4087982" y="569006"/>
                </a:cubicBezTo>
                <a:cubicBezTo>
                  <a:pt x="4103808" y="559109"/>
                  <a:pt x="4118914" y="550625"/>
                  <a:pt x="4141213" y="547089"/>
                </a:cubicBezTo>
                <a:close/>
                <a:moveTo>
                  <a:pt x="6585673" y="545990"/>
                </a:moveTo>
                <a:cubicBezTo>
                  <a:pt x="6584138" y="555456"/>
                  <a:pt x="6575702" y="553091"/>
                  <a:pt x="6571866" y="557034"/>
                </a:cubicBezTo>
                <a:cubicBezTo>
                  <a:pt x="6574167" y="549145"/>
                  <a:pt x="6578769" y="545201"/>
                  <a:pt x="6585673" y="545990"/>
                </a:cubicBezTo>
                <a:close/>
                <a:moveTo>
                  <a:pt x="3871502" y="539197"/>
                </a:moveTo>
                <a:cubicBezTo>
                  <a:pt x="3881584" y="545959"/>
                  <a:pt x="3850621" y="562864"/>
                  <a:pt x="3843420" y="560159"/>
                </a:cubicBezTo>
                <a:cubicBezTo>
                  <a:pt x="3836219" y="552045"/>
                  <a:pt x="3862862" y="546635"/>
                  <a:pt x="3871502" y="539197"/>
                </a:cubicBezTo>
                <a:close/>
                <a:moveTo>
                  <a:pt x="3769274" y="535241"/>
                </a:moveTo>
                <a:cubicBezTo>
                  <a:pt x="3782966" y="544943"/>
                  <a:pt x="3748373" y="552405"/>
                  <a:pt x="3753419" y="562107"/>
                </a:cubicBezTo>
                <a:cubicBezTo>
                  <a:pt x="3745491" y="562853"/>
                  <a:pt x="3754860" y="541958"/>
                  <a:pt x="3769274" y="535241"/>
                </a:cubicBezTo>
                <a:close/>
                <a:moveTo>
                  <a:pt x="5331140" y="531320"/>
                </a:moveTo>
                <a:cubicBezTo>
                  <a:pt x="5331140" y="531320"/>
                  <a:pt x="5331140" y="531320"/>
                  <a:pt x="5332566" y="531320"/>
                </a:cubicBezTo>
                <a:cubicBezTo>
                  <a:pt x="5332566" y="531320"/>
                  <a:pt x="5332566" y="531320"/>
                  <a:pt x="5333280" y="532027"/>
                </a:cubicBezTo>
                <a:cubicBezTo>
                  <a:pt x="5333280" y="532027"/>
                  <a:pt x="5333280" y="532027"/>
                  <a:pt x="5333992" y="532027"/>
                </a:cubicBezTo>
                <a:cubicBezTo>
                  <a:pt x="5334704" y="532735"/>
                  <a:pt x="5335418" y="532735"/>
                  <a:pt x="5335418" y="533441"/>
                </a:cubicBezTo>
                <a:cubicBezTo>
                  <a:pt x="5339696" y="536977"/>
                  <a:pt x="5341120" y="542633"/>
                  <a:pt x="5333992" y="555360"/>
                </a:cubicBezTo>
                <a:cubicBezTo>
                  <a:pt x="5323298" y="563137"/>
                  <a:pt x="5336131" y="538390"/>
                  <a:pt x="5329715" y="539804"/>
                </a:cubicBezTo>
                <a:cubicBezTo>
                  <a:pt x="5321160" y="544047"/>
                  <a:pt x="5318308" y="549703"/>
                  <a:pt x="5319022" y="553946"/>
                </a:cubicBezTo>
                <a:cubicBezTo>
                  <a:pt x="5319022" y="556066"/>
                  <a:pt x="5320446" y="557482"/>
                  <a:pt x="5322586" y="558187"/>
                </a:cubicBezTo>
                <a:cubicBezTo>
                  <a:pt x="5324011" y="558187"/>
                  <a:pt x="5324011" y="558895"/>
                  <a:pt x="5324724" y="558895"/>
                </a:cubicBezTo>
                <a:cubicBezTo>
                  <a:pt x="5324724" y="558895"/>
                  <a:pt x="5325438" y="558895"/>
                  <a:pt x="5326150" y="558895"/>
                </a:cubicBezTo>
                <a:cubicBezTo>
                  <a:pt x="5325438" y="559602"/>
                  <a:pt x="5324724" y="560309"/>
                  <a:pt x="5324011" y="561016"/>
                </a:cubicBezTo>
                <a:cubicBezTo>
                  <a:pt x="5324011" y="561016"/>
                  <a:pt x="5324011" y="561016"/>
                  <a:pt x="5322586" y="562430"/>
                </a:cubicBezTo>
                <a:cubicBezTo>
                  <a:pt x="5321873" y="562430"/>
                  <a:pt x="5321160" y="563137"/>
                  <a:pt x="5320446" y="563844"/>
                </a:cubicBezTo>
                <a:cubicBezTo>
                  <a:pt x="5316882" y="565258"/>
                  <a:pt x="5314030" y="566673"/>
                  <a:pt x="5311179" y="567380"/>
                </a:cubicBezTo>
                <a:cubicBezTo>
                  <a:pt x="5305476" y="568794"/>
                  <a:pt x="5299772" y="568794"/>
                  <a:pt x="5295495" y="567380"/>
                </a:cubicBezTo>
                <a:cubicBezTo>
                  <a:pt x="5286941" y="564551"/>
                  <a:pt x="5281950" y="558187"/>
                  <a:pt x="5281950" y="551118"/>
                </a:cubicBezTo>
                <a:cubicBezTo>
                  <a:pt x="5294070" y="547582"/>
                  <a:pt x="5296208" y="541218"/>
                  <a:pt x="5298348" y="534856"/>
                </a:cubicBezTo>
                <a:cubicBezTo>
                  <a:pt x="5303337" y="534856"/>
                  <a:pt x="5311179" y="534149"/>
                  <a:pt x="5319022" y="532735"/>
                </a:cubicBezTo>
                <a:cubicBezTo>
                  <a:pt x="5323298" y="532735"/>
                  <a:pt x="5326862" y="532027"/>
                  <a:pt x="5331140" y="531320"/>
                </a:cubicBezTo>
                <a:close/>
                <a:moveTo>
                  <a:pt x="3712995" y="525390"/>
                </a:moveTo>
                <a:lnTo>
                  <a:pt x="3715905" y="533279"/>
                </a:lnTo>
                <a:cubicBezTo>
                  <a:pt x="3683161" y="544754"/>
                  <a:pt x="3670062" y="568421"/>
                  <a:pt x="3640956" y="572725"/>
                </a:cubicBezTo>
                <a:cubicBezTo>
                  <a:pt x="3662786" y="545471"/>
                  <a:pt x="3691165" y="546188"/>
                  <a:pt x="3712995" y="525390"/>
                </a:cubicBezTo>
                <a:close/>
                <a:moveTo>
                  <a:pt x="3896550" y="523419"/>
                </a:moveTo>
                <a:cubicBezTo>
                  <a:pt x="3899334" y="528068"/>
                  <a:pt x="3894461" y="531167"/>
                  <a:pt x="3895854" y="535042"/>
                </a:cubicBezTo>
                <a:cubicBezTo>
                  <a:pt x="3887500" y="538916"/>
                  <a:pt x="3877059" y="545114"/>
                  <a:pt x="3875666" y="536592"/>
                </a:cubicBezTo>
                <a:cubicBezTo>
                  <a:pt x="3875666" y="536592"/>
                  <a:pt x="3875666" y="536592"/>
                  <a:pt x="3896550" y="523419"/>
                </a:cubicBezTo>
                <a:close/>
                <a:moveTo>
                  <a:pt x="4209506" y="511588"/>
                </a:moveTo>
                <a:cubicBezTo>
                  <a:pt x="4210946" y="515911"/>
                  <a:pt x="4205911" y="519514"/>
                  <a:pt x="4205911" y="523838"/>
                </a:cubicBezTo>
                <a:cubicBezTo>
                  <a:pt x="4213102" y="518794"/>
                  <a:pt x="4213822" y="523119"/>
                  <a:pt x="4218854" y="520235"/>
                </a:cubicBezTo>
                <a:cubicBezTo>
                  <a:pt x="4191530" y="549062"/>
                  <a:pt x="4177148" y="529604"/>
                  <a:pt x="4149822" y="545457"/>
                </a:cubicBezTo>
                <a:cubicBezTo>
                  <a:pt x="4156294" y="521677"/>
                  <a:pt x="4180743" y="533207"/>
                  <a:pt x="4209506" y="511588"/>
                </a:cubicBezTo>
                <a:close/>
                <a:moveTo>
                  <a:pt x="3764109" y="498437"/>
                </a:moveTo>
                <a:cubicBezTo>
                  <a:pt x="3769159" y="509614"/>
                  <a:pt x="3739573" y="513558"/>
                  <a:pt x="3740295" y="505012"/>
                </a:cubicBezTo>
                <a:cubicBezTo>
                  <a:pt x="3752563" y="495806"/>
                  <a:pt x="3751841" y="507641"/>
                  <a:pt x="3764109" y="498437"/>
                </a:cubicBezTo>
                <a:close/>
                <a:moveTo>
                  <a:pt x="6660294" y="497032"/>
                </a:moveTo>
                <a:cubicBezTo>
                  <a:pt x="6660838" y="495640"/>
                  <a:pt x="6661789" y="514514"/>
                  <a:pt x="6670484" y="506910"/>
                </a:cubicBezTo>
                <a:cubicBezTo>
                  <a:pt x="6669759" y="511979"/>
                  <a:pt x="6666860" y="512702"/>
                  <a:pt x="6666136" y="517772"/>
                </a:cubicBezTo>
                <a:cubicBezTo>
                  <a:pt x="6658166" y="519221"/>
                  <a:pt x="6663238" y="510530"/>
                  <a:pt x="6658890" y="509807"/>
                </a:cubicBezTo>
                <a:cubicBezTo>
                  <a:pt x="6657442" y="521394"/>
                  <a:pt x="6645124" y="516324"/>
                  <a:pt x="6643676" y="527188"/>
                </a:cubicBezTo>
                <a:cubicBezTo>
                  <a:pt x="6645848" y="524290"/>
                  <a:pt x="6661789" y="516324"/>
                  <a:pt x="6658890" y="527911"/>
                </a:cubicBezTo>
                <a:cubicBezTo>
                  <a:pt x="6650922" y="526463"/>
                  <a:pt x="6640777" y="546015"/>
                  <a:pt x="6624114" y="542395"/>
                </a:cubicBezTo>
                <a:cubicBezTo>
                  <a:pt x="6620491" y="547464"/>
                  <a:pt x="6619766" y="556155"/>
                  <a:pt x="6611072" y="552533"/>
                </a:cubicBezTo>
                <a:cubicBezTo>
                  <a:pt x="6607449" y="560499"/>
                  <a:pt x="6605999" y="570639"/>
                  <a:pt x="6599479" y="572811"/>
                </a:cubicBezTo>
                <a:cubicBezTo>
                  <a:pt x="6600204" y="556155"/>
                  <a:pt x="6603826" y="554706"/>
                  <a:pt x="6600928" y="547464"/>
                </a:cubicBezTo>
                <a:cubicBezTo>
                  <a:pt x="6606725" y="543843"/>
                  <a:pt x="6608174" y="554706"/>
                  <a:pt x="6611796" y="547464"/>
                </a:cubicBezTo>
                <a:cubicBezTo>
                  <a:pt x="6612520" y="543843"/>
                  <a:pt x="6608898" y="545291"/>
                  <a:pt x="6608898" y="542395"/>
                </a:cubicBezTo>
                <a:cubicBezTo>
                  <a:pt x="6613970" y="545291"/>
                  <a:pt x="6617592" y="545291"/>
                  <a:pt x="6619766" y="534428"/>
                </a:cubicBezTo>
                <a:cubicBezTo>
                  <a:pt x="6635706" y="530084"/>
                  <a:pt x="6646574" y="517048"/>
                  <a:pt x="6659616" y="506910"/>
                </a:cubicBezTo>
                <a:cubicBezTo>
                  <a:pt x="6659978" y="500211"/>
                  <a:pt x="6660114" y="497495"/>
                  <a:pt x="6660294" y="497032"/>
                </a:cubicBezTo>
                <a:close/>
                <a:moveTo>
                  <a:pt x="4475962" y="490214"/>
                </a:moveTo>
                <a:cubicBezTo>
                  <a:pt x="4481178" y="490214"/>
                  <a:pt x="4447647" y="511591"/>
                  <a:pt x="4448392" y="505484"/>
                </a:cubicBezTo>
                <a:cubicBezTo>
                  <a:pt x="4458824" y="487923"/>
                  <a:pt x="4464785" y="495558"/>
                  <a:pt x="4475962" y="490214"/>
                </a:cubicBezTo>
                <a:close/>
                <a:moveTo>
                  <a:pt x="3960478" y="489891"/>
                </a:moveTo>
                <a:cubicBezTo>
                  <a:pt x="3947922" y="502383"/>
                  <a:pt x="3921416" y="527364"/>
                  <a:pt x="3903279" y="524588"/>
                </a:cubicBezTo>
                <a:cubicBezTo>
                  <a:pt x="3915835" y="507239"/>
                  <a:pt x="3937459" y="496137"/>
                  <a:pt x="3960478" y="489891"/>
                </a:cubicBezTo>
                <a:close/>
                <a:moveTo>
                  <a:pt x="5291566" y="479918"/>
                </a:moveTo>
                <a:cubicBezTo>
                  <a:pt x="5293988" y="481529"/>
                  <a:pt x="5294384" y="487613"/>
                  <a:pt x="5289981" y="501313"/>
                </a:cubicBezTo>
                <a:cubicBezTo>
                  <a:pt x="5258811" y="510505"/>
                  <a:pt x="5284302" y="475084"/>
                  <a:pt x="5291566" y="479918"/>
                </a:cubicBezTo>
                <a:close/>
                <a:moveTo>
                  <a:pt x="6163590" y="470252"/>
                </a:moveTo>
                <a:cubicBezTo>
                  <a:pt x="6158570" y="484836"/>
                  <a:pt x="6134902" y="485530"/>
                  <a:pt x="6137054" y="500114"/>
                </a:cubicBezTo>
                <a:cubicBezTo>
                  <a:pt x="6127730" y="499419"/>
                  <a:pt x="6121992" y="504281"/>
                  <a:pt x="6117689" y="512614"/>
                </a:cubicBezTo>
                <a:cubicBezTo>
                  <a:pt x="6114102" y="509837"/>
                  <a:pt x="6108364" y="519559"/>
                  <a:pt x="6108364" y="511921"/>
                </a:cubicBezTo>
                <a:cubicBezTo>
                  <a:pt x="6126296" y="500808"/>
                  <a:pt x="6142074" y="483448"/>
                  <a:pt x="6163590" y="470252"/>
                </a:cubicBezTo>
                <a:close/>
                <a:moveTo>
                  <a:pt x="3890015" y="468196"/>
                </a:moveTo>
                <a:cubicBezTo>
                  <a:pt x="3897362" y="476549"/>
                  <a:pt x="3859887" y="491863"/>
                  <a:pt x="3862827" y="479333"/>
                </a:cubicBezTo>
                <a:cubicBezTo>
                  <a:pt x="3873114" y="473765"/>
                  <a:pt x="3877523" y="476549"/>
                  <a:pt x="3890015" y="468196"/>
                </a:cubicBezTo>
                <a:close/>
                <a:moveTo>
                  <a:pt x="3857916" y="468196"/>
                </a:moveTo>
                <a:cubicBezTo>
                  <a:pt x="3856473" y="480171"/>
                  <a:pt x="3836989" y="483692"/>
                  <a:pt x="3829052" y="487918"/>
                </a:cubicBezTo>
                <a:cubicBezTo>
                  <a:pt x="3828330" y="480875"/>
                  <a:pt x="3849978" y="475239"/>
                  <a:pt x="3857916" y="468196"/>
                </a:cubicBezTo>
                <a:close/>
                <a:moveTo>
                  <a:pt x="5182214" y="465109"/>
                </a:moveTo>
                <a:cubicBezTo>
                  <a:pt x="5191223" y="462291"/>
                  <a:pt x="5189838" y="468631"/>
                  <a:pt x="5187066" y="475674"/>
                </a:cubicBezTo>
                <a:cubicBezTo>
                  <a:pt x="5184986" y="483422"/>
                  <a:pt x="5182214" y="492580"/>
                  <a:pt x="5187066" y="497510"/>
                </a:cubicBezTo>
                <a:cubicBezTo>
                  <a:pt x="5165582" y="501736"/>
                  <a:pt x="5173899" y="481310"/>
                  <a:pt x="5182214" y="465109"/>
                </a:cubicBezTo>
                <a:close/>
                <a:moveTo>
                  <a:pt x="4175990" y="453117"/>
                </a:moveTo>
                <a:cubicBezTo>
                  <a:pt x="4175990" y="453117"/>
                  <a:pt x="4175990" y="453117"/>
                  <a:pt x="4177436" y="462348"/>
                </a:cubicBezTo>
                <a:cubicBezTo>
                  <a:pt x="4177436" y="462348"/>
                  <a:pt x="4177436" y="462348"/>
                  <a:pt x="4162248" y="470158"/>
                </a:cubicBezTo>
                <a:cubicBezTo>
                  <a:pt x="4160079" y="465898"/>
                  <a:pt x="4165865" y="462348"/>
                  <a:pt x="4165865" y="458088"/>
                </a:cubicBezTo>
                <a:cubicBezTo>
                  <a:pt x="4165865" y="458088"/>
                  <a:pt x="4165865" y="458088"/>
                  <a:pt x="4155740" y="463057"/>
                </a:cubicBezTo>
                <a:cubicBezTo>
                  <a:pt x="4157910" y="452407"/>
                  <a:pt x="4167312" y="460928"/>
                  <a:pt x="4175990" y="453117"/>
                </a:cubicBezTo>
                <a:close/>
                <a:moveTo>
                  <a:pt x="5122804" y="445978"/>
                </a:moveTo>
                <a:cubicBezTo>
                  <a:pt x="5127713" y="447096"/>
                  <a:pt x="5132798" y="451007"/>
                  <a:pt x="5136304" y="456223"/>
                </a:cubicBezTo>
                <a:cubicBezTo>
                  <a:pt x="5139108" y="460693"/>
                  <a:pt x="5141213" y="465164"/>
                  <a:pt x="5141914" y="468889"/>
                </a:cubicBezTo>
                <a:cubicBezTo>
                  <a:pt x="5131396" y="474105"/>
                  <a:pt x="5127888" y="469635"/>
                  <a:pt x="5125084" y="463674"/>
                </a:cubicBezTo>
                <a:cubicBezTo>
                  <a:pt x="5121576" y="456968"/>
                  <a:pt x="5120174" y="449517"/>
                  <a:pt x="5110356" y="452498"/>
                </a:cubicBezTo>
                <a:cubicBezTo>
                  <a:pt x="5113162" y="446537"/>
                  <a:pt x="5117896" y="444861"/>
                  <a:pt x="5122804" y="445978"/>
                </a:cubicBezTo>
                <a:close/>
                <a:moveTo>
                  <a:pt x="5502196" y="445527"/>
                </a:moveTo>
                <a:cubicBezTo>
                  <a:pt x="5508770" y="440596"/>
                  <a:pt x="5508114" y="447640"/>
                  <a:pt x="5506799" y="456797"/>
                </a:cubicBezTo>
                <a:cubicBezTo>
                  <a:pt x="5504826" y="465955"/>
                  <a:pt x="5501538" y="477225"/>
                  <a:pt x="5505483" y="480746"/>
                </a:cubicBezTo>
                <a:cubicBezTo>
                  <a:pt x="5499566" y="489904"/>
                  <a:pt x="5498908" y="484972"/>
                  <a:pt x="5499566" y="475816"/>
                </a:cubicBezTo>
                <a:cubicBezTo>
                  <a:pt x="5500224" y="471589"/>
                  <a:pt x="5500882" y="465955"/>
                  <a:pt x="5501538" y="460319"/>
                </a:cubicBezTo>
                <a:cubicBezTo>
                  <a:pt x="5502196" y="454685"/>
                  <a:pt x="5502196" y="449753"/>
                  <a:pt x="5502196" y="445527"/>
                </a:cubicBezTo>
                <a:close/>
                <a:moveTo>
                  <a:pt x="4205652" y="434669"/>
                </a:moveTo>
                <a:cubicBezTo>
                  <a:pt x="4214910" y="435445"/>
                  <a:pt x="4204226" y="449392"/>
                  <a:pt x="4191406" y="456366"/>
                </a:cubicBezTo>
                <a:cubicBezTo>
                  <a:pt x="4189269" y="447843"/>
                  <a:pt x="4192118" y="440869"/>
                  <a:pt x="4205652" y="434669"/>
                </a:cubicBezTo>
                <a:close/>
                <a:moveTo>
                  <a:pt x="3973703" y="425884"/>
                </a:moveTo>
                <a:cubicBezTo>
                  <a:pt x="3976488" y="427677"/>
                  <a:pt x="3981360" y="426421"/>
                  <a:pt x="3985885" y="425884"/>
                </a:cubicBezTo>
                <a:cubicBezTo>
                  <a:pt x="3990410" y="425345"/>
                  <a:pt x="3994587" y="425525"/>
                  <a:pt x="3995978" y="430187"/>
                </a:cubicBezTo>
                <a:cubicBezTo>
                  <a:pt x="3978576" y="436641"/>
                  <a:pt x="3993194" y="445964"/>
                  <a:pt x="3973703" y="452420"/>
                </a:cubicBezTo>
                <a:cubicBezTo>
                  <a:pt x="3973703" y="448833"/>
                  <a:pt x="3981360" y="445964"/>
                  <a:pt x="3979968" y="442378"/>
                </a:cubicBezTo>
                <a:cubicBezTo>
                  <a:pt x="3974399" y="441662"/>
                  <a:pt x="3969526" y="441662"/>
                  <a:pt x="3963958" y="440945"/>
                </a:cubicBezTo>
                <a:cubicBezTo>
                  <a:pt x="3960476" y="435207"/>
                  <a:pt x="3975095" y="431622"/>
                  <a:pt x="3973703" y="425884"/>
                </a:cubicBezTo>
                <a:close/>
                <a:moveTo>
                  <a:pt x="4429896" y="409846"/>
                </a:moveTo>
                <a:cubicBezTo>
                  <a:pt x="4422283" y="420287"/>
                  <a:pt x="4402906" y="423071"/>
                  <a:pt x="4390448" y="430728"/>
                </a:cubicBezTo>
                <a:cubicBezTo>
                  <a:pt x="4396676" y="419590"/>
                  <a:pt x="4422975" y="407061"/>
                  <a:pt x="4429896" y="409846"/>
                </a:cubicBezTo>
                <a:close/>
                <a:moveTo>
                  <a:pt x="3969540" y="405789"/>
                </a:moveTo>
                <a:cubicBezTo>
                  <a:pt x="3972312" y="412832"/>
                  <a:pt x="3957759" y="418468"/>
                  <a:pt x="3946670" y="424807"/>
                </a:cubicBezTo>
                <a:cubicBezTo>
                  <a:pt x="3951522" y="417764"/>
                  <a:pt x="3960531" y="405085"/>
                  <a:pt x="3969540" y="405789"/>
                </a:cubicBezTo>
                <a:close/>
                <a:moveTo>
                  <a:pt x="5120678" y="394196"/>
                </a:moveTo>
                <a:cubicBezTo>
                  <a:pt x="5125784" y="391289"/>
                  <a:pt x="5130891" y="391289"/>
                  <a:pt x="5135998" y="395648"/>
                </a:cubicBezTo>
                <a:cubicBezTo>
                  <a:pt x="5127972" y="401462"/>
                  <a:pt x="5122137" y="402914"/>
                  <a:pt x="5119218" y="401462"/>
                </a:cubicBezTo>
                <a:cubicBezTo>
                  <a:pt x="5109735" y="410181"/>
                  <a:pt x="5105358" y="418902"/>
                  <a:pt x="5104628" y="426167"/>
                </a:cubicBezTo>
                <a:cubicBezTo>
                  <a:pt x="5098064" y="429800"/>
                  <a:pt x="5095145" y="427621"/>
                  <a:pt x="5087850" y="432706"/>
                </a:cubicBezTo>
                <a:cubicBezTo>
                  <a:pt x="5087850" y="432706"/>
                  <a:pt x="5087850" y="432706"/>
                  <a:pt x="5082744" y="425440"/>
                </a:cubicBezTo>
                <a:cubicBezTo>
                  <a:pt x="5090768" y="427621"/>
                  <a:pt x="5099522" y="415994"/>
                  <a:pt x="5107547" y="405821"/>
                </a:cubicBezTo>
                <a:cubicBezTo>
                  <a:pt x="5111924" y="400735"/>
                  <a:pt x="5116301" y="396375"/>
                  <a:pt x="5120678" y="394196"/>
                </a:cubicBezTo>
                <a:close/>
                <a:moveTo>
                  <a:pt x="5170782" y="387442"/>
                </a:moveTo>
                <a:cubicBezTo>
                  <a:pt x="5184408" y="385372"/>
                  <a:pt x="5195166" y="392965"/>
                  <a:pt x="5188712" y="403319"/>
                </a:cubicBezTo>
                <a:cubicBezTo>
                  <a:pt x="5177236" y="407461"/>
                  <a:pt x="5167913" y="408152"/>
                  <a:pt x="5155720" y="412984"/>
                </a:cubicBezTo>
                <a:cubicBezTo>
                  <a:pt x="5156438" y="406771"/>
                  <a:pt x="5163609" y="395036"/>
                  <a:pt x="5167913" y="399868"/>
                </a:cubicBezTo>
                <a:cubicBezTo>
                  <a:pt x="5175086" y="395727"/>
                  <a:pt x="5171498" y="391584"/>
                  <a:pt x="5170782" y="387442"/>
                </a:cubicBezTo>
                <a:close/>
                <a:moveTo>
                  <a:pt x="5224516" y="355789"/>
                </a:moveTo>
                <a:cubicBezTo>
                  <a:pt x="5230197" y="356485"/>
                  <a:pt x="5234457" y="359269"/>
                  <a:pt x="5236586" y="366926"/>
                </a:cubicBezTo>
                <a:cubicBezTo>
                  <a:pt x="5223806" y="377368"/>
                  <a:pt x="5213865" y="379456"/>
                  <a:pt x="5207476" y="376672"/>
                </a:cubicBezTo>
                <a:cubicBezTo>
                  <a:pt x="5204635" y="375279"/>
                  <a:pt x="5203215" y="372495"/>
                  <a:pt x="5202504" y="369710"/>
                </a:cubicBezTo>
                <a:cubicBezTo>
                  <a:pt x="5201084" y="366926"/>
                  <a:pt x="5201795" y="364142"/>
                  <a:pt x="5203215" y="360661"/>
                </a:cubicBezTo>
                <a:cubicBezTo>
                  <a:pt x="5211025" y="357876"/>
                  <a:pt x="5218836" y="355789"/>
                  <a:pt x="5224516" y="355789"/>
                </a:cubicBezTo>
                <a:close/>
                <a:moveTo>
                  <a:pt x="4368684" y="350597"/>
                </a:moveTo>
                <a:cubicBezTo>
                  <a:pt x="4371853" y="350597"/>
                  <a:pt x="4372910" y="352626"/>
                  <a:pt x="4371148" y="357358"/>
                </a:cubicBezTo>
                <a:cubicBezTo>
                  <a:pt x="4359878" y="360740"/>
                  <a:pt x="4359174" y="368179"/>
                  <a:pt x="4345790" y="371559"/>
                </a:cubicBezTo>
                <a:cubicBezTo>
                  <a:pt x="4345085" y="365473"/>
                  <a:pt x="4350720" y="361416"/>
                  <a:pt x="4353538" y="356006"/>
                </a:cubicBezTo>
                <a:cubicBezTo>
                  <a:pt x="4360230" y="352626"/>
                  <a:pt x="4365514" y="350597"/>
                  <a:pt x="4368684" y="350597"/>
                </a:cubicBezTo>
                <a:close/>
                <a:moveTo>
                  <a:pt x="4934818" y="343954"/>
                </a:moveTo>
                <a:cubicBezTo>
                  <a:pt x="4920762" y="359090"/>
                  <a:pt x="4915140" y="350146"/>
                  <a:pt x="4899678" y="369410"/>
                </a:cubicBezTo>
                <a:cubicBezTo>
                  <a:pt x="4877189" y="373538"/>
                  <a:pt x="4899678" y="358402"/>
                  <a:pt x="4873674" y="362529"/>
                </a:cubicBezTo>
                <a:cubicBezTo>
                  <a:pt x="4891245" y="347394"/>
                  <a:pt x="4898273" y="348081"/>
                  <a:pt x="4904598" y="349458"/>
                </a:cubicBezTo>
                <a:cubicBezTo>
                  <a:pt x="4910924" y="351521"/>
                  <a:pt x="4916546" y="354273"/>
                  <a:pt x="4934818" y="343954"/>
                </a:cubicBezTo>
                <a:close/>
                <a:moveTo>
                  <a:pt x="4163472" y="342842"/>
                </a:moveTo>
                <a:cubicBezTo>
                  <a:pt x="4173491" y="340002"/>
                  <a:pt x="4113378" y="372661"/>
                  <a:pt x="4110515" y="375503"/>
                </a:cubicBezTo>
                <a:cubicBezTo>
                  <a:pt x="4092624" y="368402"/>
                  <a:pt x="4139856" y="354912"/>
                  <a:pt x="4163472" y="342842"/>
                </a:cubicBezTo>
                <a:close/>
                <a:moveTo>
                  <a:pt x="4416090" y="317343"/>
                </a:moveTo>
                <a:cubicBezTo>
                  <a:pt x="4406933" y="326285"/>
                  <a:pt x="4386504" y="347892"/>
                  <a:pt x="4390730" y="329266"/>
                </a:cubicBezTo>
                <a:cubicBezTo>
                  <a:pt x="4406228" y="323305"/>
                  <a:pt x="4408342" y="314363"/>
                  <a:pt x="4416090" y="317343"/>
                </a:cubicBezTo>
                <a:close/>
                <a:moveTo>
                  <a:pt x="5485102" y="308131"/>
                </a:moveTo>
                <a:cubicBezTo>
                  <a:pt x="5489904" y="304510"/>
                  <a:pt x="5494022" y="315370"/>
                  <a:pt x="5496765" y="326955"/>
                </a:cubicBezTo>
                <a:cubicBezTo>
                  <a:pt x="5498138" y="338538"/>
                  <a:pt x="5499510" y="351571"/>
                  <a:pt x="5500882" y="352294"/>
                </a:cubicBezTo>
                <a:cubicBezTo>
                  <a:pt x="5498824" y="361707"/>
                  <a:pt x="5496080" y="355914"/>
                  <a:pt x="5493335" y="345054"/>
                </a:cubicBezTo>
                <a:cubicBezTo>
                  <a:pt x="5491963" y="339987"/>
                  <a:pt x="5491278" y="332747"/>
                  <a:pt x="5489218" y="326231"/>
                </a:cubicBezTo>
                <a:cubicBezTo>
                  <a:pt x="5487847" y="319715"/>
                  <a:pt x="5486476" y="313199"/>
                  <a:pt x="5485102" y="308131"/>
                </a:cubicBezTo>
                <a:close/>
                <a:moveTo>
                  <a:pt x="4765344" y="306461"/>
                </a:moveTo>
                <a:cubicBezTo>
                  <a:pt x="4771112" y="310137"/>
                  <a:pt x="4746596" y="327053"/>
                  <a:pt x="4754528" y="325582"/>
                </a:cubicBezTo>
                <a:cubicBezTo>
                  <a:pt x="4742270" y="332200"/>
                  <a:pt x="4709100" y="349850"/>
                  <a:pt x="4727848" y="326318"/>
                </a:cubicBezTo>
                <a:cubicBezTo>
                  <a:pt x="4719917" y="330729"/>
                  <a:pt x="4713426" y="343232"/>
                  <a:pt x="4704052" y="341761"/>
                </a:cubicBezTo>
                <a:cubicBezTo>
                  <a:pt x="4722080" y="319698"/>
                  <a:pt x="4745154" y="320433"/>
                  <a:pt x="4765344" y="306461"/>
                </a:cubicBezTo>
                <a:close/>
                <a:moveTo>
                  <a:pt x="5012585" y="290702"/>
                </a:moveTo>
                <a:cubicBezTo>
                  <a:pt x="5002722" y="302177"/>
                  <a:pt x="5019628" y="300025"/>
                  <a:pt x="5019628" y="307198"/>
                </a:cubicBezTo>
                <a:cubicBezTo>
                  <a:pt x="5006245" y="316521"/>
                  <a:pt x="5011176" y="307198"/>
                  <a:pt x="5007654" y="306480"/>
                </a:cubicBezTo>
                <a:cubicBezTo>
                  <a:pt x="4998496" y="308632"/>
                  <a:pt x="4985817" y="322259"/>
                  <a:pt x="4980181" y="317238"/>
                </a:cubicBezTo>
                <a:cubicBezTo>
                  <a:pt x="4992862" y="300743"/>
                  <a:pt x="4992862" y="302894"/>
                  <a:pt x="5012585" y="290702"/>
                </a:cubicBezTo>
                <a:close/>
                <a:moveTo>
                  <a:pt x="4823962" y="287877"/>
                </a:moveTo>
                <a:cubicBezTo>
                  <a:pt x="4822752" y="294063"/>
                  <a:pt x="4798546" y="315982"/>
                  <a:pt x="4803388" y="314906"/>
                </a:cubicBezTo>
                <a:cubicBezTo>
                  <a:pt x="4800518" y="319210"/>
                  <a:pt x="4797649" y="319926"/>
                  <a:pt x="4795498" y="321360"/>
                </a:cubicBezTo>
                <a:cubicBezTo>
                  <a:pt x="4787609" y="324229"/>
                  <a:pt x="4791912" y="318493"/>
                  <a:pt x="4786891" y="319210"/>
                </a:cubicBezTo>
                <a:cubicBezTo>
                  <a:pt x="4802670" y="307018"/>
                  <a:pt x="4808408" y="301997"/>
                  <a:pt x="4815580" y="288370"/>
                </a:cubicBezTo>
                <a:cubicBezTo>
                  <a:pt x="4822214" y="285501"/>
                  <a:pt x="4824366" y="285816"/>
                  <a:pt x="4823962" y="287877"/>
                </a:cubicBezTo>
                <a:close/>
                <a:moveTo>
                  <a:pt x="4294297" y="280690"/>
                </a:moveTo>
                <a:cubicBezTo>
                  <a:pt x="4307610" y="274917"/>
                  <a:pt x="4306870" y="283576"/>
                  <a:pt x="4305390" y="292234"/>
                </a:cubicBezTo>
                <a:cubicBezTo>
                  <a:pt x="4283942" y="304502"/>
                  <a:pt x="4283942" y="290792"/>
                  <a:pt x="4294297" y="280690"/>
                </a:cubicBezTo>
                <a:close/>
                <a:moveTo>
                  <a:pt x="4751389" y="261115"/>
                </a:moveTo>
                <a:cubicBezTo>
                  <a:pt x="4746458" y="272160"/>
                  <a:pt x="4723212" y="274922"/>
                  <a:pt x="4721803" y="273542"/>
                </a:cubicBezTo>
                <a:cubicBezTo>
                  <a:pt x="4728143" y="265257"/>
                  <a:pt x="4742232" y="265948"/>
                  <a:pt x="4751389" y="261115"/>
                </a:cubicBezTo>
                <a:close/>
                <a:moveTo>
                  <a:pt x="4441730" y="259141"/>
                </a:moveTo>
                <a:cubicBezTo>
                  <a:pt x="4436709" y="275548"/>
                  <a:pt x="4389372" y="292669"/>
                  <a:pt x="4386504" y="279829"/>
                </a:cubicBezTo>
                <a:cubicBezTo>
                  <a:pt x="4412324" y="266274"/>
                  <a:pt x="4419496" y="269841"/>
                  <a:pt x="4441730" y="259141"/>
                </a:cubicBezTo>
                <a:close/>
                <a:moveTo>
                  <a:pt x="4325362" y="258520"/>
                </a:moveTo>
                <a:cubicBezTo>
                  <a:pt x="4315007" y="266634"/>
                  <a:pt x="4292916" y="280835"/>
                  <a:pt x="4283942" y="280158"/>
                </a:cubicBezTo>
                <a:cubicBezTo>
                  <a:pt x="4293606" y="271368"/>
                  <a:pt x="4316388" y="257167"/>
                  <a:pt x="4325362" y="258520"/>
                </a:cubicBezTo>
                <a:close/>
                <a:moveTo>
                  <a:pt x="4900317" y="255200"/>
                </a:moveTo>
                <a:cubicBezTo>
                  <a:pt x="4903260" y="257402"/>
                  <a:pt x="4898109" y="264741"/>
                  <a:pt x="4890014" y="274281"/>
                </a:cubicBezTo>
                <a:cubicBezTo>
                  <a:pt x="4878238" y="277950"/>
                  <a:pt x="4865726" y="286022"/>
                  <a:pt x="4853951" y="286756"/>
                </a:cubicBezTo>
                <a:cubicBezTo>
                  <a:pt x="4869406" y="272080"/>
                  <a:pt x="4884126" y="270611"/>
                  <a:pt x="4900317" y="255200"/>
                </a:cubicBezTo>
                <a:close/>
                <a:moveTo>
                  <a:pt x="4368753" y="225809"/>
                </a:moveTo>
                <a:cubicBezTo>
                  <a:pt x="4356535" y="240306"/>
                  <a:pt x="4299036" y="263086"/>
                  <a:pt x="4283942" y="260324"/>
                </a:cubicBezTo>
                <a:cubicBezTo>
                  <a:pt x="4308378" y="247898"/>
                  <a:pt x="4347191" y="221667"/>
                  <a:pt x="4364440" y="228570"/>
                </a:cubicBezTo>
                <a:cubicBezTo>
                  <a:pt x="4366598" y="227880"/>
                  <a:pt x="4367316" y="226499"/>
                  <a:pt x="4368753" y="225809"/>
                </a:cubicBezTo>
                <a:close/>
                <a:moveTo>
                  <a:pt x="4453564" y="218037"/>
                </a:moveTo>
                <a:cubicBezTo>
                  <a:pt x="4410872" y="243700"/>
                  <a:pt x="4385256" y="248691"/>
                  <a:pt x="4341140" y="272928"/>
                </a:cubicBezTo>
                <a:cubicBezTo>
                  <a:pt x="4356083" y="259383"/>
                  <a:pt x="4341140" y="260809"/>
                  <a:pt x="4344698" y="249403"/>
                </a:cubicBezTo>
                <a:cubicBezTo>
                  <a:pt x="4356083" y="242275"/>
                  <a:pt x="4361064" y="235146"/>
                  <a:pt x="4376006" y="228730"/>
                </a:cubicBezTo>
                <a:cubicBezTo>
                  <a:pt x="4383834" y="229443"/>
                  <a:pt x="4376718" y="243700"/>
                  <a:pt x="4383834" y="244413"/>
                </a:cubicBezTo>
                <a:cubicBezTo>
                  <a:pt x="4420834" y="228017"/>
                  <a:pt x="4432218" y="213760"/>
                  <a:pt x="4453564" y="218037"/>
                </a:cubicBezTo>
                <a:close/>
                <a:moveTo>
                  <a:pt x="4960458" y="217708"/>
                </a:moveTo>
                <a:cubicBezTo>
                  <a:pt x="4943962" y="221174"/>
                  <a:pt x="4897342" y="243348"/>
                  <a:pt x="4905232" y="228796"/>
                </a:cubicBezTo>
                <a:cubicBezTo>
                  <a:pt x="4933921" y="218402"/>
                  <a:pt x="4931769" y="225331"/>
                  <a:pt x="4960458" y="217708"/>
                </a:cubicBezTo>
                <a:close/>
                <a:moveTo>
                  <a:pt x="4605435" y="217449"/>
                </a:moveTo>
                <a:cubicBezTo>
                  <a:pt x="4596168" y="236530"/>
                  <a:pt x="4569078" y="222586"/>
                  <a:pt x="4558384" y="244602"/>
                </a:cubicBezTo>
                <a:cubicBezTo>
                  <a:pt x="4554820" y="245336"/>
                  <a:pt x="4554820" y="243135"/>
                  <a:pt x="4549829" y="244602"/>
                </a:cubicBezTo>
                <a:cubicBezTo>
                  <a:pt x="4551968" y="240933"/>
                  <a:pt x="4549116" y="241667"/>
                  <a:pt x="4546264" y="243135"/>
                </a:cubicBezTo>
                <a:cubicBezTo>
                  <a:pt x="4561236" y="232860"/>
                  <a:pt x="4594742" y="213780"/>
                  <a:pt x="4605435" y="217449"/>
                </a:cubicBezTo>
                <a:close/>
                <a:moveTo>
                  <a:pt x="4936610" y="210645"/>
                </a:moveTo>
                <a:cubicBezTo>
                  <a:pt x="4939120" y="209659"/>
                  <a:pt x="4940554" y="209300"/>
                  <a:pt x="4942706" y="210735"/>
                </a:cubicBezTo>
                <a:cubicBezTo>
                  <a:pt x="4942706" y="210735"/>
                  <a:pt x="4942706" y="210735"/>
                  <a:pt x="4937686" y="216472"/>
                </a:cubicBezTo>
                <a:cubicBezTo>
                  <a:pt x="4924058" y="223644"/>
                  <a:pt x="4931948" y="217906"/>
                  <a:pt x="4919038" y="220775"/>
                </a:cubicBezTo>
                <a:cubicBezTo>
                  <a:pt x="4919038" y="220775"/>
                  <a:pt x="4919038" y="220775"/>
                  <a:pt x="4924058" y="214321"/>
                </a:cubicBezTo>
                <a:cubicBezTo>
                  <a:pt x="4930514" y="213245"/>
                  <a:pt x="4934100" y="211631"/>
                  <a:pt x="4936610" y="210645"/>
                </a:cubicBezTo>
                <a:close/>
                <a:moveTo>
                  <a:pt x="4595574" y="190113"/>
                </a:moveTo>
                <a:cubicBezTo>
                  <a:pt x="4595574" y="190113"/>
                  <a:pt x="4595574" y="190113"/>
                  <a:pt x="4590590" y="201519"/>
                </a:cubicBezTo>
                <a:cubicBezTo>
                  <a:pt x="4567098" y="210786"/>
                  <a:pt x="4545028" y="220053"/>
                  <a:pt x="4525806" y="228607"/>
                </a:cubicBezTo>
                <a:cubicBezTo>
                  <a:pt x="4506585" y="237874"/>
                  <a:pt x="4489498" y="245717"/>
                  <a:pt x="4475260" y="249281"/>
                </a:cubicBezTo>
                <a:cubicBezTo>
                  <a:pt x="4499465" y="230033"/>
                  <a:pt x="4517264" y="221479"/>
                  <a:pt x="4535774" y="214350"/>
                </a:cubicBezTo>
                <a:cubicBezTo>
                  <a:pt x="4553571" y="207221"/>
                  <a:pt x="4570657" y="202232"/>
                  <a:pt x="4595574" y="190113"/>
                </a:cubicBezTo>
                <a:close/>
                <a:moveTo>
                  <a:pt x="4439758" y="185655"/>
                </a:moveTo>
                <a:cubicBezTo>
                  <a:pt x="4430690" y="200264"/>
                  <a:pt x="4405578" y="211221"/>
                  <a:pt x="4382559" y="223639"/>
                </a:cubicBezTo>
                <a:cubicBezTo>
                  <a:pt x="4382559" y="223639"/>
                  <a:pt x="4382559" y="223639"/>
                  <a:pt x="4385350" y="209030"/>
                </a:cubicBezTo>
                <a:cubicBezTo>
                  <a:pt x="4409066" y="200994"/>
                  <a:pt x="4431388" y="184194"/>
                  <a:pt x="4439758" y="185655"/>
                </a:cubicBezTo>
                <a:close/>
                <a:moveTo>
                  <a:pt x="4686302" y="184196"/>
                </a:moveTo>
                <a:cubicBezTo>
                  <a:pt x="4669038" y="196818"/>
                  <a:pt x="4628036" y="215752"/>
                  <a:pt x="4625158" y="210142"/>
                </a:cubicBezTo>
                <a:cubicBezTo>
                  <a:pt x="4635230" y="195416"/>
                  <a:pt x="4666161" y="191910"/>
                  <a:pt x="4686302" y="184196"/>
                </a:cubicBezTo>
                <a:close/>
                <a:moveTo>
                  <a:pt x="4485121" y="184194"/>
                </a:moveTo>
                <a:cubicBezTo>
                  <a:pt x="4482144" y="194952"/>
                  <a:pt x="4453118" y="207861"/>
                  <a:pt x="4445674" y="206427"/>
                </a:cubicBezTo>
                <a:cubicBezTo>
                  <a:pt x="4448651" y="197103"/>
                  <a:pt x="4468747" y="189932"/>
                  <a:pt x="4485121" y="184194"/>
                </a:cubicBezTo>
                <a:close/>
                <a:moveTo>
                  <a:pt x="5475240" y="182409"/>
                </a:moveTo>
                <a:cubicBezTo>
                  <a:pt x="5486716" y="180257"/>
                  <a:pt x="5501777" y="208228"/>
                  <a:pt x="5506798" y="227592"/>
                </a:cubicBezTo>
                <a:cubicBezTo>
                  <a:pt x="5503212" y="226157"/>
                  <a:pt x="5500344" y="224005"/>
                  <a:pt x="5498192" y="221136"/>
                </a:cubicBezTo>
                <a:cubicBezTo>
                  <a:pt x="5498192" y="221136"/>
                  <a:pt x="5498192" y="221136"/>
                  <a:pt x="5496040" y="218986"/>
                </a:cubicBezTo>
                <a:cubicBezTo>
                  <a:pt x="5496040" y="218986"/>
                  <a:pt x="5496040" y="218986"/>
                  <a:pt x="5495322" y="218268"/>
                </a:cubicBezTo>
                <a:cubicBezTo>
                  <a:pt x="5495322" y="218268"/>
                  <a:pt x="5495322" y="218268"/>
                  <a:pt x="5494606" y="218268"/>
                </a:cubicBezTo>
                <a:cubicBezTo>
                  <a:pt x="5494606" y="218268"/>
                  <a:pt x="5494606" y="218268"/>
                  <a:pt x="5494606" y="217551"/>
                </a:cubicBezTo>
                <a:cubicBezTo>
                  <a:pt x="5494606" y="217551"/>
                  <a:pt x="5494606" y="217551"/>
                  <a:pt x="5493888" y="216834"/>
                </a:cubicBezTo>
                <a:cubicBezTo>
                  <a:pt x="5492454" y="214682"/>
                  <a:pt x="5491019" y="213248"/>
                  <a:pt x="5489585" y="211096"/>
                </a:cubicBezTo>
                <a:cubicBezTo>
                  <a:pt x="5484564" y="203207"/>
                  <a:pt x="5480261" y="192450"/>
                  <a:pt x="5475240" y="182409"/>
                </a:cubicBezTo>
                <a:close/>
                <a:moveTo>
                  <a:pt x="4526541" y="180251"/>
                </a:moveTo>
                <a:cubicBezTo>
                  <a:pt x="4523018" y="194130"/>
                  <a:pt x="4477232" y="217723"/>
                  <a:pt x="4491321" y="193435"/>
                </a:cubicBezTo>
                <a:cubicBezTo>
                  <a:pt x="4503296" y="189272"/>
                  <a:pt x="4514566" y="184414"/>
                  <a:pt x="4526541" y="180251"/>
                </a:cubicBezTo>
                <a:close/>
                <a:moveTo>
                  <a:pt x="4970946" y="168712"/>
                </a:moveTo>
                <a:cubicBezTo>
                  <a:pt x="4977312" y="169135"/>
                  <a:pt x="4981077" y="171162"/>
                  <a:pt x="4980001" y="175220"/>
                </a:cubicBezTo>
                <a:cubicBezTo>
                  <a:pt x="4963506" y="185363"/>
                  <a:pt x="4972112" y="166430"/>
                  <a:pt x="4959203" y="180630"/>
                </a:cubicBezTo>
                <a:cubicBezTo>
                  <a:pt x="4957051" y="177249"/>
                  <a:pt x="4934100" y="183334"/>
                  <a:pt x="4953464" y="173868"/>
                </a:cubicBezTo>
                <a:cubicBezTo>
                  <a:pt x="4931231" y="180630"/>
                  <a:pt x="4916886" y="186716"/>
                  <a:pt x="4903259" y="190097"/>
                </a:cubicBezTo>
                <a:cubicBezTo>
                  <a:pt x="4906846" y="185363"/>
                  <a:pt x="4926927" y="177249"/>
                  <a:pt x="4946293" y="171840"/>
                </a:cubicBezTo>
                <a:cubicBezTo>
                  <a:pt x="4955616" y="169473"/>
                  <a:pt x="4964582" y="168289"/>
                  <a:pt x="4970946" y="168712"/>
                </a:cubicBezTo>
                <a:close/>
                <a:moveTo>
                  <a:pt x="4926928" y="168629"/>
                </a:moveTo>
                <a:cubicBezTo>
                  <a:pt x="4917654" y="173716"/>
                  <a:pt x="4906240" y="177348"/>
                  <a:pt x="4893398" y="180256"/>
                </a:cubicBezTo>
                <a:cubicBezTo>
                  <a:pt x="4906952" y="166449"/>
                  <a:pt x="4911948" y="170809"/>
                  <a:pt x="4926928" y="168629"/>
                </a:cubicBezTo>
                <a:close/>
                <a:moveTo>
                  <a:pt x="5058200" y="160668"/>
                </a:moveTo>
                <a:cubicBezTo>
                  <a:pt x="5062582" y="158544"/>
                  <a:pt x="5081576" y="162792"/>
                  <a:pt x="5082305" y="167040"/>
                </a:cubicBezTo>
                <a:cubicBezTo>
                  <a:pt x="5077923" y="174121"/>
                  <a:pt x="5063312" y="170580"/>
                  <a:pt x="5060391" y="179784"/>
                </a:cubicBezTo>
                <a:cubicBezTo>
                  <a:pt x="5074270" y="182616"/>
                  <a:pt x="5072809" y="168456"/>
                  <a:pt x="5086688" y="171996"/>
                </a:cubicBezTo>
                <a:cubicBezTo>
                  <a:pt x="5086688" y="171996"/>
                  <a:pt x="5086688" y="171996"/>
                  <a:pt x="5076462" y="181200"/>
                </a:cubicBezTo>
                <a:cubicBezTo>
                  <a:pt x="5066234" y="181200"/>
                  <a:pt x="5061122" y="186156"/>
                  <a:pt x="5050164" y="185448"/>
                </a:cubicBezTo>
                <a:cubicBezTo>
                  <a:pt x="5047241" y="179077"/>
                  <a:pt x="5064773" y="165624"/>
                  <a:pt x="5058200" y="160668"/>
                </a:cubicBezTo>
                <a:close/>
                <a:moveTo>
                  <a:pt x="4601490" y="151600"/>
                </a:moveTo>
                <a:cubicBezTo>
                  <a:pt x="4598632" y="165406"/>
                  <a:pt x="4567902" y="167587"/>
                  <a:pt x="4552181" y="176306"/>
                </a:cubicBezTo>
                <a:cubicBezTo>
                  <a:pt x="4560758" y="164681"/>
                  <a:pt x="4590770" y="148694"/>
                  <a:pt x="4601490" y="151600"/>
                </a:cubicBezTo>
                <a:close/>
                <a:moveTo>
                  <a:pt x="4706026" y="150669"/>
                </a:moveTo>
                <a:cubicBezTo>
                  <a:pt x="4671798" y="178749"/>
                  <a:pt x="4648266" y="166815"/>
                  <a:pt x="4613324" y="192086"/>
                </a:cubicBezTo>
                <a:cubicBezTo>
                  <a:pt x="4613324" y="192086"/>
                  <a:pt x="4613324" y="192086"/>
                  <a:pt x="4619742" y="177345"/>
                </a:cubicBezTo>
                <a:cubicBezTo>
                  <a:pt x="4638996" y="174537"/>
                  <a:pt x="4651831" y="168920"/>
                  <a:pt x="4663953" y="163304"/>
                </a:cubicBezTo>
                <a:cubicBezTo>
                  <a:pt x="4676788" y="157688"/>
                  <a:pt x="4688912" y="152775"/>
                  <a:pt x="4706026" y="150669"/>
                </a:cubicBezTo>
                <a:close/>
                <a:moveTo>
                  <a:pt x="5139481" y="148699"/>
                </a:moveTo>
                <a:cubicBezTo>
                  <a:pt x="5151775" y="148699"/>
                  <a:pt x="5132972" y="158466"/>
                  <a:pt x="5149606" y="156964"/>
                </a:cubicBezTo>
                <a:cubicBezTo>
                  <a:pt x="5147436" y="161471"/>
                  <a:pt x="5140928" y="161471"/>
                  <a:pt x="5138035" y="164477"/>
                </a:cubicBezTo>
                <a:cubicBezTo>
                  <a:pt x="5127186" y="163726"/>
                  <a:pt x="5128634" y="158466"/>
                  <a:pt x="5112723" y="160721"/>
                </a:cubicBezTo>
                <a:cubicBezTo>
                  <a:pt x="5144543" y="153207"/>
                  <a:pt x="5108384" y="155462"/>
                  <a:pt x="5139481" y="148699"/>
                </a:cubicBezTo>
                <a:close/>
                <a:moveTo>
                  <a:pt x="5108092" y="148699"/>
                </a:moveTo>
                <a:cubicBezTo>
                  <a:pt x="5120218" y="153655"/>
                  <a:pt x="5093109" y="169939"/>
                  <a:pt x="5110231" y="167815"/>
                </a:cubicBezTo>
                <a:cubicBezTo>
                  <a:pt x="5116652" y="172770"/>
                  <a:pt x="5091682" y="176311"/>
                  <a:pt x="5086688" y="173480"/>
                </a:cubicBezTo>
                <a:cubicBezTo>
                  <a:pt x="5095963" y="164983"/>
                  <a:pt x="5086688" y="159318"/>
                  <a:pt x="5108092" y="148699"/>
                </a:cubicBezTo>
                <a:close/>
                <a:moveTo>
                  <a:pt x="5397932" y="140788"/>
                </a:moveTo>
                <a:cubicBezTo>
                  <a:pt x="5413581" y="155032"/>
                  <a:pt x="5430654" y="171412"/>
                  <a:pt x="5443458" y="192066"/>
                </a:cubicBezTo>
                <a:cubicBezTo>
                  <a:pt x="5446303" y="197052"/>
                  <a:pt x="5449858" y="202037"/>
                  <a:pt x="5452705" y="207022"/>
                </a:cubicBezTo>
                <a:cubicBezTo>
                  <a:pt x="5455550" y="212720"/>
                  <a:pt x="5458396" y="217706"/>
                  <a:pt x="5461240" y="222691"/>
                </a:cubicBezTo>
                <a:cubicBezTo>
                  <a:pt x="5463375" y="227677"/>
                  <a:pt x="5465508" y="233374"/>
                  <a:pt x="5468354" y="237648"/>
                </a:cubicBezTo>
                <a:cubicBezTo>
                  <a:pt x="5470488" y="243345"/>
                  <a:pt x="5471910" y="248331"/>
                  <a:pt x="5474045" y="253316"/>
                </a:cubicBezTo>
                <a:cubicBezTo>
                  <a:pt x="5476890" y="263999"/>
                  <a:pt x="5479735" y="273970"/>
                  <a:pt x="5481158" y="283229"/>
                </a:cubicBezTo>
                <a:cubicBezTo>
                  <a:pt x="5476890" y="281092"/>
                  <a:pt x="5473333" y="273970"/>
                  <a:pt x="5469066" y="263287"/>
                </a:cubicBezTo>
                <a:cubicBezTo>
                  <a:pt x="5467642" y="274682"/>
                  <a:pt x="5477602" y="280380"/>
                  <a:pt x="5473333" y="294623"/>
                </a:cubicBezTo>
                <a:cubicBezTo>
                  <a:pt x="5468354" y="283941"/>
                  <a:pt x="5463375" y="273257"/>
                  <a:pt x="5459106" y="261863"/>
                </a:cubicBezTo>
                <a:cubicBezTo>
                  <a:pt x="5456973" y="256165"/>
                  <a:pt x="5454838" y="250468"/>
                  <a:pt x="5452705" y="244770"/>
                </a:cubicBezTo>
                <a:cubicBezTo>
                  <a:pt x="5449148" y="239784"/>
                  <a:pt x="5447014" y="234086"/>
                  <a:pt x="5444168" y="228388"/>
                </a:cubicBezTo>
                <a:cubicBezTo>
                  <a:pt x="5438478" y="216993"/>
                  <a:pt x="5430654" y="207022"/>
                  <a:pt x="5421406" y="197052"/>
                </a:cubicBezTo>
                <a:cubicBezTo>
                  <a:pt x="5420694" y="185657"/>
                  <a:pt x="5424963" y="194915"/>
                  <a:pt x="5430654" y="190642"/>
                </a:cubicBezTo>
                <a:cubicBezTo>
                  <a:pt x="5425674" y="183519"/>
                  <a:pt x="5415714" y="172124"/>
                  <a:pt x="5407891" y="162154"/>
                </a:cubicBezTo>
                <a:cubicBezTo>
                  <a:pt x="5400066" y="153607"/>
                  <a:pt x="5394374" y="144348"/>
                  <a:pt x="5397932" y="140788"/>
                </a:cubicBezTo>
                <a:close/>
                <a:moveTo>
                  <a:pt x="5027276" y="134874"/>
                </a:moveTo>
                <a:cubicBezTo>
                  <a:pt x="5030698" y="135565"/>
                  <a:pt x="5029330" y="137634"/>
                  <a:pt x="5033436" y="137634"/>
                </a:cubicBezTo>
                <a:cubicBezTo>
                  <a:pt x="5030698" y="141777"/>
                  <a:pt x="5025224" y="142467"/>
                  <a:pt x="5021802" y="145919"/>
                </a:cubicBezTo>
                <a:cubicBezTo>
                  <a:pt x="5017696" y="145919"/>
                  <a:pt x="5021118" y="143158"/>
                  <a:pt x="5022487" y="140396"/>
                </a:cubicBezTo>
                <a:cubicBezTo>
                  <a:pt x="5013592" y="141777"/>
                  <a:pt x="5010170" y="148681"/>
                  <a:pt x="4999904" y="148681"/>
                </a:cubicBezTo>
                <a:cubicBezTo>
                  <a:pt x="4999904" y="148681"/>
                  <a:pt x="4999904" y="148681"/>
                  <a:pt x="5007432" y="139706"/>
                </a:cubicBezTo>
                <a:cubicBezTo>
                  <a:pt x="5018381" y="139016"/>
                  <a:pt x="5016328" y="143848"/>
                  <a:pt x="5027276" y="134874"/>
                </a:cubicBezTo>
                <a:close/>
                <a:moveTo>
                  <a:pt x="4676440" y="128418"/>
                </a:moveTo>
                <a:cubicBezTo>
                  <a:pt x="4664813" y="135876"/>
                  <a:pt x="4640833" y="146724"/>
                  <a:pt x="4635020" y="144012"/>
                </a:cubicBezTo>
                <a:cubicBezTo>
                  <a:pt x="4645194" y="136553"/>
                  <a:pt x="4669900" y="125027"/>
                  <a:pt x="4676440" y="128418"/>
                </a:cubicBezTo>
                <a:close/>
                <a:moveTo>
                  <a:pt x="4924956" y="126731"/>
                </a:moveTo>
                <a:cubicBezTo>
                  <a:pt x="4917720" y="130897"/>
                  <a:pt x="4911931" y="136453"/>
                  <a:pt x="4906866" y="143398"/>
                </a:cubicBezTo>
                <a:cubicBezTo>
                  <a:pt x="4884435" y="152425"/>
                  <a:pt x="4869240" y="156593"/>
                  <a:pt x="4854768" y="158676"/>
                </a:cubicBezTo>
                <a:cubicBezTo>
                  <a:pt x="4840296" y="161454"/>
                  <a:pt x="4825102" y="162843"/>
                  <a:pt x="4802670" y="168398"/>
                </a:cubicBezTo>
                <a:cubicBezTo>
                  <a:pt x="4810630" y="163538"/>
                  <a:pt x="4841744" y="151731"/>
                  <a:pt x="4839572" y="156593"/>
                </a:cubicBezTo>
                <a:cubicBezTo>
                  <a:pt x="4847532" y="153120"/>
                  <a:pt x="4854044" y="147565"/>
                  <a:pt x="4859834" y="141314"/>
                </a:cubicBezTo>
                <a:cubicBezTo>
                  <a:pt x="4864175" y="152425"/>
                  <a:pt x="4903248" y="119091"/>
                  <a:pt x="4924956" y="126731"/>
                </a:cubicBezTo>
                <a:close/>
                <a:moveTo>
                  <a:pt x="5425932" y="121089"/>
                </a:moveTo>
                <a:cubicBezTo>
                  <a:pt x="5432214" y="121089"/>
                  <a:pt x="5439890" y="126034"/>
                  <a:pt x="5447568" y="133098"/>
                </a:cubicBezTo>
                <a:cubicBezTo>
                  <a:pt x="5455244" y="140870"/>
                  <a:pt x="5463620" y="152173"/>
                  <a:pt x="5471296" y="163478"/>
                </a:cubicBezTo>
                <a:cubicBezTo>
                  <a:pt x="5460828" y="168423"/>
                  <a:pt x="5442682" y="135218"/>
                  <a:pt x="5425932" y="121089"/>
                </a:cubicBezTo>
                <a:close/>
                <a:moveTo>
                  <a:pt x="5059075" y="111227"/>
                </a:moveTo>
                <a:cubicBezTo>
                  <a:pt x="5048382" y="115959"/>
                  <a:pt x="5039114" y="123848"/>
                  <a:pt x="5029134" y="130949"/>
                </a:cubicBezTo>
                <a:cubicBezTo>
                  <a:pt x="5019154" y="130949"/>
                  <a:pt x="5016302" y="127793"/>
                  <a:pt x="4999904" y="130949"/>
                </a:cubicBezTo>
                <a:cubicBezTo>
                  <a:pt x="5013450" y="114381"/>
                  <a:pt x="5038401" y="115170"/>
                  <a:pt x="5059075" y="111227"/>
                </a:cubicBezTo>
                <a:close/>
                <a:moveTo>
                  <a:pt x="5116272" y="111207"/>
                </a:moveTo>
                <a:cubicBezTo>
                  <a:pt x="5109172" y="116944"/>
                  <a:pt x="5100652" y="121965"/>
                  <a:pt x="5092131" y="126984"/>
                </a:cubicBezTo>
                <a:cubicBezTo>
                  <a:pt x="5082190" y="119813"/>
                  <a:pt x="5071540" y="124834"/>
                  <a:pt x="5045268" y="126267"/>
                </a:cubicBezTo>
                <a:cubicBezTo>
                  <a:pt x="5050239" y="119813"/>
                  <a:pt x="5057340" y="116944"/>
                  <a:pt x="5066570" y="116944"/>
                </a:cubicBezTo>
                <a:cubicBezTo>
                  <a:pt x="5068700" y="115511"/>
                  <a:pt x="5067990" y="114792"/>
                  <a:pt x="5067280" y="114792"/>
                </a:cubicBezTo>
                <a:cubicBezTo>
                  <a:pt x="5072960" y="114792"/>
                  <a:pt x="5080770" y="114076"/>
                  <a:pt x="5089291" y="113359"/>
                </a:cubicBezTo>
                <a:cubicBezTo>
                  <a:pt x="5099942" y="111924"/>
                  <a:pt x="5110592" y="111207"/>
                  <a:pt x="5116272" y="111207"/>
                </a:cubicBezTo>
                <a:close/>
                <a:moveTo>
                  <a:pt x="4994591" y="110710"/>
                </a:moveTo>
                <a:cubicBezTo>
                  <a:pt x="5003850" y="113669"/>
                  <a:pt x="4987468" y="122544"/>
                  <a:pt x="4990317" y="130679"/>
                </a:cubicBezTo>
                <a:cubicBezTo>
                  <a:pt x="4980346" y="124763"/>
                  <a:pt x="4981058" y="131420"/>
                  <a:pt x="4957554" y="135856"/>
                </a:cubicBezTo>
                <a:cubicBezTo>
                  <a:pt x="4955417" y="138815"/>
                  <a:pt x="4961115" y="137336"/>
                  <a:pt x="4963964" y="137336"/>
                </a:cubicBezTo>
                <a:cubicBezTo>
                  <a:pt x="4952568" y="150649"/>
                  <a:pt x="4951856" y="137336"/>
                  <a:pt x="4940461" y="146951"/>
                </a:cubicBezTo>
                <a:cubicBezTo>
                  <a:pt x="4934763" y="143253"/>
                  <a:pt x="4950432" y="138075"/>
                  <a:pt x="4949008" y="130679"/>
                </a:cubicBezTo>
                <a:cubicBezTo>
                  <a:pt x="4946158" y="131420"/>
                  <a:pt x="4942598" y="132159"/>
                  <a:pt x="4939748" y="132159"/>
                </a:cubicBezTo>
                <a:cubicBezTo>
                  <a:pt x="4934050" y="133637"/>
                  <a:pt x="4931201" y="139555"/>
                  <a:pt x="4926928" y="143253"/>
                </a:cubicBezTo>
                <a:cubicBezTo>
                  <a:pt x="4901288" y="147691"/>
                  <a:pt x="4936899" y="129940"/>
                  <a:pt x="4945447" y="119586"/>
                </a:cubicBezTo>
                <a:cubicBezTo>
                  <a:pt x="4949008" y="128460"/>
                  <a:pt x="4981770" y="109231"/>
                  <a:pt x="4994591" y="110710"/>
                </a:cubicBezTo>
                <a:close/>
                <a:moveTo>
                  <a:pt x="5356974" y="110689"/>
                </a:moveTo>
                <a:cubicBezTo>
                  <a:pt x="5356279" y="113557"/>
                  <a:pt x="5363220" y="117861"/>
                  <a:pt x="5369465" y="122164"/>
                </a:cubicBezTo>
                <a:cubicBezTo>
                  <a:pt x="5375711" y="126467"/>
                  <a:pt x="5380568" y="131488"/>
                  <a:pt x="5374323" y="132922"/>
                </a:cubicBezTo>
                <a:cubicBezTo>
                  <a:pt x="5370853" y="130770"/>
                  <a:pt x="5371548" y="129336"/>
                  <a:pt x="5372935" y="127901"/>
                </a:cubicBezTo>
                <a:cubicBezTo>
                  <a:pt x="5369465" y="132205"/>
                  <a:pt x="5361832" y="122882"/>
                  <a:pt x="5351422" y="127184"/>
                </a:cubicBezTo>
                <a:cubicBezTo>
                  <a:pt x="5343094" y="120013"/>
                  <a:pt x="5343788" y="109255"/>
                  <a:pt x="5356974" y="110689"/>
                </a:cubicBezTo>
                <a:close/>
                <a:moveTo>
                  <a:pt x="5234570" y="109343"/>
                </a:moveTo>
                <a:cubicBezTo>
                  <a:pt x="5238862" y="115056"/>
                  <a:pt x="5238147" y="122197"/>
                  <a:pt x="5232424" y="130053"/>
                </a:cubicBezTo>
                <a:cubicBezTo>
                  <a:pt x="5238862" y="132195"/>
                  <a:pt x="5242438" y="130053"/>
                  <a:pt x="5248161" y="131481"/>
                </a:cubicBezTo>
                <a:cubicBezTo>
                  <a:pt x="5249591" y="126482"/>
                  <a:pt x="5244584" y="121483"/>
                  <a:pt x="5256030" y="114341"/>
                </a:cubicBezTo>
                <a:cubicBezTo>
                  <a:pt x="5268189" y="116485"/>
                  <a:pt x="5274626" y="120769"/>
                  <a:pt x="5282494" y="123625"/>
                </a:cubicBezTo>
                <a:cubicBezTo>
                  <a:pt x="5289647" y="126482"/>
                  <a:pt x="5297515" y="128624"/>
                  <a:pt x="5310390" y="126482"/>
                </a:cubicBezTo>
                <a:cubicBezTo>
                  <a:pt x="5313252" y="129339"/>
                  <a:pt x="5312536" y="132910"/>
                  <a:pt x="5311820" y="135766"/>
                </a:cubicBezTo>
                <a:cubicBezTo>
                  <a:pt x="5381202" y="166472"/>
                  <a:pt x="5420544" y="206462"/>
                  <a:pt x="5447008" y="270018"/>
                </a:cubicBezTo>
                <a:cubicBezTo>
                  <a:pt x="5455591" y="292870"/>
                  <a:pt x="5463460" y="319293"/>
                  <a:pt x="5468466" y="350714"/>
                </a:cubicBezTo>
                <a:cubicBezTo>
                  <a:pt x="5464175" y="353570"/>
                  <a:pt x="5460598" y="358568"/>
                  <a:pt x="5459884" y="367137"/>
                </a:cubicBezTo>
                <a:cubicBezTo>
                  <a:pt x="5465605" y="382135"/>
                  <a:pt x="5467036" y="352141"/>
                  <a:pt x="5473474" y="353570"/>
                </a:cubicBezTo>
                <a:cubicBezTo>
                  <a:pt x="5474189" y="366424"/>
                  <a:pt x="5477050" y="378564"/>
                  <a:pt x="5476334" y="389989"/>
                </a:cubicBezTo>
                <a:cubicBezTo>
                  <a:pt x="5476334" y="402129"/>
                  <a:pt x="5476334" y="412841"/>
                  <a:pt x="5477050" y="424266"/>
                </a:cubicBezTo>
                <a:cubicBezTo>
                  <a:pt x="5477050" y="434979"/>
                  <a:pt x="5475619" y="444976"/>
                  <a:pt x="5474904" y="455687"/>
                </a:cubicBezTo>
                <a:cubicBezTo>
                  <a:pt x="5474189" y="470685"/>
                  <a:pt x="5474189" y="470685"/>
                  <a:pt x="5474189" y="470685"/>
                </a:cubicBezTo>
                <a:cubicBezTo>
                  <a:pt x="5474189" y="475683"/>
                  <a:pt x="5473474" y="480681"/>
                  <a:pt x="5472759" y="484966"/>
                </a:cubicBezTo>
                <a:cubicBezTo>
                  <a:pt x="5471328" y="494964"/>
                  <a:pt x="5469898" y="504248"/>
                  <a:pt x="5469182" y="514245"/>
                </a:cubicBezTo>
                <a:cubicBezTo>
                  <a:pt x="5467036" y="523529"/>
                  <a:pt x="5464890" y="532812"/>
                  <a:pt x="5463460" y="542810"/>
                </a:cubicBezTo>
                <a:cubicBezTo>
                  <a:pt x="5459884" y="562091"/>
                  <a:pt x="5453446" y="580658"/>
                  <a:pt x="5447008" y="600652"/>
                </a:cubicBezTo>
                <a:cubicBezTo>
                  <a:pt x="5452731" y="599225"/>
                  <a:pt x="5456307" y="594939"/>
                  <a:pt x="5459884" y="587799"/>
                </a:cubicBezTo>
                <a:cubicBezTo>
                  <a:pt x="5461314" y="591369"/>
                  <a:pt x="5457738" y="597083"/>
                  <a:pt x="5454161" y="611364"/>
                </a:cubicBezTo>
                <a:cubicBezTo>
                  <a:pt x="5446293" y="609222"/>
                  <a:pt x="5447008" y="611364"/>
                  <a:pt x="5437710" y="624933"/>
                </a:cubicBezTo>
                <a:cubicBezTo>
                  <a:pt x="5436279" y="630645"/>
                  <a:pt x="5444147" y="626360"/>
                  <a:pt x="5448438" y="625647"/>
                </a:cubicBezTo>
                <a:cubicBezTo>
                  <a:pt x="5444147" y="634216"/>
                  <a:pt x="5438424" y="638500"/>
                  <a:pt x="5431988" y="639214"/>
                </a:cubicBezTo>
                <a:cubicBezTo>
                  <a:pt x="5427696" y="649927"/>
                  <a:pt x="5422690" y="660639"/>
                  <a:pt x="5416966" y="671350"/>
                </a:cubicBezTo>
                <a:cubicBezTo>
                  <a:pt x="5401230" y="703485"/>
                  <a:pt x="5401230" y="703485"/>
                  <a:pt x="5401230" y="703485"/>
                </a:cubicBezTo>
                <a:cubicBezTo>
                  <a:pt x="5416966" y="693487"/>
                  <a:pt x="5412676" y="686346"/>
                  <a:pt x="5425550" y="677062"/>
                </a:cubicBezTo>
                <a:cubicBezTo>
                  <a:pt x="5434849" y="699200"/>
                  <a:pt x="5385495" y="704913"/>
                  <a:pt x="5374766" y="743475"/>
                </a:cubicBezTo>
                <a:cubicBezTo>
                  <a:pt x="5386925" y="742047"/>
                  <a:pt x="5393362" y="722766"/>
                  <a:pt x="5403376" y="714197"/>
                </a:cubicBezTo>
                <a:cubicBezTo>
                  <a:pt x="5406953" y="724908"/>
                  <a:pt x="5416966" y="709912"/>
                  <a:pt x="5430558" y="707056"/>
                </a:cubicBezTo>
                <a:cubicBezTo>
                  <a:pt x="5429126" y="704199"/>
                  <a:pt x="5434849" y="695629"/>
                  <a:pt x="5430558" y="695629"/>
                </a:cubicBezTo>
                <a:cubicBezTo>
                  <a:pt x="5443432" y="687060"/>
                  <a:pt x="5435564" y="704913"/>
                  <a:pt x="5446293" y="675635"/>
                </a:cubicBezTo>
                <a:cubicBezTo>
                  <a:pt x="5450584" y="676348"/>
                  <a:pt x="5448438" y="686346"/>
                  <a:pt x="5443432" y="696343"/>
                </a:cubicBezTo>
                <a:cubicBezTo>
                  <a:pt x="5439140" y="706341"/>
                  <a:pt x="5433418" y="717054"/>
                  <a:pt x="5434849" y="722052"/>
                </a:cubicBezTo>
                <a:cubicBezTo>
                  <a:pt x="5430558" y="729193"/>
                  <a:pt x="5423404" y="726337"/>
                  <a:pt x="5419828" y="733477"/>
                </a:cubicBezTo>
                <a:cubicBezTo>
                  <a:pt x="5416251" y="750616"/>
                  <a:pt x="5406237" y="772754"/>
                  <a:pt x="5393362" y="797033"/>
                </a:cubicBezTo>
                <a:cubicBezTo>
                  <a:pt x="5378342" y="820600"/>
                  <a:pt x="5361890" y="844879"/>
                  <a:pt x="5339716" y="864874"/>
                </a:cubicBezTo>
                <a:cubicBezTo>
                  <a:pt x="5321834" y="869873"/>
                  <a:pt x="5355453" y="849164"/>
                  <a:pt x="5347585" y="844165"/>
                </a:cubicBezTo>
                <a:cubicBezTo>
                  <a:pt x="5339001" y="849164"/>
                  <a:pt x="5330418" y="860589"/>
                  <a:pt x="5320404" y="863446"/>
                </a:cubicBezTo>
                <a:cubicBezTo>
                  <a:pt x="5317543" y="877729"/>
                  <a:pt x="5307529" y="884869"/>
                  <a:pt x="5288931" y="909864"/>
                </a:cubicBezTo>
                <a:cubicBezTo>
                  <a:pt x="5296800" y="903437"/>
                  <a:pt x="5323266" y="877014"/>
                  <a:pt x="5303238" y="904864"/>
                </a:cubicBezTo>
                <a:cubicBezTo>
                  <a:pt x="5311820" y="902722"/>
                  <a:pt x="5319688" y="892010"/>
                  <a:pt x="5328987" y="894152"/>
                </a:cubicBezTo>
                <a:cubicBezTo>
                  <a:pt x="5318973" y="902722"/>
                  <a:pt x="5308244" y="909864"/>
                  <a:pt x="5296800" y="917718"/>
                </a:cubicBezTo>
                <a:cubicBezTo>
                  <a:pt x="5291792" y="925574"/>
                  <a:pt x="5308959" y="919860"/>
                  <a:pt x="5293938" y="934143"/>
                </a:cubicBezTo>
                <a:cubicBezTo>
                  <a:pt x="5278917" y="934858"/>
                  <a:pt x="5278917" y="934858"/>
                  <a:pt x="5278917" y="934858"/>
                </a:cubicBezTo>
                <a:cubicBezTo>
                  <a:pt x="5265328" y="956995"/>
                  <a:pt x="5252452" y="968421"/>
                  <a:pt x="5253884" y="978418"/>
                </a:cubicBezTo>
                <a:cubicBezTo>
                  <a:pt x="5241008" y="994843"/>
                  <a:pt x="5229563" y="1002698"/>
                  <a:pt x="5219549" y="1009839"/>
                </a:cubicBezTo>
                <a:cubicBezTo>
                  <a:pt x="5208821" y="1016981"/>
                  <a:pt x="5201668" y="1023408"/>
                  <a:pt x="5190938" y="1039831"/>
                </a:cubicBezTo>
                <a:cubicBezTo>
                  <a:pt x="5176634" y="1046258"/>
                  <a:pt x="5186648" y="1039118"/>
                  <a:pt x="5175918" y="1039118"/>
                </a:cubicBezTo>
                <a:cubicBezTo>
                  <a:pt x="5160897" y="1054114"/>
                  <a:pt x="5152313" y="1066254"/>
                  <a:pt x="5160897" y="1069825"/>
                </a:cubicBezTo>
                <a:cubicBezTo>
                  <a:pt x="5140154" y="1076252"/>
                  <a:pt x="5129425" y="1087677"/>
                  <a:pt x="5116550" y="1101246"/>
                </a:cubicBezTo>
                <a:cubicBezTo>
                  <a:pt x="5103674" y="1115527"/>
                  <a:pt x="5090084" y="1131952"/>
                  <a:pt x="5068626" y="1146235"/>
                </a:cubicBezTo>
                <a:cubicBezTo>
                  <a:pt x="5070772" y="1146948"/>
                  <a:pt x="5072917" y="1147663"/>
                  <a:pt x="5075778" y="1147663"/>
                </a:cubicBezTo>
                <a:cubicBezTo>
                  <a:pt x="5082216" y="1149806"/>
                  <a:pt x="5093660" y="1132666"/>
                  <a:pt x="5102244" y="1126954"/>
                </a:cubicBezTo>
                <a:cubicBezTo>
                  <a:pt x="5097238" y="1138379"/>
                  <a:pt x="5105104" y="1130525"/>
                  <a:pt x="5107250" y="1137665"/>
                </a:cubicBezTo>
                <a:cubicBezTo>
                  <a:pt x="5088654" y="1155518"/>
                  <a:pt x="5088654" y="1155518"/>
                  <a:pt x="5088654" y="1155518"/>
                </a:cubicBezTo>
                <a:cubicBezTo>
                  <a:pt x="5097238" y="1155518"/>
                  <a:pt x="5110112" y="1136237"/>
                  <a:pt x="5119411" y="1134095"/>
                </a:cubicBezTo>
                <a:cubicBezTo>
                  <a:pt x="5116550" y="1142664"/>
                  <a:pt x="5112973" y="1148377"/>
                  <a:pt x="5107250" y="1154804"/>
                </a:cubicBezTo>
                <a:cubicBezTo>
                  <a:pt x="5102244" y="1160517"/>
                  <a:pt x="5095806" y="1166944"/>
                  <a:pt x="5086508" y="1176942"/>
                </a:cubicBezTo>
                <a:cubicBezTo>
                  <a:pt x="5079356" y="1175513"/>
                  <a:pt x="5067910" y="1188367"/>
                  <a:pt x="5062188" y="1182654"/>
                </a:cubicBezTo>
                <a:cubicBezTo>
                  <a:pt x="5060758" y="1184083"/>
                  <a:pt x="5060042" y="1184796"/>
                  <a:pt x="5058612" y="1185510"/>
                </a:cubicBezTo>
                <a:cubicBezTo>
                  <a:pt x="5060042" y="1199079"/>
                  <a:pt x="5061473" y="1210504"/>
                  <a:pt x="5066480" y="1210504"/>
                </a:cubicBezTo>
                <a:cubicBezTo>
                  <a:pt x="5063618" y="1213361"/>
                  <a:pt x="5064334" y="1226215"/>
                  <a:pt x="5063618" y="1238356"/>
                </a:cubicBezTo>
                <a:cubicBezTo>
                  <a:pt x="5062903" y="1250496"/>
                  <a:pt x="5062188" y="1261921"/>
                  <a:pt x="5059328" y="1263350"/>
                </a:cubicBezTo>
                <a:cubicBezTo>
                  <a:pt x="5063618" y="1273346"/>
                  <a:pt x="5067910" y="1282630"/>
                  <a:pt x="5072202" y="1292627"/>
                </a:cubicBezTo>
                <a:cubicBezTo>
                  <a:pt x="5069342" y="1311967"/>
                  <a:pt x="5059328" y="1294056"/>
                  <a:pt x="5053605" y="1298341"/>
                </a:cubicBezTo>
                <a:cubicBezTo>
                  <a:pt x="5049314" y="1306262"/>
                  <a:pt x="5045736" y="1325538"/>
                  <a:pt x="5040730" y="1329824"/>
                </a:cubicBezTo>
                <a:cubicBezTo>
                  <a:pt x="5039300" y="1338390"/>
                  <a:pt x="5039300" y="1346239"/>
                  <a:pt x="5039300" y="1352667"/>
                </a:cubicBezTo>
                <a:cubicBezTo>
                  <a:pt x="5062188" y="1336963"/>
                  <a:pt x="5089369" y="1320525"/>
                  <a:pt x="5091515" y="1307693"/>
                </a:cubicBezTo>
                <a:cubicBezTo>
                  <a:pt x="5147306" y="1268348"/>
                  <a:pt x="5195946" y="1218360"/>
                  <a:pt x="5251736" y="1180512"/>
                </a:cubicBezTo>
                <a:cubicBezTo>
                  <a:pt x="5252452" y="1177656"/>
                  <a:pt x="5251022" y="1176942"/>
                  <a:pt x="5251022" y="1174800"/>
                </a:cubicBezTo>
                <a:cubicBezTo>
                  <a:pt x="5283210" y="1153375"/>
                  <a:pt x="5316113" y="1133381"/>
                  <a:pt x="5342578" y="1100531"/>
                </a:cubicBezTo>
                <a:cubicBezTo>
                  <a:pt x="5356168" y="1101246"/>
                  <a:pt x="5356168" y="1101246"/>
                  <a:pt x="5356168" y="1101246"/>
                </a:cubicBezTo>
                <a:cubicBezTo>
                  <a:pt x="5364752" y="1084821"/>
                  <a:pt x="5378342" y="1079108"/>
                  <a:pt x="5389070" y="1074110"/>
                </a:cubicBezTo>
                <a:cubicBezTo>
                  <a:pt x="5389786" y="1070539"/>
                  <a:pt x="5385495" y="1071967"/>
                  <a:pt x="5385495" y="1069110"/>
                </a:cubicBezTo>
                <a:cubicBezTo>
                  <a:pt x="5391932" y="1061969"/>
                  <a:pt x="5404807" y="1066254"/>
                  <a:pt x="5409814" y="1056971"/>
                </a:cubicBezTo>
                <a:cubicBezTo>
                  <a:pt x="5434134" y="1027692"/>
                  <a:pt x="5464175" y="1008411"/>
                  <a:pt x="5494932" y="989129"/>
                </a:cubicBezTo>
                <a:cubicBezTo>
                  <a:pt x="5492072" y="990558"/>
                  <a:pt x="5492787" y="985560"/>
                  <a:pt x="5492072" y="981989"/>
                </a:cubicBezTo>
                <a:cubicBezTo>
                  <a:pt x="5532127" y="961994"/>
                  <a:pt x="5564314" y="929858"/>
                  <a:pt x="5599364" y="901294"/>
                </a:cubicBezTo>
                <a:cubicBezTo>
                  <a:pt x="5605086" y="899866"/>
                  <a:pt x="5602939" y="906293"/>
                  <a:pt x="5610093" y="904150"/>
                </a:cubicBezTo>
                <a:cubicBezTo>
                  <a:pt x="5611523" y="889868"/>
                  <a:pt x="5622252" y="892010"/>
                  <a:pt x="5623682" y="878442"/>
                </a:cubicBezTo>
                <a:cubicBezTo>
                  <a:pt x="5639419" y="880585"/>
                  <a:pt x="5643710" y="864874"/>
                  <a:pt x="5658016" y="864160"/>
                </a:cubicBezTo>
                <a:cubicBezTo>
                  <a:pt x="5666600" y="845593"/>
                  <a:pt x="5697356" y="832025"/>
                  <a:pt x="5715238" y="814887"/>
                </a:cubicBezTo>
                <a:cubicBezTo>
                  <a:pt x="5724538" y="826312"/>
                  <a:pt x="5742418" y="788464"/>
                  <a:pt x="5759585" y="788464"/>
                </a:cubicBezTo>
                <a:cubicBezTo>
                  <a:pt x="5762446" y="781323"/>
                  <a:pt x="5756010" y="782752"/>
                  <a:pt x="5757440" y="777752"/>
                </a:cubicBezTo>
                <a:cubicBezTo>
                  <a:pt x="5762446" y="775610"/>
                  <a:pt x="5772460" y="777752"/>
                  <a:pt x="5775322" y="762756"/>
                </a:cubicBezTo>
                <a:cubicBezTo>
                  <a:pt x="5796065" y="757043"/>
                  <a:pt x="5810370" y="742047"/>
                  <a:pt x="5825392" y="727764"/>
                </a:cubicBezTo>
                <a:cubicBezTo>
                  <a:pt x="5834690" y="726337"/>
                  <a:pt x="5823962" y="742047"/>
                  <a:pt x="5834690" y="738477"/>
                </a:cubicBezTo>
                <a:cubicBezTo>
                  <a:pt x="5846135" y="717054"/>
                  <a:pt x="5856149" y="702771"/>
                  <a:pt x="5875461" y="687775"/>
                </a:cubicBezTo>
                <a:cubicBezTo>
                  <a:pt x="5879037" y="693487"/>
                  <a:pt x="5870454" y="694916"/>
                  <a:pt x="5869023" y="703485"/>
                </a:cubicBezTo>
                <a:cubicBezTo>
                  <a:pt x="5876176" y="701343"/>
                  <a:pt x="5871170" y="710626"/>
                  <a:pt x="5879037" y="709198"/>
                </a:cubicBezTo>
                <a:cubicBezTo>
                  <a:pt x="5883330" y="696343"/>
                  <a:pt x="5891912" y="682775"/>
                  <a:pt x="5901210" y="683489"/>
                </a:cubicBezTo>
                <a:cubicBezTo>
                  <a:pt x="5899064" y="686346"/>
                  <a:pt x="5888336" y="692773"/>
                  <a:pt x="5893344" y="696343"/>
                </a:cubicBezTo>
                <a:cubicBezTo>
                  <a:pt x="5903357" y="688489"/>
                  <a:pt x="5913371" y="682062"/>
                  <a:pt x="5919092" y="668493"/>
                </a:cubicBezTo>
                <a:cubicBezTo>
                  <a:pt x="5924815" y="667065"/>
                  <a:pt x="5922670" y="673492"/>
                  <a:pt x="5929822" y="671350"/>
                </a:cubicBezTo>
                <a:cubicBezTo>
                  <a:pt x="5936259" y="662066"/>
                  <a:pt x="5944128" y="661352"/>
                  <a:pt x="5942698" y="647785"/>
                </a:cubicBezTo>
                <a:cubicBezTo>
                  <a:pt x="5960580" y="647070"/>
                  <a:pt x="5967732" y="627789"/>
                  <a:pt x="5980608" y="617791"/>
                </a:cubicBezTo>
                <a:cubicBezTo>
                  <a:pt x="5982753" y="611364"/>
                  <a:pt x="5967016" y="619933"/>
                  <a:pt x="5973454" y="609937"/>
                </a:cubicBezTo>
                <a:cubicBezTo>
                  <a:pt x="5984183" y="604937"/>
                  <a:pt x="5980608" y="622076"/>
                  <a:pt x="5988474" y="612793"/>
                </a:cubicBezTo>
                <a:cubicBezTo>
                  <a:pt x="5985614" y="609222"/>
                  <a:pt x="5984899" y="595654"/>
                  <a:pt x="5994912" y="597083"/>
                </a:cubicBezTo>
                <a:cubicBezTo>
                  <a:pt x="5994197" y="601366"/>
                  <a:pt x="5991336" y="607079"/>
                  <a:pt x="5994912" y="607794"/>
                </a:cubicBezTo>
                <a:cubicBezTo>
                  <a:pt x="6013510" y="597083"/>
                  <a:pt x="6030676" y="582085"/>
                  <a:pt x="6047128" y="566375"/>
                </a:cubicBezTo>
                <a:cubicBezTo>
                  <a:pt x="6047128" y="566375"/>
                  <a:pt x="6047844" y="567089"/>
                  <a:pt x="6048558" y="567804"/>
                </a:cubicBezTo>
                <a:cubicBezTo>
                  <a:pt x="6062149" y="559948"/>
                  <a:pt x="6090760" y="543524"/>
                  <a:pt x="6087898" y="532812"/>
                </a:cubicBezTo>
                <a:cubicBezTo>
                  <a:pt x="6092191" y="533526"/>
                  <a:pt x="6092905" y="529241"/>
                  <a:pt x="6095766" y="527814"/>
                </a:cubicBezTo>
                <a:cubicBezTo>
                  <a:pt x="6095052" y="531383"/>
                  <a:pt x="6092905" y="536383"/>
                  <a:pt x="6098628" y="535668"/>
                </a:cubicBezTo>
                <a:cubicBezTo>
                  <a:pt x="6097912" y="524956"/>
                  <a:pt x="6107212" y="530670"/>
                  <a:pt x="6107212" y="519958"/>
                </a:cubicBezTo>
                <a:cubicBezTo>
                  <a:pt x="6102919" y="521387"/>
                  <a:pt x="6100059" y="523529"/>
                  <a:pt x="6096482" y="524956"/>
                </a:cubicBezTo>
                <a:cubicBezTo>
                  <a:pt x="6101489" y="509246"/>
                  <a:pt x="6112933" y="528527"/>
                  <a:pt x="6117940" y="512816"/>
                </a:cubicBezTo>
                <a:cubicBezTo>
                  <a:pt x="6126524" y="514960"/>
                  <a:pt x="6127240" y="504962"/>
                  <a:pt x="6133676" y="504962"/>
                </a:cubicBezTo>
                <a:cubicBezTo>
                  <a:pt x="6135106" y="511389"/>
                  <a:pt x="6125094" y="514960"/>
                  <a:pt x="6130816" y="515673"/>
                </a:cubicBezTo>
                <a:cubicBezTo>
                  <a:pt x="6145120" y="507104"/>
                  <a:pt x="6158712" y="496392"/>
                  <a:pt x="6168010" y="479968"/>
                </a:cubicBezTo>
                <a:cubicBezTo>
                  <a:pt x="6168010" y="483539"/>
                  <a:pt x="6168726" y="486395"/>
                  <a:pt x="6170156" y="488537"/>
                </a:cubicBezTo>
                <a:cubicBezTo>
                  <a:pt x="6172302" y="482824"/>
                  <a:pt x="6178024" y="483539"/>
                  <a:pt x="6180170" y="477825"/>
                </a:cubicBezTo>
                <a:cubicBezTo>
                  <a:pt x="6180170" y="474254"/>
                  <a:pt x="6177310" y="473541"/>
                  <a:pt x="6177310" y="469970"/>
                </a:cubicBezTo>
                <a:cubicBezTo>
                  <a:pt x="6185176" y="469256"/>
                  <a:pt x="6190899" y="464971"/>
                  <a:pt x="6195906" y="459972"/>
                </a:cubicBezTo>
                <a:cubicBezTo>
                  <a:pt x="6193044" y="460687"/>
                  <a:pt x="6190184" y="452118"/>
                  <a:pt x="6195906" y="452118"/>
                </a:cubicBezTo>
                <a:cubicBezTo>
                  <a:pt x="6198767" y="467827"/>
                  <a:pt x="6207350" y="444262"/>
                  <a:pt x="6215934" y="444976"/>
                </a:cubicBezTo>
                <a:cubicBezTo>
                  <a:pt x="6219511" y="447118"/>
                  <a:pt x="6213072" y="457830"/>
                  <a:pt x="6217364" y="458544"/>
                </a:cubicBezTo>
                <a:cubicBezTo>
                  <a:pt x="6218795" y="444976"/>
                  <a:pt x="6228809" y="445690"/>
                  <a:pt x="6233816" y="437835"/>
                </a:cubicBezTo>
                <a:cubicBezTo>
                  <a:pt x="6223802" y="437121"/>
                  <a:pt x="6238823" y="423553"/>
                  <a:pt x="6242398" y="422125"/>
                </a:cubicBezTo>
                <a:cubicBezTo>
                  <a:pt x="6238823" y="429266"/>
                  <a:pt x="6237392" y="437121"/>
                  <a:pt x="6245260" y="438549"/>
                </a:cubicBezTo>
                <a:cubicBezTo>
                  <a:pt x="6248122" y="434264"/>
                  <a:pt x="6245976" y="424981"/>
                  <a:pt x="6250982" y="425695"/>
                </a:cubicBezTo>
                <a:cubicBezTo>
                  <a:pt x="6253844" y="443548"/>
                  <a:pt x="6281024" y="415697"/>
                  <a:pt x="6290322" y="408556"/>
                </a:cubicBezTo>
                <a:cubicBezTo>
                  <a:pt x="6287462" y="407843"/>
                  <a:pt x="6284600" y="407128"/>
                  <a:pt x="6286747" y="402843"/>
                </a:cubicBezTo>
                <a:cubicBezTo>
                  <a:pt x="6297476" y="404272"/>
                  <a:pt x="6290322" y="399987"/>
                  <a:pt x="6295330" y="394989"/>
                </a:cubicBezTo>
                <a:cubicBezTo>
                  <a:pt x="6306774" y="395702"/>
                  <a:pt x="6306774" y="395702"/>
                  <a:pt x="6306774" y="395702"/>
                </a:cubicBezTo>
                <a:cubicBezTo>
                  <a:pt x="6302482" y="404985"/>
                  <a:pt x="6309635" y="404272"/>
                  <a:pt x="6310350" y="408556"/>
                </a:cubicBezTo>
                <a:cubicBezTo>
                  <a:pt x="6298906" y="414269"/>
                  <a:pt x="6296046" y="412841"/>
                  <a:pt x="6290322" y="427123"/>
                </a:cubicBezTo>
                <a:cubicBezTo>
                  <a:pt x="6276733" y="423553"/>
                  <a:pt x="6281740" y="431408"/>
                  <a:pt x="6266004" y="431408"/>
                </a:cubicBezTo>
                <a:cubicBezTo>
                  <a:pt x="6271726" y="433550"/>
                  <a:pt x="6266004" y="444262"/>
                  <a:pt x="6259566" y="447118"/>
                </a:cubicBezTo>
                <a:cubicBezTo>
                  <a:pt x="6260281" y="442833"/>
                  <a:pt x="6263142" y="437121"/>
                  <a:pt x="6260281" y="436406"/>
                </a:cubicBezTo>
                <a:cubicBezTo>
                  <a:pt x="6258851" y="441406"/>
                  <a:pt x="6252412" y="431408"/>
                  <a:pt x="6249552" y="441406"/>
                </a:cubicBezTo>
                <a:cubicBezTo>
                  <a:pt x="6250267" y="447833"/>
                  <a:pt x="6256705" y="449975"/>
                  <a:pt x="6253844" y="459972"/>
                </a:cubicBezTo>
                <a:cubicBezTo>
                  <a:pt x="6245976" y="459258"/>
                  <a:pt x="6255274" y="443548"/>
                  <a:pt x="6243830" y="446404"/>
                </a:cubicBezTo>
                <a:cubicBezTo>
                  <a:pt x="6240968" y="462114"/>
                  <a:pt x="6223086" y="451404"/>
                  <a:pt x="6221656" y="469256"/>
                </a:cubicBezTo>
                <a:cubicBezTo>
                  <a:pt x="6226664" y="470685"/>
                  <a:pt x="6235246" y="469256"/>
                  <a:pt x="6233100" y="477112"/>
                </a:cubicBezTo>
                <a:cubicBezTo>
                  <a:pt x="6223802" y="474969"/>
                  <a:pt x="6223802" y="477112"/>
                  <a:pt x="6219511" y="469256"/>
                </a:cubicBezTo>
                <a:cubicBezTo>
                  <a:pt x="6210927" y="492822"/>
                  <a:pt x="6191614" y="497106"/>
                  <a:pt x="6176594" y="509246"/>
                </a:cubicBezTo>
                <a:cubicBezTo>
                  <a:pt x="6178024" y="509960"/>
                  <a:pt x="6178740" y="512102"/>
                  <a:pt x="6177310" y="514960"/>
                </a:cubicBezTo>
                <a:cubicBezTo>
                  <a:pt x="6182316" y="514960"/>
                  <a:pt x="6182316" y="507818"/>
                  <a:pt x="6188038" y="509960"/>
                </a:cubicBezTo>
                <a:cubicBezTo>
                  <a:pt x="6183030" y="523529"/>
                  <a:pt x="6173017" y="510674"/>
                  <a:pt x="6168010" y="517102"/>
                </a:cubicBezTo>
                <a:cubicBezTo>
                  <a:pt x="6170156" y="522100"/>
                  <a:pt x="6171586" y="526385"/>
                  <a:pt x="6164434" y="529956"/>
                </a:cubicBezTo>
                <a:cubicBezTo>
                  <a:pt x="6170156" y="516387"/>
                  <a:pt x="6159427" y="528527"/>
                  <a:pt x="6152274" y="524243"/>
                </a:cubicBezTo>
                <a:cubicBezTo>
                  <a:pt x="6145836" y="539239"/>
                  <a:pt x="6108642" y="556377"/>
                  <a:pt x="6111503" y="575658"/>
                </a:cubicBezTo>
                <a:cubicBezTo>
                  <a:pt x="6103635" y="578515"/>
                  <a:pt x="6106496" y="571374"/>
                  <a:pt x="6103635" y="569946"/>
                </a:cubicBezTo>
                <a:cubicBezTo>
                  <a:pt x="6093621" y="579943"/>
                  <a:pt x="6080746" y="584229"/>
                  <a:pt x="6073593" y="597796"/>
                </a:cubicBezTo>
                <a:cubicBezTo>
                  <a:pt x="6075738" y="592083"/>
                  <a:pt x="6075024" y="587799"/>
                  <a:pt x="6071448" y="587085"/>
                </a:cubicBezTo>
                <a:cubicBezTo>
                  <a:pt x="6067872" y="592083"/>
                  <a:pt x="6063579" y="593512"/>
                  <a:pt x="6062864" y="602795"/>
                </a:cubicBezTo>
                <a:cubicBezTo>
                  <a:pt x="6065724" y="603510"/>
                  <a:pt x="6071448" y="602081"/>
                  <a:pt x="6071448" y="605652"/>
                </a:cubicBezTo>
                <a:cubicBezTo>
                  <a:pt x="6065724" y="606366"/>
                  <a:pt x="6065010" y="614935"/>
                  <a:pt x="6057858" y="613506"/>
                </a:cubicBezTo>
                <a:cubicBezTo>
                  <a:pt x="6060718" y="604937"/>
                  <a:pt x="6058572" y="601366"/>
                  <a:pt x="6051420" y="602081"/>
                </a:cubicBezTo>
                <a:cubicBezTo>
                  <a:pt x="6045697" y="623504"/>
                  <a:pt x="6017802" y="616362"/>
                  <a:pt x="6019232" y="637787"/>
                </a:cubicBezTo>
                <a:cubicBezTo>
                  <a:pt x="6014940" y="640643"/>
                  <a:pt x="6012795" y="640643"/>
                  <a:pt x="6009934" y="637787"/>
                </a:cubicBezTo>
                <a:cubicBezTo>
                  <a:pt x="6012080" y="646356"/>
                  <a:pt x="5998488" y="647785"/>
                  <a:pt x="6004211" y="650641"/>
                </a:cubicBezTo>
                <a:cubicBezTo>
                  <a:pt x="6007072" y="650641"/>
                  <a:pt x="6010650" y="646356"/>
                  <a:pt x="6011364" y="650641"/>
                </a:cubicBezTo>
                <a:cubicBezTo>
                  <a:pt x="6002066" y="657781"/>
                  <a:pt x="5989190" y="659210"/>
                  <a:pt x="5979892" y="665637"/>
                </a:cubicBezTo>
                <a:cubicBezTo>
                  <a:pt x="5982753" y="665637"/>
                  <a:pt x="5980608" y="669922"/>
                  <a:pt x="5982753" y="670635"/>
                </a:cubicBezTo>
                <a:cubicBezTo>
                  <a:pt x="5987044" y="672064"/>
                  <a:pt x="5989190" y="668493"/>
                  <a:pt x="5992767" y="668493"/>
                </a:cubicBezTo>
                <a:cubicBezTo>
                  <a:pt x="5977746" y="692773"/>
                  <a:pt x="5947704" y="692060"/>
                  <a:pt x="5935544" y="722052"/>
                </a:cubicBezTo>
                <a:cubicBezTo>
                  <a:pt x="5924815" y="723481"/>
                  <a:pt x="5938406" y="717054"/>
                  <a:pt x="5931968" y="716339"/>
                </a:cubicBezTo>
                <a:cubicBezTo>
                  <a:pt x="5916947" y="722052"/>
                  <a:pt x="5907648" y="737048"/>
                  <a:pt x="5892628" y="744189"/>
                </a:cubicBezTo>
                <a:cubicBezTo>
                  <a:pt x="5887620" y="767041"/>
                  <a:pt x="5853288" y="759185"/>
                  <a:pt x="5855433" y="782037"/>
                </a:cubicBezTo>
                <a:cubicBezTo>
                  <a:pt x="5846135" y="774896"/>
                  <a:pt x="5841842" y="797748"/>
                  <a:pt x="5826822" y="794177"/>
                </a:cubicBezTo>
                <a:cubicBezTo>
                  <a:pt x="5825392" y="807745"/>
                  <a:pt x="5816093" y="808460"/>
                  <a:pt x="5810370" y="814887"/>
                </a:cubicBezTo>
                <a:cubicBezTo>
                  <a:pt x="5803934" y="804175"/>
                  <a:pt x="5782474" y="826312"/>
                  <a:pt x="5781760" y="842023"/>
                </a:cubicBezTo>
                <a:cubicBezTo>
                  <a:pt x="5773892" y="844879"/>
                  <a:pt x="5777468" y="837738"/>
                  <a:pt x="5774606" y="836310"/>
                </a:cubicBezTo>
                <a:cubicBezTo>
                  <a:pt x="5772460" y="844165"/>
                  <a:pt x="5762446" y="838452"/>
                  <a:pt x="5760301" y="846308"/>
                </a:cubicBezTo>
                <a:cubicBezTo>
                  <a:pt x="5763878" y="848450"/>
                  <a:pt x="5763878" y="859162"/>
                  <a:pt x="5756725" y="859162"/>
                </a:cubicBezTo>
                <a:cubicBezTo>
                  <a:pt x="5756725" y="855591"/>
                  <a:pt x="5763162" y="845593"/>
                  <a:pt x="5757440" y="846308"/>
                </a:cubicBezTo>
                <a:cubicBezTo>
                  <a:pt x="5748857" y="847021"/>
                  <a:pt x="5748857" y="863446"/>
                  <a:pt x="5742418" y="869158"/>
                </a:cubicBezTo>
                <a:cubicBezTo>
                  <a:pt x="5740273" y="862731"/>
                  <a:pt x="5738127" y="864874"/>
                  <a:pt x="5731690" y="865589"/>
                </a:cubicBezTo>
                <a:cubicBezTo>
                  <a:pt x="5728829" y="879156"/>
                  <a:pt x="5719530" y="882727"/>
                  <a:pt x="5716670" y="897010"/>
                </a:cubicBezTo>
                <a:cubicBezTo>
                  <a:pt x="5720245" y="894152"/>
                  <a:pt x="5723106" y="894152"/>
                  <a:pt x="5722390" y="899866"/>
                </a:cubicBezTo>
                <a:cubicBezTo>
                  <a:pt x="5720960" y="899866"/>
                  <a:pt x="5718100" y="899152"/>
                  <a:pt x="5717384" y="902008"/>
                </a:cubicBezTo>
                <a:cubicBezTo>
                  <a:pt x="5718100" y="905579"/>
                  <a:pt x="5725968" y="902722"/>
                  <a:pt x="5725252" y="907721"/>
                </a:cubicBezTo>
                <a:cubicBezTo>
                  <a:pt x="5707370" y="912006"/>
                  <a:pt x="5715238" y="922004"/>
                  <a:pt x="5695210" y="924860"/>
                </a:cubicBezTo>
                <a:cubicBezTo>
                  <a:pt x="5696642" y="918433"/>
                  <a:pt x="5713808" y="912720"/>
                  <a:pt x="5698787" y="911291"/>
                </a:cubicBezTo>
                <a:cubicBezTo>
                  <a:pt x="5698787" y="903437"/>
                  <a:pt x="5715238" y="902008"/>
                  <a:pt x="5709516" y="896295"/>
                </a:cubicBezTo>
                <a:cubicBezTo>
                  <a:pt x="5703794" y="899152"/>
                  <a:pt x="5700933" y="907006"/>
                  <a:pt x="5691634" y="903437"/>
                </a:cubicBezTo>
                <a:cubicBezTo>
                  <a:pt x="5690919" y="914862"/>
                  <a:pt x="5681620" y="911291"/>
                  <a:pt x="5679475" y="921289"/>
                </a:cubicBezTo>
                <a:cubicBezTo>
                  <a:pt x="5685912" y="923431"/>
                  <a:pt x="5685912" y="916290"/>
                  <a:pt x="5690203" y="916290"/>
                </a:cubicBezTo>
                <a:cubicBezTo>
                  <a:pt x="5686628" y="923431"/>
                  <a:pt x="5693780" y="922004"/>
                  <a:pt x="5695210" y="924860"/>
                </a:cubicBezTo>
                <a:cubicBezTo>
                  <a:pt x="5693780" y="933429"/>
                  <a:pt x="5688773" y="937000"/>
                  <a:pt x="5682335" y="937000"/>
                </a:cubicBezTo>
                <a:cubicBezTo>
                  <a:pt x="5683050" y="933429"/>
                  <a:pt x="5685912" y="927716"/>
                  <a:pt x="5683050" y="926288"/>
                </a:cubicBezTo>
                <a:cubicBezTo>
                  <a:pt x="5682335" y="929858"/>
                  <a:pt x="5678044" y="928431"/>
                  <a:pt x="5677328" y="931287"/>
                </a:cubicBezTo>
                <a:cubicBezTo>
                  <a:pt x="5673036" y="939856"/>
                  <a:pt x="5682335" y="937000"/>
                  <a:pt x="5678044" y="944854"/>
                </a:cubicBezTo>
                <a:cubicBezTo>
                  <a:pt x="5659447" y="949854"/>
                  <a:pt x="5645856" y="977704"/>
                  <a:pt x="5625828" y="968421"/>
                </a:cubicBezTo>
                <a:cubicBezTo>
                  <a:pt x="5623682" y="971277"/>
                  <a:pt x="5613668" y="977704"/>
                  <a:pt x="5619391" y="981275"/>
                </a:cubicBezTo>
                <a:cubicBezTo>
                  <a:pt x="5624398" y="983417"/>
                  <a:pt x="5630120" y="969849"/>
                  <a:pt x="5631551" y="979133"/>
                </a:cubicBezTo>
                <a:cubicBezTo>
                  <a:pt x="5620821" y="981989"/>
                  <a:pt x="5602224" y="1010554"/>
                  <a:pt x="5598648" y="990558"/>
                </a:cubicBezTo>
                <a:cubicBezTo>
                  <a:pt x="5595786" y="991273"/>
                  <a:pt x="5594356" y="993414"/>
                  <a:pt x="5592925" y="995556"/>
                </a:cubicBezTo>
                <a:cubicBezTo>
                  <a:pt x="5588634" y="1003412"/>
                  <a:pt x="5597932" y="1001270"/>
                  <a:pt x="5593640" y="1009125"/>
                </a:cubicBezTo>
                <a:cubicBezTo>
                  <a:pt x="5569322" y="1028406"/>
                  <a:pt x="5534272" y="1049115"/>
                  <a:pt x="5519252" y="1071252"/>
                </a:cubicBezTo>
                <a:cubicBezTo>
                  <a:pt x="5487780" y="1085535"/>
                  <a:pt x="5463460" y="1112671"/>
                  <a:pt x="5435564" y="1132666"/>
                </a:cubicBezTo>
                <a:cubicBezTo>
                  <a:pt x="5436994" y="1133381"/>
                  <a:pt x="5439856" y="1132666"/>
                  <a:pt x="5439856" y="1135523"/>
                </a:cubicBezTo>
                <a:cubicBezTo>
                  <a:pt x="5414106" y="1138379"/>
                  <a:pt x="5386210" y="1176227"/>
                  <a:pt x="5359744" y="1191938"/>
                </a:cubicBezTo>
                <a:cubicBezTo>
                  <a:pt x="5359028" y="1195508"/>
                  <a:pt x="5361890" y="1196223"/>
                  <a:pt x="5361890" y="1199793"/>
                </a:cubicBezTo>
                <a:cubicBezTo>
                  <a:pt x="5342578" y="1209077"/>
                  <a:pt x="5327557" y="1226929"/>
                  <a:pt x="5308244" y="1236927"/>
                </a:cubicBezTo>
                <a:cubicBezTo>
                  <a:pt x="5311106" y="1236927"/>
                  <a:pt x="5313252" y="1237641"/>
                  <a:pt x="5311106" y="1241925"/>
                </a:cubicBezTo>
                <a:cubicBezTo>
                  <a:pt x="5298230" y="1241212"/>
                  <a:pt x="5283924" y="1249067"/>
                  <a:pt x="5285356" y="1261921"/>
                </a:cubicBezTo>
                <a:cubicBezTo>
                  <a:pt x="5260320" y="1266920"/>
                  <a:pt x="5250306" y="1297627"/>
                  <a:pt x="5225272" y="1303378"/>
                </a:cubicBezTo>
                <a:cubicBezTo>
                  <a:pt x="5230279" y="1309118"/>
                  <a:pt x="5213828" y="1319092"/>
                  <a:pt x="5215258" y="1308406"/>
                </a:cubicBezTo>
                <a:cubicBezTo>
                  <a:pt x="5220980" y="1311967"/>
                  <a:pt x="5228133" y="1297627"/>
                  <a:pt x="5223126" y="1295484"/>
                </a:cubicBezTo>
                <a:cubicBezTo>
                  <a:pt x="5213828" y="1299769"/>
                  <a:pt x="5215258" y="1294056"/>
                  <a:pt x="5208105" y="1291914"/>
                </a:cubicBezTo>
                <a:cubicBezTo>
                  <a:pt x="5196662" y="1306262"/>
                  <a:pt x="5207390" y="1314814"/>
                  <a:pt x="5210251" y="1318377"/>
                </a:cubicBezTo>
                <a:cubicBezTo>
                  <a:pt x="5194514" y="1326970"/>
                  <a:pt x="5182354" y="1342670"/>
                  <a:pt x="5169480" y="1355519"/>
                </a:cubicBezTo>
                <a:cubicBezTo>
                  <a:pt x="5165188" y="1355519"/>
                  <a:pt x="5165188" y="1351954"/>
                  <a:pt x="5160897" y="1351954"/>
                </a:cubicBezTo>
                <a:cubicBezTo>
                  <a:pt x="5145876" y="1376244"/>
                  <a:pt x="5122986" y="1392663"/>
                  <a:pt x="5100813" y="1409091"/>
                </a:cubicBezTo>
                <a:cubicBezTo>
                  <a:pt x="5098668" y="1417662"/>
                  <a:pt x="5097238" y="1425521"/>
                  <a:pt x="5096522" y="1431947"/>
                </a:cubicBezTo>
                <a:cubicBezTo>
                  <a:pt x="5145876" y="1391944"/>
                  <a:pt x="5194514" y="1351954"/>
                  <a:pt x="5243870" y="1311967"/>
                </a:cubicBezTo>
                <a:cubicBezTo>
                  <a:pt x="5369758" y="1208362"/>
                  <a:pt x="5497794" y="1107673"/>
                  <a:pt x="5627974" y="1010554"/>
                </a:cubicBezTo>
                <a:cubicBezTo>
                  <a:pt x="5648002" y="995556"/>
                  <a:pt x="5673036" y="971277"/>
                  <a:pt x="5688773" y="966279"/>
                </a:cubicBezTo>
                <a:cubicBezTo>
                  <a:pt x="5695210" y="951996"/>
                  <a:pt x="5708801" y="947712"/>
                  <a:pt x="5715954" y="933429"/>
                </a:cubicBezTo>
                <a:cubicBezTo>
                  <a:pt x="5719530" y="932715"/>
                  <a:pt x="5726683" y="937000"/>
                  <a:pt x="5728114" y="931287"/>
                </a:cubicBezTo>
                <a:cubicBezTo>
                  <a:pt x="5723822" y="922717"/>
                  <a:pt x="5745996" y="917004"/>
                  <a:pt x="5751002" y="914148"/>
                </a:cubicBezTo>
                <a:cubicBezTo>
                  <a:pt x="5764592" y="907721"/>
                  <a:pt x="5773176" y="884869"/>
                  <a:pt x="5781044" y="889868"/>
                </a:cubicBezTo>
                <a:cubicBezTo>
                  <a:pt x="5776753" y="894152"/>
                  <a:pt x="5773892" y="899866"/>
                  <a:pt x="5768169" y="902008"/>
                </a:cubicBezTo>
                <a:cubicBezTo>
                  <a:pt x="5788197" y="908435"/>
                  <a:pt x="5797495" y="863446"/>
                  <a:pt x="5819669" y="867731"/>
                </a:cubicBezTo>
                <a:cubicBezTo>
                  <a:pt x="5828968" y="840594"/>
                  <a:pt x="5871884" y="835596"/>
                  <a:pt x="5870454" y="814887"/>
                </a:cubicBezTo>
                <a:cubicBezTo>
                  <a:pt x="5875461" y="815600"/>
                  <a:pt x="5876176" y="809887"/>
                  <a:pt x="5881898" y="812744"/>
                </a:cubicBezTo>
                <a:cubicBezTo>
                  <a:pt x="5881184" y="803460"/>
                  <a:pt x="5898350" y="789892"/>
                  <a:pt x="5904072" y="799890"/>
                </a:cubicBezTo>
                <a:cubicBezTo>
                  <a:pt x="5916947" y="787750"/>
                  <a:pt x="5925531" y="767041"/>
                  <a:pt x="5943413" y="762042"/>
                </a:cubicBezTo>
                <a:cubicBezTo>
                  <a:pt x="5946988" y="763470"/>
                  <a:pt x="5940552" y="774181"/>
                  <a:pt x="5944843" y="775610"/>
                </a:cubicBezTo>
                <a:cubicBezTo>
                  <a:pt x="5946273" y="771325"/>
                  <a:pt x="5952712" y="762042"/>
                  <a:pt x="5945558" y="762042"/>
                </a:cubicBezTo>
                <a:cubicBezTo>
                  <a:pt x="5959148" y="743475"/>
                  <a:pt x="5982753" y="741333"/>
                  <a:pt x="5993482" y="719195"/>
                </a:cubicBezTo>
                <a:cubicBezTo>
                  <a:pt x="5996343" y="725622"/>
                  <a:pt x="6007072" y="716339"/>
                  <a:pt x="6003496" y="709198"/>
                </a:cubicBezTo>
                <a:cubicBezTo>
                  <a:pt x="6007788" y="708483"/>
                  <a:pt x="6007072" y="712768"/>
                  <a:pt x="6009218" y="714197"/>
                </a:cubicBezTo>
                <a:cubicBezTo>
                  <a:pt x="6014940" y="705627"/>
                  <a:pt x="6029246" y="704199"/>
                  <a:pt x="6026384" y="691345"/>
                </a:cubicBezTo>
                <a:cubicBezTo>
                  <a:pt x="6033537" y="687775"/>
                  <a:pt x="6039260" y="682775"/>
                  <a:pt x="6045697" y="678491"/>
                </a:cubicBezTo>
                <a:cubicBezTo>
                  <a:pt x="6063579" y="685633"/>
                  <a:pt x="6088614" y="642071"/>
                  <a:pt x="6115794" y="639214"/>
                </a:cubicBezTo>
                <a:cubicBezTo>
                  <a:pt x="6127240" y="610650"/>
                  <a:pt x="6160857" y="617791"/>
                  <a:pt x="6170871" y="585656"/>
                </a:cubicBezTo>
                <a:cubicBezTo>
                  <a:pt x="6178740" y="589941"/>
                  <a:pt x="6177310" y="579229"/>
                  <a:pt x="6183746" y="581372"/>
                </a:cubicBezTo>
                <a:cubicBezTo>
                  <a:pt x="6176594" y="597796"/>
                  <a:pt x="6158712" y="605652"/>
                  <a:pt x="6145836" y="622076"/>
                </a:cubicBezTo>
                <a:cubicBezTo>
                  <a:pt x="6147268" y="625647"/>
                  <a:pt x="6147268" y="629931"/>
                  <a:pt x="6150128" y="632787"/>
                </a:cubicBezTo>
                <a:cubicBezTo>
                  <a:pt x="6155134" y="630645"/>
                  <a:pt x="6159427" y="626360"/>
                  <a:pt x="6160857" y="617077"/>
                </a:cubicBezTo>
                <a:cubicBezTo>
                  <a:pt x="6170871" y="614935"/>
                  <a:pt x="6156566" y="633502"/>
                  <a:pt x="6169441" y="628503"/>
                </a:cubicBezTo>
                <a:cubicBezTo>
                  <a:pt x="6165148" y="621362"/>
                  <a:pt x="6185176" y="613506"/>
                  <a:pt x="6175162" y="607079"/>
                </a:cubicBezTo>
                <a:cubicBezTo>
                  <a:pt x="6185892" y="606366"/>
                  <a:pt x="6186608" y="592797"/>
                  <a:pt x="6194476" y="594939"/>
                </a:cubicBezTo>
                <a:cubicBezTo>
                  <a:pt x="6185892" y="590655"/>
                  <a:pt x="6192329" y="586370"/>
                  <a:pt x="6188754" y="578515"/>
                </a:cubicBezTo>
                <a:cubicBezTo>
                  <a:pt x="6203058" y="577801"/>
                  <a:pt x="6206636" y="567804"/>
                  <a:pt x="6210211" y="558520"/>
                </a:cubicBezTo>
                <a:cubicBezTo>
                  <a:pt x="6217364" y="557092"/>
                  <a:pt x="6213788" y="563518"/>
                  <a:pt x="6218080" y="564233"/>
                </a:cubicBezTo>
                <a:cubicBezTo>
                  <a:pt x="6225948" y="553521"/>
                  <a:pt x="6243830" y="539239"/>
                  <a:pt x="6251698" y="541381"/>
                </a:cubicBezTo>
                <a:cubicBezTo>
                  <a:pt x="6242398" y="544952"/>
                  <a:pt x="6238823" y="557092"/>
                  <a:pt x="6230239" y="562091"/>
                </a:cubicBezTo>
                <a:cubicBezTo>
                  <a:pt x="6237392" y="562091"/>
                  <a:pt x="6234532" y="569946"/>
                  <a:pt x="6245260" y="567804"/>
                </a:cubicBezTo>
                <a:cubicBezTo>
                  <a:pt x="6241684" y="562091"/>
                  <a:pt x="6248122" y="559948"/>
                  <a:pt x="6248837" y="552093"/>
                </a:cubicBezTo>
                <a:cubicBezTo>
                  <a:pt x="6252412" y="564947"/>
                  <a:pt x="6291038" y="541381"/>
                  <a:pt x="6292468" y="527099"/>
                </a:cubicBezTo>
                <a:cubicBezTo>
                  <a:pt x="6300336" y="524243"/>
                  <a:pt x="6291754" y="535668"/>
                  <a:pt x="6300336" y="532812"/>
                </a:cubicBezTo>
                <a:cubicBezTo>
                  <a:pt x="6301052" y="529956"/>
                  <a:pt x="6303198" y="529956"/>
                  <a:pt x="6303914" y="527814"/>
                </a:cubicBezTo>
                <a:cubicBezTo>
                  <a:pt x="6301766" y="519958"/>
                  <a:pt x="6303198" y="513531"/>
                  <a:pt x="6293184" y="514245"/>
                </a:cubicBezTo>
                <a:cubicBezTo>
                  <a:pt x="6298906" y="512102"/>
                  <a:pt x="6303198" y="507818"/>
                  <a:pt x="6307490" y="504248"/>
                </a:cubicBezTo>
                <a:cubicBezTo>
                  <a:pt x="6301766" y="499962"/>
                  <a:pt x="6293900" y="510674"/>
                  <a:pt x="6293900" y="503533"/>
                </a:cubicBezTo>
                <a:cubicBezTo>
                  <a:pt x="6303198" y="505676"/>
                  <a:pt x="6302482" y="490679"/>
                  <a:pt x="6312496" y="493535"/>
                </a:cubicBezTo>
                <a:cubicBezTo>
                  <a:pt x="6313212" y="502819"/>
                  <a:pt x="6306774" y="505676"/>
                  <a:pt x="6310350" y="512102"/>
                </a:cubicBezTo>
                <a:cubicBezTo>
                  <a:pt x="6318219" y="511389"/>
                  <a:pt x="6319649" y="500677"/>
                  <a:pt x="6327517" y="499249"/>
                </a:cubicBezTo>
                <a:cubicBezTo>
                  <a:pt x="6326087" y="506389"/>
                  <a:pt x="6335386" y="503533"/>
                  <a:pt x="6333956" y="509960"/>
                </a:cubicBezTo>
                <a:cubicBezTo>
                  <a:pt x="6329663" y="514245"/>
                  <a:pt x="6321794" y="527099"/>
                  <a:pt x="6328948" y="528527"/>
                </a:cubicBezTo>
                <a:cubicBezTo>
                  <a:pt x="6333956" y="527099"/>
                  <a:pt x="6332524" y="514245"/>
                  <a:pt x="6337531" y="512816"/>
                </a:cubicBezTo>
                <a:cubicBezTo>
                  <a:pt x="6336101" y="523529"/>
                  <a:pt x="6351836" y="510674"/>
                  <a:pt x="6346830" y="521387"/>
                </a:cubicBezTo>
                <a:cubicBezTo>
                  <a:pt x="6353268" y="517102"/>
                  <a:pt x="6361850" y="504962"/>
                  <a:pt x="6348976" y="505676"/>
                </a:cubicBezTo>
                <a:cubicBezTo>
                  <a:pt x="6350406" y="516387"/>
                  <a:pt x="6344684" y="505676"/>
                  <a:pt x="6339677" y="504962"/>
                </a:cubicBezTo>
                <a:cubicBezTo>
                  <a:pt x="6338962" y="507104"/>
                  <a:pt x="6338247" y="510674"/>
                  <a:pt x="6336101" y="510674"/>
                </a:cubicBezTo>
                <a:cubicBezTo>
                  <a:pt x="6337531" y="505676"/>
                  <a:pt x="6334670" y="504248"/>
                  <a:pt x="6336101" y="499962"/>
                </a:cubicBezTo>
                <a:cubicBezTo>
                  <a:pt x="6343254" y="493535"/>
                  <a:pt x="6342538" y="504962"/>
                  <a:pt x="6351836" y="502819"/>
                </a:cubicBezTo>
                <a:cubicBezTo>
                  <a:pt x="6353268" y="499249"/>
                  <a:pt x="6356129" y="497820"/>
                  <a:pt x="6356844" y="492108"/>
                </a:cubicBezTo>
                <a:cubicBezTo>
                  <a:pt x="6353268" y="489965"/>
                  <a:pt x="6346830" y="499962"/>
                  <a:pt x="6347545" y="492108"/>
                </a:cubicBezTo>
                <a:cubicBezTo>
                  <a:pt x="6359704" y="486395"/>
                  <a:pt x="6366858" y="472112"/>
                  <a:pt x="6380448" y="469256"/>
                </a:cubicBezTo>
                <a:cubicBezTo>
                  <a:pt x="6370434" y="482824"/>
                  <a:pt x="6369003" y="491393"/>
                  <a:pt x="6357559" y="505676"/>
                </a:cubicBezTo>
                <a:cubicBezTo>
                  <a:pt x="6360420" y="505676"/>
                  <a:pt x="6360420" y="507818"/>
                  <a:pt x="6361850" y="508533"/>
                </a:cubicBezTo>
                <a:cubicBezTo>
                  <a:pt x="6373296" y="496392"/>
                  <a:pt x="6381878" y="479968"/>
                  <a:pt x="6394038" y="469970"/>
                </a:cubicBezTo>
                <a:cubicBezTo>
                  <a:pt x="6399045" y="469256"/>
                  <a:pt x="6398330" y="473541"/>
                  <a:pt x="6399760" y="474969"/>
                </a:cubicBezTo>
                <a:cubicBezTo>
                  <a:pt x="6400476" y="472827"/>
                  <a:pt x="6402622" y="472112"/>
                  <a:pt x="6403338" y="469970"/>
                </a:cubicBezTo>
                <a:cubicBezTo>
                  <a:pt x="6404052" y="466400"/>
                  <a:pt x="6399760" y="467114"/>
                  <a:pt x="6400476" y="464258"/>
                </a:cubicBezTo>
                <a:cubicBezTo>
                  <a:pt x="6404768" y="459258"/>
                  <a:pt x="6414066" y="447833"/>
                  <a:pt x="6419072" y="454260"/>
                </a:cubicBezTo>
                <a:cubicBezTo>
                  <a:pt x="6426226" y="443548"/>
                  <a:pt x="6434809" y="414983"/>
                  <a:pt x="6445539" y="420696"/>
                </a:cubicBezTo>
                <a:cubicBezTo>
                  <a:pt x="6442678" y="424266"/>
                  <a:pt x="6437670" y="437121"/>
                  <a:pt x="6427656" y="454974"/>
                </a:cubicBezTo>
                <a:cubicBezTo>
                  <a:pt x="6439100" y="447118"/>
                  <a:pt x="6443393" y="428552"/>
                  <a:pt x="6457698" y="426410"/>
                </a:cubicBezTo>
                <a:cubicBezTo>
                  <a:pt x="6448400" y="427837"/>
                  <a:pt x="6455553" y="414983"/>
                  <a:pt x="6449830" y="412841"/>
                </a:cubicBezTo>
                <a:cubicBezTo>
                  <a:pt x="6453407" y="412841"/>
                  <a:pt x="6453407" y="406414"/>
                  <a:pt x="6457698" y="407843"/>
                </a:cubicBezTo>
                <a:cubicBezTo>
                  <a:pt x="6452692" y="415697"/>
                  <a:pt x="6454837" y="424266"/>
                  <a:pt x="6462706" y="426410"/>
                </a:cubicBezTo>
                <a:cubicBezTo>
                  <a:pt x="6464851" y="412127"/>
                  <a:pt x="6470574" y="414269"/>
                  <a:pt x="6479156" y="416412"/>
                </a:cubicBezTo>
                <a:cubicBezTo>
                  <a:pt x="6490602" y="389989"/>
                  <a:pt x="6505622" y="391418"/>
                  <a:pt x="6519212" y="372851"/>
                </a:cubicBezTo>
                <a:cubicBezTo>
                  <a:pt x="6524219" y="382848"/>
                  <a:pt x="6504191" y="389989"/>
                  <a:pt x="6509914" y="401416"/>
                </a:cubicBezTo>
                <a:cubicBezTo>
                  <a:pt x="6523504" y="395702"/>
                  <a:pt x="6526364" y="374279"/>
                  <a:pt x="6545677" y="378564"/>
                </a:cubicBezTo>
                <a:cubicBezTo>
                  <a:pt x="6551400" y="365710"/>
                  <a:pt x="6561414" y="359997"/>
                  <a:pt x="6570712" y="352856"/>
                </a:cubicBezTo>
                <a:cubicBezTo>
                  <a:pt x="6572142" y="346429"/>
                  <a:pt x="6568566" y="345000"/>
                  <a:pt x="6572142" y="337145"/>
                </a:cubicBezTo>
                <a:cubicBezTo>
                  <a:pt x="6575004" y="336431"/>
                  <a:pt x="6578580" y="337860"/>
                  <a:pt x="6579296" y="334289"/>
                </a:cubicBezTo>
                <a:cubicBezTo>
                  <a:pt x="6572858" y="335003"/>
                  <a:pt x="6572858" y="330004"/>
                  <a:pt x="6577149" y="326433"/>
                </a:cubicBezTo>
                <a:cubicBezTo>
                  <a:pt x="6588594" y="326433"/>
                  <a:pt x="6579296" y="337145"/>
                  <a:pt x="6577149" y="345000"/>
                </a:cubicBezTo>
                <a:cubicBezTo>
                  <a:pt x="6586448" y="336431"/>
                  <a:pt x="6575719" y="352856"/>
                  <a:pt x="6585018" y="350714"/>
                </a:cubicBezTo>
                <a:cubicBezTo>
                  <a:pt x="6583587" y="341430"/>
                  <a:pt x="6589310" y="332860"/>
                  <a:pt x="6594316" y="340002"/>
                </a:cubicBezTo>
                <a:cubicBezTo>
                  <a:pt x="6587878" y="349999"/>
                  <a:pt x="6589310" y="357141"/>
                  <a:pt x="6580012" y="360710"/>
                </a:cubicBezTo>
                <a:cubicBezTo>
                  <a:pt x="6582156" y="360710"/>
                  <a:pt x="6582156" y="362853"/>
                  <a:pt x="6584302" y="363568"/>
                </a:cubicBezTo>
                <a:cubicBezTo>
                  <a:pt x="6590740" y="363568"/>
                  <a:pt x="6592886" y="348570"/>
                  <a:pt x="6597176" y="355712"/>
                </a:cubicBezTo>
                <a:cubicBezTo>
                  <a:pt x="6589310" y="368566"/>
                  <a:pt x="6575004" y="370708"/>
                  <a:pt x="6567135" y="384277"/>
                </a:cubicBezTo>
                <a:cubicBezTo>
                  <a:pt x="6567850" y="387847"/>
                  <a:pt x="6576434" y="384991"/>
                  <a:pt x="6575004" y="389989"/>
                </a:cubicBezTo>
                <a:cubicBezTo>
                  <a:pt x="6568566" y="388562"/>
                  <a:pt x="6567850" y="397845"/>
                  <a:pt x="6559984" y="394989"/>
                </a:cubicBezTo>
                <a:cubicBezTo>
                  <a:pt x="6560698" y="391418"/>
                  <a:pt x="6562128" y="387133"/>
                  <a:pt x="6559984" y="387133"/>
                </a:cubicBezTo>
                <a:cubicBezTo>
                  <a:pt x="6554261" y="391418"/>
                  <a:pt x="6542816" y="407843"/>
                  <a:pt x="6549254" y="409985"/>
                </a:cubicBezTo>
                <a:cubicBezTo>
                  <a:pt x="6542816" y="408556"/>
                  <a:pt x="6541386" y="414983"/>
                  <a:pt x="6534948" y="412841"/>
                </a:cubicBezTo>
                <a:cubicBezTo>
                  <a:pt x="6535663" y="401416"/>
                  <a:pt x="6547107" y="407843"/>
                  <a:pt x="6547822" y="397131"/>
                </a:cubicBezTo>
                <a:cubicBezTo>
                  <a:pt x="6535663" y="400701"/>
                  <a:pt x="6535663" y="404985"/>
                  <a:pt x="6521358" y="401416"/>
                </a:cubicBezTo>
                <a:cubicBezTo>
                  <a:pt x="6520644" y="404985"/>
                  <a:pt x="6519212" y="407128"/>
                  <a:pt x="6517065" y="409270"/>
                </a:cubicBezTo>
                <a:cubicBezTo>
                  <a:pt x="6520644" y="414269"/>
                  <a:pt x="6520644" y="409270"/>
                  <a:pt x="6526364" y="409985"/>
                </a:cubicBezTo>
                <a:cubicBezTo>
                  <a:pt x="6525650" y="414269"/>
                  <a:pt x="6526364" y="416412"/>
                  <a:pt x="6529226" y="417839"/>
                </a:cubicBezTo>
                <a:cubicBezTo>
                  <a:pt x="6527079" y="427123"/>
                  <a:pt x="6519928" y="427123"/>
                  <a:pt x="6517781" y="435693"/>
                </a:cubicBezTo>
                <a:cubicBezTo>
                  <a:pt x="6524219" y="440691"/>
                  <a:pt x="6532086" y="423553"/>
                  <a:pt x="6529226" y="436406"/>
                </a:cubicBezTo>
                <a:cubicBezTo>
                  <a:pt x="6520644" y="442833"/>
                  <a:pt x="6505622" y="455687"/>
                  <a:pt x="6499184" y="454260"/>
                </a:cubicBezTo>
                <a:cubicBezTo>
                  <a:pt x="6504907" y="453545"/>
                  <a:pt x="6506337" y="447833"/>
                  <a:pt x="6507052" y="440691"/>
                </a:cubicBezTo>
                <a:cubicBezTo>
                  <a:pt x="6492032" y="442833"/>
                  <a:pt x="6482018" y="464971"/>
                  <a:pt x="6472004" y="463543"/>
                </a:cubicBezTo>
                <a:cubicBezTo>
                  <a:pt x="6470574" y="468541"/>
                  <a:pt x="6472720" y="469970"/>
                  <a:pt x="6477010" y="469256"/>
                </a:cubicBezTo>
                <a:cubicBezTo>
                  <a:pt x="6476295" y="479968"/>
                  <a:pt x="6470574" y="482824"/>
                  <a:pt x="6465566" y="487823"/>
                </a:cubicBezTo>
                <a:cubicBezTo>
                  <a:pt x="6449114" y="486395"/>
                  <a:pt x="6436955" y="505676"/>
                  <a:pt x="6422650" y="523529"/>
                </a:cubicBezTo>
                <a:cubicBezTo>
                  <a:pt x="6421934" y="518529"/>
                  <a:pt x="6431948" y="512816"/>
                  <a:pt x="6425511" y="509960"/>
                </a:cubicBezTo>
                <a:cubicBezTo>
                  <a:pt x="6416212" y="509960"/>
                  <a:pt x="6416927" y="525671"/>
                  <a:pt x="6409774" y="528527"/>
                </a:cubicBezTo>
                <a:cubicBezTo>
                  <a:pt x="6407628" y="525671"/>
                  <a:pt x="6411206" y="518529"/>
                  <a:pt x="6404768" y="520672"/>
                </a:cubicBezTo>
                <a:cubicBezTo>
                  <a:pt x="6401906" y="530670"/>
                  <a:pt x="6401906" y="530670"/>
                  <a:pt x="6401906" y="530670"/>
                </a:cubicBezTo>
                <a:cubicBezTo>
                  <a:pt x="6386885" y="530670"/>
                  <a:pt x="6387601" y="556377"/>
                  <a:pt x="6377587" y="564947"/>
                </a:cubicBezTo>
                <a:cubicBezTo>
                  <a:pt x="6363996" y="562091"/>
                  <a:pt x="6350406" y="582800"/>
                  <a:pt x="6357559" y="590655"/>
                </a:cubicBezTo>
                <a:cubicBezTo>
                  <a:pt x="6359704" y="588512"/>
                  <a:pt x="6364712" y="573516"/>
                  <a:pt x="6366143" y="582800"/>
                </a:cubicBezTo>
                <a:cubicBezTo>
                  <a:pt x="6358274" y="584942"/>
                  <a:pt x="6371864" y="585656"/>
                  <a:pt x="6369003" y="590655"/>
                </a:cubicBezTo>
                <a:cubicBezTo>
                  <a:pt x="6361850" y="592083"/>
                  <a:pt x="6356129" y="594226"/>
                  <a:pt x="6348976" y="595654"/>
                </a:cubicBezTo>
                <a:cubicBezTo>
                  <a:pt x="6351122" y="582085"/>
                  <a:pt x="6351122" y="584229"/>
                  <a:pt x="6356844" y="574231"/>
                </a:cubicBezTo>
                <a:cubicBezTo>
                  <a:pt x="6339677" y="580658"/>
                  <a:pt x="6324656" y="596368"/>
                  <a:pt x="6322510" y="607794"/>
                </a:cubicBezTo>
                <a:cubicBezTo>
                  <a:pt x="6323226" y="602795"/>
                  <a:pt x="6311066" y="607794"/>
                  <a:pt x="6308205" y="609937"/>
                </a:cubicBezTo>
                <a:cubicBezTo>
                  <a:pt x="6313212" y="621362"/>
                  <a:pt x="6293900" y="619220"/>
                  <a:pt x="6289607" y="627789"/>
                </a:cubicBezTo>
                <a:cubicBezTo>
                  <a:pt x="6291754" y="629931"/>
                  <a:pt x="6290322" y="644214"/>
                  <a:pt x="6285316" y="645641"/>
                </a:cubicBezTo>
                <a:cubicBezTo>
                  <a:pt x="6283170" y="641358"/>
                  <a:pt x="6283170" y="635644"/>
                  <a:pt x="6276733" y="634931"/>
                </a:cubicBezTo>
                <a:cubicBezTo>
                  <a:pt x="6272440" y="650641"/>
                  <a:pt x="6261712" y="636358"/>
                  <a:pt x="6257420" y="655639"/>
                </a:cubicBezTo>
                <a:cubicBezTo>
                  <a:pt x="6263142" y="649927"/>
                  <a:pt x="6261712" y="656354"/>
                  <a:pt x="6263142" y="660639"/>
                </a:cubicBezTo>
                <a:cubicBezTo>
                  <a:pt x="6254558" y="665637"/>
                  <a:pt x="6241684" y="680633"/>
                  <a:pt x="6245260" y="665637"/>
                </a:cubicBezTo>
                <a:cubicBezTo>
                  <a:pt x="6239538" y="677777"/>
                  <a:pt x="6227378" y="695629"/>
                  <a:pt x="6210927" y="701343"/>
                </a:cubicBezTo>
                <a:cubicBezTo>
                  <a:pt x="6208066" y="712054"/>
                  <a:pt x="6208066" y="712054"/>
                  <a:pt x="6208066" y="712054"/>
                </a:cubicBezTo>
                <a:cubicBezTo>
                  <a:pt x="6198052" y="715625"/>
                  <a:pt x="6210211" y="700629"/>
                  <a:pt x="6203774" y="700629"/>
                </a:cubicBezTo>
                <a:cubicBezTo>
                  <a:pt x="6192329" y="713483"/>
                  <a:pt x="6191614" y="724194"/>
                  <a:pt x="6177310" y="734191"/>
                </a:cubicBezTo>
                <a:cubicBezTo>
                  <a:pt x="6183746" y="736335"/>
                  <a:pt x="6183030" y="727050"/>
                  <a:pt x="6189469" y="729193"/>
                </a:cubicBezTo>
                <a:cubicBezTo>
                  <a:pt x="6181600" y="734191"/>
                  <a:pt x="6170871" y="754187"/>
                  <a:pt x="6163718" y="749902"/>
                </a:cubicBezTo>
                <a:cubicBezTo>
                  <a:pt x="6167296" y="749902"/>
                  <a:pt x="6175162" y="739904"/>
                  <a:pt x="6170871" y="739191"/>
                </a:cubicBezTo>
                <a:cubicBezTo>
                  <a:pt x="6164434" y="744904"/>
                  <a:pt x="6155134" y="747046"/>
                  <a:pt x="6152274" y="759900"/>
                </a:cubicBezTo>
                <a:cubicBezTo>
                  <a:pt x="6156566" y="757758"/>
                  <a:pt x="6161573" y="751331"/>
                  <a:pt x="6160857" y="759900"/>
                </a:cubicBezTo>
                <a:cubicBezTo>
                  <a:pt x="6154420" y="762756"/>
                  <a:pt x="6150843" y="772039"/>
                  <a:pt x="6148698" y="762042"/>
                </a:cubicBezTo>
                <a:cubicBezTo>
                  <a:pt x="6152274" y="773468"/>
                  <a:pt x="6143690" y="772039"/>
                  <a:pt x="6139399" y="780610"/>
                </a:cubicBezTo>
                <a:cubicBezTo>
                  <a:pt x="6145120" y="779895"/>
                  <a:pt x="6149413" y="777039"/>
                  <a:pt x="6156566" y="778466"/>
                </a:cubicBezTo>
                <a:cubicBezTo>
                  <a:pt x="6157282" y="772039"/>
                  <a:pt x="6162288" y="772754"/>
                  <a:pt x="6162288" y="765612"/>
                </a:cubicBezTo>
                <a:cubicBezTo>
                  <a:pt x="6183746" y="774181"/>
                  <a:pt x="6192329" y="732764"/>
                  <a:pt x="6216650" y="733477"/>
                </a:cubicBezTo>
                <a:cubicBezTo>
                  <a:pt x="6221656" y="719195"/>
                  <a:pt x="6238108" y="724194"/>
                  <a:pt x="6241684" y="707770"/>
                </a:cubicBezTo>
                <a:cubicBezTo>
                  <a:pt x="6258851" y="697058"/>
                  <a:pt x="6276733" y="685633"/>
                  <a:pt x="6291038" y="669922"/>
                </a:cubicBezTo>
                <a:cubicBezTo>
                  <a:pt x="6291754" y="673492"/>
                  <a:pt x="6297476" y="673492"/>
                  <a:pt x="6298191" y="677777"/>
                </a:cubicBezTo>
                <a:cubicBezTo>
                  <a:pt x="6301766" y="674206"/>
                  <a:pt x="6308205" y="674920"/>
                  <a:pt x="6309635" y="667779"/>
                </a:cubicBezTo>
                <a:cubicBezTo>
                  <a:pt x="6318934" y="667065"/>
                  <a:pt x="6318934" y="673492"/>
                  <a:pt x="6323942" y="676348"/>
                </a:cubicBezTo>
                <a:cubicBezTo>
                  <a:pt x="6325372" y="669208"/>
                  <a:pt x="6328233" y="661352"/>
                  <a:pt x="6326087" y="657781"/>
                </a:cubicBezTo>
                <a:cubicBezTo>
                  <a:pt x="6335386" y="651354"/>
                  <a:pt x="6342538" y="652783"/>
                  <a:pt x="6346115" y="653497"/>
                </a:cubicBezTo>
                <a:cubicBezTo>
                  <a:pt x="6346115" y="646356"/>
                  <a:pt x="6345400" y="644214"/>
                  <a:pt x="6351836" y="640643"/>
                </a:cubicBezTo>
                <a:cubicBezTo>
                  <a:pt x="6354698" y="648498"/>
                  <a:pt x="6343970" y="656354"/>
                  <a:pt x="6351122" y="658496"/>
                </a:cubicBezTo>
                <a:cubicBezTo>
                  <a:pt x="6355414" y="652783"/>
                  <a:pt x="6361850" y="640643"/>
                  <a:pt x="6367573" y="648498"/>
                </a:cubicBezTo>
                <a:cubicBezTo>
                  <a:pt x="6369003" y="642071"/>
                  <a:pt x="6373296" y="640643"/>
                  <a:pt x="6375441" y="635644"/>
                </a:cubicBezTo>
                <a:cubicBezTo>
                  <a:pt x="6371150" y="633502"/>
                  <a:pt x="6369003" y="629217"/>
                  <a:pt x="6372580" y="619933"/>
                </a:cubicBezTo>
                <a:cubicBezTo>
                  <a:pt x="6380448" y="619933"/>
                  <a:pt x="6371150" y="627075"/>
                  <a:pt x="6379732" y="628503"/>
                </a:cubicBezTo>
                <a:cubicBezTo>
                  <a:pt x="6385455" y="614935"/>
                  <a:pt x="6395469" y="619220"/>
                  <a:pt x="6406198" y="607794"/>
                </a:cubicBezTo>
                <a:cubicBezTo>
                  <a:pt x="6401906" y="619933"/>
                  <a:pt x="6399760" y="620648"/>
                  <a:pt x="6406198" y="626360"/>
                </a:cubicBezTo>
                <a:cubicBezTo>
                  <a:pt x="6401192" y="625647"/>
                  <a:pt x="6402622" y="635644"/>
                  <a:pt x="6400476" y="639214"/>
                </a:cubicBezTo>
                <a:cubicBezTo>
                  <a:pt x="6393324" y="641358"/>
                  <a:pt x="6388316" y="647070"/>
                  <a:pt x="6383310" y="652069"/>
                </a:cubicBezTo>
                <a:cubicBezTo>
                  <a:pt x="6381878" y="645641"/>
                  <a:pt x="6392608" y="641358"/>
                  <a:pt x="6386885" y="639214"/>
                </a:cubicBezTo>
                <a:cubicBezTo>
                  <a:pt x="6384024" y="651354"/>
                  <a:pt x="6368288" y="643499"/>
                  <a:pt x="6372580" y="657068"/>
                </a:cubicBezTo>
                <a:cubicBezTo>
                  <a:pt x="6358274" y="659210"/>
                  <a:pt x="6351122" y="663495"/>
                  <a:pt x="6336816" y="671350"/>
                </a:cubicBezTo>
                <a:cubicBezTo>
                  <a:pt x="6335386" y="676348"/>
                  <a:pt x="6334670" y="679919"/>
                  <a:pt x="6336101" y="682062"/>
                </a:cubicBezTo>
                <a:cubicBezTo>
                  <a:pt x="6333240" y="682062"/>
                  <a:pt x="6330378" y="682775"/>
                  <a:pt x="6330378" y="687060"/>
                </a:cubicBezTo>
                <a:cubicBezTo>
                  <a:pt x="6321080" y="690631"/>
                  <a:pt x="6331094" y="678491"/>
                  <a:pt x="6325372" y="679206"/>
                </a:cubicBezTo>
                <a:cubicBezTo>
                  <a:pt x="6316788" y="681347"/>
                  <a:pt x="6314642" y="689202"/>
                  <a:pt x="6318934" y="694916"/>
                </a:cubicBezTo>
                <a:cubicBezTo>
                  <a:pt x="6311780" y="696343"/>
                  <a:pt x="6313928" y="690631"/>
                  <a:pt x="6308205" y="691345"/>
                </a:cubicBezTo>
                <a:cubicBezTo>
                  <a:pt x="6298191" y="699914"/>
                  <a:pt x="6300336" y="709912"/>
                  <a:pt x="6283170" y="709198"/>
                </a:cubicBezTo>
                <a:cubicBezTo>
                  <a:pt x="6281740" y="714197"/>
                  <a:pt x="6288177" y="712768"/>
                  <a:pt x="6284600" y="719910"/>
                </a:cubicBezTo>
                <a:cubicBezTo>
                  <a:pt x="6274586" y="724908"/>
                  <a:pt x="6272440" y="724908"/>
                  <a:pt x="6280309" y="727764"/>
                </a:cubicBezTo>
                <a:cubicBezTo>
                  <a:pt x="6276733" y="732764"/>
                  <a:pt x="6268865" y="730621"/>
                  <a:pt x="6264572" y="734906"/>
                </a:cubicBezTo>
                <a:cubicBezTo>
                  <a:pt x="6253844" y="757043"/>
                  <a:pt x="6232385" y="757043"/>
                  <a:pt x="6219511" y="767754"/>
                </a:cubicBezTo>
                <a:cubicBezTo>
                  <a:pt x="6217364" y="777752"/>
                  <a:pt x="6210927" y="791321"/>
                  <a:pt x="6220225" y="791321"/>
                </a:cubicBezTo>
                <a:cubicBezTo>
                  <a:pt x="6221656" y="784894"/>
                  <a:pt x="6218080" y="783466"/>
                  <a:pt x="6223802" y="778466"/>
                </a:cubicBezTo>
                <a:cubicBezTo>
                  <a:pt x="6231670" y="775610"/>
                  <a:pt x="6223086" y="787035"/>
                  <a:pt x="6230954" y="784179"/>
                </a:cubicBezTo>
                <a:cubicBezTo>
                  <a:pt x="6254558" y="765612"/>
                  <a:pt x="6277448" y="746331"/>
                  <a:pt x="6304628" y="733477"/>
                </a:cubicBezTo>
                <a:cubicBezTo>
                  <a:pt x="6303914" y="744189"/>
                  <a:pt x="6296046" y="742761"/>
                  <a:pt x="6293184" y="749187"/>
                </a:cubicBezTo>
                <a:cubicBezTo>
                  <a:pt x="6295330" y="757043"/>
                  <a:pt x="6302482" y="748474"/>
                  <a:pt x="6300336" y="757758"/>
                </a:cubicBezTo>
                <a:cubicBezTo>
                  <a:pt x="6297476" y="757758"/>
                  <a:pt x="6296046" y="756329"/>
                  <a:pt x="6294614" y="754901"/>
                </a:cubicBezTo>
                <a:cubicBezTo>
                  <a:pt x="6288177" y="767041"/>
                  <a:pt x="6288892" y="771325"/>
                  <a:pt x="6281740" y="777752"/>
                </a:cubicBezTo>
                <a:cubicBezTo>
                  <a:pt x="6289607" y="767754"/>
                  <a:pt x="6279593" y="771325"/>
                  <a:pt x="6281024" y="762042"/>
                </a:cubicBezTo>
                <a:cubicBezTo>
                  <a:pt x="6284600" y="762042"/>
                  <a:pt x="6288892" y="763470"/>
                  <a:pt x="6291038" y="759900"/>
                </a:cubicBezTo>
                <a:cubicBezTo>
                  <a:pt x="6288177" y="756329"/>
                  <a:pt x="6291038" y="748474"/>
                  <a:pt x="6284600" y="749187"/>
                </a:cubicBezTo>
                <a:cubicBezTo>
                  <a:pt x="6291038" y="759900"/>
                  <a:pt x="6276733" y="754187"/>
                  <a:pt x="6272440" y="767041"/>
                </a:cubicBezTo>
                <a:cubicBezTo>
                  <a:pt x="6280309" y="767041"/>
                  <a:pt x="6272440" y="780610"/>
                  <a:pt x="6271010" y="782752"/>
                </a:cubicBezTo>
                <a:cubicBezTo>
                  <a:pt x="6255990" y="790606"/>
                  <a:pt x="6228094" y="830597"/>
                  <a:pt x="6213072" y="828454"/>
                </a:cubicBezTo>
                <a:cubicBezTo>
                  <a:pt x="6212357" y="833454"/>
                  <a:pt x="6220941" y="830597"/>
                  <a:pt x="6217364" y="839166"/>
                </a:cubicBezTo>
                <a:cubicBezTo>
                  <a:pt x="6202343" y="835596"/>
                  <a:pt x="6200913" y="839166"/>
                  <a:pt x="6190184" y="846308"/>
                </a:cubicBezTo>
                <a:cubicBezTo>
                  <a:pt x="6196622" y="838452"/>
                  <a:pt x="6190184" y="832739"/>
                  <a:pt x="6198767" y="830597"/>
                </a:cubicBezTo>
                <a:cubicBezTo>
                  <a:pt x="6198052" y="833454"/>
                  <a:pt x="6197336" y="837024"/>
                  <a:pt x="6201628" y="835596"/>
                </a:cubicBezTo>
                <a:cubicBezTo>
                  <a:pt x="6203058" y="831310"/>
                  <a:pt x="6208781" y="822742"/>
                  <a:pt x="6206636" y="817743"/>
                </a:cubicBezTo>
                <a:cubicBezTo>
                  <a:pt x="6203058" y="825598"/>
                  <a:pt x="6178024" y="834881"/>
                  <a:pt x="6185892" y="854162"/>
                </a:cubicBezTo>
                <a:cubicBezTo>
                  <a:pt x="6178740" y="856304"/>
                  <a:pt x="6175162" y="864160"/>
                  <a:pt x="6168726" y="866302"/>
                </a:cubicBezTo>
                <a:cubicBezTo>
                  <a:pt x="6168726" y="856304"/>
                  <a:pt x="6178740" y="850592"/>
                  <a:pt x="6170871" y="847735"/>
                </a:cubicBezTo>
                <a:cubicBezTo>
                  <a:pt x="6163003" y="848450"/>
                  <a:pt x="6164434" y="864874"/>
                  <a:pt x="6157282" y="866302"/>
                </a:cubicBezTo>
                <a:cubicBezTo>
                  <a:pt x="6168010" y="876300"/>
                  <a:pt x="6139399" y="887012"/>
                  <a:pt x="6142260" y="897010"/>
                </a:cubicBezTo>
                <a:cubicBezTo>
                  <a:pt x="6137254" y="893439"/>
                  <a:pt x="6142260" y="892010"/>
                  <a:pt x="6139399" y="889154"/>
                </a:cubicBezTo>
                <a:cubicBezTo>
                  <a:pt x="6133676" y="890583"/>
                  <a:pt x="6125808" y="896295"/>
                  <a:pt x="6129386" y="902008"/>
                </a:cubicBezTo>
                <a:cubicBezTo>
                  <a:pt x="6119372" y="900579"/>
                  <a:pt x="6122232" y="909864"/>
                  <a:pt x="6115080" y="904150"/>
                </a:cubicBezTo>
                <a:cubicBezTo>
                  <a:pt x="6109358" y="911291"/>
                  <a:pt x="6104350" y="919147"/>
                  <a:pt x="6109358" y="924860"/>
                </a:cubicBezTo>
                <a:cubicBezTo>
                  <a:pt x="6102919" y="933429"/>
                  <a:pt x="6103635" y="916290"/>
                  <a:pt x="6097912" y="924860"/>
                </a:cubicBezTo>
                <a:cubicBezTo>
                  <a:pt x="6101489" y="929144"/>
                  <a:pt x="6100774" y="935571"/>
                  <a:pt x="6089330" y="940570"/>
                </a:cubicBezTo>
                <a:cubicBezTo>
                  <a:pt x="6085752" y="939856"/>
                  <a:pt x="6090045" y="932715"/>
                  <a:pt x="6086468" y="932002"/>
                </a:cubicBezTo>
                <a:cubicBezTo>
                  <a:pt x="6080746" y="937714"/>
                  <a:pt x="6086468" y="937714"/>
                  <a:pt x="6086468" y="942712"/>
                </a:cubicBezTo>
                <a:cubicBezTo>
                  <a:pt x="6082177" y="941998"/>
                  <a:pt x="6080746" y="945569"/>
                  <a:pt x="6076454" y="944854"/>
                </a:cubicBezTo>
                <a:cubicBezTo>
                  <a:pt x="6070732" y="939856"/>
                  <a:pt x="6086468" y="936285"/>
                  <a:pt x="6080031" y="932002"/>
                </a:cubicBezTo>
                <a:cubicBezTo>
                  <a:pt x="6069302" y="935571"/>
                  <a:pt x="6063579" y="949854"/>
                  <a:pt x="6071448" y="955566"/>
                </a:cubicBezTo>
                <a:cubicBezTo>
                  <a:pt x="6062864" y="951996"/>
                  <a:pt x="6048558" y="954138"/>
                  <a:pt x="6054996" y="965564"/>
                </a:cubicBezTo>
                <a:cubicBezTo>
                  <a:pt x="6049274" y="970562"/>
                  <a:pt x="6050704" y="964135"/>
                  <a:pt x="6046412" y="962708"/>
                </a:cubicBezTo>
                <a:cubicBezTo>
                  <a:pt x="6029962" y="983417"/>
                  <a:pt x="6016370" y="985560"/>
                  <a:pt x="6002066" y="1008411"/>
                </a:cubicBezTo>
                <a:cubicBezTo>
                  <a:pt x="5994197" y="1010554"/>
                  <a:pt x="5996343" y="1004127"/>
                  <a:pt x="5992052" y="1002698"/>
                </a:cubicBezTo>
                <a:cubicBezTo>
                  <a:pt x="5983468" y="1014838"/>
                  <a:pt x="5983468" y="1029120"/>
                  <a:pt x="5973454" y="1023408"/>
                </a:cubicBezTo>
                <a:cubicBezTo>
                  <a:pt x="5970594" y="1034833"/>
                  <a:pt x="5961294" y="1034833"/>
                  <a:pt x="5961294" y="1041260"/>
                </a:cubicBezTo>
                <a:cubicBezTo>
                  <a:pt x="5962010" y="1038404"/>
                  <a:pt x="5958432" y="1038404"/>
                  <a:pt x="5955572" y="1038404"/>
                </a:cubicBezTo>
                <a:cubicBezTo>
                  <a:pt x="5954142" y="1045545"/>
                  <a:pt x="5936259" y="1076252"/>
                  <a:pt x="5929822" y="1063398"/>
                </a:cubicBezTo>
                <a:cubicBezTo>
                  <a:pt x="5925531" y="1076252"/>
                  <a:pt x="5916231" y="1088392"/>
                  <a:pt x="5916231" y="1096961"/>
                </a:cubicBezTo>
                <a:cubicBezTo>
                  <a:pt x="5899064" y="1092677"/>
                  <a:pt x="5876176" y="1134095"/>
                  <a:pt x="5876891" y="1114100"/>
                </a:cubicBezTo>
                <a:cubicBezTo>
                  <a:pt x="5867593" y="1116242"/>
                  <a:pt x="5876176" y="1126954"/>
                  <a:pt x="5864016" y="1126239"/>
                </a:cubicBezTo>
                <a:cubicBezTo>
                  <a:pt x="5856863" y="1124812"/>
                  <a:pt x="5875461" y="1118384"/>
                  <a:pt x="5866877" y="1116242"/>
                </a:cubicBezTo>
                <a:cubicBezTo>
                  <a:pt x="5859009" y="1119098"/>
                  <a:pt x="5843274" y="1129810"/>
                  <a:pt x="5851856" y="1139094"/>
                </a:cubicBezTo>
                <a:cubicBezTo>
                  <a:pt x="5854002" y="1134808"/>
                  <a:pt x="5864732" y="1126954"/>
                  <a:pt x="5865447" y="1131952"/>
                </a:cubicBezTo>
                <a:cubicBezTo>
                  <a:pt x="5853288" y="1139094"/>
                  <a:pt x="5840412" y="1151948"/>
                  <a:pt x="5829682" y="1151233"/>
                </a:cubicBezTo>
                <a:cubicBezTo>
                  <a:pt x="5824676" y="1159089"/>
                  <a:pt x="5836836" y="1153375"/>
                  <a:pt x="5831828" y="1161946"/>
                </a:cubicBezTo>
                <a:cubicBezTo>
                  <a:pt x="5820384" y="1161946"/>
                  <a:pt x="5824676" y="1167658"/>
                  <a:pt x="5817523" y="1171229"/>
                </a:cubicBezTo>
                <a:cubicBezTo>
                  <a:pt x="5823246" y="1171229"/>
                  <a:pt x="5828252" y="1171943"/>
                  <a:pt x="5830398" y="1174800"/>
                </a:cubicBezTo>
                <a:cubicBezTo>
                  <a:pt x="5834690" y="1166944"/>
                  <a:pt x="5839696" y="1159802"/>
                  <a:pt x="5849710" y="1162659"/>
                </a:cubicBezTo>
                <a:cubicBezTo>
                  <a:pt x="5846850" y="1171229"/>
                  <a:pt x="5836836" y="1167658"/>
                  <a:pt x="5833976" y="1177656"/>
                </a:cubicBezTo>
                <a:cubicBezTo>
                  <a:pt x="5823962" y="1180512"/>
                  <a:pt x="5818238" y="1169086"/>
                  <a:pt x="5813232" y="1179083"/>
                </a:cubicBezTo>
                <a:cubicBezTo>
                  <a:pt x="5810370" y="1186939"/>
                  <a:pt x="5816093" y="1187654"/>
                  <a:pt x="5813232" y="1195508"/>
                </a:cubicBezTo>
                <a:cubicBezTo>
                  <a:pt x="5808940" y="1194794"/>
                  <a:pt x="5808940" y="1194794"/>
                  <a:pt x="5808940" y="1194794"/>
                </a:cubicBezTo>
                <a:cubicBezTo>
                  <a:pt x="5808225" y="1196223"/>
                  <a:pt x="5807509" y="1198365"/>
                  <a:pt x="5805364" y="1197650"/>
                </a:cubicBezTo>
                <a:cubicBezTo>
                  <a:pt x="5808225" y="1189081"/>
                  <a:pt x="5809655" y="1181940"/>
                  <a:pt x="5806079" y="1179083"/>
                </a:cubicBezTo>
                <a:cubicBezTo>
                  <a:pt x="5798211" y="1188367"/>
                  <a:pt x="5801072" y="1178370"/>
                  <a:pt x="5798211" y="1173371"/>
                </a:cubicBezTo>
                <a:cubicBezTo>
                  <a:pt x="5788197" y="1177656"/>
                  <a:pt x="5793920" y="1184796"/>
                  <a:pt x="5788197" y="1194081"/>
                </a:cubicBezTo>
                <a:cubicBezTo>
                  <a:pt x="5775322" y="1195508"/>
                  <a:pt x="5756010" y="1211219"/>
                  <a:pt x="5763878" y="1224073"/>
                </a:cubicBezTo>
                <a:cubicBezTo>
                  <a:pt x="5753148" y="1224787"/>
                  <a:pt x="5761732" y="1209791"/>
                  <a:pt x="5753864" y="1208362"/>
                </a:cubicBezTo>
                <a:cubicBezTo>
                  <a:pt x="5754578" y="1214075"/>
                  <a:pt x="5751002" y="1224073"/>
                  <a:pt x="5753148" y="1229071"/>
                </a:cubicBezTo>
                <a:cubicBezTo>
                  <a:pt x="5744564" y="1231214"/>
                  <a:pt x="5737412" y="1235498"/>
                  <a:pt x="5734550" y="1246925"/>
                </a:cubicBezTo>
                <a:cubicBezTo>
                  <a:pt x="5725968" y="1246925"/>
                  <a:pt x="5735982" y="1231929"/>
                  <a:pt x="5723106" y="1235498"/>
                </a:cubicBezTo>
                <a:cubicBezTo>
                  <a:pt x="5721676" y="1241925"/>
                  <a:pt x="5720245" y="1247639"/>
                  <a:pt x="5718815" y="1254066"/>
                </a:cubicBezTo>
                <a:cubicBezTo>
                  <a:pt x="5713092" y="1244783"/>
                  <a:pt x="5706656" y="1256208"/>
                  <a:pt x="5696642" y="1257636"/>
                </a:cubicBezTo>
                <a:cubicBezTo>
                  <a:pt x="5695926" y="1261206"/>
                  <a:pt x="5698787" y="1261921"/>
                  <a:pt x="5696642" y="1266206"/>
                </a:cubicBezTo>
                <a:cubicBezTo>
                  <a:pt x="5684482" y="1269062"/>
                  <a:pt x="5670176" y="1280488"/>
                  <a:pt x="5672321" y="1296198"/>
                </a:cubicBezTo>
                <a:cubicBezTo>
                  <a:pt x="5666600" y="1290485"/>
                  <a:pt x="5654440" y="1301911"/>
                  <a:pt x="5657302" y="1309118"/>
                </a:cubicBezTo>
                <a:cubicBezTo>
                  <a:pt x="5641564" y="1303378"/>
                  <a:pt x="5640849" y="1324822"/>
                  <a:pt x="5629405" y="1326254"/>
                </a:cubicBezTo>
                <a:cubicBezTo>
                  <a:pt x="5632266" y="1332682"/>
                  <a:pt x="5627974" y="1329115"/>
                  <a:pt x="5625112" y="1334110"/>
                </a:cubicBezTo>
                <a:cubicBezTo>
                  <a:pt x="5627974" y="1334110"/>
                  <a:pt x="5629405" y="1335537"/>
                  <a:pt x="5631551" y="1336963"/>
                </a:cubicBezTo>
                <a:cubicBezTo>
                  <a:pt x="5627260" y="1343383"/>
                  <a:pt x="5625112" y="1351954"/>
                  <a:pt x="5617960" y="1351954"/>
                </a:cubicBezTo>
                <a:cubicBezTo>
                  <a:pt x="5619391" y="1344810"/>
                  <a:pt x="5630835" y="1340530"/>
                  <a:pt x="5622252" y="1336250"/>
                </a:cubicBezTo>
                <a:cubicBezTo>
                  <a:pt x="5612953" y="1349815"/>
                  <a:pt x="5593640" y="1346239"/>
                  <a:pt x="5583627" y="1358370"/>
                </a:cubicBezTo>
                <a:cubicBezTo>
                  <a:pt x="5579336" y="1364810"/>
                  <a:pt x="5578620" y="1370541"/>
                  <a:pt x="5584342" y="1374105"/>
                </a:cubicBezTo>
                <a:cubicBezTo>
                  <a:pt x="5599364" y="1371252"/>
                  <a:pt x="5584342" y="1359794"/>
                  <a:pt x="5595786" y="1356232"/>
                </a:cubicBezTo>
                <a:cubicBezTo>
                  <a:pt x="5592210" y="1366965"/>
                  <a:pt x="5600794" y="1367683"/>
                  <a:pt x="5602224" y="1374817"/>
                </a:cubicBezTo>
                <a:cubicBezTo>
                  <a:pt x="5594356" y="1368401"/>
                  <a:pt x="5587918" y="1378389"/>
                  <a:pt x="5579336" y="1381956"/>
                </a:cubicBezTo>
                <a:cubicBezTo>
                  <a:pt x="5579336" y="1374817"/>
                  <a:pt x="5580766" y="1367683"/>
                  <a:pt x="5571467" y="1368401"/>
                </a:cubicBezTo>
                <a:cubicBezTo>
                  <a:pt x="5569322" y="1372677"/>
                  <a:pt x="5575758" y="1379098"/>
                  <a:pt x="5567890" y="1381243"/>
                </a:cubicBezTo>
                <a:cubicBezTo>
                  <a:pt x="5567890" y="1377670"/>
                  <a:pt x="5567176" y="1374817"/>
                  <a:pt x="5565744" y="1373392"/>
                </a:cubicBezTo>
                <a:cubicBezTo>
                  <a:pt x="5560023" y="1379812"/>
                  <a:pt x="5555016" y="1387664"/>
                  <a:pt x="5548578" y="1393388"/>
                </a:cubicBezTo>
                <a:cubicBezTo>
                  <a:pt x="5536418" y="1387664"/>
                  <a:pt x="5523543" y="1413377"/>
                  <a:pt x="5509954" y="1417662"/>
                </a:cubicBezTo>
                <a:cubicBezTo>
                  <a:pt x="5512814" y="1418377"/>
                  <a:pt x="5510668" y="1423374"/>
                  <a:pt x="5512099" y="1426236"/>
                </a:cubicBezTo>
                <a:cubicBezTo>
                  <a:pt x="5507806" y="1427655"/>
                  <a:pt x="5502801" y="1427655"/>
                  <a:pt x="5502085" y="1436239"/>
                </a:cubicBezTo>
                <a:cubicBezTo>
                  <a:pt x="5488494" y="1429089"/>
                  <a:pt x="5487064" y="1446947"/>
                  <a:pt x="5478480" y="1456228"/>
                </a:cubicBezTo>
                <a:cubicBezTo>
                  <a:pt x="5478480" y="1448374"/>
                  <a:pt x="5471328" y="1459087"/>
                  <a:pt x="5469898" y="1452658"/>
                </a:cubicBezTo>
                <a:cubicBezTo>
                  <a:pt x="5471328" y="1444084"/>
                  <a:pt x="5474189" y="1439794"/>
                  <a:pt x="5478480" y="1437665"/>
                </a:cubicBezTo>
                <a:cubicBezTo>
                  <a:pt x="5469182" y="1429089"/>
                  <a:pt x="5456307" y="1445516"/>
                  <a:pt x="5450584" y="1456943"/>
                </a:cubicBezTo>
                <a:cubicBezTo>
                  <a:pt x="5456307" y="1456228"/>
                  <a:pt x="5457738" y="1446947"/>
                  <a:pt x="5466321" y="1449803"/>
                </a:cubicBezTo>
                <a:cubicBezTo>
                  <a:pt x="5454161" y="1465521"/>
                  <a:pt x="5439140" y="1474803"/>
                  <a:pt x="5429126" y="1493389"/>
                </a:cubicBezTo>
                <a:cubicBezTo>
                  <a:pt x="5428410" y="1496247"/>
                  <a:pt x="5431988" y="1496247"/>
                  <a:pt x="5434849" y="1496247"/>
                </a:cubicBezTo>
                <a:cubicBezTo>
                  <a:pt x="5431272" y="1509117"/>
                  <a:pt x="5431272" y="1509117"/>
                  <a:pt x="5431272" y="1509117"/>
                </a:cubicBezTo>
                <a:cubicBezTo>
                  <a:pt x="5423404" y="1509829"/>
                  <a:pt x="5428410" y="1499824"/>
                  <a:pt x="5419828" y="1500539"/>
                </a:cubicBezTo>
                <a:cubicBezTo>
                  <a:pt x="5404807" y="1504120"/>
                  <a:pt x="5413390" y="1517671"/>
                  <a:pt x="5399800" y="1515532"/>
                </a:cubicBezTo>
                <a:cubicBezTo>
                  <a:pt x="5399800" y="1526937"/>
                  <a:pt x="5414821" y="1519096"/>
                  <a:pt x="5418396" y="1514107"/>
                </a:cubicBezTo>
                <a:cubicBezTo>
                  <a:pt x="5418396" y="1525512"/>
                  <a:pt x="5401946" y="1521948"/>
                  <a:pt x="5406953" y="1531927"/>
                </a:cubicBezTo>
                <a:cubicBezTo>
                  <a:pt x="5396223" y="1530502"/>
                  <a:pt x="5402662" y="1514820"/>
                  <a:pt x="5387640" y="1517671"/>
                </a:cubicBezTo>
                <a:cubicBezTo>
                  <a:pt x="5383349" y="1529075"/>
                  <a:pt x="5355453" y="1543333"/>
                  <a:pt x="5369758" y="1559015"/>
                </a:cubicBezTo>
                <a:cubicBezTo>
                  <a:pt x="5374050" y="1549036"/>
                  <a:pt x="5380488" y="1541906"/>
                  <a:pt x="5386925" y="1536204"/>
                </a:cubicBezTo>
                <a:cubicBezTo>
                  <a:pt x="5390502" y="1542620"/>
                  <a:pt x="5378342" y="1544045"/>
                  <a:pt x="5386210" y="1549036"/>
                </a:cubicBezTo>
                <a:cubicBezTo>
                  <a:pt x="5371904" y="1554024"/>
                  <a:pt x="5357598" y="1578283"/>
                  <a:pt x="5347585" y="1578999"/>
                </a:cubicBezTo>
                <a:cubicBezTo>
                  <a:pt x="5350446" y="1578283"/>
                  <a:pt x="5351876" y="1576137"/>
                  <a:pt x="5354022" y="1573992"/>
                </a:cubicBezTo>
                <a:cubicBezTo>
                  <a:pt x="5346869" y="1571846"/>
                  <a:pt x="5341862" y="1580429"/>
                  <a:pt x="5346154" y="1568283"/>
                </a:cubicBezTo>
                <a:cubicBezTo>
                  <a:pt x="5349015" y="1559015"/>
                  <a:pt x="5349730" y="1577568"/>
                  <a:pt x="5352592" y="1568283"/>
                </a:cubicBezTo>
                <a:cubicBezTo>
                  <a:pt x="5359028" y="1554738"/>
                  <a:pt x="5348300" y="1567568"/>
                  <a:pt x="5348300" y="1560440"/>
                </a:cubicBezTo>
                <a:cubicBezTo>
                  <a:pt x="5357598" y="1555451"/>
                  <a:pt x="5349015" y="1547610"/>
                  <a:pt x="5360460" y="1539769"/>
                </a:cubicBezTo>
                <a:cubicBezTo>
                  <a:pt x="5352592" y="1539056"/>
                  <a:pt x="5349015" y="1545470"/>
                  <a:pt x="5344008" y="1549748"/>
                </a:cubicBezTo>
                <a:cubicBezTo>
                  <a:pt x="5343294" y="1555451"/>
                  <a:pt x="5345439" y="1564005"/>
                  <a:pt x="5337571" y="1564717"/>
                </a:cubicBezTo>
                <a:cubicBezTo>
                  <a:pt x="5336140" y="1561154"/>
                  <a:pt x="5338286" y="1554738"/>
                  <a:pt x="5333280" y="1554024"/>
                </a:cubicBezTo>
                <a:cubicBezTo>
                  <a:pt x="5328987" y="1559729"/>
                  <a:pt x="5323980" y="1564717"/>
                  <a:pt x="5328987" y="1569708"/>
                </a:cubicBezTo>
                <a:cubicBezTo>
                  <a:pt x="5334710" y="1561867"/>
                  <a:pt x="5338286" y="1574707"/>
                  <a:pt x="5344008" y="1567568"/>
                </a:cubicBezTo>
                <a:cubicBezTo>
                  <a:pt x="5342578" y="1579713"/>
                  <a:pt x="5331848" y="1575422"/>
                  <a:pt x="5326127" y="1579713"/>
                </a:cubicBezTo>
                <a:cubicBezTo>
                  <a:pt x="5325411" y="1584005"/>
                  <a:pt x="5322550" y="1589728"/>
                  <a:pt x="5325411" y="1590442"/>
                </a:cubicBezTo>
                <a:cubicBezTo>
                  <a:pt x="5328987" y="1584720"/>
                  <a:pt x="5334710" y="1583290"/>
                  <a:pt x="5340432" y="1581144"/>
                </a:cubicBezTo>
                <a:cubicBezTo>
                  <a:pt x="5341862" y="1591158"/>
                  <a:pt x="5335425" y="1584720"/>
                  <a:pt x="5333280" y="1596165"/>
                </a:cubicBezTo>
                <a:cubicBezTo>
                  <a:pt x="5342578" y="1592589"/>
                  <a:pt x="5348300" y="1583290"/>
                  <a:pt x="5356883" y="1578999"/>
                </a:cubicBezTo>
                <a:cubicBezTo>
                  <a:pt x="5356168" y="1582574"/>
                  <a:pt x="5354738" y="1586867"/>
                  <a:pt x="5356883" y="1587582"/>
                </a:cubicBezTo>
                <a:cubicBezTo>
                  <a:pt x="5362606" y="1582574"/>
                  <a:pt x="5366182" y="1578283"/>
                  <a:pt x="5360460" y="1573992"/>
                </a:cubicBezTo>
                <a:cubicBezTo>
                  <a:pt x="5370474" y="1570420"/>
                  <a:pt x="5379056" y="1564717"/>
                  <a:pt x="5381918" y="1556876"/>
                </a:cubicBezTo>
                <a:cubicBezTo>
                  <a:pt x="5380488" y="1564005"/>
                  <a:pt x="5389070" y="1557589"/>
                  <a:pt x="5387640" y="1551887"/>
                </a:cubicBezTo>
                <a:cubicBezTo>
                  <a:pt x="5390502" y="1551887"/>
                  <a:pt x="5391932" y="1553313"/>
                  <a:pt x="5393362" y="1554738"/>
                </a:cubicBezTo>
                <a:cubicBezTo>
                  <a:pt x="5396223" y="1551887"/>
                  <a:pt x="5398369" y="1548322"/>
                  <a:pt x="5399800" y="1541906"/>
                </a:cubicBezTo>
                <a:cubicBezTo>
                  <a:pt x="5412676" y="1545470"/>
                  <a:pt x="5416966" y="1534066"/>
                  <a:pt x="5422690" y="1524799"/>
                </a:cubicBezTo>
                <a:cubicBezTo>
                  <a:pt x="5421974" y="1529790"/>
                  <a:pt x="5429842" y="1526937"/>
                  <a:pt x="5430558" y="1530502"/>
                </a:cubicBezTo>
                <a:cubicBezTo>
                  <a:pt x="5436279" y="1510543"/>
                  <a:pt x="5465605" y="1512680"/>
                  <a:pt x="5464175" y="1492676"/>
                </a:cubicBezTo>
                <a:cubicBezTo>
                  <a:pt x="5472044" y="1495531"/>
                  <a:pt x="5472759" y="1484809"/>
                  <a:pt x="5476334" y="1479805"/>
                </a:cubicBezTo>
                <a:cubicBezTo>
                  <a:pt x="5484203" y="1478376"/>
                  <a:pt x="5484203" y="1482663"/>
                  <a:pt x="5489926" y="1483378"/>
                </a:cubicBezTo>
                <a:cubicBezTo>
                  <a:pt x="5487780" y="1466949"/>
                  <a:pt x="5513529" y="1469090"/>
                  <a:pt x="5522113" y="1458373"/>
                </a:cubicBezTo>
                <a:cubicBezTo>
                  <a:pt x="5522113" y="1454800"/>
                  <a:pt x="5519252" y="1453373"/>
                  <a:pt x="5519252" y="1450519"/>
                </a:cubicBezTo>
                <a:cubicBezTo>
                  <a:pt x="5527834" y="1445516"/>
                  <a:pt x="5529982" y="1443369"/>
                  <a:pt x="5539996" y="1435521"/>
                </a:cubicBezTo>
                <a:cubicBezTo>
                  <a:pt x="5542856" y="1439794"/>
                  <a:pt x="5532842" y="1446232"/>
                  <a:pt x="5540710" y="1448374"/>
                </a:cubicBezTo>
                <a:cubicBezTo>
                  <a:pt x="5543571" y="1419805"/>
                  <a:pt x="5575043" y="1411948"/>
                  <a:pt x="5588634" y="1400524"/>
                </a:cubicBezTo>
                <a:cubicBezTo>
                  <a:pt x="5585772" y="1398379"/>
                  <a:pt x="5582196" y="1396238"/>
                  <a:pt x="5584342" y="1389807"/>
                </a:cubicBezTo>
                <a:cubicBezTo>
                  <a:pt x="5592210" y="1389807"/>
                  <a:pt x="5595070" y="1380528"/>
                  <a:pt x="5601509" y="1377670"/>
                </a:cubicBezTo>
                <a:cubicBezTo>
                  <a:pt x="5600079" y="1384096"/>
                  <a:pt x="5599364" y="1390523"/>
                  <a:pt x="5602224" y="1393388"/>
                </a:cubicBezTo>
                <a:cubicBezTo>
                  <a:pt x="5631551" y="1374817"/>
                  <a:pt x="5659447" y="1331964"/>
                  <a:pt x="5689489" y="1326254"/>
                </a:cubicBezTo>
                <a:cubicBezTo>
                  <a:pt x="5685912" y="1328403"/>
                  <a:pt x="5681620" y="1329824"/>
                  <a:pt x="5680189" y="1336963"/>
                </a:cubicBezTo>
                <a:cubicBezTo>
                  <a:pt x="5687342" y="1334824"/>
                  <a:pt x="5685196" y="1340530"/>
                  <a:pt x="5690919" y="1339817"/>
                </a:cubicBezTo>
                <a:cubicBezTo>
                  <a:pt x="5692349" y="1322673"/>
                  <a:pt x="5703794" y="1331964"/>
                  <a:pt x="5708086" y="1327686"/>
                </a:cubicBezTo>
                <a:cubicBezTo>
                  <a:pt x="5711662" y="1319808"/>
                  <a:pt x="5705940" y="1319808"/>
                  <a:pt x="5710231" y="1311967"/>
                </a:cubicBezTo>
                <a:cubicBezTo>
                  <a:pt x="5718100" y="1316240"/>
                  <a:pt x="5720245" y="1311254"/>
                  <a:pt x="5726683" y="1309830"/>
                </a:cubicBezTo>
                <a:cubicBezTo>
                  <a:pt x="5728829" y="1304828"/>
                  <a:pt x="5725252" y="1304828"/>
                  <a:pt x="5724538" y="1301911"/>
                </a:cubicBezTo>
                <a:cubicBezTo>
                  <a:pt x="5730974" y="1299769"/>
                  <a:pt x="5739557" y="1280488"/>
                  <a:pt x="5744564" y="1286915"/>
                </a:cubicBezTo>
                <a:cubicBezTo>
                  <a:pt x="5740988" y="1291200"/>
                  <a:pt x="5734550" y="1290485"/>
                  <a:pt x="5733836" y="1299769"/>
                </a:cubicBezTo>
                <a:cubicBezTo>
                  <a:pt x="5747426" y="1291200"/>
                  <a:pt x="5741704" y="1301911"/>
                  <a:pt x="5751002" y="1306262"/>
                </a:cubicBezTo>
                <a:cubicBezTo>
                  <a:pt x="5755294" y="1297627"/>
                  <a:pt x="5751718" y="1296198"/>
                  <a:pt x="5749571" y="1292627"/>
                </a:cubicBezTo>
                <a:cubicBezTo>
                  <a:pt x="5756725" y="1282630"/>
                  <a:pt x="5773892" y="1274061"/>
                  <a:pt x="5787482" y="1265491"/>
                </a:cubicBezTo>
                <a:cubicBezTo>
                  <a:pt x="5783906" y="1259065"/>
                  <a:pt x="5791058" y="1252637"/>
                  <a:pt x="5793204" y="1244783"/>
                </a:cubicBezTo>
                <a:cubicBezTo>
                  <a:pt x="5801786" y="1242640"/>
                  <a:pt x="5793204" y="1255494"/>
                  <a:pt x="5802502" y="1252637"/>
                </a:cubicBezTo>
                <a:cubicBezTo>
                  <a:pt x="5803934" y="1240498"/>
                  <a:pt x="5809655" y="1234785"/>
                  <a:pt x="5813948" y="1226929"/>
                </a:cubicBezTo>
                <a:cubicBezTo>
                  <a:pt x="5810370" y="1225502"/>
                  <a:pt x="5806794" y="1230500"/>
                  <a:pt x="5807509" y="1226929"/>
                </a:cubicBezTo>
                <a:cubicBezTo>
                  <a:pt x="5814662" y="1225502"/>
                  <a:pt x="5814662" y="1215504"/>
                  <a:pt x="5810370" y="1213361"/>
                </a:cubicBezTo>
                <a:cubicBezTo>
                  <a:pt x="5817523" y="1211933"/>
                  <a:pt x="5819669" y="1202650"/>
                  <a:pt x="5827537" y="1204077"/>
                </a:cubicBezTo>
                <a:cubicBezTo>
                  <a:pt x="5827537" y="1211933"/>
                  <a:pt x="5821814" y="1209791"/>
                  <a:pt x="5819669" y="1214075"/>
                </a:cubicBezTo>
                <a:cubicBezTo>
                  <a:pt x="5828252" y="1212647"/>
                  <a:pt x="5821814" y="1219788"/>
                  <a:pt x="5820384" y="1221931"/>
                </a:cubicBezTo>
                <a:cubicBezTo>
                  <a:pt x="5826822" y="1216931"/>
                  <a:pt x="5833260" y="1214075"/>
                  <a:pt x="5838266" y="1216931"/>
                </a:cubicBezTo>
                <a:cubicBezTo>
                  <a:pt x="5833976" y="1216931"/>
                  <a:pt x="5831114" y="1226215"/>
                  <a:pt x="5835406" y="1225502"/>
                </a:cubicBezTo>
                <a:cubicBezTo>
                  <a:pt x="5848280" y="1221217"/>
                  <a:pt x="5852572" y="1201221"/>
                  <a:pt x="5862586" y="1192652"/>
                </a:cubicBezTo>
                <a:cubicBezTo>
                  <a:pt x="5861156" y="1199079"/>
                  <a:pt x="5856149" y="1208362"/>
                  <a:pt x="5866163" y="1205506"/>
                </a:cubicBezTo>
                <a:cubicBezTo>
                  <a:pt x="5865805" y="1199793"/>
                  <a:pt x="5867414" y="1191938"/>
                  <a:pt x="5870454" y="1185958"/>
                </a:cubicBezTo>
                <a:lnTo>
                  <a:pt x="5877978" y="1181106"/>
                </a:lnTo>
                <a:lnTo>
                  <a:pt x="5879037" y="1185510"/>
                </a:lnTo>
                <a:cubicBezTo>
                  <a:pt x="5886190" y="1179083"/>
                  <a:pt x="5894774" y="1174085"/>
                  <a:pt x="5900496" y="1165516"/>
                </a:cubicBezTo>
                <a:cubicBezTo>
                  <a:pt x="5906218" y="1164802"/>
                  <a:pt x="5909078" y="1166229"/>
                  <a:pt x="5911224" y="1168373"/>
                </a:cubicBezTo>
                <a:cubicBezTo>
                  <a:pt x="5916231" y="1160517"/>
                  <a:pt x="5912656" y="1162659"/>
                  <a:pt x="5915517" y="1152662"/>
                </a:cubicBezTo>
                <a:cubicBezTo>
                  <a:pt x="5919808" y="1153375"/>
                  <a:pt x="5921238" y="1149806"/>
                  <a:pt x="5925531" y="1150519"/>
                </a:cubicBezTo>
                <a:cubicBezTo>
                  <a:pt x="5928392" y="1150519"/>
                  <a:pt x="5926245" y="1155518"/>
                  <a:pt x="5928392" y="1156233"/>
                </a:cubicBezTo>
                <a:cubicBezTo>
                  <a:pt x="5949134" y="1146948"/>
                  <a:pt x="5954142" y="1127668"/>
                  <a:pt x="5967732" y="1112671"/>
                </a:cubicBezTo>
                <a:cubicBezTo>
                  <a:pt x="5968446" y="1119098"/>
                  <a:pt x="5969878" y="1124812"/>
                  <a:pt x="5972739" y="1129096"/>
                </a:cubicBezTo>
                <a:cubicBezTo>
                  <a:pt x="5975242" y="1125883"/>
                  <a:pt x="5978282" y="1124098"/>
                  <a:pt x="5980964" y="1121777"/>
                </a:cubicBezTo>
                <a:lnTo>
                  <a:pt x="5986784" y="1111694"/>
                </a:lnTo>
                <a:lnTo>
                  <a:pt x="5999920" y="1106958"/>
                </a:lnTo>
                <a:cubicBezTo>
                  <a:pt x="6004926" y="1092677"/>
                  <a:pt x="5992052" y="1106244"/>
                  <a:pt x="5990622" y="1098389"/>
                </a:cubicBezTo>
                <a:cubicBezTo>
                  <a:pt x="6012080" y="1089820"/>
                  <a:pt x="6024239" y="1066254"/>
                  <a:pt x="6037114" y="1052686"/>
                </a:cubicBezTo>
                <a:cubicBezTo>
                  <a:pt x="6037114" y="1059827"/>
                  <a:pt x="6031392" y="1057685"/>
                  <a:pt x="6029962" y="1062683"/>
                </a:cubicBezTo>
                <a:cubicBezTo>
                  <a:pt x="6037114" y="1061256"/>
                  <a:pt x="6032107" y="1069825"/>
                  <a:pt x="6039976" y="1068396"/>
                </a:cubicBezTo>
                <a:cubicBezTo>
                  <a:pt x="6049274" y="1038404"/>
                  <a:pt x="6075738" y="1038404"/>
                  <a:pt x="6091475" y="1019837"/>
                </a:cubicBezTo>
                <a:cubicBezTo>
                  <a:pt x="6088614" y="1026977"/>
                  <a:pt x="6090045" y="1029835"/>
                  <a:pt x="6096482" y="1028406"/>
                </a:cubicBezTo>
                <a:cubicBezTo>
                  <a:pt x="6098628" y="1018408"/>
                  <a:pt x="6101489" y="1009125"/>
                  <a:pt x="6107212" y="1004840"/>
                </a:cubicBezTo>
                <a:cubicBezTo>
                  <a:pt x="6107212" y="1007697"/>
                  <a:pt x="6108642" y="1009125"/>
                  <a:pt x="6110788" y="1009839"/>
                </a:cubicBezTo>
                <a:cubicBezTo>
                  <a:pt x="6121517" y="993414"/>
                  <a:pt x="6139399" y="989129"/>
                  <a:pt x="6148698" y="969135"/>
                </a:cubicBezTo>
                <a:cubicBezTo>
                  <a:pt x="6147268" y="973419"/>
                  <a:pt x="6148698" y="976275"/>
                  <a:pt x="6151559" y="976990"/>
                </a:cubicBezTo>
                <a:cubicBezTo>
                  <a:pt x="6170871" y="954138"/>
                  <a:pt x="6170871" y="960566"/>
                  <a:pt x="6190899" y="949854"/>
                </a:cubicBezTo>
                <a:cubicBezTo>
                  <a:pt x="6188754" y="955566"/>
                  <a:pt x="6188754" y="959137"/>
                  <a:pt x="6193044" y="959852"/>
                </a:cubicBezTo>
                <a:cubicBezTo>
                  <a:pt x="6195906" y="946998"/>
                  <a:pt x="6200913" y="959852"/>
                  <a:pt x="6204490" y="949854"/>
                </a:cubicBezTo>
                <a:cubicBezTo>
                  <a:pt x="6206636" y="944141"/>
                  <a:pt x="6206636" y="939856"/>
                  <a:pt x="6205920" y="937000"/>
                </a:cubicBezTo>
                <a:cubicBezTo>
                  <a:pt x="6210211" y="936285"/>
                  <a:pt x="6213788" y="935571"/>
                  <a:pt x="6216650" y="932002"/>
                </a:cubicBezTo>
                <a:cubicBezTo>
                  <a:pt x="6217364" y="927716"/>
                  <a:pt x="6210211" y="929858"/>
                  <a:pt x="6210927" y="926288"/>
                </a:cubicBezTo>
                <a:cubicBezTo>
                  <a:pt x="6223802" y="920575"/>
                  <a:pt x="6219511" y="926288"/>
                  <a:pt x="6231670" y="916290"/>
                </a:cubicBezTo>
                <a:cubicBezTo>
                  <a:pt x="6228094" y="915577"/>
                  <a:pt x="6219511" y="918433"/>
                  <a:pt x="6223802" y="911291"/>
                </a:cubicBezTo>
                <a:cubicBezTo>
                  <a:pt x="6239538" y="911291"/>
                  <a:pt x="6257420" y="891296"/>
                  <a:pt x="6263142" y="897723"/>
                </a:cubicBezTo>
                <a:cubicBezTo>
                  <a:pt x="6264572" y="895581"/>
                  <a:pt x="6266004" y="891296"/>
                  <a:pt x="6268865" y="891296"/>
                </a:cubicBezTo>
                <a:cubicBezTo>
                  <a:pt x="6269579" y="894152"/>
                  <a:pt x="6269579" y="897723"/>
                  <a:pt x="6268149" y="902722"/>
                </a:cubicBezTo>
                <a:cubicBezTo>
                  <a:pt x="6275302" y="898437"/>
                  <a:pt x="6278879" y="888440"/>
                  <a:pt x="6286747" y="884156"/>
                </a:cubicBezTo>
                <a:cubicBezTo>
                  <a:pt x="6286032" y="887012"/>
                  <a:pt x="6283886" y="891296"/>
                  <a:pt x="6286747" y="892010"/>
                </a:cubicBezTo>
                <a:cubicBezTo>
                  <a:pt x="6293184" y="880585"/>
                  <a:pt x="6298906" y="892010"/>
                  <a:pt x="6305344" y="882012"/>
                </a:cubicBezTo>
                <a:cubicBezTo>
                  <a:pt x="6305344" y="873444"/>
                  <a:pt x="6296761" y="872016"/>
                  <a:pt x="6296761" y="863446"/>
                </a:cubicBezTo>
                <a:cubicBezTo>
                  <a:pt x="6304628" y="869158"/>
                  <a:pt x="6322510" y="862018"/>
                  <a:pt x="6318934" y="848450"/>
                </a:cubicBezTo>
                <a:cubicBezTo>
                  <a:pt x="6370434" y="818456"/>
                  <a:pt x="6416212" y="778466"/>
                  <a:pt x="6466281" y="744904"/>
                </a:cubicBezTo>
                <a:cubicBezTo>
                  <a:pt x="6465566" y="754901"/>
                  <a:pt x="6455553" y="749902"/>
                  <a:pt x="6453407" y="757758"/>
                </a:cubicBezTo>
                <a:cubicBezTo>
                  <a:pt x="6456983" y="762756"/>
                  <a:pt x="6448400" y="765612"/>
                  <a:pt x="6455553" y="768469"/>
                </a:cubicBezTo>
                <a:cubicBezTo>
                  <a:pt x="6456267" y="764898"/>
                  <a:pt x="6459844" y="765612"/>
                  <a:pt x="6461274" y="763470"/>
                </a:cubicBezTo>
                <a:cubicBezTo>
                  <a:pt x="6461274" y="759900"/>
                  <a:pt x="6459128" y="757758"/>
                  <a:pt x="6461990" y="752758"/>
                </a:cubicBezTo>
                <a:cubicBezTo>
                  <a:pt x="6469858" y="749902"/>
                  <a:pt x="6466281" y="757043"/>
                  <a:pt x="6469858" y="758472"/>
                </a:cubicBezTo>
                <a:cubicBezTo>
                  <a:pt x="6473434" y="755615"/>
                  <a:pt x="6477726" y="754187"/>
                  <a:pt x="6480588" y="750616"/>
                </a:cubicBezTo>
                <a:cubicBezTo>
                  <a:pt x="6480588" y="747760"/>
                  <a:pt x="6479872" y="744904"/>
                  <a:pt x="6478440" y="742761"/>
                </a:cubicBezTo>
                <a:cubicBezTo>
                  <a:pt x="6467712" y="744189"/>
                  <a:pt x="6464136" y="739191"/>
                  <a:pt x="6459128" y="736335"/>
                </a:cubicBezTo>
                <a:cubicBezTo>
                  <a:pt x="6464851" y="736335"/>
                  <a:pt x="6465566" y="727764"/>
                  <a:pt x="6472720" y="729193"/>
                </a:cubicBezTo>
                <a:cubicBezTo>
                  <a:pt x="6472004" y="733477"/>
                  <a:pt x="6466996" y="742047"/>
                  <a:pt x="6474150" y="739904"/>
                </a:cubicBezTo>
                <a:cubicBezTo>
                  <a:pt x="6483448" y="726337"/>
                  <a:pt x="6503476" y="731335"/>
                  <a:pt x="6509198" y="711340"/>
                </a:cubicBezTo>
                <a:cubicBezTo>
                  <a:pt x="6515636" y="714910"/>
                  <a:pt x="6517065" y="713483"/>
                  <a:pt x="6514921" y="706341"/>
                </a:cubicBezTo>
                <a:cubicBezTo>
                  <a:pt x="6522788" y="708483"/>
                  <a:pt x="6525650" y="703485"/>
                  <a:pt x="6529942" y="701343"/>
                </a:cubicBezTo>
                <a:cubicBezTo>
                  <a:pt x="6526364" y="710626"/>
                  <a:pt x="6519212" y="712768"/>
                  <a:pt x="6515636" y="722766"/>
                </a:cubicBezTo>
                <a:cubicBezTo>
                  <a:pt x="6532086" y="724194"/>
                  <a:pt x="6535663" y="705627"/>
                  <a:pt x="6547107" y="699200"/>
                </a:cubicBezTo>
                <a:cubicBezTo>
                  <a:pt x="6550684" y="708483"/>
                  <a:pt x="6558552" y="694202"/>
                  <a:pt x="6564275" y="694202"/>
                </a:cubicBezTo>
                <a:cubicBezTo>
                  <a:pt x="6566420" y="700629"/>
                  <a:pt x="6559268" y="714197"/>
                  <a:pt x="6565705" y="715625"/>
                </a:cubicBezTo>
                <a:cubicBezTo>
                  <a:pt x="6567850" y="702771"/>
                  <a:pt x="6577149" y="702056"/>
                  <a:pt x="6582872" y="694916"/>
                </a:cubicBezTo>
                <a:cubicBezTo>
                  <a:pt x="6584302" y="684204"/>
                  <a:pt x="6582872" y="688489"/>
                  <a:pt x="6582156" y="679206"/>
                </a:cubicBezTo>
                <a:cubicBezTo>
                  <a:pt x="6590740" y="681347"/>
                  <a:pt x="6590026" y="679206"/>
                  <a:pt x="6600040" y="679206"/>
                </a:cubicBezTo>
                <a:cubicBezTo>
                  <a:pt x="6597892" y="687775"/>
                  <a:pt x="6600754" y="687060"/>
                  <a:pt x="6603615" y="695629"/>
                </a:cubicBezTo>
                <a:cubicBezTo>
                  <a:pt x="6599324" y="700629"/>
                  <a:pt x="6590740" y="699914"/>
                  <a:pt x="6590026" y="711340"/>
                </a:cubicBezTo>
                <a:cubicBezTo>
                  <a:pt x="6571428" y="712768"/>
                  <a:pt x="6562844" y="729908"/>
                  <a:pt x="6543532" y="739191"/>
                </a:cubicBezTo>
                <a:cubicBezTo>
                  <a:pt x="6542100" y="759185"/>
                  <a:pt x="6525650" y="754187"/>
                  <a:pt x="6519212" y="764898"/>
                </a:cubicBezTo>
                <a:cubicBezTo>
                  <a:pt x="6521358" y="765612"/>
                  <a:pt x="6524219" y="766327"/>
                  <a:pt x="6522072" y="770612"/>
                </a:cubicBezTo>
                <a:cubicBezTo>
                  <a:pt x="6515636" y="769183"/>
                  <a:pt x="6514921" y="778466"/>
                  <a:pt x="6507052" y="775610"/>
                </a:cubicBezTo>
                <a:cubicBezTo>
                  <a:pt x="6505622" y="771325"/>
                  <a:pt x="6507767" y="763470"/>
                  <a:pt x="6500616" y="764185"/>
                </a:cubicBezTo>
                <a:cubicBezTo>
                  <a:pt x="6499900" y="767041"/>
                  <a:pt x="6497753" y="767754"/>
                  <a:pt x="6497038" y="769898"/>
                </a:cubicBezTo>
                <a:cubicBezTo>
                  <a:pt x="6491316" y="782037"/>
                  <a:pt x="6503476" y="778466"/>
                  <a:pt x="6498468" y="790606"/>
                </a:cubicBezTo>
                <a:cubicBezTo>
                  <a:pt x="6489886" y="790606"/>
                  <a:pt x="6488454" y="792035"/>
                  <a:pt x="6485594" y="803460"/>
                </a:cubicBezTo>
                <a:cubicBezTo>
                  <a:pt x="6482734" y="803460"/>
                  <a:pt x="6481302" y="802033"/>
                  <a:pt x="6479872" y="800604"/>
                </a:cubicBezTo>
                <a:cubicBezTo>
                  <a:pt x="6476295" y="805603"/>
                  <a:pt x="6475580" y="814172"/>
                  <a:pt x="6470574" y="816314"/>
                </a:cubicBezTo>
                <a:cubicBezTo>
                  <a:pt x="6462706" y="807031"/>
                  <a:pt x="6480588" y="801318"/>
                  <a:pt x="6486309" y="793463"/>
                </a:cubicBezTo>
                <a:cubicBezTo>
                  <a:pt x="6482018" y="792035"/>
                  <a:pt x="6487024" y="782752"/>
                  <a:pt x="6479156" y="784894"/>
                </a:cubicBezTo>
                <a:cubicBezTo>
                  <a:pt x="6474865" y="795606"/>
                  <a:pt x="6465566" y="797748"/>
                  <a:pt x="6461274" y="808460"/>
                </a:cubicBezTo>
                <a:cubicBezTo>
                  <a:pt x="6454122" y="812029"/>
                  <a:pt x="6452692" y="803460"/>
                  <a:pt x="6450546" y="815600"/>
                </a:cubicBezTo>
                <a:cubicBezTo>
                  <a:pt x="6444108" y="816314"/>
                  <a:pt x="6446253" y="810602"/>
                  <a:pt x="6439100" y="812744"/>
                </a:cubicBezTo>
                <a:cubicBezTo>
                  <a:pt x="6439100" y="820600"/>
                  <a:pt x="6434809" y="822027"/>
                  <a:pt x="6433379" y="828454"/>
                </a:cubicBezTo>
                <a:cubicBezTo>
                  <a:pt x="6429086" y="829168"/>
                  <a:pt x="6423366" y="820600"/>
                  <a:pt x="6419072" y="827741"/>
                </a:cubicBezTo>
                <a:cubicBezTo>
                  <a:pt x="6424796" y="830597"/>
                  <a:pt x="6431232" y="832739"/>
                  <a:pt x="6426941" y="844165"/>
                </a:cubicBezTo>
                <a:cubicBezTo>
                  <a:pt x="6416212" y="834881"/>
                  <a:pt x="6417642" y="849164"/>
                  <a:pt x="6406913" y="840594"/>
                </a:cubicBezTo>
                <a:cubicBezTo>
                  <a:pt x="6406198" y="852020"/>
                  <a:pt x="6404768" y="849164"/>
                  <a:pt x="6399760" y="859162"/>
                </a:cubicBezTo>
                <a:cubicBezTo>
                  <a:pt x="6405483" y="858447"/>
                  <a:pt x="6414066" y="843450"/>
                  <a:pt x="6417642" y="852020"/>
                </a:cubicBezTo>
                <a:cubicBezTo>
                  <a:pt x="6409774" y="861304"/>
                  <a:pt x="6398330" y="864160"/>
                  <a:pt x="6389031" y="872016"/>
                </a:cubicBezTo>
                <a:cubicBezTo>
                  <a:pt x="6396185" y="881299"/>
                  <a:pt x="6369718" y="892010"/>
                  <a:pt x="6362566" y="902722"/>
                </a:cubicBezTo>
                <a:cubicBezTo>
                  <a:pt x="6374010" y="901294"/>
                  <a:pt x="6399045" y="884869"/>
                  <a:pt x="6400476" y="901294"/>
                </a:cubicBezTo>
                <a:cubicBezTo>
                  <a:pt x="6404052" y="899866"/>
                  <a:pt x="6406198" y="896295"/>
                  <a:pt x="6407628" y="891296"/>
                </a:cubicBezTo>
                <a:cubicBezTo>
                  <a:pt x="6403338" y="891296"/>
                  <a:pt x="6401906" y="889154"/>
                  <a:pt x="6401906" y="885583"/>
                </a:cubicBezTo>
                <a:cubicBezTo>
                  <a:pt x="6416927" y="880585"/>
                  <a:pt x="6402622" y="869158"/>
                  <a:pt x="6414782" y="862018"/>
                </a:cubicBezTo>
                <a:cubicBezTo>
                  <a:pt x="6412636" y="868445"/>
                  <a:pt x="6411206" y="874872"/>
                  <a:pt x="6416212" y="875586"/>
                </a:cubicBezTo>
                <a:cubicBezTo>
                  <a:pt x="6419072" y="874158"/>
                  <a:pt x="6421934" y="872729"/>
                  <a:pt x="6424796" y="870587"/>
                </a:cubicBezTo>
                <a:cubicBezTo>
                  <a:pt x="6426941" y="859875"/>
                  <a:pt x="6426941" y="859875"/>
                  <a:pt x="6426941" y="859875"/>
                </a:cubicBezTo>
                <a:cubicBezTo>
                  <a:pt x="6434094" y="859875"/>
                  <a:pt x="6438386" y="855591"/>
                  <a:pt x="6444823" y="855591"/>
                </a:cubicBezTo>
                <a:cubicBezTo>
                  <a:pt x="6444823" y="866302"/>
                  <a:pt x="6436955" y="865589"/>
                  <a:pt x="6435525" y="873444"/>
                </a:cubicBezTo>
                <a:cubicBezTo>
                  <a:pt x="6439816" y="873444"/>
                  <a:pt x="6443393" y="872016"/>
                  <a:pt x="6445539" y="868445"/>
                </a:cubicBezTo>
                <a:cubicBezTo>
                  <a:pt x="6449830" y="852735"/>
                  <a:pt x="6449830" y="852735"/>
                  <a:pt x="6449830" y="852735"/>
                </a:cubicBezTo>
                <a:cubicBezTo>
                  <a:pt x="6445539" y="855591"/>
                  <a:pt x="6443393" y="855591"/>
                  <a:pt x="6443393" y="849878"/>
                </a:cubicBezTo>
                <a:cubicBezTo>
                  <a:pt x="6456267" y="846308"/>
                  <a:pt x="6464136" y="836310"/>
                  <a:pt x="6474150" y="829883"/>
                </a:cubicBezTo>
                <a:cubicBezTo>
                  <a:pt x="6473434" y="793463"/>
                  <a:pt x="6521358" y="801318"/>
                  <a:pt x="6527795" y="775610"/>
                </a:cubicBezTo>
                <a:cubicBezTo>
                  <a:pt x="6523504" y="785608"/>
                  <a:pt x="6525650" y="789892"/>
                  <a:pt x="6527795" y="794177"/>
                </a:cubicBezTo>
                <a:cubicBezTo>
                  <a:pt x="6514205" y="796319"/>
                  <a:pt x="6494893" y="799176"/>
                  <a:pt x="6497038" y="814887"/>
                </a:cubicBezTo>
                <a:cubicBezTo>
                  <a:pt x="6487024" y="812744"/>
                  <a:pt x="6482734" y="819171"/>
                  <a:pt x="6477726" y="824883"/>
                </a:cubicBezTo>
                <a:cubicBezTo>
                  <a:pt x="6482734" y="829883"/>
                  <a:pt x="6487740" y="817743"/>
                  <a:pt x="6491316" y="827741"/>
                </a:cubicBezTo>
                <a:cubicBezTo>
                  <a:pt x="6490602" y="809887"/>
                  <a:pt x="6512058" y="823456"/>
                  <a:pt x="6505622" y="807031"/>
                </a:cubicBezTo>
                <a:cubicBezTo>
                  <a:pt x="6519928" y="809887"/>
                  <a:pt x="6523504" y="797033"/>
                  <a:pt x="6534233" y="794891"/>
                </a:cubicBezTo>
                <a:cubicBezTo>
                  <a:pt x="6532802" y="801318"/>
                  <a:pt x="6527795" y="802746"/>
                  <a:pt x="6534233" y="805603"/>
                </a:cubicBezTo>
                <a:cubicBezTo>
                  <a:pt x="6536378" y="798462"/>
                  <a:pt x="6542100" y="804889"/>
                  <a:pt x="6543532" y="805603"/>
                </a:cubicBezTo>
                <a:cubicBezTo>
                  <a:pt x="6539240" y="799176"/>
                  <a:pt x="6549254" y="799890"/>
                  <a:pt x="6549254" y="789892"/>
                </a:cubicBezTo>
                <a:cubicBezTo>
                  <a:pt x="6545677" y="792749"/>
                  <a:pt x="6543532" y="792749"/>
                  <a:pt x="6543532" y="787035"/>
                </a:cubicBezTo>
                <a:cubicBezTo>
                  <a:pt x="6552114" y="784894"/>
                  <a:pt x="6554976" y="774181"/>
                  <a:pt x="6566420" y="777039"/>
                </a:cubicBezTo>
                <a:cubicBezTo>
                  <a:pt x="6566420" y="780610"/>
                  <a:pt x="6563559" y="786322"/>
                  <a:pt x="6566420" y="787750"/>
                </a:cubicBezTo>
                <a:cubicBezTo>
                  <a:pt x="6574289" y="780610"/>
                  <a:pt x="6569998" y="775610"/>
                  <a:pt x="6576434" y="766327"/>
                </a:cubicBezTo>
                <a:cubicBezTo>
                  <a:pt x="6587163" y="773468"/>
                  <a:pt x="6591456" y="757758"/>
                  <a:pt x="6604330" y="764185"/>
                </a:cubicBezTo>
                <a:cubicBezTo>
                  <a:pt x="6609338" y="754901"/>
                  <a:pt x="6624358" y="755615"/>
                  <a:pt x="6628650" y="752045"/>
                </a:cubicBezTo>
                <a:cubicBezTo>
                  <a:pt x="6622927" y="752045"/>
                  <a:pt x="6626503" y="761328"/>
                  <a:pt x="6627934" y="762042"/>
                </a:cubicBezTo>
                <a:cubicBezTo>
                  <a:pt x="6632941" y="757758"/>
                  <a:pt x="6648678" y="758472"/>
                  <a:pt x="6640095" y="752045"/>
                </a:cubicBezTo>
                <a:cubicBezTo>
                  <a:pt x="6650108" y="747046"/>
                  <a:pt x="6644386" y="754901"/>
                  <a:pt x="6650108" y="757758"/>
                </a:cubicBezTo>
                <a:cubicBezTo>
                  <a:pt x="6650824" y="749902"/>
                  <a:pt x="6659408" y="754901"/>
                  <a:pt x="6661552" y="749902"/>
                </a:cubicBezTo>
                <a:cubicBezTo>
                  <a:pt x="6658692" y="741333"/>
                  <a:pt x="6656544" y="748474"/>
                  <a:pt x="6650108" y="749902"/>
                </a:cubicBezTo>
                <a:cubicBezTo>
                  <a:pt x="6646531" y="744189"/>
                  <a:pt x="6652254" y="744904"/>
                  <a:pt x="6652969" y="736335"/>
                </a:cubicBezTo>
                <a:cubicBezTo>
                  <a:pt x="6658692" y="737762"/>
                  <a:pt x="6661552" y="735620"/>
                  <a:pt x="6662268" y="728479"/>
                </a:cubicBezTo>
                <a:cubicBezTo>
                  <a:pt x="6665844" y="734191"/>
                  <a:pt x="6676572" y="722766"/>
                  <a:pt x="6674428" y="734191"/>
                </a:cubicBezTo>
                <a:cubicBezTo>
                  <a:pt x="6671566" y="735620"/>
                  <a:pt x="6662983" y="727764"/>
                  <a:pt x="6660122" y="744189"/>
                </a:cubicBezTo>
                <a:cubicBezTo>
                  <a:pt x="6673712" y="739191"/>
                  <a:pt x="6668706" y="747046"/>
                  <a:pt x="6677288" y="749902"/>
                </a:cubicBezTo>
                <a:cubicBezTo>
                  <a:pt x="6678720" y="736335"/>
                  <a:pt x="6693740" y="744904"/>
                  <a:pt x="6697316" y="734906"/>
                </a:cubicBezTo>
                <a:cubicBezTo>
                  <a:pt x="6697316" y="742761"/>
                  <a:pt x="6691594" y="742047"/>
                  <a:pt x="6690879" y="750616"/>
                </a:cubicBezTo>
                <a:cubicBezTo>
                  <a:pt x="6681580" y="748474"/>
                  <a:pt x="6677288" y="754901"/>
                  <a:pt x="6672282" y="760614"/>
                </a:cubicBezTo>
                <a:cubicBezTo>
                  <a:pt x="6674428" y="761328"/>
                  <a:pt x="6676572" y="764898"/>
                  <a:pt x="6673712" y="766327"/>
                </a:cubicBezTo>
                <a:cubicBezTo>
                  <a:pt x="6667274" y="762042"/>
                  <a:pt x="6655114" y="780610"/>
                  <a:pt x="6650824" y="792035"/>
                </a:cubicBezTo>
                <a:cubicBezTo>
                  <a:pt x="6645101" y="792749"/>
                  <a:pt x="6646531" y="787035"/>
                  <a:pt x="6640095" y="789179"/>
                </a:cubicBezTo>
                <a:cubicBezTo>
                  <a:pt x="6636517" y="798462"/>
                  <a:pt x="6625074" y="809887"/>
                  <a:pt x="6620067" y="804889"/>
                </a:cubicBezTo>
                <a:cubicBezTo>
                  <a:pt x="6618636" y="794177"/>
                  <a:pt x="6630081" y="804175"/>
                  <a:pt x="6630796" y="797033"/>
                </a:cubicBezTo>
                <a:cubicBezTo>
                  <a:pt x="6627218" y="793463"/>
                  <a:pt x="6636517" y="778466"/>
                  <a:pt x="6628650" y="778466"/>
                </a:cubicBezTo>
                <a:cubicBezTo>
                  <a:pt x="6622927" y="783466"/>
                  <a:pt x="6628650" y="783466"/>
                  <a:pt x="6625074" y="791321"/>
                </a:cubicBezTo>
                <a:cubicBezTo>
                  <a:pt x="6617920" y="790606"/>
                  <a:pt x="6616489" y="799890"/>
                  <a:pt x="6611483" y="802033"/>
                </a:cubicBezTo>
                <a:cubicBezTo>
                  <a:pt x="6602900" y="804889"/>
                  <a:pt x="6611483" y="793463"/>
                  <a:pt x="6603615" y="796319"/>
                </a:cubicBezTo>
                <a:cubicBezTo>
                  <a:pt x="6607190" y="803460"/>
                  <a:pt x="6599324" y="814172"/>
                  <a:pt x="6593601" y="817743"/>
                </a:cubicBezTo>
                <a:cubicBezTo>
                  <a:pt x="6596462" y="824883"/>
                  <a:pt x="6597176" y="826312"/>
                  <a:pt x="6596462" y="833454"/>
                </a:cubicBezTo>
                <a:cubicBezTo>
                  <a:pt x="6585733" y="836310"/>
                  <a:pt x="6580726" y="849878"/>
                  <a:pt x="6568566" y="851306"/>
                </a:cubicBezTo>
                <a:cubicBezTo>
                  <a:pt x="6567850" y="846308"/>
                  <a:pt x="6577864" y="842737"/>
                  <a:pt x="6571428" y="840594"/>
                </a:cubicBezTo>
                <a:cubicBezTo>
                  <a:pt x="6564990" y="852020"/>
                  <a:pt x="6559984" y="843450"/>
                  <a:pt x="6553546" y="856304"/>
                </a:cubicBezTo>
                <a:cubicBezTo>
                  <a:pt x="6549970" y="852735"/>
                  <a:pt x="6532802" y="859162"/>
                  <a:pt x="6529226" y="868445"/>
                </a:cubicBezTo>
                <a:cubicBezTo>
                  <a:pt x="6520644" y="869158"/>
                  <a:pt x="6526364" y="857733"/>
                  <a:pt x="6515636" y="860589"/>
                </a:cubicBezTo>
                <a:cubicBezTo>
                  <a:pt x="6519212" y="868445"/>
                  <a:pt x="6506337" y="872016"/>
                  <a:pt x="6509914" y="881299"/>
                </a:cubicBezTo>
                <a:cubicBezTo>
                  <a:pt x="6504191" y="879156"/>
                  <a:pt x="6504191" y="886298"/>
                  <a:pt x="6499184" y="886298"/>
                </a:cubicBezTo>
                <a:cubicBezTo>
                  <a:pt x="6499900" y="882012"/>
                  <a:pt x="6502044" y="877014"/>
                  <a:pt x="6497038" y="878442"/>
                </a:cubicBezTo>
                <a:cubicBezTo>
                  <a:pt x="6496323" y="883441"/>
                  <a:pt x="6492747" y="884156"/>
                  <a:pt x="6492032" y="888440"/>
                </a:cubicBezTo>
                <a:cubicBezTo>
                  <a:pt x="6484164" y="889868"/>
                  <a:pt x="6487740" y="881299"/>
                  <a:pt x="6482018" y="880585"/>
                </a:cubicBezTo>
                <a:cubicBezTo>
                  <a:pt x="6482018" y="894867"/>
                  <a:pt x="6472004" y="892725"/>
                  <a:pt x="6467712" y="901294"/>
                </a:cubicBezTo>
                <a:cubicBezTo>
                  <a:pt x="6474865" y="899866"/>
                  <a:pt x="6481302" y="897010"/>
                  <a:pt x="6487740" y="894152"/>
                </a:cubicBezTo>
                <a:cubicBezTo>
                  <a:pt x="6480588" y="907006"/>
                  <a:pt x="6463421" y="905579"/>
                  <a:pt x="6456267" y="919147"/>
                </a:cubicBezTo>
                <a:cubicBezTo>
                  <a:pt x="6470574" y="912006"/>
                  <a:pt x="6487740" y="909150"/>
                  <a:pt x="6499184" y="897010"/>
                </a:cubicBezTo>
                <a:cubicBezTo>
                  <a:pt x="6495608" y="896295"/>
                  <a:pt x="6490602" y="897010"/>
                  <a:pt x="6493462" y="891296"/>
                </a:cubicBezTo>
                <a:cubicBezTo>
                  <a:pt x="6502044" y="892010"/>
                  <a:pt x="6499184" y="894152"/>
                  <a:pt x="6507052" y="892010"/>
                </a:cubicBezTo>
                <a:cubicBezTo>
                  <a:pt x="6508482" y="895581"/>
                  <a:pt x="6507052" y="901294"/>
                  <a:pt x="6508482" y="904864"/>
                </a:cubicBezTo>
                <a:cubicBezTo>
                  <a:pt x="6489170" y="906293"/>
                  <a:pt x="6471288" y="914862"/>
                  <a:pt x="6468428" y="932715"/>
                </a:cubicBezTo>
                <a:cubicBezTo>
                  <a:pt x="6469142" y="926288"/>
                  <a:pt x="6458414" y="930573"/>
                  <a:pt x="6460560" y="937714"/>
                </a:cubicBezTo>
                <a:cubicBezTo>
                  <a:pt x="6451976" y="939856"/>
                  <a:pt x="6459128" y="928431"/>
                  <a:pt x="6454122" y="927002"/>
                </a:cubicBezTo>
                <a:cubicBezTo>
                  <a:pt x="6451260" y="933429"/>
                  <a:pt x="6445539" y="932715"/>
                  <a:pt x="6441962" y="937000"/>
                </a:cubicBezTo>
                <a:cubicBezTo>
                  <a:pt x="6445539" y="938429"/>
                  <a:pt x="6456267" y="929144"/>
                  <a:pt x="6452692" y="940570"/>
                </a:cubicBezTo>
                <a:cubicBezTo>
                  <a:pt x="6452692" y="947712"/>
                  <a:pt x="6442678" y="937714"/>
                  <a:pt x="6441962" y="945569"/>
                </a:cubicBezTo>
                <a:cubicBezTo>
                  <a:pt x="6443393" y="955566"/>
                  <a:pt x="6444108" y="953425"/>
                  <a:pt x="6437670" y="963422"/>
                </a:cubicBezTo>
                <a:cubicBezTo>
                  <a:pt x="6445539" y="961279"/>
                  <a:pt x="6443393" y="967706"/>
                  <a:pt x="6444823" y="971991"/>
                </a:cubicBezTo>
                <a:cubicBezTo>
                  <a:pt x="6434809" y="970562"/>
                  <a:pt x="6439816" y="983417"/>
                  <a:pt x="6438386" y="987702"/>
                </a:cubicBezTo>
                <a:cubicBezTo>
                  <a:pt x="6430518" y="987702"/>
                  <a:pt x="6438386" y="974133"/>
                  <a:pt x="6430518" y="974133"/>
                </a:cubicBezTo>
                <a:cubicBezTo>
                  <a:pt x="6426226" y="983417"/>
                  <a:pt x="6419072" y="987702"/>
                  <a:pt x="6411920" y="991987"/>
                </a:cubicBezTo>
                <a:cubicBezTo>
                  <a:pt x="6413352" y="985560"/>
                  <a:pt x="6418358" y="984131"/>
                  <a:pt x="6411920" y="981275"/>
                </a:cubicBezTo>
                <a:cubicBezTo>
                  <a:pt x="6405483" y="986987"/>
                  <a:pt x="6406198" y="979846"/>
                  <a:pt x="6398330" y="980560"/>
                </a:cubicBezTo>
                <a:cubicBezTo>
                  <a:pt x="6402622" y="989129"/>
                  <a:pt x="6390462" y="989129"/>
                  <a:pt x="6382594" y="988416"/>
                </a:cubicBezTo>
                <a:cubicBezTo>
                  <a:pt x="6378302" y="997700"/>
                  <a:pt x="6374726" y="1003412"/>
                  <a:pt x="6379017" y="1009125"/>
                </a:cubicBezTo>
                <a:cubicBezTo>
                  <a:pt x="6369003" y="1011267"/>
                  <a:pt x="6366858" y="1006269"/>
                  <a:pt x="6365428" y="1001270"/>
                </a:cubicBezTo>
                <a:cubicBezTo>
                  <a:pt x="6363996" y="1013410"/>
                  <a:pt x="6348260" y="1014838"/>
                  <a:pt x="6352552" y="1024121"/>
                </a:cubicBezTo>
                <a:cubicBezTo>
                  <a:pt x="6348260" y="1025550"/>
                  <a:pt x="6341108" y="1020550"/>
                  <a:pt x="6340392" y="1026264"/>
                </a:cubicBezTo>
                <a:cubicBezTo>
                  <a:pt x="6348260" y="1041975"/>
                  <a:pt x="6370434" y="1011267"/>
                  <a:pt x="6378302" y="1022693"/>
                </a:cubicBezTo>
                <a:cubicBezTo>
                  <a:pt x="6369718" y="1026977"/>
                  <a:pt x="6360420" y="1029835"/>
                  <a:pt x="6351836" y="1034833"/>
                </a:cubicBezTo>
                <a:cubicBezTo>
                  <a:pt x="6363282" y="1044117"/>
                  <a:pt x="6356129" y="1059113"/>
                  <a:pt x="6363282" y="1069825"/>
                </a:cubicBezTo>
                <a:cubicBezTo>
                  <a:pt x="6351122" y="1067683"/>
                  <a:pt x="6341822" y="1089820"/>
                  <a:pt x="6326802" y="1103387"/>
                </a:cubicBezTo>
                <a:cubicBezTo>
                  <a:pt x="6331094" y="1094104"/>
                  <a:pt x="6329663" y="1090533"/>
                  <a:pt x="6335386" y="1079822"/>
                </a:cubicBezTo>
                <a:cubicBezTo>
                  <a:pt x="6316788" y="1082679"/>
                  <a:pt x="6300336" y="1088392"/>
                  <a:pt x="6291038" y="1106958"/>
                </a:cubicBezTo>
                <a:cubicBezTo>
                  <a:pt x="6270295" y="1104816"/>
                  <a:pt x="6266004" y="1129810"/>
                  <a:pt x="6244544" y="1126954"/>
                </a:cubicBezTo>
                <a:cubicBezTo>
                  <a:pt x="6244544" y="1134095"/>
                  <a:pt x="6238823" y="1131952"/>
                  <a:pt x="6237392" y="1136952"/>
                </a:cubicBezTo>
                <a:cubicBezTo>
                  <a:pt x="6225948" y="1136952"/>
                  <a:pt x="6225948" y="1136952"/>
                  <a:pt x="6225948" y="1136952"/>
                </a:cubicBezTo>
                <a:cubicBezTo>
                  <a:pt x="6213788" y="1158375"/>
                  <a:pt x="6185176" y="1158375"/>
                  <a:pt x="6173017" y="1169086"/>
                </a:cubicBezTo>
                <a:cubicBezTo>
                  <a:pt x="6175878" y="1169800"/>
                  <a:pt x="6180170" y="1169086"/>
                  <a:pt x="6179455" y="1171943"/>
                </a:cubicBezTo>
                <a:cubicBezTo>
                  <a:pt x="6176594" y="1174800"/>
                  <a:pt x="6174448" y="1186225"/>
                  <a:pt x="6170156" y="1179798"/>
                </a:cubicBezTo>
                <a:cubicBezTo>
                  <a:pt x="6175878" y="1179798"/>
                  <a:pt x="6171586" y="1172656"/>
                  <a:pt x="6167296" y="1174085"/>
                </a:cubicBezTo>
                <a:cubicBezTo>
                  <a:pt x="6164434" y="1179083"/>
                  <a:pt x="6142975" y="1189796"/>
                  <a:pt x="6139399" y="1193366"/>
                </a:cubicBezTo>
                <a:cubicBezTo>
                  <a:pt x="6140830" y="1187654"/>
                  <a:pt x="6149413" y="1180512"/>
                  <a:pt x="6145120" y="1179083"/>
                </a:cubicBezTo>
                <a:cubicBezTo>
                  <a:pt x="6136538" y="1181227"/>
                  <a:pt x="6130816" y="1187654"/>
                  <a:pt x="6123662" y="1191223"/>
                </a:cubicBezTo>
                <a:cubicBezTo>
                  <a:pt x="6124378" y="1199079"/>
                  <a:pt x="6130816" y="1201935"/>
                  <a:pt x="6130100" y="1210504"/>
                </a:cubicBezTo>
                <a:cubicBezTo>
                  <a:pt x="6122232" y="1199793"/>
                  <a:pt x="6108642" y="1189081"/>
                  <a:pt x="6097198" y="1211933"/>
                </a:cubicBezTo>
                <a:cubicBezTo>
                  <a:pt x="6103635" y="1211933"/>
                  <a:pt x="6100774" y="1216218"/>
                  <a:pt x="6106496" y="1211933"/>
                </a:cubicBezTo>
                <a:cubicBezTo>
                  <a:pt x="6100774" y="1230500"/>
                  <a:pt x="6088614" y="1230500"/>
                  <a:pt x="6078600" y="1247639"/>
                </a:cubicBezTo>
                <a:cubicBezTo>
                  <a:pt x="6065724" y="1243354"/>
                  <a:pt x="6058572" y="1268348"/>
                  <a:pt x="6039260" y="1264777"/>
                </a:cubicBezTo>
                <a:cubicBezTo>
                  <a:pt x="6037830" y="1272633"/>
                  <a:pt x="6030676" y="1270490"/>
                  <a:pt x="6029962" y="1279773"/>
                </a:cubicBezTo>
                <a:cubicBezTo>
                  <a:pt x="6032823" y="1280488"/>
                  <a:pt x="6037114" y="1279773"/>
                  <a:pt x="6036398" y="1283344"/>
                </a:cubicBezTo>
                <a:cubicBezTo>
                  <a:pt x="6022809" y="1281202"/>
                  <a:pt x="6019948" y="1304116"/>
                  <a:pt x="6004211" y="1307693"/>
                </a:cubicBezTo>
                <a:cubicBezTo>
                  <a:pt x="6004926" y="1295484"/>
                  <a:pt x="6023524" y="1292627"/>
                  <a:pt x="6019948" y="1284773"/>
                </a:cubicBezTo>
                <a:cubicBezTo>
                  <a:pt x="6007072" y="1289771"/>
                  <a:pt x="5977030" y="1321240"/>
                  <a:pt x="5979176" y="1304116"/>
                </a:cubicBezTo>
                <a:cubicBezTo>
                  <a:pt x="5969878" y="1313391"/>
                  <a:pt x="5959148" y="1332682"/>
                  <a:pt x="5941982" y="1339103"/>
                </a:cubicBezTo>
                <a:cubicBezTo>
                  <a:pt x="5931252" y="1339817"/>
                  <a:pt x="5929822" y="1334110"/>
                  <a:pt x="5922670" y="1341243"/>
                </a:cubicBezTo>
                <a:cubicBezTo>
                  <a:pt x="5916947" y="1336250"/>
                  <a:pt x="5925531" y="1329115"/>
                  <a:pt x="5922670" y="1325538"/>
                </a:cubicBezTo>
                <a:cubicBezTo>
                  <a:pt x="5919808" y="1325538"/>
                  <a:pt x="5918378" y="1327686"/>
                  <a:pt x="5916231" y="1330535"/>
                </a:cubicBezTo>
                <a:cubicBezTo>
                  <a:pt x="5914801" y="1336250"/>
                  <a:pt x="5918378" y="1338390"/>
                  <a:pt x="5914801" y="1346239"/>
                </a:cubicBezTo>
                <a:cubicBezTo>
                  <a:pt x="5905503" y="1347668"/>
                  <a:pt x="5913371" y="1334824"/>
                  <a:pt x="5909078" y="1332682"/>
                </a:cubicBezTo>
                <a:cubicBezTo>
                  <a:pt x="5898350" y="1333396"/>
                  <a:pt x="5908364" y="1349099"/>
                  <a:pt x="5896919" y="1350529"/>
                </a:cubicBezTo>
                <a:cubicBezTo>
                  <a:pt x="5899064" y="1344810"/>
                  <a:pt x="5897634" y="1341956"/>
                  <a:pt x="5892628" y="1341956"/>
                </a:cubicBezTo>
                <a:cubicBezTo>
                  <a:pt x="5885475" y="1351242"/>
                  <a:pt x="5890482" y="1349815"/>
                  <a:pt x="5890482" y="1358370"/>
                </a:cubicBezTo>
                <a:cubicBezTo>
                  <a:pt x="5884044" y="1354803"/>
                  <a:pt x="5886190" y="1366247"/>
                  <a:pt x="5879752" y="1362655"/>
                </a:cubicBezTo>
                <a:cubicBezTo>
                  <a:pt x="5875461" y="1359081"/>
                  <a:pt x="5886190" y="1354803"/>
                  <a:pt x="5880468" y="1351954"/>
                </a:cubicBezTo>
                <a:cubicBezTo>
                  <a:pt x="5871170" y="1350529"/>
                  <a:pt x="5873316" y="1368401"/>
                  <a:pt x="5869738" y="1375531"/>
                </a:cubicBezTo>
                <a:cubicBezTo>
                  <a:pt x="5874030" y="1370541"/>
                  <a:pt x="5887620" y="1368401"/>
                  <a:pt x="5884760" y="1379098"/>
                </a:cubicBezTo>
                <a:cubicBezTo>
                  <a:pt x="5878322" y="1383026"/>
                  <a:pt x="5871705" y="1386239"/>
                  <a:pt x="5865626" y="1390254"/>
                </a:cubicBezTo>
                <a:lnTo>
                  <a:pt x="5849914" y="1406031"/>
                </a:lnTo>
                <a:lnTo>
                  <a:pt x="5846404" y="1402841"/>
                </a:lnTo>
                <a:cubicBezTo>
                  <a:pt x="5846135" y="1399093"/>
                  <a:pt x="5846135" y="1395167"/>
                  <a:pt x="5841128" y="1395524"/>
                </a:cubicBezTo>
                <a:cubicBezTo>
                  <a:pt x="5839696" y="1407663"/>
                  <a:pt x="5826107" y="1398379"/>
                  <a:pt x="5823246" y="1407663"/>
                </a:cubicBezTo>
                <a:cubicBezTo>
                  <a:pt x="5828252" y="1410520"/>
                  <a:pt x="5838266" y="1401949"/>
                  <a:pt x="5837551" y="1416235"/>
                </a:cubicBezTo>
                <a:cubicBezTo>
                  <a:pt x="5829682" y="1417662"/>
                  <a:pt x="5827537" y="1414092"/>
                  <a:pt x="5821814" y="1412663"/>
                </a:cubicBezTo>
                <a:cubicBezTo>
                  <a:pt x="5816808" y="1431232"/>
                  <a:pt x="5816808" y="1431232"/>
                  <a:pt x="5816808" y="1431232"/>
                </a:cubicBezTo>
                <a:cubicBezTo>
                  <a:pt x="5805364" y="1434092"/>
                  <a:pt x="5798926" y="1446232"/>
                  <a:pt x="5786766" y="1448374"/>
                </a:cubicBezTo>
                <a:cubicBezTo>
                  <a:pt x="5788197" y="1436956"/>
                  <a:pt x="5791058" y="1450519"/>
                  <a:pt x="5793204" y="1443369"/>
                </a:cubicBezTo>
                <a:cubicBezTo>
                  <a:pt x="5793204" y="1439794"/>
                  <a:pt x="5788912" y="1439794"/>
                  <a:pt x="5787482" y="1437665"/>
                </a:cubicBezTo>
                <a:cubicBezTo>
                  <a:pt x="5784620" y="1448374"/>
                  <a:pt x="5773892" y="1464806"/>
                  <a:pt x="5762446" y="1471239"/>
                </a:cubicBezTo>
                <a:cubicBezTo>
                  <a:pt x="5754578" y="1472663"/>
                  <a:pt x="5759585" y="1463376"/>
                  <a:pt x="5752432" y="1465521"/>
                </a:cubicBezTo>
                <a:cubicBezTo>
                  <a:pt x="5744564" y="1469801"/>
                  <a:pt x="5740988" y="1469090"/>
                  <a:pt x="5740988" y="1480518"/>
                </a:cubicBezTo>
                <a:cubicBezTo>
                  <a:pt x="5731690" y="1482663"/>
                  <a:pt x="5735266" y="1474803"/>
                  <a:pt x="5731690" y="1471950"/>
                </a:cubicBezTo>
                <a:cubicBezTo>
                  <a:pt x="5726683" y="1476235"/>
                  <a:pt x="5722390" y="1481948"/>
                  <a:pt x="5718100" y="1486955"/>
                </a:cubicBezTo>
                <a:cubicBezTo>
                  <a:pt x="5720960" y="1476235"/>
                  <a:pt x="5715954" y="1482663"/>
                  <a:pt x="5708086" y="1481232"/>
                </a:cubicBezTo>
                <a:cubicBezTo>
                  <a:pt x="5713092" y="1477661"/>
                  <a:pt x="5717384" y="1474091"/>
                  <a:pt x="5722390" y="1471239"/>
                </a:cubicBezTo>
                <a:cubicBezTo>
                  <a:pt x="5721676" y="1471239"/>
                  <a:pt x="5721676" y="1471239"/>
                  <a:pt x="5721676" y="1471239"/>
                </a:cubicBezTo>
                <a:cubicBezTo>
                  <a:pt x="5720245" y="1471239"/>
                  <a:pt x="5718815" y="1470516"/>
                  <a:pt x="5720245" y="1468378"/>
                </a:cubicBezTo>
                <a:cubicBezTo>
                  <a:pt x="5723822" y="1467664"/>
                  <a:pt x="5720245" y="1465521"/>
                  <a:pt x="5722390" y="1461232"/>
                </a:cubicBezTo>
                <a:cubicBezTo>
                  <a:pt x="5725252" y="1461232"/>
                  <a:pt x="5731690" y="1451235"/>
                  <a:pt x="5731690" y="1459087"/>
                </a:cubicBezTo>
                <a:cubicBezTo>
                  <a:pt x="5727398" y="1459087"/>
                  <a:pt x="5731690" y="1463376"/>
                  <a:pt x="5728114" y="1464092"/>
                </a:cubicBezTo>
                <a:cubicBezTo>
                  <a:pt x="5727398" y="1457657"/>
                  <a:pt x="5724538" y="1465521"/>
                  <a:pt x="5725252" y="1469801"/>
                </a:cubicBezTo>
                <a:cubicBezTo>
                  <a:pt x="5735266" y="1462662"/>
                  <a:pt x="5745996" y="1456228"/>
                  <a:pt x="5756725" y="1449803"/>
                </a:cubicBezTo>
                <a:cubicBezTo>
                  <a:pt x="5751718" y="1448374"/>
                  <a:pt x="5756010" y="1439084"/>
                  <a:pt x="5753148" y="1436239"/>
                </a:cubicBezTo>
                <a:cubicBezTo>
                  <a:pt x="5734550" y="1453373"/>
                  <a:pt x="5693064" y="1466236"/>
                  <a:pt x="5695210" y="1494105"/>
                </a:cubicBezTo>
                <a:cubicBezTo>
                  <a:pt x="5688058" y="1500539"/>
                  <a:pt x="5692349" y="1489815"/>
                  <a:pt x="5684482" y="1491246"/>
                </a:cubicBezTo>
                <a:cubicBezTo>
                  <a:pt x="5680905" y="1499824"/>
                  <a:pt x="5673752" y="1502687"/>
                  <a:pt x="5668030" y="1508404"/>
                </a:cubicBezTo>
                <a:cubicBezTo>
                  <a:pt x="5670176" y="1515532"/>
                  <a:pt x="5663022" y="1517671"/>
                  <a:pt x="5667315" y="1521948"/>
                </a:cubicBezTo>
                <a:cubicBezTo>
                  <a:pt x="5673036" y="1518383"/>
                  <a:pt x="5680189" y="1518383"/>
                  <a:pt x="5682335" y="1509117"/>
                </a:cubicBezTo>
                <a:cubicBezTo>
                  <a:pt x="5679475" y="1509117"/>
                  <a:pt x="5675182" y="1509117"/>
                  <a:pt x="5675898" y="1506264"/>
                </a:cubicBezTo>
                <a:cubicBezTo>
                  <a:pt x="5682335" y="1506979"/>
                  <a:pt x="5683050" y="1498393"/>
                  <a:pt x="5689489" y="1499108"/>
                </a:cubicBezTo>
                <a:cubicBezTo>
                  <a:pt x="5688058" y="1508404"/>
                  <a:pt x="5697356" y="1509117"/>
                  <a:pt x="5695926" y="1517671"/>
                </a:cubicBezTo>
                <a:cubicBezTo>
                  <a:pt x="5688773" y="1524086"/>
                  <a:pt x="5693064" y="1514107"/>
                  <a:pt x="5685196" y="1514820"/>
                </a:cubicBezTo>
                <a:cubicBezTo>
                  <a:pt x="5683766" y="1531927"/>
                  <a:pt x="5657302" y="1522660"/>
                  <a:pt x="5666600" y="1540481"/>
                </a:cubicBezTo>
                <a:cubicBezTo>
                  <a:pt x="5663738" y="1541194"/>
                  <a:pt x="5660877" y="1543333"/>
                  <a:pt x="5660162" y="1548322"/>
                </a:cubicBezTo>
                <a:cubicBezTo>
                  <a:pt x="5653724" y="1551173"/>
                  <a:pt x="5652294" y="1539769"/>
                  <a:pt x="5648718" y="1547610"/>
                </a:cubicBezTo>
                <a:cubicBezTo>
                  <a:pt x="5648002" y="1551173"/>
                  <a:pt x="5652294" y="1549748"/>
                  <a:pt x="5651578" y="1552599"/>
                </a:cubicBezTo>
                <a:cubicBezTo>
                  <a:pt x="5643710" y="1556876"/>
                  <a:pt x="5637988" y="1564717"/>
                  <a:pt x="5629405" y="1567568"/>
                </a:cubicBezTo>
                <a:cubicBezTo>
                  <a:pt x="5637274" y="1568283"/>
                  <a:pt x="5622252" y="1576137"/>
                  <a:pt x="5629405" y="1575422"/>
                </a:cubicBezTo>
                <a:cubicBezTo>
                  <a:pt x="5634412" y="1567568"/>
                  <a:pt x="5643710" y="1566856"/>
                  <a:pt x="5650863" y="1563292"/>
                </a:cubicBezTo>
                <a:cubicBezTo>
                  <a:pt x="5639419" y="1570420"/>
                  <a:pt x="5639419" y="1577568"/>
                  <a:pt x="5630835" y="1586151"/>
                </a:cubicBezTo>
                <a:cubicBezTo>
                  <a:pt x="5629405" y="1584005"/>
                  <a:pt x="5632981" y="1576853"/>
                  <a:pt x="5626544" y="1578283"/>
                </a:cubicBezTo>
                <a:cubicBezTo>
                  <a:pt x="5625112" y="1581144"/>
                  <a:pt x="5622252" y="1581860"/>
                  <a:pt x="5621537" y="1586151"/>
                </a:cubicBezTo>
                <a:cubicBezTo>
                  <a:pt x="5625112" y="1588298"/>
                  <a:pt x="5624398" y="1594735"/>
                  <a:pt x="5627974" y="1596881"/>
                </a:cubicBezTo>
                <a:cubicBezTo>
                  <a:pt x="5632266" y="1587582"/>
                  <a:pt x="5642280" y="1588298"/>
                  <a:pt x="5645140" y="1576137"/>
                </a:cubicBezTo>
                <a:cubicBezTo>
                  <a:pt x="5653008" y="1574707"/>
                  <a:pt x="5653008" y="1579713"/>
                  <a:pt x="5658016" y="1579713"/>
                </a:cubicBezTo>
                <a:cubicBezTo>
                  <a:pt x="5669461" y="1565431"/>
                  <a:pt x="5666600" y="1550461"/>
                  <a:pt x="5685196" y="1549036"/>
                </a:cubicBezTo>
                <a:cubicBezTo>
                  <a:pt x="5690203" y="1552599"/>
                  <a:pt x="5676614" y="1559729"/>
                  <a:pt x="5686628" y="1559729"/>
                </a:cubicBezTo>
                <a:cubicBezTo>
                  <a:pt x="5688058" y="1549036"/>
                  <a:pt x="5689489" y="1547610"/>
                  <a:pt x="5696642" y="1541906"/>
                </a:cubicBezTo>
                <a:cubicBezTo>
                  <a:pt x="5701648" y="1544045"/>
                  <a:pt x="5685912" y="1557589"/>
                  <a:pt x="5696642" y="1557589"/>
                </a:cubicBezTo>
                <a:cubicBezTo>
                  <a:pt x="5697356" y="1548322"/>
                  <a:pt x="5704510" y="1546185"/>
                  <a:pt x="5700933" y="1534066"/>
                </a:cubicBezTo>
                <a:cubicBezTo>
                  <a:pt x="5715954" y="1532641"/>
                  <a:pt x="5695926" y="1547610"/>
                  <a:pt x="5708801" y="1547610"/>
                </a:cubicBezTo>
                <a:cubicBezTo>
                  <a:pt x="5710946" y="1534066"/>
                  <a:pt x="5721676" y="1534778"/>
                  <a:pt x="5711662" y="1529075"/>
                </a:cubicBezTo>
                <a:cubicBezTo>
                  <a:pt x="5724538" y="1531215"/>
                  <a:pt x="5731690" y="1525512"/>
                  <a:pt x="5726683" y="1516958"/>
                </a:cubicBezTo>
                <a:cubicBezTo>
                  <a:pt x="5729544" y="1516958"/>
                  <a:pt x="5732404" y="1516245"/>
                  <a:pt x="5732404" y="1511969"/>
                </a:cubicBezTo>
                <a:cubicBezTo>
                  <a:pt x="5737412" y="1511969"/>
                  <a:pt x="5738843" y="1524086"/>
                  <a:pt x="5745280" y="1515532"/>
                </a:cubicBezTo>
                <a:cubicBezTo>
                  <a:pt x="5745996" y="1509829"/>
                  <a:pt x="5743134" y="1506979"/>
                  <a:pt x="5742418" y="1501972"/>
                </a:cubicBezTo>
                <a:cubicBezTo>
                  <a:pt x="5746711" y="1497677"/>
                  <a:pt x="5757440" y="1484809"/>
                  <a:pt x="5761016" y="1491962"/>
                </a:cubicBezTo>
                <a:cubicBezTo>
                  <a:pt x="5754578" y="1492676"/>
                  <a:pt x="5752432" y="1499824"/>
                  <a:pt x="5746711" y="1501972"/>
                </a:cubicBezTo>
                <a:cubicBezTo>
                  <a:pt x="5763878" y="1499824"/>
                  <a:pt x="5774606" y="1476235"/>
                  <a:pt x="5783906" y="1493389"/>
                </a:cubicBezTo>
                <a:cubicBezTo>
                  <a:pt x="5788197" y="1481948"/>
                  <a:pt x="5799641" y="1484809"/>
                  <a:pt x="5803218" y="1473378"/>
                </a:cubicBezTo>
                <a:cubicBezTo>
                  <a:pt x="5798211" y="1477661"/>
                  <a:pt x="5787482" y="1473378"/>
                  <a:pt x="5786051" y="1485524"/>
                </a:cubicBezTo>
                <a:cubicBezTo>
                  <a:pt x="5776753" y="1484809"/>
                  <a:pt x="5776753" y="1484809"/>
                  <a:pt x="5776753" y="1484809"/>
                </a:cubicBezTo>
                <a:cubicBezTo>
                  <a:pt x="5778183" y="1481232"/>
                  <a:pt x="5778898" y="1477661"/>
                  <a:pt x="5779613" y="1474803"/>
                </a:cubicBezTo>
                <a:cubicBezTo>
                  <a:pt x="5786766" y="1474803"/>
                  <a:pt x="5795350" y="1469090"/>
                  <a:pt x="5805364" y="1465521"/>
                </a:cubicBezTo>
                <a:cubicBezTo>
                  <a:pt x="5807509" y="1469090"/>
                  <a:pt x="5804648" y="1476948"/>
                  <a:pt x="5811800" y="1476235"/>
                </a:cubicBezTo>
                <a:cubicBezTo>
                  <a:pt x="5816093" y="1461232"/>
                  <a:pt x="5833260" y="1458373"/>
                  <a:pt x="5838266" y="1456228"/>
                </a:cubicBezTo>
                <a:cubicBezTo>
                  <a:pt x="5836121" y="1447659"/>
                  <a:pt x="5846850" y="1440503"/>
                  <a:pt x="5839696" y="1434805"/>
                </a:cubicBezTo>
                <a:cubicBezTo>
                  <a:pt x="5841128" y="1434805"/>
                  <a:pt x="5842558" y="1433378"/>
                  <a:pt x="5843274" y="1429803"/>
                </a:cubicBezTo>
                <a:cubicBezTo>
                  <a:pt x="5848280" y="1437665"/>
                  <a:pt x="5856149" y="1430519"/>
                  <a:pt x="5856149" y="1441221"/>
                </a:cubicBezTo>
                <a:cubicBezTo>
                  <a:pt x="5862586" y="1435521"/>
                  <a:pt x="5859724" y="1426236"/>
                  <a:pt x="5856863" y="1422662"/>
                </a:cubicBezTo>
                <a:cubicBezTo>
                  <a:pt x="5867593" y="1420517"/>
                  <a:pt x="5883330" y="1393388"/>
                  <a:pt x="5880468" y="1413377"/>
                </a:cubicBezTo>
                <a:cubicBezTo>
                  <a:pt x="5884760" y="1412663"/>
                  <a:pt x="5892628" y="1399805"/>
                  <a:pt x="5895489" y="1408378"/>
                </a:cubicBezTo>
                <a:cubicBezTo>
                  <a:pt x="5892628" y="1412663"/>
                  <a:pt x="5886905" y="1411948"/>
                  <a:pt x="5885475" y="1419090"/>
                </a:cubicBezTo>
                <a:cubicBezTo>
                  <a:pt x="5896204" y="1422662"/>
                  <a:pt x="5896919" y="1410520"/>
                  <a:pt x="5904788" y="1409091"/>
                </a:cubicBezTo>
                <a:cubicBezTo>
                  <a:pt x="5903357" y="1414092"/>
                  <a:pt x="5903357" y="1414092"/>
                  <a:pt x="5903357" y="1414092"/>
                </a:cubicBezTo>
                <a:cubicBezTo>
                  <a:pt x="5904788" y="1414806"/>
                  <a:pt x="5905503" y="1416947"/>
                  <a:pt x="5904072" y="1419805"/>
                </a:cubicBezTo>
                <a:cubicBezTo>
                  <a:pt x="5900496" y="1419805"/>
                  <a:pt x="5895489" y="1418377"/>
                  <a:pt x="5894058" y="1421950"/>
                </a:cubicBezTo>
                <a:cubicBezTo>
                  <a:pt x="5893344" y="1424804"/>
                  <a:pt x="5891912" y="1429089"/>
                  <a:pt x="5894058" y="1429803"/>
                </a:cubicBezTo>
                <a:cubicBezTo>
                  <a:pt x="5902642" y="1424804"/>
                  <a:pt x="5915517" y="1419805"/>
                  <a:pt x="5911940" y="1406949"/>
                </a:cubicBezTo>
                <a:cubicBezTo>
                  <a:pt x="5924815" y="1401238"/>
                  <a:pt x="5936259" y="1394097"/>
                  <a:pt x="5944843" y="1381956"/>
                </a:cubicBezTo>
                <a:cubicBezTo>
                  <a:pt x="5939120" y="1379812"/>
                  <a:pt x="5936259" y="1374817"/>
                  <a:pt x="5936259" y="1368401"/>
                </a:cubicBezTo>
                <a:cubicBezTo>
                  <a:pt x="5946273" y="1379812"/>
                  <a:pt x="5939836" y="1363373"/>
                  <a:pt x="5952712" y="1361219"/>
                </a:cubicBezTo>
                <a:cubicBezTo>
                  <a:pt x="5956287" y="1369117"/>
                  <a:pt x="5943413" y="1379098"/>
                  <a:pt x="5951280" y="1381956"/>
                </a:cubicBezTo>
                <a:cubicBezTo>
                  <a:pt x="5963440" y="1372677"/>
                  <a:pt x="5979176" y="1368401"/>
                  <a:pt x="5985614" y="1349815"/>
                </a:cubicBezTo>
                <a:cubicBezTo>
                  <a:pt x="6002066" y="1351242"/>
                  <a:pt x="6018516" y="1328403"/>
                  <a:pt x="6032823" y="1330535"/>
                </a:cubicBezTo>
                <a:cubicBezTo>
                  <a:pt x="6032823" y="1334824"/>
                  <a:pt x="6027816" y="1336963"/>
                  <a:pt x="6030676" y="1338390"/>
                </a:cubicBezTo>
                <a:cubicBezTo>
                  <a:pt x="6039260" y="1334824"/>
                  <a:pt x="6036398" y="1351242"/>
                  <a:pt x="6043551" y="1341956"/>
                </a:cubicBezTo>
                <a:cubicBezTo>
                  <a:pt x="6043551" y="1336250"/>
                  <a:pt x="6038544" y="1335537"/>
                  <a:pt x="6037830" y="1330535"/>
                </a:cubicBezTo>
                <a:cubicBezTo>
                  <a:pt x="6042121" y="1317667"/>
                  <a:pt x="6053565" y="1314103"/>
                  <a:pt x="6060718" y="1305549"/>
                </a:cubicBezTo>
                <a:cubicBezTo>
                  <a:pt x="6054280" y="1304828"/>
                  <a:pt x="6046412" y="1306262"/>
                  <a:pt x="6048558" y="1299769"/>
                </a:cubicBezTo>
                <a:cubicBezTo>
                  <a:pt x="6053565" y="1294056"/>
                  <a:pt x="6061434" y="1293342"/>
                  <a:pt x="6065724" y="1286915"/>
                </a:cubicBezTo>
                <a:cubicBezTo>
                  <a:pt x="6063579" y="1293342"/>
                  <a:pt x="6071448" y="1290485"/>
                  <a:pt x="6070732" y="1295484"/>
                </a:cubicBezTo>
                <a:lnTo>
                  <a:pt x="6060518" y="1299407"/>
                </a:lnTo>
                <a:lnTo>
                  <a:pt x="6060450" y="1299233"/>
                </a:lnTo>
                <a:cubicBezTo>
                  <a:pt x="6059109" y="1299412"/>
                  <a:pt x="6056784" y="1301198"/>
                  <a:pt x="6052135" y="1302625"/>
                </a:cubicBezTo>
                <a:lnTo>
                  <a:pt x="6060518" y="1299407"/>
                </a:lnTo>
                <a:lnTo>
                  <a:pt x="6062864" y="1305549"/>
                </a:lnTo>
                <a:cubicBezTo>
                  <a:pt x="6072878" y="1297627"/>
                  <a:pt x="6084322" y="1294056"/>
                  <a:pt x="6093621" y="1285487"/>
                </a:cubicBezTo>
                <a:cubicBezTo>
                  <a:pt x="6090760" y="1294770"/>
                  <a:pt x="6098628" y="1299769"/>
                  <a:pt x="6105780" y="1294056"/>
                </a:cubicBezTo>
                <a:cubicBezTo>
                  <a:pt x="6105066" y="1304116"/>
                  <a:pt x="6094336" y="1296198"/>
                  <a:pt x="6093621" y="1304116"/>
                </a:cubicBezTo>
                <a:cubicBezTo>
                  <a:pt x="6100774" y="1309118"/>
                  <a:pt x="6111503" y="1306262"/>
                  <a:pt x="6116510" y="1289771"/>
                </a:cubicBezTo>
                <a:cubicBezTo>
                  <a:pt x="6108642" y="1286200"/>
                  <a:pt x="6107926" y="1288343"/>
                  <a:pt x="6109358" y="1281202"/>
                </a:cubicBezTo>
                <a:cubicBezTo>
                  <a:pt x="6099344" y="1284058"/>
                  <a:pt x="6107212" y="1293342"/>
                  <a:pt x="6096482" y="1294056"/>
                </a:cubicBezTo>
                <a:cubicBezTo>
                  <a:pt x="6097912" y="1287629"/>
                  <a:pt x="6102205" y="1286200"/>
                  <a:pt x="6102919" y="1278346"/>
                </a:cubicBezTo>
                <a:cubicBezTo>
                  <a:pt x="6118656" y="1269062"/>
                  <a:pt x="6142260" y="1259779"/>
                  <a:pt x="6147268" y="1242640"/>
                </a:cubicBezTo>
                <a:cubicBezTo>
                  <a:pt x="6154420" y="1241212"/>
                  <a:pt x="6152989" y="1247639"/>
                  <a:pt x="6160142" y="1246210"/>
                </a:cubicBezTo>
                <a:cubicBezTo>
                  <a:pt x="6160857" y="1243354"/>
                  <a:pt x="6163003" y="1242640"/>
                  <a:pt x="6163718" y="1240498"/>
                </a:cubicBezTo>
                <a:cubicBezTo>
                  <a:pt x="6167296" y="1236212"/>
                  <a:pt x="6159427" y="1231929"/>
                  <a:pt x="6166580" y="1230500"/>
                </a:cubicBezTo>
                <a:cubicBezTo>
                  <a:pt x="6176594" y="1232642"/>
                  <a:pt x="6205204" y="1215504"/>
                  <a:pt x="6204490" y="1199793"/>
                </a:cubicBezTo>
                <a:cubicBezTo>
                  <a:pt x="6213788" y="1196223"/>
                  <a:pt x="6203774" y="1209077"/>
                  <a:pt x="6209497" y="1207648"/>
                </a:cubicBezTo>
                <a:cubicBezTo>
                  <a:pt x="6210927" y="1204077"/>
                  <a:pt x="6215934" y="1205506"/>
                  <a:pt x="6219511" y="1205506"/>
                </a:cubicBezTo>
                <a:cubicBezTo>
                  <a:pt x="6219511" y="1196937"/>
                  <a:pt x="6224518" y="1196937"/>
                  <a:pt x="6230239" y="1198365"/>
                </a:cubicBezTo>
                <a:cubicBezTo>
                  <a:pt x="6230954" y="1194794"/>
                  <a:pt x="6228809" y="1194081"/>
                  <a:pt x="6230239" y="1189796"/>
                </a:cubicBezTo>
                <a:cubicBezTo>
                  <a:pt x="6236678" y="1191223"/>
                  <a:pt x="6238823" y="1184083"/>
                  <a:pt x="6245260" y="1185510"/>
                </a:cubicBezTo>
                <a:cubicBezTo>
                  <a:pt x="6243830" y="1189796"/>
                  <a:pt x="6245260" y="1191938"/>
                  <a:pt x="6248122" y="1193366"/>
                </a:cubicBezTo>
                <a:cubicBezTo>
                  <a:pt x="6250267" y="1189796"/>
                  <a:pt x="6253128" y="1186939"/>
                  <a:pt x="6255274" y="1182654"/>
                </a:cubicBezTo>
                <a:cubicBezTo>
                  <a:pt x="6250982" y="1181940"/>
                  <a:pt x="6249552" y="1185510"/>
                  <a:pt x="6245260" y="1185510"/>
                </a:cubicBezTo>
                <a:cubicBezTo>
                  <a:pt x="6250267" y="1178370"/>
                  <a:pt x="6255990" y="1174800"/>
                  <a:pt x="6256705" y="1169800"/>
                </a:cubicBezTo>
                <a:cubicBezTo>
                  <a:pt x="6257420" y="1182654"/>
                  <a:pt x="6268865" y="1161231"/>
                  <a:pt x="6274586" y="1170514"/>
                </a:cubicBezTo>
                <a:cubicBezTo>
                  <a:pt x="6287462" y="1153375"/>
                  <a:pt x="6304628" y="1141950"/>
                  <a:pt x="6325372" y="1137665"/>
                </a:cubicBezTo>
                <a:cubicBezTo>
                  <a:pt x="6327517" y="1126954"/>
                  <a:pt x="6327517" y="1131952"/>
                  <a:pt x="6333240" y="1132666"/>
                </a:cubicBezTo>
                <a:cubicBezTo>
                  <a:pt x="6341108" y="1120527"/>
                  <a:pt x="6357559" y="1106244"/>
                  <a:pt x="6366858" y="1109815"/>
                </a:cubicBezTo>
                <a:cubicBezTo>
                  <a:pt x="6369003" y="1095533"/>
                  <a:pt x="6391178" y="1094819"/>
                  <a:pt x="6395469" y="1097675"/>
                </a:cubicBezTo>
                <a:cubicBezTo>
                  <a:pt x="6394038" y="1097675"/>
                  <a:pt x="6386885" y="1106244"/>
                  <a:pt x="6391178" y="1105531"/>
                </a:cubicBezTo>
                <a:cubicBezTo>
                  <a:pt x="6396899" y="1104102"/>
                  <a:pt x="6400476" y="1100531"/>
                  <a:pt x="6403338" y="1095533"/>
                </a:cubicBezTo>
                <a:cubicBezTo>
                  <a:pt x="6400476" y="1094819"/>
                  <a:pt x="6398330" y="1094104"/>
                  <a:pt x="6400476" y="1089820"/>
                </a:cubicBezTo>
                <a:cubicBezTo>
                  <a:pt x="6408344" y="1086963"/>
                  <a:pt x="6412636" y="1078394"/>
                  <a:pt x="6419072" y="1071967"/>
                </a:cubicBezTo>
                <a:cubicBezTo>
                  <a:pt x="6408344" y="1094819"/>
                  <a:pt x="6414066" y="1104816"/>
                  <a:pt x="6398330" y="1105531"/>
                </a:cubicBezTo>
                <a:cubicBezTo>
                  <a:pt x="6393324" y="1117670"/>
                  <a:pt x="6383310" y="1120527"/>
                  <a:pt x="6377587" y="1131238"/>
                </a:cubicBezTo>
                <a:cubicBezTo>
                  <a:pt x="6370434" y="1132666"/>
                  <a:pt x="6370434" y="1125525"/>
                  <a:pt x="6363996" y="1131238"/>
                </a:cubicBezTo>
                <a:cubicBezTo>
                  <a:pt x="6363282" y="1126239"/>
                  <a:pt x="6373296" y="1122669"/>
                  <a:pt x="6366858" y="1120527"/>
                </a:cubicBezTo>
                <a:cubicBezTo>
                  <a:pt x="6353268" y="1132666"/>
                  <a:pt x="6334670" y="1147663"/>
                  <a:pt x="6334670" y="1161946"/>
                </a:cubicBezTo>
                <a:cubicBezTo>
                  <a:pt x="6326802" y="1163373"/>
                  <a:pt x="6331808" y="1152662"/>
                  <a:pt x="6323226" y="1153375"/>
                </a:cubicBezTo>
                <a:cubicBezTo>
                  <a:pt x="6321794" y="1169086"/>
                  <a:pt x="6303914" y="1169086"/>
                  <a:pt x="6299621" y="1174085"/>
                </a:cubicBezTo>
                <a:cubicBezTo>
                  <a:pt x="6303198" y="1170514"/>
                  <a:pt x="6306060" y="1164802"/>
                  <a:pt x="6308205" y="1158375"/>
                </a:cubicBezTo>
                <a:cubicBezTo>
                  <a:pt x="6316788" y="1160517"/>
                  <a:pt x="6328233" y="1149806"/>
                  <a:pt x="6323942" y="1142664"/>
                </a:cubicBezTo>
                <a:cubicBezTo>
                  <a:pt x="6311066" y="1144806"/>
                  <a:pt x="6305344" y="1157660"/>
                  <a:pt x="6293900" y="1160517"/>
                </a:cubicBezTo>
                <a:cubicBezTo>
                  <a:pt x="6291754" y="1168373"/>
                  <a:pt x="6291754" y="1168373"/>
                  <a:pt x="6291754" y="1168373"/>
                </a:cubicBezTo>
                <a:cubicBezTo>
                  <a:pt x="6296046" y="1171943"/>
                  <a:pt x="6301766" y="1161946"/>
                  <a:pt x="6301052" y="1168373"/>
                </a:cubicBezTo>
                <a:cubicBezTo>
                  <a:pt x="6296046" y="1168373"/>
                  <a:pt x="6297476" y="1177656"/>
                  <a:pt x="6295330" y="1181940"/>
                </a:cubicBezTo>
                <a:cubicBezTo>
                  <a:pt x="6277448" y="1181227"/>
                  <a:pt x="6286032" y="1201935"/>
                  <a:pt x="6272440" y="1207648"/>
                </a:cubicBezTo>
                <a:cubicBezTo>
                  <a:pt x="6271010" y="1201221"/>
                  <a:pt x="6280309" y="1194794"/>
                  <a:pt x="6275302" y="1194081"/>
                </a:cubicBezTo>
                <a:cubicBezTo>
                  <a:pt x="6266719" y="1201935"/>
                  <a:pt x="6256705" y="1207648"/>
                  <a:pt x="6248837" y="1217646"/>
                </a:cubicBezTo>
                <a:cubicBezTo>
                  <a:pt x="6241684" y="1219075"/>
                  <a:pt x="6243830" y="1213361"/>
                  <a:pt x="6238108" y="1214075"/>
                </a:cubicBezTo>
                <a:cubicBezTo>
                  <a:pt x="6235246" y="1221217"/>
                  <a:pt x="6230954" y="1227644"/>
                  <a:pt x="6228809" y="1232642"/>
                </a:cubicBezTo>
                <a:cubicBezTo>
                  <a:pt x="6223086" y="1229786"/>
                  <a:pt x="6230239" y="1216218"/>
                  <a:pt x="6227378" y="1211219"/>
                </a:cubicBezTo>
                <a:cubicBezTo>
                  <a:pt x="6221656" y="1210504"/>
                  <a:pt x="6220225" y="1216931"/>
                  <a:pt x="6215934" y="1219075"/>
                </a:cubicBezTo>
                <a:cubicBezTo>
                  <a:pt x="6222371" y="1224073"/>
                  <a:pt x="6210927" y="1230500"/>
                  <a:pt x="6208066" y="1231929"/>
                </a:cubicBezTo>
                <a:cubicBezTo>
                  <a:pt x="6214504" y="1237641"/>
                  <a:pt x="6204490" y="1241925"/>
                  <a:pt x="6206636" y="1244783"/>
                </a:cubicBezTo>
                <a:cubicBezTo>
                  <a:pt x="6208066" y="1245496"/>
                  <a:pt x="6209497" y="1245496"/>
                  <a:pt x="6208066" y="1247639"/>
                </a:cubicBezTo>
                <a:cubicBezTo>
                  <a:pt x="6198767" y="1250496"/>
                  <a:pt x="6207350" y="1237641"/>
                  <a:pt x="6198767" y="1239783"/>
                </a:cubicBezTo>
                <a:cubicBezTo>
                  <a:pt x="6187322" y="1244068"/>
                  <a:pt x="6191614" y="1264777"/>
                  <a:pt x="6183030" y="1265491"/>
                </a:cubicBezTo>
                <a:cubicBezTo>
                  <a:pt x="6185176" y="1259779"/>
                  <a:pt x="6185176" y="1255494"/>
                  <a:pt x="6180885" y="1254779"/>
                </a:cubicBezTo>
                <a:cubicBezTo>
                  <a:pt x="6165148" y="1258350"/>
                  <a:pt x="6167296" y="1281916"/>
                  <a:pt x="6165864" y="1286200"/>
                </a:cubicBezTo>
                <a:cubicBezTo>
                  <a:pt x="6166580" y="1280488"/>
                  <a:pt x="6160857" y="1280488"/>
                  <a:pt x="6158712" y="1277631"/>
                </a:cubicBezTo>
                <a:cubicBezTo>
                  <a:pt x="6160142" y="1271204"/>
                  <a:pt x="6170871" y="1260492"/>
                  <a:pt x="6166580" y="1256923"/>
                </a:cubicBezTo>
                <a:cubicBezTo>
                  <a:pt x="6148698" y="1264777"/>
                  <a:pt x="6156566" y="1276204"/>
                  <a:pt x="6145836" y="1290485"/>
                </a:cubicBezTo>
                <a:cubicBezTo>
                  <a:pt x="6141545" y="1291200"/>
                  <a:pt x="6141545" y="1287629"/>
                  <a:pt x="6137968" y="1287629"/>
                </a:cubicBezTo>
                <a:cubicBezTo>
                  <a:pt x="6133676" y="1303378"/>
                  <a:pt x="6133676" y="1303378"/>
                  <a:pt x="6133676" y="1303378"/>
                </a:cubicBezTo>
                <a:cubicBezTo>
                  <a:pt x="6137968" y="1304116"/>
                  <a:pt x="6145120" y="1290485"/>
                  <a:pt x="6146552" y="1299054"/>
                </a:cubicBezTo>
                <a:cubicBezTo>
                  <a:pt x="6140114" y="1303378"/>
                  <a:pt x="6132246" y="1305549"/>
                  <a:pt x="6128670" y="1314103"/>
                </a:cubicBezTo>
                <a:cubicBezTo>
                  <a:pt x="6147982" y="1302625"/>
                  <a:pt x="6165864" y="1289056"/>
                  <a:pt x="6184462" y="1276204"/>
                </a:cubicBezTo>
                <a:cubicBezTo>
                  <a:pt x="6175878" y="1298341"/>
                  <a:pt x="6133676" y="1303378"/>
                  <a:pt x="6137968" y="1321957"/>
                </a:cubicBezTo>
                <a:cubicBezTo>
                  <a:pt x="6135822" y="1329824"/>
                  <a:pt x="6130100" y="1331964"/>
                  <a:pt x="6125094" y="1334824"/>
                </a:cubicBezTo>
                <a:cubicBezTo>
                  <a:pt x="6125808" y="1331964"/>
                  <a:pt x="6127240" y="1327686"/>
                  <a:pt x="6125094" y="1326970"/>
                </a:cubicBezTo>
                <a:cubicBezTo>
                  <a:pt x="6115080" y="1334110"/>
                  <a:pt x="6102205" y="1336963"/>
                  <a:pt x="6092191" y="1344096"/>
                </a:cubicBezTo>
                <a:cubicBezTo>
                  <a:pt x="6092905" y="1341243"/>
                  <a:pt x="6094336" y="1336250"/>
                  <a:pt x="6092191" y="1336250"/>
                </a:cubicBezTo>
                <a:cubicBezTo>
                  <a:pt x="6090045" y="1343383"/>
                  <a:pt x="6080746" y="1339817"/>
                  <a:pt x="6079316" y="1348382"/>
                </a:cubicBezTo>
                <a:cubicBezTo>
                  <a:pt x="6084322" y="1347668"/>
                  <a:pt x="6086468" y="1343383"/>
                  <a:pt x="6092191" y="1344096"/>
                </a:cubicBezTo>
                <a:cubicBezTo>
                  <a:pt x="6085752" y="1358370"/>
                  <a:pt x="6080031" y="1360502"/>
                  <a:pt x="6078600" y="1377670"/>
                </a:cubicBezTo>
                <a:cubicBezTo>
                  <a:pt x="6067156" y="1379098"/>
                  <a:pt x="6077170" y="1386239"/>
                  <a:pt x="6058572" y="1389807"/>
                </a:cubicBezTo>
                <a:cubicBezTo>
                  <a:pt x="6055711" y="1407663"/>
                  <a:pt x="6027816" y="1416235"/>
                  <a:pt x="6013510" y="1427655"/>
                </a:cubicBezTo>
                <a:cubicBezTo>
                  <a:pt x="6014225" y="1424804"/>
                  <a:pt x="6016370" y="1420517"/>
                  <a:pt x="6013510" y="1419805"/>
                </a:cubicBezTo>
                <a:cubicBezTo>
                  <a:pt x="6012795" y="1421950"/>
                  <a:pt x="6010650" y="1422662"/>
                  <a:pt x="6008502" y="1421950"/>
                </a:cubicBezTo>
                <a:cubicBezTo>
                  <a:pt x="6012795" y="1427655"/>
                  <a:pt x="6009218" y="1437665"/>
                  <a:pt x="5999204" y="1437665"/>
                </a:cubicBezTo>
                <a:cubicBezTo>
                  <a:pt x="5996343" y="1437665"/>
                  <a:pt x="5998488" y="1432662"/>
                  <a:pt x="5996343" y="1431947"/>
                </a:cubicBezTo>
                <a:cubicBezTo>
                  <a:pt x="5994197" y="1439084"/>
                  <a:pt x="5998488" y="1437665"/>
                  <a:pt x="5993482" y="1442656"/>
                </a:cubicBezTo>
                <a:cubicBezTo>
                  <a:pt x="5988474" y="1443369"/>
                  <a:pt x="5989906" y="1439084"/>
                  <a:pt x="5987760" y="1436956"/>
                </a:cubicBezTo>
                <a:cubicBezTo>
                  <a:pt x="5986329" y="1441939"/>
                  <a:pt x="5989190" y="1442656"/>
                  <a:pt x="5987044" y="1447659"/>
                </a:cubicBezTo>
                <a:cubicBezTo>
                  <a:pt x="5977746" y="1456943"/>
                  <a:pt x="5957718" y="1460517"/>
                  <a:pt x="5957002" y="1472663"/>
                </a:cubicBezTo>
                <a:cubicBezTo>
                  <a:pt x="5948420" y="1474803"/>
                  <a:pt x="5958432" y="1461232"/>
                  <a:pt x="5950566" y="1461947"/>
                </a:cubicBezTo>
                <a:cubicBezTo>
                  <a:pt x="5943413" y="1489815"/>
                  <a:pt x="5924100" y="1493389"/>
                  <a:pt x="5909794" y="1494105"/>
                </a:cubicBezTo>
                <a:cubicBezTo>
                  <a:pt x="5911940" y="1494105"/>
                  <a:pt x="5911940" y="1491246"/>
                  <a:pt x="5907648" y="1491246"/>
                </a:cubicBezTo>
                <a:cubicBezTo>
                  <a:pt x="5914801" y="1486239"/>
                  <a:pt x="5919092" y="1468378"/>
                  <a:pt x="5910510" y="1464806"/>
                </a:cubicBezTo>
                <a:cubicBezTo>
                  <a:pt x="5905503" y="1473378"/>
                  <a:pt x="5909794" y="1476235"/>
                  <a:pt x="5901210" y="1480518"/>
                </a:cubicBezTo>
                <a:cubicBezTo>
                  <a:pt x="5904788" y="1483378"/>
                  <a:pt x="5908364" y="1486239"/>
                  <a:pt x="5904788" y="1494105"/>
                </a:cubicBezTo>
                <a:cubicBezTo>
                  <a:pt x="5896919" y="1494105"/>
                  <a:pt x="5902642" y="1483378"/>
                  <a:pt x="5896204" y="1482663"/>
                </a:cubicBezTo>
                <a:cubicBezTo>
                  <a:pt x="5890482" y="1485524"/>
                  <a:pt x="5887620" y="1481232"/>
                  <a:pt x="5882614" y="1490532"/>
                </a:cubicBezTo>
                <a:cubicBezTo>
                  <a:pt x="5881898" y="1515532"/>
                  <a:pt x="5856149" y="1527650"/>
                  <a:pt x="5846135" y="1546897"/>
                </a:cubicBezTo>
                <a:cubicBezTo>
                  <a:pt x="5848280" y="1540481"/>
                  <a:pt x="5850426" y="1534066"/>
                  <a:pt x="5845420" y="1533353"/>
                </a:cubicBezTo>
                <a:cubicBezTo>
                  <a:pt x="5836836" y="1541194"/>
                  <a:pt x="5832544" y="1539769"/>
                  <a:pt x="5835406" y="1551887"/>
                </a:cubicBezTo>
                <a:cubicBezTo>
                  <a:pt x="5821100" y="1551173"/>
                  <a:pt x="5836836" y="1562580"/>
                  <a:pt x="5825392" y="1564717"/>
                </a:cubicBezTo>
                <a:cubicBezTo>
                  <a:pt x="5828252" y="1555451"/>
                  <a:pt x="5824676" y="1553313"/>
                  <a:pt x="5822530" y="1548322"/>
                </a:cubicBezTo>
                <a:cubicBezTo>
                  <a:pt x="5819669" y="1549036"/>
                  <a:pt x="5818238" y="1551173"/>
                  <a:pt x="5816808" y="1553313"/>
                </a:cubicBezTo>
                <a:cubicBezTo>
                  <a:pt x="5818238" y="1556876"/>
                  <a:pt x="5821814" y="1558303"/>
                  <a:pt x="5817523" y="1566856"/>
                </a:cubicBezTo>
                <a:cubicBezTo>
                  <a:pt x="5809655" y="1560440"/>
                  <a:pt x="5806079" y="1571846"/>
                  <a:pt x="5810370" y="1576853"/>
                </a:cubicBezTo>
                <a:cubicBezTo>
                  <a:pt x="5777468" y="1590442"/>
                  <a:pt x="5757440" y="1629016"/>
                  <a:pt x="5730259" y="1623298"/>
                </a:cubicBezTo>
                <a:cubicBezTo>
                  <a:pt x="5728829" y="1634018"/>
                  <a:pt x="5720960" y="1633304"/>
                  <a:pt x="5720245" y="1644023"/>
                </a:cubicBezTo>
                <a:cubicBezTo>
                  <a:pt x="5706656" y="1641879"/>
                  <a:pt x="5703794" y="1651170"/>
                  <a:pt x="5703794" y="1661888"/>
                </a:cubicBezTo>
                <a:cubicBezTo>
                  <a:pt x="5690919" y="1669034"/>
                  <a:pt x="5685196" y="1666177"/>
                  <a:pt x="5684482" y="1679754"/>
                </a:cubicBezTo>
                <a:cubicBezTo>
                  <a:pt x="5674468" y="1683327"/>
                  <a:pt x="5686628" y="1668320"/>
                  <a:pt x="5680905" y="1669034"/>
                </a:cubicBezTo>
                <a:cubicBezTo>
                  <a:pt x="5672321" y="1669034"/>
                  <a:pt x="5673036" y="1679754"/>
                  <a:pt x="5665168" y="1673323"/>
                </a:cubicBezTo>
                <a:cubicBezTo>
                  <a:pt x="5665168" y="1682613"/>
                  <a:pt x="5660162" y="1684756"/>
                  <a:pt x="5655154" y="1686186"/>
                </a:cubicBezTo>
                <a:cubicBezTo>
                  <a:pt x="5655870" y="1682613"/>
                  <a:pt x="5657302" y="1678325"/>
                  <a:pt x="5655154" y="1678325"/>
                </a:cubicBezTo>
                <a:cubicBezTo>
                  <a:pt x="5629405" y="1708325"/>
                  <a:pt x="5587918" y="1731884"/>
                  <a:pt x="5569322" y="1761156"/>
                </a:cubicBezTo>
                <a:cubicBezTo>
                  <a:pt x="5578620" y="1757603"/>
                  <a:pt x="5591495" y="1740479"/>
                  <a:pt x="5597218" y="1744032"/>
                </a:cubicBezTo>
                <a:cubicBezTo>
                  <a:pt x="5594356" y="1744753"/>
                  <a:pt x="5590780" y="1748352"/>
                  <a:pt x="5593640" y="1749071"/>
                </a:cubicBezTo>
                <a:cubicBezTo>
                  <a:pt x="5600079" y="1746912"/>
                  <a:pt x="5607946" y="1744032"/>
                  <a:pt x="5600794" y="1739046"/>
                </a:cubicBezTo>
                <a:cubicBezTo>
                  <a:pt x="5611523" y="1731168"/>
                  <a:pt x="5612953" y="1744032"/>
                  <a:pt x="5611523" y="1752627"/>
                </a:cubicBezTo>
                <a:cubicBezTo>
                  <a:pt x="5596502" y="1755471"/>
                  <a:pt x="5574328" y="1759735"/>
                  <a:pt x="5579336" y="1775426"/>
                </a:cubicBezTo>
                <a:cubicBezTo>
                  <a:pt x="5572183" y="1771849"/>
                  <a:pt x="5573613" y="1784715"/>
                  <a:pt x="5565744" y="1782570"/>
                </a:cubicBezTo>
                <a:cubicBezTo>
                  <a:pt x="5564314" y="1776134"/>
                  <a:pt x="5574328" y="1772567"/>
                  <a:pt x="5568606" y="1771849"/>
                </a:cubicBezTo>
                <a:cubicBezTo>
                  <a:pt x="5561453" y="1771132"/>
                  <a:pt x="5559308" y="1778278"/>
                  <a:pt x="5556446" y="1784715"/>
                </a:cubicBezTo>
                <a:cubicBezTo>
                  <a:pt x="5557876" y="1785431"/>
                  <a:pt x="5560738" y="1784715"/>
                  <a:pt x="5560023" y="1787576"/>
                </a:cubicBezTo>
                <a:cubicBezTo>
                  <a:pt x="5552155" y="1787576"/>
                  <a:pt x="5550724" y="1781854"/>
                  <a:pt x="5555016" y="1771132"/>
                </a:cubicBezTo>
                <a:cubicBezTo>
                  <a:pt x="5560738" y="1768981"/>
                  <a:pt x="5562883" y="1772567"/>
                  <a:pt x="5567176" y="1761156"/>
                </a:cubicBezTo>
                <a:cubicBezTo>
                  <a:pt x="5556446" y="1763288"/>
                  <a:pt x="5565029" y="1749783"/>
                  <a:pt x="5556446" y="1749783"/>
                </a:cubicBezTo>
                <a:cubicBezTo>
                  <a:pt x="5554300" y="1755471"/>
                  <a:pt x="5550009" y="1756891"/>
                  <a:pt x="5546432" y="1760446"/>
                </a:cubicBezTo>
                <a:cubicBezTo>
                  <a:pt x="5551440" y="1779708"/>
                  <a:pt x="5539280" y="1803301"/>
                  <a:pt x="5527120" y="1814697"/>
                </a:cubicBezTo>
                <a:cubicBezTo>
                  <a:pt x="5531412" y="1805445"/>
                  <a:pt x="5519252" y="1811847"/>
                  <a:pt x="5517820" y="1814697"/>
                </a:cubicBezTo>
                <a:cubicBezTo>
                  <a:pt x="5519968" y="1825417"/>
                  <a:pt x="5501370" y="1829001"/>
                  <a:pt x="5493502" y="1833976"/>
                </a:cubicBezTo>
                <a:cubicBezTo>
                  <a:pt x="5494217" y="1830436"/>
                  <a:pt x="5497078" y="1824709"/>
                  <a:pt x="5494217" y="1823993"/>
                </a:cubicBezTo>
                <a:cubicBezTo>
                  <a:pt x="5484203" y="1826131"/>
                  <a:pt x="5489926" y="1842570"/>
                  <a:pt x="5483488" y="1843989"/>
                </a:cubicBezTo>
                <a:cubicBezTo>
                  <a:pt x="5480626" y="1833267"/>
                  <a:pt x="5475619" y="1849695"/>
                  <a:pt x="5472044" y="1851136"/>
                </a:cubicBezTo>
                <a:cubicBezTo>
                  <a:pt x="5473474" y="1845405"/>
                  <a:pt x="5462745" y="1849695"/>
                  <a:pt x="5459168" y="1847556"/>
                </a:cubicBezTo>
                <a:cubicBezTo>
                  <a:pt x="5458452" y="1852547"/>
                  <a:pt x="5454877" y="1853264"/>
                  <a:pt x="5454161" y="1858263"/>
                </a:cubicBezTo>
                <a:cubicBezTo>
                  <a:pt x="5457022" y="1853982"/>
                  <a:pt x="5464175" y="1850422"/>
                  <a:pt x="5463460" y="1858982"/>
                </a:cubicBezTo>
                <a:cubicBezTo>
                  <a:pt x="5454161" y="1860416"/>
                  <a:pt x="5445578" y="1866833"/>
                  <a:pt x="5452016" y="1873973"/>
                </a:cubicBezTo>
                <a:cubicBezTo>
                  <a:pt x="5443432" y="1876831"/>
                  <a:pt x="5452731" y="1865407"/>
                  <a:pt x="5444147" y="1868262"/>
                </a:cubicBezTo>
                <a:cubicBezTo>
                  <a:pt x="5442717" y="1882544"/>
                  <a:pt x="5439140" y="1873260"/>
                  <a:pt x="5434134" y="1878261"/>
                </a:cubicBezTo>
                <a:cubicBezTo>
                  <a:pt x="5431988" y="1884687"/>
                  <a:pt x="5435564" y="1886114"/>
                  <a:pt x="5438424" y="1888972"/>
                </a:cubicBezTo>
                <a:cubicBezTo>
                  <a:pt x="5435564" y="1881115"/>
                  <a:pt x="5451300" y="1879687"/>
                  <a:pt x="5456307" y="1873973"/>
                </a:cubicBezTo>
                <a:cubicBezTo>
                  <a:pt x="5452731" y="1881115"/>
                  <a:pt x="5459168" y="1879687"/>
                  <a:pt x="5458452" y="1884687"/>
                </a:cubicBezTo>
                <a:cubicBezTo>
                  <a:pt x="5453446" y="1888258"/>
                  <a:pt x="5447724" y="1889686"/>
                  <a:pt x="5444863" y="1897542"/>
                </a:cubicBezTo>
                <a:cubicBezTo>
                  <a:pt x="5447724" y="1902543"/>
                  <a:pt x="5453446" y="1898971"/>
                  <a:pt x="5459168" y="1898257"/>
                </a:cubicBezTo>
                <a:cubicBezTo>
                  <a:pt x="5444863" y="1908257"/>
                  <a:pt x="5440572" y="1905399"/>
                  <a:pt x="5429842" y="1901829"/>
                </a:cubicBezTo>
                <a:cubicBezTo>
                  <a:pt x="5424835" y="1912542"/>
                  <a:pt x="5411960" y="1906828"/>
                  <a:pt x="5404092" y="1910399"/>
                </a:cubicBezTo>
                <a:cubicBezTo>
                  <a:pt x="5401946" y="1906114"/>
                  <a:pt x="5404092" y="1898257"/>
                  <a:pt x="5401230" y="1894686"/>
                </a:cubicBezTo>
                <a:cubicBezTo>
                  <a:pt x="5394793" y="1901114"/>
                  <a:pt x="5386210" y="1903971"/>
                  <a:pt x="5380488" y="1911828"/>
                </a:cubicBezTo>
                <a:cubicBezTo>
                  <a:pt x="5380488" y="1916827"/>
                  <a:pt x="5384779" y="1923255"/>
                  <a:pt x="5376911" y="1924684"/>
                </a:cubicBezTo>
                <a:cubicBezTo>
                  <a:pt x="5374050" y="1919685"/>
                  <a:pt x="5382634" y="1914685"/>
                  <a:pt x="5372620" y="1913971"/>
                </a:cubicBezTo>
                <a:cubicBezTo>
                  <a:pt x="5374050" y="1923970"/>
                  <a:pt x="5370474" y="1918970"/>
                  <a:pt x="5364752" y="1923970"/>
                </a:cubicBezTo>
                <a:cubicBezTo>
                  <a:pt x="5366182" y="1927542"/>
                  <a:pt x="5366897" y="1931827"/>
                  <a:pt x="5369042" y="1934683"/>
                </a:cubicBezTo>
                <a:cubicBezTo>
                  <a:pt x="5370474" y="1932541"/>
                  <a:pt x="5379772" y="1926827"/>
                  <a:pt x="5379056" y="1932541"/>
                </a:cubicBezTo>
                <a:cubicBezTo>
                  <a:pt x="5374766" y="1935398"/>
                  <a:pt x="5368328" y="1934683"/>
                  <a:pt x="5366897" y="1942540"/>
                </a:cubicBezTo>
                <a:cubicBezTo>
                  <a:pt x="5371188" y="1946825"/>
                  <a:pt x="5377626" y="1936826"/>
                  <a:pt x="5376196" y="1943255"/>
                </a:cubicBezTo>
                <a:cubicBezTo>
                  <a:pt x="5371904" y="1943969"/>
                  <a:pt x="5372620" y="1948969"/>
                  <a:pt x="5374050" y="1951112"/>
                </a:cubicBezTo>
                <a:cubicBezTo>
                  <a:pt x="5366182" y="1951826"/>
                  <a:pt x="5362606" y="1949683"/>
                  <a:pt x="5361174" y="1944684"/>
                </a:cubicBezTo>
                <a:cubicBezTo>
                  <a:pt x="5358314" y="1949683"/>
                  <a:pt x="5351876" y="1948969"/>
                  <a:pt x="5349015" y="1954683"/>
                </a:cubicBezTo>
                <a:cubicBezTo>
                  <a:pt x="5342578" y="1954683"/>
                  <a:pt x="5335425" y="1943969"/>
                  <a:pt x="5331134" y="1953254"/>
                </a:cubicBezTo>
                <a:cubicBezTo>
                  <a:pt x="5326127" y="1963254"/>
                  <a:pt x="5339716" y="1958253"/>
                  <a:pt x="5333280" y="1969682"/>
                </a:cubicBezTo>
                <a:cubicBezTo>
                  <a:pt x="5323980" y="1971110"/>
                  <a:pt x="5333994" y="1956826"/>
                  <a:pt x="5324696" y="1958253"/>
                </a:cubicBezTo>
                <a:cubicBezTo>
                  <a:pt x="5312536" y="1966825"/>
                  <a:pt x="5299660" y="1973967"/>
                  <a:pt x="5292508" y="1991109"/>
                </a:cubicBezTo>
                <a:cubicBezTo>
                  <a:pt x="5288931" y="1981110"/>
                  <a:pt x="5281778" y="1998252"/>
                  <a:pt x="5278203" y="2000395"/>
                </a:cubicBezTo>
                <a:cubicBezTo>
                  <a:pt x="5271050" y="2002537"/>
                  <a:pt x="5267473" y="1991824"/>
                  <a:pt x="5261750" y="1999681"/>
                </a:cubicBezTo>
                <a:cubicBezTo>
                  <a:pt x="5259605" y="2008965"/>
                  <a:pt x="5258175" y="2022536"/>
                  <a:pt x="5256030" y="2028250"/>
                </a:cubicBezTo>
                <a:cubicBezTo>
                  <a:pt x="5253884" y="2025394"/>
                  <a:pt x="5248876" y="2026822"/>
                  <a:pt x="5242438" y="2027536"/>
                </a:cubicBezTo>
                <a:cubicBezTo>
                  <a:pt x="5236002" y="2021822"/>
                  <a:pt x="5252452" y="2018966"/>
                  <a:pt x="5246016" y="2013965"/>
                </a:cubicBezTo>
                <a:cubicBezTo>
                  <a:pt x="5238862" y="2019679"/>
                  <a:pt x="5222410" y="2030393"/>
                  <a:pt x="5224556" y="2039678"/>
                </a:cubicBezTo>
                <a:cubicBezTo>
                  <a:pt x="5230279" y="2038964"/>
                  <a:pt x="5233856" y="2028250"/>
                  <a:pt x="5237432" y="2034679"/>
                </a:cubicBezTo>
                <a:cubicBezTo>
                  <a:pt x="5227418" y="2051820"/>
                  <a:pt x="5200952" y="2056820"/>
                  <a:pt x="5196662" y="2071820"/>
                </a:cubicBezTo>
                <a:cubicBezTo>
                  <a:pt x="5177348" y="2080391"/>
                  <a:pt x="5162327" y="2077534"/>
                  <a:pt x="5159467" y="2096104"/>
                </a:cubicBezTo>
                <a:cubicBezTo>
                  <a:pt x="5154460" y="2095390"/>
                  <a:pt x="5150883" y="2089676"/>
                  <a:pt x="5147306" y="2098247"/>
                </a:cubicBezTo>
                <a:cubicBezTo>
                  <a:pt x="5150168" y="2098960"/>
                  <a:pt x="5150883" y="2101818"/>
                  <a:pt x="5155890" y="2101103"/>
                </a:cubicBezTo>
                <a:cubicBezTo>
                  <a:pt x="5151598" y="2116818"/>
                  <a:pt x="5151598" y="2116818"/>
                  <a:pt x="5151598" y="2116818"/>
                </a:cubicBezTo>
                <a:cubicBezTo>
                  <a:pt x="5141584" y="2104676"/>
                  <a:pt x="5133716" y="2136816"/>
                  <a:pt x="5127278" y="2128245"/>
                </a:cubicBezTo>
                <a:cubicBezTo>
                  <a:pt x="5133716" y="2128245"/>
                  <a:pt x="5133000" y="2120388"/>
                  <a:pt x="5130140" y="2118245"/>
                </a:cubicBezTo>
                <a:cubicBezTo>
                  <a:pt x="5126564" y="2124673"/>
                  <a:pt x="5116550" y="2120388"/>
                  <a:pt x="5114404" y="2130387"/>
                </a:cubicBezTo>
                <a:cubicBezTo>
                  <a:pt x="5121556" y="2135387"/>
                  <a:pt x="5110827" y="2137530"/>
                  <a:pt x="5107966" y="2146101"/>
                </a:cubicBezTo>
                <a:cubicBezTo>
                  <a:pt x="5099383" y="2148243"/>
                  <a:pt x="5108682" y="2137530"/>
                  <a:pt x="5100098" y="2140388"/>
                </a:cubicBezTo>
                <a:cubicBezTo>
                  <a:pt x="5099383" y="2141815"/>
                  <a:pt x="5098668" y="2145387"/>
                  <a:pt x="5096522" y="2145387"/>
                </a:cubicBezTo>
                <a:cubicBezTo>
                  <a:pt x="5093660" y="2138244"/>
                  <a:pt x="5110827" y="2128245"/>
                  <a:pt x="5100813" y="2121817"/>
                </a:cubicBezTo>
                <a:cubicBezTo>
                  <a:pt x="5097238" y="2135387"/>
                  <a:pt x="5073632" y="2131816"/>
                  <a:pt x="5079356" y="2148958"/>
                </a:cubicBezTo>
                <a:cubicBezTo>
                  <a:pt x="5074348" y="2149672"/>
                  <a:pt x="5075062" y="2146101"/>
                  <a:pt x="5070772" y="2146101"/>
                </a:cubicBezTo>
                <a:cubicBezTo>
                  <a:pt x="5069342" y="2155386"/>
                  <a:pt x="5057182" y="2156815"/>
                  <a:pt x="5060758" y="2163958"/>
                </a:cubicBezTo>
                <a:cubicBezTo>
                  <a:pt x="5066480" y="2165385"/>
                  <a:pt x="5065764" y="2153957"/>
                  <a:pt x="5072202" y="2156815"/>
                </a:cubicBezTo>
                <a:cubicBezTo>
                  <a:pt x="5062903" y="2173242"/>
                  <a:pt x="5053605" y="2175385"/>
                  <a:pt x="5053605" y="2189670"/>
                </a:cubicBezTo>
                <a:cubicBezTo>
                  <a:pt x="5047168" y="2188956"/>
                  <a:pt x="5050744" y="2180385"/>
                  <a:pt x="5045022" y="2178956"/>
                </a:cubicBezTo>
                <a:cubicBezTo>
                  <a:pt x="5056466" y="2180385"/>
                  <a:pt x="5059328" y="2163243"/>
                  <a:pt x="5052175" y="2160386"/>
                </a:cubicBezTo>
                <a:cubicBezTo>
                  <a:pt x="5047882" y="2171100"/>
                  <a:pt x="5039300" y="2174671"/>
                  <a:pt x="5034292" y="2183242"/>
                </a:cubicBezTo>
                <a:cubicBezTo>
                  <a:pt x="5036438" y="2186099"/>
                  <a:pt x="5039300" y="2187528"/>
                  <a:pt x="5045022" y="2186813"/>
                </a:cubicBezTo>
                <a:cubicBezTo>
                  <a:pt x="5043591" y="2198955"/>
                  <a:pt x="5035722" y="2199670"/>
                  <a:pt x="5032147" y="2207527"/>
                </a:cubicBezTo>
                <a:cubicBezTo>
                  <a:pt x="5024278" y="2208954"/>
                  <a:pt x="5026424" y="2202526"/>
                  <a:pt x="5022133" y="2201099"/>
                </a:cubicBezTo>
                <a:cubicBezTo>
                  <a:pt x="5017126" y="2221097"/>
                  <a:pt x="4990660" y="2227525"/>
                  <a:pt x="4985653" y="2246810"/>
                </a:cubicBezTo>
                <a:cubicBezTo>
                  <a:pt x="4982077" y="2243953"/>
                  <a:pt x="4983507" y="2236811"/>
                  <a:pt x="4980646" y="2233239"/>
                </a:cubicBezTo>
                <a:cubicBezTo>
                  <a:pt x="4969202" y="2238240"/>
                  <a:pt x="4982077" y="2244667"/>
                  <a:pt x="4971348" y="2248239"/>
                </a:cubicBezTo>
                <a:cubicBezTo>
                  <a:pt x="4972063" y="2245381"/>
                  <a:pt x="4972779" y="2241810"/>
                  <a:pt x="4968486" y="2242525"/>
                </a:cubicBezTo>
                <a:cubicBezTo>
                  <a:pt x="4966340" y="2246810"/>
                  <a:pt x="4962050" y="2253952"/>
                  <a:pt x="4963480" y="2258238"/>
                </a:cubicBezTo>
                <a:cubicBezTo>
                  <a:pt x="4968486" y="2254667"/>
                  <a:pt x="4972779" y="2251095"/>
                  <a:pt x="4978500" y="2248953"/>
                </a:cubicBezTo>
                <a:cubicBezTo>
                  <a:pt x="4977786" y="2253238"/>
                  <a:pt x="4980646" y="2254667"/>
                  <a:pt x="4985653" y="2254667"/>
                </a:cubicBezTo>
                <a:cubicBezTo>
                  <a:pt x="4977070" y="2265380"/>
                  <a:pt x="4965625" y="2271094"/>
                  <a:pt x="4955611" y="2278951"/>
                </a:cubicBezTo>
                <a:cubicBezTo>
                  <a:pt x="4949174" y="2291094"/>
                  <a:pt x="4957042" y="2291094"/>
                  <a:pt x="4959904" y="2295379"/>
                </a:cubicBezTo>
                <a:cubicBezTo>
                  <a:pt x="4948458" y="2298951"/>
                  <a:pt x="4954896" y="2293237"/>
                  <a:pt x="4944882" y="2291808"/>
                </a:cubicBezTo>
                <a:cubicBezTo>
                  <a:pt x="4952036" y="2270380"/>
                  <a:pt x="4961334" y="2270380"/>
                  <a:pt x="4970632" y="2258952"/>
                </a:cubicBezTo>
                <a:cubicBezTo>
                  <a:pt x="4961334" y="2261810"/>
                  <a:pt x="4962050" y="2258238"/>
                  <a:pt x="4954181" y="2260381"/>
                </a:cubicBezTo>
                <a:cubicBezTo>
                  <a:pt x="4951320" y="2251809"/>
                  <a:pt x="4957042" y="2247524"/>
                  <a:pt x="4949890" y="2241810"/>
                </a:cubicBezTo>
                <a:cubicBezTo>
                  <a:pt x="4954896" y="2241810"/>
                  <a:pt x="4963480" y="2228954"/>
                  <a:pt x="4960618" y="2228954"/>
                </a:cubicBezTo>
                <a:cubicBezTo>
                  <a:pt x="4950604" y="2226096"/>
                  <a:pt x="4943452" y="2245381"/>
                  <a:pt x="4949890" y="2249667"/>
                </a:cubicBezTo>
                <a:cubicBezTo>
                  <a:pt x="4942022" y="2246810"/>
                  <a:pt x="4933438" y="2261095"/>
                  <a:pt x="4936299" y="2264666"/>
                </a:cubicBezTo>
                <a:cubicBezTo>
                  <a:pt x="4942737" y="2267523"/>
                  <a:pt x="4942022" y="2256096"/>
                  <a:pt x="4947744" y="2257523"/>
                </a:cubicBezTo>
                <a:cubicBezTo>
                  <a:pt x="4947028" y="2260381"/>
                  <a:pt x="4950604" y="2260381"/>
                  <a:pt x="4954181" y="2260381"/>
                </a:cubicBezTo>
                <a:cubicBezTo>
                  <a:pt x="4936299" y="2287522"/>
                  <a:pt x="4880508" y="2302522"/>
                  <a:pt x="4894098" y="2326092"/>
                </a:cubicBezTo>
                <a:cubicBezTo>
                  <a:pt x="4893740" y="2324306"/>
                  <a:pt x="4895528" y="2322163"/>
                  <a:pt x="4897406" y="2321182"/>
                </a:cubicBezTo>
                <a:lnTo>
                  <a:pt x="4899966" y="2322549"/>
                </a:lnTo>
                <a:lnTo>
                  <a:pt x="4897729" y="2326181"/>
                </a:lnTo>
                <a:lnTo>
                  <a:pt x="4894634" y="2328770"/>
                </a:lnTo>
                <a:cubicBezTo>
                  <a:pt x="4892310" y="2330913"/>
                  <a:pt x="4890878" y="2332877"/>
                  <a:pt x="4893382" y="2333234"/>
                </a:cubicBezTo>
                <a:lnTo>
                  <a:pt x="4897729" y="2326181"/>
                </a:lnTo>
                <a:lnTo>
                  <a:pt x="4901250" y="2323235"/>
                </a:lnTo>
                <a:lnTo>
                  <a:pt x="4899966" y="2322549"/>
                </a:lnTo>
                <a:lnTo>
                  <a:pt x="4910550" y="2305379"/>
                </a:lnTo>
                <a:cubicBezTo>
                  <a:pt x="4922709" y="2310378"/>
                  <a:pt x="4923424" y="2293237"/>
                  <a:pt x="4932723" y="2293237"/>
                </a:cubicBezTo>
                <a:cubicBezTo>
                  <a:pt x="4932723" y="2301807"/>
                  <a:pt x="4925570" y="2298236"/>
                  <a:pt x="4922709" y="2303236"/>
                </a:cubicBezTo>
                <a:cubicBezTo>
                  <a:pt x="4924855" y="2306092"/>
                  <a:pt x="4925570" y="2311093"/>
                  <a:pt x="4929862" y="2311807"/>
                </a:cubicBezTo>
                <a:cubicBezTo>
                  <a:pt x="4924139" y="2321806"/>
                  <a:pt x="4929146" y="2326092"/>
                  <a:pt x="4918416" y="2327520"/>
                </a:cubicBezTo>
                <a:cubicBezTo>
                  <a:pt x="4914841" y="2321806"/>
                  <a:pt x="4928430" y="2310378"/>
                  <a:pt x="4916986" y="2308235"/>
                </a:cubicBezTo>
                <a:cubicBezTo>
                  <a:pt x="4914125" y="2323235"/>
                  <a:pt x="4906972" y="2333949"/>
                  <a:pt x="4913410" y="2337519"/>
                </a:cubicBezTo>
                <a:cubicBezTo>
                  <a:pt x="4917702" y="2339663"/>
                  <a:pt x="4924139" y="2326092"/>
                  <a:pt x="4925570" y="2335377"/>
                </a:cubicBezTo>
                <a:cubicBezTo>
                  <a:pt x="4921994" y="2336805"/>
                  <a:pt x="4919848" y="2338948"/>
                  <a:pt x="4918416" y="2343233"/>
                </a:cubicBezTo>
                <a:cubicBezTo>
                  <a:pt x="4909118" y="2336805"/>
                  <a:pt x="4898388" y="2355375"/>
                  <a:pt x="4894098" y="2338948"/>
                </a:cubicBezTo>
                <a:cubicBezTo>
                  <a:pt x="4893382" y="2351090"/>
                  <a:pt x="4875501" y="2378225"/>
                  <a:pt x="4862626" y="2376796"/>
                </a:cubicBezTo>
                <a:cubicBezTo>
                  <a:pt x="4864771" y="2377510"/>
                  <a:pt x="4864771" y="2379652"/>
                  <a:pt x="4865487" y="2381794"/>
                </a:cubicBezTo>
                <a:cubicBezTo>
                  <a:pt x="4862626" y="2382509"/>
                  <a:pt x="4859764" y="2382509"/>
                  <a:pt x="4859048" y="2386793"/>
                </a:cubicBezTo>
                <a:cubicBezTo>
                  <a:pt x="4854757" y="2385365"/>
                  <a:pt x="4852612" y="2381794"/>
                  <a:pt x="4853327" y="2376083"/>
                </a:cubicBezTo>
                <a:cubicBezTo>
                  <a:pt x="4862626" y="2371799"/>
                  <a:pt x="4869778" y="2363230"/>
                  <a:pt x="4877646" y="2356090"/>
                </a:cubicBezTo>
                <a:cubicBezTo>
                  <a:pt x="4873355" y="2354661"/>
                  <a:pt x="4878361" y="2346091"/>
                  <a:pt x="4870494" y="2347520"/>
                </a:cubicBezTo>
                <a:cubicBezTo>
                  <a:pt x="4870494" y="2360375"/>
                  <a:pt x="4849034" y="2366086"/>
                  <a:pt x="4844028" y="2383223"/>
                </a:cubicBezTo>
                <a:cubicBezTo>
                  <a:pt x="4849750" y="2383223"/>
                  <a:pt x="4852612" y="2378939"/>
                  <a:pt x="4852612" y="2386793"/>
                </a:cubicBezTo>
                <a:cubicBezTo>
                  <a:pt x="4844744" y="2396789"/>
                  <a:pt x="4821138" y="2405357"/>
                  <a:pt x="4827576" y="2416781"/>
                </a:cubicBezTo>
                <a:cubicBezTo>
                  <a:pt x="4821854" y="2412497"/>
                  <a:pt x="4815417" y="2407499"/>
                  <a:pt x="4811840" y="2423921"/>
                </a:cubicBezTo>
                <a:cubicBezTo>
                  <a:pt x="4806833" y="2423921"/>
                  <a:pt x="4807549" y="2420350"/>
                  <a:pt x="4803258" y="2420350"/>
                </a:cubicBezTo>
                <a:cubicBezTo>
                  <a:pt x="4802542" y="2411783"/>
                  <a:pt x="4811126" y="2418923"/>
                  <a:pt x="4810410" y="2410355"/>
                </a:cubicBezTo>
                <a:cubicBezTo>
                  <a:pt x="4796105" y="2411783"/>
                  <a:pt x="4813986" y="2403929"/>
                  <a:pt x="4808264" y="2401786"/>
                </a:cubicBezTo>
                <a:cubicBezTo>
                  <a:pt x="4801826" y="2401073"/>
                  <a:pt x="4800396" y="2408926"/>
                  <a:pt x="4796105" y="2411783"/>
                </a:cubicBezTo>
                <a:cubicBezTo>
                  <a:pt x="4806119" y="2415353"/>
                  <a:pt x="4793958" y="2423921"/>
                  <a:pt x="4803258" y="2428205"/>
                </a:cubicBezTo>
                <a:cubicBezTo>
                  <a:pt x="4797535" y="2425349"/>
                  <a:pt x="4781084" y="2428918"/>
                  <a:pt x="4783230" y="2440342"/>
                </a:cubicBezTo>
                <a:cubicBezTo>
                  <a:pt x="4779652" y="2439629"/>
                  <a:pt x="4777507" y="2443198"/>
                  <a:pt x="4773216" y="2442484"/>
                </a:cubicBezTo>
                <a:cubicBezTo>
                  <a:pt x="4764632" y="2433917"/>
                  <a:pt x="4788951" y="2421779"/>
                  <a:pt x="4776077" y="2418209"/>
                </a:cubicBezTo>
                <a:cubicBezTo>
                  <a:pt x="4799680" y="2408213"/>
                  <a:pt x="4808979" y="2387507"/>
                  <a:pt x="4826861" y="2371084"/>
                </a:cubicBezTo>
                <a:cubicBezTo>
                  <a:pt x="4814702" y="2367515"/>
                  <a:pt x="4813986" y="2388935"/>
                  <a:pt x="4805403" y="2380367"/>
                </a:cubicBezTo>
                <a:cubicBezTo>
                  <a:pt x="4800396" y="2388221"/>
                  <a:pt x="4800396" y="2390363"/>
                  <a:pt x="4803258" y="2396075"/>
                </a:cubicBezTo>
                <a:cubicBezTo>
                  <a:pt x="4789666" y="2401073"/>
                  <a:pt x="4798250" y="2400358"/>
                  <a:pt x="4792528" y="2393218"/>
                </a:cubicBezTo>
                <a:cubicBezTo>
                  <a:pt x="4788236" y="2400358"/>
                  <a:pt x="4782514" y="2400358"/>
                  <a:pt x="4788951" y="2406070"/>
                </a:cubicBezTo>
                <a:cubicBezTo>
                  <a:pt x="4777507" y="2413210"/>
                  <a:pt x="4783944" y="2393218"/>
                  <a:pt x="4779652" y="2389649"/>
                </a:cubicBezTo>
                <a:cubicBezTo>
                  <a:pt x="4774646" y="2399645"/>
                  <a:pt x="4763202" y="2396789"/>
                  <a:pt x="4758195" y="2406784"/>
                </a:cubicBezTo>
                <a:cubicBezTo>
                  <a:pt x="4761056" y="2408213"/>
                  <a:pt x="4762486" y="2411068"/>
                  <a:pt x="4766063" y="2412497"/>
                </a:cubicBezTo>
                <a:cubicBezTo>
                  <a:pt x="4766063" y="2403929"/>
                  <a:pt x="4771784" y="2404642"/>
                  <a:pt x="4773930" y="2399645"/>
                </a:cubicBezTo>
                <a:cubicBezTo>
                  <a:pt x="4779652" y="2398931"/>
                  <a:pt x="4784660" y="2408213"/>
                  <a:pt x="4778222" y="2410355"/>
                </a:cubicBezTo>
                <a:cubicBezTo>
                  <a:pt x="4781084" y="2406070"/>
                  <a:pt x="4776792" y="2398931"/>
                  <a:pt x="4774646" y="2405357"/>
                </a:cubicBezTo>
                <a:cubicBezTo>
                  <a:pt x="4772500" y="2411068"/>
                  <a:pt x="4772500" y="2415353"/>
                  <a:pt x="4773216" y="2418209"/>
                </a:cubicBezTo>
                <a:cubicBezTo>
                  <a:pt x="4768208" y="2422492"/>
                  <a:pt x="4752472" y="2427490"/>
                  <a:pt x="4755334" y="2432489"/>
                </a:cubicBezTo>
                <a:cubicBezTo>
                  <a:pt x="4763202" y="2433917"/>
                  <a:pt x="4763916" y="2422492"/>
                  <a:pt x="4771784" y="2423207"/>
                </a:cubicBezTo>
                <a:cubicBezTo>
                  <a:pt x="4771784" y="2433917"/>
                  <a:pt x="4761056" y="2431775"/>
                  <a:pt x="4765348" y="2438915"/>
                </a:cubicBezTo>
                <a:cubicBezTo>
                  <a:pt x="4754618" y="2429632"/>
                  <a:pt x="4728868" y="2452481"/>
                  <a:pt x="4736736" y="2463191"/>
                </a:cubicBezTo>
                <a:cubicBezTo>
                  <a:pt x="4728153" y="2464618"/>
                  <a:pt x="4726722" y="2455337"/>
                  <a:pt x="4722430" y="2464618"/>
                </a:cubicBezTo>
                <a:cubicBezTo>
                  <a:pt x="4721714" y="2468189"/>
                  <a:pt x="4724576" y="2468903"/>
                  <a:pt x="4724576" y="2472472"/>
                </a:cubicBezTo>
                <a:cubicBezTo>
                  <a:pt x="4717424" y="2472472"/>
                  <a:pt x="4719569" y="2478185"/>
                  <a:pt x="4718854" y="2482469"/>
                </a:cubicBezTo>
                <a:cubicBezTo>
                  <a:pt x="4713132" y="2485325"/>
                  <a:pt x="4705980" y="2486038"/>
                  <a:pt x="4700972" y="2488895"/>
                </a:cubicBezTo>
                <a:cubicBezTo>
                  <a:pt x="4704907" y="2481755"/>
                  <a:pt x="4708662" y="2474079"/>
                  <a:pt x="4711166" y="2466582"/>
                </a:cubicBezTo>
                <a:lnTo>
                  <a:pt x="4712215" y="2458270"/>
                </a:lnTo>
                <a:lnTo>
                  <a:pt x="4712416" y="2458193"/>
                </a:lnTo>
                <a:lnTo>
                  <a:pt x="4712278" y="2457761"/>
                </a:lnTo>
                <a:lnTo>
                  <a:pt x="4713848" y="2445340"/>
                </a:lnTo>
                <a:cubicBezTo>
                  <a:pt x="4710628" y="2447840"/>
                  <a:pt x="4710092" y="2449981"/>
                  <a:pt x="4710450" y="2452035"/>
                </a:cubicBezTo>
                <a:lnTo>
                  <a:pt x="4712278" y="2457761"/>
                </a:lnTo>
                <a:lnTo>
                  <a:pt x="4712215" y="2458270"/>
                </a:lnTo>
                <a:lnTo>
                  <a:pt x="4702492" y="2462030"/>
                </a:lnTo>
                <a:cubicBezTo>
                  <a:pt x="4699899" y="2464618"/>
                  <a:pt x="4697396" y="2467474"/>
                  <a:pt x="4693104" y="2467474"/>
                </a:cubicBezTo>
                <a:cubicBezTo>
                  <a:pt x="4694534" y="2461763"/>
                  <a:pt x="4688813" y="2461048"/>
                  <a:pt x="4683090" y="2461048"/>
                </a:cubicBezTo>
                <a:cubicBezTo>
                  <a:pt x="4681660" y="2474614"/>
                  <a:pt x="4669500" y="2470330"/>
                  <a:pt x="4667354" y="2473187"/>
                </a:cubicBezTo>
                <a:cubicBezTo>
                  <a:pt x="4666640" y="2476756"/>
                  <a:pt x="4663778" y="2482469"/>
                  <a:pt x="4666640" y="2483897"/>
                </a:cubicBezTo>
                <a:cubicBezTo>
                  <a:pt x="4669500" y="2483182"/>
                  <a:pt x="4676653" y="2470330"/>
                  <a:pt x="4677368" y="2479613"/>
                </a:cubicBezTo>
                <a:cubicBezTo>
                  <a:pt x="4675222" y="2480327"/>
                  <a:pt x="4668070" y="2493179"/>
                  <a:pt x="4671646" y="2491751"/>
                </a:cubicBezTo>
                <a:cubicBezTo>
                  <a:pt x="4672360" y="2486753"/>
                  <a:pt x="4683806" y="2480327"/>
                  <a:pt x="4684520" y="2487466"/>
                </a:cubicBezTo>
                <a:cubicBezTo>
                  <a:pt x="4681660" y="2503175"/>
                  <a:pt x="4669500" y="2500319"/>
                  <a:pt x="4670215" y="2513171"/>
                </a:cubicBezTo>
                <a:cubicBezTo>
                  <a:pt x="4665208" y="2513171"/>
                  <a:pt x="4666640" y="2508887"/>
                  <a:pt x="4664492" y="2507459"/>
                </a:cubicBezTo>
                <a:cubicBezTo>
                  <a:pt x="4658056" y="2513885"/>
                  <a:pt x="4643750" y="2520311"/>
                  <a:pt x="4645896" y="2529593"/>
                </a:cubicBezTo>
                <a:cubicBezTo>
                  <a:pt x="4629445" y="2531020"/>
                  <a:pt x="4632305" y="2544586"/>
                  <a:pt x="4622291" y="2553869"/>
                </a:cubicBezTo>
                <a:cubicBezTo>
                  <a:pt x="4622291" y="2553869"/>
                  <a:pt x="4610847" y="2553155"/>
                  <a:pt x="4615138" y="2561723"/>
                </a:cubicBezTo>
                <a:cubicBezTo>
                  <a:pt x="4607986" y="2563151"/>
                  <a:pt x="4610847" y="2557440"/>
                  <a:pt x="4604410" y="2558153"/>
                </a:cubicBezTo>
                <a:cubicBezTo>
                  <a:pt x="4606556" y="2568863"/>
                  <a:pt x="4588674" y="2572433"/>
                  <a:pt x="4582951" y="2582428"/>
                </a:cubicBezTo>
                <a:cubicBezTo>
                  <a:pt x="4583666" y="2578144"/>
                  <a:pt x="4580805" y="2576717"/>
                  <a:pt x="4575798" y="2576717"/>
                </a:cubicBezTo>
                <a:cubicBezTo>
                  <a:pt x="4565784" y="2579573"/>
                  <a:pt x="4575798" y="2584571"/>
                  <a:pt x="4570076" y="2586712"/>
                </a:cubicBezTo>
                <a:cubicBezTo>
                  <a:pt x="4570076" y="2583857"/>
                  <a:pt x="4568646" y="2581715"/>
                  <a:pt x="4565068" y="2581001"/>
                </a:cubicBezTo>
                <a:cubicBezTo>
                  <a:pt x="4565784" y="2590997"/>
                  <a:pt x="4556486" y="2582428"/>
                  <a:pt x="4555770" y="2588141"/>
                </a:cubicBezTo>
                <a:cubicBezTo>
                  <a:pt x="4552909" y="2594567"/>
                  <a:pt x="4561493" y="2591710"/>
                  <a:pt x="4560062" y="2596709"/>
                </a:cubicBezTo>
                <a:cubicBezTo>
                  <a:pt x="4548618" y="2601707"/>
                  <a:pt x="4543610" y="2619644"/>
                  <a:pt x="4530736" y="2623183"/>
                </a:cubicBezTo>
                <a:cubicBezTo>
                  <a:pt x="4532166" y="2618924"/>
                  <a:pt x="4531451" y="2616760"/>
                  <a:pt x="4528590" y="2615317"/>
                </a:cubicBezTo>
                <a:cubicBezTo>
                  <a:pt x="4524298" y="2627429"/>
                  <a:pt x="4519292" y="2632381"/>
                  <a:pt x="4514284" y="2624601"/>
                </a:cubicBezTo>
                <a:cubicBezTo>
                  <a:pt x="4505700" y="2637333"/>
                  <a:pt x="4495686" y="2653706"/>
                  <a:pt x="4483527" y="2648749"/>
                </a:cubicBezTo>
                <a:cubicBezTo>
                  <a:pt x="4481382" y="2658013"/>
                  <a:pt x="4473513" y="2657296"/>
                  <a:pt x="4469938" y="2663040"/>
                </a:cubicBezTo>
                <a:cubicBezTo>
                  <a:pt x="4471368" y="2668787"/>
                  <a:pt x="4466360" y="2670942"/>
                  <a:pt x="4467076" y="2678843"/>
                </a:cubicBezTo>
                <a:cubicBezTo>
                  <a:pt x="4461354" y="2675970"/>
                  <a:pt x="4460638" y="2675252"/>
                  <a:pt x="4454916" y="2680997"/>
                </a:cubicBezTo>
                <a:cubicBezTo>
                  <a:pt x="4452055" y="2674533"/>
                  <a:pt x="4460638" y="2670942"/>
                  <a:pt x="4464215" y="2665196"/>
                </a:cubicBezTo>
                <a:cubicBezTo>
                  <a:pt x="4457062" y="2663040"/>
                  <a:pt x="4459208" y="2653706"/>
                  <a:pt x="4458492" y="2646532"/>
                </a:cubicBezTo>
                <a:cubicBezTo>
                  <a:pt x="4450624" y="2649502"/>
                  <a:pt x="4444187" y="2654422"/>
                  <a:pt x="4446332" y="2663761"/>
                </a:cubicBezTo>
                <a:cubicBezTo>
                  <a:pt x="4435603" y="2669506"/>
                  <a:pt x="4422729" y="2669506"/>
                  <a:pt x="4419868" y="2688181"/>
                </a:cubicBezTo>
                <a:cubicBezTo>
                  <a:pt x="4413430" y="2691053"/>
                  <a:pt x="4415576" y="2677407"/>
                  <a:pt x="4411284" y="2684589"/>
                </a:cubicBezTo>
                <a:cubicBezTo>
                  <a:pt x="4410570" y="2687461"/>
                  <a:pt x="4412715" y="2688181"/>
                  <a:pt x="4412000" y="2690335"/>
                </a:cubicBezTo>
                <a:cubicBezTo>
                  <a:pt x="4394117" y="2691053"/>
                  <a:pt x="4376235" y="2722415"/>
                  <a:pt x="4355492" y="2730248"/>
                </a:cubicBezTo>
                <a:cubicBezTo>
                  <a:pt x="4366221" y="2730960"/>
                  <a:pt x="4364791" y="2728824"/>
                  <a:pt x="4374090" y="2732384"/>
                </a:cubicBezTo>
                <a:cubicBezTo>
                  <a:pt x="4373374" y="2723838"/>
                  <a:pt x="4381958" y="2730960"/>
                  <a:pt x="4381242" y="2722415"/>
                </a:cubicBezTo>
                <a:cubicBezTo>
                  <a:pt x="4379096" y="2721703"/>
                  <a:pt x="4376950" y="2725263"/>
                  <a:pt x="4376950" y="2721703"/>
                </a:cubicBezTo>
                <a:cubicBezTo>
                  <a:pt x="4389826" y="2706016"/>
                  <a:pt x="4400556" y="2709558"/>
                  <a:pt x="4412715" y="2696052"/>
                </a:cubicBezTo>
                <a:cubicBezTo>
                  <a:pt x="4410570" y="2701690"/>
                  <a:pt x="4403416" y="2707381"/>
                  <a:pt x="4414145" y="2706694"/>
                </a:cubicBezTo>
                <a:cubicBezTo>
                  <a:pt x="4410570" y="2715277"/>
                  <a:pt x="4406277" y="2716706"/>
                  <a:pt x="4400556" y="2713140"/>
                </a:cubicBezTo>
                <a:cubicBezTo>
                  <a:pt x="4397694" y="2718851"/>
                  <a:pt x="4386249" y="2738794"/>
                  <a:pt x="4375520" y="2743065"/>
                </a:cubicBezTo>
                <a:cubicBezTo>
                  <a:pt x="4376235" y="2738794"/>
                  <a:pt x="4378380" y="2733809"/>
                  <a:pt x="4372660" y="2734521"/>
                </a:cubicBezTo>
                <a:cubicBezTo>
                  <a:pt x="4366936" y="2734521"/>
                  <a:pt x="4366221" y="2743778"/>
                  <a:pt x="4361930" y="2747339"/>
                </a:cubicBezTo>
                <a:cubicBezTo>
                  <a:pt x="4369082" y="2747339"/>
                  <a:pt x="4369082" y="2747339"/>
                  <a:pt x="4369082" y="2747339"/>
                </a:cubicBezTo>
                <a:cubicBezTo>
                  <a:pt x="4354062" y="2758775"/>
                  <a:pt x="4340472" y="2772333"/>
                  <a:pt x="4326881" y="2786608"/>
                </a:cubicBezTo>
                <a:cubicBezTo>
                  <a:pt x="4319728" y="2788041"/>
                  <a:pt x="4321874" y="2782340"/>
                  <a:pt x="4316152" y="2783051"/>
                </a:cubicBezTo>
                <a:cubicBezTo>
                  <a:pt x="4313292" y="2793046"/>
                  <a:pt x="4313292" y="2793046"/>
                  <a:pt x="4313292" y="2793046"/>
                </a:cubicBezTo>
                <a:cubicBezTo>
                  <a:pt x="4308284" y="2793756"/>
                  <a:pt x="4309714" y="2789469"/>
                  <a:pt x="4307568" y="2787327"/>
                </a:cubicBezTo>
                <a:cubicBezTo>
                  <a:pt x="4306138" y="2792341"/>
                  <a:pt x="4300416" y="2790210"/>
                  <a:pt x="4300416" y="2797335"/>
                </a:cubicBezTo>
                <a:cubicBezTo>
                  <a:pt x="4302562" y="2798048"/>
                  <a:pt x="4306853" y="2797335"/>
                  <a:pt x="4306138" y="2800893"/>
                </a:cubicBezTo>
                <a:cubicBezTo>
                  <a:pt x="4300416" y="2802336"/>
                  <a:pt x="4298270" y="2810193"/>
                  <a:pt x="4291832" y="2810193"/>
                </a:cubicBezTo>
                <a:cubicBezTo>
                  <a:pt x="4292548" y="2805904"/>
                  <a:pt x="4294694" y="2800893"/>
                  <a:pt x="4289686" y="2801630"/>
                </a:cubicBezTo>
                <a:cubicBezTo>
                  <a:pt x="4288256" y="2808044"/>
                  <a:pt x="4283250" y="2807329"/>
                  <a:pt x="4283250" y="2814483"/>
                </a:cubicBezTo>
                <a:cubicBezTo>
                  <a:pt x="4287541" y="2815199"/>
                  <a:pt x="4288256" y="2817346"/>
                  <a:pt x="4288256" y="2820212"/>
                </a:cubicBezTo>
                <a:cubicBezTo>
                  <a:pt x="4273236" y="2815909"/>
                  <a:pt x="4271804" y="2835109"/>
                  <a:pt x="4261790" y="2839236"/>
                </a:cubicBezTo>
                <a:cubicBezTo>
                  <a:pt x="4258929" y="2837172"/>
                  <a:pt x="4264652" y="2829617"/>
                  <a:pt x="4260360" y="2828914"/>
                </a:cubicBezTo>
                <a:cubicBezTo>
                  <a:pt x="4236756" y="2835792"/>
                  <a:pt x="4217443" y="2875117"/>
                  <a:pt x="4184540" y="2877941"/>
                </a:cubicBezTo>
                <a:cubicBezTo>
                  <a:pt x="4183110" y="2881509"/>
                  <a:pt x="4189547" y="2880082"/>
                  <a:pt x="4186687" y="2885809"/>
                </a:cubicBezTo>
                <a:cubicBezTo>
                  <a:pt x="4178819" y="2892265"/>
                  <a:pt x="4185971" y="2881509"/>
                  <a:pt x="4178103" y="2882225"/>
                </a:cubicBezTo>
                <a:cubicBezTo>
                  <a:pt x="4170235" y="2888679"/>
                  <a:pt x="4180964" y="2885094"/>
                  <a:pt x="4177388" y="2892983"/>
                </a:cubicBezTo>
                <a:cubicBezTo>
                  <a:pt x="4171666" y="2893700"/>
                  <a:pt x="4173812" y="2887962"/>
                  <a:pt x="4166659" y="2889396"/>
                </a:cubicBezTo>
                <a:cubicBezTo>
                  <a:pt x="4162366" y="2899436"/>
                  <a:pt x="4153068" y="2899436"/>
                  <a:pt x="4148777" y="2909432"/>
                </a:cubicBezTo>
                <a:cubicBezTo>
                  <a:pt x="4153068" y="2909432"/>
                  <a:pt x="4154498" y="2911556"/>
                  <a:pt x="4154498" y="2915088"/>
                </a:cubicBezTo>
                <a:cubicBezTo>
                  <a:pt x="4151638" y="2915088"/>
                  <a:pt x="4150922" y="2918744"/>
                  <a:pt x="4149491" y="2922972"/>
                </a:cubicBezTo>
                <a:cubicBezTo>
                  <a:pt x="4133756" y="2922972"/>
                  <a:pt x="4133040" y="2939353"/>
                  <a:pt x="4123026" y="2941493"/>
                </a:cubicBezTo>
                <a:cubicBezTo>
                  <a:pt x="4118735" y="2932938"/>
                  <a:pt x="4131610" y="2930810"/>
                  <a:pt x="4135186" y="2923675"/>
                </a:cubicBezTo>
                <a:cubicBezTo>
                  <a:pt x="4133040" y="2923675"/>
                  <a:pt x="4133040" y="2921550"/>
                  <a:pt x="4131610" y="2920842"/>
                </a:cubicBezTo>
                <a:cubicBezTo>
                  <a:pt x="4120881" y="2930810"/>
                  <a:pt x="4108721" y="2938642"/>
                  <a:pt x="4097992" y="2947204"/>
                </a:cubicBezTo>
                <a:cubicBezTo>
                  <a:pt x="4106576" y="2946490"/>
                  <a:pt x="4114444" y="2942966"/>
                  <a:pt x="4120165" y="2935797"/>
                </a:cubicBezTo>
                <a:cubicBezTo>
                  <a:pt x="4117304" y="2940771"/>
                  <a:pt x="4121596" y="2941493"/>
                  <a:pt x="4122311" y="2944353"/>
                </a:cubicBezTo>
                <a:cubicBezTo>
                  <a:pt x="4106576" y="2944353"/>
                  <a:pt x="4115874" y="2950779"/>
                  <a:pt x="4106576" y="2955787"/>
                </a:cubicBezTo>
                <a:cubicBezTo>
                  <a:pt x="4102283" y="2954356"/>
                  <a:pt x="4092269" y="2954356"/>
                  <a:pt x="4087262" y="2959364"/>
                </a:cubicBezTo>
                <a:cubicBezTo>
                  <a:pt x="4092984" y="2964371"/>
                  <a:pt x="4095130" y="2962940"/>
                  <a:pt x="4099423" y="2965801"/>
                </a:cubicBezTo>
                <a:cubicBezTo>
                  <a:pt x="4092269" y="2965085"/>
                  <a:pt x="4090123" y="2973669"/>
                  <a:pt x="4081540" y="2970093"/>
                </a:cubicBezTo>
                <a:cubicBezTo>
                  <a:pt x="4083686" y="2975816"/>
                  <a:pt x="4075102" y="2985828"/>
                  <a:pt x="4069381" y="2979391"/>
                </a:cubicBezTo>
                <a:cubicBezTo>
                  <a:pt x="4062228" y="2997273"/>
                  <a:pt x="4048638" y="3002281"/>
                  <a:pt x="4036478" y="3011579"/>
                </a:cubicBezTo>
                <a:cubicBezTo>
                  <a:pt x="4030755" y="3019447"/>
                  <a:pt x="4037194" y="3027315"/>
                  <a:pt x="4030755" y="3029461"/>
                </a:cubicBezTo>
                <a:cubicBezTo>
                  <a:pt x="4029325" y="3018732"/>
                  <a:pt x="4023603" y="3032322"/>
                  <a:pt x="4015734" y="3025169"/>
                </a:cubicBezTo>
                <a:cubicBezTo>
                  <a:pt x="4012159" y="3047342"/>
                  <a:pt x="3989985" y="3050203"/>
                  <a:pt x="3990700" y="3068801"/>
                </a:cubicBezTo>
                <a:cubicBezTo>
                  <a:pt x="3983547" y="3067370"/>
                  <a:pt x="3982831" y="3077385"/>
                  <a:pt x="3977824" y="3080961"/>
                </a:cubicBezTo>
                <a:cubicBezTo>
                  <a:pt x="3974964" y="3059502"/>
                  <a:pt x="3945637" y="3100988"/>
                  <a:pt x="3939916" y="3112434"/>
                </a:cubicBezTo>
                <a:cubicBezTo>
                  <a:pt x="3932047" y="3105281"/>
                  <a:pt x="3948498" y="3098127"/>
                  <a:pt x="3945637" y="3093836"/>
                </a:cubicBezTo>
                <a:cubicBezTo>
                  <a:pt x="3939200" y="3094552"/>
                  <a:pt x="3932763" y="3093836"/>
                  <a:pt x="3928470" y="3097412"/>
                </a:cubicBezTo>
                <a:cubicBezTo>
                  <a:pt x="3935623" y="3102420"/>
                  <a:pt x="3927040" y="3101703"/>
                  <a:pt x="3923463" y="3105281"/>
                </a:cubicBezTo>
                <a:cubicBezTo>
                  <a:pt x="3927756" y="3111003"/>
                  <a:pt x="3926324" y="3112434"/>
                  <a:pt x="3926324" y="3118872"/>
                </a:cubicBezTo>
                <a:cubicBezTo>
                  <a:pt x="3917742" y="3120294"/>
                  <a:pt x="3925609" y="3108857"/>
                  <a:pt x="3920602" y="3107426"/>
                </a:cubicBezTo>
                <a:cubicBezTo>
                  <a:pt x="3912019" y="3107426"/>
                  <a:pt x="3904151" y="3114580"/>
                  <a:pt x="3900575" y="3103134"/>
                </a:cubicBezTo>
                <a:cubicBezTo>
                  <a:pt x="3899860" y="3111718"/>
                  <a:pt x="3903435" y="3118156"/>
                  <a:pt x="3902721" y="3127354"/>
                </a:cubicBezTo>
                <a:cubicBezTo>
                  <a:pt x="3894853" y="3123142"/>
                  <a:pt x="3884839" y="3131638"/>
                  <a:pt x="3877686" y="3129472"/>
                </a:cubicBezTo>
                <a:cubicBezTo>
                  <a:pt x="3879832" y="3136692"/>
                  <a:pt x="3894853" y="3134528"/>
                  <a:pt x="3898428" y="3140303"/>
                </a:cubicBezTo>
                <a:cubicBezTo>
                  <a:pt x="3888414" y="3151032"/>
                  <a:pt x="3875540" y="3132362"/>
                  <a:pt x="3867672" y="3155309"/>
                </a:cubicBezTo>
                <a:cubicBezTo>
                  <a:pt x="3884839" y="3146042"/>
                  <a:pt x="3886984" y="3157448"/>
                  <a:pt x="3904867" y="3148894"/>
                </a:cubicBezTo>
                <a:cubicBezTo>
                  <a:pt x="3898428" y="3153172"/>
                  <a:pt x="3885554" y="3166715"/>
                  <a:pt x="3881978" y="3162437"/>
                </a:cubicBezTo>
                <a:cubicBezTo>
                  <a:pt x="3884123" y="3161726"/>
                  <a:pt x="3885554" y="3160299"/>
                  <a:pt x="3885554" y="3157448"/>
                </a:cubicBezTo>
                <a:cubicBezTo>
                  <a:pt x="3874825" y="3153883"/>
                  <a:pt x="3866956" y="3157448"/>
                  <a:pt x="3860520" y="3162437"/>
                </a:cubicBezTo>
                <a:cubicBezTo>
                  <a:pt x="3859804" y="3156735"/>
                  <a:pt x="3864095" y="3153172"/>
                  <a:pt x="3854797" y="3151032"/>
                </a:cubicBezTo>
                <a:cubicBezTo>
                  <a:pt x="3851220" y="3155309"/>
                  <a:pt x="3846213" y="3154598"/>
                  <a:pt x="3844067" y="3161011"/>
                </a:cubicBezTo>
                <a:cubicBezTo>
                  <a:pt x="3849074" y="3163151"/>
                  <a:pt x="3854081" y="3154598"/>
                  <a:pt x="3850506" y="3163863"/>
                </a:cubicBezTo>
                <a:cubicBezTo>
                  <a:pt x="3841206" y="3168139"/>
                  <a:pt x="3834769" y="3167427"/>
                  <a:pt x="3835485" y="3180971"/>
                </a:cubicBezTo>
                <a:cubicBezTo>
                  <a:pt x="3824040" y="3176694"/>
                  <a:pt x="3809018" y="3192376"/>
                  <a:pt x="3816171" y="3197367"/>
                </a:cubicBezTo>
                <a:cubicBezTo>
                  <a:pt x="3813311" y="3197367"/>
                  <a:pt x="3809734" y="3196654"/>
                  <a:pt x="3806873" y="3196654"/>
                </a:cubicBezTo>
                <a:cubicBezTo>
                  <a:pt x="3808304" y="3205920"/>
                  <a:pt x="3802582" y="3204495"/>
                  <a:pt x="3797574" y="3211623"/>
                </a:cubicBezTo>
                <a:cubicBezTo>
                  <a:pt x="3789706" y="3209485"/>
                  <a:pt x="3791136" y="3203783"/>
                  <a:pt x="3782554" y="3207346"/>
                </a:cubicBezTo>
                <a:cubicBezTo>
                  <a:pt x="3778262" y="3217327"/>
                  <a:pt x="3774686" y="3228731"/>
                  <a:pt x="3762526" y="3231582"/>
                </a:cubicBezTo>
                <a:cubicBezTo>
                  <a:pt x="3763242" y="3224454"/>
                  <a:pt x="3776117" y="3219465"/>
                  <a:pt x="3770394" y="3213762"/>
                </a:cubicBezTo>
                <a:cubicBezTo>
                  <a:pt x="3765387" y="3219465"/>
                  <a:pt x="3760380" y="3215187"/>
                  <a:pt x="3757519" y="3218039"/>
                </a:cubicBezTo>
                <a:cubicBezTo>
                  <a:pt x="3750366" y="3231582"/>
                  <a:pt x="3746075" y="3232297"/>
                  <a:pt x="3746075" y="3245839"/>
                </a:cubicBezTo>
                <a:cubicBezTo>
                  <a:pt x="3726047" y="3248690"/>
                  <a:pt x="3723186" y="3284333"/>
                  <a:pt x="3699581" y="3280767"/>
                </a:cubicBezTo>
                <a:cubicBezTo>
                  <a:pt x="3701012" y="3285045"/>
                  <a:pt x="3700296" y="3287182"/>
                  <a:pt x="3696720" y="3290748"/>
                </a:cubicBezTo>
                <a:cubicBezTo>
                  <a:pt x="3687421" y="3293598"/>
                  <a:pt x="3689567" y="3277917"/>
                  <a:pt x="3680984" y="3286470"/>
                </a:cubicBezTo>
                <a:cubicBezTo>
                  <a:pt x="3678123" y="3293598"/>
                  <a:pt x="3689567" y="3289321"/>
                  <a:pt x="3684560" y="3297876"/>
                </a:cubicBezTo>
                <a:cubicBezTo>
                  <a:pt x="3675262" y="3306431"/>
                  <a:pt x="3665248" y="3307856"/>
                  <a:pt x="3663102" y="3322157"/>
                </a:cubicBezTo>
                <a:cubicBezTo>
                  <a:pt x="3653088" y="3325018"/>
                  <a:pt x="3664532" y="3312859"/>
                  <a:pt x="3658095" y="3313575"/>
                </a:cubicBezTo>
                <a:cubicBezTo>
                  <a:pt x="3650227" y="3319296"/>
                  <a:pt x="3637352" y="3325018"/>
                  <a:pt x="3638783" y="3337895"/>
                </a:cubicBezTo>
                <a:cubicBezTo>
                  <a:pt x="3631630" y="3342185"/>
                  <a:pt x="3623046" y="3343615"/>
                  <a:pt x="3619469" y="3354345"/>
                </a:cubicBezTo>
                <a:cubicBezTo>
                  <a:pt x="3613748" y="3353629"/>
                  <a:pt x="3613748" y="3349338"/>
                  <a:pt x="3606595" y="3350054"/>
                </a:cubicBezTo>
                <a:cubicBezTo>
                  <a:pt x="3605880" y="3362929"/>
                  <a:pt x="3594436" y="3354345"/>
                  <a:pt x="3592289" y="3365074"/>
                </a:cubicBezTo>
                <a:cubicBezTo>
                  <a:pt x="3595150" y="3367936"/>
                  <a:pt x="3594436" y="3373658"/>
                  <a:pt x="3595150" y="3378665"/>
                </a:cubicBezTo>
                <a:cubicBezTo>
                  <a:pt x="3585852" y="3376518"/>
                  <a:pt x="3595150" y="3361497"/>
                  <a:pt x="3583706" y="3361497"/>
                </a:cubicBezTo>
                <a:cubicBezTo>
                  <a:pt x="3582990" y="3366506"/>
                  <a:pt x="3579415" y="3365790"/>
                  <a:pt x="3577268" y="3368651"/>
                </a:cubicBezTo>
                <a:cubicBezTo>
                  <a:pt x="3579415" y="3370797"/>
                  <a:pt x="3582990" y="3372943"/>
                  <a:pt x="3580845" y="3379381"/>
                </a:cubicBezTo>
                <a:cubicBezTo>
                  <a:pt x="3572976" y="3380095"/>
                  <a:pt x="3577268" y="3370081"/>
                  <a:pt x="3570115" y="3375804"/>
                </a:cubicBezTo>
                <a:cubicBezTo>
                  <a:pt x="3567254" y="3384386"/>
                  <a:pt x="3572976" y="3386528"/>
                  <a:pt x="3577268" y="3390097"/>
                </a:cubicBezTo>
                <a:cubicBezTo>
                  <a:pt x="3567254" y="3386528"/>
                  <a:pt x="3577984" y="3396506"/>
                  <a:pt x="3570115" y="3397230"/>
                </a:cubicBezTo>
                <a:cubicBezTo>
                  <a:pt x="3570831" y="3392210"/>
                  <a:pt x="3567254" y="3397230"/>
                  <a:pt x="3563678" y="3396506"/>
                </a:cubicBezTo>
                <a:cubicBezTo>
                  <a:pt x="3563678" y="3391486"/>
                  <a:pt x="3568685" y="3390097"/>
                  <a:pt x="3565824" y="3388648"/>
                </a:cubicBezTo>
                <a:cubicBezTo>
                  <a:pt x="3557241" y="3386528"/>
                  <a:pt x="3555094" y="3395791"/>
                  <a:pt x="3550087" y="3400112"/>
                </a:cubicBezTo>
                <a:cubicBezTo>
                  <a:pt x="3556526" y="3402936"/>
                  <a:pt x="3555810" y="3391486"/>
                  <a:pt x="3563678" y="3396506"/>
                </a:cubicBezTo>
                <a:cubicBezTo>
                  <a:pt x="3560101" y="3411504"/>
                  <a:pt x="3546512" y="3408650"/>
                  <a:pt x="3552949" y="3421559"/>
                </a:cubicBezTo>
                <a:cubicBezTo>
                  <a:pt x="3548657" y="3415760"/>
                  <a:pt x="3544366" y="3418625"/>
                  <a:pt x="3540789" y="3415051"/>
                </a:cubicBezTo>
                <a:cubicBezTo>
                  <a:pt x="3542220" y="3412212"/>
                  <a:pt x="3544366" y="3405082"/>
                  <a:pt x="3540074" y="3401491"/>
                </a:cubicBezTo>
                <a:cubicBezTo>
                  <a:pt x="3534352" y="3405792"/>
                  <a:pt x="3517900" y="3410793"/>
                  <a:pt x="3522192" y="3420826"/>
                </a:cubicBezTo>
                <a:cubicBezTo>
                  <a:pt x="3524338" y="3413638"/>
                  <a:pt x="3535066" y="3411504"/>
                  <a:pt x="3537928" y="3417162"/>
                </a:cubicBezTo>
                <a:cubicBezTo>
                  <a:pt x="3530775" y="3429375"/>
                  <a:pt x="3520761" y="3434361"/>
                  <a:pt x="3515754" y="3449358"/>
                </a:cubicBezTo>
                <a:cubicBezTo>
                  <a:pt x="3503594" y="3448646"/>
                  <a:pt x="3500733" y="3467176"/>
                  <a:pt x="3495012" y="3455054"/>
                </a:cubicBezTo>
                <a:cubicBezTo>
                  <a:pt x="3489289" y="3466458"/>
                  <a:pt x="3482851" y="3468611"/>
                  <a:pt x="3480706" y="3477934"/>
                </a:cubicBezTo>
                <a:cubicBezTo>
                  <a:pt x="3476414" y="3467892"/>
                  <a:pt x="3469262" y="3489361"/>
                  <a:pt x="3461393" y="3486525"/>
                </a:cubicBezTo>
                <a:cubicBezTo>
                  <a:pt x="3462823" y="3477216"/>
                  <a:pt x="3471407" y="3480770"/>
                  <a:pt x="3472837" y="3471478"/>
                </a:cubicBezTo>
                <a:cubicBezTo>
                  <a:pt x="3455670" y="3471478"/>
                  <a:pt x="3481421" y="3461464"/>
                  <a:pt x="3473553" y="3455766"/>
                </a:cubicBezTo>
                <a:cubicBezTo>
                  <a:pt x="3465684" y="3457903"/>
                  <a:pt x="3463539" y="3462888"/>
                  <a:pt x="3459248" y="3462176"/>
                </a:cubicBezTo>
                <a:cubicBezTo>
                  <a:pt x="3457102" y="3477216"/>
                  <a:pt x="3445656" y="3487929"/>
                  <a:pt x="3442081" y="3502905"/>
                </a:cubicBezTo>
                <a:cubicBezTo>
                  <a:pt x="3437074" y="3500762"/>
                  <a:pt x="3442081" y="3490766"/>
                  <a:pt x="3437074" y="3488657"/>
                </a:cubicBezTo>
                <a:cubicBezTo>
                  <a:pt x="3437074" y="3482200"/>
                  <a:pt x="3449234" y="3477934"/>
                  <a:pt x="3444226" y="3473630"/>
                </a:cubicBezTo>
                <a:cubicBezTo>
                  <a:pt x="3436358" y="3482916"/>
                  <a:pt x="3429921" y="3492896"/>
                  <a:pt x="3417046" y="3492174"/>
                </a:cubicBezTo>
                <a:cubicBezTo>
                  <a:pt x="3411324" y="3501471"/>
                  <a:pt x="3408462" y="3514329"/>
                  <a:pt x="3396302" y="3511479"/>
                </a:cubicBezTo>
                <a:cubicBezTo>
                  <a:pt x="3386288" y="3520758"/>
                  <a:pt x="3394872" y="3540753"/>
                  <a:pt x="3379852" y="3541466"/>
                </a:cubicBezTo>
                <a:cubicBezTo>
                  <a:pt x="3385574" y="3533610"/>
                  <a:pt x="3381997" y="3530039"/>
                  <a:pt x="3381282" y="3522902"/>
                </a:cubicBezTo>
                <a:cubicBezTo>
                  <a:pt x="3371268" y="3540753"/>
                  <a:pt x="3344803" y="3550755"/>
                  <a:pt x="3346233" y="3564328"/>
                </a:cubicBezTo>
                <a:cubicBezTo>
                  <a:pt x="3356247" y="3567186"/>
                  <a:pt x="3345518" y="3557184"/>
                  <a:pt x="3354817" y="3560042"/>
                </a:cubicBezTo>
                <a:cubicBezTo>
                  <a:pt x="3351240" y="3572901"/>
                  <a:pt x="3351240" y="3572901"/>
                  <a:pt x="3351240" y="3572901"/>
                </a:cubicBezTo>
                <a:cubicBezTo>
                  <a:pt x="3344087" y="3566471"/>
                  <a:pt x="3336934" y="3572901"/>
                  <a:pt x="3329782" y="3578616"/>
                </a:cubicBezTo>
                <a:cubicBezTo>
                  <a:pt x="3332643" y="3591475"/>
                  <a:pt x="3321198" y="3592905"/>
                  <a:pt x="3317622" y="3603621"/>
                </a:cubicBezTo>
                <a:cubicBezTo>
                  <a:pt x="3308324" y="3605764"/>
                  <a:pt x="3308324" y="3600763"/>
                  <a:pt x="3302602" y="3605050"/>
                </a:cubicBezTo>
                <a:cubicBezTo>
                  <a:pt x="3298310" y="3620052"/>
                  <a:pt x="3326205" y="3602907"/>
                  <a:pt x="3314761" y="3619338"/>
                </a:cubicBezTo>
                <a:cubicBezTo>
                  <a:pt x="3309754" y="3610051"/>
                  <a:pt x="3284004" y="3617195"/>
                  <a:pt x="3276135" y="3628625"/>
                </a:cubicBezTo>
                <a:cubicBezTo>
                  <a:pt x="3280428" y="3628625"/>
                  <a:pt x="3281142" y="3631480"/>
                  <a:pt x="3281142" y="3634335"/>
                </a:cubicBezTo>
                <a:cubicBezTo>
                  <a:pt x="3274705" y="3635762"/>
                  <a:pt x="3276851" y="3630051"/>
                  <a:pt x="3271130" y="3630766"/>
                </a:cubicBezTo>
                <a:cubicBezTo>
                  <a:pt x="3260400" y="3641468"/>
                  <a:pt x="3266837" y="3648614"/>
                  <a:pt x="3253962" y="3647185"/>
                </a:cubicBezTo>
                <a:cubicBezTo>
                  <a:pt x="3252532" y="3652898"/>
                  <a:pt x="3258254" y="3652898"/>
                  <a:pt x="3257539" y="3658622"/>
                </a:cubicBezTo>
                <a:cubicBezTo>
                  <a:pt x="3250386" y="3660058"/>
                  <a:pt x="3252532" y="3654318"/>
                  <a:pt x="3246809" y="3654318"/>
                </a:cubicBezTo>
                <a:cubicBezTo>
                  <a:pt x="3242518" y="3665735"/>
                  <a:pt x="3236795" y="3674311"/>
                  <a:pt x="3226067" y="3673623"/>
                </a:cubicBezTo>
                <a:cubicBezTo>
                  <a:pt x="3221774" y="3682178"/>
                  <a:pt x="3234650" y="3677880"/>
                  <a:pt x="3228927" y="3687191"/>
                </a:cubicBezTo>
                <a:cubicBezTo>
                  <a:pt x="3223920" y="3689328"/>
                  <a:pt x="3221060" y="3696455"/>
                  <a:pt x="3216053" y="3699286"/>
                </a:cubicBezTo>
                <a:cubicBezTo>
                  <a:pt x="3218198" y="3693625"/>
                  <a:pt x="3218198" y="3689328"/>
                  <a:pt x="3214622" y="3688614"/>
                </a:cubicBezTo>
                <a:cubicBezTo>
                  <a:pt x="3198886" y="3703566"/>
                  <a:pt x="3186011" y="3716431"/>
                  <a:pt x="3172420" y="3728584"/>
                </a:cubicBezTo>
                <a:cubicBezTo>
                  <a:pt x="3172420" y="3729300"/>
                  <a:pt x="3172420" y="3730015"/>
                  <a:pt x="3172420" y="3730731"/>
                </a:cubicBezTo>
                <a:cubicBezTo>
                  <a:pt x="3176712" y="3726441"/>
                  <a:pt x="3182434" y="3727868"/>
                  <a:pt x="3185296" y="3722172"/>
                </a:cubicBezTo>
                <a:cubicBezTo>
                  <a:pt x="3191732" y="3723586"/>
                  <a:pt x="3197455" y="3734306"/>
                  <a:pt x="3202462" y="3725728"/>
                </a:cubicBezTo>
                <a:cubicBezTo>
                  <a:pt x="3208184" y="3716431"/>
                  <a:pt x="3194594" y="3720020"/>
                  <a:pt x="3201746" y="3710014"/>
                </a:cubicBezTo>
                <a:cubicBezTo>
                  <a:pt x="3211046" y="3709295"/>
                  <a:pt x="3199601" y="3722172"/>
                  <a:pt x="3208900" y="3721462"/>
                </a:cubicBezTo>
                <a:cubicBezTo>
                  <a:pt x="3221060" y="3715724"/>
                  <a:pt x="3233934" y="3710014"/>
                  <a:pt x="3242518" y="3694331"/>
                </a:cubicBezTo>
                <a:cubicBezTo>
                  <a:pt x="3245379" y="3704288"/>
                  <a:pt x="3253247" y="3688614"/>
                  <a:pt x="3257539" y="3687191"/>
                </a:cubicBezTo>
                <a:cubicBezTo>
                  <a:pt x="3263976" y="3685760"/>
                  <a:pt x="3266122" y="3696455"/>
                  <a:pt x="3272560" y="3690048"/>
                </a:cubicBezTo>
                <a:cubicBezTo>
                  <a:pt x="3275421" y="3680746"/>
                  <a:pt x="3278282" y="3667863"/>
                  <a:pt x="3280428" y="3662900"/>
                </a:cubicBezTo>
                <a:cubicBezTo>
                  <a:pt x="3282574" y="3665735"/>
                  <a:pt x="3286865" y="3665025"/>
                  <a:pt x="3293303" y="3665025"/>
                </a:cubicBezTo>
                <a:cubicBezTo>
                  <a:pt x="3298310" y="3670738"/>
                  <a:pt x="3283289" y="3672187"/>
                  <a:pt x="3289010" y="3677166"/>
                </a:cubicBezTo>
                <a:cubicBezTo>
                  <a:pt x="3296163" y="3672912"/>
                  <a:pt x="3312615" y="3664316"/>
                  <a:pt x="3311184" y="3655748"/>
                </a:cubicBezTo>
                <a:cubicBezTo>
                  <a:pt x="3305463" y="3655748"/>
                  <a:pt x="3301170" y="3665025"/>
                  <a:pt x="3298310" y="3658622"/>
                </a:cubicBezTo>
                <a:cubicBezTo>
                  <a:pt x="3309754" y="3642906"/>
                  <a:pt x="3335504" y="3641468"/>
                  <a:pt x="3340512" y="3627910"/>
                </a:cubicBezTo>
                <a:cubicBezTo>
                  <a:pt x="3359824" y="3621481"/>
                  <a:pt x="3374129" y="3625767"/>
                  <a:pt x="3378420" y="3608622"/>
                </a:cubicBezTo>
                <a:cubicBezTo>
                  <a:pt x="3382713" y="3610765"/>
                  <a:pt x="3385574" y="3615766"/>
                  <a:pt x="3389866" y="3608622"/>
                </a:cubicBezTo>
                <a:cubicBezTo>
                  <a:pt x="3387004" y="3607193"/>
                  <a:pt x="3387004" y="3604335"/>
                  <a:pt x="3381997" y="3604335"/>
                </a:cubicBezTo>
                <a:cubicBezTo>
                  <a:pt x="3387720" y="3590048"/>
                  <a:pt x="3387720" y="3590048"/>
                  <a:pt x="3387720" y="3590048"/>
                </a:cubicBezTo>
                <a:cubicBezTo>
                  <a:pt x="3395587" y="3602192"/>
                  <a:pt x="3406316" y="3572901"/>
                  <a:pt x="3412039" y="3581474"/>
                </a:cubicBezTo>
                <a:cubicBezTo>
                  <a:pt x="3405601" y="3581474"/>
                  <a:pt x="3405601" y="3588619"/>
                  <a:pt x="3408462" y="3591475"/>
                </a:cubicBezTo>
                <a:cubicBezTo>
                  <a:pt x="3409894" y="3588619"/>
                  <a:pt x="3412755" y="3587903"/>
                  <a:pt x="3415615" y="3587903"/>
                </a:cubicBezTo>
                <a:cubicBezTo>
                  <a:pt x="3416330" y="3586476"/>
                  <a:pt x="3416330" y="3585760"/>
                  <a:pt x="3417046" y="3584331"/>
                </a:cubicBezTo>
                <a:cubicBezTo>
                  <a:pt x="3419192" y="3586476"/>
                  <a:pt x="3419192" y="3586476"/>
                  <a:pt x="3419192" y="3586476"/>
                </a:cubicBezTo>
                <a:cubicBezTo>
                  <a:pt x="3421338" y="3585760"/>
                  <a:pt x="3422769" y="3584331"/>
                  <a:pt x="3423483" y="3581474"/>
                </a:cubicBezTo>
                <a:cubicBezTo>
                  <a:pt x="3417762" y="3575758"/>
                  <a:pt x="3427776" y="3575044"/>
                  <a:pt x="3431351" y="3567186"/>
                </a:cubicBezTo>
                <a:cubicBezTo>
                  <a:pt x="3439935" y="3565757"/>
                  <a:pt x="3429921" y="3575044"/>
                  <a:pt x="3438504" y="3573615"/>
                </a:cubicBezTo>
                <a:cubicBezTo>
                  <a:pt x="3439220" y="3571472"/>
                  <a:pt x="3439935" y="3568615"/>
                  <a:pt x="3442081" y="3569329"/>
                </a:cubicBezTo>
                <a:cubicBezTo>
                  <a:pt x="3444942" y="3575758"/>
                  <a:pt x="3427060" y="3583617"/>
                  <a:pt x="3436358" y="3591475"/>
                </a:cubicBezTo>
                <a:cubicBezTo>
                  <a:pt x="3441365" y="3578616"/>
                  <a:pt x="3462823" y="3584331"/>
                  <a:pt x="3459248" y="3567186"/>
                </a:cubicBezTo>
                <a:cubicBezTo>
                  <a:pt x="3463539" y="3567186"/>
                  <a:pt x="3462823" y="3570757"/>
                  <a:pt x="3467116" y="3571472"/>
                </a:cubicBezTo>
                <a:cubicBezTo>
                  <a:pt x="3469262" y="3562185"/>
                  <a:pt x="3480706" y="3562185"/>
                  <a:pt x="3477844" y="3555041"/>
                </a:cubicBezTo>
                <a:cubicBezTo>
                  <a:pt x="3472837" y="3553612"/>
                  <a:pt x="3472837" y="3564328"/>
                  <a:pt x="3466400" y="3560756"/>
                </a:cubicBezTo>
                <a:cubicBezTo>
                  <a:pt x="3476414" y="3545754"/>
                  <a:pt x="3485712" y="3545039"/>
                  <a:pt x="3487144" y="3530753"/>
                </a:cubicBezTo>
                <a:cubicBezTo>
                  <a:pt x="3492865" y="3532896"/>
                  <a:pt x="3489289" y="3540753"/>
                  <a:pt x="3494296" y="3542895"/>
                </a:cubicBezTo>
                <a:cubicBezTo>
                  <a:pt x="3483567" y="3540039"/>
                  <a:pt x="3479991" y="3555755"/>
                  <a:pt x="3485712" y="3559327"/>
                </a:cubicBezTo>
                <a:cubicBezTo>
                  <a:pt x="3490719" y="3549326"/>
                  <a:pt x="3499303" y="3547897"/>
                  <a:pt x="3505025" y="3539323"/>
                </a:cubicBezTo>
                <a:cubicBezTo>
                  <a:pt x="3503594" y="3537181"/>
                  <a:pt x="3500733" y="3535037"/>
                  <a:pt x="3495012" y="3535037"/>
                </a:cubicBezTo>
                <a:cubicBezTo>
                  <a:pt x="3497158" y="3523619"/>
                  <a:pt x="3505025" y="3524327"/>
                  <a:pt x="3509317" y="3517191"/>
                </a:cubicBezTo>
                <a:cubicBezTo>
                  <a:pt x="3516470" y="3516470"/>
                  <a:pt x="3514324" y="3522182"/>
                  <a:pt x="3517900" y="3523619"/>
                </a:cubicBezTo>
                <a:cubicBezTo>
                  <a:pt x="3524338" y="3505760"/>
                  <a:pt x="3550087" y="3502188"/>
                  <a:pt x="3556526" y="3484326"/>
                </a:cubicBezTo>
                <a:cubicBezTo>
                  <a:pt x="3560101" y="3487929"/>
                  <a:pt x="3557956" y="3494329"/>
                  <a:pt x="3560817" y="3498630"/>
                </a:cubicBezTo>
                <a:cubicBezTo>
                  <a:pt x="3571546" y="3494329"/>
                  <a:pt x="3560101" y="3486525"/>
                  <a:pt x="3570115" y="3485043"/>
                </a:cubicBezTo>
                <a:cubicBezTo>
                  <a:pt x="3569401" y="3487929"/>
                  <a:pt x="3568685" y="3490766"/>
                  <a:pt x="3572976" y="3490063"/>
                </a:cubicBezTo>
                <a:cubicBezTo>
                  <a:pt x="3572976" y="3490063"/>
                  <a:pt x="3572976" y="3490063"/>
                  <a:pt x="3573692" y="3489361"/>
                </a:cubicBezTo>
                <a:cubicBezTo>
                  <a:pt x="3568685" y="3481502"/>
                  <a:pt x="3568685" y="3481502"/>
                  <a:pt x="3568685" y="3481502"/>
                </a:cubicBezTo>
                <a:cubicBezTo>
                  <a:pt x="3567254" y="3482200"/>
                  <a:pt x="3565824" y="3482916"/>
                  <a:pt x="3563678" y="3483630"/>
                </a:cubicBezTo>
                <a:cubicBezTo>
                  <a:pt x="3565108" y="3479345"/>
                  <a:pt x="3562247" y="3477216"/>
                  <a:pt x="3557241" y="3477216"/>
                </a:cubicBezTo>
                <a:cubicBezTo>
                  <a:pt x="3565824" y="3467892"/>
                  <a:pt x="3577984" y="3463601"/>
                  <a:pt x="3587998" y="3457191"/>
                </a:cubicBezTo>
                <a:cubicBezTo>
                  <a:pt x="3595150" y="3446510"/>
                  <a:pt x="3587282" y="3445797"/>
                  <a:pt x="3585136" y="3440801"/>
                </a:cubicBezTo>
                <a:cubicBezTo>
                  <a:pt x="3595866" y="3439362"/>
                  <a:pt x="3590859" y="3443657"/>
                  <a:pt x="3598012" y="3445797"/>
                </a:cubicBezTo>
                <a:cubicBezTo>
                  <a:pt x="3601588" y="3439362"/>
                  <a:pt x="3608741" y="3434361"/>
                  <a:pt x="3615894" y="3428668"/>
                </a:cubicBezTo>
                <a:cubicBezTo>
                  <a:pt x="3615178" y="3428668"/>
                  <a:pt x="3615178" y="3428668"/>
                  <a:pt x="3615178" y="3428668"/>
                </a:cubicBezTo>
                <a:cubicBezTo>
                  <a:pt x="3621616" y="3420094"/>
                  <a:pt x="3617324" y="3415051"/>
                  <a:pt x="3627338" y="3415051"/>
                </a:cubicBezTo>
                <a:cubicBezTo>
                  <a:pt x="3628053" y="3416459"/>
                  <a:pt x="3628053" y="3417162"/>
                  <a:pt x="3627338" y="3417894"/>
                </a:cubicBezTo>
                <a:cubicBezTo>
                  <a:pt x="3630914" y="3415051"/>
                  <a:pt x="3633060" y="3410793"/>
                  <a:pt x="3634490" y="3407224"/>
                </a:cubicBezTo>
                <a:cubicBezTo>
                  <a:pt x="3633776" y="3406509"/>
                  <a:pt x="3633776" y="3406509"/>
                  <a:pt x="3633060" y="3405792"/>
                </a:cubicBezTo>
                <a:cubicBezTo>
                  <a:pt x="3629483" y="3403654"/>
                  <a:pt x="3622330" y="3415760"/>
                  <a:pt x="3621616" y="3406509"/>
                </a:cubicBezTo>
                <a:cubicBezTo>
                  <a:pt x="3624476" y="3405792"/>
                  <a:pt x="3627338" y="3404365"/>
                  <a:pt x="3628769" y="3400112"/>
                </a:cubicBezTo>
                <a:cubicBezTo>
                  <a:pt x="3630199" y="3401491"/>
                  <a:pt x="3632344" y="3402214"/>
                  <a:pt x="3634490" y="3402214"/>
                </a:cubicBezTo>
                <a:cubicBezTo>
                  <a:pt x="3634490" y="3400112"/>
                  <a:pt x="3633776" y="3397955"/>
                  <a:pt x="3633060" y="3395791"/>
                </a:cubicBezTo>
                <a:cubicBezTo>
                  <a:pt x="3643790" y="3391486"/>
                  <a:pt x="3654518" y="3387951"/>
                  <a:pt x="3665248" y="3383672"/>
                </a:cubicBezTo>
                <a:cubicBezTo>
                  <a:pt x="3678123" y="3352915"/>
                  <a:pt x="3713172" y="3325734"/>
                  <a:pt x="3753228" y="3306431"/>
                </a:cubicBezTo>
                <a:cubicBezTo>
                  <a:pt x="3750366" y="3299300"/>
                  <a:pt x="3743214" y="3315005"/>
                  <a:pt x="3741782" y="3303577"/>
                </a:cubicBezTo>
                <a:cubicBezTo>
                  <a:pt x="3756089" y="3292886"/>
                  <a:pt x="3766103" y="3282905"/>
                  <a:pt x="3781838" y="3264372"/>
                </a:cubicBezTo>
                <a:cubicBezTo>
                  <a:pt x="3781838" y="3268650"/>
                  <a:pt x="3782554" y="3272926"/>
                  <a:pt x="3786130" y="3278629"/>
                </a:cubicBezTo>
                <a:cubicBezTo>
                  <a:pt x="3791136" y="3275066"/>
                  <a:pt x="3791136" y="3275066"/>
                  <a:pt x="3791136" y="3275066"/>
                </a:cubicBezTo>
                <a:cubicBezTo>
                  <a:pt x="3796859" y="3268650"/>
                  <a:pt x="3786130" y="3271501"/>
                  <a:pt x="3785415" y="3265087"/>
                </a:cubicBezTo>
                <a:cubicBezTo>
                  <a:pt x="3792568" y="3259383"/>
                  <a:pt x="3795429" y="3272214"/>
                  <a:pt x="3801866" y="3271501"/>
                </a:cubicBezTo>
                <a:cubicBezTo>
                  <a:pt x="3808304" y="3262947"/>
                  <a:pt x="3795429" y="3261522"/>
                  <a:pt x="3800436" y="3250829"/>
                </a:cubicBezTo>
                <a:cubicBezTo>
                  <a:pt x="3804727" y="3246552"/>
                  <a:pt x="3818318" y="3255819"/>
                  <a:pt x="3811880" y="3242276"/>
                </a:cubicBezTo>
                <a:cubicBezTo>
                  <a:pt x="3815457" y="3240849"/>
                  <a:pt x="3816887" y="3245839"/>
                  <a:pt x="3818318" y="3248690"/>
                </a:cubicBezTo>
                <a:cubicBezTo>
                  <a:pt x="3820464" y="3243701"/>
                  <a:pt x="3819748" y="3237998"/>
                  <a:pt x="3820464" y="3233008"/>
                </a:cubicBezTo>
                <a:cubicBezTo>
                  <a:pt x="3834769" y="3230869"/>
                  <a:pt x="3841922" y="3211623"/>
                  <a:pt x="3853366" y="3223741"/>
                </a:cubicBezTo>
                <a:cubicBezTo>
                  <a:pt x="3851936" y="3211623"/>
                  <a:pt x="3878400" y="3187388"/>
                  <a:pt x="3900575" y="3178121"/>
                </a:cubicBezTo>
                <a:cubicBezTo>
                  <a:pt x="3894137" y="3181684"/>
                  <a:pt x="3920602" y="3180258"/>
                  <a:pt x="3919888" y="3178834"/>
                </a:cubicBezTo>
                <a:cubicBezTo>
                  <a:pt x="3922033" y="3175269"/>
                  <a:pt x="3921318" y="3170993"/>
                  <a:pt x="3919172" y="3165290"/>
                </a:cubicBezTo>
                <a:cubicBezTo>
                  <a:pt x="3934193" y="3153883"/>
                  <a:pt x="3948498" y="3145331"/>
                  <a:pt x="3957798" y="3159588"/>
                </a:cubicBezTo>
                <a:cubicBezTo>
                  <a:pt x="3969242" y="3151032"/>
                  <a:pt x="3969242" y="3151032"/>
                  <a:pt x="3969242" y="3151032"/>
                </a:cubicBezTo>
                <a:cubicBezTo>
                  <a:pt x="3962089" y="3145331"/>
                  <a:pt x="3962089" y="3140303"/>
                  <a:pt x="3962089" y="3130917"/>
                </a:cubicBezTo>
                <a:cubicBezTo>
                  <a:pt x="3977824" y="3132362"/>
                  <a:pt x="3977110" y="3125267"/>
                  <a:pt x="3990700" y="3118156"/>
                </a:cubicBezTo>
                <a:cubicBezTo>
                  <a:pt x="3992845" y="3124500"/>
                  <a:pt x="3997852" y="3120294"/>
                  <a:pt x="3999284" y="3128752"/>
                </a:cubicBezTo>
                <a:cubicBezTo>
                  <a:pt x="4015020" y="3121002"/>
                  <a:pt x="3998568" y="3116009"/>
                  <a:pt x="4000714" y="3106711"/>
                </a:cubicBezTo>
                <a:cubicBezTo>
                  <a:pt x="4014304" y="3112434"/>
                  <a:pt x="4022887" y="3105281"/>
                  <a:pt x="4027894" y="3090975"/>
                </a:cubicBezTo>
                <a:cubicBezTo>
                  <a:pt x="4022887" y="3109573"/>
                  <a:pt x="4042200" y="3094552"/>
                  <a:pt x="4045776" y="3088829"/>
                </a:cubicBezTo>
                <a:cubicBezTo>
                  <a:pt x="4044346" y="3083822"/>
                  <a:pt x="4032186" y="3086683"/>
                  <a:pt x="4035046" y="3093120"/>
                </a:cubicBezTo>
                <a:cubicBezTo>
                  <a:pt x="4022887" y="3090975"/>
                  <a:pt x="4045776" y="3066656"/>
                  <a:pt x="4050068" y="3085252"/>
                </a:cubicBezTo>
                <a:cubicBezTo>
                  <a:pt x="4059367" y="3078815"/>
                  <a:pt x="4059367" y="3078815"/>
                  <a:pt x="4059367" y="3078815"/>
                </a:cubicBezTo>
                <a:cubicBezTo>
                  <a:pt x="4064374" y="3073808"/>
                  <a:pt x="4050068" y="3064510"/>
                  <a:pt x="4063658" y="3061649"/>
                </a:cubicBezTo>
                <a:cubicBezTo>
                  <a:pt x="4065804" y="3068086"/>
                  <a:pt x="4064374" y="3075955"/>
                  <a:pt x="4071527" y="3077385"/>
                </a:cubicBezTo>
                <a:cubicBezTo>
                  <a:pt x="4076534" y="3070232"/>
                  <a:pt x="4062943" y="3070947"/>
                  <a:pt x="4067235" y="3063079"/>
                </a:cubicBezTo>
                <a:cubicBezTo>
                  <a:pt x="4085116" y="3060933"/>
                  <a:pt x="4091554" y="3040189"/>
                  <a:pt x="4115874" y="3027315"/>
                </a:cubicBezTo>
                <a:cubicBezTo>
                  <a:pt x="4118020" y="3033752"/>
                  <a:pt x="4120881" y="3033037"/>
                  <a:pt x="4123742" y="3035898"/>
                </a:cubicBezTo>
                <a:cubicBezTo>
                  <a:pt x="4126603" y="3033037"/>
                  <a:pt x="4122311" y="3028031"/>
                  <a:pt x="4120881" y="3024454"/>
                </a:cubicBezTo>
                <a:cubicBezTo>
                  <a:pt x="4145916" y="3008718"/>
                  <a:pt x="4158791" y="3002281"/>
                  <a:pt x="4184540" y="2987260"/>
                </a:cubicBezTo>
                <a:cubicBezTo>
                  <a:pt x="4190978" y="2980822"/>
                  <a:pt x="4179533" y="2983683"/>
                  <a:pt x="4179533" y="2977245"/>
                </a:cubicBezTo>
                <a:cubicBezTo>
                  <a:pt x="4186687" y="2986544"/>
                  <a:pt x="4190263" y="2965085"/>
                  <a:pt x="4191693" y="2964371"/>
                </a:cubicBezTo>
                <a:cubicBezTo>
                  <a:pt x="4200992" y="2958648"/>
                  <a:pt x="4216013" y="2962940"/>
                  <a:pt x="4228888" y="2954356"/>
                </a:cubicBezTo>
                <a:cubicBezTo>
                  <a:pt x="4251062" y="2939353"/>
                  <a:pt x="4269658" y="2918744"/>
                  <a:pt x="4293978" y="2902296"/>
                </a:cubicBezTo>
                <a:cubicBezTo>
                  <a:pt x="4299700" y="2912266"/>
                  <a:pt x="4299700" y="2912266"/>
                  <a:pt x="4299700" y="2912266"/>
                </a:cubicBezTo>
                <a:cubicBezTo>
                  <a:pt x="4307568" y="2905146"/>
                  <a:pt x="4312576" y="2895134"/>
                  <a:pt x="4324020" y="2898002"/>
                </a:cubicBezTo>
                <a:cubicBezTo>
                  <a:pt x="4329026" y="2885809"/>
                  <a:pt x="4331888" y="2882225"/>
                  <a:pt x="4340472" y="2875117"/>
                </a:cubicBezTo>
                <a:cubicBezTo>
                  <a:pt x="4344763" y="2882225"/>
                  <a:pt x="4344763" y="2882225"/>
                  <a:pt x="4344763" y="2882225"/>
                </a:cubicBezTo>
                <a:cubicBezTo>
                  <a:pt x="4354062" y="2867246"/>
                  <a:pt x="4365506" y="2854347"/>
                  <a:pt x="4379096" y="2856512"/>
                </a:cubicBezTo>
                <a:cubicBezTo>
                  <a:pt x="4384819" y="2839919"/>
                  <a:pt x="4407708" y="2833744"/>
                  <a:pt x="4420582" y="2836490"/>
                </a:cubicBezTo>
                <a:cubicBezTo>
                  <a:pt x="4425589" y="2834426"/>
                  <a:pt x="4415576" y="2830300"/>
                  <a:pt x="4414145" y="2830999"/>
                </a:cubicBezTo>
                <a:cubicBezTo>
                  <a:pt x="4421298" y="2808763"/>
                  <a:pt x="4444187" y="2813053"/>
                  <a:pt x="4460638" y="2803756"/>
                </a:cubicBezTo>
                <a:cubicBezTo>
                  <a:pt x="4463499" y="2793756"/>
                  <a:pt x="4471368" y="2773037"/>
                  <a:pt x="4482097" y="2783762"/>
                </a:cubicBezTo>
                <a:cubicBezTo>
                  <a:pt x="4471368" y="2788740"/>
                  <a:pt x="4463499" y="2791626"/>
                  <a:pt x="4474944" y="2800182"/>
                </a:cubicBezTo>
                <a:cubicBezTo>
                  <a:pt x="4482097" y="2798758"/>
                  <a:pt x="4479952" y="2785184"/>
                  <a:pt x="4486388" y="2791626"/>
                </a:cubicBezTo>
                <a:cubicBezTo>
                  <a:pt x="4489250" y="2788041"/>
                  <a:pt x="4484958" y="2783762"/>
                  <a:pt x="4482812" y="2779490"/>
                </a:cubicBezTo>
                <a:cubicBezTo>
                  <a:pt x="4494972" y="2765937"/>
                  <a:pt x="4502840" y="2752332"/>
                  <a:pt x="4516430" y="2758063"/>
                </a:cubicBezTo>
                <a:cubicBezTo>
                  <a:pt x="4519292" y="2750904"/>
                  <a:pt x="4507132" y="2750188"/>
                  <a:pt x="4521437" y="2743778"/>
                </a:cubicBezTo>
                <a:cubicBezTo>
                  <a:pt x="4527160" y="2757344"/>
                  <a:pt x="4537174" y="2746626"/>
                  <a:pt x="4542180" y="2739505"/>
                </a:cubicBezTo>
                <a:cubicBezTo>
                  <a:pt x="4542895" y="2742354"/>
                  <a:pt x="4545040" y="2743065"/>
                  <a:pt x="4547188" y="2742354"/>
                </a:cubicBezTo>
                <a:cubicBezTo>
                  <a:pt x="4547902" y="2746626"/>
                  <a:pt x="4547188" y="2750188"/>
                  <a:pt x="4542895" y="2753048"/>
                </a:cubicBezTo>
                <a:cubicBezTo>
                  <a:pt x="4545756" y="2758775"/>
                  <a:pt x="4549334" y="2759477"/>
                  <a:pt x="4554340" y="2755177"/>
                </a:cubicBezTo>
                <a:cubicBezTo>
                  <a:pt x="4556486" y="2750188"/>
                  <a:pt x="4555770" y="2745203"/>
                  <a:pt x="4551479" y="2738794"/>
                </a:cubicBezTo>
                <a:cubicBezTo>
                  <a:pt x="4560778" y="2733097"/>
                  <a:pt x="4567930" y="2735233"/>
                  <a:pt x="4575798" y="2735233"/>
                </a:cubicBezTo>
                <a:cubicBezTo>
                  <a:pt x="4581521" y="2728824"/>
                  <a:pt x="4570791" y="2731672"/>
                  <a:pt x="4570076" y="2725263"/>
                </a:cubicBezTo>
                <a:cubicBezTo>
                  <a:pt x="4597972" y="2714557"/>
                  <a:pt x="4612992" y="2685307"/>
                  <a:pt x="4636598" y="2686744"/>
                </a:cubicBezTo>
                <a:cubicBezTo>
                  <a:pt x="4641604" y="2679561"/>
                  <a:pt x="4629445" y="2682435"/>
                  <a:pt x="4633020" y="2674533"/>
                </a:cubicBezTo>
                <a:cubicBezTo>
                  <a:pt x="4644466" y="2667351"/>
                  <a:pt x="4649472" y="2676688"/>
                  <a:pt x="4646612" y="2686744"/>
                </a:cubicBezTo>
                <a:cubicBezTo>
                  <a:pt x="4649472" y="2689617"/>
                  <a:pt x="4648757" y="2683153"/>
                  <a:pt x="4653048" y="2681716"/>
                </a:cubicBezTo>
                <a:cubicBezTo>
                  <a:pt x="4645896" y="2668787"/>
                  <a:pt x="4645896" y="2668787"/>
                  <a:pt x="4645896" y="2668787"/>
                </a:cubicBezTo>
                <a:cubicBezTo>
                  <a:pt x="4673076" y="2665196"/>
                  <a:pt x="4690958" y="2650221"/>
                  <a:pt x="4708840" y="2628843"/>
                </a:cubicBezTo>
                <a:cubicBezTo>
                  <a:pt x="4708840" y="2643702"/>
                  <a:pt x="4718139" y="2637333"/>
                  <a:pt x="4728153" y="2628843"/>
                </a:cubicBezTo>
                <a:cubicBezTo>
                  <a:pt x="4730298" y="2632381"/>
                  <a:pt x="4730298" y="2632381"/>
                  <a:pt x="4730298" y="2632381"/>
                </a:cubicBezTo>
                <a:cubicBezTo>
                  <a:pt x="4730298" y="2632381"/>
                  <a:pt x="4730298" y="2632381"/>
                  <a:pt x="4731014" y="2632381"/>
                </a:cubicBezTo>
                <a:cubicBezTo>
                  <a:pt x="4731014" y="2632381"/>
                  <a:pt x="4731014" y="2633090"/>
                  <a:pt x="4730298" y="2633090"/>
                </a:cubicBezTo>
                <a:cubicBezTo>
                  <a:pt x="4733876" y="2638750"/>
                  <a:pt x="4733876" y="2638750"/>
                  <a:pt x="4733876" y="2638750"/>
                </a:cubicBezTo>
                <a:cubicBezTo>
                  <a:pt x="4737452" y="2623890"/>
                  <a:pt x="4747465" y="2635213"/>
                  <a:pt x="4755334" y="2630260"/>
                </a:cubicBezTo>
                <a:cubicBezTo>
                  <a:pt x="4758195" y="2620353"/>
                  <a:pt x="4735306" y="2622476"/>
                  <a:pt x="4738167" y="2610990"/>
                </a:cubicBezTo>
                <a:cubicBezTo>
                  <a:pt x="4747465" y="2612429"/>
                  <a:pt x="4749611" y="2611707"/>
                  <a:pt x="4756049" y="2608145"/>
                </a:cubicBezTo>
                <a:cubicBezTo>
                  <a:pt x="4758910" y="2604563"/>
                  <a:pt x="4753188" y="2605991"/>
                  <a:pt x="4751756" y="2600992"/>
                </a:cubicBezTo>
                <a:cubicBezTo>
                  <a:pt x="4758195" y="2593852"/>
                  <a:pt x="4762486" y="2599565"/>
                  <a:pt x="4769638" y="2590997"/>
                </a:cubicBezTo>
                <a:cubicBezTo>
                  <a:pt x="4770354" y="2595281"/>
                  <a:pt x="4767493" y="2598136"/>
                  <a:pt x="4768923" y="2602421"/>
                </a:cubicBezTo>
                <a:cubicBezTo>
                  <a:pt x="4769638" y="2600279"/>
                  <a:pt x="4774646" y="2589568"/>
                  <a:pt x="4778222" y="2595281"/>
                </a:cubicBezTo>
                <a:cubicBezTo>
                  <a:pt x="4781798" y="2590997"/>
                  <a:pt x="4774646" y="2584571"/>
                  <a:pt x="4783230" y="2581001"/>
                </a:cubicBezTo>
                <a:cubicBezTo>
                  <a:pt x="4790382" y="2586712"/>
                  <a:pt x="4786091" y="2588141"/>
                  <a:pt x="4792528" y="2591710"/>
                </a:cubicBezTo>
                <a:cubicBezTo>
                  <a:pt x="4797535" y="2588855"/>
                  <a:pt x="4799680" y="2568149"/>
                  <a:pt x="4790382" y="2576002"/>
                </a:cubicBezTo>
                <a:cubicBezTo>
                  <a:pt x="4789666" y="2571005"/>
                  <a:pt x="4792528" y="2567435"/>
                  <a:pt x="4796820" y="2563865"/>
                </a:cubicBezTo>
                <a:cubicBezTo>
                  <a:pt x="4799680" y="2572433"/>
                  <a:pt x="4806833" y="2570291"/>
                  <a:pt x="4804688" y="2578859"/>
                </a:cubicBezTo>
                <a:cubicBezTo>
                  <a:pt x="4809694" y="2576717"/>
                  <a:pt x="4815417" y="2568149"/>
                  <a:pt x="4816847" y="2577431"/>
                </a:cubicBezTo>
                <a:cubicBezTo>
                  <a:pt x="4824716" y="2569577"/>
                  <a:pt x="4830438" y="2561009"/>
                  <a:pt x="4839020" y="2564580"/>
                </a:cubicBezTo>
                <a:cubicBezTo>
                  <a:pt x="4839736" y="2570291"/>
                  <a:pt x="4835445" y="2568149"/>
                  <a:pt x="4832584" y="2569577"/>
                </a:cubicBezTo>
                <a:cubicBezTo>
                  <a:pt x="4835445" y="2578144"/>
                  <a:pt x="4841882" y="2573861"/>
                  <a:pt x="4848320" y="2568863"/>
                </a:cubicBezTo>
                <a:cubicBezTo>
                  <a:pt x="4846174" y="2558867"/>
                  <a:pt x="4856903" y="2551727"/>
                  <a:pt x="4868348" y="2546015"/>
                </a:cubicBezTo>
                <a:cubicBezTo>
                  <a:pt x="4864771" y="2541732"/>
                  <a:pt x="4858334" y="2551012"/>
                  <a:pt x="4855473" y="2541017"/>
                </a:cubicBezTo>
                <a:cubicBezTo>
                  <a:pt x="4864056" y="2531020"/>
                  <a:pt x="4867632" y="2543872"/>
                  <a:pt x="4876215" y="2536733"/>
                </a:cubicBezTo>
                <a:cubicBezTo>
                  <a:pt x="4865487" y="2531020"/>
                  <a:pt x="4881222" y="2518883"/>
                  <a:pt x="4891952" y="2524595"/>
                </a:cubicBezTo>
                <a:cubicBezTo>
                  <a:pt x="4896958" y="2516741"/>
                  <a:pt x="4884799" y="2520311"/>
                  <a:pt x="4888375" y="2512456"/>
                </a:cubicBezTo>
                <a:cubicBezTo>
                  <a:pt x="4902682" y="2500319"/>
                  <a:pt x="4913410" y="2502461"/>
                  <a:pt x="4923424" y="2511029"/>
                </a:cubicBezTo>
                <a:cubicBezTo>
                  <a:pt x="4917702" y="2516027"/>
                  <a:pt x="4914841" y="2510314"/>
                  <a:pt x="4911264" y="2506030"/>
                </a:cubicBezTo>
                <a:cubicBezTo>
                  <a:pt x="4909834" y="2508887"/>
                  <a:pt x="4908402" y="2511029"/>
                  <a:pt x="4909118" y="2514599"/>
                </a:cubicBezTo>
                <a:cubicBezTo>
                  <a:pt x="4912695" y="2516027"/>
                  <a:pt x="4914841" y="2508172"/>
                  <a:pt x="4919848" y="2521025"/>
                </a:cubicBezTo>
                <a:cubicBezTo>
                  <a:pt x="4930578" y="2512456"/>
                  <a:pt x="4927000" y="2509601"/>
                  <a:pt x="4925570" y="2502461"/>
                </a:cubicBezTo>
                <a:cubicBezTo>
                  <a:pt x="4928430" y="2503888"/>
                  <a:pt x="4946312" y="2506745"/>
                  <a:pt x="4940590" y="2493893"/>
                </a:cubicBezTo>
                <a:cubicBezTo>
                  <a:pt x="4949174" y="2490322"/>
                  <a:pt x="4945597" y="2498177"/>
                  <a:pt x="4946312" y="2504603"/>
                </a:cubicBezTo>
                <a:cubicBezTo>
                  <a:pt x="4948458" y="2508172"/>
                  <a:pt x="4956326" y="2494606"/>
                  <a:pt x="4958472" y="2491037"/>
                </a:cubicBezTo>
                <a:cubicBezTo>
                  <a:pt x="4957042" y="2488895"/>
                  <a:pt x="4954181" y="2491751"/>
                  <a:pt x="4952751" y="2492465"/>
                </a:cubicBezTo>
                <a:cubicBezTo>
                  <a:pt x="4956326" y="2483897"/>
                  <a:pt x="4977070" y="2480327"/>
                  <a:pt x="4965625" y="2463905"/>
                </a:cubicBezTo>
                <a:cubicBezTo>
                  <a:pt x="4968844" y="2461763"/>
                  <a:pt x="4971168" y="2463548"/>
                  <a:pt x="4973404" y="2465332"/>
                </a:cubicBezTo>
                <a:lnTo>
                  <a:pt x="4975026" y="2465653"/>
                </a:lnTo>
                <a:lnTo>
                  <a:pt x="4973093" y="2459628"/>
                </a:lnTo>
                <a:cubicBezTo>
                  <a:pt x="4971282" y="2458284"/>
                  <a:pt x="4969384" y="2457029"/>
                  <a:pt x="4970418" y="2453445"/>
                </a:cubicBezTo>
                <a:cubicBezTo>
                  <a:pt x="4973870" y="2454159"/>
                  <a:pt x="4975941" y="2450575"/>
                  <a:pt x="4979394" y="2451290"/>
                </a:cubicBezTo>
                <a:cubicBezTo>
                  <a:pt x="4975941" y="2460614"/>
                  <a:pt x="4973870" y="2457745"/>
                  <a:pt x="4982154" y="2457028"/>
                </a:cubicBezTo>
                <a:lnTo>
                  <a:pt x="4975675" y="2465781"/>
                </a:lnTo>
                <a:lnTo>
                  <a:pt x="4980646" y="2466761"/>
                </a:lnTo>
                <a:cubicBezTo>
                  <a:pt x="4980646" y="2471758"/>
                  <a:pt x="4977070" y="2476756"/>
                  <a:pt x="4979216" y="2482469"/>
                </a:cubicBezTo>
                <a:cubicBezTo>
                  <a:pt x="4970632" y="2484611"/>
                  <a:pt x="4971348" y="2487466"/>
                  <a:pt x="4963480" y="2494606"/>
                </a:cubicBezTo>
                <a:cubicBezTo>
                  <a:pt x="4969918" y="2498890"/>
                  <a:pt x="4980646" y="2480327"/>
                  <a:pt x="4987084" y="2483897"/>
                </a:cubicBezTo>
                <a:cubicBezTo>
                  <a:pt x="4994952" y="2475329"/>
                  <a:pt x="4979932" y="2475329"/>
                  <a:pt x="4982793" y="2465332"/>
                </a:cubicBezTo>
                <a:cubicBezTo>
                  <a:pt x="4996382" y="2464618"/>
                  <a:pt x="4990660" y="2453908"/>
                  <a:pt x="5002105" y="2446769"/>
                </a:cubicBezTo>
                <a:cubicBezTo>
                  <a:pt x="5003535" y="2451053"/>
                  <a:pt x="4995667" y="2453195"/>
                  <a:pt x="4997812" y="2457479"/>
                </a:cubicBezTo>
                <a:cubicBezTo>
                  <a:pt x="5005680" y="2461048"/>
                  <a:pt x="5013549" y="2445340"/>
                  <a:pt x="5007826" y="2438915"/>
                </a:cubicBezTo>
                <a:cubicBezTo>
                  <a:pt x="5015694" y="2433203"/>
                  <a:pt x="5007112" y="2451053"/>
                  <a:pt x="5014264" y="2444626"/>
                </a:cubicBezTo>
                <a:cubicBezTo>
                  <a:pt x="5015694" y="2448911"/>
                  <a:pt x="5007826" y="2451053"/>
                  <a:pt x="5009974" y="2455337"/>
                </a:cubicBezTo>
                <a:cubicBezTo>
                  <a:pt x="5012119" y="2453908"/>
                  <a:pt x="5026424" y="2447483"/>
                  <a:pt x="5028570" y="2441057"/>
                </a:cubicBezTo>
                <a:cubicBezTo>
                  <a:pt x="5024278" y="2436773"/>
                  <a:pt x="5016410" y="2449625"/>
                  <a:pt x="5013549" y="2438200"/>
                </a:cubicBezTo>
                <a:cubicBezTo>
                  <a:pt x="5032147" y="2435345"/>
                  <a:pt x="5031431" y="2425349"/>
                  <a:pt x="5044306" y="2428918"/>
                </a:cubicBezTo>
                <a:cubicBezTo>
                  <a:pt x="5047168" y="2423207"/>
                  <a:pt x="5048598" y="2417494"/>
                  <a:pt x="5047882" y="2411783"/>
                </a:cubicBezTo>
                <a:cubicBezTo>
                  <a:pt x="5051459" y="2414639"/>
                  <a:pt x="5073632" y="2414639"/>
                  <a:pt x="5063618" y="2399645"/>
                </a:cubicBezTo>
                <a:cubicBezTo>
                  <a:pt x="5074348" y="2386078"/>
                  <a:pt x="5080070" y="2396789"/>
                  <a:pt x="5088654" y="2391076"/>
                </a:cubicBezTo>
                <a:cubicBezTo>
                  <a:pt x="5094376" y="2383936"/>
                  <a:pt x="5082931" y="2383936"/>
                  <a:pt x="5081501" y="2378225"/>
                </a:cubicBezTo>
                <a:cubicBezTo>
                  <a:pt x="5090799" y="2371799"/>
                  <a:pt x="5090799" y="2371799"/>
                  <a:pt x="5090799" y="2371799"/>
                </a:cubicBezTo>
                <a:cubicBezTo>
                  <a:pt x="5095806" y="2398931"/>
                  <a:pt x="5119411" y="2348234"/>
                  <a:pt x="5136578" y="2353948"/>
                </a:cubicBezTo>
                <a:cubicBezTo>
                  <a:pt x="5138008" y="2351090"/>
                  <a:pt x="5137292" y="2346805"/>
                  <a:pt x="5137292" y="2343233"/>
                </a:cubicBezTo>
                <a:cubicBezTo>
                  <a:pt x="5146592" y="2344662"/>
                  <a:pt x="5150883" y="2333234"/>
                  <a:pt x="5153744" y="2326806"/>
                </a:cubicBezTo>
                <a:cubicBezTo>
                  <a:pt x="5153028" y="2330377"/>
                  <a:pt x="5154460" y="2333949"/>
                  <a:pt x="5157320" y="2338234"/>
                </a:cubicBezTo>
                <a:cubicBezTo>
                  <a:pt x="5171626" y="2318234"/>
                  <a:pt x="5174486" y="2308950"/>
                  <a:pt x="5198092" y="2300378"/>
                </a:cubicBezTo>
                <a:cubicBezTo>
                  <a:pt x="5199522" y="2307521"/>
                  <a:pt x="5188078" y="2317521"/>
                  <a:pt x="5180924" y="2316807"/>
                </a:cubicBezTo>
                <a:cubicBezTo>
                  <a:pt x="5183070" y="2316807"/>
                  <a:pt x="5195946" y="2346091"/>
                  <a:pt x="5198092" y="2336092"/>
                </a:cubicBezTo>
                <a:cubicBezTo>
                  <a:pt x="5200237" y="2338234"/>
                  <a:pt x="5203814" y="2346091"/>
                  <a:pt x="5205960" y="2355375"/>
                </a:cubicBezTo>
                <a:cubicBezTo>
                  <a:pt x="5202382" y="2358946"/>
                  <a:pt x="5200952" y="2356804"/>
                  <a:pt x="5198807" y="2353948"/>
                </a:cubicBezTo>
                <a:cubicBezTo>
                  <a:pt x="5191654" y="2358233"/>
                  <a:pt x="5210966" y="2368228"/>
                  <a:pt x="5198807" y="2371799"/>
                </a:cubicBezTo>
                <a:cubicBezTo>
                  <a:pt x="5205960" y="2374654"/>
                  <a:pt x="5206675" y="2371084"/>
                  <a:pt x="5211682" y="2365372"/>
                </a:cubicBezTo>
                <a:cubicBezTo>
                  <a:pt x="5219549" y="2383936"/>
                  <a:pt x="5188078" y="2383936"/>
                  <a:pt x="5181640" y="2381081"/>
                </a:cubicBezTo>
                <a:cubicBezTo>
                  <a:pt x="5178064" y="2390363"/>
                  <a:pt x="5188793" y="2393218"/>
                  <a:pt x="5184500" y="2404642"/>
                </a:cubicBezTo>
                <a:cubicBezTo>
                  <a:pt x="5209536" y="2402501"/>
                  <a:pt x="5217404" y="2371084"/>
                  <a:pt x="5238862" y="2373227"/>
                </a:cubicBezTo>
                <a:cubicBezTo>
                  <a:pt x="5241722" y="2369657"/>
                  <a:pt x="5236716" y="2370370"/>
                  <a:pt x="5234570" y="2365372"/>
                </a:cubicBezTo>
                <a:cubicBezTo>
                  <a:pt x="5242438" y="2364659"/>
                  <a:pt x="5243154" y="2351805"/>
                  <a:pt x="5246016" y="2356804"/>
                </a:cubicBezTo>
                <a:cubicBezTo>
                  <a:pt x="5247446" y="2366801"/>
                  <a:pt x="5240292" y="2364659"/>
                  <a:pt x="5248161" y="2377510"/>
                </a:cubicBezTo>
                <a:cubicBezTo>
                  <a:pt x="5256744" y="2373227"/>
                  <a:pt x="5245300" y="2364659"/>
                  <a:pt x="5255314" y="2361088"/>
                </a:cubicBezTo>
                <a:lnTo>
                  <a:pt x="5262249" y="2367319"/>
                </a:lnTo>
                <a:lnTo>
                  <a:pt x="5262557" y="2367352"/>
                </a:lnTo>
                <a:lnTo>
                  <a:pt x="5266043" y="2361088"/>
                </a:lnTo>
                <a:cubicBezTo>
                  <a:pt x="5266758" y="2363944"/>
                  <a:pt x="5269619" y="2365372"/>
                  <a:pt x="5272480" y="2366086"/>
                </a:cubicBezTo>
                <a:cubicBezTo>
                  <a:pt x="5273196" y="2366086"/>
                  <a:pt x="5273196" y="2365372"/>
                  <a:pt x="5273912" y="2364659"/>
                </a:cubicBezTo>
                <a:cubicBezTo>
                  <a:pt x="5273912" y="2365372"/>
                  <a:pt x="5273912" y="2366086"/>
                  <a:pt x="5273912" y="2366801"/>
                </a:cubicBezTo>
                <a:cubicBezTo>
                  <a:pt x="5283210" y="2368228"/>
                  <a:pt x="5297515" y="2363944"/>
                  <a:pt x="5303238" y="2356804"/>
                </a:cubicBezTo>
                <a:cubicBezTo>
                  <a:pt x="5299660" y="2356090"/>
                  <a:pt x="5298230" y="2353948"/>
                  <a:pt x="5298945" y="2351090"/>
                </a:cubicBezTo>
                <a:cubicBezTo>
                  <a:pt x="5305384" y="2350376"/>
                  <a:pt x="5302522" y="2355375"/>
                  <a:pt x="5308244" y="2355375"/>
                </a:cubicBezTo>
                <a:cubicBezTo>
                  <a:pt x="5311820" y="2352519"/>
                  <a:pt x="5313966" y="2350376"/>
                  <a:pt x="5314682" y="2347520"/>
                </a:cubicBezTo>
                <a:cubicBezTo>
                  <a:pt x="5315398" y="2345376"/>
                  <a:pt x="5315398" y="2343233"/>
                  <a:pt x="5313252" y="2341806"/>
                </a:cubicBezTo>
                <a:cubicBezTo>
                  <a:pt x="5317543" y="2338948"/>
                  <a:pt x="5321834" y="2338234"/>
                  <a:pt x="5326127" y="2338234"/>
                </a:cubicBezTo>
                <a:cubicBezTo>
                  <a:pt x="5324696" y="2335377"/>
                  <a:pt x="5322550" y="2333949"/>
                  <a:pt x="5323980" y="2330377"/>
                </a:cubicBezTo>
                <a:cubicBezTo>
                  <a:pt x="5330418" y="2330377"/>
                  <a:pt x="5328272" y="2335377"/>
                  <a:pt x="5333280" y="2335377"/>
                </a:cubicBezTo>
                <a:cubicBezTo>
                  <a:pt x="5334710" y="2333234"/>
                  <a:pt x="5336140" y="2331091"/>
                  <a:pt x="5336855" y="2329664"/>
                </a:cubicBezTo>
                <a:cubicBezTo>
                  <a:pt x="5334710" y="2328235"/>
                  <a:pt x="5332564" y="2326806"/>
                  <a:pt x="5332564" y="2323235"/>
                </a:cubicBezTo>
                <a:cubicBezTo>
                  <a:pt x="5346869" y="2312521"/>
                  <a:pt x="5355453" y="2310378"/>
                  <a:pt x="5355453" y="2294664"/>
                </a:cubicBezTo>
                <a:cubicBezTo>
                  <a:pt x="5366897" y="2298236"/>
                  <a:pt x="5369758" y="2283951"/>
                  <a:pt x="5380488" y="2286094"/>
                </a:cubicBezTo>
                <a:cubicBezTo>
                  <a:pt x="5383349" y="2283951"/>
                  <a:pt x="5379772" y="2280380"/>
                  <a:pt x="5378342" y="2276808"/>
                </a:cubicBezTo>
                <a:cubicBezTo>
                  <a:pt x="5393362" y="2280380"/>
                  <a:pt x="5393362" y="2263237"/>
                  <a:pt x="5408383" y="2253952"/>
                </a:cubicBezTo>
                <a:cubicBezTo>
                  <a:pt x="5412676" y="2261810"/>
                  <a:pt x="5412676" y="2261810"/>
                  <a:pt x="5412676" y="2261810"/>
                </a:cubicBezTo>
                <a:cubicBezTo>
                  <a:pt x="5415536" y="2258952"/>
                  <a:pt x="5419112" y="2256096"/>
                  <a:pt x="5420544" y="2258952"/>
                </a:cubicBezTo>
                <a:cubicBezTo>
                  <a:pt x="5414821" y="2248239"/>
                  <a:pt x="5439856" y="2230382"/>
                  <a:pt x="5453446" y="2211812"/>
                </a:cubicBezTo>
                <a:cubicBezTo>
                  <a:pt x="5457738" y="2219669"/>
                  <a:pt x="5457738" y="2219669"/>
                  <a:pt x="5457738" y="2219669"/>
                </a:cubicBezTo>
                <a:cubicBezTo>
                  <a:pt x="5475619" y="2207527"/>
                  <a:pt x="5461314" y="2195385"/>
                  <a:pt x="5481342" y="2179670"/>
                </a:cubicBezTo>
                <a:cubicBezTo>
                  <a:pt x="5474904" y="2176100"/>
                  <a:pt x="5477766" y="2171100"/>
                  <a:pt x="5473474" y="2171813"/>
                </a:cubicBezTo>
                <a:cubicBezTo>
                  <a:pt x="5477050" y="2165385"/>
                  <a:pt x="5490640" y="2152530"/>
                  <a:pt x="5494932" y="2158244"/>
                </a:cubicBezTo>
                <a:cubicBezTo>
                  <a:pt x="5497078" y="2153243"/>
                  <a:pt x="5493502" y="2147529"/>
                  <a:pt x="5496362" y="2143244"/>
                </a:cubicBezTo>
                <a:cubicBezTo>
                  <a:pt x="5507806" y="2151101"/>
                  <a:pt x="5507092" y="2163958"/>
                  <a:pt x="5511384" y="2174671"/>
                </a:cubicBezTo>
                <a:cubicBezTo>
                  <a:pt x="5520682" y="2170386"/>
                  <a:pt x="5504946" y="2160386"/>
                  <a:pt x="5517106" y="2156100"/>
                </a:cubicBezTo>
                <a:cubicBezTo>
                  <a:pt x="5513529" y="2150387"/>
                  <a:pt x="5508522" y="2151815"/>
                  <a:pt x="5506376" y="2142529"/>
                </a:cubicBezTo>
                <a:cubicBezTo>
                  <a:pt x="5519252" y="2138959"/>
                  <a:pt x="5514960" y="2133245"/>
                  <a:pt x="5517820" y="2122532"/>
                </a:cubicBezTo>
                <a:cubicBezTo>
                  <a:pt x="5527120" y="2127531"/>
                  <a:pt x="5525689" y="2114674"/>
                  <a:pt x="5530696" y="2116103"/>
                </a:cubicBezTo>
                <a:cubicBezTo>
                  <a:pt x="5528550" y="2116818"/>
                  <a:pt x="5534272" y="2123959"/>
                  <a:pt x="5547148" y="2121817"/>
                </a:cubicBezTo>
                <a:cubicBezTo>
                  <a:pt x="5552155" y="2114674"/>
                  <a:pt x="5538564" y="2125388"/>
                  <a:pt x="5538564" y="2113246"/>
                </a:cubicBezTo>
                <a:cubicBezTo>
                  <a:pt x="5542856" y="2108246"/>
                  <a:pt x="5554300" y="2108246"/>
                  <a:pt x="5545716" y="2108246"/>
                </a:cubicBezTo>
                <a:cubicBezTo>
                  <a:pt x="5542856" y="2100389"/>
                  <a:pt x="5552870" y="2102532"/>
                  <a:pt x="5552870" y="2109675"/>
                </a:cubicBezTo>
                <a:cubicBezTo>
                  <a:pt x="5556446" y="2096818"/>
                  <a:pt x="5554300" y="2083247"/>
                  <a:pt x="5560738" y="2071105"/>
                </a:cubicBezTo>
                <a:cubicBezTo>
                  <a:pt x="5545002" y="2081104"/>
                  <a:pt x="5527834" y="2086818"/>
                  <a:pt x="5516390" y="2108961"/>
                </a:cubicBezTo>
                <a:cubicBezTo>
                  <a:pt x="5509238" y="2104676"/>
                  <a:pt x="5513529" y="2098247"/>
                  <a:pt x="5504946" y="2100389"/>
                </a:cubicBezTo>
                <a:cubicBezTo>
                  <a:pt x="5497078" y="2104676"/>
                  <a:pt x="5502085" y="2111817"/>
                  <a:pt x="5501370" y="2117531"/>
                </a:cubicBezTo>
                <a:cubicBezTo>
                  <a:pt x="5492787" y="2121817"/>
                  <a:pt x="5494217" y="2111102"/>
                  <a:pt x="5497794" y="2105388"/>
                </a:cubicBezTo>
                <a:cubicBezTo>
                  <a:pt x="5491356" y="2101103"/>
                  <a:pt x="5484918" y="2108961"/>
                  <a:pt x="5480626" y="2115389"/>
                </a:cubicBezTo>
                <a:cubicBezTo>
                  <a:pt x="5497794" y="2128958"/>
                  <a:pt x="5472759" y="2137530"/>
                  <a:pt x="5469182" y="2141815"/>
                </a:cubicBezTo>
                <a:cubicBezTo>
                  <a:pt x="5458452" y="2141815"/>
                  <a:pt x="5470612" y="2127531"/>
                  <a:pt x="5478480" y="2123959"/>
                </a:cubicBezTo>
                <a:cubicBezTo>
                  <a:pt x="5469182" y="2117531"/>
                  <a:pt x="5476334" y="2105388"/>
                  <a:pt x="5471328" y="2093246"/>
                </a:cubicBezTo>
                <a:cubicBezTo>
                  <a:pt x="5478480" y="2093961"/>
                  <a:pt x="5494217" y="2081819"/>
                  <a:pt x="5492787" y="2073248"/>
                </a:cubicBezTo>
                <a:cubicBezTo>
                  <a:pt x="5499940" y="2071105"/>
                  <a:pt x="5507806" y="2069676"/>
                  <a:pt x="5514960" y="2066820"/>
                </a:cubicBezTo>
                <a:cubicBezTo>
                  <a:pt x="5517820" y="2063248"/>
                  <a:pt x="5512814" y="2061821"/>
                  <a:pt x="5509954" y="2063248"/>
                </a:cubicBezTo>
                <a:cubicBezTo>
                  <a:pt x="5511384" y="2047535"/>
                  <a:pt x="5522828" y="2062534"/>
                  <a:pt x="5527834" y="2060392"/>
                </a:cubicBezTo>
                <a:cubicBezTo>
                  <a:pt x="5533557" y="2053249"/>
                  <a:pt x="5522828" y="2056820"/>
                  <a:pt x="5522113" y="2050392"/>
                </a:cubicBezTo>
                <a:cubicBezTo>
                  <a:pt x="5529982" y="2046106"/>
                  <a:pt x="5527834" y="2048250"/>
                  <a:pt x="5533557" y="2041107"/>
                </a:cubicBezTo>
                <a:cubicBezTo>
                  <a:pt x="5539280" y="2050392"/>
                  <a:pt x="5547148" y="2067534"/>
                  <a:pt x="5534272" y="2066106"/>
                </a:cubicBezTo>
                <a:cubicBezTo>
                  <a:pt x="5536418" y="2070391"/>
                  <a:pt x="5539280" y="2068248"/>
                  <a:pt x="5540710" y="2071820"/>
                </a:cubicBezTo>
                <a:cubicBezTo>
                  <a:pt x="5549294" y="2058963"/>
                  <a:pt x="5550724" y="2043250"/>
                  <a:pt x="5542856" y="2033964"/>
                </a:cubicBezTo>
                <a:cubicBezTo>
                  <a:pt x="5550009" y="2025394"/>
                  <a:pt x="5552870" y="2041821"/>
                  <a:pt x="5558592" y="2039678"/>
                </a:cubicBezTo>
                <a:cubicBezTo>
                  <a:pt x="5558592" y="2036107"/>
                  <a:pt x="5550009" y="2024679"/>
                  <a:pt x="5562883" y="2018251"/>
                </a:cubicBezTo>
                <a:cubicBezTo>
                  <a:pt x="5562169" y="2023251"/>
                  <a:pt x="5564314" y="2022536"/>
                  <a:pt x="5567176" y="2025394"/>
                </a:cubicBezTo>
                <a:cubicBezTo>
                  <a:pt x="5568606" y="2020393"/>
                  <a:pt x="5567890" y="2015394"/>
                  <a:pt x="5568606" y="2010394"/>
                </a:cubicBezTo>
                <a:cubicBezTo>
                  <a:pt x="5582911" y="2002537"/>
                  <a:pt x="5594356" y="1991109"/>
                  <a:pt x="5606516" y="1979681"/>
                </a:cubicBezTo>
                <a:cubicBezTo>
                  <a:pt x="5609378" y="1980396"/>
                  <a:pt x="5611523" y="1981823"/>
                  <a:pt x="5613668" y="1985395"/>
                </a:cubicBezTo>
                <a:cubicBezTo>
                  <a:pt x="5621537" y="1981823"/>
                  <a:pt x="5613668" y="1974682"/>
                  <a:pt x="5621537" y="1971110"/>
                </a:cubicBezTo>
                <a:cubicBezTo>
                  <a:pt x="5631551" y="1978253"/>
                  <a:pt x="5642280" y="1973253"/>
                  <a:pt x="5648718" y="1971824"/>
                </a:cubicBezTo>
                <a:cubicBezTo>
                  <a:pt x="5648002" y="1977538"/>
                  <a:pt x="5651578" y="1983252"/>
                  <a:pt x="5651578" y="1988253"/>
                </a:cubicBezTo>
                <a:cubicBezTo>
                  <a:pt x="5632981" y="1986824"/>
                  <a:pt x="5627260" y="2028250"/>
                  <a:pt x="5606516" y="2019679"/>
                </a:cubicBezTo>
                <a:cubicBezTo>
                  <a:pt x="5598648" y="2043250"/>
                  <a:pt x="5582196" y="2056820"/>
                  <a:pt x="5566460" y="2058963"/>
                </a:cubicBezTo>
                <a:cubicBezTo>
                  <a:pt x="5562883" y="2061821"/>
                  <a:pt x="5562169" y="2065391"/>
                  <a:pt x="5562883" y="2068962"/>
                </a:cubicBezTo>
                <a:cubicBezTo>
                  <a:pt x="5568606" y="2076819"/>
                  <a:pt x="5578620" y="2059677"/>
                  <a:pt x="5582911" y="2075390"/>
                </a:cubicBezTo>
                <a:cubicBezTo>
                  <a:pt x="5580766" y="2076819"/>
                  <a:pt x="5579336" y="2073248"/>
                  <a:pt x="5577190" y="2071820"/>
                </a:cubicBezTo>
                <a:cubicBezTo>
                  <a:pt x="5572183" y="2076105"/>
                  <a:pt x="5573613" y="2081819"/>
                  <a:pt x="5565029" y="2085391"/>
                </a:cubicBezTo>
                <a:cubicBezTo>
                  <a:pt x="5603654" y="2079677"/>
                  <a:pt x="5602224" y="2061821"/>
                  <a:pt x="5627260" y="2043964"/>
                </a:cubicBezTo>
                <a:cubicBezTo>
                  <a:pt x="5631551" y="2053963"/>
                  <a:pt x="5614384" y="2060392"/>
                  <a:pt x="5612238" y="2069676"/>
                </a:cubicBezTo>
                <a:cubicBezTo>
                  <a:pt x="5622252" y="2068962"/>
                  <a:pt x="5617246" y="2080391"/>
                  <a:pt x="5625828" y="2081104"/>
                </a:cubicBezTo>
                <a:cubicBezTo>
                  <a:pt x="5628690" y="2087532"/>
                  <a:pt x="5622252" y="2092532"/>
                  <a:pt x="5622252" y="2098247"/>
                </a:cubicBezTo>
                <a:cubicBezTo>
                  <a:pt x="5615814" y="2100389"/>
                  <a:pt x="5611523" y="2084676"/>
                  <a:pt x="5620106" y="2082533"/>
                </a:cubicBezTo>
                <a:cubicBezTo>
                  <a:pt x="5615098" y="2077534"/>
                  <a:pt x="5605086" y="2089676"/>
                  <a:pt x="5607232" y="2077534"/>
                </a:cubicBezTo>
                <a:cubicBezTo>
                  <a:pt x="5593640" y="2081819"/>
                  <a:pt x="5600079" y="2091105"/>
                  <a:pt x="5586488" y="2093961"/>
                </a:cubicBezTo>
                <a:cubicBezTo>
                  <a:pt x="5586488" y="2111102"/>
                  <a:pt x="5596502" y="2126817"/>
                  <a:pt x="5610093" y="2126102"/>
                </a:cubicBezTo>
                <a:lnTo>
                  <a:pt x="5616668" y="2119032"/>
                </a:lnTo>
                <a:lnTo>
                  <a:pt x="5616758" y="2118792"/>
                </a:lnTo>
                <a:lnTo>
                  <a:pt x="5616868" y="2118817"/>
                </a:lnTo>
                <a:lnTo>
                  <a:pt x="5619391" y="2116103"/>
                </a:lnTo>
                <a:cubicBezTo>
                  <a:pt x="5621537" y="2116103"/>
                  <a:pt x="5622967" y="2116818"/>
                  <a:pt x="5623682" y="2116818"/>
                </a:cubicBezTo>
                <a:cubicBezTo>
                  <a:pt x="5632981" y="2097533"/>
                  <a:pt x="5654440" y="2091819"/>
                  <a:pt x="5671606" y="2077534"/>
                </a:cubicBezTo>
                <a:cubicBezTo>
                  <a:pt x="5678044" y="2068962"/>
                  <a:pt x="5684482" y="2058963"/>
                  <a:pt x="5688773" y="2045392"/>
                </a:cubicBezTo>
                <a:cubicBezTo>
                  <a:pt x="5691634" y="2046106"/>
                  <a:pt x="5693064" y="2047535"/>
                  <a:pt x="5693780" y="2048964"/>
                </a:cubicBezTo>
                <a:cubicBezTo>
                  <a:pt x="5697356" y="2049677"/>
                  <a:pt x="5700217" y="2048964"/>
                  <a:pt x="5703078" y="2048250"/>
                </a:cubicBezTo>
                <a:cubicBezTo>
                  <a:pt x="5703078" y="2047535"/>
                  <a:pt x="5703078" y="2046821"/>
                  <a:pt x="5703078" y="2046106"/>
                </a:cubicBezTo>
                <a:cubicBezTo>
                  <a:pt x="5704510" y="2044678"/>
                  <a:pt x="5706656" y="2044678"/>
                  <a:pt x="5708801" y="2045392"/>
                </a:cubicBezTo>
                <a:cubicBezTo>
                  <a:pt x="5712376" y="2043250"/>
                  <a:pt x="5714524" y="2041107"/>
                  <a:pt x="5717384" y="2038249"/>
                </a:cubicBezTo>
                <a:cubicBezTo>
                  <a:pt x="5710946" y="2042536"/>
                  <a:pt x="5712376" y="2042536"/>
                  <a:pt x="5707370" y="2036822"/>
                </a:cubicBezTo>
                <a:cubicBezTo>
                  <a:pt x="5703078" y="2042536"/>
                  <a:pt x="5698072" y="2043964"/>
                  <a:pt x="5693064" y="2046106"/>
                </a:cubicBezTo>
                <a:cubicBezTo>
                  <a:pt x="5695926" y="2038249"/>
                  <a:pt x="5682335" y="2050392"/>
                  <a:pt x="5685912" y="2041821"/>
                </a:cubicBezTo>
                <a:cubicBezTo>
                  <a:pt x="5692349" y="2036822"/>
                  <a:pt x="5689489" y="2040392"/>
                  <a:pt x="5697356" y="2042536"/>
                </a:cubicBezTo>
                <a:cubicBezTo>
                  <a:pt x="5713808" y="2035393"/>
                  <a:pt x="5713808" y="2020393"/>
                  <a:pt x="5725252" y="2012537"/>
                </a:cubicBezTo>
                <a:cubicBezTo>
                  <a:pt x="5724538" y="2013965"/>
                  <a:pt x="5724538" y="2015394"/>
                  <a:pt x="5724538" y="2016822"/>
                </a:cubicBezTo>
                <a:cubicBezTo>
                  <a:pt x="5727398" y="2016108"/>
                  <a:pt x="5731690" y="2016108"/>
                  <a:pt x="5732404" y="2008251"/>
                </a:cubicBezTo>
                <a:cubicBezTo>
                  <a:pt x="5735266" y="2014679"/>
                  <a:pt x="5738127" y="2021108"/>
                  <a:pt x="5740988" y="2026107"/>
                </a:cubicBezTo>
                <a:cubicBezTo>
                  <a:pt x="5743850" y="2021822"/>
                  <a:pt x="5745996" y="2018251"/>
                  <a:pt x="5749571" y="2016822"/>
                </a:cubicBezTo>
                <a:cubicBezTo>
                  <a:pt x="5759585" y="2021108"/>
                  <a:pt x="5763878" y="2011823"/>
                  <a:pt x="5770314" y="2008965"/>
                </a:cubicBezTo>
                <a:cubicBezTo>
                  <a:pt x="5766739" y="2002537"/>
                  <a:pt x="5781760" y="1983966"/>
                  <a:pt x="5786051" y="1989680"/>
                </a:cubicBezTo>
                <a:cubicBezTo>
                  <a:pt x="5781044" y="1991824"/>
                  <a:pt x="5773176" y="2000395"/>
                  <a:pt x="5783190" y="2001823"/>
                </a:cubicBezTo>
                <a:cubicBezTo>
                  <a:pt x="5785336" y="1993967"/>
                  <a:pt x="5790342" y="1993252"/>
                  <a:pt x="5793204" y="1988967"/>
                </a:cubicBezTo>
                <a:cubicBezTo>
                  <a:pt x="5790342" y="1987538"/>
                  <a:pt x="5794634" y="1982539"/>
                  <a:pt x="5788912" y="1982539"/>
                </a:cubicBezTo>
                <a:cubicBezTo>
                  <a:pt x="5801072" y="1969682"/>
                  <a:pt x="5797495" y="1974682"/>
                  <a:pt x="5808940" y="1958968"/>
                </a:cubicBezTo>
                <a:cubicBezTo>
                  <a:pt x="5828252" y="1963968"/>
                  <a:pt x="5823962" y="1937541"/>
                  <a:pt x="5844704" y="1944684"/>
                </a:cubicBezTo>
                <a:cubicBezTo>
                  <a:pt x="5846850" y="1936826"/>
                  <a:pt x="5851856" y="1936826"/>
                  <a:pt x="5854002" y="1928255"/>
                </a:cubicBezTo>
                <a:cubicBezTo>
                  <a:pt x="5856863" y="1938970"/>
                  <a:pt x="5856149" y="1946825"/>
                  <a:pt x="5854718" y="1958253"/>
                </a:cubicBezTo>
                <a:cubicBezTo>
                  <a:pt x="5855433" y="1958253"/>
                  <a:pt x="5856149" y="1958253"/>
                  <a:pt x="5856149" y="1958253"/>
                </a:cubicBezTo>
                <a:cubicBezTo>
                  <a:pt x="5858294" y="1956826"/>
                  <a:pt x="5860440" y="1955397"/>
                  <a:pt x="5862586" y="1954683"/>
                </a:cubicBezTo>
                <a:cubicBezTo>
                  <a:pt x="5862586" y="1953254"/>
                  <a:pt x="5863302" y="1951112"/>
                  <a:pt x="5863302" y="1948254"/>
                </a:cubicBezTo>
                <a:cubicBezTo>
                  <a:pt x="5865447" y="1950397"/>
                  <a:pt x="5867593" y="1949683"/>
                  <a:pt x="5869738" y="1948969"/>
                </a:cubicBezTo>
                <a:cubicBezTo>
                  <a:pt x="5872600" y="1947540"/>
                  <a:pt x="5875461" y="1945398"/>
                  <a:pt x="5877606" y="1943255"/>
                </a:cubicBezTo>
                <a:cubicBezTo>
                  <a:pt x="5876176" y="1942540"/>
                  <a:pt x="5875461" y="1941112"/>
                  <a:pt x="5876891" y="1937541"/>
                </a:cubicBezTo>
                <a:cubicBezTo>
                  <a:pt x="5878322" y="1938970"/>
                  <a:pt x="5879752" y="1939684"/>
                  <a:pt x="5881184" y="1940397"/>
                </a:cubicBezTo>
                <a:cubicBezTo>
                  <a:pt x="5884760" y="1937541"/>
                  <a:pt x="5887620" y="1933969"/>
                  <a:pt x="5890482" y="1930398"/>
                </a:cubicBezTo>
                <a:cubicBezTo>
                  <a:pt x="5884760" y="1933256"/>
                  <a:pt x="5879037" y="1935398"/>
                  <a:pt x="5873316" y="1936826"/>
                </a:cubicBezTo>
                <a:cubicBezTo>
                  <a:pt x="5875461" y="1924684"/>
                  <a:pt x="5884760" y="1924684"/>
                  <a:pt x="5895489" y="1912542"/>
                </a:cubicBezTo>
                <a:cubicBezTo>
                  <a:pt x="5897634" y="1916113"/>
                  <a:pt x="5897634" y="1916113"/>
                  <a:pt x="5897634" y="1916113"/>
                </a:cubicBezTo>
                <a:cubicBezTo>
                  <a:pt x="5898350" y="1913971"/>
                  <a:pt x="5898350" y="1911113"/>
                  <a:pt x="5899064" y="1908971"/>
                </a:cubicBezTo>
                <a:cubicBezTo>
                  <a:pt x="5915517" y="1901114"/>
                  <a:pt x="5939120" y="1886114"/>
                  <a:pt x="5943413" y="1862552"/>
                </a:cubicBezTo>
                <a:cubicBezTo>
                  <a:pt x="5939836" y="1861834"/>
                  <a:pt x="5936975" y="1862552"/>
                  <a:pt x="5934114" y="1863268"/>
                </a:cubicBezTo>
                <a:cubicBezTo>
                  <a:pt x="5934829" y="1864691"/>
                  <a:pt x="5936259" y="1866124"/>
                  <a:pt x="5938406" y="1867550"/>
                </a:cubicBezTo>
                <a:cubicBezTo>
                  <a:pt x="5934829" y="1867550"/>
                  <a:pt x="5931968" y="1866833"/>
                  <a:pt x="5929822" y="1865407"/>
                </a:cubicBezTo>
                <a:cubicBezTo>
                  <a:pt x="5914086" y="1875403"/>
                  <a:pt x="5903357" y="1906114"/>
                  <a:pt x="5889050" y="1903257"/>
                </a:cubicBezTo>
                <a:cubicBezTo>
                  <a:pt x="5894058" y="1903257"/>
                  <a:pt x="5891198" y="1916113"/>
                  <a:pt x="5886190" y="1916113"/>
                </a:cubicBezTo>
                <a:cubicBezTo>
                  <a:pt x="5886190" y="1912542"/>
                  <a:pt x="5885475" y="1910399"/>
                  <a:pt x="5881898" y="1909686"/>
                </a:cubicBezTo>
                <a:cubicBezTo>
                  <a:pt x="5873316" y="1918970"/>
                  <a:pt x="5876891" y="1940397"/>
                  <a:pt x="5860440" y="1946112"/>
                </a:cubicBezTo>
                <a:cubicBezTo>
                  <a:pt x="5861870" y="1939684"/>
                  <a:pt x="5863302" y="1931113"/>
                  <a:pt x="5866163" y="1922541"/>
                </a:cubicBezTo>
                <a:cubicBezTo>
                  <a:pt x="5858294" y="1921114"/>
                  <a:pt x="5856149" y="1924684"/>
                  <a:pt x="5847565" y="1927542"/>
                </a:cubicBezTo>
                <a:cubicBezTo>
                  <a:pt x="5847565" y="1924684"/>
                  <a:pt x="5847565" y="1921827"/>
                  <a:pt x="5845420" y="1918256"/>
                </a:cubicBezTo>
                <a:cubicBezTo>
                  <a:pt x="5854002" y="1913256"/>
                  <a:pt x="5863302" y="1901829"/>
                  <a:pt x="5869738" y="1903257"/>
                </a:cubicBezTo>
                <a:cubicBezTo>
                  <a:pt x="5876891" y="1910399"/>
                  <a:pt x="5863302" y="1913971"/>
                  <a:pt x="5866877" y="1921114"/>
                </a:cubicBezTo>
                <a:cubicBezTo>
                  <a:pt x="5870454" y="1911113"/>
                  <a:pt x="5874746" y="1902543"/>
                  <a:pt x="5881184" y="1896829"/>
                </a:cubicBezTo>
                <a:cubicBezTo>
                  <a:pt x="5879752" y="1897542"/>
                  <a:pt x="5878322" y="1897542"/>
                  <a:pt x="5876891" y="1897542"/>
                </a:cubicBezTo>
                <a:cubicBezTo>
                  <a:pt x="5881184" y="1889686"/>
                  <a:pt x="5877606" y="1880401"/>
                  <a:pt x="5889050" y="1873260"/>
                </a:cubicBezTo>
                <a:cubicBezTo>
                  <a:pt x="5891198" y="1883972"/>
                  <a:pt x="5896919" y="1875403"/>
                  <a:pt x="5899780" y="1880401"/>
                </a:cubicBezTo>
                <a:cubicBezTo>
                  <a:pt x="5901210" y="1876831"/>
                  <a:pt x="5901926" y="1872546"/>
                  <a:pt x="5902642" y="1868262"/>
                </a:cubicBezTo>
                <a:cubicBezTo>
                  <a:pt x="5910510" y="1866833"/>
                  <a:pt x="5917662" y="1863268"/>
                  <a:pt x="5924815" y="1860416"/>
                </a:cubicBezTo>
                <a:cubicBezTo>
                  <a:pt x="5922670" y="1857547"/>
                  <a:pt x="5919808" y="1853264"/>
                  <a:pt x="5914801" y="1849695"/>
                </a:cubicBezTo>
                <a:cubicBezTo>
                  <a:pt x="5922670" y="1844695"/>
                  <a:pt x="5941266" y="1836842"/>
                  <a:pt x="5946273" y="1826131"/>
                </a:cubicBezTo>
                <a:cubicBezTo>
                  <a:pt x="5946273" y="1825417"/>
                  <a:pt x="5946273" y="1824709"/>
                  <a:pt x="5946273" y="1824709"/>
                </a:cubicBezTo>
                <a:cubicBezTo>
                  <a:pt x="5946273" y="1824709"/>
                  <a:pt x="5946273" y="1824709"/>
                  <a:pt x="5946988" y="1824709"/>
                </a:cubicBezTo>
                <a:cubicBezTo>
                  <a:pt x="5947704" y="1823281"/>
                  <a:pt x="5947704" y="1821853"/>
                  <a:pt x="5947704" y="1820420"/>
                </a:cubicBezTo>
                <a:cubicBezTo>
                  <a:pt x="5941982" y="1806884"/>
                  <a:pt x="5912656" y="1831850"/>
                  <a:pt x="5920524" y="1841852"/>
                </a:cubicBezTo>
                <a:cubicBezTo>
                  <a:pt x="5908364" y="1845405"/>
                  <a:pt x="5911224" y="1836126"/>
                  <a:pt x="5907648" y="1826131"/>
                </a:cubicBezTo>
                <a:cubicBezTo>
                  <a:pt x="5913371" y="1829725"/>
                  <a:pt x="5941982" y="1806171"/>
                  <a:pt x="5939120" y="1794001"/>
                </a:cubicBezTo>
                <a:cubicBezTo>
                  <a:pt x="5949134" y="1800428"/>
                  <a:pt x="5953427" y="1814697"/>
                  <a:pt x="5952712" y="1823281"/>
                </a:cubicBezTo>
                <a:cubicBezTo>
                  <a:pt x="5961294" y="1814697"/>
                  <a:pt x="5971308" y="1806171"/>
                  <a:pt x="5982753" y="1797572"/>
                </a:cubicBezTo>
                <a:cubicBezTo>
                  <a:pt x="5982753" y="1796864"/>
                  <a:pt x="5982038" y="1795427"/>
                  <a:pt x="5981322" y="1794001"/>
                </a:cubicBezTo>
                <a:cubicBezTo>
                  <a:pt x="5986329" y="1792579"/>
                  <a:pt x="5989906" y="1785431"/>
                  <a:pt x="5996343" y="1787576"/>
                </a:cubicBezTo>
                <a:cubicBezTo>
                  <a:pt x="6000636" y="1784000"/>
                  <a:pt x="6004926" y="1781138"/>
                  <a:pt x="6009218" y="1777571"/>
                </a:cubicBezTo>
                <a:cubicBezTo>
                  <a:pt x="6010650" y="1773284"/>
                  <a:pt x="6012795" y="1768264"/>
                  <a:pt x="6014225" y="1763288"/>
                </a:cubicBezTo>
                <a:cubicBezTo>
                  <a:pt x="6026384" y="1771132"/>
                  <a:pt x="6023524" y="1741192"/>
                  <a:pt x="6035683" y="1748352"/>
                </a:cubicBezTo>
                <a:cubicBezTo>
                  <a:pt x="6036398" y="1752627"/>
                  <a:pt x="6034253" y="1754049"/>
                  <a:pt x="6032823" y="1756181"/>
                </a:cubicBezTo>
                <a:cubicBezTo>
                  <a:pt x="6036398" y="1752627"/>
                  <a:pt x="6039976" y="1751206"/>
                  <a:pt x="6044267" y="1758314"/>
                </a:cubicBezTo>
                <a:cubicBezTo>
                  <a:pt x="6042837" y="1760446"/>
                  <a:pt x="6040690" y="1761868"/>
                  <a:pt x="6039260" y="1763999"/>
                </a:cubicBezTo>
                <a:cubicBezTo>
                  <a:pt x="6044267" y="1766131"/>
                  <a:pt x="6048558" y="1755471"/>
                  <a:pt x="6055711" y="1756181"/>
                </a:cubicBezTo>
                <a:cubicBezTo>
                  <a:pt x="6047128" y="1771849"/>
                  <a:pt x="6027100" y="1776851"/>
                  <a:pt x="6031392" y="1798996"/>
                </a:cubicBezTo>
                <a:cubicBezTo>
                  <a:pt x="6047128" y="1795427"/>
                  <a:pt x="6060004" y="1752627"/>
                  <a:pt x="6075738" y="1771132"/>
                </a:cubicBezTo>
                <a:cubicBezTo>
                  <a:pt x="6079316" y="1768981"/>
                  <a:pt x="6081462" y="1763999"/>
                  <a:pt x="6083607" y="1757603"/>
                </a:cubicBezTo>
                <a:cubicBezTo>
                  <a:pt x="6081462" y="1756891"/>
                  <a:pt x="6077884" y="1756891"/>
                  <a:pt x="6078600" y="1754049"/>
                </a:cubicBezTo>
                <a:cubicBezTo>
                  <a:pt x="6103635" y="1744032"/>
                  <a:pt x="6121517" y="1716889"/>
                  <a:pt x="6146552" y="1709045"/>
                </a:cubicBezTo>
                <a:cubicBezTo>
                  <a:pt x="6143690" y="1707604"/>
                  <a:pt x="6146552" y="1702611"/>
                  <a:pt x="6145836" y="1700473"/>
                </a:cubicBezTo>
                <a:cubicBezTo>
                  <a:pt x="6152989" y="1704749"/>
                  <a:pt x="6154420" y="1692618"/>
                  <a:pt x="6160857" y="1694047"/>
                </a:cubicBezTo>
                <a:cubicBezTo>
                  <a:pt x="6158712" y="1702611"/>
                  <a:pt x="6149413" y="1704749"/>
                  <a:pt x="6156566" y="1708325"/>
                </a:cubicBezTo>
                <a:cubicBezTo>
                  <a:pt x="6165864" y="1703324"/>
                  <a:pt x="6175878" y="1698332"/>
                  <a:pt x="6184462" y="1689759"/>
                </a:cubicBezTo>
                <a:cubicBezTo>
                  <a:pt x="6190899" y="1689045"/>
                  <a:pt x="6188038" y="1694047"/>
                  <a:pt x="6193760" y="1694761"/>
                </a:cubicBezTo>
                <a:cubicBezTo>
                  <a:pt x="6194476" y="1691188"/>
                  <a:pt x="6193044" y="1689759"/>
                  <a:pt x="6195906" y="1684756"/>
                </a:cubicBezTo>
                <a:cubicBezTo>
                  <a:pt x="6200913" y="1686186"/>
                  <a:pt x="6200198" y="1690474"/>
                  <a:pt x="6208066" y="1690474"/>
                </a:cubicBezTo>
                <a:cubicBezTo>
                  <a:pt x="6211642" y="1681899"/>
                  <a:pt x="6213072" y="1684042"/>
                  <a:pt x="6213788" y="1676181"/>
                </a:cubicBezTo>
                <a:cubicBezTo>
                  <a:pt x="6217364" y="1679040"/>
                  <a:pt x="6218795" y="1683327"/>
                  <a:pt x="6220225" y="1686901"/>
                </a:cubicBezTo>
                <a:cubicBezTo>
                  <a:pt x="6226664" y="1679040"/>
                  <a:pt x="6236678" y="1674038"/>
                  <a:pt x="6240253" y="1662604"/>
                </a:cubicBezTo>
                <a:cubicBezTo>
                  <a:pt x="6258851" y="1676181"/>
                  <a:pt x="6286032" y="1614723"/>
                  <a:pt x="6309635" y="1621155"/>
                </a:cubicBezTo>
                <a:cubicBezTo>
                  <a:pt x="6282454" y="1644023"/>
                  <a:pt x="6260281" y="1661174"/>
                  <a:pt x="6241684" y="1678325"/>
                </a:cubicBezTo>
                <a:cubicBezTo>
                  <a:pt x="6239538" y="1683327"/>
                  <a:pt x="6239538" y="1683327"/>
                  <a:pt x="6239538" y="1683327"/>
                </a:cubicBezTo>
                <a:lnTo>
                  <a:pt x="6240968" y="1686186"/>
                </a:lnTo>
                <a:lnTo>
                  <a:pt x="6233100" y="1686901"/>
                </a:lnTo>
                <a:cubicBezTo>
                  <a:pt x="6231670" y="1687615"/>
                  <a:pt x="6230954" y="1688331"/>
                  <a:pt x="6230239" y="1689045"/>
                </a:cubicBezTo>
                <a:cubicBezTo>
                  <a:pt x="6229524" y="1690474"/>
                  <a:pt x="6228809" y="1692618"/>
                  <a:pt x="6230239" y="1693333"/>
                </a:cubicBezTo>
                <a:lnTo>
                  <a:pt x="6240968" y="1686186"/>
                </a:lnTo>
                <a:lnTo>
                  <a:pt x="6245260" y="1683327"/>
                </a:lnTo>
                <a:cubicBezTo>
                  <a:pt x="6249552" y="1679754"/>
                  <a:pt x="6253128" y="1675466"/>
                  <a:pt x="6255990" y="1669034"/>
                </a:cubicBezTo>
                <a:cubicBezTo>
                  <a:pt x="6260996" y="1676181"/>
                  <a:pt x="6265288" y="1665462"/>
                  <a:pt x="6268865" y="1671893"/>
                </a:cubicBezTo>
                <a:cubicBezTo>
                  <a:pt x="6267434" y="1668320"/>
                  <a:pt x="6269579" y="1662604"/>
                  <a:pt x="6275302" y="1663318"/>
                </a:cubicBezTo>
                <a:cubicBezTo>
                  <a:pt x="6271010" y="1672608"/>
                  <a:pt x="6273156" y="1678325"/>
                  <a:pt x="6281740" y="1680468"/>
                </a:cubicBezTo>
                <a:cubicBezTo>
                  <a:pt x="6276018" y="1686186"/>
                  <a:pt x="6270295" y="1691188"/>
                  <a:pt x="6264572" y="1697619"/>
                </a:cubicBezTo>
                <a:cubicBezTo>
                  <a:pt x="6270295" y="1699045"/>
                  <a:pt x="6262426" y="1707604"/>
                  <a:pt x="6272440" y="1706893"/>
                </a:cubicBezTo>
                <a:cubicBezTo>
                  <a:pt x="6275302" y="1691188"/>
                  <a:pt x="6284600" y="1684756"/>
                  <a:pt x="6295330" y="1676181"/>
                </a:cubicBezTo>
                <a:cubicBezTo>
                  <a:pt x="6292468" y="1671179"/>
                  <a:pt x="6292468" y="1658316"/>
                  <a:pt x="6303914" y="1657602"/>
                </a:cubicBezTo>
                <a:cubicBezTo>
                  <a:pt x="6301766" y="1663318"/>
                  <a:pt x="6297476" y="1664032"/>
                  <a:pt x="6295330" y="1671179"/>
                </a:cubicBezTo>
                <a:cubicBezTo>
                  <a:pt x="6298191" y="1675466"/>
                  <a:pt x="6306060" y="1675466"/>
                  <a:pt x="6308205" y="1674752"/>
                </a:cubicBezTo>
                <a:cubicBezTo>
                  <a:pt x="6308920" y="1671893"/>
                  <a:pt x="6303914" y="1663318"/>
                  <a:pt x="6311780" y="1662604"/>
                </a:cubicBezTo>
                <a:cubicBezTo>
                  <a:pt x="6309635" y="1664747"/>
                  <a:pt x="6313928" y="1671893"/>
                  <a:pt x="6316788" y="1666177"/>
                </a:cubicBezTo>
                <a:cubicBezTo>
                  <a:pt x="6320364" y="1659030"/>
                  <a:pt x="6313212" y="1657602"/>
                  <a:pt x="6319649" y="1649025"/>
                </a:cubicBezTo>
                <a:cubicBezTo>
                  <a:pt x="6325372" y="1649025"/>
                  <a:pt x="6328233" y="1659030"/>
                  <a:pt x="6331808" y="1654743"/>
                </a:cubicBezTo>
                <a:cubicBezTo>
                  <a:pt x="6328233" y="1651884"/>
                  <a:pt x="6328948" y="1637591"/>
                  <a:pt x="6336101" y="1634734"/>
                </a:cubicBezTo>
                <a:cubicBezTo>
                  <a:pt x="6341108" y="1638306"/>
                  <a:pt x="6333956" y="1642593"/>
                  <a:pt x="6336101" y="1645452"/>
                </a:cubicBezTo>
                <a:cubicBezTo>
                  <a:pt x="6340392" y="1636877"/>
                  <a:pt x="6343254" y="1651884"/>
                  <a:pt x="6345400" y="1644738"/>
                </a:cubicBezTo>
                <a:cubicBezTo>
                  <a:pt x="6336816" y="1636162"/>
                  <a:pt x="6355414" y="1618296"/>
                  <a:pt x="6366143" y="1616153"/>
                </a:cubicBezTo>
                <a:cubicBezTo>
                  <a:pt x="6366143" y="1611155"/>
                  <a:pt x="6363996" y="1607587"/>
                  <a:pt x="6361136" y="1604734"/>
                </a:cubicBezTo>
                <a:cubicBezTo>
                  <a:pt x="6368288" y="1604734"/>
                  <a:pt x="6371864" y="1600456"/>
                  <a:pt x="6367573" y="1595451"/>
                </a:cubicBezTo>
                <a:cubicBezTo>
                  <a:pt x="6373296" y="1596881"/>
                  <a:pt x="6375441" y="1589728"/>
                  <a:pt x="6381878" y="1591158"/>
                </a:cubicBezTo>
                <a:cubicBezTo>
                  <a:pt x="6379732" y="1601883"/>
                  <a:pt x="6368288" y="1617582"/>
                  <a:pt x="6359704" y="1624728"/>
                </a:cubicBezTo>
                <a:cubicBezTo>
                  <a:pt x="6361850" y="1625443"/>
                  <a:pt x="6361136" y="1627587"/>
                  <a:pt x="6362566" y="1628302"/>
                </a:cubicBezTo>
                <a:cubicBezTo>
                  <a:pt x="6384740" y="1601883"/>
                  <a:pt x="6404052" y="1597596"/>
                  <a:pt x="6424080" y="1566143"/>
                </a:cubicBezTo>
                <a:cubicBezTo>
                  <a:pt x="6429802" y="1569708"/>
                  <a:pt x="6431232" y="1564005"/>
                  <a:pt x="6436240" y="1566143"/>
                </a:cubicBezTo>
                <a:cubicBezTo>
                  <a:pt x="6431232" y="1581860"/>
                  <a:pt x="6414066" y="1593304"/>
                  <a:pt x="6412636" y="1612581"/>
                </a:cubicBezTo>
                <a:cubicBezTo>
                  <a:pt x="6416927" y="1614009"/>
                  <a:pt x="6416927" y="1614009"/>
                  <a:pt x="6416927" y="1614009"/>
                </a:cubicBezTo>
                <a:cubicBezTo>
                  <a:pt x="6431232" y="1592589"/>
                  <a:pt x="6441962" y="1563292"/>
                  <a:pt x="6464851" y="1566143"/>
                </a:cubicBezTo>
                <a:cubicBezTo>
                  <a:pt x="6478440" y="1551173"/>
                  <a:pt x="6497038" y="1529075"/>
                  <a:pt x="6510630" y="1533353"/>
                </a:cubicBezTo>
                <a:cubicBezTo>
                  <a:pt x="6509198" y="1529790"/>
                  <a:pt x="6512774" y="1526225"/>
                  <a:pt x="6517065" y="1524799"/>
                </a:cubicBezTo>
                <a:cubicBezTo>
                  <a:pt x="6513490" y="1530502"/>
                  <a:pt x="6513490" y="1534778"/>
                  <a:pt x="6519212" y="1535491"/>
                </a:cubicBezTo>
                <a:cubicBezTo>
                  <a:pt x="6523504" y="1531927"/>
                  <a:pt x="6527795" y="1531215"/>
                  <a:pt x="6534233" y="1534066"/>
                </a:cubicBezTo>
                <a:cubicBezTo>
                  <a:pt x="6537093" y="1528364"/>
                  <a:pt x="6542100" y="1528364"/>
                  <a:pt x="6536378" y="1524086"/>
                </a:cubicBezTo>
                <a:cubicBezTo>
                  <a:pt x="6534948" y="1526937"/>
                  <a:pt x="6533518" y="1531215"/>
                  <a:pt x="6531372" y="1530502"/>
                </a:cubicBezTo>
                <a:cubicBezTo>
                  <a:pt x="6529226" y="1521235"/>
                  <a:pt x="6542100" y="1516958"/>
                  <a:pt x="6544962" y="1505553"/>
                </a:cubicBezTo>
                <a:cubicBezTo>
                  <a:pt x="6547107" y="1508404"/>
                  <a:pt x="6549254" y="1509829"/>
                  <a:pt x="6552114" y="1511255"/>
                </a:cubicBezTo>
                <a:cubicBezTo>
                  <a:pt x="6552830" y="1509829"/>
                  <a:pt x="6553546" y="1508404"/>
                  <a:pt x="6555691" y="1506979"/>
                </a:cubicBezTo>
                <a:cubicBezTo>
                  <a:pt x="6558552" y="1507691"/>
                  <a:pt x="6559984" y="1509829"/>
                  <a:pt x="6559984" y="1512680"/>
                </a:cubicBezTo>
                <a:cubicBezTo>
                  <a:pt x="6569998" y="1512680"/>
                  <a:pt x="6582156" y="1506264"/>
                  <a:pt x="6592886" y="1504836"/>
                </a:cubicBezTo>
                <a:cubicBezTo>
                  <a:pt x="6592886" y="1511969"/>
                  <a:pt x="6600040" y="1512680"/>
                  <a:pt x="6607190" y="1512680"/>
                </a:cubicBezTo>
                <a:cubicBezTo>
                  <a:pt x="6610768" y="1508404"/>
                  <a:pt x="6619352" y="1504836"/>
                  <a:pt x="6622212" y="1500539"/>
                </a:cubicBezTo>
                <a:cubicBezTo>
                  <a:pt x="6620782" y="1505553"/>
                  <a:pt x="6617204" y="1509117"/>
                  <a:pt x="6613629" y="1513395"/>
                </a:cubicBezTo>
                <a:cubicBezTo>
                  <a:pt x="6615060" y="1519809"/>
                  <a:pt x="6614344" y="1526937"/>
                  <a:pt x="6612198" y="1534778"/>
                </a:cubicBezTo>
                <a:cubicBezTo>
                  <a:pt x="6617920" y="1531215"/>
                  <a:pt x="6624358" y="1528364"/>
                  <a:pt x="6625788" y="1523374"/>
                </a:cubicBezTo>
                <a:cubicBezTo>
                  <a:pt x="6630081" y="1531927"/>
                  <a:pt x="6617920" y="1537630"/>
                  <a:pt x="6608622" y="1544045"/>
                </a:cubicBezTo>
                <a:cubicBezTo>
                  <a:pt x="6602184" y="1559015"/>
                  <a:pt x="6591456" y="1573992"/>
                  <a:pt x="6579296" y="1588298"/>
                </a:cubicBezTo>
                <a:cubicBezTo>
                  <a:pt x="6575719" y="1582574"/>
                  <a:pt x="6582872" y="1579713"/>
                  <a:pt x="6580726" y="1575422"/>
                </a:cubicBezTo>
                <a:cubicBezTo>
                  <a:pt x="6569282" y="1576137"/>
                  <a:pt x="6569998" y="1591874"/>
                  <a:pt x="6557121" y="1595451"/>
                </a:cubicBezTo>
                <a:cubicBezTo>
                  <a:pt x="6563559" y="1622584"/>
                  <a:pt x="6513490" y="1638306"/>
                  <a:pt x="6504907" y="1657602"/>
                </a:cubicBezTo>
                <a:cubicBezTo>
                  <a:pt x="6482018" y="1659745"/>
                  <a:pt x="6459128" y="1686186"/>
                  <a:pt x="6450546" y="1698332"/>
                </a:cubicBezTo>
                <a:cubicBezTo>
                  <a:pt x="6455553" y="1697619"/>
                  <a:pt x="6464851" y="1681899"/>
                  <a:pt x="6467712" y="1692618"/>
                </a:cubicBezTo>
                <a:cubicBezTo>
                  <a:pt x="6456267" y="1704749"/>
                  <a:pt x="6444108" y="1706893"/>
                  <a:pt x="6438386" y="1721169"/>
                </a:cubicBezTo>
                <a:cubicBezTo>
                  <a:pt x="6426226" y="1725447"/>
                  <a:pt x="6404052" y="1739046"/>
                  <a:pt x="6406198" y="1749783"/>
                </a:cubicBezTo>
                <a:cubicBezTo>
                  <a:pt x="6398330" y="1754760"/>
                  <a:pt x="6406198" y="1745472"/>
                  <a:pt x="6399045" y="1745472"/>
                </a:cubicBezTo>
                <a:cubicBezTo>
                  <a:pt x="6391178" y="1751917"/>
                  <a:pt x="6387601" y="1769698"/>
                  <a:pt x="6376872" y="1768264"/>
                </a:cubicBezTo>
                <a:cubicBezTo>
                  <a:pt x="6377587" y="1761868"/>
                  <a:pt x="6391178" y="1762579"/>
                  <a:pt x="6386171" y="1757603"/>
                </a:cubicBezTo>
                <a:cubicBezTo>
                  <a:pt x="6377587" y="1761156"/>
                  <a:pt x="6361850" y="1766131"/>
                  <a:pt x="6371150" y="1774711"/>
                </a:cubicBezTo>
                <a:cubicBezTo>
                  <a:pt x="6349690" y="1781138"/>
                  <a:pt x="6331808" y="1796864"/>
                  <a:pt x="6313928" y="1811847"/>
                </a:cubicBezTo>
                <a:cubicBezTo>
                  <a:pt x="6315358" y="1826131"/>
                  <a:pt x="6301052" y="1848271"/>
                  <a:pt x="6288892" y="1857547"/>
                </a:cubicBezTo>
                <a:cubicBezTo>
                  <a:pt x="6292468" y="1862552"/>
                  <a:pt x="6296046" y="1867550"/>
                  <a:pt x="6301766" y="1871835"/>
                </a:cubicBezTo>
                <a:cubicBezTo>
                  <a:pt x="6304628" y="1868976"/>
                  <a:pt x="6307490" y="1866124"/>
                  <a:pt x="6308920" y="1860416"/>
                </a:cubicBezTo>
                <a:cubicBezTo>
                  <a:pt x="6303914" y="1858982"/>
                  <a:pt x="6302482" y="1854697"/>
                  <a:pt x="6304628" y="1848983"/>
                </a:cubicBezTo>
                <a:cubicBezTo>
                  <a:pt x="6316073" y="1843989"/>
                  <a:pt x="6326802" y="1838989"/>
                  <a:pt x="6335386" y="1828286"/>
                </a:cubicBezTo>
                <a:cubicBezTo>
                  <a:pt x="6338962" y="1828286"/>
                  <a:pt x="6338962" y="1830436"/>
                  <a:pt x="6341108" y="1831850"/>
                </a:cubicBezTo>
                <a:cubicBezTo>
                  <a:pt x="6341108" y="1829725"/>
                  <a:pt x="6340392" y="1826845"/>
                  <a:pt x="6339677" y="1824709"/>
                </a:cubicBezTo>
                <a:cubicBezTo>
                  <a:pt x="6340392" y="1824709"/>
                  <a:pt x="6341822" y="1826131"/>
                  <a:pt x="6343254" y="1828286"/>
                </a:cubicBezTo>
                <a:cubicBezTo>
                  <a:pt x="6344684" y="1823993"/>
                  <a:pt x="6349690" y="1825417"/>
                  <a:pt x="6353268" y="1819704"/>
                </a:cubicBezTo>
                <a:cubicBezTo>
                  <a:pt x="6351836" y="1818989"/>
                  <a:pt x="6349690" y="1818272"/>
                  <a:pt x="6350406" y="1816127"/>
                </a:cubicBezTo>
                <a:cubicBezTo>
                  <a:pt x="6353984" y="1817556"/>
                  <a:pt x="6357559" y="1817556"/>
                  <a:pt x="6359704" y="1816127"/>
                </a:cubicBezTo>
                <a:cubicBezTo>
                  <a:pt x="6357559" y="1821136"/>
                  <a:pt x="6350406" y="1829725"/>
                  <a:pt x="6348260" y="1836842"/>
                </a:cubicBezTo>
                <a:cubicBezTo>
                  <a:pt x="6348976" y="1839702"/>
                  <a:pt x="6349690" y="1841852"/>
                  <a:pt x="6349690" y="1844695"/>
                </a:cubicBezTo>
                <a:cubicBezTo>
                  <a:pt x="6363282" y="1833267"/>
                  <a:pt x="6365428" y="1818989"/>
                  <a:pt x="6379017" y="1816127"/>
                </a:cubicBezTo>
                <a:cubicBezTo>
                  <a:pt x="6385455" y="1816841"/>
                  <a:pt x="6376872" y="1825417"/>
                  <a:pt x="6384740" y="1825417"/>
                </a:cubicBezTo>
                <a:cubicBezTo>
                  <a:pt x="6394038" y="1821853"/>
                  <a:pt x="6399760" y="1809720"/>
                  <a:pt x="6409774" y="1811138"/>
                </a:cubicBezTo>
                <a:cubicBezTo>
                  <a:pt x="6406913" y="1816841"/>
                  <a:pt x="6404768" y="1821853"/>
                  <a:pt x="6409059" y="1823993"/>
                </a:cubicBezTo>
                <a:cubicBezTo>
                  <a:pt x="6417642" y="1823993"/>
                  <a:pt x="6421218" y="1811138"/>
                  <a:pt x="6431232" y="1816841"/>
                </a:cubicBezTo>
                <a:cubicBezTo>
                  <a:pt x="6432664" y="1813265"/>
                  <a:pt x="6430518" y="1812557"/>
                  <a:pt x="6432664" y="1809011"/>
                </a:cubicBezTo>
                <a:cubicBezTo>
                  <a:pt x="6444108" y="1811138"/>
                  <a:pt x="6453407" y="1806171"/>
                  <a:pt x="6461274" y="1798286"/>
                </a:cubicBezTo>
                <a:cubicBezTo>
                  <a:pt x="6473434" y="1803301"/>
                  <a:pt x="6479872" y="1793294"/>
                  <a:pt x="6491316" y="1795427"/>
                </a:cubicBezTo>
                <a:cubicBezTo>
                  <a:pt x="6459844" y="1833976"/>
                  <a:pt x="6420504" y="1850422"/>
                  <a:pt x="6390462" y="1891830"/>
                </a:cubicBezTo>
                <a:cubicBezTo>
                  <a:pt x="6376157" y="1893972"/>
                  <a:pt x="6366858" y="1907543"/>
                  <a:pt x="6357559" y="1922541"/>
                </a:cubicBezTo>
                <a:cubicBezTo>
                  <a:pt x="6344684" y="1921114"/>
                  <a:pt x="6326802" y="1936826"/>
                  <a:pt x="6327517" y="1953968"/>
                </a:cubicBezTo>
                <a:cubicBezTo>
                  <a:pt x="6335386" y="1944684"/>
                  <a:pt x="6340392" y="1927542"/>
                  <a:pt x="6351122" y="1926113"/>
                </a:cubicBezTo>
                <a:cubicBezTo>
                  <a:pt x="6338962" y="1942540"/>
                  <a:pt x="6328233" y="1963968"/>
                  <a:pt x="6311066" y="1968254"/>
                </a:cubicBezTo>
                <a:cubicBezTo>
                  <a:pt x="6317504" y="1972539"/>
                  <a:pt x="6306774" y="1983252"/>
                  <a:pt x="6301052" y="1986110"/>
                </a:cubicBezTo>
                <a:cubicBezTo>
                  <a:pt x="6302482" y="1978967"/>
                  <a:pt x="6312496" y="1966825"/>
                  <a:pt x="6308920" y="1962540"/>
                </a:cubicBezTo>
                <a:cubicBezTo>
                  <a:pt x="6297476" y="1972539"/>
                  <a:pt x="6301052" y="1988967"/>
                  <a:pt x="6289607" y="2001108"/>
                </a:cubicBezTo>
                <a:cubicBezTo>
                  <a:pt x="6285316" y="2001108"/>
                  <a:pt x="6286032" y="1997537"/>
                  <a:pt x="6281740" y="1996823"/>
                </a:cubicBezTo>
                <a:cubicBezTo>
                  <a:pt x="6276733" y="2001823"/>
                  <a:pt x="6266004" y="2016822"/>
                  <a:pt x="6266004" y="2005395"/>
                </a:cubicBezTo>
                <a:cubicBezTo>
                  <a:pt x="6264572" y="2008251"/>
                  <a:pt x="6263142" y="2008251"/>
                  <a:pt x="6261712" y="2009680"/>
                </a:cubicBezTo>
                <a:cubicBezTo>
                  <a:pt x="6263858" y="2014679"/>
                  <a:pt x="6258851" y="2023251"/>
                  <a:pt x="6260996" y="2027536"/>
                </a:cubicBezTo>
                <a:cubicBezTo>
                  <a:pt x="6263142" y="2028250"/>
                  <a:pt x="6265288" y="2026107"/>
                  <a:pt x="6267434" y="2023965"/>
                </a:cubicBezTo>
                <a:cubicBezTo>
                  <a:pt x="6270295" y="2018966"/>
                  <a:pt x="6265288" y="2018251"/>
                  <a:pt x="6270295" y="2011823"/>
                </a:cubicBezTo>
                <a:cubicBezTo>
                  <a:pt x="6276733" y="2018251"/>
                  <a:pt x="6275302" y="2002537"/>
                  <a:pt x="6281024" y="2004680"/>
                </a:cubicBezTo>
                <a:cubicBezTo>
                  <a:pt x="6279593" y="2016108"/>
                  <a:pt x="6275302" y="2011823"/>
                  <a:pt x="6270295" y="2022536"/>
                </a:cubicBezTo>
                <a:cubicBezTo>
                  <a:pt x="6272440" y="2027536"/>
                  <a:pt x="6280309" y="2027536"/>
                  <a:pt x="6283886" y="2023251"/>
                </a:cubicBezTo>
                <a:cubicBezTo>
                  <a:pt x="6281740" y="2031108"/>
                  <a:pt x="6276733" y="2039678"/>
                  <a:pt x="6283170" y="2041821"/>
                </a:cubicBezTo>
                <a:cubicBezTo>
                  <a:pt x="6288177" y="2026822"/>
                  <a:pt x="6297476" y="1995394"/>
                  <a:pt x="6309635" y="2003966"/>
                </a:cubicBezTo>
                <a:cubicBezTo>
                  <a:pt x="6313928" y="1999681"/>
                  <a:pt x="6317504" y="1994680"/>
                  <a:pt x="6322510" y="1991824"/>
                </a:cubicBezTo>
                <a:cubicBezTo>
                  <a:pt x="6320364" y="1989680"/>
                  <a:pt x="6318219" y="1988253"/>
                  <a:pt x="6318219" y="1985395"/>
                </a:cubicBezTo>
                <a:cubicBezTo>
                  <a:pt x="6323226" y="1986110"/>
                  <a:pt x="6328233" y="1985395"/>
                  <a:pt x="6331808" y="1981110"/>
                </a:cubicBezTo>
                <a:cubicBezTo>
                  <a:pt x="6366858" y="1936112"/>
                  <a:pt x="6416927" y="1903257"/>
                  <a:pt x="6452692" y="1876831"/>
                </a:cubicBezTo>
                <a:cubicBezTo>
                  <a:pt x="6444823" y="1896115"/>
                  <a:pt x="6440532" y="1898971"/>
                  <a:pt x="6434809" y="1911113"/>
                </a:cubicBezTo>
                <a:cubicBezTo>
                  <a:pt x="6444108" y="1905399"/>
                  <a:pt x="6454122" y="1898257"/>
                  <a:pt x="6463421" y="1890401"/>
                </a:cubicBezTo>
                <a:cubicBezTo>
                  <a:pt x="6467712" y="1889686"/>
                  <a:pt x="6474150" y="1896115"/>
                  <a:pt x="6477010" y="1891115"/>
                </a:cubicBezTo>
                <a:cubicBezTo>
                  <a:pt x="6475580" y="1878974"/>
                  <a:pt x="6494893" y="1885400"/>
                  <a:pt x="6498468" y="1870405"/>
                </a:cubicBezTo>
                <a:cubicBezTo>
                  <a:pt x="6504907" y="1873973"/>
                  <a:pt x="6506337" y="1866833"/>
                  <a:pt x="6514921" y="1864691"/>
                </a:cubicBezTo>
                <a:cubicBezTo>
                  <a:pt x="6512774" y="1871835"/>
                  <a:pt x="6507052" y="1870405"/>
                  <a:pt x="6504907" y="1877545"/>
                </a:cubicBezTo>
                <a:cubicBezTo>
                  <a:pt x="6509198" y="1879687"/>
                  <a:pt x="6511344" y="1884687"/>
                  <a:pt x="6517781" y="1881115"/>
                </a:cubicBezTo>
                <a:cubicBezTo>
                  <a:pt x="6507052" y="1906114"/>
                  <a:pt x="6491316" y="1926113"/>
                  <a:pt x="6474150" y="1950397"/>
                </a:cubicBezTo>
                <a:cubicBezTo>
                  <a:pt x="6472004" y="1953968"/>
                  <a:pt x="6469142" y="1958253"/>
                  <a:pt x="6465566" y="1963254"/>
                </a:cubicBezTo>
                <a:cubicBezTo>
                  <a:pt x="6468428" y="1963968"/>
                  <a:pt x="6471288" y="1965396"/>
                  <a:pt x="6472004" y="1968254"/>
                </a:cubicBezTo>
                <a:cubicBezTo>
                  <a:pt x="6466996" y="1973967"/>
                  <a:pt x="6464851" y="1968968"/>
                  <a:pt x="6461274" y="1969682"/>
                </a:cubicBezTo>
                <a:cubicBezTo>
                  <a:pt x="6449830" y="1984681"/>
                  <a:pt x="6436240" y="2002537"/>
                  <a:pt x="6424796" y="2008251"/>
                </a:cubicBezTo>
                <a:cubicBezTo>
                  <a:pt x="6412636" y="2036107"/>
                  <a:pt x="6383310" y="2060392"/>
                  <a:pt x="6360420" y="2077534"/>
                </a:cubicBezTo>
                <a:cubicBezTo>
                  <a:pt x="6348260" y="2101103"/>
                  <a:pt x="6327517" y="2116103"/>
                  <a:pt x="6306774" y="2133959"/>
                </a:cubicBezTo>
                <a:cubicBezTo>
                  <a:pt x="6307490" y="2131102"/>
                  <a:pt x="6306060" y="2129673"/>
                  <a:pt x="6304628" y="2128245"/>
                </a:cubicBezTo>
                <a:cubicBezTo>
                  <a:pt x="6300336" y="2137530"/>
                  <a:pt x="6282454" y="2144673"/>
                  <a:pt x="6288892" y="2152530"/>
                </a:cubicBezTo>
                <a:cubicBezTo>
                  <a:pt x="6276018" y="2148958"/>
                  <a:pt x="6276018" y="2148958"/>
                  <a:pt x="6276018" y="2148958"/>
                </a:cubicBezTo>
                <a:cubicBezTo>
                  <a:pt x="6254558" y="2171813"/>
                  <a:pt x="6233816" y="2198955"/>
                  <a:pt x="6223086" y="2231811"/>
                </a:cubicBezTo>
                <a:cubicBezTo>
                  <a:pt x="6211642" y="2235382"/>
                  <a:pt x="6203774" y="2243239"/>
                  <a:pt x="6205204" y="2255381"/>
                </a:cubicBezTo>
                <a:cubicBezTo>
                  <a:pt x="6174448" y="2256096"/>
                  <a:pt x="6140114" y="2276808"/>
                  <a:pt x="6123662" y="2298951"/>
                </a:cubicBezTo>
                <a:cubicBezTo>
                  <a:pt x="6127954" y="2300378"/>
                  <a:pt x="6128670" y="2291808"/>
                  <a:pt x="6133676" y="2293950"/>
                </a:cubicBezTo>
                <a:cubicBezTo>
                  <a:pt x="6132961" y="2303236"/>
                  <a:pt x="6127954" y="2304664"/>
                  <a:pt x="6129386" y="2313949"/>
                </a:cubicBezTo>
                <a:cubicBezTo>
                  <a:pt x="6125094" y="2316807"/>
                  <a:pt x="6118656" y="2316807"/>
                  <a:pt x="6116510" y="2326092"/>
                </a:cubicBezTo>
                <a:cubicBezTo>
                  <a:pt x="6109358" y="2323235"/>
                  <a:pt x="6103635" y="2323948"/>
                  <a:pt x="6098628" y="2328949"/>
                </a:cubicBezTo>
                <a:cubicBezTo>
                  <a:pt x="6102919" y="2332520"/>
                  <a:pt x="6100059" y="2339663"/>
                  <a:pt x="6097912" y="2346805"/>
                </a:cubicBezTo>
                <a:cubicBezTo>
                  <a:pt x="6060004" y="2353234"/>
                  <a:pt x="6027100" y="2373941"/>
                  <a:pt x="6000636" y="2410355"/>
                </a:cubicBezTo>
                <a:cubicBezTo>
                  <a:pt x="5988474" y="2404642"/>
                  <a:pt x="5986329" y="2426063"/>
                  <a:pt x="5977746" y="2429632"/>
                </a:cubicBezTo>
                <a:cubicBezTo>
                  <a:pt x="5987044" y="2444626"/>
                  <a:pt x="5950566" y="2456764"/>
                  <a:pt x="5967732" y="2468903"/>
                </a:cubicBezTo>
                <a:cubicBezTo>
                  <a:pt x="5919092" y="2472472"/>
                  <a:pt x="5882614" y="2539588"/>
                  <a:pt x="5849710" y="2552441"/>
                </a:cubicBezTo>
                <a:cubicBezTo>
                  <a:pt x="5844704" y="2566720"/>
                  <a:pt x="5825392" y="2587427"/>
                  <a:pt x="5810370" y="2593852"/>
                </a:cubicBezTo>
                <a:cubicBezTo>
                  <a:pt x="5792488" y="2623183"/>
                  <a:pt x="5768884" y="2638750"/>
                  <a:pt x="5744564" y="2652988"/>
                </a:cubicBezTo>
                <a:cubicBezTo>
                  <a:pt x="5729544" y="2676688"/>
                  <a:pt x="5718815" y="2683871"/>
                  <a:pt x="5705224" y="2703820"/>
                </a:cubicBezTo>
                <a:cubicBezTo>
                  <a:pt x="5700217" y="2704547"/>
                  <a:pt x="5698787" y="2694641"/>
                  <a:pt x="5694496" y="2700986"/>
                </a:cubicBezTo>
                <a:cubicBezTo>
                  <a:pt x="5699502" y="2713847"/>
                  <a:pt x="5679475" y="2726687"/>
                  <a:pt x="5670891" y="2734521"/>
                </a:cubicBezTo>
                <a:cubicBezTo>
                  <a:pt x="5671606" y="2730960"/>
                  <a:pt x="5675182" y="2725975"/>
                  <a:pt x="5672321" y="2724550"/>
                </a:cubicBezTo>
                <a:cubicBezTo>
                  <a:pt x="5661592" y="2747339"/>
                  <a:pt x="5634412" y="2770931"/>
                  <a:pt x="5613668" y="2775213"/>
                </a:cubicBezTo>
                <a:cubicBezTo>
                  <a:pt x="5617246" y="2770232"/>
                  <a:pt x="5635126" y="2740929"/>
                  <a:pt x="5640849" y="2755929"/>
                </a:cubicBezTo>
                <a:cubicBezTo>
                  <a:pt x="5648002" y="2748049"/>
                  <a:pt x="5653724" y="2733809"/>
                  <a:pt x="5660877" y="2724550"/>
                </a:cubicBezTo>
                <a:cubicBezTo>
                  <a:pt x="5657302" y="2723128"/>
                  <a:pt x="5655154" y="2725975"/>
                  <a:pt x="5651578" y="2724550"/>
                </a:cubicBezTo>
                <a:cubicBezTo>
                  <a:pt x="5654440" y="2715994"/>
                  <a:pt x="5670176" y="2714557"/>
                  <a:pt x="5666600" y="2705246"/>
                </a:cubicBezTo>
                <a:cubicBezTo>
                  <a:pt x="5658016" y="2713847"/>
                  <a:pt x="5640849" y="2721703"/>
                  <a:pt x="5640849" y="2738081"/>
                </a:cubicBezTo>
                <a:cubicBezTo>
                  <a:pt x="5610808" y="2736658"/>
                  <a:pt x="5593640" y="2785184"/>
                  <a:pt x="5562169" y="2791626"/>
                </a:cubicBezTo>
                <a:cubicBezTo>
                  <a:pt x="5559308" y="2801630"/>
                  <a:pt x="5548578" y="2802336"/>
                  <a:pt x="5555016" y="2808044"/>
                </a:cubicBezTo>
                <a:cubicBezTo>
                  <a:pt x="5549294" y="2803756"/>
                  <a:pt x="5548578" y="2810907"/>
                  <a:pt x="5544286" y="2810907"/>
                </a:cubicBezTo>
                <a:cubicBezTo>
                  <a:pt x="5545716" y="2808044"/>
                  <a:pt x="5547862" y="2804469"/>
                  <a:pt x="5545716" y="2803048"/>
                </a:cubicBezTo>
                <a:cubicBezTo>
                  <a:pt x="5537848" y="2818783"/>
                  <a:pt x="5524259" y="2818783"/>
                  <a:pt x="5516390" y="2833046"/>
                </a:cubicBezTo>
                <a:cubicBezTo>
                  <a:pt x="5519252" y="2833046"/>
                  <a:pt x="5529982" y="2824539"/>
                  <a:pt x="5524974" y="2835109"/>
                </a:cubicBezTo>
                <a:cubicBezTo>
                  <a:pt x="5510668" y="2832364"/>
                  <a:pt x="5515675" y="2842839"/>
                  <a:pt x="5509238" y="2844300"/>
                </a:cubicBezTo>
                <a:cubicBezTo>
                  <a:pt x="5514245" y="2834426"/>
                  <a:pt x="5504231" y="2843569"/>
                  <a:pt x="5499940" y="2839236"/>
                </a:cubicBezTo>
                <a:cubicBezTo>
                  <a:pt x="5489926" y="2851506"/>
                  <a:pt x="5481342" y="2855069"/>
                  <a:pt x="5476334" y="2867246"/>
                </a:cubicBezTo>
                <a:cubicBezTo>
                  <a:pt x="5484203" y="2865087"/>
                  <a:pt x="5482773" y="2878672"/>
                  <a:pt x="5481342" y="2870843"/>
                </a:cubicBezTo>
                <a:cubicBezTo>
                  <a:pt x="5470612" y="2868685"/>
                  <a:pt x="5470612" y="2868685"/>
                  <a:pt x="5470612" y="2868685"/>
                </a:cubicBezTo>
                <a:cubicBezTo>
                  <a:pt x="5454161" y="2885809"/>
                  <a:pt x="5436994" y="2900871"/>
                  <a:pt x="5421258" y="2919439"/>
                </a:cubicBezTo>
                <a:cubicBezTo>
                  <a:pt x="5424120" y="2912266"/>
                  <a:pt x="5434849" y="2909432"/>
                  <a:pt x="5427696" y="2905146"/>
                </a:cubicBezTo>
                <a:cubicBezTo>
                  <a:pt x="5417682" y="2910849"/>
                  <a:pt x="5409814" y="2921550"/>
                  <a:pt x="5405522" y="2928704"/>
                </a:cubicBezTo>
                <a:cubicBezTo>
                  <a:pt x="5406953" y="2925812"/>
                  <a:pt x="5407668" y="2922972"/>
                  <a:pt x="5403376" y="2922972"/>
                </a:cubicBezTo>
                <a:cubicBezTo>
                  <a:pt x="5401230" y="2932252"/>
                  <a:pt x="5394793" y="2930086"/>
                  <a:pt x="5391216" y="2935085"/>
                </a:cubicBezTo>
                <a:cubicBezTo>
                  <a:pt x="5392648" y="2936516"/>
                  <a:pt x="5395509" y="2936516"/>
                  <a:pt x="5394793" y="2938642"/>
                </a:cubicBezTo>
                <a:cubicBezTo>
                  <a:pt x="5388356" y="2938642"/>
                  <a:pt x="5386925" y="2941493"/>
                  <a:pt x="5385495" y="2944353"/>
                </a:cubicBezTo>
                <a:cubicBezTo>
                  <a:pt x="5389070" y="2942966"/>
                  <a:pt x="5392648" y="2942966"/>
                  <a:pt x="5396223" y="2943659"/>
                </a:cubicBezTo>
                <a:cubicBezTo>
                  <a:pt x="5394793" y="2940061"/>
                  <a:pt x="5397654" y="2936516"/>
                  <a:pt x="5402662" y="2935085"/>
                </a:cubicBezTo>
                <a:cubicBezTo>
                  <a:pt x="5399084" y="2940771"/>
                  <a:pt x="5398369" y="2945062"/>
                  <a:pt x="5404807" y="2945783"/>
                </a:cubicBezTo>
                <a:cubicBezTo>
                  <a:pt x="5408383" y="2942245"/>
                  <a:pt x="5413390" y="2941493"/>
                  <a:pt x="5419828" y="2944353"/>
                </a:cubicBezTo>
                <a:cubicBezTo>
                  <a:pt x="5422690" y="2938642"/>
                  <a:pt x="5426980" y="2938642"/>
                  <a:pt x="5421974" y="2935085"/>
                </a:cubicBezTo>
                <a:cubicBezTo>
                  <a:pt x="5419828" y="2937225"/>
                  <a:pt x="5419112" y="2941493"/>
                  <a:pt x="5416251" y="2941493"/>
                </a:cubicBezTo>
                <a:cubicBezTo>
                  <a:pt x="5414106" y="2931495"/>
                  <a:pt x="5426980" y="2927976"/>
                  <a:pt x="5429842" y="2915757"/>
                </a:cubicBezTo>
                <a:cubicBezTo>
                  <a:pt x="5441286" y="2931495"/>
                  <a:pt x="5462030" y="2917310"/>
                  <a:pt x="5478480" y="2915088"/>
                </a:cubicBezTo>
                <a:cubicBezTo>
                  <a:pt x="5478480" y="2924393"/>
                  <a:pt x="5490640" y="2922273"/>
                  <a:pt x="5498508" y="2923675"/>
                </a:cubicBezTo>
                <a:cubicBezTo>
                  <a:pt x="5504946" y="2943659"/>
                  <a:pt x="5486348" y="2973669"/>
                  <a:pt x="5464890" y="2998704"/>
                </a:cubicBezTo>
                <a:cubicBezTo>
                  <a:pt x="5460598" y="2992982"/>
                  <a:pt x="5467752" y="2990835"/>
                  <a:pt x="5465605" y="2985828"/>
                </a:cubicBezTo>
                <a:cubicBezTo>
                  <a:pt x="5454877" y="2987260"/>
                  <a:pt x="5455591" y="3002281"/>
                  <a:pt x="5442717" y="3005856"/>
                </a:cubicBezTo>
                <a:cubicBezTo>
                  <a:pt x="5449154" y="3033037"/>
                  <a:pt x="5399084" y="3048774"/>
                  <a:pt x="5390502" y="3068086"/>
                </a:cubicBezTo>
                <a:cubicBezTo>
                  <a:pt x="5366897" y="3070232"/>
                  <a:pt x="5344724" y="3096697"/>
                  <a:pt x="5336140" y="3109573"/>
                </a:cubicBezTo>
                <a:cubicBezTo>
                  <a:pt x="5341146" y="3108142"/>
                  <a:pt x="5350446" y="3093120"/>
                  <a:pt x="5353308" y="3103134"/>
                </a:cubicBezTo>
                <a:cubicBezTo>
                  <a:pt x="5341862" y="3115294"/>
                  <a:pt x="5328987" y="3117441"/>
                  <a:pt x="5323266" y="3132362"/>
                </a:cubicBezTo>
                <a:cubicBezTo>
                  <a:pt x="5311106" y="3136692"/>
                  <a:pt x="5289647" y="3149607"/>
                  <a:pt x="5291792" y="3160299"/>
                </a:cubicBezTo>
                <a:cubicBezTo>
                  <a:pt x="5283210" y="3165290"/>
                  <a:pt x="5291792" y="3156023"/>
                  <a:pt x="5283924" y="3156023"/>
                </a:cubicBezTo>
                <a:cubicBezTo>
                  <a:pt x="5276772" y="3162437"/>
                  <a:pt x="5272480" y="3180258"/>
                  <a:pt x="5261750" y="3178834"/>
                </a:cubicBezTo>
                <a:cubicBezTo>
                  <a:pt x="5263182" y="3172418"/>
                  <a:pt x="5276057" y="3173130"/>
                  <a:pt x="5271764" y="3168139"/>
                </a:cubicBezTo>
                <a:cubicBezTo>
                  <a:pt x="5263182" y="3171705"/>
                  <a:pt x="5246730" y="3176694"/>
                  <a:pt x="5256744" y="3185248"/>
                </a:cubicBezTo>
                <a:cubicBezTo>
                  <a:pt x="5235286" y="3191664"/>
                  <a:pt x="5217404" y="3208059"/>
                  <a:pt x="5199522" y="3222315"/>
                </a:cubicBezTo>
                <a:cubicBezTo>
                  <a:pt x="5200237" y="3236573"/>
                  <a:pt x="5185932" y="3258671"/>
                  <a:pt x="5173772" y="3267937"/>
                </a:cubicBezTo>
                <a:cubicBezTo>
                  <a:pt x="5178064" y="3272926"/>
                  <a:pt x="5181640" y="3277917"/>
                  <a:pt x="5186648" y="3282194"/>
                </a:cubicBezTo>
                <a:cubicBezTo>
                  <a:pt x="5190223" y="3280055"/>
                  <a:pt x="5192368" y="3276491"/>
                  <a:pt x="5194514" y="3270789"/>
                </a:cubicBezTo>
                <a:cubicBezTo>
                  <a:pt x="5188793" y="3269363"/>
                  <a:pt x="5187362" y="3265087"/>
                  <a:pt x="5190223" y="3259383"/>
                </a:cubicBezTo>
                <a:cubicBezTo>
                  <a:pt x="5200952" y="3254393"/>
                  <a:pt x="5212396" y="3250116"/>
                  <a:pt x="5220980" y="3238710"/>
                </a:cubicBezTo>
                <a:cubicBezTo>
                  <a:pt x="5225272" y="3239424"/>
                  <a:pt x="5224556" y="3242276"/>
                  <a:pt x="5228133" y="3242988"/>
                </a:cubicBezTo>
                <a:cubicBezTo>
                  <a:pt x="5228133" y="3233720"/>
                  <a:pt x="5233856" y="3237285"/>
                  <a:pt x="5238862" y="3230157"/>
                </a:cubicBezTo>
                <a:cubicBezTo>
                  <a:pt x="5237432" y="3229444"/>
                  <a:pt x="5234570" y="3229444"/>
                  <a:pt x="5235286" y="3226593"/>
                </a:cubicBezTo>
                <a:cubicBezTo>
                  <a:pt x="5239577" y="3228018"/>
                  <a:pt x="5242438" y="3228018"/>
                  <a:pt x="5245300" y="3226593"/>
                </a:cubicBezTo>
                <a:cubicBezTo>
                  <a:pt x="5241008" y="3234434"/>
                  <a:pt x="5227418" y="3250116"/>
                  <a:pt x="5234570" y="3255105"/>
                </a:cubicBezTo>
                <a:cubicBezTo>
                  <a:pt x="5248161" y="3244413"/>
                  <a:pt x="5250306" y="3229444"/>
                  <a:pt x="5264612" y="3226593"/>
                </a:cubicBezTo>
                <a:cubicBezTo>
                  <a:pt x="5270334" y="3227306"/>
                  <a:pt x="5261750" y="3235860"/>
                  <a:pt x="5269619" y="3235860"/>
                </a:cubicBezTo>
                <a:cubicBezTo>
                  <a:pt x="5278917" y="3232297"/>
                  <a:pt x="5284640" y="3220890"/>
                  <a:pt x="5295370" y="3221603"/>
                </a:cubicBezTo>
                <a:cubicBezTo>
                  <a:pt x="5292508" y="3227306"/>
                  <a:pt x="5289647" y="3233008"/>
                  <a:pt x="5294654" y="3234434"/>
                </a:cubicBezTo>
                <a:cubicBezTo>
                  <a:pt x="5303238" y="3234434"/>
                  <a:pt x="5306099" y="3221603"/>
                  <a:pt x="5316828" y="3227306"/>
                </a:cubicBezTo>
                <a:cubicBezTo>
                  <a:pt x="5318258" y="3223741"/>
                  <a:pt x="5315398" y="3223029"/>
                  <a:pt x="5317543" y="3219465"/>
                </a:cubicBezTo>
                <a:cubicBezTo>
                  <a:pt x="5329702" y="3221603"/>
                  <a:pt x="5339001" y="3216613"/>
                  <a:pt x="5346869" y="3208771"/>
                </a:cubicBezTo>
                <a:cubicBezTo>
                  <a:pt x="5359028" y="3214474"/>
                  <a:pt x="5365467" y="3203783"/>
                  <a:pt x="5376196" y="3205920"/>
                </a:cubicBezTo>
                <a:cubicBezTo>
                  <a:pt x="5345439" y="3244413"/>
                  <a:pt x="5305384" y="3260808"/>
                  <a:pt x="5276057" y="3302865"/>
                </a:cubicBezTo>
                <a:cubicBezTo>
                  <a:pt x="5261750" y="3304291"/>
                  <a:pt x="5252452" y="3318582"/>
                  <a:pt x="5243154" y="3332887"/>
                </a:cubicBezTo>
                <a:cubicBezTo>
                  <a:pt x="5229563" y="3331457"/>
                  <a:pt x="5212396" y="3347192"/>
                  <a:pt x="5212396" y="3364360"/>
                </a:cubicBezTo>
                <a:cubicBezTo>
                  <a:pt x="5220265" y="3355061"/>
                  <a:pt x="5225272" y="3337895"/>
                  <a:pt x="5236716" y="3336462"/>
                </a:cubicBezTo>
                <a:cubicBezTo>
                  <a:pt x="5224556" y="3352915"/>
                  <a:pt x="5213828" y="3374373"/>
                  <a:pt x="5196662" y="3378665"/>
                </a:cubicBezTo>
                <a:cubicBezTo>
                  <a:pt x="5202382" y="3383672"/>
                  <a:pt x="5191654" y="3393668"/>
                  <a:pt x="5185932" y="3396506"/>
                </a:cubicBezTo>
                <a:cubicBezTo>
                  <a:pt x="5188078" y="3389381"/>
                  <a:pt x="5198092" y="3377234"/>
                  <a:pt x="5194514" y="3372943"/>
                </a:cubicBezTo>
                <a:cubicBezTo>
                  <a:pt x="5183070" y="3382957"/>
                  <a:pt x="5186648" y="3399393"/>
                  <a:pt x="5174486" y="3412212"/>
                </a:cubicBezTo>
                <a:cubicBezTo>
                  <a:pt x="5170195" y="3411504"/>
                  <a:pt x="5170911" y="3407938"/>
                  <a:pt x="5167334" y="3407224"/>
                </a:cubicBezTo>
                <a:cubicBezTo>
                  <a:pt x="5161612" y="3412212"/>
                  <a:pt x="5150883" y="3427253"/>
                  <a:pt x="5150883" y="3416459"/>
                </a:cubicBezTo>
                <a:cubicBezTo>
                  <a:pt x="5150168" y="3418625"/>
                  <a:pt x="5148022" y="3418625"/>
                  <a:pt x="5146592" y="3420094"/>
                </a:cubicBezTo>
                <a:cubicBezTo>
                  <a:pt x="5148737" y="3425104"/>
                  <a:pt x="5144446" y="3433630"/>
                  <a:pt x="5145876" y="3438659"/>
                </a:cubicBezTo>
                <a:cubicBezTo>
                  <a:pt x="5148737" y="3438659"/>
                  <a:pt x="5150883" y="3436465"/>
                  <a:pt x="5152313" y="3435075"/>
                </a:cubicBezTo>
                <a:cubicBezTo>
                  <a:pt x="5155890" y="3429375"/>
                  <a:pt x="5150883" y="3428668"/>
                  <a:pt x="5155174" y="3422291"/>
                </a:cubicBezTo>
                <a:cubicBezTo>
                  <a:pt x="5162327" y="3428668"/>
                  <a:pt x="5160897" y="3412928"/>
                  <a:pt x="5165904" y="3415051"/>
                </a:cubicBezTo>
                <a:cubicBezTo>
                  <a:pt x="5164472" y="3426541"/>
                  <a:pt x="5160897" y="3422291"/>
                  <a:pt x="5155890" y="3432915"/>
                </a:cubicBezTo>
                <a:cubicBezTo>
                  <a:pt x="5157320" y="3438659"/>
                  <a:pt x="5165904" y="3438659"/>
                  <a:pt x="5169480" y="3434361"/>
                </a:cubicBezTo>
                <a:cubicBezTo>
                  <a:pt x="5166620" y="3441504"/>
                  <a:pt x="5162327" y="3450070"/>
                  <a:pt x="5168765" y="3452207"/>
                </a:cubicBezTo>
                <a:cubicBezTo>
                  <a:pt x="5173056" y="3437955"/>
                  <a:pt x="5182354" y="3405792"/>
                  <a:pt x="5195230" y="3414346"/>
                </a:cubicBezTo>
                <a:cubicBezTo>
                  <a:pt x="5198807" y="3410079"/>
                  <a:pt x="5203098" y="3405082"/>
                  <a:pt x="5207390" y="3402214"/>
                </a:cubicBezTo>
                <a:cubicBezTo>
                  <a:pt x="5205244" y="3400798"/>
                  <a:pt x="5203814" y="3398666"/>
                  <a:pt x="5203098" y="3395791"/>
                </a:cubicBezTo>
                <a:cubicBezTo>
                  <a:pt x="5208821" y="3396506"/>
                  <a:pt x="5213828" y="3395791"/>
                  <a:pt x="5217404" y="3391486"/>
                </a:cubicBezTo>
                <a:cubicBezTo>
                  <a:pt x="5252452" y="3346477"/>
                  <a:pt x="5301806" y="3313575"/>
                  <a:pt x="5337571" y="3287182"/>
                </a:cubicBezTo>
                <a:cubicBezTo>
                  <a:pt x="5330418" y="3306431"/>
                  <a:pt x="5326127" y="3309282"/>
                  <a:pt x="5319688" y="3322157"/>
                </a:cubicBezTo>
                <a:cubicBezTo>
                  <a:pt x="5329702" y="3315720"/>
                  <a:pt x="5339001" y="3308568"/>
                  <a:pt x="5348300" y="3300727"/>
                </a:cubicBezTo>
                <a:cubicBezTo>
                  <a:pt x="5352592" y="3300015"/>
                  <a:pt x="5359744" y="3306431"/>
                  <a:pt x="5362606" y="3301440"/>
                </a:cubicBezTo>
                <a:cubicBezTo>
                  <a:pt x="5360460" y="3290035"/>
                  <a:pt x="5379772" y="3295737"/>
                  <a:pt x="5383349" y="3281481"/>
                </a:cubicBezTo>
                <a:cubicBezTo>
                  <a:pt x="5390502" y="3284333"/>
                  <a:pt x="5391932" y="3277203"/>
                  <a:pt x="5400516" y="3275066"/>
                </a:cubicBezTo>
                <a:cubicBezTo>
                  <a:pt x="5397654" y="3282194"/>
                  <a:pt x="5392648" y="3280767"/>
                  <a:pt x="5389786" y="3287896"/>
                </a:cubicBezTo>
                <a:cubicBezTo>
                  <a:pt x="5394793" y="3290035"/>
                  <a:pt x="5396939" y="3295024"/>
                  <a:pt x="5402662" y="3291461"/>
                </a:cubicBezTo>
                <a:cubicBezTo>
                  <a:pt x="5392648" y="3316435"/>
                  <a:pt x="5376911" y="3337178"/>
                  <a:pt x="5359744" y="3361497"/>
                </a:cubicBezTo>
                <a:cubicBezTo>
                  <a:pt x="5349730" y="3375804"/>
                  <a:pt x="5326841" y="3410079"/>
                  <a:pt x="5310390" y="3418625"/>
                </a:cubicBezTo>
                <a:cubicBezTo>
                  <a:pt x="5298230" y="3446510"/>
                  <a:pt x="5268189" y="3470761"/>
                  <a:pt x="5246016" y="3487929"/>
                </a:cubicBezTo>
                <a:cubicBezTo>
                  <a:pt x="5233140" y="3511479"/>
                  <a:pt x="5213112" y="3526468"/>
                  <a:pt x="5192368" y="3544325"/>
                </a:cubicBezTo>
                <a:cubicBezTo>
                  <a:pt x="5193084" y="3541466"/>
                  <a:pt x="5191654" y="3540039"/>
                  <a:pt x="5190223" y="3538610"/>
                </a:cubicBezTo>
                <a:cubicBezTo>
                  <a:pt x="5185216" y="3547897"/>
                  <a:pt x="5168050" y="3555041"/>
                  <a:pt x="5174486" y="3562899"/>
                </a:cubicBezTo>
                <a:cubicBezTo>
                  <a:pt x="5161612" y="3559327"/>
                  <a:pt x="5161612" y="3559327"/>
                  <a:pt x="5161612" y="3559327"/>
                </a:cubicBezTo>
                <a:cubicBezTo>
                  <a:pt x="5139439" y="3582188"/>
                  <a:pt x="5118696" y="3609336"/>
                  <a:pt x="5108682" y="3642184"/>
                </a:cubicBezTo>
                <a:cubicBezTo>
                  <a:pt x="5097238" y="3645756"/>
                  <a:pt x="5089369" y="3653607"/>
                  <a:pt x="5090799" y="3665735"/>
                </a:cubicBezTo>
                <a:cubicBezTo>
                  <a:pt x="5059328" y="3667152"/>
                  <a:pt x="5025708" y="3687191"/>
                  <a:pt x="5009258" y="3710014"/>
                </a:cubicBezTo>
                <a:cubicBezTo>
                  <a:pt x="5013549" y="3710731"/>
                  <a:pt x="5014264" y="3702125"/>
                  <a:pt x="5018556" y="3704288"/>
                </a:cubicBezTo>
                <a:cubicBezTo>
                  <a:pt x="5018556" y="3713594"/>
                  <a:pt x="5013549" y="3715019"/>
                  <a:pt x="5014980" y="3724298"/>
                </a:cubicBezTo>
                <a:cubicBezTo>
                  <a:pt x="5009974" y="3727154"/>
                  <a:pt x="5004250" y="3727154"/>
                  <a:pt x="5002105" y="3736449"/>
                </a:cubicBezTo>
                <a:cubicBezTo>
                  <a:pt x="4994952" y="3734306"/>
                  <a:pt x="4988514" y="3735022"/>
                  <a:pt x="4984223" y="3739311"/>
                </a:cubicBezTo>
                <a:cubicBezTo>
                  <a:pt x="4988514" y="3742862"/>
                  <a:pt x="4985653" y="3750725"/>
                  <a:pt x="4983507" y="3757165"/>
                </a:cubicBezTo>
                <a:cubicBezTo>
                  <a:pt x="4944882" y="3763589"/>
                  <a:pt x="4912695" y="3784257"/>
                  <a:pt x="4886229" y="3820702"/>
                </a:cubicBezTo>
                <a:cubicBezTo>
                  <a:pt x="4873355" y="3814991"/>
                  <a:pt x="4871924" y="3836407"/>
                  <a:pt x="4863341" y="3840686"/>
                </a:cubicBezTo>
                <a:cubicBezTo>
                  <a:pt x="4871924" y="3854981"/>
                  <a:pt x="4835445" y="3867120"/>
                  <a:pt x="4853327" y="3879266"/>
                </a:cubicBezTo>
                <a:cubicBezTo>
                  <a:pt x="4804688" y="3882827"/>
                  <a:pt x="4768208" y="3949916"/>
                  <a:pt x="4735306" y="3962779"/>
                </a:cubicBezTo>
                <a:cubicBezTo>
                  <a:pt x="4730298" y="3977793"/>
                  <a:pt x="4710270" y="3997787"/>
                  <a:pt x="4695250" y="4004207"/>
                </a:cubicBezTo>
                <a:cubicBezTo>
                  <a:pt x="4684520" y="4022004"/>
                  <a:pt x="4671646" y="4034196"/>
                  <a:pt x="4658056" y="4044877"/>
                </a:cubicBezTo>
                <a:cubicBezTo>
                  <a:pt x="4658056" y="4046317"/>
                  <a:pt x="4658056" y="4047766"/>
                  <a:pt x="4657340" y="4049893"/>
                </a:cubicBezTo>
                <a:cubicBezTo>
                  <a:pt x="4665208" y="4052010"/>
                  <a:pt x="4674506" y="4047766"/>
                  <a:pt x="4678083" y="4065604"/>
                </a:cubicBezTo>
                <a:cubicBezTo>
                  <a:pt x="4658771" y="4076302"/>
                  <a:pt x="4673076" y="4097702"/>
                  <a:pt x="4675222" y="4115533"/>
                </a:cubicBezTo>
                <a:cubicBezTo>
                  <a:pt x="4689527" y="4102695"/>
                  <a:pt x="4695250" y="4087715"/>
                  <a:pt x="4708840" y="4074163"/>
                </a:cubicBezTo>
                <a:cubicBezTo>
                  <a:pt x="4700257" y="4096987"/>
                  <a:pt x="4721000" y="4089856"/>
                  <a:pt x="4707410" y="4109114"/>
                </a:cubicBezTo>
                <a:cubicBezTo>
                  <a:pt x="4722430" y="4121952"/>
                  <a:pt x="4733876" y="4136970"/>
                  <a:pt x="4743174" y="4154057"/>
                </a:cubicBezTo>
                <a:cubicBezTo>
                  <a:pt x="4757479" y="4141943"/>
                  <a:pt x="4751756" y="4131227"/>
                  <a:pt x="4773930" y="4118387"/>
                </a:cubicBezTo>
                <a:cubicBezTo>
                  <a:pt x="4773930" y="4128375"/>
                  <a:pt x="4783944" y="4120526"/>
                  <a:pt x="4785376" y="4128375"/>
                </a:cubicBezTo>
                <a:cubicBezTo>
                  <a:pt x="4795389" y="4112680"/>
                  <a:pt x="4786091" y="4099128"/>
                  <a:pt x="4804688" y="4082722"/>
                </a:cubicBezTo>
                <a:cubicBezTo>
                  <a:pt x="4800396" y="4095562"/>
                  <a:pt x="4798250" y="4103408"/>
                  <a:pt x="4820424" y="4089856"/>
                </a:cubicBezTo>
                <a:cubicBezTo>
                  <a:pt x="4820424" y="4092708"/>
                  <a:pt x="4803972" y="4110540"/>
                  <a:pt x="4803258" y="4104834"/>
                </a:cubicBezTo>
                <a:cubicBezTo>
                  <a:pt x="4798965" y="4109114"/>
                  <a:pt x="4803258" y="4111967"/>
                  <a:pt x="4797535" y="4116247"/>
                </a:cubicBezTo>
                <a:cubicBezTo>
                  <a:pt x="4797535" y="4125519"/>
                  <a:pt x="4808979" y="4114821"/>
                  <a:pt x="4811840" y="4120526"/>
                </a:cubicBezTo>
                <a:cubicBezTo>
                  <a:pt x="4821138" y="4114821"/>
                  <a:pt x="4811840" y="4104121"/>
                  <a:pt x="4803258" y="4115533"/>
                </a:cubicBezTo>
                <a:cubicBezTo>
                  <a:pt x="4805403" y="4103408"/>
                  <a:pt x="4825431" y="4100554"/>
                  <a:pt x="4831152" y="4099128"/>
                </a:cubicBezTo>
                <a:cubicBezTo>
                  <a:pt x="4818278" y="4121952"/>
                  <a:pt x="4864056" y="4089856"/>
                  <a:pt x="4854042" y="4108400"/>
                </a:cubicBezTo>
                <a:cubicBezTo>
                  <a:pt x="4866917" y="4096274"/>
                  <a:pt x="4869778" y="4103408"/>
                  <a:pt x="4882654" y="4091995"/>
                </a:cubicBezTo>
                <a:cubicBezTo>
                  <a:pt x="4859764" y="4098413"/>
                  <a:pt x="4864056" y="4087002"/>
                  <a:pt x="4848320" y="4084149"/>
                </a:cubicBezTo>
                <a:cubicBezTo>
                  <a:pt x="4851896" y="4078443"/>
                  <a:pt x="4858334" y="4072736"/>
                  <a:pt x="4869062" y="4066317"/>
                </a:cubicBezTo>
                <a:cubicBezTo>
                  <a:pt x="4856903" y="4078443"/>
                  <a:pt x="4873355" y="4072022"/>
                  <a:pt x="4865487" y="4082722"/>
                </a:cubicBezTo>
                <a:cubicBezTo>
                  <a:pt x="4873355" y="4082010"/>
                  <a:pt x="4890522" y="4072736"/>
                  <a:pt x="4893382" y="4066317"/>
                </a:cubicBezTo>
                <a:cubicBezTo>
                  <a:pt x="4893382" y="4057042"/>
                  <a:pt x="4881938" y="4067743"/>
                  <a:pt x="4876215" y="4067743"/>
                </a:cubicBezTo>
                <a:cubicBezTo>
                  <a:pt x="4879792" y="4052731"/>
                  <a:pt x="4914841" y="4049175"/>
                  <a:pt x="4909118" y="4037782"/>
                </a:cubicBezTo>
                <a:cubicBezTo>
                  <a:pt x="4934153" y="4032763"/>
                  <a:pt x="4947744" y="4014873"/>
                  <a:pt x="4988514" y="3990683"/>
                </a:cubicBezTo>
                <a:cubicBezTo>
                  <a:pt x="4989230" y="3992793"/>
                  <a:pt x="4983507" y="3996311"/>
                  <a:pt x="4980646" y="3999211"/>
                </a:cubicBezTo>
                <a:cubicBezTo>
                  <a:pt x="4982077" y="4001363"/>
                  <a:pt x="4987084" y="3997787"/>
                  <a:pt x="4990660" y="3995604"/>
                </a:cubicBezTo>
                <a:cubicBezTo>
                  <a:pt x="4988514" y="4007761"/>
                  <a:pt x="4971348" y="4004207"/>
                  <a:pt x="4959904" y="4017060"/>
                </a:cubicBezTo>
                <a:cubicBezTo>
                  <a:pt x="4962050" y="4022723"/>
                  <a:pt x="4962050" y="4022723"/>
                  <a:pt x="4962050" y="4022723"/>
                </a:cubicBezTo>
                <a:cubicBezTo>
                  <a:pt x="4972063" y="4022723"/>
                  <a:pt x="4992806" y="4004207"/>
                  <a:pt x="4998528" y="4011315"/>
                </a:cubicBezTo>
                <a:cubicBezTo>
                  <a:pt x="4998528" y="4000651"/>
                  <a:pt x="4999244" y="3977793"/>
                  <a:pt x="4977070" y="3980665"/>
                </a:cubicBezTo>
                <a:cubicBezTo>
                  <a:pt x="4983507" y="3976355"/>
                  <a:pt x="5004250" y="3968473"/>
                  <a:pt x="4990660" y="3971327"/>
                </a:cubicBezTo>
                <a:cubicBezTo>
                  <a:pt x="4992806" y="3960644"/>
                  <a:pt x="5007826" y="3969896"/>
                  <a:pt x="5017126" y="3963491"/>
                </a:cubicBezTo>
                <a:cubicBezTo>
                  <a:pt x="5013549" y="3959217"/>
                  <a:pt x="5009974" y="3957068"/>
                  <a:pt x="5002820" y="3959217"/>
                </a:cubicBezTo>
                <a:cubicBezTo>
                  <a:pt x="5010688" y="3947074"/>
                  <a:pt x="5037154" y="3932790"/>
                  <a:pt x="5032147" y="3921372"/>
                </a:cubicBezTo>
                <a:cubicBezTo>
                  <a:pt x="5037868" y="3918517"/>
                  <a:pt x="5039300" y="3923513"/>
                  <a:pt x="5034292" y="3927080"/>
                </a:cubicBezTo>
                <a:cubicBezTo>
                  <a:pt x="5039300" y="3930648"/>
                  <a:pt x="5055035" y="3912808"/>
                  <a:pt x="5053605" y="3927793"/>
                </a:cubicBezTo>
                <a:cubicBezTo>
                  <a:pt x="5047168" y="3938499"/>
                  <a:pt x="5044306" y="3932076"/>
                  <a:pt x="5030716" y="3943496"/>
                </a:cubicBezTo>
                <a:cubicBezTo>
                  <a:pt x="5031431" y="3948510"/>
                  <a:pt x="5037154" y="3944931"/>
                  <a:pt x="5039300" y="3948510"/>
                </a:cubicBezTo>
                <a:cubicBezTo>
                  <a:pt x="5057896" y="3939217"/>
                  <a:pt x="5050744" y="3927793"/>
                  <a:pt x="5065049" y="3927080"/>
                </a:cubicBezTo>
                <a:cubicBezTo>
                  <a:pt x="5061473" y="3912095"/>
                  <a:pt x="5070056" y="3897109"/>
                  <a:pt x="5092945" y="3887084"/>
                </a:cubicBezTo>
                <a:cubicBezTo>
                  <a:pt x="5095090" y="3897822"/>
                  <a:pt x="5083646" y="3909240"/>
                  <a:pt x="5073632" y="3920658"/>
                </a:cubicBezTo>
                <a:cubicBezTo>
                  <a:pt x="5077210" y="3921372"/>
                  <a:pt x="5080786" y="3922085"/>
                  <a:pt x="5082216" y="3925654"/>
                </a:cubicBezTo>
                <a:cubicBezTo>
                  <a:pt x="5083646" y="3917804"/>
                  <a:pt x="5090084" y="3908527"/>
                  <a:pt x="5093660" y="3900677"/>
                </a:cubicBezTo>
                <a:cubicBezTo>
                  <a:pt x="5103674" y="3894246"/>
                  <a:pt x="5106536" y="3900677"/>
                  <a:pt x="5109397" y="3907099"/>
                </a:cubicBezTo>
                <a:cubicBezTo>
                  <a:pt x="5111543" y="3899250"/>
                  <a:pt x="5118696" y="3884970"/>
                  <a:pt x="5133000" y="3883526"/>
                </a:cubicBezTo>
                <a:cubicBezTo>
                  <a:pt x="5130855" y="3879971"/>
                  <a:pt x="5130140" y="3872103"/>
                  <a:pt x="5123702" y="3876394"/>
                </a:cubicBezTo>
                <a:cubicBezTo>
                  <a:pt x="5121556" y="3867839"/>
                  <a:pt x="5137292" y="3866407"/>
                  <a:pt x="5135146" y="3875687"/>
                </a:cubicBezTo>
                <a:cubicBezTo>
                  <a:pt x="5140154" y="3872828"/>
                  <a:pt x="5138724" y="3857828"/>
                  <a:pt x="5147306" y="3863538"/>
                </a:cubicBezTo>
                <a:cubicBezTo>
                  <a:pt x="5148022" y="3860687"/>
                  <a:pt x="5128710" y="3851406"/>
                  <a:pt x="5150168" y="3833564"/>
                </a:cubicBezTo>
                <a:cubicBezTo>
                  <a:pt x="5145876" y="3824985"/>
                  <a:pt x="5123702" y="3848561"/>
                  <a:pt x="5115118" y="3847143"/>
                </a:cubicBezTo>
                <a:cubicBezTo>
                  <a:pt x="5107250" y="3853553"/>
                  <a:pt x="5107250" y="3858542"/>
                  <a:pt x="5111543" y="3863538"/>
                </a:cubicBezTo>
                <a:cubicBezTo>
                  <a:pt x="5100098" y="3864992"/>
                  <a:pt x="5105104" y="3861395"/>
                  <a:pt x="5092230" y="3873552"/>
                </a:cubicBezTo>
                <a:cubicBezTo>
                  <a:pt x="5086508" y="3864267"/>
                  <a:pt x="5107250" y="3852126"/>
                  <a:pt x="5095090" y="3843522"/>
                </a:cubicBezTo>
                <a:cubicBezTo>
                  <a:pt x="5109397" y="3830696"/>
                  <a:pt x="5106536" y="3846443"/>
                  <a:pt x="5104390" y="3850698"/>
                </a:cubicBezTo>
                <a:cubicBezTo>
                  <a:pt x="5125132" y="3833564"/>
                  <a:pt x="5123702" y="3833564"/>
                  <a:pt x="5136578" y="3818555"/>
                </a:cubicBezTo>
                <a:cubicBezTo>
                  <a:pt x="5132285" y="3817845"/>
                  <a:pt x="5125132" y="3822844"/>
                  <a:pt x="5123702" y="3817129"/>
                </a:cubicBezTo>
                <a:cubicBezTo>
                  <a:pt x="5141584" y="3806418"/>
                  <a:pt x="5156606" y="3803561"/>
                  <a:pt x="5169480" y="3788556"/>
                </a:cubicBezTo>
                <a:cubicBezTo>
                  <a:pt x="5163758" y="3799275"/>
                  <a:pt x="5162327" y="3796419"/>
                  <a:pt x="5170195" y="3802133"/>
                </a:cubicBezTo>
                <a:cubicBezTo>
                  <a:pt x="5171626" y="3794275"/>
                  <a:pt x="5187362" y="3784975"/>
                  <a:pt x="5181640" y="3777210"/>
                </a:cubicBezTo>
                <a:cubicBezTo>
                  <a:pt x="5189508" y="3775036"/>
                  <a:pt x="5192368" y="3781352"/>
                  <a:pt x="5197376" y="3784257"/>
                </a:cubicBezTo>
                <a:cubicBezTo>
                  <a:pt x="5216689" y="3765014"/>
                  <a:pt x="5242438" y="3752155"/>
                  <a:pt x="5258890" y="3752155"/>
                </a:cubicBezTo>
                <a:cubicBezTo>
                  <a:pt x="5266758" y="3743587"/>
                  <a:pt x="5250306" y="3738590"/>
                  <a:pt x="5238862" y="3748586"/>
                </a:cubicBezTo>
                <a:cubicBezTo>
                  <a:pt x="5237432" y="3736449"/>
                  <a:pt x="5266043" y="3724298"/>
                  <a:pt x="5265328" y="3740725"/>
                </a:cubicBezTo>
                <a:cubicBezTo>
                  <a:pt x="5276772" y="3732875"/>
                  <a:pt x="5291078" y="3724298"/>
                  <a:pt x="5294654" y="3717142"/>
                </a:cubicBezTo>
                <a:cubicBezTo>
                  <a:pt x="5285356" y="3715724"/>
                  <a:pt x="5283924" y="3728584"/>
                  <a:pt x="5274626" y="3724298"/>
                </a:cubicBezTo>
                <a:cubicBezTo>
                  <a:pt x="5288217" y="3706435"/>
                  <a:pt x="5320404" y="3682895"/>
                  <a:pt x="5353308" y="3666444"/>
                </a:cubicBezTo>
                <a:cubicBezTo>
                  <a:pt x="5328987" y="3674311"/>
                  <a:pt x="5371188" y="3645756"/>
                  <a:pt x="5366897" y="3635762"/>
                </a:cubicBezTo>
                <a:cubicBezTo>
                  <a:pt x="5376911" y="3630051"/>
                  <a:pt x="5376196" y="3642906"/>
                  <a:pt x="5385495" y="3637191"/>
                </a:cubicBezTo>
                <a:cubicBezTo>
                  <a:pt x="5384064" y="3643627"/>
                  <a:pt x="5379056" y="3640755"/>
                  <a:pt x="5369758" y="3652176"/>
                </a:cubicBezTo>
                <a:cubicBezTo>
                  <a:pt x="5376196" y="3658622"/>
                  <a:pt x="5404092" y="3630766"/>
                  <a:pt x="5413390" y="3621481"/>
                </a:cubicBezTo>
                <a:cubicBezTo>
                  <a:pt x="5409814" y="3615766"/>
                  <a:pt x="5404092" y="3632192"/>
                  <a:pt x="5391216" y="3636473"/>
                </a:cubicBezTo>
                <a:cubicBezTo>
                  <a:pt x="5397654" y="3615766"/>
                  <a:pt x="5416251" y="3605050"/>
                  <a:pt x="5437710" y="3587189"/>
                </a:cubicBezTo>
                <a:cubicBezTo>
                  <a:pt x="5440572" y="3590762"/>
                  <a:pt x="5440572" y="3598620"/>
                  <a:pt x="5447724" y="3594334"/>
                </a:cubicBezTo>
                <a:cubicBezTo>
                  <a:pt x="5448438" y="3600049"/>
                  <a:pt x="5430558" y="3601478"/>
                  <a:pt x="5438424" y="3611479"/>
                </a:cubicBezTo>
                <a:cubicBezTo>
                  <a:pt x="5443432" y="3608622"/>
                  <a:pt x="5452731" y="3600049"/>
                  <a:pt x="5455591" y="3599334"/>
                </a:cubicBezTo>
                <a:cubicBezTo>
                  <a:pt x="5469182" y="3593620"/>
                  <a:pt x="5446293" y="3612194"/>
                  <a:pt x="5457738" y="3615051"/>
                </a:cubicBezTo>
                <a:cubicBezTo>
                  <a:pt x="5468466" y="3590762"/>
                  <a:pt x="5474189" y="3594334"/>
                  <a:pt x="5478480" y="3572901"/>
                </a:cubicBezTo>
                <a:cubicBezTo>
                  <a:pt x="5500654" y="3557899"/>
                  <a:pt x="5531412" y="3523619"/>
                  <a:pt x="5543571" y="3537894"/>
                </a:cubicBezTo>
                <a:cubicBezTo>
                  <a:pt x="5552870" y="3530753"/>
                  <a:pt x="5539996" y="3525758"/>
                  <a:pt x="5539996" y="3519332"/>
                </a:cubicBezTo>
                <a:cubicBezTo>
                  <a:pt x="5549294" y="3517899"/>
                  <a:pt x="5566460" y="3511479"/>
                  <a:pt x="5560023" y="3523619"/>
                </a:cubicBezTo>
                <a:cubicBezTo>
                  <a:pt x="5570752" y="3515788"/>
                  <a:pt x="5570752" y="3509320"/>
                  <a:pt x="5581481" y="3507897"/>
                </a:cubicBezTo>
                <a:cubicBezTo>
                  <a:pt x="5588634" y="3512917"/>
                  <a:pt x="5578620" y="3519332"/>
                  <a:pt x="5583627" y="3524327"/>
                </a:cubicBezTo>
                <a:cubicBezTo>
                  <a:pt x="5597218" y="3515045"/>
                  <a:pt x="5590064" y="3507185"/>
                  <a:pt x="5588634" y="3499333"/>
                </a:cubicBezTo>
                <a:cubicBezTo>
                  <a:pt x="5583627" y="3490766"/>
                  <a:pt x="5577190" y="3515045"/>
                  <a:pt x="5574328" y="3505760"/>
                </a:cubicBezTo>
                <a:cubicBezTo>
                  <a:pt x="5567890" y="3502188"/>
                  <a:pt x="5592210" y="3485043"/>
                  <a:pt x="5592210" y="3493611"/>
                </a:cubicBezTo>
                <a:cubicBezTo>
                  <a:pt x="5596502" y="3487233"/>
                  <a:pt x="5596502" y="3480770"/>
                  <a:pt x="5605086" y="3473630"/>
                </a:cubicBezTo>
                <a:cubicBezTo>
                  <a:pt x="5621537" y="3461464"/>
                  <a:pt x="5626544" y="3470761"/>
                  <a:pt x="5640849" y="3462888"/>
                </a:cubicBezTo>
                <a:cubicBezTo>
                  <a:pt x="5628690" y="3464313"/>
                  <a:pt x="5622967" y="3454344"/>
                  <a:pt x="5621537" y="3458615"/>
                </a:cubicBezTo>
                <a:cubicBezTo>
                  <a:pt x="5607946" y="3457191"/>
                  <a:pt x="5647288" y="3429375"/>
                  <a:pt x="5658732" y="3428668"/>
                </a:cubicBezTo>
                <a:cubicBezTo>
                  <a:pt x="5660877" y="3433630"/>
                  <a:pt x="5640849" y="3435770"/>
                  <a:pt x="5638704" y="3446510"/>
                </a:cubicBezTo>
                <a:cubicBezTo>
                  <a:pt x="5658016" y="3442941"/>
                  <a:pt x="5668030" y="3415051"/>
                  <a:pt x="5684482" y="3420826"/>
                </a:cubicBezTo>
                <a:cubicBezTo>
                  <a:pt x="5695926" y="3408650"/>
                  <a:pt x="5673036" y="3415760"/>
                  <a:pt x="5682335" y="3405082"/>
                </a:cubicBezTo>
                <a:cubicBezTo>
                  <a:pt x="5690919" y="3404365"/>
                  <a:pt x="5699502" y="3403654"/>
                  <a:pt x="5708801" y="3400112"/>
                </a:cubicBezTo>
                <a:cubicBezTo>
                  <a:pt x="5707370" y="3392927"/>
                  <a:pt x="5726683" y="3383672"/>
                  <a:pt x="5720960" y="3377234"/>
                </a:cubicBezTo>
                <a:cubicBezTo>
                  <a:pt x="5754578" y="3357922"/>
                  <a:pt x="5771030" y="3352915"/>
                  <a:pt x="5794634" y="3327164"/>
                </a:cubicBezTo>
                <a:cubicBezTo>
                  <a:pt x="5792488" y="3332171"/>
                  <a:pt x="5793204" y="3336462"/>
                  <a:pt x="5796065" y="3340755"/>
                </a:cubicBezTo>
                <a:cubicBezTo>
                  <a:pt x="5809655" y="3307143"/>
                  <a:pt x="5872600" y="3274351"/>
                  <a:pt x="5906218" y="3248690"/>
                </a:cubicBezTo>
                <a:cubicBezTo>
                  <a:pt x="5914086" y="3242276"/>
                  <a:pt x="5904072" y="3237285"/>
                  <a:pt x="5918378" y="3238710"/>
                </a:cubicBezTo>
                <a:cubicBezTo>
                  <a:pt x="5921954" y="3235860"/>
                  <a:pt x="5921238" y="3233720"/>
                  <a:pt x="5925531" y="3230157"/>
                </a:cubicBezTo>
                <a:cubicBezTo>
                  <a:pt x="5921238" y="3230157"/>
                  <a:pt x="5915517" y="3232297"/>
                  <a:pt x="5910510" y="3234434"/>
                </a:cubicBezTo>
                <a:cubicBezTo>
                  <a:pt x="5923385" y="3222315"/>
                  <a:pt x="5960580" y="3205920"/>
                  <a:pt x="5964156" y="3183110"/>
                </a:cubicBezTo>
                <a:cubicBezTo>
                  <a:pt x="5978460" y="3179546"/>
                  <a:pt x="6002066" y="3170993"/>
                  <a:pt x="6010650" y="3150320"/>
                </a:cubicBezTo>
                <a:cubicBezTo>
                  <a:pt x="6036398" y="3144616"/>
                  <a:pt x="6088614" y="3097412"/>
                  <a:pt x="6117226" y="3069517"/>
                </a:cubicBezTo>
                <a:cubicBezTo>
                  <a:pt x="6117226" y="3073808"/>
                  <a:pt x="6112218" y="3078815"/>
                  <a:pt x="6113648" y="3083108"/>
                </a:cubicBezTo>
                <a:cubicBezTo>
                  <a:pt x="6125808" y="3070947"/>
                  <a:pt x="6132961" y="3069517"/>
                  <a:pt x="6142975" y="3063079"/>
                </a:cubicBezTo>
                <a:cubicBezTo>
                  <a:pt x="6147982" y="3056641"/>
                  <a:pt x="6139399" y="3060933"/>
                  <a:pt x="6137968" y="3055210"/>
                </a:cubicBezTo>
                <a:cubicBezTo>
                  <a:pt x="6153704" y="3028745"/>
                  <a:pt x="6194476" y="3018017"/>
                  <a:pt x="6221656" y="2988691"/>
                </a:cubicBezTo>
                <a:cubicBezTo>
                  <a:pt x="6223802" y="2995127"/>
                  <a:pt x="6228094" y="2997273"/>
                  <a:pt x="6233100" y="2997273"/>
                </a:cubicBezTo>
                <a:cubicBezTo>
                  <a:pt x="6242398" y="2982251"/>
                  <a:pt x="6255990" y="2984398"/>
                  <a:pt x="6252412" y="2972954"/>
                </a:cubicBezTo>
                <a:cubicBezTo>
                  <a:pt x="6260996" y="2964371"/>
                  <a:pt x="6261712" y="2975816"/>
                  <a:pt x="6268865" y="2970093"/>
                </a:cubicBezTo>
                <a:cubicBezTo>
                  <a:pt x="6276018" y="2959364"/>
                  <a:pt x="6255274" y="2970093"/>
                  <a:pt x="6255274" y="2958648"/>
                </a:cubicBezTo>
                <a:cubicBezTo>
                  <a:pt x="6268149" y="2954356"/>
                  <a:pt x="6266004" y="2947918"/>
                  <a:pt x="6279593" y="2941493"/>
                </a:cubicBezTo>
                <a:cubicBezTo>
                  <a:pt x="6274586" y="2973669"/>
                  <a:pt x="6318934" y="2916504"/>
                  <a:pt x="6338962" y="2905867"/>
                </a:cubicBezTo>
                <a:cubicBezTo>
                  <a:pt x="6329663" y="2912266"/>
                  <a:pt x="6326087" y="2900155"/>
                  <a:pt x="6316073" y="2907282"/>
                </a:cubicBezTo>
                <a:cubicBezTo>
                  <a:pt x="6315358" y="2903011"/>
                  <a:pt x="6322510" y="2901586"/>
                  <a:pt x="6325372" y="2903011"/>
                </a:cubicBezTo>
                <a:cubicBezTo>
                  <a:pt x="6353268" y="2880082"/>
                  <a:pt x="6341822" y="2873680"/>
                  <a:pt x="6362566" y="2871552"/>
                </a:cubicBezTo>
                <a:cubicBezTo>
                  <a:pt x="6366858" y="2865087"/>
                  <a:pt x="6358989" y="2870124"/>
                  <a:pt x="6357559" y="2864369"/>
                </a:cubicBezTo>
                <a:cubicBezTo>
                  <a:pt x="6371150" y="2847191"/>
                  <a:pt x="6376872" y="2853634"/>
                  <a:pt x="6386885" y="2847191"/>
                </a:cubicBezTo>
                <a:cubicBezTo>
                  <a:pt x="6386885" y="2840650"/>
                  <a:pt x="6392608" y="2818783"/>
                  <a:pt x="6407628" y="2827440"/>
                </a:cubicBezTo>
                <a:cubicBezTo>
                  <a:pt x="6408344" y="2823096"/>
                  <a:pt x="6419072" y="2804469"/>
                  <a:pt x="6422650" y="2815909"/>
                </a:cubicBezTo>
                <a:cubicBezTo>
                  <a:pt x="6428372" y="2808044"/>
                  <a:pt x="6424080" y="2803048"/>
                  <a:pt x="6430518" y="2795171"/>
                </a:cubicBezTo>
                <a:cubicBezTo>
                  <a:pt x="6427656" y="2789469"/>
                  <a:pt x="6417642" y="2805904"/>
                  <a:pt x="6411920" y="2810193"/>
                </a:cubicBezTo>
                <a:cubicBezTo>
                  <a:pt x="6406198" y="2789469"/>
                  <a:pt x="6391892" y="2795873"/>
                  <a:pt x="6384740" y="2781630"/>
                </a:cubicBezTo>
                <a:cubicBezTo>
                  <a:pt x="6421934" y="2772333"/>
                  <a:pt x="6454122" y="2777337"/>
                  <a:pt x="6490602" y="2766663"/>
                </a:cubicBezTo>
                <a:cubicBezTo>
                  <a:pt x="6499184" y="2752332"/>
                  <a:pt x="6465566" y="2771631"/>
                  <a:pt x="6487740" y="2748763"/>
                </a:cubicBezTo>
                <a:cubicBezTo>
                  <a:pt x="6483448" y="2746626"/>
                  <a:pt x="6477010" y="2758063"/>
                  <a:pt x="6474150" y="2746626"/>
                </a:cubicBezTo>
                <a:cubicBezTo>
                  <a:pt x="6464136" y="2756632"/>
                  <a:pt x="6468428" y="2761582"/>
                  <a:pt x="6459128" y="2764484"/>
                </a:cubicBezTo>
                <a:cubicBezTo>
                  <a:pt x="6455553" y="2758775"/>
                  <a:pt x="6463421" y="2750904"/>
                  <a:pt x="6470574" y="2742354"/>
                </a:cubicBezTo>
                <a:cubicBezTo>
                  <a:pt x="6465566" y="2744490"/>
                  <a:pt x="6449830" y="2743778"/>
                  <a:pt x="6455553" y="2730960"/>
                </a:cubicBezTo>
                <a:cubicBezTo>
                  <a:pt x="6446253" y="2731672"/>
                  <a:pt x="6427656" y="2740929"/>
                  <a:pt x="6429086" y="2726687"/>
                </a:cubicBezTo>
                <a:cubicBezTo>
                  <a:pt x="6436955" y="2720991"/>
                  <a:pt x="6445539" y="2711706"/>
                  <a:pt x="6453407" y="2708087"/>
                </a:cubicBezTo>
                <a:cubicBezTo>
                  <a:pt x="6467712" y="2720991"/>
                  <a:pt x="6486309" y="2703101"/>
                  <a:pt x="6490602" y="2724550"/>
                </a:cubicBezTo>
                <a:cubicBezTo>
                  <a:pt x="6503476" y="2716706"/>
                  <a:pt x="6509198" y="2720279"/>
                  <a:pt x="6514921" y="2725263"/>
                </a:cubicBezTo>
                <a:cubicBezTo>
                  <a:pt x="6522072" y="2710283"/>
                  <a:pt x="6540670" y="2699575"/>
                  <a:pt x="6538524" y="2686744"/>
                </a:cubicBezTo>
                <a:cubicBezTo>
                  <a:pt x="6531372" y="2687461"/>
                  <a:pt x="6531372" y="2700986"/>
                  <a:pt x="6520644" y="2705246"/>
                </a:cubicBezTo>
                <a:cubicBezTo>
                  <a:pt x="6509198" y="2702397"/>
                  <a:pt x="6516351" y="2668068"/>
                  <a:pt x="6499900" y="2682435"/>
                </a:cubicBezTo>
                <a:cubicBezTo>
                  <a:pt x="6495608" y="2672379"/>
                  <a:pt x="6506337" y="2673815"/>
                  <a:pt x="6513490" y="2660169"/>
                </a:cubicBezTo>
                <a:cubicBezTo>
                  <a:pt x="6525650" y="2668068"/>
                  <a:pt x="6527079" y="2680997"/>
                  <a:pt x="6543532" y="2667351"/>
                </a:cubicBezTo>
                <a:cubicBezTo>
                  <a:pt x="6543532" y="2673097"/>
                  <a:pt x="6538524" y="2671660"/>
                  <a:pt x="6539240" y="2681716"/>
                </a:cubicBezTo>
                <a:cubicBezTo>
                  <a:pt x="6551400" y="2673815"/>
                  <a:pt x="6561414" y="2677407"/>
                  <a:pt x="6573573" y="2668068"/>
                </a:cubicBezTo>
                <a:cubicBezTo>
                  <a:pt x="6574289" y="2663040"/>
                  <a:pt x="6567850" y="2661605"/>
                  <a:pt x="6568566" y="2651562"/>
                </a:cubicBezTo>
                <a:cubicBezTo>
                  <a:pt x="6575719" y="2645117"/>
                  <a:pt x="6585018" y="2635919"/>
                  <a:pt x="6577864" y="2628136"/>
                </a:cubicBezTo>
                <a:cubicBezTo>
                  <a:pt x="6573573" y="2624601"/>
                  <a:pt x="6567135" y="2640872"/>
                  <a:pt x="6562128" y="2645825"/>
                </a:cubicBezTo>
                <a:cubicBezTo>
                  <a:pt x="6543532" y="2655861"/>
                  <a:pt x="6551400" y="2618924"/>
                  <a:pt x="6535663" y="2636627"/>
                </a:cubicBezTo>
                <a:cubicBezTo>
                  <a:pt x="6539956" y="2625308"/>
                  <a:pt x="6537808" y="2619644"/>
                  <a:pt x="6528510" y="2618204"/>
                </a:cubicBezTo>
                <a:cubicBezTo>
                  <a:pt x="6531372" y="2613873"/>
                  <a:pt x="6534233" y="2609575"/>
                  <a:pt x="6532802" y="2607411"/>
                </a:cubicBezTo>
                <a:cubicBezTo>
                  <a:pt x="6542100" y="2604563"/>
                  <a:pt x="6559268" y="2610990"/>
                  <a:pt x="6572858" y="2612429"/>
                </a:cubicBezTo>
                <a:cubicBezTo>
                  <a:pt x="6587163" y="2613873"/>
                  <a:pt x="6597892" y="2609575"/>
                  <a:pt x="6592886" y="2588855"/>
                </a:cubicBezTo>
                <a:cubicBezTo>
                  <a:pt x="6582156" y="2588855"/>
                  <a:pt x="6578580" y="2582428"/>
                  <a:pt x="6573573" y="2568863"/>
                </a:cubicBezTo>
                <a:cubicBezTo>
                  <a:pt x="6565705" y="2570291"/>
                  <a:pt x="6549970" y="2575289"/>
                  <a:pt x="6547107" y="2560294"/>
                </a:cubicBezTo>
                <a:cubicBezTo>
                  <a:pt x="6564275" y="2549585"/>
                  <a:pt x="6582156" y="2558153"/>
                  <a:pt x="6600040" y="2564580"/>
                </a:cubicBezTo>
                <a:cubicBezTo>
                  <a:pt x="6617920" y="2571005"/>
                  <a:pt x="6636517" y="2575289"/>
                  <a:pt x="6647962" y="2558153"/>
                </a:cubicBezTo>
                <a:cubicBezTo>
                  <a:pt x="6650108" y="2551727"/>
                  <a:pt x="6638664" y="2549585"/>
                  <a:pt x="6639380" y="2543872"/>
                </a:cubicBezTo>
                <a:cubicBezTo>
                  <a:pt x="6622927" y="2547443"/>
                  <a:pt x="6591456" y="2525309"/>
                  <a:pt x="6573573" y="2521738"/>
                </a:cubicBezTo>
                <a:cubicBezTo>
                  <a:pt x="6582872" y="2508172"/>
                  <a:pt x="6600040" y="2533877"/>
                  <a:pt x="6608622" y="2520311"/>
                </a:cubicBezTo>
                <a:cubicBezTo>
                  <a:pt x="6627218" y="2530307"/>
                  <a:pt x="6635802" y="2524595"/>
                  <a:pt x="6654400" y="2533162"/>
                </a:cubicBezTo>
                <a:cubicBezTo>
                  <a:pt x="6656544" y="2529593"/>
                  <a:pt x="6652969" y="2528166"/>
                  <a:pt x="6654400" y="2524595"/>
                </a:cubicBezTo>
                <a:cubicBezTo>
                  <a:pt x="6656544" y="2526737"/>
                  <a:pt x="6655830" y="2529593"/>
                  <a:pt x="6660838" y="2531020"/>
                </a:cubicBezTo>
                <a:cubicBezTo>
                  <a:pt x="6666558" y="2527451"/>
                  <a:pt x="6673712" y="2526023"/>
                  <a:pt x="6675142" y="2518883"/>
                </a:cubicBezTo>
                <a:cubicBezTo>
                  <a:pt x="6657260" y="2512456"/>
                  <a:pt x="6648678" y="2517454"/>
                  <a:pt x="6634372" y="2508172"/>
                </a:cubicBezTo>
                <a:cubicBezTo>
                  <a:pt x="6623643" y="2510314"/>
                  <a:pt x="6613629" y="2505317"/>
                  <a:pt x="6598608" y="2499604"/>
                </a:cubicBezTo>
                <a:cubicBezTo>
                  <a:pt x="6601470" y="2498177"/>
                  <a:pt x="6605046" y="2499604"/>
                  <a:pt x="6610768" y="2500319"/>
                </a:cubicBezTo>
                <a:cubicBezTo>
                  <a:pt x="6615774" y="2500319"/>
                  <a:pt x="6622212" y="2501746"/>
                  <a:pt x="6627934" y="2502461"/>
                </a:cubicBezTo>
                <a:cubicBezTo>
                  <a:pt x="6640810" y="2504603"/>
                  <a:pt x="6653684" y="2506030"/>
                  <a:pt x="6657976" y="2508172"/>
                </a:cubicBezTo>
                <a:cubicBezTo>
                  <a:pt x="6663698" y="2508172"/>
                  <a:pt x="6663698" y="2506745"/>
                  <a:pt x="6666558" y="2506030"/>
                </a:cubicBezTo>
                <a:cubicBezTo>
                  <a:pt x="6672997" y="2508172"/>
                  <a:pt x="6682295" y="2508887"/>
                  <a:pt x="6690879" y="2508887"/>
                </a:cubicBezTo>
                <a:cubicBezTo>
                  <a:pt x="6700178" y="2508887"/>
                  <a:pt x="6708046" y="2508172"/>
                  <a:pt x="6712337" y="2512456"/>
                </a:cubicBezTo>
                <a:cubicBezTo>
                  <a:pt x="6717344" y="2508172"/>
                  <a:pt x="6717344" y="2508887"/>
                  <a:pt x="6725212" y="2512456"/>
                </a:cubicBezTo>
                <a:cubicBezTo>
                  <a:pt x="6733080" y="2505317"/>
                  <a:pt x="6747386" y="2500319"/>
                  <a:pt x="6735940" y="2491037"/>
                </a:cubicBezTo>
                <a:cubicBezTo>
                  <a:pt x="6729505" y="2493893"/>
                  <a:pt x="6723066" y="2496748"/>
                  <a:pt x="6720206" y="2491751"/>
                </a:cubicBezTo>
                <a:cubicBezTo>
                  <a:pt x="6716628" y="2493179"/>
                  <a:pt x="6715198" y="2495321"/>
                  <a:pt x="6715198" y="2497463"/>
                </a:cubicBezTo>
                <a:cubicBezTo>
                  <a:pt x="6707330" y="2498890"/>
                  <a:pt x="6709477" y="2495321"/>
                  <a:pt x="6705184" y="2495321"/>
                </a:cubicBezTo>
                <a:cubicBezTo>
                  <a:pt x="6698748" y="2496748"/>
                  <a:pt x="6708046" y="2496748"/>
                  <a:pt x="6702323" y="2498177"/>
                </a:cubicBezTo>
                <a:cubicBezTo>
                  <a:pt x="6696600" y="2499604"/>
                  <a:pt x="6699463" y="2496748"/>
                  <a:pt x="6694456" y="2497463"/>
                </a:cubicBezTo>
                <a:cubicBezTo>
                  <a:pt x="6701608" y="2493179"/>
                  <a:pt x="6711622" y="2491751"/>
                  <a:pt x="6718776" y="2486038"/>
                </a:cubicBezTo>
                <a:cubicBezTo>
                  <a:pt x="6723782" y="2488895"/>
                  <a:pt x="6726642" y="2484611"/>
                  <a:pt x="6732365" y="2485325"/>
                </a:cubicBezTo>
                <a:cubicBezTo>
                  <a:pt x="6729505" y="2484611"/>
                  <a:pt x="6728074" y="2481755"/>
                  <a:pt x="6728074" y="2478185"/>
                </a:cubicBezTo>
                <a:cubicBezTo>
                  <a:pt x="6738803" y="2478898"/>
                  <a:pt x="6743094" y="2473187"/>
                  <a:pt x="6750962" y="2473187"/>
                </a:cubicBezTo>
                <a:cubicBezTo>
                  <a:pt x="6753108" y="2471045"/>
                  <a:pt x="6753824" y="2468903"/>
                  <a:pt x="6754540" y="2466047"/>
                </a:cubicBezTo>
                <a:cubicBezTo>
                  <a:pt x="6764552" y="2463905"/>
                  <a:pt x="6775282" y="2458906"/>
                  <a:pt x="6786010" y="2454623"/>
                </a:cubicBezTo>
                <a:cubicBezTo>
                  <a:pt x="6797456" y="2451053"/>
                  <a:pt x="6808185" y="2449625"/>
                  <a:pt x="6816768" y="2456050"/>
                </a:cubicBezTo>
                <a:cubicBezTo>
                  <a:pt x="6819629" y="2450339"/>
                  <a:pt x="6818199" y="2441057"/>
                  <a:pt x="6828928" y="2441057"/>
                </a:cubicBezTo>
                <a:cubicBezTo>
                  <a:pt x="6833220" y="2460334"/>
                  <a:pt x="6848241" y="2452481"/>
                  <a:pt x="6858970" y="2455337"/>
                </a:cubicBezTo>
                <a:cubicBezTo>
                  <a:pt x="6853964" y="2437487"/>
                  <a:pt x="6845378" y="2428918"/>
                  <a:pt x="6836796" y="2413924"/>
                </a:cubicBezTo>
                <a:cubicBezTo>
                  <a:pt x="6851101" y="2426063"/>
                  <a:pt x="6847525" y="2403929"/>
                  <a:pt x="6858970" y="2421065"/>
                </a:cubicBezTo>
                <a:cubicBezTo>
                  <a:pt x="6877567" y="2394647"/>
                  <a:pt x="6899740" y="2378225"/>
                  <a:pt x="6931212" y="2386078"/>
                </a:cubicBezTo>
                <a:cubicBezTo>
                  <a:pt x="6935504" y="2403215"/>
                  <a:pt x="6943374" y="2426063"/>
                  <a:pt x="6940511" y="2436058"/>
                </a:cubicBezTo>
                <a:cubicBezTo>
                  <a:pt x="6941226" y="2440342"/>
                  <a:pt x="6943374" y="2441057"/>
                  <a:pt x="6944804" y="2446769"/>
                </a:cubicBezTo>
                <a:cubicBezTo>
                  <a:pt x="6946949" y="2446055"/>
                  <a:pt x="6945518" y="2439629"/>
                  <a:pt x="6945518" y="2434631"/>
                </a:cubicBezTo>
                <a:cubicBezTo>
                  <a:pt x="6953388" y="2440342"/>
                  <a:pt x="6945518" y="2458193"/>
                  <a:pt x="6944088" y="2463905"/>
                </a:cubicBezTo>
                <a:cubicBezTo>
                  <a:pt x="6958394" y="2465332"/>
                  <a:pt x="6969837" y="2478898"/>
                  <a:pt x="6979851" y="2458906"/>
                </a:cubicBezTo>
                <a:cubicBezTo>
                  <a:pt x="6976275" y="2436058"/>
                  <a:pt x="6969122" y="2423207"/>
                  <a:pt x="6968408" y="2403929"/>
                </a:cubicBezTo>
                <a:cubicBezTo>
                  <a:pt x="6979851" y="2401786"/>
                  <a:pt x="6993442" y="2408926"/>
                  <a:pt x="7006317" y="2421065"/>
                </a:cubicBezTo>
                <a:cubicBezTo>
                  <a:pt x="7010608" y="2425349"/>
                  <a:pt x="7015616" y="2429632"/>
                  <a:pt x="7020622" y="2434631"/>
                </a:cubicBezTo>
                <a:cubicBezTo>
                  <a:pt x="7021338" y="2431061"/>
                  <a:pt x="7021338" y="2427490"/>
                  <a:pt x="7022054" y="2421779"/>
                </a:cubicBezTo>
                <a:cubicBezTo>
                  <a:pt x="7025630" y="2425349"/>
                  <a:pt x="7031352" y="2426777"/>
                  <a:pt x="7029206" y="2443198"/>
                </a:cubicBezTo>
                <a:cubicBezTo>
                  <a:pt x="7034213" y="2448197"/>
                  <a:pt x="7039934" y="2453195"/>
                  <a:pt x="7044942" y="2457479"/>
                </a:cubicBezTo>
                <a:cubicBezTo>
                  <a:pt x="7048518" y="2448197"/>
                  <a:pt x="7037074" y="2402501"/>
                  <a:pt x="7029920" y="2391791"/>
                </a:cubicBezTo>
                <a:cubicBezTo>
                  <a:pt x="7028490" y="2378225"/>
                  <a:pt x="7029920" y="2369657"/>
                  <a:pt x="7030636" y="2361088"/>
                </a:cubicBezTo>
                <a:cubicBezTo>
                  <a:pt x="7031352" y="2352519"/>
                  <a:pt x="7032783" y="2343233"/>
                  <a:pt x="7028490" y="2328235"/>
                </a:cubicBezTo>
                <a:cubicBezTo>
                  <a:pt x="7039220" y="2323948"/>
                  <a:pt x="7039934" y="2329664"/>
                  <a:pt x="7047088" y="2319663"/>
                </a:cubicBezTo>
                <a:cubicBezTo>
                  <a:pt x="7066400" y="2350376"/>
                  <a:pt x="7084998" y="2366086"/>
                  <a:pt x="7099302" y="2406784"/>
                </a:cubicBezTo>
                <a:cubicBezTo>
                  <a:pt x="7100734" y="2424634"/>
                  <a:pt x="7095011" y="2425349"/>
                  <a:pt x="7095727" y="2443198"/>
                </a:cubicBezTo>
                <a:cubicBezTo>
                  <a:pt x="7104310" y="2463191"/>
                  <a:pt x="7110032" y="2518169"/>
                  <a:pt x="7102880" y="2546015"/>
                </a:cubicBezTo>
                <a:cubicBezTo>
                  <a:pt x="7114324" y="2528166"/>
                  <a:pt x="7115039" y="2586712"/>
                  <a:pt x="7105025" y="2614595"/>
                </a:cubicBezTo>
                <a:cubicBezTo>
                  <a:pt x="7113609" y="2597423"/>
                  <a:pt x="7120046" y="2594567"/>
                  <a:pt x="7126484" y="2588141"/>
                </a:cubicBezTo>
                <a:cubicBezTo>
                  <a:pt x="7132922" y="2581715"/>
                  <a:pt x="7139358" y="2570291"/>
                  <a:pt x="7142221" y="2531020"/>
                </a:cubicBezTo>
                <a:cubicBezTo>
                  <a:pt x="7132207" y="2558153"/>
                  <a:pt x="7133637" y="2536733"/>
                  <a:pt x="7142221" y="2521738"/>
                </a:cubicBezTo>
                <a:cubicBezTo>
                  <a:pt x="7141505" y="2507459"/>
                  <a:pt x="7139358" y="2525309"/>
                  <a:pt x="7135067" y="2521025"/>
                </a:cubicBezTo>
                <a:cubicBezTo>
                  <a:pt x="7134352" y="2506745"/>
                  <a:pt x="7137928" y="2505317"/>
                  <a:pt x="7137928" y="2493893"/>
                </a:cubicBezTo>
                <a:cubicBezTo>
                  <a:pt x="7132207" y="2470330"/>
                  <a:pt x="7123623" y="2461763"/>
                  <a:pt x="7114324" y="2449625"/>
                </a:cubicBezTo>
                <a:cubicBezTo>
                  <a:pt x="7117900" y="2434631"/>
                  <a:pt x="7117186" y="2410355"/>
                  <a:pt x="7109316" y="2376796"/>
                </a:cubicBezTo>
                <a:cubicBezTo>
                  <a:pt x="7122908" y="2373227"/>
                  <a:pt x="7131492" y="2445340"/>
                  <a:pt x="7140074" y="2417494"/>
                </a:cubicBezTo>
                <a:cubicBezTo>
                  <a:pt x="7144366" y="2441057"/>
                  <a:pt x="7145081" y="2474614"/>
                  <a:pt x="7152235" y="2473901"/>
                </a:cubicBezTo>
                <a:cubicBezTo>
                  <a:pt x="7150088" y="2477471"/>
                  <a:pt x="7150804" y="2491037"/>
                  <a:pt x="7150804" y="2503888"/>
                </a:cubicBezTo>
                <a:cubicBezTo>
                  <a:pt x="7150804" y="2516741"/>
                  <a:pt x="7150804" y="2529593"/>
                  <a:pt x="7147228" y="2531020"/>
                </a:cubicBezTo>
                <a:cubicBezTo>
                  <a:pt x="7152235" y="2541017"/>
                  <a:pt x="7156526" y="2551012"/>
                  <a:pt x="7160818" y="2561009"/>
                </a:cubicBezTo>
                <a:cubicBezTo>
                  <a:pt x="7157956" y="2581715"/>
                  <a:pt x="7147942" y="2563151"/>
                  <a:pt x="7142221" y="2568149"/>
                </a:cubicBezTo>
                <a:cubicBezTo>
                  <a:pt x="7138644" y="2576717"/>
                  <a:pt x="7135067" y="2597423"/>
                  <a:pt x="7130060" y="2602421"/>
                </a:cubicBezTo>
                <a:cubicBezTo>
                  <a:pt x="7127914" y="2640872"/>
                  <a:pt x="7132922" y="2655142"/>
                  <a:pt x="7137928" y="2669506"/>
                </a:cubicBezTo>
                <a:cubicBezTo>
                  <a:pt x="7142936" y="2683153"/>
                  <a:pt x="7148658" y="2698166"/>
                  <a:pt x="7142936" y="2734521"/>
                </a:cubicBezTo>
                <a:cubicBezTo>
                  <a:pt x="7149372" y="2733809"/>
                  <a:pt x="7155810" y="2690335"/>
                  <a:pt x="7162248" y="2685307"/>
                </a:cubicBezTo>
                <a:cubicBezTo>
                  <a:pt x="7164393" y="2672379"/>
                  <a:pt x="7157956" y="2683153"/>
                  <a:pt x="7155095" y="2692490"/>
                </a:cubicBezTo>
                <a:cubicBezTo>
                  <a:pt x="7146512" y="2692490"/>
                  <a:pt x="7167256" y="2668787"/>
                  <a:pt x="7158672" y="2665196"/>
                </a:cubicBezTo>
                <a:cubicBezTo>
                  <a:pt x="7162963" y="2646532"/>
                  <a:pt x="7170116" y="2659450"/>
                  <a:pt x="7174407" y="2640165"/>
                </a:cubicBezTo>
                <a:cubicBezTo>
                  <a:pt x="7172262" y="2678125"/>
                  <a:pt x="7182991" y="2660169"/>
                  <a:pt x="7193720" y="2675252"/>
                </a:cubicBezTo>
                <a:cubicBezTo>
                  <a:pt x="7186568" y="2710283"/>
                  <a:pt x="7185852" y="2730960"/>
                  <a:pt x="7199442" y="2728112"/>
                </a:cubicBezTo>
                <a:cubicBezTo>
                  <a:pt x="7188712" y="2769529"/>
                  <a:pt x="7203019" y="2772333"/>
                  <a:pt x="7182991" y="2820939"/>
                </a:cubicBezTo>
                <a:cubicBezTo>
                  <a:pt x="7194435" y="2827440"/>
                  <a:pt x="7194435" y="2827440"/>
                  <a:pt x="7194435" y="2827440"/>
                </a:cubicBezTo>
                <a:cubicBezTo>
                  <a:pt x="7188712" y="2851506"/>
                  <a:pt x="7181561" y="2877213"/>
                  <a:pt x="7164393" y="2910849"/>
                </a:cubicBezTo>
                <a:cubicBezTo>
                  <a:pt x="7157242" y="2918058"/>
                  <a:pt x="7152235" y="2913678"/>
                  <a:pt x="7147228" y="2909432"/>
                </a:cubicBezTo>
                <a:cubicBezTo>
                  <a:pt x="7156526" y="2892983"/>
                  <a:pt x="7160818" y="2880082"/>
                  <a:pt x="7162248" y="2869403"/>
                </a:cubicBezTo>
                <a:cubicBezTo>
                  <a:pt x="7159386" y="2867246"/>
                  <a:pt x="7140790" y="2898002"/>
                  <a:pt x="7155810" y="2865809"/>
                </a:cubicBezTo>
                <a:cubicBezTo>
                  <a:pt x="7149372" y="2870124"/>
                  <a:pt x="7142221" y="2882225"/>
                  <a:pt x="7133637" y="2900155"/>
                </a:cubicBezTo>
                <a:cubicBezTo>
                  <a:pt x="7129344" y="2912266"/>
                  <a:pt x="7137928" y="2899436"/>
                  <a:pt x="7140074" y="2905146"/>
                </a:cubicBezTo>
                <a:cubicBezTo>
                  <a:pt x="7126484" y="2918744"/>
                  <a:pt x="7125768" y="2928704"/>
                  <a:pt x="7125768" y="2937225"/>
                </a:cubicBezTo>
                <a:cubicBezTo>
                  <a:pt x="7125768" y="2946490"/>
                  <a:pt x="7125768" y="2955787"/>
                  <a:pt x="7115039" y="2965085"/>
                </a:cubicBezTo>
                <a:cubicBezTo>
                  <a:pt x="7130060" y="2962940"/>
                  <a:pt x="7125053" y="2974384"/>
                  <a:pt x="7112894" y="3002281"/>
                </a:cubicBezTo>
                <a:cubicBezTo>
                  <a:pt x="7132207" y="2983683"/>
                  <a:pt x="7140790" y="2948634"/>
                  <a:pt x="7157242" y="2925812"/>
                </a:cubicBezTo>
                <a:cubicBezTo>
                  <a:pt x="7157242" y="2945783"/>
                  <a:pt x="7136498" y="2983683"/>
                  <a:pt x="7117186" y="3017301"/>
                </a:cubicBezTo>
                <a:cubicBezTo>
                  <a:pt x="7098588" y="3050919"/>
                  <a:pt x="7081422" y="3080246"/>
                  <a:pt x="7089288" y="3091690"/>
                </a:cubicBezTo>
                <a:cubicBezTo>
                  <a:pt x="7070692" y="3114580"/>
                  <a:pt x="7051380" y="3135973"/>
                  <a:pt x="7032783" y="3156735"/>
                </a:cubicBezTo>
                <a:cubicBezTo>
                  <a:pt x="7007032" y="3220178"/>
                  <a:pt x="6939796" y="3303577"/>
                  <a:pt x="6867553" y="3368651"/>
                </a:cubicBezTo>
                <a:cubicBezTo>
                  <a:pt x="6869699" y="3375804"/>
                  <a:pt x="6886150" y="3345762"/>
                  <a:pt x="6885434" y="3361497"/>
                </a:cubicBezTo>
                <a:cubicBezTo>
                  <a:pt x="6858255" y="3390790"/>
                  <a:pt x="6838942" y="3414346"/>
                  <a:pt x="6806754" y="3453630"/>
                </a:cubicBezTo>
                <a:cubicBezTo>
                  <a:pt x="6808901" y="3447222"/>
                  <a:pt x="6808185" y="3442229"/>
                  <a:pt x="6803178" y="3437955"/>
                </a:cubicBezTo>
                <a:cubicBezTo>
                  <a:pt x="6793880" y="3446510"/>
                  <a:pt x="6793880" y="3446510"/>
                  <a:pt x="6793880" y="3446510"/>
                </a:cubicBezTo>
                <a:cubicBezTo>
                  <a:pt x="6781719" y="3460751"/>
                  <a:pt x="6801747" y="3447222"/>
                  <a:pt x="6801031" y="3455766"/>
                </a:cubicBezTo>
                <a:cubicBezTo>
                  <a:pt x="6786726" y="3470044"/>
                  <a:pt x="6785296" y="3455054"/>
                  <a:pt x="6774566" y="3461464"/>
                </a:cubicBezTo>
                <a:cubicBezTo>
                  <a:pt x="6761691" y="3477934"/>
                  <a:pt x="6782434" y="3470044"/>
                  <a:pt x="6771705" y="3487929"/>
                </a:cubicBezTo>
                <a:cubicBezTo>
                  <a:pt x="6763838" y="3497190"/>
                  <a:pt x="6743094" y="3495766"/>
                  <a:pt x="6748817" y="3509320"/>
                </a:cubicBezTo>
                <a:cubicBezTo>
                  <a:pt x="6743810" y="3513621"/>
                  <a:pt x="6742379" y="3508608"/>
                  <a:pt x="6739519" y="3506472"/>
                </a:cubicBezTo>
                <a:cubicBezTo>
                  <a:pt x="6735226" y="3514329"/>
                  <a:pt x="6735226" y="3520758"/>
                  <a:pt x="6733080" y="3527895"/>
                </a:cubicBezTo>
                <a:cubicBezTo>
                  <a:pt x="6707330" y="3542895"/>
                  <a:pt x="6690164" y="3574329"/>
                  <a:pt x="6672997" y="3567186"/>
                </a:cubicBezTo>
                <a:cubicBezTo>
                  <a:pt x="6672282" y="3582902"/>
                  <a:pt x="6615060" y="3638612"/>
                  <a:pt x="6575004" y="3663608"/>
                </a:cubicBezTo>
                <a:cubicBezTo>
                  <a:pt x="6600040" y="3647904"/>
                  <a:pt x="6546392" y="3672187"/>
                  <a:pt x="6546392" y="3672912"/>
                </a:cubicBezTo>
                <a:cubicBezTo>
                  <a:pt x="6541386" y="3679313"/>
                  <a:pt x="6541386" y="3685043"/>
                  <a:pt x="6543532" y="3690048"/>
                </a:cubicBezTo>
                <a:cubicBezTo>
                  <a:pt x="6514205" y="3715724"/>
                  <a:pt x="6487740" y="3735022"/>
                  <a:pt x="6476295" y="3722887"/>
                </a:cubicBezTo>
                <a:cubicBezTo>
                  <a:pt x="6454122" y="3740725"/>
                  <a:pt x="6454122" y="3740725"/>
                  <a:pt x="6454122" y="3740725"/>
                </a:cubicBezTo>
                <a:cubicBezTo>
                  <a:pt x="6464851" y="3743587"/>
                  <a:pt x="6462706" y="3750725"/>
                  <a:pt x="6459844" y="3762161"/>
                </a:cubicBezTo>
                <a:cubicBezTo>
                  <a:pt x="6432664" y="3770020"/>
                  <a:pt x="6432664" y="3779304"/>
                  <a:pt x="6407628" y="3796419"/>
                </a:cubicBezTo>
                <a:cubicBezTo>
                  <a:pt x="6405483" y="3788556"/>
                  <a:pt x="6396185" y="3797137"/>
                  <a:pt x="6395469" y="3787127"/>
                </a:cubicBezTo>
                <a:cubicBezTo>
                  <a:pt x="6366143" y="3807133"/>
                  <a:pt x="6392608" y="3803561"/>
                  <a:pt x="6386171" y="3816416"/>
                </a:cubicBezTo>
                <a:cubicBezTo>
                  <a:pt x="6365428" y="3817129"/>
                  <a:pt x="6348976" y="3831409"/>
                  <a:pt x="6335386" y="3852126"/>
                </a:cubicBezTo>
                <a:cubicBezTo>
                  <a:pt x="6350406" y="3825697"/>
                  <a:pt x="6311780" y="3856406"/>
                  <a:pt x="6304628" y="3864992"/>
                </a:cubicBezTo>
                <a:cubicBezTo>
                  <a:pt x="6304628" y="3870681"/>
                  <a:pt x="6326087" y="3860687"/>
                  <a:pt x="6323942" y="3854263"/>
                </a:cubicBezTo>
                <a:cubicBezTo>
                  <a:pt x="6343970" y="3849272"/>
                  <a:pt x="6296046" y="3893537"/>
                  <a:pt x="6295330" y="3872103"/>
                </a:cubicBezTo>
                <a:cubicBezTo>
                  <a:pt x="6277448" y="3885661"/>
                  <a:pt x="6277448" y="3885661"/>
                  <a:pt x="6277448" y="3885661"/>
                </a:cubicBezTo>
                <a:cubicBezTo>
                  <a:pt x="6267434" y="3894246"/>
                  <a:pt x="6288177" y="3898536"/>
                  <a:pt x="6264572" y="3909240"/>
                </a:cubicBezTo>
                <a:cubicBezTo>
                  <a:pt x="6263142" y="3902105"/>
                  <a:pt x="6268149" y="3892107"/>
                  <a:pt x="6256705" y="3894246"/>
                </a:cubicBezTo>
                <a:cubicBezTo>
                  <a:pt x="6245260" y="3905673"/>
                  <a:pt x="6269579" y="3897109"/>
                  <a:pt x="6258851" y="3909954"/>
                </a:cubicBezTo>
                <a:cubicBezTo>
                  <a:pt x="6245260" y="3915663"/>
                  <a:pt x="6233816" y="3924939"/>
                  <a:pt x="6220941" y="3935646"/>
                </a:cubicBezTo>
                <a:cubicBezTo>
                  <a:pt x="6235246" y="3934932"/>
                  <a:pt x="6216650" y="3957787"/>
                  <a:pt x="6207350" y="3967051"/>
                </a:cubicBezTo>
                <a:cubicBezTo>
                  <a:pt x="6203058" y="3967051"/>
                  <a:pt x="6198052" y="3969185"/>
                  <a:pt x="6192329" y="3971327"/>
                </a:cubicBezTo>
                <a:cubicBezTo>
                  <a:pt x="6197336" y="3960644"/>
                  <a:pt x="6223802" y="3946395"/>
                  <a:pt x="6220225" y="3936363"/>
                </a:cubicBezTo>
                <a:cubicBezTo>
                  <a:pt x="6205204" y="3949916"/>
                  <a:pt x="6188754" y="3964915"/>
                  <a:pt x="6164434" y="3979947"/>
                </a:cubicBezTo>
                <a:cubicBezTo>
                  <a:pt x="6163718" y="3973483"/>
                  <a:pt x="6157996" y="3975637"/>
                  <a:pt x="6154420" y="3973483"/>
                </a:cubicBezTo>
                <a:cubicBezTo>
                  <a:pt x="6148698" y="3978510"/>
                  <a:pt x="6153704" y="3982102"/>
                  <a:pt x="6155134" y="3986411"/>
                </a:cubicBezTo>
                <a:cubicBezTo>
                  <a:pt x="6159427" y="3984256"/>
                  <a:pt x="6163003" y="3982102"/>
                  <a:pt x="6167296" y="3979947"/>
                </a:cubicBezTo>
                <a:cubicBezTo>
                  <a:pt x="6167296" y="3988565"/>
                  <a:pt x="6144406" y="3999211"/>
                  <a:pt x="6135106" y="4008471"/>
                </a:cubicBezTo>
                <a:cubicBezTo>
                  <a:pt x="6135822" y="4002784"/>
                  <a:pt x="6140114" y="3997787"/>
                  <a:pt x="6145120" y="3993495"/>
                </a:cubicBezTo>
                <a:cubicBezTo>
                  <a:pt x="6103635" y="4020571"/>
                  <a:pt x="6080031" y="4034914"/>
                  <a:pt x="6034253" y="4063463"/>
                </a:cubicBezTo>
                <a:cubicBezTo>
                  <a:pt x="6021378" y="4074876"/>
                  <a:pt x="6041406" y="4066317"/>
                  <a:pt x="6039260" y="4074163"/>
                </a:cubicBezTo>
                <a:cubicBezTo>
                  <a:pt x="6030676" y="4065604"/>
                  <a:pt x="6017086" y="4094135"/>
                  <a:pt x="6014225" y="4095562"/>
                </a:cubicBezTo>
                <a:cubicBezTo>
                  <a:pt x="5996343" y="4106974"/>
                  <a:pt x="5972024" y="4108400"/>
                  <a:pt x="5948420" y="4124093"/>
                </a:cubicBezTo>
                <a:cubicBezTo>
                  <a:pt x="5905503" y="4153347"/>
                  <a:pt x="5866163" y="4187622"/>
                  <a:pt x="5819669" y="4218274"/>
                </a:cubicBezTo>
                <a:cubicBezTo>
                  <a:pt x="5813948" y="4207579"/>
                  <a:pt x="5813948" y="4207579"/>
                  <a:pt x="5813948" y="4207579"/>
                </a:cubicBezTo>
                <a:cubicBezTo>
                  <a:pt x="5798211" y="4221123"/>
                  <a:pt x="5786051" y="4235382"/>
                  <a:pt x="5768169" y="4236094"/>
                </a:cubicBezTo>
                <a:cubicBezTo>
                  <a:pt x="5755294" y="4253208"/>
                  <a:pt x="5748857" y="4258905"/>
                  <a:pt x="5731690" y="4271757"/>
                </a:cubicBezTo>
                <a:cubicBezTo>
                  <a:pt x="5727398" y="4263902"/>
                  <a:pt x="5727398" y="4263902"/>
                  <a:pt x="5727398" y="4263902"/>
                </a:cubicBezTo>
                <a:cubicBezTo>
                  <a:pt x="5705940" y="4286754"/>
                  <a:pt x="5682335" y="4307464"/>
                  <a:pt x="5660162" y="4310320"/>
                </a:cubicBezTo>
                <a:cubicBezTo>
                  <a:pt x="5644426" y="4333173"/>
                  <a:pt x="5605086" y="4350313"/>
                  <a:pt x="5585057" y="4351740"/>
                </a:cubicBezTo>
                <a:cubicBezTo>
                  <a:pt x="5575758" y="4356740"/>
                  <a:pt x="5589350" y="4358881"/>
                  <a:pt x="5593640" y="4356740"/>
                </a:cubicBezTo>
                <a:cubicBezTo>
                  <a:pt x="5572183" y="4387447"/>
                  <a:pt x="5536418" y="4391018"/>
                  <a:pt x="5505661" y="4409586"/>
                </a:cubicBezTo>
                <a:cubicBezTo>
                  <a:pt x="5496362" y="4422440"/>
                  <a:pt x="5476334" y="4451006"/>
                  <a:pt x="5462745" y="4442436"/>
                </a:cubicBezTo>
                <a:cubicBezTo>
                  <a:pt x="5481342" y="4432438"/>
                  <a:pt x="5495647" y="4425296"/>
                  <a:pt x="5481342" y="4419584"/>
                </a:cubicBezTo>
                <a:cubicBezTo>
                  <a:pt x="5468466" y="4423868"/>
                  <a:pt x="5466321" y="4439579"/>
                  <a:pt x="5458452" y="4434580"/>
                </a:cubicBezTo>
                <a:cubicBezTo>
                  <a:pt x="5453446" y="4439579"/>
                  <a:pt x="5458452" y="4443865"/>
                  <a:pt x="5459168" y="4448148"/>
                </a:cubicBezTo>
                <a:cubicBezTo>
                  <a:pt x="5434849" y="4469573"/>
                  <a:pt x="5416251" y="4490283"/>
                  <a:pt x="5396223" y="4488141"/>
                </a:cubicBezTo>
                <a:cubicBezTo>
                  <a:pt x="5389070" y="4498139"/>
                  <a:pt x="5408383" y="4493853"/>
                  <a:pt x="5381918" y="4508136"/>
                </a:cubicBezTo>
                <a:cubicBezTo>
                  <a:pt x="5379056" y="4493139"/>
                  <a:pt x="5357598" y="4510280"/>
                  <a:pt x="5346869" y="4521705"/>
                </a:cubicBezTo>
                <a:cubicBezTo>
                  <a:pt x="5346154" y="4518134"/>
                  <a:pt x="5344008" y="4517420"/>
                  <a:pt x="5340432" y="4519563"/>
                </a:cubicBezTo>
                <a:cubicBezTo>
                  <a:pt x="5340432" y="4514563"/>
                  <a:pt x="5343294" y="4510280"/>
                  <a:pt x="5351160" y="4505280"/>
                </a:cubicBezTo>
                <a:cubicBezTo>
                  <a:pt x="5349015" y="4498853"/>
                  <a:pt x="5343294" y="4499567"/>
                  <a:pt x="5333280" y="4506709"/>
                </a:cubicBezTo>
                <a:cubicBezTo>
                  <a:pt x="5328272" y="4513136"/>
                  <a:pt x="5327557" y="4519563"/>
                  <a:pt x="5331134" y="4525276"/>
                </a:cubicBezTo>
                <a:cubicBezTo>
                  <a:pt x="5314682" y="4535988"/>
                  <a:pt x="5303238" y="4536702"/>
                  <a:pt x="5290362" y="4539558"/>
                </a:cubicBezTo>
                <a:cubicBezTo>
                  <a:pt x="5278203" y="4550271"/>
                  <a:pt x="5297515" y="4541700"/>
                  <a:pt x="5296085" y="4549556"/>
                </a:cubicBezTo>
                <a:cubicBezTo>
                  <a:pt x="5246016" y="4574551"/>
                  <a:pt x="5210966" y="4616686"/>
                  <a:pt x="5173056" y="4624541"/>
                </a:cubicBezTo>
                <a:cubicBezTo>
                  <a:pt x="5162327" y="4635252"/>
                  <a:pt x="5183070" y="4626683"/>
                  <a:pt x="5174486" y="4637396"/>
                </a:cubicBezTo>
                <a:cubicBezTo>
                  <a:pt x="5153028" y="4651678"/>
                  <a:pt x="5148022" y="4642394"/>
                  <a:pt x="5157320" y="4628112"/>
                </a:cubicBezTo>
                <a:cubicBezTo>
                  <a:pt x="5153744" y="4625969"/>
                  <a:pt x="5152313" y="4633110"/>
                  <a:pt x="5144446" y="4637396"/>
                </a:cubicBezTo>
                <a:cubicBezTo>
                  <a:pt x="5150883" y="4650250"/>
                  <a:pt x="5150883" y="4650250"/>
                  <a:pt x="5150883" y="4650250"/>
                </a:cubicBezTo>
                <a:cubicBezTo>
                  <a:pt x="5106536" y="4665247"/>
                  <a:pt x="5072202" y="4690955"/>
                  <a:pt x="5035008" y="4724521"/>
                </a:cubicBezTo>
                <a:cubicBezTo>
                  <a:pt x="5040015" y="4706667"/>
                  <a:pt x="5022848" y="4718093"/>
                  <a:pt x="5003535" y="4733090"/>
                </a:cubicBezTo>
                <a:cubicBezTo>
                  <a:pt x="4998528" y="4722377"/>
                  <a:pt x="4998528" y="4722377"/>
                  <a:pt x="4998528" y="4722377"/>
                </a:cubicBezTo>
                <a:cubicBezTo>
                  <a:pt x="4986368" y="4743087"/>
                  <a:pt x="4974924" y="4733090"/>
                  <a:pt x="4961334" y="4742374"/>
                </a:cubicBezTo>
                <a:cubicBezTo>
                  <a:pt x="4952751" y="4755943"/>
                  <a:pt x="4990660" y="4744516"/>
                  <a:pt x="4982077" y="4759513"/>
                </a:cubicBezTo>
                <a:cubicBezTo>
                  <a:pt x="4967772" y="4761655"/>
                  <a:pt x="4964195" y="4763084"/>
                  <a:pt x="4952036" y="4770226"/>
                </a:cubicBezTo>
                <a:cubicBezTo>
                  <a:pt x="4946312" y="4775938"/>
                  <a:pt x="4955611" y="4772368"/>
                  <a:pt x="4956326" y="4778080"/>
                </a:cubicBezTo>
                <a:cubicBezTo>
                  <a:pt x="4942737" y="4788792"/>
                  <a:pt x="4938444" y="4783794"/>
                  <a:pt x="4924855" y="4796648"/>
                </a:cubicBezTo>
                <a:cubicBezTo>
                  <a:pt x="4924139" y="4792363"/>
                  <a:pt x="4929862" y="4787365"/>
                  <a:pt x="4929146" y="4783080"/>
                </a:cubicBezTo>
                <a:cubicBezTo>
                  <a:pt x="4927000" y="4785936"/>
                  <a:pt x="4916271" y="4801646"/>
                  <a:pt x="4911980" y="4795219"/>
                </a:cubicBezTo>
                <a:cubicBezTo>
                  <a:pt x="4904112" y="4802361"/>
                  <a:pt x="4914125" y="4808075"/>
                  <a:pt x="4899104" y="4815216"/>
                </a:cubicBezTo>
                <a:cubicBezTo>
                  <a:pt x="4889806" y="4810931"/>
                  <a:pt x="4896243" y="4808075"/>
                  <a:pt x="4887660" y="4805932"/>
                </a:cubicBezTo>
                <a:cubicBezTo>
                  <a:pt x="4879076" y="4811645"/>
                  <a:pt x="4868348" y="4838783"/>
                  <a:pt x="4886229" y="4825214"/>
                </a:cubicBezTo>
                <a:cubicBezTo>
                  <a:pt x="4885514" y="4830212"/>
                  <a:pt x="4879792" y="4836639"/>
                  <a:pt x="4871924" y="4842353"/>
                </a:cubicBezTo>
                <a:cubicBezTo>
                  <a:pt x="4869778" y="4833069"/>
                  <a:pt x="4857618" y="4839497"/>
                  <a:pt x="4863341" y="4827356"/>
                </a:cubicBezTo>
                <a:cubicBezTo>
                  <a:pt x="4856188" y="4832355"/>
                  <a:pt x="4844028" y="4845210"/>
                  <a:pt x="4844028" y="4834497"/>
                </a:cubicBezTo>
                <a:cubicBezTo>
                  <a:pt x="4829007" y="4847351"/>
                  <a:pt x="4817563" y="4860920"/>
                  <a:pt x="4804688" y="4860207"/>
                </a:cubicBezTo>
                <a:cubicBezTo>
                  <a:pt x="4804688" y="4853779"/>
                  <a:pt x="4811840" y="4854493"/>
                  <a:pt x="4816847" y="4850922"/>
                </a:cubicBezTo>
                <a:cubicBezTo>
                  <a:pt x="4814702" y="4841639"/>
                  <a:pt x="4803258" y="4849495"/>
                  <a:pt x="4791812" y="4858778"/>
                </a:cubicBezTo>
                <a:cubicBezTo>
                  <a:pt x="4791812" y="4870205"/>
                  <a:pt x="4772500" y="4883773"/>
                  <a:pt x="4752472" y="4895913"/>
                </a:cubicBezTo>
                <a:cubicBezTo>
                  <a:pt x="4756764" y="4899484"/>
                  <a:pt x="4769638" y="4885201"/>
                  <a:pt x="4771070" y="4896627"/>
                </a:cubicBezTo>
                <a:cubicBezTo>
                  <a:pt x="4753904" y="4913052"/>
                  <a:pt x="4752472" y="4898056"/>
                  <a:pt x="4737452" y="4910910"/>
                </a:cubicBezTo>
                <a:cubicBezTo>
                  <a:pt x="4751756" y="4913766"/>
                  <a:pt x="4722430" y="4935191"/>
                  <a:pt x="4708125" y="4933049"/>
                </a:cubicBezTo>
                <a:cubicBezTo>
                  <a:pt x="4698111" y="4944474"/>
                  <a:pt x="4718139" y="4935191"/>
                  <a:pt x="4709555" y="4946617"/>
                </a:cubicBezTo>
                <a:cubicBezTo>
                  <a:pt x="4683806" y="4968041"/>
                  <a:pt x="4667354" y="4970184"/>
                  <a:pt x="4654478" y="4964470"/>
                </a:cubicBezTo>
                <a:cubicBezTo>
                  <a:pt x="4664492" y="4955186"/>
                  <a:pt x="4668070" y="4960900"/>
                  <a:pt x="4672360" y="4964470"/>
                </a:cubicBezTo>
                <a:cubicBezTo>
                  <a:pt x="4675222" y="4960186"/>
                  <a:pt x="4678799" y="4956615"/>
                  <a:pt x="4678083" y="4953044"/>
                </a:cubicBezTo>
                <a:cubicBezTo>
                  <a:pt x="4672360" y="4953044"/>
                  <a:pt x="4667354" y="4963757"/>
                  <a:pt x="4663778" y="4949474"/>
                </a:cubicBezTo>
                <a:cubicBezTo>
                  <a:pt x="4643750" y="4965184"/>
                  <a:pt x="4648757" y="4967327"/>
                  <a:pt x="4648757" y="4975896"/>
                </a:cubicBezTo>
                <a:cubicBezTo>
                  <a:pt x="4644466" y="4974469"/>
                  <a:pt x="4619431" y="4979467"/>
                  <a:pt x="4623006" y="4990894"/>
                </a:cubicBezTo>
                <a:cubicBezTo>
                  <a:pt x="4627298" y="4990894"/>
                  <a:pt x="4630875" y="4992321"/>
                  <a:pt x="4634452" y="4993750"/>
                </a:cubicBezTo>
                <a:cubicBezTo>
                  <a:pt x="4637312" y="4991608"/>
                  <a:pt x="4640173" y="4989465"/>
                  <a:pt x="4644466" y="4987323"/>
                </a:cubicBezTo>
                <a:cubicBezTo>
                  <a:pt x="4659486" y="5000177"/>
                  <a:pt x="4661632" y="4975182"/>
                  <a:pt x="4684520" y="4966613"/>
                </a:cubicBezTo>
                <a:cubicBezTo>
                  <a:pt x="4680229" y="4978040"/>
                  <a:pt x="4665208" y="4993036"/>
                  <a:pt x="4650187" y="5000891"/>
                </a:cubicBezTo>
                <a:cubicBezTo>
                  <a:pt x="4652333" y="5007318"/>
                  <a:pt x="4651618" y="5008033"/>
                  <a:pt x="4657340" y="5015889"/>
                </a:cubicBezTo>
                <a:cubicBezTo>
                  <a:pt x="4654478" y="5021601"/>
                  <a:pt x="4653048" y="5027314"/>
                  <a:pt x="4651618" y="5033742"/>
                </a:cubicBezTo>
                <a:cubicBezTo>
                  <a:pt x="4672360" y="5039455"/>
                  <a:pt x="4701688" y="5035170"/>
                  <a:pt x="4728153" y="5009462"/>
                </a:cubicBezTo>
                <a:cubicBezTo>
                  <a:pt x="4724576" y="5020887"/>
                  <a:pt x="4703118" y="5030885"/>
                  <a:pt x="4692388" y="5041597"/>
                </a:cubicBezTo>
                <a:cubicBezTo>
                  <a:pt x="4690243" y="5037312"/>
                  <a:pt x="4685952" y="5036599"/>
                  <a:pt x="4679514" y="5038026"/>
                </a:cubicBezTo>
                <a:cubicBezTo>
                  <a:pt x="4668785" y="5053024"/>
                  <a:pt x="4638028" y="5069448"/>
                  <a:pt x="4617284" y="5078733"/>
                </a:cubicBezTo>
                <a:cubicBezTo>
                  <a:pt x="4612992" y="5083017"/>
                  <a:pt x="4607986" y="5086588"/>
                  <a:pt x="4602978" y="5085873"/>
                </a:cubicBezTo>
                <a:cubicBezTo>
                  <a:pt x="4612992" y="5093015"/>
                  <a:pt x="4599403" y="5108012"/>
                  <a:pt x="4588674" y="5109441"/>
                </a:cubicBezTo>
                <a:cubicBezTo>
                  <a:pt x="4605124" y="5113725"/>
                  <a:pt x="4605124" y="5133721"/>
                  <a:pt x="4626584" y="5122295"/>
                </a:cubicBezTo>
                <a:cubicBezTo>
                  <a:pt x="4615138" y="5118724"/>
                  <a:pt x="4620861" y="5115153"/>
                  <a:pt x="4628729" y="5120866"/>
                </a:cubicBezTo>
                <a:cubicBezTo>
                  <a:pt x="4631590" y="5117295"/>
                  <a:pt x="4626584" y="5118010"/>
                  <a:pt x="4625152" y="5113011"/>
                </a:cubicBezTo>
                <a:cubicBezTo>
                  <a:pt x="4628729" y="5110154"/>
                  <a:pt x="4630159" y="5113011"/>
                  <a:pt x="4633736" y="5110868"/>
                </a:cubicBezTo>
                <a:cubicBezTo>
                  <a:pt x="4635166" y="5107298"/>
                  <a:pt x="4635882" y="5103727"/>
                  <a:pt x="4635882" y="5099443"/>
                </a:cubicBezTo>
                <a:cubicBezTo>
                  <a:pt x="4633736" y="5100871"/>
                  <a:pt x="4631590" y="5102299"/>
                  <a:pt x="4628729" y="5103727"/>
                </a:cubicBezTo>
                <a:cubicBezTo>
                  <a:pt x="4635882" y="5092302"/>
                  <a:pt x="4633020" y="5094443"/>
                  <a:pt x="4627298" y="5084446"/>
                </a:cubicBezTo>
                <a:cubicBezTo>
                  <a:pt x="4629445" y="5087302"/>
                  <a:pt x="4632305" y="5088731"/>
                  <a:pt x="4635882" y="5088731"/>
                </a:cubicBezTo>
                <a:cubicBezTo>
                  <a:pt x="4635882" y="5086588"/>
                  <a:pt x="4635882" y="5084446"/>
                  <a:pt x="4635166" y="5082304"/>
                </a:cubicBezTo>
                <a:cubicBezTo>
                  <a:pt x="4641604" y="5083731"/>
                  <a:pt x="4648757" y="5082304"/>
                  <a:pt x="4657340" y="5075162"/>
                </a:cubicBezTo>
                <a:cubicBezTo>
                  <a:pt x="4658056" y="5076590"/>
                  <a:pt x="4658056" y="5078733"/>
                  <a:pt x="4658056" y="5080161"/>
                </a:cubicBezTo>
                <a:cubicBezTo>
                  <a:pt x="4667354" y="5076590"/>
                  <a:pt x="4675222" y="5073733"/>
                  <a:pt x="4680229" y="5080875"/>
                </a:cubicBezTo>
                <a:cubicBezTo>
                  <a:pt x="4670930" y="5083017"/>
                  <a:pt x="4663778" y="5085160"/>
                  <a:pt x="4655910" y="5088731"/>
                </a:cubicBezTo>
                <a:cubicBezTo>
                  <a:pt x="4653048" y="5095158"/>
                  <a:pt x="4648757" y="5100871"/>
                  <a:pt x="4656626" y="5106583"/>
                </a:cubicBezTo>
                <a:cubicBezTo>
                  <a:pt x="4650902" y="5111583"/>
                  <a:pt x="4642319" y="5115868"/>
                  <a:pt x="4645896" y="5123724"/>
                </a:cubicBezTo>
                <a:cubicBezTo>
                  <a:pt x="4641604" y="5119439"/>
                  <a:pt x="4633020" y="5133007"/>
                  <a:pt x="4628729" y="5128008"/>
                </a:cubicBezTo>
                <a:cubicBezTo>
                  <a:pt x="4628729" y="5134435"/>
                  <a:pt x="4629445" y="5141576"/>
                  <a:pt x="4629445" y="5148717"/>
                </a:cubicBezTo>
                <a:cubicBezTo>
                  <a:pt x="4623722" y="5150861"/>
                  <a:pt x="4622291" y="5135863"/>
                  <a:pt x="4618000" y="5131578"/>
                </a:cubicBezTo>
                <a:cubicBezTo>
                  <a:pt x="4614424" y="5129436"/>
                  <a:pt x="4608702" y="5133007"/>
                  <a:pt x="4605124" y="5130151"/>
                </a:cubicBezTo>
                <a:cubicBezTo>
                  <a:pt x="4587958" y="5150861"/>
                  <a:pt x="4606556" y="5170856"/>
                  <a:pt x="4591534" y="5193708"/>
                </a:cubicBezTo>
                <a:cubicBezTo>
                  <a:pt x="4595110" y="5199422"/>
                  <a:pt x="4604410" y="5185854"/>
                  <a:pt x="4608702" y="5190137"/>
                </a:cubicBezTo>
                <a:cubicBezTo>
                  <a:pt x="4611562" y="5186567"/>
                  <a:pt x="4606556" y="5185139"/>
                  <a:pt x="4603694" y="5185854"/>
                </a:cubicBezTo>
                <a:cubicBezTo>
                  <a:pt x="4598688" y="5178712"/>
                  <a:pt x="4613708" y="5188710"/>
                  <a:pt x="4609417" y="5178712"/>
                </a:cubicBezTo>
                <a:cubicBezTo>
                  <a:pt x="4614424" y="5176569"/>
                  <a:pt x="4616570" y="5187281"/>
                  <a:pt x="4621576" y="5184425"/>
                </a:cubicBezTo>
                <a:cubicBezTo>
                  <a:pt x="4614424" y="5195851"/>
                  <a:pt x="4623006" y="5200136"/>
                  <a:pt x="4626584" y="5215847"/>
                </a:cubicBezTo>
                <a:cubicBezTo>
                  <a:pt x="4618000" y="5222274"/>
                  <a:pt x="4615854" y="5230844"/>
                  <a:pt x="4623722" y="5242269"/>
                </a:cubicBezTo>
                <a:cubicBezTo>
                  <a:pt x="4613708" y="5250125"/>
                  <a:pt x="4620861" y="5263694"/>
                  <a:pt x="4606556" y="5270835"/>
                </a:cubicBezTo>
                <a:cubicBezTo>
                  <a:pt x="4612277" y="5284404"/>
                  <a:pt x="4612277" y="5284404"/>
                  <a:pt x="4612277" y="5284404"/>
                </a:cubicBezTo>
                <a:cubicBezTo>
                  <a:pt x="4607986" y="5291545"/>
                  <a:pt x="4602263" y="5299401"/>
                  <a:pt x="4590819" y="5305114"/>
                </a:cubicBezTo>
                <a:cubicBezTo>
                  <a:pt x="4587244" y="5303686"/>
                  <a:pt x="4583666" y="5297258"/>
                  <a:pt x="4581521" y="5290831"/>
                </a:cubicBezTo>
                <a:cubicBezTo>
                  <a:pt x="4587244" y="5287975"/>
                  <a:pt x="4590104" y="5284404"/>
                  <a:pt x="4592249" y="5280119"/>
                </a:cubicBezTo>
                <a:cubicBezTo>
                  <a:pt x="4590104" y="5276548"/>
                  <a:pt x="4577944" y="5278691"/>
                  <a:pt x="4587958" y="5272264"/>
                </a:cubicBezTo>
                <a:cubicBezTo>
                  <a:pt x="4584382" y="5270121"/>
                  <a:pt x="4579375" y="5270835"/>
                  <a:pt x="4573652" y="5275120"/>
                </a:cubicBezTo>
                <a:cubicBezTo>
                  <a:pt x="4570791" y="5278691"/>
                  <a:pt x="4576514" y="5277977"/>
                  <a:pt x="4577230" y="5282976"/>
                </a:cubicBezTo>
                <a:cubicBezTo>
                  <a:pt x="4560778" y="5277977"/>
                  <a:pt x="4574368" y="5304399"/>
                  <a:pt x="4560778" y="5300829"/>
                </a:cubicBezTo>
                <a:cubicBezTo>
                  <a:pt x="4569361" y="5310113"/>
                  <a:pt x="4566500" y="5313684"/>
                  <a:pt x="4558632" y="5322967"/>
                </a:cubicBezTo>
                <a:cubicBezTo>
                  <a:pt x="4570791" y="5324396"/>
                  <a:pt x="4575798" y="5308684"/>
                  <a:pt x="4586528" y="5307970"/>
                </a:cubicBezTo>
                <a:cubicBezTo>
                  <a:pt x="4585096" y="5331536"/>
                  <a:pt x="4535027" y="5340107"/>
                  <a:pt x="4545040" y="5366529"/>
                </a:cubicBezTo>
                <a:cubicBezTo>
                  <a:pt x="4534312" y="5370100"/>
                  <a:pt x="4523583" y="5373671"/>
                  <a:pt x="4512853" y="5377241"/>
                </a:cubicBezTo>
                <a:cubicBezTo>
                  <a:pt x="4499264" y="5406522"/>
                  <a:pt x="4463499" y="5432231"/>
                  <a:pt x="4423444" y="5449370"/>
                </a:cubicBezTo>
                <a:cubicBezTo>
                  <a:pt x="4425589" y="5449370"/>
                  <a:pt x="4427020" y="5448656"/>
                  <a:pt x="4429166" y="5448656"/>
                </a:cubicBezTo>
                <a:cubicBezTo>
                  <a:pt x="4428450" y="5449370"/>
                  <a:pt x="4427736" y="5450085"/>
                  <a:pt x="4427020" y="5450799"/>
                </a:cubicBezTo>
                <a:cubicBezTo>
                  <a:pt x="4429882" y="5448656"/>
                  <a:pt x="4432743" y="5446514"/>
                  <a:pt x="4433458" y="5452941"/>
                </a:cubicBezTo>
                <a:cubicBezTo>
                  <a:pt x="4418436" y="5462939"/>
                  <a:pt x="4408422" y="5472937"/>
                  <a:pt x="4391972" y="5490790"/>
                </a:cubicBezTo>
                <a:cubicBezTo>
                  <a:pt x="4391972" y="5489361"/>
                  <a:pt x="4391972" y="5487219"/>
                  <a:pt x="4391972" y="5485078"/>
                </a:cubicBezTo>
                <a:cubicBezTo>
                  <a:pt x="4390542" y="5489361"/>
                  <a:pt x="4387680" y="5492932"/>
                  <a:pt x="4383388" y="5495790"/>
                </a:cubicBezTo>
                <a:cubicBezTo>
                  <a:pt x="4377666" y="5501502"/>
                  <a:pt x="4371944" y="5502931"/>
                  <a:pt x="4365506" y="5509358"/>
                </a:cubicBezTo>
                <a:cubicBezTo>
                  <a:pt x="4364076" y="5508644"/>
                  <a:pt x="4364791" y="5506501"/>
                  <a:pt x="4366221" y="5504359"/>
                </a:cubicBezTo>
                <a:cubicBezTo>
                  <a:pt x="4364076" y="5505073"/>
                  <a:pt x="4361930" y="5505788"/>
                  <a:pt x="4359784" y="5507215"/>
                </a:cubicBezTo>
                <a:cubicBezTo>
                  <a:pt x="4359784" y="5507929"/>
                  <a:pt x="4360500" y="5509358"/>
                  <a:pt x="4361214" y="5510786"/>
                </a:cubicBezTo>
                <a:cubicBezTo>
                  <a:pt x="4359068" y="5512215"/>
                  <a:pt x="4357638" y="5510071"/>
                  <a:pt x="4356922" y="5507929"/>
                </a:cubicBezTo>
                <a:cubicBezTo>
                  <a:pt x="4355492" y="5508644"/>
                  <a:pt x="4354777" y="5509358"/>
                  <a:pt x="4354062" y="5509358"/>
                </a:cubicBezTo>
                <a:cubicBezTo>
                  <a:pt x="4353347" y="5512929"/>
                  <a:pt x="4353347" y="5516500"/>
                  <a:pt x="4352632" y="5520070"/>
                </a:cubicBezTo>
                <a:cubicBezTo>
                  <a:pt x="4344763" y="5520784"/>
                  <a:pt x="4339040" y="5526497"/>
                  <a:pt x="4334034" y="5530068"/>
                </a:cubicBezTo>
                <a:cubicBezTo>
                  <a:pt x="4334034" y="5531496"/>
                  <a:pt x="4334749" y="5532925"/>
                  <a:pt x="4334749" y="5535066"/>
                </a:cubicBezTo>
                <a:cubicBezTo>
                  <a:pt x="4335465" y="5535066"/>
                  <a:pt x="4336179" y="5535066"/>
                  <a:pt x="4336895" y="5535066"/>
                </a:cubicBezTo>
                <a:cubicBezTo>
                  <a:pt x="4345479" y="5529354"/>
                  <a:pt x="4352632" y="5526497"/>
                  <a:pt x="4359068" y="5524354"/>
                </a:cubicBezTo>
                <a:cubicBezTo>
                  <a:pt x="4359068" y="5522212"/>
                  <a:pt x="4358354" y="5520070"/>
                  <a:pt x="4358354" y="5518642"/>
                </a:cubicBezTo>
                <a:cubicBezTo>
                  <a:pt x="4361214" y="5517213"/>
                  <a:pt x="4362646" y="5519356"/>
                  <a:pt x="4364791" y="5523641"/>
                </a:cubicBezTo>
                <a:cubicBezTo>
                  <a:pt x="4372660" y="5522212"/>
                  <a:pt x="4379096" y="5522212"/>
                  <a:pt x="4386964" y="5522212"/>
                </a:cubicBezTo>
                <a:cubicBezTo>
                  <a:pt x="4401270" y="5521498"/>
                  <a:pt x="4419152" y="5518642"/>
                  <a:pt x="4442041" y="5497217"/>
                </a:cubicBezTo>
                <a:cubicBezTo>
                  <a:pt x="4445617" y="5507215"/>
                  <a:pt x="4454201" y="5505788"/>
                  <a:pt x="4462785" y="5501502"/>
                </a:cubicBezTo>
                <a:cubicBezTo>
                  <a:pt x="4472083" y="5497932"/>
                  <a:pt x="4480666" y="5492219"/>
                  <a:pt x="4487104" y="5493647"/>
                </a:cubicBezTo>
                <a:cubicBezTo>
                  <a:pt x="4492111" y="5481507"/>
                  <a:pt x="4485672" y="5483649"/>
                  <a:pt x="4477804" y="5486505"/>
                </a:cubicBezTo>
                <a:cubicBezTo>
                  <a:pt x="4489250" y="5468651"/>
                  <a:pt x="4486388" y="5490076"/>
                  <a:pt x="4498548" y="5472937"/>
                </a:cubicBezTo>
                <a:cubicBezTo>
                  <a:pt x="4490680" y="5495075"/>
                  <a:pt x="4479952" y="5517213"/>
                  <a:pt x="4496402" y="5516500"/>
                </a:cubicBezTo>
                <a:cubicBezTo>
                  <a:pt x="4499264" y="5515785"/>
                  <a:pt x="4499979" y="5511500"/>
                  <a:pt x="4501410" y="5508644"/>
                </a:cubicBezTo>
                <a:cubicBezTo>
                  <a:pt x="4501410" y="5516500"/>
                  <a:pt x="4518576" y="5503644"/>
                  <a:pt x="4515714" y="5515785"/>
                </a:cubicBezTo>
                <a:cubicBezTo>
                  <a:pt x="4499979" y="5520784"/>
                  <a:pt x="4487104" y="5535066"/>
                  <a:pt x="4484242" y="5520784"/>
                </a:cubicBezTo>
                <a:cubicBezTo>
                  <a:pt x="4479236" y="5525783"/>
                  <a:pt x="4474944" y="5532925"/>
                  <a:pt x="4466360" y="5532925"/>
                </a:cubicBezTo>
                <a:cubicBezTo>
                  <a:pt x="4473513" y="5548635"/>
                  <a:pt x="4507132" y="5525069"/>
                  <a:pt x="4522867" y="5526497"/>
                </a:cubicBezTo>
                <a:cubicBezTo>
                  <a:pt x="4527160" y="5521498"/>
                  <a:pt x="4529306" y="5508644"/>
                  <a:pt x="4546472" y="5507929"/>
                </a:cubicBezTo>
                <a:cubicBezTo>
                  <a:pt x="4547188" y="5497932"/>
                  <a:pt x="4534312" y="5507215"/>
                  <a:pt x="4536458" y="5495075"/>
                </a:cubicBezTo>
                <a:cubicBezTo>
                  <a:pt x="4549334" y="5490076"/>
                  <a:pt x="4544326" y="5490790"/>
                  <a:pt x="4557202" y="5490790"/>
                </a:cubicBezTo>
                <a:cubicBezTo>
                  <a:pt x="4561493" y="5485791"/>
                  <a:pt x="4556486" y="5485791"/>
                  <a:pt x="4563638" y="5477936"/>
                </a:cubicBezTo>
                <a:cubicBezTo>
                  <a:pt x="4570076" y="5487934"/>
                  <a:pt x="4585812" y="5501502"/>
                  <a:pt x="4605124" y="5483649"/>
                </a:cubicBezTo>
                <a:cubicBezTo>
                  <a:pt x="4602263" y="5482934"/>
                  <a:pt x="4592965" y="5482934"/>
                  <a:pt x="4583666" y="5482934"/>
                </a:cubicBezTo>
                <a:cubicBezTo>
                  <a:pt x="4590104" y="5476507"/>
                  <a:pt x="4597256" y="5470795"/>
                  <a:pt x="4603694" y="5465081"/>
                </a:cubicBezTo>
                <a:cubicBezTo>
                  <a:pt x="4603694" y="5472937"/>
                  <a:pt x="4604410" y="5480078"/>
                  <a:pt x="4610847" y="5477936"/>
                </a:cubicBezTo>
                <a:cubicBezTo>
                  <a:pt x="4620861" y="5470795"/>
                  <a:pt x="4611562" y="5471509"/>
                  <a:pt x="4612277" y="5461510"/>
                </a:cubicBezTo>
                <a:cubicBezTo>
                  <a:pt x="4618715" y="5463653"/>
                  <a:pt x="4627298" y="5475080"/>
                  <a:pt x="4633736" y="5458654"/>
                </a:cubicBezTo>
                <a:cubicBezTo>
                  <a:pt x="4637312" y="5464368"/>
                  <a:pt x="4649472" y="5456512"/>
                  <a:pt x="4653764" y="5462224"/>
                </a:cubicBezTo>
                <a:cubicBezTo>
                  <a:pt x="4660916" y="5455797"/>
                  <a:pt x="4643034" y="5460082"/>
                  <a:pt x="4650902" y="5450799"/>
                </a:cubicBezTo>
                <a:cubicBezTo>
                  <a:pt x="4656626" y="5455797"/>
                  <a:pt x="4660201" y="5460082"/>
                  <a:pt x="4665208" y="5462224"/>
                </a:cubicBezTo>
                <a:cubicBezTo>
                  <a:pt x="4667354" y="5463653"/>
                  <a:pt x="4669500" y="5463653"/>
                  <a:pt x="4673076" y="5463653"/>
                </a:cubicBezTo>
                <a:cubicBezTo>
                  <a:pt x="4676653" y="5462939"/>
                  <a:pt x="4678799" y="5462939"/>
                  <a:pt x="4686667" y="5460082"/>
                </a:cubicBezTo>
                <a:cubicBezTo>
                  <a:pt x="4692388" y="5456512"/>
                  <a:pt x="4690243" y="5448656"/>
                  <a:pt x="4683806" y="5451512"/>
                </a:cubicBezTo>
                <a:cubicBezTo>
                  <a:pt x="4703118" y="5448656"/>
                  <a:pt x="4733160" y="5422233"/>
                  <a:pt x="4756049" y="5410092"/>
                </a:cubicBezTo>
                <a:cubicBezTo>
                  <a:pt x="4758910" y="5414377"/>
                  <a:pt x="4753904" y="5417234"/>
                  <a:pt x="4754618" y="5420805"/>
                </a:cubicBezTo>
                <a:cubicBezTo>
                  <a:pt x="4759625" y="5417948"/>
                  <a:pt x="4763202" y="5417234"/>
                  <a:pt x="4764632" y="5419377"/>
                </a:cubicBezTo>
                <a:cubicBezTo>
                  <a:pt x="4770354" y="5415806"/>
                  <a:pt x="4766778" y="5415092"/>
                  <a:pt x="4763916" y="5416519"/>
                </a:cubicBezTo>
                <a:cubicBezTo>
                  <a:pt x="4810410" y="5387955"/>
                  <a:pt x="4859764" y="5352961"/>
                  <a:pt x="4919132" y="5330109"/>
                </a:cubicBezTo>
                <a:cubicBezTo>
                  <a:pt x="4927000" y="5326538"/>
                  <a:pt x="4929146" y="5318682"/>
                  <a:pt x="4932723" y="5322967"/>
                </a:cubicBezTo>
                <a:cubicBezTo>
                  <a:pt x="4942737" y="5313684"/>
                  <a:pt x="4919132" y="5315112"/>
                  <a:pt x="4942022" y="5304399"/>
                </a:cubicBezTo>
                <a:cubicBezTo>
                  <a:pt x="4952036" y="5305828"/>
                  <a:pt x="4943452" y="5307970"/>
                  <a:pt x="4946312" y="5315112"/>
                </a:cubicBezTo>
                <a:cubicBezTo>
                  <a:pt x="4959188" y="5312970"/>
                  <a:pt x="4962765" y="5297258"/>
                  <a:pt x="4969202" y="5302972"/>
                </a:cubicBezTo>
                <a:cubicBezTo>
                  <a:pt x="4974209" y="5310828"/>
                  <a:pt x="4940590" y="5317255"/>
                  <a:pt x="4936299" y="5330823"/>
                </a:cubicBezTo>
                <a:cubicBezTo>
                  <a:pt x="4936299" y="5336536"/>
                  <a:pt x="4942022" y="5334394"/>
                  <a:pt x="4947744" y="5331536"/>
                </a:cubicBezTo>
                <a:cubicBezTo>
                  <a:pt x="4948458" y="5342249"/>
                  <a:pt x="4922709" y="5350104"/>
                  <a:pt x="4911264" y="5353675"/>
                </a:cubicBezTo>
                <a:cubicBezTo>
                  <a:pt x="4910550" y="5348677"/>
                  <a:pt x="4926285" y="5343677"/>
                  <a:pt x="4927716" y="5338678"/>
                </a:cubicBezTo>
                <a:cubicBezTo>
                  <a:pt x="4914125" y="5340821"/>
                  <a:pt x="4901250" y="5341535"/>
                  <a:pt x="4889090" y="5352961"/>
                </a:cubicBezTo>
                <a:cubicBezTo>
                  <a:pt x="4892668" y="5353675"/>
                  <a:pt x="4900536" y="5350104"/>
                  <a:pt x="4901250" y="5355817"/>
                </a:cubicBezTo>
                <a:cubicBezTo>
                  <a:pt x="4891236" y="5371529"/>
                  <a:pt x="4881222" y="5362959"/>
                  <a:pt x="4871208" y="5365102"/>
                </a:cubicBezTo>
                <a:cubicBezTo>
                  <a:pt x="4859764" y="5374385"/>
                  <a:pt x="4879792" y="5372243"/>
                  <a:pt x="4881222" y="5376527"/>
                </a:cubicBezTo>
                <a:cubicBezTo>
                  <a:pt x="4887660" y="5371529"/>
                  <a:pt x="4906257" y="5367244"/>
                  <a:pt x="4903396" y="5361531"/>
                </a:cubicBezTo>
                <a:cubicBezTo>
                  <a:pt x="4910550" y="5366529"/>
                  <a:pt x="4884084" y="5379385"/>
                  <a:pt x="4864056" y="5387955"/>
                </a:cubicBezTo>
                <a:cubicBezTo>
                  <a:pt x="4864056" y="5390811"/>
                  <a:pt x="4861910" y="5393667"/>
                  <a:pt x="4861910" y="5396524"/>
                </a:cubicBezTo>
                <a:cubicBezTo>
                  <a:pt x="4849750" y="5403665"/>
                  <a:pt x="4841166" y="5405808"/>
                  <a:pt x="4839736" y="5397953"/>
                </a:cubicBezTo>
                <a:lnTo>
                  <a:pt x="4844396" y="5395294"/>
                </a:lnTo>
                <a:lnTo>
                  <a:pt x="4844028" y="5395809"/>
                </a:lnTo>
                <a:cubicBezTo>
                  <a:pt x="4844744" y="5395809"/>
                  <a:pt x="4844744" y="5395096"/>
                  <a:pt x="4844744" y="5395096"/>
                </a:cubicBezTo>
                <a:lnTo>
                  <a:pt x="4844396" y="5395294"/>
                </a:lnTo>
                <a:lnTo>
                  <a:pt x="4851628" y="5385187"/>
                </a:lnTo>
                <a:cubicBezTo>
                  <a:pt x="4856366" y="5381883"/>
                  <a:pt x="4861910" y="5378670"/>
                  <a:pt x="4864056" y="5375099"/>
                </a:cubicBezTo>
                <a:cubicBezTo>
                  <a:pt x="4855473" y="5370100"/>
                  <a:pt x="4844744" y="5392953"/>
                  <a:pt x="4839020" y="5381527"/>
                </a:cubicBezTo>
                <a:cubicBezTo>
                  <a:pt x="4832584" y="5388668"/>
                  <a:pt x="4838306" y="5395809"/>
                  <a:pt x="4836160" y="5402951"/>
                </a:cubicBezTo>
                <a:cubicBezTo>
                  <a:pt x="4801112" y="5423661"/>
                  <a:pt x="4746750" y="5455083"/>
                  <a:pt x="4718139" y="5471509"/>
                </a:cubicBezTo>
                <a:cubicBezTo>
                  <a:pt x="4720284" y="5460082"/>
                  <a:pt x="4715994" y="5465081"/>
                  <a:pt x="4712416" y="5454370"/>
                </a:cubicBezTo>
                <a:cubicBezTo>
                  <a:pt x="4702402" y="5460082"/>
                  <a:pt x="4704548" y="5466510"/>
                  <a:pt x="4707410" y="5472937"/>
                </a:cubicBezTo>
                <a:cubicBezTo>
                  <a:pt x="4700257" y="5472222"/>
                  <a:pt x="4697396" y="5475080"/>
                  <a:pt x="4695250" y="5479364"/>
                </a:cubicBezTo>
                <a:cubicBezTo>
                  <a:pt x="4692388" y="5483649"/>
                  <a:pt x="4689527" y="5488648"/>
                  <a:pt x="4683806" y="5490790"/>
                </a:cubicBezTo>
                <a:cubicBezTo>
                  <a:pt x="4680229" y="5484363"/>
                  <a:pt x="4688097" y="5481507"/>
                  <a:pt x="4682374" y="5475080"/>
                </a:cubicBezTo>
                <a:cubicBezTo>
                  <a:pt x="4670930" y="5481507"/>
                  <a:pt x="4675938" y="5486505"/>
                  <a:pt x="4680229" y="5492219"/>
                </a:cubicBezTo>
                <a:cubicBezTo>
                  <a:pt x="4625152" y="5516500"/>
                  <a:pt x="4548618" y="5559347"/>
                  <a:pt x="4462069" y="5593626"/>
                </a:cubicBezTo>
                <a:cubicBezTo>
                  <a:pt x="4464930" y="5582913"/>
                  <a:pt x="4464930" y="5582913"/>
                  <a:pt x="4464930" y="5582913"/>
                </a:cubicBezTo>
                <a:cubicBezTo>
                  <a:pt x="4459924" y="5595054"/>
                  <a:pt x="4444187" y="5597911"/>
                  <a:pt x="4434173" y="5605767"/>
                </a:cubicBezTo>
                <a:cubicBezTo>
                  <a:pt x="4433458" y="5615764"/>
                  <a:pt x="4445617" y="5598625"/>
                  <a:pt x="4453485" y="5600054"/>
                </a:cubicBezTo>
                <a:cubicBezTo>
                  <a:pt x="4449194" y="5605767"/>
                  <a:pt x="4444187" y="5610765"/>
                  <a:pt x="4437750" y="5615050"/>
                </a:cubicBezTo>
                <a:cubicBezTo>
                  <a:pt x="4437034" y="5620764"/>
                  <a:pt x="4442041" y="5620764"/>
                  <a:pt x="4451340" y="5617193"/>
                </a:cubicBezTo>
                <a:cubicBezTo>
                  <a:pt x="4449910" y="5635046"/>
                  <a:pt x="4409138" y="5652185"/>
                  <a:pt x="4407708" y="5640759"/>
                </a:cubicBezTo>
                <a:cubicBezTo>
                  <a:pt x="4412000" y="5632904"/>
                  <a:pt x="4416291" y="5642901"/>
                  <a:pt x="4422014" y="5629333"/>
                </a:cubicBezTo>
                <a:cubicBezTo>
                  <a:pt x="4424159" y="5622191"/>
                  <a:pt x="4409854" y="5638616"/>
                  <a:pt x="4407708" y="5630762"/>
                </a:cubicBezTo>
                <a:cubicBezTo>
                  <a:pt x="4413430" y="5624335"/>
                  <a:pt x="4422729" y="5621477"/>
                  <a:pt x="4430596" y="5617193"/>
                </a:cubicBezTo>
                <a:cubicBezTo>
                  <a:pt x="4428450" y="5610765"/>
                  <a:pt x="4419152" y="5611479"/>
                  <a:pt x="4418436" y="5604338"/>
                </a:cubicBezTo>
                <a:cubicBezTo>
                  <a:pt x="4403416" y="5628618"/>
                  <a:pt x="4381958" y="5611479"/>
                  <a:pt x="4368366" y="5635046"/>
                </a:cubicBezTo>
                <a:cubicBezTo>
                  <a:pt x="4359784" y="5630047"/>
                  <a:pt x="4374090" y="5625048"/>
                  <a:pt x="4359068" y="5627191"/>
                </a:cubicBezTo>
                <a:cubicBezTo>
                  <a:pt x="4352632" y="5632904"/>
                  <a:pt x="4346193" y="5637189"/>
                  <a:pt x="4340472" y="5640045"/>
                </a:cubicBezTo>
                <a:cubicBezTo>
                  <a:pt x="4339756" y="5642901"/>
                  <a:pt x="4339756" y="5645758"/>
                  <a:pt x="4339756" y="5648614"/>
                </a:cubicBezTo>
                <a:cubicBezTo>
                  <a:pt x="4348340" y="5646472"/>
                  <a:pt x="4357638" y="5644330"/>
                  <a:pt x="4368366" y="5641474"/>
                </a:cubicBezTo>
                <a:cubicBezTo>
                  <a:pt x="4378380" y="5637903"/>
                  <a:pt x="4390542" y="5634332"/>
                  <a:pt x="4404131" y="5629333"/>
                </a:cubicBezTo>
                <a:cubicBezTo>
                  <a:pt x="4396978" y="5634332"/>
                  <a:pt x="4363360" y="5652185"/>
                  <a:pt x="4361930" y="5647187"/>
                </a:cubicBezTo>
                <a:cubicBezTo>
                  <a:pt x="4353347" y="5652185"/>
                  <a:pt x="4349054" y="5657899"/>
                  <a:pt x="4347624" y="5664326"/>
                </a:cubicBezTo>
                <a:cubicBezTo>
                  <a:pt x="4344763" y="5663611"/>
                  <a:pt x="4341186" y="5663611"/>
                  <a:pt x="4337610" y="5664326"/>
                </a:cubicBezTo>
                <a:cubicBezTo>
                  <a:pt x="4335465" y="5684321"/>
                  <a:pt x="4331888" y="5703604"/>
                  <a:pt x="4328312" y="5722170"/>
                </a:cubicBezTo>
                <a:cubicBezTo>
                  <a:pt x="4327596" y="5724314"/>
                  <a:pt x="4327596" y="5726456"/>
                  <a:pt x="4326881" y="5728598"/>
                </a:cubicBezTo>
                <a:cubicBezTo>
                  <a:pt x="4335465" y="5727170"/>
                  <a:pt x="4343333" y="5727170"/>
                  <a:pt x="4348340" y="5730026"/>
                </a:cubicBezTo>
                <a:cubicBezTo>
                  <a:pt x="4341186" y="5732883"/>
                  <a:pt x="4332604" y="5735739"/>
                  <a:pt x="4324020" y="5739310"/>
                </a:cubicBezTo>
                <a:cubicBezTo>
                  <a:pt x="4316867" y="5770732"/>
                  <a:pt x="4307568" y="5801440"/>
                  <a:pt x="4293978" y="5833576"/>
                </a:cubicBezTo>
                <a:cubicBezTo>
                  <a:pt x="4311860" y="5820008"/>
                  <a:pt x="4328312" y="5807154"/>
                  <a:pt x="4348340" y="5790014"/>
                </a:cubicBezTo>
                <a:cubicBezTo>
                  <a:pt x="4347624" y="5792871"/>
                  <a:pt x="4349770" y="5796441"/>
                  <a:pt x="4351200" y="5793585"/>
                </a:cubicBezTo>
                <a:cubicBezTo>
                  <a:pt x="4354777" y="5783587"/>
                  <a:pt x="4354777" y="5783587"/>
                  <a:pt x="4354777" y="5783587"/>
                </a:cubicBezTo>
                <a:cubicBezTo>
                  <a:pt x="4419152" y="5743595"/>
                  <a:pt x="4475659" y="5689321"/>
                  <a:pt x="4539320" y="5648614"/>
                </a:cubicBezTo>
                <a:cubicBezTo>
                  <a:pt x="4565784" y="5625048"/>
                  <a:pt x="4592249" y="5602196"/>
                  <a:pt x="4623006" y="5588627"/>
                </a:cubicBezTo>
                <a:cubicBezTo>
                  <a:pt x="4623722" y="5586484"/>
                  <a:pt x="4625152" y="5585771"/>
                  <a:pt x="4625868" y="5584342"/>
                </a:cubicBezTo>
                <a:cubicBezTo>
                  <a:pt x="4623006" y="5585771"/>
                  <a:pt x="4620146" y="5587199"/>
                  <a:pt x="4618000" y="5588627"/>
                </a:cubicBezTo>
                <a:cubicBezTo>
                  <a:pt x="4604410" y="5596483"/>
                  <a:pt x="4590819" y="5604338"/>
                  <a:pt x="4567216" y="5611479"/>
                </a:cubicBezTo>
                <a:cubicBezTo>
                  <a:pt x="4579375" y="5596483"/>
                  <a:pt x="4596542" y="5589342"/>
                  <a:pt x="4615138" y="5581486"/>
                </a:cubicBezTo>
                <a:cubicBezTo>
                  <a:pt x="4623722" y="5577915"/>
                  <a:pt x="4633736" y="5574344"/>
                  <a:pt x="4642319" y="5570059"/>
                </a:cubicBezTo>
                <a:cubicBezTo>
                  <a:pt x="4644466" y="5569345"/>
                  <a:pt x="4646612" y="5567917"/>
                  <a:pt x="4648757" y="5566489"/>
                </a:cubicBezTo>
                <a:cubicBezTo>
                  <a:pt x="4649472" y="5565774"/>
                  <a:pt x="4650187" y="5563632"/>
                  <a:pt x="4650902" y="5562203"/>
                </a:cubicBezTo>
                <a:cubicBezTo>
                  <a:pt x="4653048" y="5561490"/>
                  <a:pt x="4655194" y="5560776"/>
                  <a:pt x="4657340" y="5560062"/>
                </a:cubicBezTo>
                <a:cubicBezTo>
                  <a:pt x="4659486" y="5558633"/>
                  <a:pt x="4661632" y="5557205"/>
                  <a:pt x="4663062" y="5555062"/>
                </a:cubicBezTo>
                <a:cubicBezTo>
                  <a:pt x="4663778" y="5557205"/>
                  <a:pt x="4663778" y="5557205"/>
                  <a:pt x="4663778" y="5557205"/>
                </a:cubicBezTo>
                <a:cubicBezTo>
                  <a:pt x="4677368" y="5548635"/>
                  <a:pt x="4687382" y="5532210"/>
                  <a:pt x="4703834" y="5530068"/>
                </a:cubicBezTo>
                <a:cubicBezTo>
                  <a:pt x="4737452" y="5492932"/>
                  <a:pt x="4781798" y="5477936"/>
                  <a:pt x="4816133" y="5441514"/>
                </a:cubicBezTo>
                <a:cubicBezTo>
                  <a:pt x="4824716" y="5442943"/>
                  <a:pt x="4824716" y="5442943"/>
                  <a:pt x="4824716" y="5442943"/>
                </a:cubicBezTo>
                <a:cubicBezTo>
                  <a:pt x="4851180" y="5413663"/>
                  <a:pt x="4893382" y="5400095"/>
                  <a:pt x="4914125" y="5372958"/>
                </a:cubicBezTo>
                <a:cubicBezTo>
                  <a:pt x="4929146" y="5375099"/>
                  <a:pt x="4936299" y="5352246"/>
                  <a:pt x="4947028" y="5357960"/>
                </a:cubicBezTo>
                <a:cubicBezTo>
                  <a:pt x="4950604" y="5348677"/>
                  <a:pt x="4950604" y="5348677"/>
                  <a:pt x="4950604" y="5348677"/>
                </a:cubicBezTo>
                <a:cubicBezTo>
                  <a:pt x="4963480" y="5348677"/>
                  <a:pt x="4970632" y="5337250"/>
                  <a:pt x="4982793" y="5328680"/>
                </a:cubicBezTo>
                <a:cubicBezTo>
                  <a:pt x="5006396" y="5312255"/>
                  <a:pt x="5046452" y="5295116"/>
                  <a:pt x="5050744" y="5280833"/>
                </a:cubicBezTo>
                <a:cubicBezTo>
                  <a:pt x="5105820" y="5247983"/>
                  <a:pt x="5155890" y="5204420"/>
                  <a:pt x="5212396" y="5172998"/>
                </a:cubicBezTo>
                <a:cubicBezTo>
                  <a:pt x="5213112" y="5170856"/>
                  <a:pt x="5210966" y="5169427"/>
                  <a:pt x="5211682" y="5168000"/>
                </a:cubicBezTo>
                <a:cubicBezTo>
                  <a:pt x="5243870" y="5150146"/>
                  <a:pt x="5276772" y="5133721"/>
                  <a:pt x="5303952" y="5105156"/>
                </a:cubicBezTo>
                <a:cubicBezTo>
                  <a:pt x="5316828" y="5106583"/>
                  <a:pt x="5316828" y="5106583"/>
                  <a:pt x="5316828" y="5106583"/>
                </a:cubicBezTo>
                <a:cubicBezTo>
                  <a:pt x="5319688" y="5103014"/>
                  <a:pt x="5321834" y="5100156"/>
                  <a:pt x="5324696" y="5097300"/>
                </a:cubicBezTo>
                <a:cubicBezTo>
                  <a:pt x="5324696" y="5088731"/>
                  <a:pt x="5326127" y="5080161"/>
                  <a:pt x="5327557" y="5071592"/>
                </a:cubicBezTo>
                <a:cubicBezTo>
                  <a:pt x="5330418" y="5071592"/>
                  <a:pt x="5336140" y="5080875"/>
                  <a:pt x="5335425" y="5090158"/>
                </a:cubicBezTo>
                <a:cubicBezTo>
                  <a:pt x="5340432" y="5087302"/>
                  <a:pt x="5345439" y="5085160"/>
                  <a:pt x="5350446" y="5083731"/>
                </a:cubicBezTo>
                <a:cubicBezTo>
                  <a:pt x="5351160" y="5080875"/>
                  <a:pt x="5346869" y="5080875"/>
                  <a:pt x="5347585" y="5078019"/>
                </a:cubicBezTo>
                <a:cubicBezTo>
                  <a:pt x="5354022" y="5072305"/>
                  <a:pt x="5366182" y="5077304"/>
                  <a:pt x="5371188" y="5068734"/>
                </a:cubicBezTo>
                <a:cubicBezTo>
                  <a:pt x="5397654" y="5043026"/>
                  <a:pt x="5428410" y="5026601"/>
                  <a:pt x="5459884" y="5010889"/>
                </a:cubicBezTo>
                <a:cubicBezTo>
                  <a:pt x="5453446" y="5015174"/>
                  <a:pt x="5455591" y="5009462"/>
                  <a:pt x="5454877" y="5005177"/>
                </a:cubicBezTo>
                <a:cubicBezTo>
                  <a:pt x="5494217" y="4989465"/>
                  <a:pt x="5527834" y="4960900"/>
                  <a:pt x="5562883" y="4936620"/>
                </a:cubicBezTo>
                <a:cubicBezTo>
                  <a:pt x="5568606" y="4936620"/>
                  <a:pt x="5566460" y="4941618"/>
                  <a:pt x="5572897" y="4940904"/>
                </a:cubicBezTo>
                <a:cubicBezTo>
                  <a:pt x="5575043" y="4927335"/>
                  <a:pt x="5585057" y="4930191"/>
                  <a:pt x="5587918" y="4917337"/>
                </a:cubicBezTo>
                <a:cubicBezTo>
                  <a:pt x="5602224" y="4920908"/>
                  <a:pt x="5607946" y="4905911"/>
                  <a:pt x="5621537" y="4907339"/>
                </a:cubicBezTo>
                <a:cubicBezTo>
                  <a:pt x="5630835" y="4889486"/>
                  <a:pt x="5661592" y="4879488"/>
                  <a:pt x="5679475" y="4864491"/>
                </a:cubicBezTo>
                <a:cubicBezTo>
                  <a:pt x="5687342" y="4875917"/>
                  <a:pt x="5707370" y="4842353"/>
                  <a:pt x="5723106" y="4843068"/>
                </a:cubicBezTo>
                <a:cubicBezTo>
                  <a:pt x="5727398" y="4836639"/>
                  <a:pt x="5720960" y="4837354"/>
                  <a:pt x="5722390" y="4833069"/>
                </a:cubicBezTo>
                <a:cubicBezTo>
                  <a:pt x="5727398" y="4830927"/>
                  <a:pt x="5736697" y="4834497"/>
                  <a:pt x="5740273" y="4820214"/>
                </a:cubicBezTo>
                <a:cubicBezTo>
                  <a:pt x="5760301" y="4816644"/>
                  <a:pt x="5775322" y="4803790"/>
                  <a:pt x="5791058" y="4790936"/>
                </a:cubicBezTo>
                <a:cubicBezTo>
                  <a:pt x="5799641" y="4790221"/>
                  <a:pt x="5788197" y="4804504"/>
                  <a:pt x="5798211" y="4802361"/>
                </a:cubicBezTo>
                <a:cubicBezTo>
                  <a:pt x="5811086" y="4783080"/>
                  <a:pt x="5821814" y="4770226"/>
                  <a:pt x="5841128" y="4757370"/>
                </a:cubicBezTo>
                <a:cubicBezTo>
                  <a:pt x="5843988" y="4763084"/>
                  <a:pt x="5835406" y="4763797"/>
                  <a:pt x="5833976" y="4771653"/>
                </a:cubicBezTo>
                <a:cubicBezTo>
                  <a:pt x="5841128" y="4770939"/>
                  <a:pt x="5835406" y="4778795"/>
                  <a:pt x="5843274" y="4778080"/>
                </a:cubicBezTo>
                <a:cubicBezTo>
                  <a:pt x="5848280" y="4766655"/>
                  <a:pt x="5857579" y="4754514"/>
                  <a:pt x="5866163" y="4755943"/>
                </a:cubicBezTo>
                <a:cubicBezTo>
                  <a:pt x="5864016" y="4758085"/>
                  <a:pt x="5853288" y="4763797"/>
                  <a:pt x="5858294" y="4767368"/>
                </a:cubicBezTo>
                <a:cubicBezTo>
                  <a:pt x="5867593" y="4760941"/>
                  <a:pt x="5877606" y="4755228"/>
                  <a:pt x="5884044" y="4742374"/>
                </a:cubicBezTo>
                <a:cubicBezTo>
                  <a:pt x="5889766" y="4742374"/>
                  <a:pt x="5887620" y="4748087"/>
                  <a:pt x="5894058" y="4746658"/>
                </a:cubicBezTo>
                <a:cubicBezTo>
                  <a:pt x="5900496" y="4738089"/>
                  <a:pt x="5908364" y="4738089"/>
                  <a:pt x="5908364" y="4725235"/>
                </a:cubicBezTo>
                <a:cubicBezTo>
                  <a:pt x="5925531" y="4725948"/>
                  <a:pt x="5933399" y="4708809"/>
                  <a:pt x="5946273" y="4700240"/>
                </a:cubicBezTo>
                <a:cubicBezTo>
                  <a:pt x="5949134" y="4693813"/>
                  <a:pt x="5933399" y="4700954"/>
                  <a:pt x="5939836" y="4691670"/>
                </a:cubicBezTo>
                <a:cubicBezTo>
                  <a:pt x="5950566" y="4688099"/>
                  <a:pt x="5946273" y="4703811"/>
                  <a:pt x="5954142" y="4695955"/>
                </a:cubicBezTo>
                <a:cubicBezTo>
                  <a:pt x="5951996" y="4692384"/>
                  <a:pt x="5951280" y="4679530"/>
                  <a:pt x="5961294" y="4681672"/>
                </a:cubicBezTo>
                <a:cubicBezTo>
                  <a:pt x="5960580" y="4685243"/>
                  <a:pt x="5957718" y="4690242"/>
                  <a:pt x="5960580" y="4691670"/>
                </a:cubicBezTo>
                <a:cubicBezTo>
                  <a:pt x="5979176" y="4683101"/>
                  <a:pt x="5997058" y="4670245"/>
                  <a:pt x="6013510" y="4656677"/>
                </a:cubicBezTo>
                <a:cubicBezTo>
                  <a:pt x="6013510" y="4656677"/>
                  <a:pt x="6013510" y="4657391"/>
                  <a:pt x="6014940" y="4658106"/>
                </a:cubicBezTo>
                <a:cubicBezTo>
                  <a:pt x="6027816" y="4652393"/>
                  <a:pt x="6056426" y="4638823"/>
                  <a:pt x="6054280" y="4628112"/>
                </a:cubicBezTo>
                <a:cubicBezTo>
                  <a:pt x="6058572" y="4628825"/>
                  <a:pt x="6060004" y="4625255"/>
                  <a:pt x="6062864" y="4623827"/>
                </a:cubicBezTo>
                <a:cubicBezTo>
                  <a:pt x="6061434" y="4627398"/>
                  <a:pt x="6059288" y="4632396"/>
                  <a:pt x="6064294" y="4631683"/>
                </a:cubicBezTo>
                <a:cubicBezTo>
                  <a:pt x="6065010" y="4621684"/>
                  <a:pt x="6073593" y="4627398"/>
                  <a:pt x="6073593" y="4617400"/>
                </a:cubicBezTo>
                <a:cubicBezTo>
                  <a:pt x="6070018" y="4618113"/>
                  <a:pt x="6067156" y="4620256"/>
                  <a:pt x="6063579" y="4621684"/>
                </a:cubicBezTo>
                <a:cubicBezTo>
                  <a:pt x="6069302" y="4606688"/>
                  <a:pt x="6079316" y="4625969"/>
                  <a:pt x="6085038" y="4611686"/>
                </a:cubicBezTo>
                <a:cubicBezTo>
                  <a:pt x="6092191" y="4614542"/>
                  <a:pt x="6093621" y="4605259"/>
                  <a:pt x="6100059" y="4605973"/>
                </a:cubicBezTo>
                <a:cubicBezTo>
                  <a:pt x="6101489" y="4611686"/>
                  <a:pt x="6091475" y="4614542"/>
                  <a:pt x="6097198" y="4615971"/>
                </a:cubicBezTo>
                <a:cubicBezTo>
                  <a:pt x="6097198" y="4615257"/>
                  <a:pt x="6097912" y="4615257"/>
                  <a:pt x="6098628" y="4615257"/>
                </a:cubicBezTo>
                <a:cubicBezTo>
                  <a:pt x="6110073" y="4603117"/>
                  <a:pt x="6117940" y="4597403"/>
                  <a:pt x="6131531" y="4588834"/>
                </a:cubicBezTo>
                <a:cubicBezTo>
                  <a:pt x="6132246" y="4587405"/>
                  <a:pt x="6133676" y="4586691"/>
                  <a:pt x="6134392" y="4585263"/>
                </a:cubicBezTo>
                <a:cubicBezTo>
                  <a:pt x="6134392" y="4585978"/>
                  <a:pt x="6135106" y="4586691"/>
                  <a:pt x="6135106" y="4587405"/>
                </a:cubicBezTo>
                <a:cubicBezTo>
                  <a:pt x="6136538" y="4585978"/>
                  <a:pt x="6137968" y="4585263"/>
                  <a:pt x="6140114" y="4583835"/>
                </a:cubicBezTo>
                <a:cubicBezTo>
                  <a:pt x="6140114" y="4585978"/>
                  <a:pt x="6140114" y="4587405"/>
                  <a:pt x="6140114" y="4589549"/>
                </a:cubicBezTo>
                <a:cubicBezTo>
                  <a:pt x="6142260" y="4588120"/>
                  <a:pt x="6145120" y="4587405"/>
                  <a:pt x="6146552" y="4583835"/>
                </a:cubicBezTo>
                <a:cubicBezTo>
                  <a:pt x="6145836" y="4583122"/>
                  <a:pt x="6145120" y="4582407"/>
                  <a:pt x="6144406" y="4580978"/>
                </a:cubicBezTo>
                <a:cubicBezTo>
                  <a:pt x="6145120" y="4580264"/>
                  <a:pt x="6145120" y="4580264"/>
                  <a:pt x="6145836" y="4580264"/>
                </a:cubicBezTo>
                <a:cubicBezTo>
                  <a:pt x="6145120" y="4578836"/>
                  <a:pt x="6144406" y="4578122"/>
                  <a:pt x="6144406" y="4575980"/>
                </a:cubicBezTo>
                <a:cubicBezTo>
                  <a:pt x="6147982" y="4575980"/>
                  <a:pt x="6150843" y="4575266"/>
                  <a:pt x="6153704" y="4573837"/>
                </a:cubicBezTo>
                <a:cubicBezTo>
                  <a:pt x="6155850" y="4572409"/>
                  <a:pt x="6157996" y="4571695"/>
                  <a:pt x="6160142" y="4570266"/>
                </a:cubicBezTo>
                <a:cubicBezTo>
                  <a:pt x="6160857" y="4569552"/>
                  <a:pt x="6162288" y="4568839"/>
                  <a:pt x="6163003" y="4568124"/>
                </a:cubicBezTo>
                <a:cubicBezTo>
                  <a:pt x="6160142" y="4568839"/>
                  <a:pt x="6157996" y="4560268"/>
                  <a:pt x="6163003" y="4560983"/>
                </a:cubicBezTo>
                <a:cubicBezTo>
                  <a:pt x="6165148" y="4574551"/>
                  <a:pt x="6174448" y="4555983"/>
                  <a:pt x="6181600" y="4555983"/>
                </a:cubicBezTo>
                <a:cubicBezTo>
                  <a:pt x="6184462" y="4554556"/>
                  <a:pt x="6186608" y="4553127"/>
                  <a:pt x="6190184" y="4550985"/>
                </a:cubicBezTo>
                <a:cubicBezTo>
                  <a:pt x="6193760" y="4545986"/>
                  <a:pt x="6191614" y="4541700"/>
                  <a:pt x="6200913" y="4535988"/>
                </a:cubicBezTo>
                <a:cubicBezTo>
                  <a:pt x="6201628" y="4538130"/>
                  <a:pt x="6202343" y="4539558"/>
                  <a:pt x="6201628" y="4541700"/>
                </a:cubicBezTo>
                <a:cubicBezTo>
                  <a:pt x="6204490" y="4538844"/>
                  <a:pt x="6208066" y="4536702"/>
                  <a:pt x="6210211" y="4536702"/>
                </a:cubicBezTo>
                <a:cubicBezTo>
                  <a:pt x="6205204" y="4542415"/>
                  <a:pt x="6203774" y="4550271"/>
                  <a:pt x="6211642" y="4551699"/>
                </a:cubicBezTo>
                <a:cubicBezTo>
                  <a:pt x="6213788" y="4548842"/>
                  <a:pt x="6213072" y="4538844"/>
                  <a:pt x="6218080" y="4540273"/>
                </a:cubicBezTo>
                <a:cubicBezTo>
                  <a:pt x="6219511" y="4557412"/>
                  <a:pt x="6246692" y="4533846"/>
                  <a:pt x="6255990" y="4526704"/>
                </a:cubicBezTo>
                <a:cubicBezTo>
                  <a:pt x="6253844" y="4526704"/>
                  <a:pt x="6250982" y="4525990"/>
                  <a:pt x="6253128" y="4521705"/>
                </a:cubicBezTo>
                <a:cubicBezTo>
                  <a:pt x="6263142" y="4523848"/>
                  <a:pt x="6256705" y="4518848"/>
                  <a:pt x="6262426" y="4515278"/>
                </a:cubicBezTo>
                <a:cubicBezTo>
                  <a:pt x="6273156" y="4516707"/>
                  <a:pt x="6273156" y="4516707"/>
                  <a:pt x="6273156" y="4516707"/>
                </a:cubicBezTo>
                <a:cubicBezTo>
                  <a:pt x="6268149" y="4525276"/>
                  <a:pt x="6275302" y="4525276"/>
                  <a:pt x="6276018" y="4529561"/>
                </a:cubicBezTo>
                <a:cubicBezTo>
                  <a:pt x="6263858" y="4533846"/>
                  <a:pt x="6261712" y="4532417"/>
                  <a:pt x="6255274" y="4544558"/>
                </a:cubicBezTo>
                <a:cubicBezTo>
                  <a:pt x="6242398" y="4540273"/>
                  <a:pt x="6246692" y="4548129"/>
                  <a:pt x="6231670" y="4546700"/>
                </a:cubicBezTo>
                <a:cubicBezTo>
                  <a:pt x="6236678" y="4549556"/>
                  <a:pt x="6230954" y="4559554"/>
                  <a:pt x="6224518" y="4560983"/>
                </a:cubicBezTo>
                <a:cubicBezTo>
                  <a:pt x="6225232" y="4557412"/>
                  <a:pt x="6228094" y="4552413"/>
                  <a:pt x="6225948" y="4550985"/>
                </a:cubicBezTo>
                <a:cubicBezTo>
                  <a:pt x="6223802" y="4555983"/>
                  <a:pt x="6218795" y="4545986"/>
                  <a:pt x="6215218" y="4554556"/>
                </a:cubicBezTo>
                <a:cubicBezTo>
                  <a:pt x="6215934" y="4561697"/>
                  <a:pt x="6220941" y="4564554"/>
                  <a:pt x="6218080" y="4573123"/>
                </a:cubicBezTo>
                <a:cubicBezTo>
                  <a:pt x="6210927" y="4571695"/>
                  <a:pt x="6220941" y="4557412"/>
                  <a:pt x="6209497" y="4558841"/>
                </a:cubicBezTo>
                <a:cubicBezTo>
                  <a:pt x="6205920" y="4574551"/>
                  <a:pt x="6188754" y="4562410"/>
                  <a:pt x="6186608" y="4578836"/>
                </a:cubicBezTo>
                <a:cubicBezTo>
                  <a:pt x="6191614" y="4580978"/>
                  <a:pt x="6200198" y="4580978"/>
                  <a:pt x="6197336" y="4588120"/>
                </a:cubicBezTo>
                <a:cubicBezTo>
                  <a:pt x="6188754" y="4584549"/>
                  <a:pt x="6188038" y="4586691"/>
                  <a:pt x="6184462" y="4578836"/>
                </a:cubicBezTo>
                <a:cubicBezTo>
                  <a:pt x="6175162" y="4600974"/>
                  <a:pt x="6156566" y="4603832"/>
                  <a:pt x="6140830" y="4613829"/>
                </a:cubicBezTo>
                <a:cubicBezTo>
                  <a:pt x="6142260" y="4614542"/>
                  <a:pt x="6142975" y="4615971"/>
                  <a:pt x="6141545" y="4618828"/>
                </a:cubicBezTo>
                <a:cubicBezTo>
                  <a:pt x="6145836" y="4619542"/>
                  <a:pt x="6146552" y="4612401"/>
                  <a:pt x="6152274" y="4615257"/>
                </a:cubicBezTo>
                <a:cubicBezTo>
                  <a:pt x="6146552" y="4627398"/>
                  <a:pt x="6137968" y="4614542"/>
                  <a:pt x="6132246" y="4620256"/>
                </a:cubicBezTo>
                <a:cubicBezTo>
                  <a:pt x="6133676" y="4625255"/>
                  <a:pt x="6135106" y="4629540"/>
                  <a:pt x="6127954" y="4632396"/>
                </a:cubicBezTo>
                <a:cubicBezTo>
                  <a:pt x="6134392" y="4619542"/>
                  <a:pt x="6123662" y="4630254"/>
                  <a:pt x="6116510" y="4625969"/>
                </a:cubicBezTo>
                <a:cubicBezTo>
                  <a:pt x="6109358" y="4639538"/>
                  <a:pt x="6072878" y="4653106"/>
                  <a:pt x="6074308" y="4670960"/>
                </a:cubicBezTo>
                <a:cubicBezTo>
                  <a:pt x="6066440" y="4673103"/>
                  <a:pt x="6070018" y="4666675"/>
                  <a:pt x="6067156" y="4665247"/>
                </a:cubicBezTo>
                <a:cubicBezTo>
                  <a:pt x="6057142" y="4673816"/>
                  <a:pt x="6044267" y="4676674"/>
                  <a:pt x="6036398" y="4688813"/>
                </a:cubicBezTo>
                <a:cubicBezTo>
                  <a:pt x="6038544" y="4683814"/>
                  <a:pt x="6038544" y="4680243"/>
                  <a:pt x="6034968" y="4678815"/>
                </a:cubicBezTo>
                <a:cubicBezTo>
                  <a:pt x="6032107" y="4683101"/>
                  <a:pt x="6027100" y="4684528"/>
                  <a:pt x="6025669" y="4693098"/>
                </a:cubicBezTo>
                <a:cubicBezTo>
                  <a:pt x="6029246" y="4693813"/>
                  <a:pt x="6034253" y="4693098"/>
                  <a:pt x="6034253" y="4696669"/>
                </a:cubicBezTo>
                <a:cubicBezTo>
                  <a:pt x="6028530" y="4696669"/>
                  <a:pt x="6027100" y="4704524"/>
                  <a:pt x="6020662" y="4702382"/>
                </a:cubicBezTo>
                <a:cubicBezTo>
                  <a:pt x="6024239" y="4694526"/>
                  <a:pt x="6022094" y="4690955"/>
                  <a:pt x="6014940" y="4691670"/>
                </a:cubicBezTo>
                <a:cubicBezTo>
                  <a:pt x="6008502" y="4710952"/>
                  <a:pt x="5982038" y="4701667"/>
                  <a:pt x="5982038" y="4722377"/>
                </a:cubicBezTo>
                <a:cubicBezTo>
                  <a:pt x="5977746" y="4725235"/>
                  <a:pt x="5975600" y="4724521"/>
                  <a:pt x="5973454" y="4721664"/>
                </a:cubicBezTo>
                <a:cubicBezTo>
                  <a:pt x="5974169" y="4729519"/>
                  <a:pt x="5962010" y="4730233"/>
                  <a:pt x="5967016" y="4733804"/>
                </a:cubicBezTo>
                <a:cubicBezTo>
                  <a:pt x="5969878" y="4733090"/>
                  <a:pt x="5973454" y="4729519"/>
                  <a:pt x="5973454" y="4734518"/>
                </a:cubicBezTo>
                <a:cubicBezTo>
                  <a:pt x="5964156" y="4740231"/>
                  <a:pt x="5951996" y="4740231"/>
                  <a:pt x="5942698" y="4745230"/>
                </a:cubicBezTo>
                <a:cubicBezTo>
                  <a:pt x="5945558" y="4745945"/>
                  <a:pt x="5943413" y="4750229"/>
                  <a:pt x="5945558" y="4750943"/>
                </a:cubicBezTo>
                <a:cubicBezTo>
                  <a:pt x="5949134" y="4752372"/>
                  <a:pt x="5951280" y="4748801"/>
                  <a:pt x="5954857" y="4749516"/>
                </a:cubicBezTo>
                <a:cubicBezTo>
                  <a:pt x="5938406" y="4771653"/>
                  <a:pt x="5909794" y="4768082"/>
                  <a:pt x="5896204" y="4795219"/>
                </a:cubicBezTo>
                <a:cubicBezTo>
                  <a:pt x="5886190" y="4795934"/>
                  <a:pt x="5899780" y="4790936"/>
                  <a:pt x="5893344" y="4790221"/>
                </a:cubicBezTo>
                <a:cubicBezTo>
                  <a:pt x="5879037" y="4793792"/>
                  <a:pt x="5868308" y="4807360"/>
                  <a:pt x="5854002" y="4813073"/>
                </a:cubicBezTo>
                <a:cubicBezTo>
                  <a:pt x="5847565" y="4834497"/>
                  <a:pt x="5815378" y="4823785"/>
                  <a:pt x="5816093" y="4845924"/>
                </a:cubicBezTo>
                <a:cubicBezTo>
                  <a:pt x="5806794" y="4838068"/>
                  <a:pt x="5801786" y="4860207"/>
                  <a:pt x="5788197" y="4854493"/>
                </a:cubicBezTo>
                <a:cubicBezTo>
                  <a:pt x="5785336" y="4867348"/>
                  <a:pt x="5776753" y="4867348"/>
                  <a:pt x="5770314" y="4873061"/>
                </a:cubicBezTo>
                <a:cubicBezTo>
                  <a:pt x="5765308" y="4863063"/>
                  <a:pt x="5743134" y="4881630"/>
                  <a:pt x="5741704" y="4896627"/>
                </a:cubicBezTo>
                <a:cubicBezTo>
                  <a:pt x="5733836" y="4898769"/>
                  <a:pt x="5737412" y="4892342"/>
                  <a:pt x="5734550" y="4890915"/>
                </a:cubicBezTo>
                <a:cubicBezTo>
                  <a:pt x="5732404" y="4898056"/>
                  <a:pt x="5723106" y="4891629"/>
                  <a:pt x="5720245" y="4898769"/>
                </a:cubicBezTo>
                <a:cubicBezTo>
                  <a:pt x="5723822" y="4900912"/>
                  <a:pt x="5723106" y="4910910"/>
                  <a:pt x="5715954" y="4910910"/>
                </a:cubicBezTo>
                <a:cubicBezTo>
                  <a:pt x="5715954" y="4907339"/>
                  <a:pt x="5723106" y="4898769"/>
                  <a:pt x="5718100" y="4898769"/>
                </a:cubicBezTo>
                <a:cubicBezTo>
                  <a:pt x="5709516" y="4898056"/>
                  <a:pt x="5708086" y="4914481"/>
                  <a:pt x="5701648" y="4918766"/>
                </a:cubicBezTo>
                <a:cubicBezTo>
                  <a:pt x="5700933" y="4913052"/>
                  <a:pt x="5698072" y="4914481"/>
                  <a:pt x="5691634" y="4915195"/>
                </a:cubicBezTo>
                <a:cubicBezTo>
                  <a:pt x="5688058" y="4928049"/>
                  <a:pt x="5678759" y="4930191"/>
                  <a:pt x="5675182" y="4943047"/>
                </a:cubicBezTo>
                <a:cubicBezTo>
                  <a:pt x="5679475" y="4940904"/>
                  <a:pt x="5681620" y="4941618"/>
                  <a:pt x="5680905" y="4946617"/>
                </a:cubicBezTo>
                <a:cubicBezTo>
                  <a:pt x="5679475" y="4946617"/>
                  <a:pt x="5676614" y="4945903"/>
                  <a:pt x="5675898" y="4948045"/>
                </a:cubicBezTo>
                <a:cubicBezTo>
                  <a:pt x="5675898" y="4951616"/>
                  <a:pt x="5684482" y="4950188"/>
                  <a:pt x="5683050" y="4954472"/>
                </a:cubicBezTo>
                <a:cubicBezTo>
                  <a:pt x="5665884" y="4957330"/>
                  <a:pt x="5672321" y="4967327"/>
                  <a:pt x="5653008" y="4968041"/>
                </a:cubicBezTo>
                <a:cubicBezTo>
                  <a:pt x="5655154" y="4962328"/>
                  <a:pt x="5671606" y="4958043"/>
                  <a:pt x="5657302" y="4955901"/>
                </a:cubicBezTo>
                <a:cubicBezTo>
                  <a:pt x="5658016" y="4948045"/>
                  <a:pt x="5673752" y="4948045"/>
                  <a:pt x="5668746" y="4942332"/>
                </a:cubicBezTo>
                <a:cubicBezTo>
                  <a:pt x="5663022" y="4944474"/>
                  <a:pt x="5660162" y="4951616"/>
                  <a:pt x="5650863" y="4947331"/>
                </a:cubicBezTo>
                <a:cubicBezTo>
                  <a:pt x="5649433" y="4958043"/>
                  <a:pt x="5640849" y="4954472"/>
                  <a:pt x="5638704" y="4963042"/>
                </a:cubicBezTo>
                <a:cubicBezTo>
                  <a:pt x="5643710" y="4965899"/>
                  <a:pt x="5644426" y="4958757"/>
                  <a:pt x="5649433" y="4959472"/>
                </a:cubicBezTo>
                <a:cubicBezTo>
                  <a:pt x="5645140" y="4965899"/>
                  <a:pt x="5652294" y="4965184"/>
                  <a:pt x="5653008" y="4968041"/>
                </a:cubicBezTo>
                <a:cubicBezTo>
                  <a:pt x="5650863" y="4975896"/>
                  <a:pt x="5646572" y="4979467"/>
                  <a:pt x="5640134" y="4978753"/>
                </a:cubicBezTo>
                <a:cubicBezTo>
                  <a:pt x="5640849" y="4975182"/>
                  <a:pt x="5644426" y="4970184"/>
                  <a:pt x="5641564" y="4968755"/>
                </a:cubicBezTo>
                <a:cubicBezTo>
                  <a:pt x="5640134" y="4972326"/>
                  <a:pt x="5636558" y="4970184"/>
                  <a:pt x="5635126" y="4973040"/>
                </a:cubicBezTo>
                <a:cubicBezTo>
                  <a:pt x="5630835" y="4980181"/>
                  <a:pt x="5639419" y="4978753"/>
                  <a:pt x="5635842" y="4985894"/>
                </a:cubicBezTo>
                <a:cubicBezTo>
                  <a:pt x="5617246" y="4988750"/>
                  <a:pt x="5602224" y="5014460"/>
                  <a:pt x="5583627" y="5003748"/>
                </a:cubicBezTo>
                <a:cubicBezTo>
                  <a:pt x="5582196" y="5006604"/>
                  <a:pt x="5571467" y="5011604"/>
                  <a:pt x="5577190" y="5015174"/>
                </a:cubicBezTo>
                <a:cubicBezTo>
                  <a:pt x="5581481" y="5018031"/>
                  <a:pt x="5587918" y="5005177"/>
                  <a:pt x="5588634" y="5014460"/>
                </a:cubicBezTo>
                <a:cubicBezTo>
                  <a:pt x="5578620" y="5016602"/>
                  <a:pt x="5557876" y="5041597"/>
                  <a:pt x="5556446" y="5022316"/>
                </a:cubicBezTo>
                <a:cubicBezTo>
                  <a:pt x="5553585" y="5023030"/>
                  <a:pt x="5552155" y="5024458"/>
                  <a:pt x="5550724" y="5026601"/>
                </a:cubicBezTo>
                <a:cubicBezTo>
                  <a:pt x="5546432" y="5033742"/>
                  <a:pt x="5555016" y="5032314"/>
                  <a:pt x="5550724" y="5039455"/>
                </a:cubicBezTo>
                <a:cubicBezTo>
                  <a:pt x="5525689" y="5055880"/>
                  <a:pt x="5491356" y="5072305"/>
                  <a:pt x="5474904" y="5092302"/>
                </a:cubicBezTo>
                <a:cubicBezTo>
                  <a:pt x="5452731" y="5100156"/>
                  <a:pt x="5433418" y="5115153"/>
                  <a:pt x="5413390" y="5129436"/>
                </a:cubicBezTo>
                <a:cubicBezTo>
                  <a:pt x="5426980" y="5120866"/>
                  <a:pt x="5438424" y="5113725"/>
                  <a:pt x="5445578" y="5110868"/>
                </a:cubicBezTo>
                <a:cubicBezTo>
                  <a:pt x="5439140" y="5131578"/>
                  <a:pt x="5411960" y="5138720"/>
                  <a:pt x="5380488" y="5161573"/>
                </a:cubicBezTo>
                <a:cubicBezTo>
                  <a:pt x="5377626" y="5158002"/>
                  <a:pt x="5381202" y="5154431"/>
                  <a:pt x="5380488" y="5150146"/>
                </a:cubicBezTo>
                <a:cubicBezTo>
                  <a:pt x="5370474" y="5154431"/>
                  <a:pt x="5360460" y="5161573"/>
                  <a:pt x="5349730" y="5169427"/>
                </a:cubicBezTo>
                <a:cubicBezTo>
                  <a:pt x="5355453" y="5166571"/>
                  <a:pt x="5361174" y="5164429"/>
                  <a:pt x="5364036" y="5165144"/>
                </a:cubicBezTo>
                <a:cubicBezTo>
                  <a:pt x="5372620" y="5172998"/>
                  <a:pt x="5344008" y="5181568"/>
                  <a:pt x="5333994" y="5190137"/>
                </a:cubicBezTo>
                <a:cubicBezTo>
                  <a:pt x="5330418" y="5187995"/>
                  <a:pt x="5331848" y="5184425"/>
                  <a:pt x="5335425" y="5180140"/>
                </a:cubicBezTo>
                <a:cubicBezTo>
                  <a:pt x="5330418" y="5184425"/>
                  <a:pt x="5325411" y="5187281"/>
                  <a:pt x="5320404" y="5190852"/>
                </a:cubicBezTo>
                <a:cubicBezTo>
                  <a:pt x="5324696" y="5188710"/>
                  <a:pt x="5328272" y="5188710"/>
                  <a:pt x="5329702" y="5192995"/>
                </a:cubicBezTo>
                <a:cubicBezTo>
                  <a:pt x="5316113" y="5200850"/>
                  <a:pt x="5316113" y="5200850"/>
                  <a:pt x="5316113" y="5200850"/>
                </a:cubicBezTo>
                <a:cubicBezTo>
                  <a:pt x="5316113" y="5201564"/>
                  <a:pt x="5316113" y="5201564"/>
                  <a:pt x="5316113" y="5201564"/>
                </a:cubicBezTo>
                <a:cubicBezTo>
                  <a:pt x="5314682" y="5202278"/>
                  <a:pt x="5313252" y="5202993"/>
                  <a:pt x="5311820" y="5203706"/>
                </a:cubicBezTo>
                <a:cubicBezTo>
                  <a:pt x="5306099" y="5207277"/>
                  <a:pt x="5306099" y="5207277"/>
                  <a:pt x="5306099" y="5207277"/>
                </a:cubicBezTo>
                <a:cubicBezTo>
                  <a:pt x="5306099" y="5207277"/>
                  <a:pt x="5306099" y="5206563"/>
                  <a:pt x="5306099" y="5206563"/>
                </a:cubicBezTo>
                <a:cubicBezTo>
                  <a:pt x="5302522" y="5207991"/>
                  <a:pt x="5299660" y="5210134"/>
                  <a:pt x="5296800" y="5212276"/>
                </a:cubicBezTo>
                <a:cubicBezTo>
                  <a:pt x="5288217" y="5221560"/>
                  <a:pt x="5277487" y="5229415"/>
                  <a:pt x="5265328" y="5236557"/>
                </a:cubicBezTo>
                <a:cubicBezTo>
                  <a:pt x="5265328" y="5236557"/>
                  <a:pt x="5265328" y="5237271"/>
                  <a:pt x="5265328" y="5237271"/>
                </a:cubicBezTo>
                <a:cubicBezTo>
                  <a:pt x="5264612" y="5237271"/>
                  <a:pt x="5263898" y="5237271"/>
                  <a:pt x="5263898" y="5237271"/>
                </a:cubicBezTo>
                <a:cubicBezTo>
                  <a:pt x="5256030" y="5241556"/>
                  <a:pt x="5248161" y="5245127"/>
                  <a:pt x="5240292" y="5247983"/>
                </a:cubicBezTo>
                <a:cubicBezTo>
                  <a:pt x="5239577" y="5249411"/>
                  <a:pt x="5238862" y="5251554"/>
                  <a:pt x="5238862" y="5253696"/>
                </a:cubicBezTo>
                <a:cubicBezTo>
                  <a:pt x="5214542" y="5256552"/>
                  <a:pt x="5203098" y="5285118"/>
                  <a:pt x="5178779" y="5288689"/>
                </a:cubicBezTo>
                <a:cubicBezTo>
                  <a:pt x="5183070" y="5294402"/>
                  <a:pt x="5166620" y="5302257"/>
                  <a:pt x="5168765" y="5292260"/>
                </a:cubicBezTo>
                <a:cubicBezTo>
                  <a:pt x="5173772" y="5295830"/>
                  <a:pt x="5181640" y="5282976"/>
                  <a:pt x="5177348" y="5280833"/>
                </a:cubicBezTo>
                <a:cubicBezTo>
                  <a:pt x="5168050" y="5283689"/>
                  <a:pt x="5169480" y="5278691"/>
                  <a:pt x="5163042" y="5275835"/>
                </a:cubicBezTo>
                <a:cubicBezTo>
                  <a:pt x="5150883" y="5288689"/>
                  <a:pt x="5160181" y="5297972"/>
                  <a:pt x="5163042" y="5301543"/>
                </a:cubicBezTo>
                <a:cubicBezTo>
                  <a:pt x="5148022" y="5308684"/>
                  <a:pt x="5135146" y="5321539"/>
                  <a:pt x="5122271" y="5332965"/>
                </a:cubicBezTo>
                <a:cubicBezTo>
                  <a:pt x="5117264" y="5332965"/>
                  <a:pt x="5117980" y="5329394"/>
                  <a:pt x="5114404" y="5329394"/>
                </a:cubicBezTo>
                <a:cubicBezTo>
                  <a:pt x="5084362" y="5367958"/>
                  <a:pt x="5032147" y="5382955"/>
                  <a:pt x="5005680" y="5413663"/>
                </a:cubicBezTo>
                <a:cubicBezTo>
                  <a:pt x="4996382" y="5414377"/>
                  <a:pt x="4994952" y="5417234"/>
                  <a:pt x="4988514" y="5415806"/>
                </a:cubicBezTo>
                <a:cubicBezTo>
                  <a:pt x="4987800" y="5419377"/>
                  <a:pt x="4989946" y="5420090"/>
                  <a:pt x="4988514" y="5423661"/>
                </a:cubicBezTo>
                <a:cubicBezTo>
                  <a:pt x="4978500" y="5429375"/>
                  <a:pt x="4969202" y="5435802"/>
                  <a:pt x="4959904" y="5441514"/>
                </a:cubicBezTo>
                <a:cubicBezTo>
                  <a:pt x="4959904" y="5443658"/>
                  <a:pt x="4959188" y="5446514"/>
                  <a:pt x="4957758" y="5448656"/>
                </a:cubicBezTo>
                <a:cubicBezTo>
                  <a:pt x="4953466" y="5450085"/>
                  <a:pt x="4950604" y="5450799"/>
                  <a:pt x="4948458" y="5449370"/>
                </a:cubicBezTo>
                <a:cubicBezTo>
                  <a:pt x="4938444" y="5456512"/>
                  <a:pt x="4928430" y="5463653"/>
                  <a:pt x="4918416" y="5470795"/>
                </a:cubicBezTo>
                <a:cubicBezTo>
                  <a:pt x="4919848" y="5472222"/>
                  <a:pt x="4921994" y="5474365"/>
                  <a:pt x="4922709" y="5477222"/>
                </a:cubicBezTo>
                <a:cubicBezTo>
                  <a:pt x="4913410" y="5482934"/>
                  <a:pt x="4912695" y="5489361"/>
                  <a:pt x="4900536" y="5495790"/>
                </a:cubicBezTo>
                <a:cubicBezTo>
                  <a:pt x="4896243" y="5495790"/>
                  <a:pt x="4894813" y="5492932"/>
                  <a:pt x="4892668" y="5490076"/>
                </a:cubicBezTo>
                <a:cubicBezTo>
                  <a:pt x="4869062" y="5507215"/>
                  <a:pt x="4845459" y="5524354"/>
                  <a:pt x="4820424" y="5539352"/>
                </a:cubicBezTo>
                <a:cubicBezTo>
                  <a:pt x="4819708" y="5548635"/>
                  <a:pt x="4803258" y="5555776"/>
                  <a:pt x="4791812" y="5555062"/>
                </a:cubicBezTo>
                <a:cubicBezTo>
                  <a:pt x="4786806" y="5571488"/>
                  <a:pt x="4773930" y="5568632"/>
                  <a:pt x="4765348" y="5576486"/>
                </a:cubicBezTo>
                <a:cubicBezTo>
                  <a:pt x="4764632" y="5585771"/>
                  <a:pt x="4721714" y="5612194"/>
                  <a:pt x="4705264" y="5627904"/>
                </a:cubicBezTo>
                <a:cubicBezTo>
                  <a:pt x="4705980" y="5624335"/>
                  <a:pt x="4704548" y="5622191"/>
                  <a:pt x="4700972" y="5622191"/>
                </a:cubicBezTo>
                <a:cubicBezTo>
                  <a:pt x="4691674" y="5642901"/>
                  <a:pt x="4670215" y="5639331"/>
                  <a:pt x="4668070" y="5655042"/>
                </a:cubicBezTo>
                <a:cubicBezTo>
                  <a:pt x="4664492" y="5654328"/>
                  <a:pt x="4661632" y="5652899"/>
                  <a:pt x="4660201" y="5650757"/>
                </a:cubicBezTo>
                <a:cubicBezTo>
                  <a:pt x="4656626" y="5653614"/>
                  <a:pt x="4654478" y="5659326"/>
                  <a:pt x="4655910" y="5662897"/>
                </a:cubicBezTo>
                <a:cubicBezTo>
                  <a:pt x="4645896" y="5664326"/>
                  <a:pt x="4650187" y="5673609"/>
                  <a:pt x="4644466" y="5663611"/>
                </a:cubicBezTo>
                <a:cubicBezTo>
                  <a:pt x="4635882" y="5675038"/>
                  <a:pt x="4623006" y="5677180"/>
                  <a:pt x="4615854" y="5692177"/>
                </a:cubicBezTo>
                <a:cubicBezTo>
                  <a:pt x="4616570" y="5689321"/>
                  <a:pt x="4617284" y="5686464"/>
                  <a:pt x="4612992" y="5686464"/>
                </a:cubicBezTo>
                <a:cubicBezTo>
                  <a:pt x="4607270" y="5696462"/>
                  <a:pt x="4595826" y="5695748"/>
                  <a:pt x="4591534" y="5708602"/>
                </a:cubicBezTo>
                <a:cubicBezTo>
                  <a:pt x="4594396" y="5705031"/>
                  <a:pt x="4582951" y="5702889"/>
                  <a:pt x="4582951" y="5707174"/>
                </a:cubicBezTo>
                <a:cubicBezTo>
                  <a:pt x="4577230" y="5714316"/>
                  <a:pt x="4589389" y="5710031"/>
                  <a:pt x="4583666" y="5717887"/>
                </a:cubicBezTo>
                <a:cubicBezTo>
                  <a:pt x="4567930" y="5718600"/>
                  <a:pt x="4556486" y="5727884"/>
                  <a:pt x="4547188" y="5742167"/>
                </a:cubicBezTo>
                <a:cubicBezTo>
                  <a:pt x="4537174" y="5739310"/>
                  <a:pt x="4532166" y="5755736"/>
                  <a:pt x="4517860" y="5765734"/>
                </a:cubicBezTo>
                <a:cubicBezTo>
                  <a:pt x="4509993" y="5771446"/>
                  <a:pt x="4488534" y="5775017"/>
                  <a:pt x="4489966" y="5786444"/>
                </a:cubicBezTo>
                <a:cubicBezTo>
                  <a:pt x="4449194" y="5800726"/>
                  <a:pt x="4431312" y="5837861"/>
                  <a:pt x="4392687" y="5852144"/>
                </a:cubicBezTo>
                <a:cubicBezTo>
                  <a:pt x="4394833" y="5852859"/>
                  <a:pt x="4399124" y="5852859"/>
                  <a:pt x="4397694" y="5855715"/>
                </a:cubicBezTo>
                <a:cubicBezTo>
                  <a:pt x="4391972" y="5858571"/>
                  <a:pt x="4395548" y="5855000"/>
                  <a:pt x="4389110" y="5854286"/>
                </a:cubicBezTo>
                <a:cubicBezTo>
                  <a:pt x="4376950" y="5877139"/>
                  <a:pt x="4334749" y="5892850"/>
                  <a:pt x="4311860" y="5919272"/>
                </a:cubicBezTo>
                <a:cubicBezTo>
                  <a:pt x="4311860" y="5917130"/>
                  <a:pt x="4311144" y="5916416"/>
                  <a:pt x="4308284" y="5915702"/>
                </a:cubicBezTo>
                <a:cubicBezTo>
                  <a:pt x="4294694" y="5935698"/>
                  <a:pt x="4275381" y="5942840"/>
                  <a:pt x="4257499" y="5952838"/>
                </a:cubicBezTo>
                <a:cubicBezTo>
                  <a:pt x="4241762" y="5971404"/>
                  <a:pt x="4222450" y="5990687"/>
                  <a:pt x="4203138" y="5994258"/>
                </a:cubicBezTo>
                <a:cubicBezTo>
                  <a:pt x="4199561" y="5995685"/>
                  <a:pt x="4196700" y="5998543"/>
                  <a:pt x="4193840" y="6000685"/>
                </a:cubicBezTo>
                <a:cubicBezTo>
                  <a:pt x="4195270" y="6002827"/>
                  <a:pt x="4196700" y="6004255"/>
                  <a:pt x="4195270" y="6007826"/>
                </a:cubicBezTo>
                <a:cubicBezTo>
                  <a:pt x="4185971" y="6004970"/>
                  <a:pt x="4184540" y="6017824"/>
                  <a:pt x="4177388" y="6019966"/>
                </a:cubicBezTo>
                <a:cubicBezTo>
                  <a:pt x="4175242" y="6022109"/>
                  <a:pt x="4173812" y="6025680"/>
                  <a:pt x="4172380" y="6028536"/>
                </a:cubicBezTo>
                <a:cubicBezTo>
                  <a:pt x="4182394" y="6032107"/>
                  <a:pt x="4197416" y="6007112"/>
                  <a:pt x="4208145" y="5999256"/>
                </a:cubicBezTo>
                <a:cubicBezTo>
                  <a:pt x="4208145" y="6003541"/>
                  <a:pt x="4208860" y="6005683"/>
                  <a:pt x="4209575" y="6006397"/>
                </a:cubicBezTo>
                <a:cubicBezTo>
                  <a:pt x="4219589" y="5999256"/>
                  <a:pt x="4228888" y="5992114"/>
                  <a:pt x="4238902" y="5984973"/>
                </a:cubicBezTo>
                <a:cubicBezTo>
                  <a:pt x="4238902" y="5984973"/>
                  <a:pt x="4238902" y="5984973"/>
                  <a:pt x="4238186" y="5984973"/>
                </a:cubicBezTo>
                <a:cubicBezTo>
                  <a:pt x="4238902" y="5984260"/>
                  <a:pt x="4239617" y="5984260"/>
                  <a:pt x="4240332" y="5983545"/>
                </a:cubicBezTo>
                <a:cubicBezTo>
                  <a:pt x="4244624" y="5980689"/>
                  <a:pt x="4248200" y="5977833"/>
                  <a:pt x="4252492" y="5974975"/>
                </a:cubicBezTo>
                <a:cubicBezTo>
                  <a:pt x="4253922" y="5972119"/>
                  <a:pt x="4256069" y="5967834"/>
                  <a:pt x="4258929" y="5962835"/>
                </a:cubicBezTo>
                <a:cubicBezTo>
                  <a:pt x="4260360" y="5964263"/>
                  <a:pt x="4260360" y="5966406"/>
                  <a:pt x="4259644" y="5969977"/>
                </a:cubicBezTo>
                <a:cubicBezTo>
                  <a:pt x="4319012" y="5926414"/>
                  <a:pt x="4377666" y="5883566"/>
                  <a:pt x="4437034" y="5840718"/>
                </a:cubicBezTo>
                <a:cubicBezTo>
                  <a:pt x="4562208" y="5747166"/>
                  <a:pt x="4687382" y="5654328"/>
                  <a:pt x="4813986" y="5563632"/>
                </a:cubicBezTo>
                <a:cubicBezTo>
                  <a:pt x="4828292" y="5553634"/>
                  <a:pt x="4843314" y="5542922"/>
                  <a:pt x="4857618" y="5532210"/>
                </a:cubicBezTo>
                <a:cubicBezTo>
                  <a:pt x="4861194" y="5521498"/>
                  <a:pt x="4880508" y="5511500"/>
                  <a:pt x="4896958" y="5500788"/>
                </a:cubicBezTo>
                <a:cubicBezTo>
                  <a:pt x="4897674" y="5504359"/>
                  <a:pt x="4897674" y="5504359"/>
                  <a:pt x="4897674" y="5504359"/>
                </a:cubicBezTo>
                <a:cubicBezTo>
                  <a:pt x="4902682" y="5500788"/>
                  <a:pt x="4906972" y="5497932"/>
                  <a:pt x="4911264" y="5494361"/>
                </a:cubicBezTo>
                <a:cubicBezTo>
                  <a:pt x="4916271" y="5489361"/>
                  <a:pt x="4925570" y="5482934"/>
                  <a:pt x="4936299" y="5477222"/>
                </a:cubicBezTo>
                <a:cubicBezTo>
                  <a:pt x="5022133" y="5416519"/>
                  <a:pt x="5108682" y="5357246"/>
                  <a:pt x="5195946" y="5298687"/>
                </a:cubicBezTo>
                <a:cubicBezTo>
                  <a:pt x="5323266" y="5210847"/>
                  <a:pt x="5452016" y="5125866"/>
                  <a:pt x="5583627" y="5044453"/>
                </a:cubicBezTo>
                <a:cubicBezTo>
                  <a:pt x="5602939" y="5031599"/>
                  <a:pt x="5628690" y="5010889"/>
                  <a:pt x="5644426" y="5007318"/>
                </a:cubicBezTo>
                <a:cubicBezTo>
                  <a:pt x="5650863" y="4995179"/>
                  <a:pt x="5662308" y="4991608"/>
                  <a:pt x="5670176" y="4980896"/>
                </a:cubicBezTo>
                <a:cubicBezTo>
                  <a:pt x="5666600" y="4973040"/>
                  <a:pt x="5685912" y="4963042"/>
                  <a:pt x="5699502" y="4953759"/>
                </a:cubicBezTo>
                <a:cubicBezTo>
                  <a:pt x="5699502" y="4958757"/>
                  <a:pt x="5695926" y="4963757"/>
                  <a:pt x="5690919" y="4968755"/>
                </a:cubicBezTo>
                <a:cubicBezTo>
                  <a:pt x="5696642" y="4965899"/>
                  <a:pt x="5704510" y="4964470"/>
                  <a:pt x="5707370" y="4963042"/>
                </a:cubicBezTo>
                <a:cubicBezTo>
                  <a:pt x="5720960" y="4958043"/>
                  <a:pt x="5730259" y="4936620"/>
                  <a:pt x="5737412" y="4942332"/>
                </a:cubicBezTo>
                <a:cubicBezTo>
                  <a:pt x="5733120" y="4945903"/>
                  <a:pt x="5730259" y="4951616"/>
                  <a:pt x="5724538" y="4953044"/>
                </a:cubicBezTo>
                <a:cubicBezTo>
                  <a:pt x="5743134" y="4960900"/>
                  <a:pt x="5754578" y="4918766"/>
                  <a:pt x="5776038" y="4924479"/>
                </a:cubicBezTo>
                <a:cubicBezTo>
                  <a:pt x="5786766" y="4899484"/>
                  <a:pt x="5828252" y="4898769"/>
                  <a:pt x="5827537" y="4878059"/>
                </a:cubicBezTo>
                <a:cubicBezTo>
                  <a:pt x="5832544" y="4880202"/>
                  <a:pt x="5833976" y="4874489"/>
                  <a:pt x="5839696" y="4877346"/>
                </a:cubicBezTo>
                <a:cubicBezTo>
                  <a:pt x="5838982" y="4868061"/>
                  <a:pt x="5856149" y="4856636"/>
                  <a:pt x="5861156" y="4867348"/>
                </a:cubicBezTo>
                <a:cubicBezTo>
                  <a:pt x="5874746" y="4856636"/>
                  <a:pt x="5884044" y="4838068"/>
                  <a:pt x="5901210" y="4834497"/>
                </a:cubicBezTo>
                <a:cubicBezTo>
                  <a:pt x="5904788" y="4836639"/>
                  <a:pt x="5897634" y="4845924"/>
                  <a:pt x="5901926" y="4847351"/>
                </a:cubicBezTo>
                <a:cubicBezTo>
                  <a:pt x="5903357" y="4843781"/>
                  <a:pt x="5910510" y="4835212"/>
                  <a:pt x="5903357" y="4834497"/>
                </a:cubicBezTo>
                <a:cubicBezTo>
                  <a:pt x="5917662" y="4818073"/>
                  <a:pt x="5939836" y="4818073"/>
                  <a:pt x="5952712" y="4798076"/>
                </a:cubicBezTo>
                <a:cubicBezTo>
                  <a:pt x="5954857" y="4804504"/>
                  <a:pt x="5965586" y="4796648"/>
                  <a:pt x="5962010" y="4788792"/>
                </a:cubicBezTo>
                <a:cubicBezTo>
                  <a:pt x="5967016" y="4788792"/>
                  <a:pt x="5965586" y="4793077"/>
                  <a:pt x="5967016" y="4794506"/>
                </a:cubicBezTo>
                <a:cubicBezTo>
                  <a:pt x="5973454" y="4786650"/>
                  <a:pt x="5987044" y="4786650"/>
                  <a:pt x="5985614" y="4774509"/>
                </a:cubicBezTo>
                <a:cubicBezTo>
                  <a:pt x="5992052" y="4771653"/>
                  <a:pt x="5997774" y="4767368"/>
                  <a:pt x="6004926" y="4763797"/>
                </a:cubicBezTo>
                <a:cubicBezTo>
                  <a:pt x="6021378" y="4772368"/>
                  <a:pt x="6048558" y="4732375"/>
                  <a:pt x="6074308" y="4732375"/>
                </a:cubicBezTo>
                <a:cubicBezTo>
                  <a:pt x="6087184" y="4705953"/>
                  <a:pt x="6119372" y="4715950"/>
                  <a:pt x="6130816" y="4686671"/>
                </a:cubicBezTo>
                <a:cubicBezTo>
                  <a:pt x="6137968" y="4690955"/>
                  <a:pt x="6137254" y="4680243"/>
                  <a:pt x="6142975" y="4683101"/>
                </a:cubicBezTo>
                <a:cubicBezTo>
                  <a:pt x="6135106" y="4698097"/>
                  <a:pt x="6117940" y="4703811"/>
                  <a:pt x="6104350" y="4718807"/>
                </a:cubicBezTo>
                <a:cubicBezTo>
                  <a:pt x="6105066" y="4722377"/>
                  <a:pt x="6105066" y="4726662"/>
                  <a:pt x="6107212" y="4729519"/>
                </a:cubicBezTo>
                <a:cubicBezTo>
                  <a:pt x="6112933" y="4728091"/>
                  <a:pt x="6117226" y="4724521"/>
                  <a:pt x="6118656" y="4715236"/>
                </a:cubicBezTo>
                <a:cubicBezTo>
                  <a:pt x="6128670" y="4713808"/>
                  <a:pt x="6113648" y="4730233"/>
                  <a:pt x="6126524" y="4726662"/>
                </a:cubicBezTo>
                <a:cubicBezTo>
                  <a:pt x="6123662" y="4721664"/>
                  <a:pt x="6133676" y="4717379"/>
                  <a:pt x="6135106" y="4712380"/>
                </a:cubicBezTo>
                <a:cubicBezTo>
                  <a:pt x="6135106" y="4712380"/>
                  <a:pt x="6135106" y="4712380"/>
                  <a:pt x="6135106" y="4711665"/>
                </a:cubicBezTo>
                <a:cubicBezTo>
                  <a:pt x="6135822" y="4710238"/>
                  <a:pt x="6135106" y="4708809"/>
                  <a:pt x="6132961" y="4707381"/>
                </a:cubicBezTo>
                <a:cubicBezTo>
                  <a:pt x="6143690" y="4707381"/>
                  <a:pt x="6145120" y="4694526"/>
                  <a:pt x="6152274" y="4696669"/>
                </a:cubicBezTo>
                <a:cubicBezTo>
                  <a:pt x="6144406" y="4692384"/>
                  <a:pt x="6150843" y="4688813"/>
                  <a:pt x="6148698" y="4680957"/>
                </a:cubicBezTo>
                <a:cubicBezTo>
                  <a:pt x="6161573" y="4681672"/>
                  <a:pt x="6165864" y="4672388"/>
                  <a:pt x="6170156" y="4663818"/>
                </a:cubicBezTo>
                <a:cubicBezTo>
                  <a:pt x="6176594" y="4662391"/>
                  <a:pt x="6173017" y="4668818"/>
                  <a:pt x="6177310" y="4669532"/>
                </a:cubicBezTo>
                <a:cubicBezTo>
                  <a:pt x="6185176" y="4660247"/>
                  <a:pt x="6203058" y="4648108"/>
                  <a:pt x="6210927" y="4650964"/>
                </a:cubicBezTo>
                <a:cubicBezTo>
                  <a:pt x="6201628" y="4653820"/>
                  <a:pt x="6197336" y="4664533"/>
                  <a:pt x="6188754" y="4668818"/>
                </a:cubicBezTo>
                <a:cubicBezTo>
                  <a:pt x="6195906" y="4669532"/>
                  <a:pt x="6192329" y="4677387"/>
                  <a:pt x="6202343" y="4675245"/>
                </a:cubicBezTo>
                <a:cubicBezTo>
                  <a:pt x="6199483" y="4669532"/>
                  <a:pt x="6205920" y="4668818"/>
                  <a:pt x="6207350" y="4660962"/>
                </a:cubicBezTo>
                <a:cubicBezTo>
                  <a:pt x="6210211" y="4673103"/>
                  <a:pt x="6248837" y="4654535"/>
                  <a:pt x="6250267" y="4640966"/>
                </a:cubicBezTo>
                <a:cubicBezTo>
                  <a:pt x="6258851" y="4638823"/>
                  <a:pt x="6249552" y="4649535"/>
                  <a:pt x="6257420" y="4647393"/>
                </a:cubicBezTo>
                <a:cubicBezTo>
                  <a:pt x="6258851" y="4644537"/>
                  <a:pt x="6260281" y="4644537"/>
                  <a:pt x="6261712" y="4642394"/>
                </a:cubicBezTo>
                <a:cubicBezTo>
                  <a:pt x="6260281" y="4635252"/>
                  <a:pt x="6261712" y="4629540"/>
                  <a:pt x="6252412" y="4628825"/>
                </a:cubicBezTo>
                <a:cubicBezTo>
                  <a:pt x="6253844" y="4628112"/>
                  <a:pt x="6255274" y="4628112"/>
                  <a:pt x="6256705" y="4627398"/>
                </a:cubicBezTo>
                <a:cubicBezTo>
                  <a:pt x="6260281" y="4622398"/>
                  <a:pt x="6262426" y="4620971"/>
                  <a:pt x="6264572" y="4619542"/>
                </a:cubicBezTo>
                <a:cubicBezTo>
                  <a:pt x="6259566" y="4618113"/>
                  <a:pt x="6253128" y="4624541"/>
                  <a:pt x="6253844" y="4618828"/>
                </a:cubicBezTo>
                <a:cubicBezTo>
                  <a:pt x="6262426" y="4621684"/>
                  <a:pt x="6262426" y="4606688"/>
                  <a:pt x="6272440" y="4610972"/>
                </a:cubicBezTo>
                <a:cubicBezTo>
                  <a:pt x="6272440" y="4611686"/>
                  <a:pt x="6271726" y="4613115"/>
                  <a:pt x="6271726" y="4613829"/>
                </a:cubicBezTo>
                <a:cubicBezTo>
                  <a:pt x="6273156" y="4612401"/>
                  <a:pt x="6274586" y="4610972"/>
                  <a:pt x="6276733" y="4608830"/>
                </a:cubicBezTo>
                <a:cubicBezTo>
                  <a:pt x="6285316" y="4605259"/>
                  <a:pt x="6277448" y="4611686"/>
                  <a:pt x="6271010" y="4616686"/>
                </a:cubicBezTo>
                <a:cubicBezTo>
                  <a:pt x="6271010" y="4617400"/>
                  <a:pt x="6270295" y="4618113"/>
                  <a:pt x="6270295" y="4618828"/>
                </a:cubicBezTo>
                <a:cubicBezTo>
                  <a:pt x="6273156" y="4623113"/>
                  <a:pt x="6276733" y="4620256"/>
                  <a:pt x="6276018" y="4623827"/>
                </a:cubicBezTo>
                <a:cubicBezTo>
                  <a:pt x="6278879" y="4620971"/>
                  <a:pt x="6281740" y="4618113"/>
                  <a:pt x="6286032" y="4617400"/>
                </a:cubicBezTo>
                <a:cubicBezTo>
                  <a:pt x="6283886" y="4623827"/>
                  <a:pt x="6293184" y="4622398"/>
                  <a:pt x="6291038" y="4628825"/>
                </a:cubicBezTo>
                <a:cubicBezTo>
                  <a:pt x="6287462" y="4632396"/>
                  <a:pt x="6278879" y="4643823"/>
                  <a:pt x="6285316" y="4645965"/>
                </a:cubicBezTo>
                <a:cubicBezTo>
                  <a:pt x="6290322" y="4644537"/>
                  <a:pt x="6289607" y="4631683"/>
                  <a:pt x="6294614" y="4631683"/>
                </a:cubicBezTo>
                <a:cubicBezTo>
                  <a:pt x="6293900" y="4635967"/>
                  <a:pt x="6296046" y="4635967"/>
                  <a:pt x="6298191" y="4635967"/>
                </a:cubicBezTo>
                <a:cubicBezTo>
                  <a:pt x="6300336" y="4633825"/>
                  <a:pt x="6301766" y="4631683"/>
                  <a:pt x="6304628" y="4629540"/>
                </a:cubicBezTo>
                <a:cubicBezTo>
                  <a:pt x="6302482" y="4628112"/>
                  <a:pt x="6300336" y="4624541"/>
                  <a:pt x="6297476" y="4624541"/>
                </a:cubicBezTo>
                <a:cubicBezTo>
                  <a:pt x="6296046" y="4625969"/>
                  <a:pt x="6295330" y="4628825"/>
                  <a:pt x="6293184" y="4628825"/>
                </a:cubicBezTo>
                <a:cubicBezTo>
                  <a:pt x="6295330" y="4624541"/>
                  <a:pt x="6292468" y="4623113"/>
                  <a:pt x="6294614" y="4618828"/>
                </a:cubicBezTo>
                <a:cubicBezTo>
                  <a:pt x="6301052" y="4613829"/>
                  <a:pt x="6300336" y="4624541"/>
                  <a:pt x="6308920" y="4623113"/>
                </a:cubicBezTo>
                <a:cubicBezTo>
                  <a:pt x="6311066" y="4619542"/>
                  <a:pt x="6313928" y="4618828"/>
                  <a:pt x="6314642" y="4613829"/>
                </a:cubicBezTo>
                <a:cubicBezTo>
                  <a:pt x="6311066" y="4610972"/>
                  <a:pt x="6304628" y="4620256"/>
                  <a:pt x="6305344" y="4612401"/>
                </a:cubicBezTo>
                <a:cubicBezTo>
                  <a:pt x="6317504" y="4608115"/>
                  <a:pt x="6325372" y="4595261"/>
                  <a:pt x="6338962" y="4593832"/>
                </a:cubicBezTo>
                <a:cubicBezTo>
                  <a:pt x="6331808" y="4601688"/>
                  <a:pt x="6328948" y="4608115"/>
                  <a:pt x="6323942" y="4615257"/>
                </a:cubicBezTo>
                <a:cubicBezTo>
                  <a:pt x="6326087" y="4618113"/>
                  <a:pt x="6321794" y="4622398"/>
                  <a:pt x="6315358" y="4626683"/>
                </a:cubicBezTo>
                <a:cubicBezTo>
                  <a:pt x="6316788" y="4627398"/>
                  <a:pt x="6316788" y="4628825"/>
                  <a:pt x="6318219" y="4629540"/>
                </a:cubicBezTo>
                <a:cubicBezTo>
                  <a:pt x="6329663" y="4618828"/>
                  <a:pt x="6339677" y="4603832"/>
                  <a:pt x="6351836" y="4595261"/>
                </a:cubicBezTo>
                <a:cubicBezTo>
                  <a:pt x="6356844" y="4595261"/>
                  <a:pt x="6355414" y="4598832"/>
                  <a:pt x="6356844" y="4600974"/>
                </a:cubicBezTo>
                <a:cubicBezTo>
                  <a:pt x="6357559" y="4598118"/>
                  <a:pt x="6359704" y="4598118"/>
                  <a:pt x="6360420" y="4595976"/>
                </a:cubicBezTo>
                <a:cubicBezTo>
                  <a:pt x="6361850" y="4593119"/>
                  <a:pt x="6357559" y="4593119"/>
                  <a:pt x="6358274" y="4590976"/>
                </a:cubicBezTo>
                <a:cubicBezTo>
                  <a:pt x="6362566" y="4585978"/>
                  <a:pt x="6371864" y="4575980"/>
                  <a:pt x="6376157" y="4582407"/>
                </a:cubicBezTo>
                <a:cubicBezTo>
                  <a:pt x="6383310" y="4573837"/>
                  <a:pt x="6392608" y="4551699"/>
                  <a:pt x="6401192" y="4552413"/>
                </a:cubicBezTo>
                <a:cubicBezTo>
                  <a:pt x="6404052" y="4550271"/>
                  <a:pt x="6406198" y="4548129"/>
                  <a:pt x="6409059" y="4545986"/>
                </a:cubicBezTo>
                <a:cubicBezTo>
                  <a:pt x="6411920" y="4545986"/>
                  <a:pt x="6412636" y="4540987"/>
                  <a:pt x="6416212" y="4541700"/>
                </a:cubicBezTo>
                <a:cubicBezTo>
                  <a:pt x="6433379" y="4530989"/>
                  <a:pt x="6453407" y="4519563"/>
                  <a:pt x="6466996" y="4501709"/>
                </a:cubicBezTo>
                <a:cubicBezTo>
                  <a:pt x="6474865" y="4511707"/>
                  <a:pt x="6440532" y="4533846"/>
                  <a:pt x="6414066" y="4549556"/>
                </a:cubicBezTo>
                <a:cubicBezTo>
                  <a:pt x="6413352" y="4553841"/>
                  <a:pt x="6415497" y="4558126"/>
                  <a:pt x="6419788" y="4560268"/>
                </a:cubicBezTo>
                <a:cubicBezTo>
                  <a:pt x="6419788" y="4559554"/>
                  <a:pt x="6419788" y="4559554"/>
                  <a:pt x="6419788" y="4559554"/>
                </a:cubicBezTo>
                <a:cubicBezTo>
                  <a:pt x="6423366" y="4545986"/>
                  <a:pt x="6429086" y="4548842"/>
                  <a:pt x="6436240" y="4551699"/>
                </a:cubicBezTo>
                <a:cubicBezTo>
                  <a:pt x="6449114" y="4527419"/>
                  <a:pt x="6464136" y="4529561"/>
                  <a:pt x="6478440" y="4513136"/>
                </a:cubicBezTo>
                <a:cubicBezTo>
                  <a:pt x="6482018" y="4523848"/>
                  <a:pt x="6461990" y="4528846"/>
                  <a:pt x="6466996" y="4540273"/>
                </a:cubicBezTo>
                <a:cubicBezTo>
                  <a:pt x="6479872" y="4535988"/>
                  <a:pt x="6484879" y="4515992"/>
                  <a:pt x="6502760" y="4521705"/>
                </a:cubicBezTo>
                <a:cubicBezTo>
                  <a:pt x="6509198" y="4509565"/>
                  <a:pt x="6519212" y="4505280"/>
                  <a:pt x="6528510" y="4498853"/>
                </a:cubicBezTo>
                <a:cubicBezTo>
                  <a:pt x="6529942" y="4493139"/>
                  <a:pt x="6527079" y="4490997"/>
                  <a:pt x="6530656" y="4483856"/>
                </a:cubicBezTo>
                <a:cubicBezTo>
                  <a:pt x="6533518" y="4483856"/>
                  <a:pt x="6537093" y="4485284"/>
                  <a:pt x="6537808" y="4482428"/>
                </a:cubicBezTo>
                <a:cubicBezTo>
                  <a:pt x="6532086" y="4481714"/>
                  <a:pt x="6532086" y="4477429"/>
                  <a:pt x="6536378" y="4474572"/>
                </a:cubicBezTo>
                <a:cubicBezTo>
                  <a:pt x="6547107" y="4475287"/>
                  <a:pt x="6537093" y="4484570"/>
                  <a:pt x="6534948" y="4492426"/>
                </a:cubicBezTo>
                <a:cubicBezTo>
                  <a:pt x="6544247" y="4485284"/>
                  <a:pt x="6533518" y="4499567"/>
                  <a:pt x="6542100" y="4498139"/>
                </a:cubicBezTo>
                <a:cubicBezTo>
                  <a:pt x="6541386" y="4489570"/>
                  <a:pt x="6547107" y="4481714"/>
                  <a:pt x="6552114" y="4488855"/>
                </a:cubicBezTo>
                <a:cubicBezTo>
                  <a:pt x="6544962" y="4498139"/>
                  <a:pt x="6545677" y="4504566"/>
                  <a:pt x="6537093" y="4507422"/>
                </a:cubicBezTo>
                <a:cubicBezTo>
                  <a:pt x="6539240" y="4508136"/>
                  <a:pt x="6538524" y="4509565"/>
                  <a:pt x="6540670" y="4510280"/>
                </a:cubicBezTo>
                <a:cubicBezTo>
                  <a:pt x="6546392" y="4510993"/>
                  <a:pt x="6549970" y="4497424"/>
                  <a:pt x="6553546" y="4504566"/>
                </a:cubicBezTo>
                <a:cubicBezTo>
                  <a:pt x="6544962" y="4515278"/>
                  <a:pt x="6531372" y="4516707"/>
                  <a:pt x="6522788" y="4528846"/>
                </a:cubicBezTo>
                <a:cubicBezTo>
                  <a:pt x="6523504" y="4532417"/>
                  <a:pt x="6531372" y="4530275"/>
                  <a:pt x="6529942" y="4534560"/>
                </a:cubicBezTo>
                <a:cubicBezTo>
                  <a:pt x="6523504" y="4533131"/>
                  <a:pt x="6522788" y="4541700"/>
                  <a:pt x="6515636" y="4538130"/>
                </a:cubicBezTo>
                <a:cubicBezTo>
                  <a:pt x="6516351" y="4535273"/>
                  <a:pt x="6518496" y="4530989"/>
                  <a:pt x="6515636" y="4530275"/>
                </a:cubicBezTo>
                <a:cubicBezTo>
                  <a:pt x="6509914" y="4534560"/>
                  <a:pt x="6498468" y="4548842"/>
                  <a:pt x="6504191" y="4552413"/>
                </a:cubicBezTo>
                <a:cubicBezTo>
                  <a:pt x="6497753" y="4549556"/>
                  <a:pt x="6496323" y="4555983"/>
                  <a:pt x="6490602" y="4553127"/>
                </a:cubicBezTo>
                <a:cubicBezTo>
                  <a:pt x="6492032" y="4542415"/>
                  <a:pt x="6502044" y="4549556"/>
                  <a:pt x="6503476" y="4539558"/>
                </a:cubicBezTo>
                <a:cubicBezTo>
                  <a:pt x="6492032" y="4541700"/>
                  <a:pt x="6491316" y="4545986"/>
                  <a:pt x="6478440" y="4541700"/>
                </a:cubicBezTo>
                <a:cubicBezTo>
                  <a:pt x="6477010" y="4544558"/>
                  <a:pt x="6475580" y="4546700"/>
                  <a:pt x="6473434" y="4548842"/>
                </a:cubicBezTo>
                <a:cubicBezTo>
                  <a:pt x="6476295" y="4553127"/>
                  <a:pt x="6476295" y="4548842"/>
                  <a:pt x="6482734" y="4549556"/>
                </a:cubicBezTo>
                <a:cubicBezTo>
                  <a:pt x="6480588" y="4553841"/>
                  <a:pt x="6482018" y="4555983"/>
                  <a:pt x="6484164" y="4557412"/>
                </a:cubicBezTo>
                <a:cubicBezTo>
                  <a:pt x="6482018" y="4566695"/>
                  <a:pt x="6474865" y="4565981"/>
                  <a:pt x="6472004" y="4573837"/>
                </a:cubicBezTo>
                <a:cubicBezTo>
                  <a:pt x="6477726" y="4578836"/>
                  <a:pt x="6486309" y="4563125"/>
                  <a:pt x="6483448" y="4575266"/>
                </a:cubicBezTo>
                <a:cubicBezTo>
                  <a:pt x="6474865" y="4580264"/>
                  <a:pt x="6459128" y="4591691"/>
                  <a:pt x="6453407" y="4589549"/>
                </a:cubicBezTo>
                <a:cubicBezTo>
                  <a:pt x="6458414" y="4589549"/>
                  <a:pt x="6460560" y="4583835"/>
                  <a:pt x="6461990" y="4578122"/>
                </a:cubicBezTo>
                <a:cubicBezTo>
                  <a:pt x="6446969" y="4578122"/>
                  <a:pt x="6435525" y="4598832"/>
                  <a:pt x="6426226" y="4596690"/>
                </a:cubicBezTo>
                <a:cubicBezTo>
                  <a:pt x="6424796" y="4600974"/>
                  <a:pt x="6426941" y="4602403"/>
                  <a:pt x="6431232" y="4602403"/>
                </a:cubicBezTo>
                <a:cubicBezTo>
                  <a:pt x="6429802" y="4612401"/>
                  <a:pt x="6424080" y="4614542"/>
                  <a:pt x="6419072" y="4618828"/>
                </a:cubicBezTo>
                <a:cubicBezTo>
                  <a:pt x="6402622" y="4615971"/>
                  <a:pt x="6390462" y="4633110"/>
                  <a:pt x="6375441" y="4648822"/>
                </a:cubicBezTo>
                <a:cubicBezTo>
                  <a:pt x="6375441" y="4644537"/>
                  <a:pt x="6384740" y="4639538"/>
                  <a:pt x="6379017" y="4636681"/>
                </a:cubicBezTo>
                <a:cubicBezTo>
                  <a:pt x="6370434" y="4635252"/>
                  <a:pt x="6369718" y="4650250"/>
                  <a:pt x="6362566" y="4652393"/>
                </a:cubicBezTo>
                <a:cubicBezTo>
                  <a:pt x="6361136" y="4650250"/>
                  <a:pt x="6365428" y="4643823"/>
                  <a:pt x="6358989" y="4644537"/>
                </a:cubicBezTo>
                <a:cubicBezTo>
                  <a:pt x="6355414" y="4654535"/>
                  <a:pt x="6355414" y="4654535"/>
                  <a:pt x="6355414" y="4654535"/>
                </a:cubicBezTo>
                <a:cubicBezTo>
                  <a:pt x="6341108" y="4652393"/>
                  <a:pt x="6340392" y="4678101"/>
                  <a:pt x="6329663" y="4684528"/>
                </a:cubicBezTo>
                <a:cubicBezTo>
                  <a:pt x="6317504" y="4680243"/>
                  <a:pt x="6302482" y="4699525"/>
                  <a:pt x="6308920" y="4707381"/>
                </a:cubicBezTo>
                <a:cubicBezTo>
                  <a:pt x="6311066" y="4705953"/>
                  <a:pt x="6316788" y="4691670"/>
                  <a:pt x="6317504" y="4700954"/>
                </a:cubicBezTo>
                <a:cubicBezTo>
                  <a:pt x="6310350" y="4702382"/>
                  <a:pt x="6323226" y="4703811"/>
                  <a:pt x="6319649" y="4708809"/>
                </a:cubicBezTo>
                <a:cubicBezTo>
                  <a:pt x="6313212" y="4709523"/>
                  <a:pt x="6306774" y="4710952"/>
                  <a:pt x="6300336" y="4710952"/>
                </a:cubicBezTo>
                <a:cubicBezTo>
                  <a:pt x="6303198" y="4698811"/>
                  <a:pt x="6302482" y="4700954"/>
                  <a:pt x="6308920" y="4691670"/>
                </a:cubicBezTo>
                <a:cubicBezTo>
                  <a:pt x="6292468" y="4696669"/>
                  <a:pt x="6276733" y="4710238"/>
                  <a:pt x="6274586" y="4720950"/>
                </a:cubicBezTo>
                <a:cubicBezTo>
                  <a:pt x="6275302" y="4715950"/>
                  <a:pt x="6263142" y="4719521"/>
                  <a:pt x="6260281" y="4721664"/>
                </a:cubicBezTo>
                <a:cubicBezTo>
                  <a:pt x="6264572" y="4732375"/>
                  <a:pt x="6245976" y="4728804"/>
                  <a:pt x="6241684" y="4736660"/>
                </a:cubicBezTo>
                <a:cubicBezTo>
                  <a:pt x="6242398" y="4738089"/>
                  <a:pt x="6242398" y="4742374"/>
                  <a:pt x="6240968" y="4745945"/>
                </a:cubicBezTo>
                <a:cubicBezTo>
                  <a:pt x="6243114" y="4746658"/>
                  <a:pt x="6245260" y="4747372"/>
                  <a:pt x="6248122" y="4744516"/>
                </a:cubicBezTo>
                <a:cubicBezTo>
                  <a:pt x="6247406" y="4748087"/>
                  <a:pt x="6245976" y="4750943"/>
                  <a:pt x="6245260" y="4754514"/>
                </a:cubicBezTo>
                <a:cubicBezTo>
                  <a:pt x="6242398" y="4753799"/>
                  <a:pt x="6240968" y="4753085"/>
                  <a:pt x="6238823" y="4751658"/>
                </a:cubicBezTo>
                <a:cubicBezTo>
                  <a:pt x="6238108" y="4753085"/>
                  <a:pt x="6237392" y="4753799"/>
                  <a:pt x="6235962" y="4753799"/>
                </a:cubicBezTo>
                <a:cubicBezTo>
                  <a:pt x="6234532" y="4749516"/>
                  <a:pt x="6234532" y="4743802"/>
                  <a:pt x="6228094" y="4742374"/>
                </a:cubicBezTo>
                <a:cubicBezTo>
                  <a:pt x="6223802" y="4757370"/>
                  <a:pt x="6213788" y="4742374"/>
                  <a:pt x="6208781" y="4760227"/>
                </a:cubicBezTo>
                <a:cubicBezTo>
                  <a:pt x="6214504" y="4755943"/>
                  <a:pt x="6213072" y="4762370"/>
                  <a:pt x="6213788" y="4766655"/>
                </a:cubicBezTo>
                <a:cubicBezTo>
                  <a:pt x="6210211" y="4768082"/>
                  <a:pt x="6206636" y="4770939"/>
                  <a:pt x="6203058" y="4773082"/>
                </a:cubicBezTo>
                <a:cubicBezTo>
                  <a:pt x="6200198" y="4779509"/>
                  <a:pt x="6195190" y="4780937"/>
                  <a:pt x="6190899" y="4783794"/>
                </a:cubicBezTo>
                <a:cubicBezTo>
                  <a:pt x="6193044" y="4781651"/>
                  <a:pt x="6195190" y="4778080"/>
                  <a:pt x="6196622" y="4775224"/>
                </a:cubicBezTo>
                <a:cubicBezTo>
                  <a:pt x="6195906" y="4775224"/>
                  <a:pt x="6195190" y="4773082"/>
                  <a:pt x="6196622" y="4769511"/>
                </a:cubicBezTo>
                <a:cubicBezTo>
                  <a:pt x="6194476" y="4773796"/>
                  <a:pt x="6190184" y="4778795"/>
                  <a:pt x="6185892" y="4783794"/>
                </a:cubicBezTo>
                <a:cubicBezTo>
                  <a:pt x="6185176" y="4785936"/>
                  <a:pt x="6184462" y="4788078"/>
                  <a:pt x="6183746" y="4790221"/>
                </a:cubicBezTo>
                <a:cubicBezTo>
                  <a:pt x="6181600" y="4790221"/>
                  <a:pt x="6179455" y="4790936"/>
                  <a:pt x="6177310" y="4791649"/>
                </a:cubicBezTo>
                <a:cubicBezTo>
                  <a:pt x="6177310" y="4792363"/>
                  <a:pt x="6176594" y="4792363"/>
                  <a:pt x="6176594" y="4793077"/>
                </a:cubicBezTo>
                <a:cubicBezTo>
                  <a:pt x="6174448" y="4794506"/>
                  <a:pt x="6173017" y="4795934"/>
                  <a:pt x="6172302" y="4798790"/>
                </a:cubicBezTo>
                <a:cubicBezTo>
                  <a:pt x="6170156" y="4798790"/>
                  <a:pt x="6169441" y="4798076"/>
                  <a:pt x="6168010" y="4797363"/>
                </a:cubicBezTo>
                <a:cubicBezTo>
                  <a:pt x="6166580" y="4798076"/>
                  <a:pt x="6165148" y="4798790"/>
                  <a:pt x="6163718" y="4799505"/>
                </a:cubicBezTo>
                <a:cubicBezTo>
                  <a:pt x="6160857" y="4803790"/>
                  <a:pt x="6157996" y="4804504"/>
                  <a:pt x="6161573" y="4810931"/>
                </a:cubicBezTo>
                <a:cubicBezTo>
                  <a:pt x="6160142" y="4810217"/>
                  <a:pt x="6158712" y="4810217"/>
                  <a:pt x="6157282" y="4810217"/>
                </a:cubicBezTo>
                <a:cubicBezTo>
                  <a:pt x="6156566" y="4810217"/>
                  <a:pt x="6156566" y="4810217"/>
                  <a:pt x="6156566" y="4810217"/>
                </a:cubicBezTo>
                <a:cubicBezTo>
                  <a:pt x="6152274" y="4810931"/>
                  <a:pt x="6149413" y="4814502"/>
                  <a:pt x="6145836" y="4816644"/>
                </a:cubicBezTo>
                <a:cubicBezTo>
                  <a:pt x="6148698" y="4811645"/>
                  <a:pt x="6152989" y="4808075"/>
                  <a:pt x="6155134" y="4804504"/>
                </a:cubicBezTo>
                <a:cubicBezTo>
                  <a:pt x="6156566" y="4801646"/>
                  <a:pt x="6157282" y="4799505"/>
                  <a:pt x="6154420" y="4799505"/>
                </a:cubicBezTo>
                <a:cubicBezTo>
                  <a:pt x="6142975" y="4810217"/>
                  <a:pt x="6141545" y="4820929"/>
                  <a:pt x="6126524" y="4828785"/>
                </a:cubicBezTo>
                <a:cubicBezTo>
                  <a:pt x="6132961" y="4831641"/>
                  <a:pt x="6132961" y="4823071"/>
                  <a:pt x="6139399" y="4825214"/>
                </a:cubicBezTo>
                <a:cubicBezTo>
                  <a:pt x="6130816" y="4829498"/>
                  <a:pt x="6119372" y="4847351"/>
                  <a:pt x="6112933" y="4842353"/>
                </a:cubicBezTo>
                <a:cubicBezTo>
                  <a:pt x="6115794" y="4842353"/>
                  <a:pt x="6124378" y="4833783"/>
                  <a:pt x="6120802" y="4833069"/>
                </a:cubicBezTo>
                <a:cubicBezTo>
                  <a:pt x="6113648" y="4838068"/>
                  <a:pt x="6105066" y="4839497"/>
                  <a:pt x="6100774" y="4850922"/>
                </a:cubicBezTo>
                <a:cubicBezTo>
                  <a:pt x="6105780" y="4849495"/>
                  <a:pt x="6110788" y="4843781"/>
                  <a:pt x="6109358" y="4852351"/>
                </a:cubicBezTo>
                <a:cubicBezTo>
                  <a:pt x="6103635" y="4853779"/>
                  <a:pt x="6099344" y="4862349"/>
                  <a:pt x="6097912" y="4853065"/>
                </a:cubicBezTo>
                <a:cubicBezTo>
                  <a:pt x="6100059" y="4863778"/>
                  <a:pt x="6092191" y="4862349"/>
                  <a:pt x="6087898" y="4869490"/>
                </a:cubicBezTo>
                <a:cubicBezTo>
                  <a:pt x="6093621" y="4869490"/>
                  <a:pt x="6097198" y="4867348"/>
                  <a:pt x="6104350" y="4869490"/>
                </a:cubicBezTo>
                <a:cubicBezTo>
                  <a:pt x="6105066" y="4863063"/>
                  <a:pt x="6110073" y="4864491"/>
                  <a:pt x="6110073" y="4857349"/>
                </a:cubicBezTo>
                <a:cubicBezTo>
                  <a:pt x="6130100" y="4867348"/>
                  <a:pt x="6141545" y="4828785"/>
                  <a:pt x="6164434" y="4831641"/>
                </a:cubicBezTo>
                <a:cubicBezTo>
                  <a:pt x="6170156" y="4818787"/>
                  <a:pt x="6185892" y="4824500"/>
                  <a:pt x="6190184" y="4809502"/>
                </a:cubicBezTo>
                <a:cubicBezTo>
                  <a:pt x="6207350" y="4800933"/>
                  <a:pt x="6225232" y="4791649"/>
                  <a:pt x="6239538" y="4777366"/>
                </a:cubicBezTo>
                <a:cubicBezTo>
                  <a:pt x="6240968" y="4780937"/>
                  <a:pt x="6245976" y="4781651"/>
                  <a:pt x="6245976" y="4785936"/>
                </a:cubicBezTo>
                <a:cubicBezTo>
                  <a:pt x="6249552" y="4782365"/>
                  <a:pt x="6255990" y="4784507"/>
                  <a:pt x="6258136" y="4777366"/>
                </a:cubicBezTo>
                <a:cubicBezTo>
                  <a:pt x="6266719" y="4777366"/>
                  <a:pt x="6266719" y="4783080"/>
                  <a:pt x="6271010" y="4786650"/>
                </a:cubicBezTo>
                <a:cubicBezTo>
                  <a:pt x="6273156" y="4780223"/>
                  <a:pt x="6276018" y="4772368"/>
                  <a:pt x="6274586" y="4768797"/>
                </a:cubicBezTo>
                <a:cubicBezTo>
                  <a:pt x="6283170" y="4763797"/>
                  <a:pt x="6290322" y="4765940"/>
                  <a:pt x="6293184" y="4766655"/>
                </a:cubicBezTo>
                <a:cubicBezTo>
                  <a:pt x="6294614" y="4760227"/>
                  <a:pt x="6293184" y="4757370"/>
                  <a:pt x="6299621" y="4754514"/>
                </a:cubicBezTo>
                <a:cubicBezTo>
                  <a:pt x="6302482" y="4762370"/>
                  <a:pt x="6291754" y="4768797"/>
                  <a:pt x="6298191" y="4772368"/>
                </a:cubicBezTo>
                <a:cubicBezTo>
                  <a:pt x="6302482" y="4766655"/>
                  <a:pt x="6309635" y="4755228"/>
                  <a:pt x="6314642" y="4764512"/>
                </a:cubicBezTo>
                <a:cubicBezTo>
                  <a:pt x="6316788" y="4758085"/>
                  <a:pt x="6321080" y="4757370"/>
                  <a:pt x="6323226" y="4752372"/>
                </a:cubicBezTo>
                <a:cubicBezTo>
                  <a:pt x="6318934" y="4749516"/>
                  <a:pt x="6317504" y="4745230"/>
                  <a:pt x="6321794" y="4736660"/>
                </a:cubicBezTo>
                <a:cubicBezTo>
                  <a:pt x="6328948" y="4738089"/>
                  <a:pt x="6318934" y="4743087"/>
                  <a:pt x="6328233" y="4745230"/>
                </a:cubicBezTo>
                <a:cubicBezTo>
                  <a:pt x="6333956" y="4733090"/>
                  <a:pt x="6343254" y="4738089"/>
                  <a:pt x="6353984" y="4728804"/>
                </a:cubicBezTo>
                <a:cubicBezTo>
                  <a:pt x="6349690" y="4739517"/>
                  <a:pt x="6347545" y="4740231"/>
                  <a:pt x="6352552" y="4745945"/>
                </a:cubicBezTo>
                <a:cubicBezTo>
                  <a:pt x="6348260" y="4745230"/>
                  <a:pt x="6348976" y="4754514"/>
                  <a:pt x="6346830" y="4758085"/>
                </a:cubicBezTo>
                <a:cubicBezTo>
                  <a:pt x="6339677" y="4758799"/>
                  <a:pt x="6334670" y="4764512"/>
                  <a:pt x="6329663" y="4768797"/>
                </a:cubicBezTo>
                <a:cubicBezTo>
                  <a:pt x="6328233" y="4762370"/>
                  <a:pt x="6338962" y="4759513"/>
                  <a:pt x="6333240" y="4756656"/>
                </a:cubicBezTo>
                <a:cubicBezTo>
                  <a:pt x="6330378" y="4768082"/>
                  <a:pt x="6315358" y="4758799"/>
                  <a:pt x="6318934" y="4772368"/>
                </a:cubicBezTo>
                <a:cubicBezTo>
                  <a:pt x="6304628" y="4773082"/>
                  <a:pt x="6298191" y="4776653"/>
                  <a:pt x="6283170" y="4783080"/>
                </a:cubicBezTo>
                <a:cubicBezTo>
                  <a:pt x="6281740" y="4787365"/>
                  <a:pt x="6281024" y="4790936"/>
                  <a:pt x="6282454" y="4793077"/>
                </a:cubicBezTo>
                <a:cubicBezTo>
                  <a:pt x="6279593" y="4793077"/>
                  <a:pt x="6276733" y="4793077"/>
                  <a:pt x="6276018" y="4797363"/>
                </a:cubicBezTo>
                <a:cubicBezTo>
                  <a:pt x="6267434" y="4800219"/>
                  <a:pt x="6277448" y="4788792"/>
                  <a:pt x="6272440" y="4789507"/>
                </a:cubicBezTo>
                <a:cubicBezTo>
                  <a:pt x="6263858" y="4790936"/>
                  <a:pt x="6261712" y="4798076"/>
                  <a:pt x="6265288" y="4803790"/>
                </a:cubicBezTo>
                <a:cubicBezTo>
                  <a:pt x="6258136" y="4804504"/>
                  <a:pt x="6260281" y="4799505"/>
                  <a:pt x="6255274" y="4799505"/>
                </a:cubicBezTo>
                <a:cubicBezTo>
                  <a:pt x="6244544" y="4806646"/>
                  <a:pt x="6245976" y="4816644"/>
                  <a:pt x="6229524" y="4814502"/>
                </a:cubicBezTo>
                <a:cubicBezTo>
                  <a:pt x="6228094" y="4819500"/>
                  <a:pt x="6234532" y="4818073"/>
                  <a:pt x="6230954" y="4824500"/>
                </a:cubicBezTo>
                <a:cubicBezTo>
                  <a:pt x="6220225" y="4828785"/>
                  <a:pt x="6218795" y="4828785"/>
                  <a:pt x="6225948" y="4831641"/>
                </a:cubicBezTo>
                <a:cubicBezTo>
                  <a:pt x="6222371" y="4835926"/>
                  <a:pt x="6215218" y="4833783"/>
                  <a:pt x="6210211" y="4837354"/>
                </a:cubicBezTo>
                <a:cubicBezTo>
                  <a:pt x="6198767" y="4858064"/>
                  <a:pt x="6178024" y="4855922"/>
                  <a:pt x="6165148" y="4864491"/>
                </a:cubicBezTo>
                <a:cubicBezTo>
                  <a:pt x="6162288" y="4873775"/>
                  <a:pt x="6155134" y="4886629"/>
                  <a:pt x="6164434" y="4887344"/>
                </a:cubicBezTo>
                <a:cubicBezTo>
                  <a:pt x="6165864" y="4881630"/>
                  <a:pt x="6162288" y="4879488"/>
                  <a:pt x="6168010" y="4875203"/>
                </a:cubicBezTo>
                <a:cubicBezTo>
                  <a:pt x="6176594" y="4873061"/>
                  <a:pt x="6167296" y="4883059"/>
                  <a:pt x="6175162" y="4881630"/>
                </a:cubicBezTo>
                <a:cubicBezTo>
                  <a:pt x="6198767" y="4865920"/>
                  <a:pt x="6222371" y="4849495"/>
                  <a:pt x="6248837" y="4839497"/>
                </a:cubicBezTo>
                <a:cubicBezTo>
                  <a:pt x="6247406" y="4849495"/>
                  <a:pt x="6240253" y="4848066"/>
                  <a:pt x="6237392" y="4853779"/>
                </a:cubicBezTo>
                <a:cubicBezTo>
                  <a:pt x="6238823" y="4860920"/>
                  <a:pt x="6245976" y="4853779"/>
                  <a:pt x="6243114" y="4862349"/>
                </a:cubicBezTo>
                <a:cubicBezTo>
                  <a:pt x="6240253" y="4861634"/>
                  <a:pt x="6238823" y="4860207"/>
                  <a:pt x="6237392" y="4858778"/>
                </a:cubicBezTo>
                <a:cubicBezTo>
                  <a:pt x="6230239" y="4870205"/>
                  <a:pt x="6231670" y="4874489"/>
                  <a:pt x="6223802" y="4880202"/>
                </a:cubicBezTo>
                <a:cubicBezTo>
                  <a:pt x="6232385" y="4870918"/>
                  <a:pt x="6222371" y="4873775"/>
                  <a:pt x="6224518" y="4864491"/>
                </a:cubicBezTo>
                <a:cubicBezTo>
                  <a:pt x="6227378" y="4864491"/>
                  <a:pt x="6231670" y="4866634"/>
                  <a:pt x="6233816" y="4863778"/>
                </a:cubicBezTo>
                <a:cubicBezTo>
                  <a:pt x="6231670" y="4860207"/>
                  <a:pt x="6234532" y="4853065"/>
                  <a:pt x="6228094" y="4852351"/>
                </a:cubicBezTo>
                <a:cubicBezTo>
                  <a:pt x="6233816" y="4863778"/>
                  <a:pt x="6220941" y="4857349"/>
                  <a:pt x="6215934" y="4868776"/>
                </a:cubicBezTo>
                <a:cubicBezTo>
                  <a:pt x="6223086" y="4869490"/>
                  <a:pt x="6214504" y="4881630"/>
                  <a:pt x="6213072" y="4883773"/>
                </a:cubicBezTo>
                <a:cubicBezTo>
                  <a:pt x="6198767" y="4889486"/>
                  <a:pt x="6168726" y="4925907"/>
                  <a:pt x="6155134" y="4922337"/>
                </a:cubicBezTo>
                <a:cubicBezTo>
                  <a:pt x="6154420" y="4926621"/>
                  <a:pt x="6163003" y="4925193"/>
                  <a:pt x="6157996" y="4933049"/>
                </a:cubicBezTo>
                <a:cubicBezTo>
                  <a:pt x="6143690" y="4928049"/>
                  <a:pt x="6142260" y="4931620"/>
                  <a:pt x="6131531" y="4937333"/>
                </a:cubicBezTo>
                <a:cubicBezTo>
                  <a:pt x="6137968" y="4930191"/>
                  <a:pt x="6132961" y="4924479"/>
                  <a:pt x="6140830" y="4923050"/>
                </a:cubicBezTo>
                <a:cubicBezTo>
                  <a:pt x="6140114" y="4925907"/>
                  <a:pt x="6139399" y="4928764"/>
                  <a:pt x="6143690" y="4928049"/>
                </a:cubicBezTo>
                <a:cubicBezTo>
                  <a:pt x="6145120" y="4923764"/>
                  <a:pt x="6151559" y="4916623"/>
                  <a:pt x="6149413" y="4910910"/>
                </a:cubicBezTo>
                <a:cubicBezTo>
                  <a:pt x="6145120" y="4918766"/>
                  <a:pt x="6120802" y="4925193"/>
                  <a:pt x="6127240" y="4943760"/>
                </a:cubicBezTo>
                <a:cubicBezTo>
                  <a:pt x="6120087" y="4945903"/>
                  <a:pt x="6116510" y="4953044"/>
                  <a:pt x="6110073" y="4954472"/>
                </a:cubicBezTo>
                <a:cubicBezTo>
                  <a:pt x="6110788" y="4945189"/>
                  <a:pt x="6120802" y="4940190"/>
                  <a:pt x="6113648" y="4937333"/>
                </a:cubicBezTo>
                <a:cubicBezTo>
                  <a:pt x="6105780" y="4936620"/>
                  <a:pt x="6106496" y="4953044"/>
                  <a:pt x="6098628" y="4953044"/>
                </a:cubicBezTo>
                <a:cubicBezTo>
                  <a:pt x="6108642" y="4963757"/>
                  <a:pt x="6080746" y="4971611"/>
                  <a:pt x="6082177" y="4981610"/>
                </a:cubicBezTo>
                <a:cubicBezTo>
                  <a:pt x="6077884" y="4977325"/>
                  <a:pt x="6082892" y="4976611"/>
                  <a:pt x="6080746" y="4973754"/>
                </a:cubicBezTo>
                <a:cubicBezTo>
                  <a:pt x="6075024" y="4974469"/>
                  <a:pt x="6067156" y="4979467"/>
                  <a:pt x="6070018" y="4985181"/>
                </a:cubicBezTo>
                <a:cubicBezTo>
                  <a:pt x="6060718" y="4982323"/>
                  <a:pt x="6062864" y="4992321"/>
                  <a:pt x="6055711" y="4985894"/>
                </a:cubicBezTo>
                <a:cubicBezTo>
                  <a:pt x="6050704" y="4992321"/>
                  <a:pt x="6044982" y="4999463"/>
                  <a:pt x="6049274" y="5005177"/>
                </a:cubicBezTo>
                <a:cubicBezTo>
                  <a:pt x="6042837" y="5012318"/>
                  <a:pt x="6044982" y="4995892"/>
                  <a:pt x="6038544" y="5003748"/>
                </a:cubicBezTo>
                <a:cubicBezTo>
                  <a:pt x="6041406" y="5008747"/>
                  <a:pt x="6040690" y="5014460"/>
                  <a:pt x="6029246" y="5018031"/>
                </a:cubicBezTo>
                <a:cubicBezTo>
                  <a:pt x="6025669" y="5017316"/>
                  <a:pt x="6029962" y="5010889"/>
                  <a:pt x="6027100" y="5010175"/>
                </a:cubicBezTo>
                <a:cubicBezTo>
                  <a:pt x="6021378" y="5014460"/>
                  <a:pt x="6026384" y="5015174"/>
                  <a:pt x="6026384" y="5020173"/>
                </a:cubicBezTo>
                <a:cubicBezTo>
                  <a:pt x="6022094" y="5019459"/>
                  <a:pt x="6020662" y="5022316"/>
                  <a:pt x="6016370" y="5021601"/>
                </a:cubicBezTo>
                <a:cubicBezTo>
                  <a:pt x="6011364" y="5015889"/>
                  <a:pt x="6027100" y="5014460"/>
                  <a:pt x="6020662" y="5009462"/>
                </a:cubicBezTo>
                <a:cubicBezTo>
                  <a:pt x="6010650" y="5012318"/>
                  <a:pt x="6003496" y="5025172"/>
                  <a:pt x="6011364" y="5030885"/>
                </a:cubicBezTo>
                <a:cubicBezTo>
                  <a:pt x="6002781" y="5027314"/>
                  <a:pt x="5989906" y="5028028"/>
                  <a:pt x="5994912" y="5039455"/>
                </a:cubicBezTo>
                <a:cubicBezTo>
                  <a:pt x="5988474" y="5043740"/>
                  <a:pt x="5990622" y="5037312"/>
                  <a:pt x="5987044" y="5035884"/>
                </a:cubicBezTo>
                <a:cubicBezTo>
                  <a:pt x="5969878" y="5053738"/>
                  <a:pt x="5956287" y="5055165"/>
                  <a:pt x="5941266" y="5075875"/>
                </a:cubicBezTo>
                <a:cubicBezTo>
                  <a:pt x="5934114" y="5076590"/>
                  <a:pt x="5936259" y="5070877"/>
                  <a:pt x="5931968" y="5069448"/>
                </a:cubicBezTo>
                <a:cubicBezTo>
                  <a:pt x="5923385" y="5079446"/>
                  <a:pt x="5922670" y="5093729"/>
                  <a:pt x="5912656" y="5087302"/>
                </a:cubicBezTo>
                <a:cubicBezTo>
                  <a:pt x="5909078" y="5098014"/>
                  <a:pt x="5900496" y="5097300"/>
                  <a:pt x="5900496" y="5103727"/>
                </a:cubicBezTo>
                <a:cubicBezTo>
                  <a:pt x="5901210" y="5100871"/>
                  <a:pt x="5897634" y="5100156"/>
                  <a:pt x="5894774" y="5100156"/>
                </a:cubicBezTo>
                <a:cubicBezTo>
                  <a:pt x="5893344" y="5106583"/>
                  <a:pt x="5874030" y="5134435"/>
                  <a:pt x="5868308" y="5121580"/>
                </a:cubicBezTo>
                <a:cubicBezTo>
                  <a:pt x="5864016" y="5133721"/>
                  <a:pt x="5854002" y="5144434"/>
                  <a:pt x="5853288" y="5153003"/>
                </a:cubicBezTo>
                <a:cubicBezTo>
                  <a:pt x="5836836" y="5147290"/>
                  <a:pt x="5812516" y="5184425"/>
                  <a:pt x="5814662" y="5165144"/>
                </a:cubicBezTo>
                <a:cubicBezTo>
                  <a:pt x="5805364" y="5167285"/>
                  <a:pt x="5812516" y="5177998"/>
                  <a:pt x="5801786" y="5175856"/>
                </a:cubicBezTo>
                <a:cubicBezTo>
                  <a:pt x="5794634" y="5174427"/>
                  <a:pt x="5812516" y="5169427"/>
                  <a:pt x="5805364" y="5166571"/>
                </a:cubicBezTo>
                <a:cubicBezTo>
                  <a:pt x="5796780" y="5168714"/>
                  <a:pt x="5781760" y="5177998"/>
                  <a:pt x="5788912" y="5187281"/>
                </a:cubicBezTo>
                <a:cubicBezTo>
                  <a:pt x="5791058" y="5182996"/>
                  <a:pt x="5802502" y="5176569"/>
                  <a:pt x="5802502" y="5181568"/>
                </a:cubicBezTo>
                <a:cubicBezTo>
                  <a:pt x="5790342" y="5187281"/>
                  <a:pt x="5776753" y="5198708"/>
                  <a:pt x="5766739" y="5196566"/>
                </a:cubicBezTo>
                <a:cubicBezTo>
                  <a:pt x="5761732" y="5204420"/>
                  <a:pt x="5773176" y="5199422"/>
                  <a:pt x="5768169" y="5207277"/>
                </a:cubicBezTo>
                <a:cubicBezTo>
                  <a:pt x="5757440" y="5206563"/>
                  <a:pt x="5761016" y="5212276"/>
                  <a:pt x="5753864" y="5215132"/>
                </a:cubicBezTo>
                <a:cubicBezTo>
                  <a:pt x="5759585" y="5215847"/>
                  <a:pt x="5764592" y="5216561"/>
                  <a:pt x="5766024" y="5219418"/>
                </a:cubicBezTo>
                <a:cubicBezTo>
                  <a:pt x="5770314" y="5212276"/>
                  <a:pt x="5776038" y="5205849"/>
                  <a:pt x="5785336" y="5209420"/>
                </a:cubicBezTo>
                <a:cubicBezTo>
                  <a:pt x="5781760" y="5217276"/>
                  <a:pt x="5772460" y="5212991"/>
                  <a:pt x="5769599" y="5222274"/>
                </a:cubicBezTo>
                <a:cubicBezTo>
                  <a:pt x="5758870" y="5224417"/>
                  <a:pt x="5754578" y="5212991"/>
                  <a:pt x="5748857" y="5222274"/>
                </a:cubicBezTo>
                <a:cubicBezTo>
                  <a:pt x="5745996" y="5229415"/>
                  <a:pt x="5751718" y="5230130"/>
                  <a:pt x="5748141" y="5237271"/>
                </a:cubicBezTo>
                <a:cubicBezTo>
                  <a:pt x="5743850" y="5236557"/>
                  <a:pt x="5743850" y="5236557"/>
                  <a:pt x="5743850" y="5236557"/>
                </a:cubicBezTo>
                <a:cubicBezTo>
                  <a:pt x="5743134" y="5237986"/>
                  <a:pt x="5742418" y="5239413"/>
                  <a:pt x="5740988" y="5238699"/>
                </a:cubicBezTo>
                <a:cubicBezTo>
                  <a:pt x="5743850" y="5231557"/>
                  <a:pt x="5745996" y="5224417"/>
                  <a:pt x="5742418" y="5220846"/>
                </a:cubicBezTo>
                <a:cubicBezTo>
                  <a:pt x="5734550" y="5230130"/>
                  <a:pt x="5737412" y="5220132"/>
                  <a:pt x="5735266" y="5215132"/>
                </a:cubicBezTo>
                <a:cubicBezTo>
                  <a:pt x="5725968" y="5217989"/>
                  <a:pt x="5730974" y="5225845"/>
                  <a:pt x="5724538" y="5233700"/>
                </a:cubicBezTo>
                <a:cubicBezTo>
                  <a:pt x="5712376" y="5234415"/>
                  <a:pt x="5692349" y="5247269"/>
                  <a:pt x="5698787" y="5260838"/>
                </a:cubicBezTo>
                <a:cubicBezTo>
                  <a:pt x="5688773" y="5260838"/>
                  <a:pt x="5698072" y="5247269"/>
                  <a:pt x="5690919" y="5244413"/>
                </a:cubicBezTo>
                <a:cubicBezTo>
                  <a:pt x="5690919" y="5250125"/>
                  <a:pt x="5687342" y="5259409"/>
                  <a:pt x="5688773" y="5264408"/>
                </a:cubicBezTo>
                <a:cubicBezTo>
                  <a:pt x="5680189" y="5265837"/>
                  <a:pt x="5673036" y="5269408"/>
                  <a:pt x="5669461" y="5279406"/>
                </a:cubicBezTo>
                <a:cubicBezTo>
                  <a:pt x="5660877" y="5279406"/>
                  <a:pt x="5672321" y="5265123"/>
                  <a:pt x="5659447" y="5267979"/>
                </a:cubicBezTo>
                <a:cubicBezTo>
                  <a:pt x="5658016" y="5273692"/>
                  <a:pt x="5655870" y="5279406"/>
                  <a:pt x="5653724" y="5285118"/>
                </a:cubicBezTo>
                <a:cubicBezTo>
                  <a:pt x="5649433" y="5275835"/>
                  <a:pt x="5642995" y="5285833"/>
                  <a:pt x="5632266" y="5287260"/>
                </a:cubicBezTo>
                <a:cubicBezTo>
                  <a:pt x="5631551" y="5290118"/>
                  <a:pt x="5634412" y="5290831"/>
                  <a:pt x="5632266" y="5294402"/>
                </a:cubicBezTo>
                <a:cubicBezTo>
                  <a:pt x="5620821" y="5296545"/>
                  <a:pt x="5605800" y="5306543"/>
                  <a:pt x="5606516" y="5321539"/>
                </a:cubicBezTo>
                <a:cubicBezTo>
                  <a:pt x="5601509" y="5315112"/>
                  <a:pt x="5589350" y="5325109"/>
                  <a:pt x="5591495" y="5332251"/>
                </a:cubicBezTo>
                <a:cubicBezTo>
                  <a:pt x="5576474" y="5325109"/>
                  <a:pt x="5575043" y="5345819"/>
                  <a:pt x="5563599" y="5345819"/>
                </a:cubicBezTo>
                <a:cubicBezTo>
                  <a:pt x="5566460" y="5352246"/>
                  <a:pt x="5562169" y="5348677"/>
                  <a:pt x="5559308" y="5352961"/>
                </a:cubicBezTo>
                <a:cubicBezTo>
                  <a:pt x="5562169" y="5353675"/>
                  <a:pt x="5563599" y="5355104"/>
                  <a:pt x="5565029" y="5356531"/>
                </a:cubicBezTo>
                <a:cubicBezTo>
                  <a:pt x="5560738" y="5362245"/>
                  <a:pt x="5557876" y="5370100"/>
                  <a:pt x="5550724" y="5370100"/>
                </a:cubicBezTo>
                <a:cubicBezTo>
                  <a:pt x="5553585" y="5362959"/>
                  <a:pt x="5564314" y="5360102"/>
                  <a:pt x="5556446" y="5355104"/>
                </a:cubicBezTo>
                <a:cubicBezTo>
                  <a:pt x="5546432" y="5367244"/>
                  <a:pt x="5528550" y="5362245"/>
                  <a:pt x="5517820" y="5372958"/>
                </a:cubicBezTo>
                <a:cubicBezTo>
                  <a:pt x="5513529" y="5378670"/>
                  <a:pt x="5512814" y="5383668"/>
                  <a:pt x="5517106" y="5387955"/>
                </a:cubicBezTo>
                <a:cubicBezTo>
                  <a:pt x="5532127" y="5386526"/>
                  <a:pt x="5518536" y="5374385"/>
                  <a:pt x="5529982" y="5371529"/>
                </a:cubicBezTo>
                <a:cubicBezTo>
                  <a:pt x="5525689" y="5382241"/>
                  <a:pt x="5534272" y="5383668"/>
                  <a:pt x="5534988" y="5390811"/>
                </a:cubicBezTo>
                <a:cubicBezTo>
                  <a:pt x="5527834" y="5383668"/>
                  <a:pt x="5520682" y="5392239"/>
                  <a:pt x="5512814" y="5395096"/>
                </a:cubicBezTo>
                <a:cubicBezTo>
                  <a:pt x="5512814" y="5388668"/>
                  <a:pt x="5514245" y="5381527"/>
                  <a:pt x="5505661" y="5380812"/>
                </a:cubicBezTo>
                <a:cubicBezTo>
                  <a:pt x="5502801" y="5385097"/>
                  <a:pt x="5508522" y="5392239"/>
                  <a:pt x="5501370" y="5393667"/>
                </a:cubicBezTo>
                <a:cubicBezTo>
                  <a:pt x="5501370" y="5390097"/>
                  <a:pt x="5501370" y="5387240"/>
                  <a:pt x="5499940" y="5385097"/>
                </a:cubicBezTo>
                <a:cubicBezTo>
                  <a:pt x="5493502" y="5390811"/>
                  <a:pt x="5488494" y="5397953"/>
                  <a:pt x="5482058" y="5402951"/>
                </a:cubicBezTo>
                <a:cubicBezTo>
                  <a:pt x="5470612" y="5396524"/>
                  <a:pt x="5456307" y="5420090"/>
                  <a:pt x="5443432" y="5422948"/>
                </a:cubicBezTo>
                <a:cubicBezTo>
                  <a:pt x="5446293" y="5424375"/>
                  <a:pt x="5444147" y="5428660"/>
                  <a:pt x="5444863" y="5431517"/>
                </a:cubicBezTo>
                <a:cubicBezTo>
                  <a:pt x="5441286" y="5432945"/>
                  <a:pt x="5436279" y="5431517"/>
                  <a:pt x="5434849" y="5440087"/>
                </a:cubicBezTo>
                <a:cubicBezTo>
                  <a:pt x="5422690" y="5432231"/>
                  <a:pt x="5419828" y="5448656"/>
                  <a:pt x="5410530" y="5457226"/>
                </a:cubicBezTo>
                <a:cubicBezTo>
                  <a:pt x="5411244" y="5449370"/>
                  <a:pt x="5404092" y="5459368"/>
                  <a:pt x="5402662" y="5452941"/>
                </a:cubicBezTo>
                <a:cubicBezTo>
                  <a:pt x="5404807" y="5445085"/>
                  <a:pt x="5407668" y="5440800"/>
                  <a:pt x="5412676" y="5439373"/>
                </a:cubicBezTo>
                <a:cubicBezTo>
                  <a:pt x="5403376" y="5430802"/>
                  <a:pt x="5389786" y="5445085"/>
                  <a:pt x="5384064" y="5455083"/>
                </a:cubicBezTo>
                <a:cubicBezTo>
                  <a:pt x="5389786" y="5455083"/>
                  <a:pt x="5391932" y="5446514"/>
                  <a:pt x="5399800" y="5450085"/>
                </a:cubicBezTo>
                <a:cubicBezTo>
                  <a:pt x="5387640" y="5463653"/>
                  <a:pt x="5371904" y="5471509"/>
                  <a:pt x="5361174" y="5487934"/>
                </a:cubicBezTo>
                <a:cubicBezTo>
                  <a:pt x="5360460" y="5490790"/>
                  <a:pt x="5363322" y="5490790"/>
                  <a:pt x="5366897" y="5491505"/>
                </a:cubicBezTo>
                <a:cubicBezTo>
                  <a:pt x="5362606" y="5503644"/>
                  <a:pt x="5362606" y="5503644"/>
                  <a:pt x="5362606" y="5503644"/>
                </a:cubicBezTo>
                <a:cubicBezTo>
                  <a:pt x="5354738" y="5503644"/>
                  <a:pt x="5360460" y="5494361"/>
                  <a:pt x="5351876" y="5494361"/>
                </a:cubicBezTo>
                <a:cubicBezTo>
                  <a:pt x="5337571" y="5496503"/>
                  <a:pt x="5344724" y="5510071"/>
                  <a:pt x="5331848" y="5506501"/>
                </a:cubicBezTo>
                <a:cubicBezTo>
                  <a:pt x="5331134" y="5517927"/>
                  <a:pt x="5346154" y="5511500"/>
                  <a:pt x="5349730" y="5507215"/>
                </a:cubicBezTo>
                <a:cubicBezTo>
                  <a:pt x="5349015" y="5518642"/>
                  <a:pt x="5333280" y="5513642"/>
                  <a:pt x="5337571" y="5522927"/>
                </a:cubicBezTo>
                <a:cubicBezTo>
                  <a:pt x="5327557" y="5520784"/>
                  <a:pt x="5334710" y="5506501"/>
                  <a:pt x="5319688" y="5507215"/>
                </a:cubicBezTo>
                <a:cubicBezTo>
                  <a:pt x="5314682" y="5517927"/>
                  <a:pt x="5287501" y="5530068"/>
                  <a:pt x="5299660" y="5545779"/>
                </a:cubicBezTo>
                <a:cubicBezTo>
                  <a:pt x="5304668" y="5536495"/>
                  <a:pt x="5311820" y="5530781"/>
                  <a:pt x="5318258" y="5525069"/>
                </a:cubicBezTo>
                <a:cubicBezTo>
                  <a:pt x="5321120" y="5532210"/>
                  <a:pt x="5308959" y="5532210"/>
                  <a:pt x="5316113" y="5537923"/>
                </a:cubicBezTo>
                <a:cubicBezTo>
                  <a:pt x="5302522" y="5541494"/>
                  <a:pt x="5286786" y="5563632"/>
                  <a:pt x="5277487" y="5562918"/>
                </a:cubicBezTo>
                <a:cubicBezTo>
                  <a:pt x="5280348" y="5562918"/>
                  <a:pt x="5281778" y="5560776"/>
                  <a:pt x="5283924" y="5558633"/>
                </a:cubicBezTo>
                <a:cubicBezTo>
                  <a:pt x="5277487" y="5556491"/>
                  <a:pt x="5271764" y="5563632"/>
                  <a:pt x="5276772" y="5552206"/>
                </a:cubicBezTo>
                <a:cubicBezTo>
                  <a:pt x="5280348" y="5543637"/>
                  <a:pt x="5279633" y="5562203"/>
                  <a:pt x="5283210" y="5553634"/>
                </a:cubicBezTo>
                <a:cubicBezTo>
                  <a:pt x="5290362" y="5540780"/>
                  <a:pt x="5278917" y="5552206"/>
                  <a:pt x="5279633" y="5545064"/>
                </a:cubicBezTo>
                <a:cubicBezTo>
                  <a:pt x="5288931" y="5541494"/>
                  <a:pt x="5281064" y="5532925"/>
                  <a:pt x="5292508" y="5526497"/>
                </a:cubicBezTo>
                <a:cubicBezTo>
                  <a:pt x="5285356" y="5525069"/>
                  <a:pt x="5281064" y="5530781"/>
                  <a:pt x="5276057" y="5534352"/>
                </a:cubicBezTo>
                <a:cubicBezTo>
                  <a:pt x="5275342" y="5540066"/>
                  <a:pt x="5276772" y="5547922"/>
                  <a:pt x="5268904" y="5548635"/>
                </a:cubicBezTo>
                <a:cubicBezTo>
                  <a:pt x="5268189" y="5545064"/>
                  <a:pt x="5270334" y="5539352"/>
                  <a:pt x="5266043" y="5537923"/>
                </a:cubicBezTo>
                <a:cubicBezTo>
                  <a:pt x="5261036" y="5542922"/>
                  <a:pt x="5256030" y="5547207"/>
                  <a:pt x="5260320" y="5552206"/>
                </a:cubicBezTo>
                <a:cubicBezTo>
                  <a:pt x="5266043" y="5545064"/>
                  <a:pt x="5268904" y="5558633"/>
                  <a:pt x="5274626" y="5552206"/>
                </a:cubicBezTo>
                <a:cubicBezTo>
                  <a:pt x="5272480" y="5563632"/>
                  <a:pt x="5263182" y="5558633"/>
                  <a:pt x="5257460" y="5562203"/>
                </a:cubicBezTo>
                <a:cubicBezTo>
                  <a:pt x="5256030" y="5565774"/>
                  <a:pt x="5253168" y="5570774"/>
                  <a:pt x="5256030" y="5572203"/>
                </a:cubicBezTo>
                <a:cubicBezTo>
                  <a:pt x="5259605" y="5566489"/>
                  <a:pt x="5265328" y="5565774"/>
                  <a:pt x="5270334" y="5564347"/>
                </a:cubicBezTo>
                <a:cubicBezTo>
                  <a:pt x="5271764" y="5574344"/>
                  <a:pt x="5265328" y="5567203"/>
                  <a:pt x="5263182" y="5577915"/>
                </a:cubicBezTo>
                <a:cubicBezTo>
                  <a:pt x="5271764" y="5575059"/>
                  <a:pt x="5277487" y="5567203"/>
                  <a:pt x="5286786" y="5564347"/>
                </a:cubicBezTo>
                <a:cubicBezTo>
                  <a:pt x="5286071" y="5567203"/>
                  <a:pt x="5283924" y="5570774"/>
                  <a:pt x="5286071" y="5571488"/>
                </a:cubicBezTo>
                <a:cubicBezTo>
                  <a:pt x="5291078" y="5567203"/>
                  <a:pt x="5295370" y="5564347"/>
                  <a:pt x="5290362" y="5559347"/>
                </a:cubicBezTo>
                <a:cubicBezTo>
                  <a:pt x="5300376" y="5556491"/>
                  <a:pt x="5308959" y="5552206"/>
                  <a:pt x="5311820" y="5545064"/>
                </a:cubicBezTo>
                <a:cubicBezTo>
                  <a:pt x="5310390" y="5551493"/>
                  <a:pt x="5318258" y="5545779"/>
                  <a:pt x="5317543" y="5540780"/>
                </a:cubicBezTo>
                <a:cubicBezTo>
                  <a:pt x="5320404" y="5540780"/>
                  <a:pt x="5321834" y="5542208"/>
                  <a:pt x="5323266" y="5544351"/>
                </a:cubicBezTo>
                <a:cubicBezTo>
                  <a:pt x="5326127" y="5541494"/>
                  <a:pt x="5328272" y="5537923"/>
                  <a:pt x="5329702" y="5532210"/>
                </a:cubicBezTo>
                <a:cubicBezTo>
                  <a:pt x="5341862" y="5536495"/>
                  <a:pt x="5346869" y="5525783"/>
                  <a:pt x="5353308" y="5517927"/>
                </a:cubicBezTo>
                <a:cubicBezTo>
                  <a:pt x="5351876" y="5522212"/>
                  <a:pt x="5359744" y="5520070"/>
                  <a:pt x="5360460" y="5523641"/>
                </a:cubicBezTo>
                <a:cubicBezTo>
                  <a:pt x="5366897" y="5505073"/>
                  <a:pt x="5394793" y="5510071"/>
                  <a:pt x="5394793" y="5490076"/>
                </a:cubicBezTo>
                <a:cubicBezTo>
                  <a:pt x="5402662" y="5494361"/>
                  <a:pt x="5404092" y="5484363"/>
                  <a:pt x="5407668" y="5479364"/>
                </a:cubicBezTo>
                <a:cubicBezTo>
                  <a:pt x="5414821" y="5478651"/>
                  <a:pt x="5414821" y="5482934"/>
                  <a:pt x="5419828" y="5483649"/>
                </a:cubicBezTo>
                <a:cubicBezTo>
                  <a:pt x="5419112" y="5468651"/>
                  <a:pt x="5443432" y="5472937"/>
                  <a:pt x="5452016" y="5462939"/>
                </a:cubicBezTo>
                <a:cubicBezTo>
                  <a:pt x="5452731" y="5459368"/>
                  <a:pt x="5449870" y="5458654"/>
                  <a:pt x="5450584" y="5455083"/>
                </a:cubicBezTo>
                <a:cubicBezTo>
                  <a:pt x="5459168" y="5450799"/>
                  <a:pt x="5460598" y="5449370"/>
                  <a:pt x="5470612" y="5442943"/>
                </a:cubicBezTo>
                <a:cubicBezTo>
                  <a:pt x="5473474" y="5447228"/>
                  <a:pt x="5463460" y="5452227"/>
                  <a:pt x="5470612" y="5455797"/>
                </a:cubicBezTo>
                <a:cubicBezTo>
                  <a:pt x="5475619" y="5427946"/>
                  <a:pt x="5506376" y="5423661"/>
                  <a:pt x="5519968" y="5413663"/>
                </a:cubicBezTo>
                <a:cubicBezTo>
                  <a:pt x="5517106" y="5411521"/>
                  <a:pt x="5514245" y="5409379"/>
                  <a:pt x="5516390" y="5402951"/>
                </a:cubicBezTo>
                <a:cubicBezTo>
                  <a:pt x="5524259" y="5403665"/>
                  <a:pt x="5527834" y="5395096"/>
                  <a:pt x="5533557" y="5392953"/>
                </a:cubicBezTo>
                <a:cubicBezTo>
                  <a:pt x="5532127" y="5399380"/>
                  <a:pt x="5531412" y="5405094"/>
                  <a:pt x="5532842" y="5407950"/>
                </a:cubicBezTo>
                <a:cubicBezTo>
                  <a:pt x="5562883" y="5392953"/>
                  <a:pt x="5592210" y="5354390"/>
                  <a:pt x="5621537" y="5352246"/>
                </a:cubicBezTo>
                <a:cubicBezTo>
                  <a:pt x="5617246" y="5353675"/>
                  <a:pt x="5612953" y="5354390"/>
                  <a:pt x="5611523" y="5360817"/>
                </a:cubicBezTo>
                <a:cubicBezTo>
                  <a:pt x="5618676" y="5359388"/>
                  <a:pt x="5615814" y="5365102"/>
                  <a:pt x="5621537" y="5365102"/>
                </a:cubicBezTo>
                <a:cubicBezTo>
                  <a:pt x="5624398" y="5348677"/>
                  <a:pt x="5635126" y="5358675"/>
                  <a:pt x="5638704" y="5354390"/>
                </a:cubicBezTo>
                <a:cubicBezTo>
                  <a:pt x="5642995" y="5347248"/>
                  <a:pt x="5637988" y="5346534"/>
                  <a:pt x="5641564" y="5339392"/>
                </a:cubicBezTo>
                <a:cubicBezTo>
                  <a:pt x="5649433" y="5344392"/>
                  <a:pt x="5651578" y="5340107"/>
                  <a:pt x="5658016" y="5339392"/>
                </a:cubicBezTo>
                <a:cubicBezTo>
                  <a:pt x="5660162" y="5334394"/>
                  <a:pt x="5656586" y="5334394"/>
                  <a:pt x="5655870" y="5331536"/>
                </a:cubicBezTo>
                <a:cubicBezTo>
                  <a:pt x="5663022" y="5330109"/>
                  <a:pt x="5672321" y="5312255"/>
                  <a:pt x="5676614" y="5319397"/>
                </a:cubicBezTo>
                <a:cubicBezTo>
                  <a:pt x="5673036" y="5322967"/>
                  <a:pt x="5667315" y="5322253"/>
                  <a:pt x="5665884" y="5330109"/>
                </a:cubicBezTo>
                <a:cubicBezTo>
                  <a:pt x="5679475" y="5322967"/>
                  <a:pt x="5673036" y="5332965"/>
                  <a:pt x="5681620" y="5337965"/>
                </a:cubicBezTo>
                <a:cubicBezTo>
                  <a:pt x="5685912" y="5330109"/>
                  <a:pt x="5683050" y="5327967"/>
                  <a:pt x="5681620" y="5325109"/>
                </a:cubicBezTo>
                <a:cubicBezTo>
                  <a:pt x="5688773" y="5315826"/>
                  <a:pt x="5705224" y="5309399"/>
                  <a:pt x="5718815" y="5302257"/>
                </a:cubicBezTo>
                <a:cubicBezTo>
                  <a:pt x="5715954" y="5295830"/>
                  <a:pt x="5723822" y="5290118"/>
                  <a:pt x="5725968" y="5282976"/>
                </a:cubicBezTo>
                <a:cubicBezTo>
                  <a:pt x="5733836" y="5282262"/>
                  <a:pt x="5725252" y="5292974"/>
                  <a:pt x="5734550" y="5291545"/>
                </a:cubicBezTo>
                <a:cubicBezTo>
                  <a:pt x="5736697" y="5279406"/>
                  <a:pt x="5742418" y="5274406"/>
                  <a:pt x="5746711" y="5267979"/>
                </a:cubicBezTo>
                <a:cubicBezTo>
                  <a:pt x="5743850" y="5266550"/>
                  <a:pt x="5740273" y="5270835"/>
                  <a:pt x="5740273" y="5267265"/>
                </a:cubicBezTo>
                <a:cubicBezTo>
                  <a:pt x="5747426" y="5266550"/>
                  <a:pt x="5748141" y="5257267"/>
                  <a:pt x="5744564" y="5254410"/>
                </a:cubicBezTo>
                <a:cubicBezTo>
                  <a:pt x="5751002" y="5254410"/>
                  <a:pt x="5753864" y="5245127"/>
                  <a:pt x="5761016" y="5247269"/>
                </a:cubicBezTo>
                <a:cubicBezTo>
                  <a:pt x="5761016" y="5255125"/>
                  <a:pt x="5756010" y="5252267"/>
                  <a:pt x="5753148" y="5255838"/>
                </a:cubicBezTo>
                <a:cubicBezTo>
                  <a:pt x="5761016" y="5255125"/>
                  <a:pt x="5755294" y="5261552"/>
                  <a:pt x="5753148" y="5263694"/>
                </a:cubicBezTo>
                <a:cubicBezTo>
                  <a:pt x="5759585" y="5259409"/>
                  <a:pt x="5766024" y="5257267"/>
                  <a:pt x="5770314" y="5260123"/>
                </a:cubicBezTo>
                <a:cubicBezTo>
                  <a:pt x="5766739" y="5259409"/>
                  <a:pt x="5763878" y="5268693"/>
                  <a:pt x="5767454" y="5267979"/>
                </a:cubicBezTo>
                <a:cubicBezTo>
                  <a:pt x="5780328" y="5265123"/>
                  <a:pt x="5785336" y="5246555"/>
                  <a:pt x="5796065" y="5239413"/>
                </a:cubicBezTo>
                <a:cubicBezTo>
                  <a:pt x="5793920" y="5245840"/>
                  <a:pt x="5788912" y="5254410"/>
                  <a:pt x="5798211" y="5252267"/>
                </a:cubicBezTo>
                <a:cubicBezTo>
                  <a:pt x="5798211" y="5247983"/>
                  <a:pt x="5799641" y="5242984"/>
                  <a:pt x="5801072" y="5238699"/>
                </a:cubicBezTo>
                <a:cubicBezTo>
                  <a:pt x="5798926" y="5236557"/>
                  <a:pt x="5797495" y="5233700"/>
                  <a:pt x="5796780" y="5230130"/>
                </a:cubicBezTo>
                <a:cubicBezTo>
                  <a:pt x="5800356" y="5228701"/>
                  <a:pt x="5803934" y="5227987"/>
                  <a:pt x="5808225" y="5228701"/>
                </a:cubicBezTo>
                <a:cubicBezTo>
                  <a:pt x="5810370" y="5226559"/>
                  <a:pt x="5813232" y="5225130"/>
                  <a:pt x="5816093" y="5226559"/>
                </a:cubicBezTo>
                <a:cubicBezTo>
                  <a:pt x="5815378" y="5226559"/>
                  <a:pt x="5813232" y="5227273"/>
                  <a:pt x="5811800" y="5229415"/>
                </a:cubicBezTo>
                <a:cubicBezTo>
                  <a:pt x="5813232" y="5229415"/>
                  <a:pt x="5815378" y="5229415"/>
                  <a:pt x="5816808" y="5230130"/>
                </a:cubicBezTo>
                <a:cubicBezTo>
                  <a:pt x="5822530" y="5226559"/>
                  <a:pt x="5828968" y="5222988"/>
                  <a:pt x="5833976" y="5216561"/>
                </a:cubicBezTo>
                <a:cubicBezTo>
                  <a:pt x="5838982" y="5216561"/>
                  <a:pt x="5841842" y="5217989"/>
                  <a:pt x="5843988" y="5220132"/>
                </a:cubicBezTo>
                <a:cubicBezTo>
                  <a:pt x="5845420" y="5218703"/>
                  <a:pt x="5846135" y="5217276"/>
                  <a:pt x="5846135" y="5216561"/>
                </a:cubicBezTo>
                <a:cubicBezTo>
                  <a:pt x="5836836" y="5210847"/>
                  <a:pt x="5827537" y="5205135"/>
                  <a:pt x="5820384" y="5202278"/>
                </a:cubicBezTo>
                <a:cubicBezTo>
                  <a:pt x="5827537" y="5195137"/>
                  <a:pt x="5839696" y="5207991"/>
                  <a:pt x="5847565" y="5210134"/>
                </a:cubicBezTo>
                <a:cubicBezTo>
                  <a:pt x="5848280" y="5208705"/>
                  <a:pt x="5848280" y="5207277"/>
                  <a:pt x="5848995" y="5205849"/>
                </a:cubicBezTo>
                <a:cubicBezTo>
                  <a:pt x="5852572" y="5207277"/>
                  <a:pt x="5854718" y="5203706"/>
                  <a:pt x="5858294" y="5204420"/>
                </a:cubicBezTo>
                <a:cubicBezTo>
                  <a:pt x="5861156" y="5205135"/>
                  <a:pt x="5859009" y="5209420"/>
                  <a:pt x="5861156" y="5210134"/>
                </a:cubicBezTo>
                <a:cubicBezTo>
                  <a:pt x="5865447" y="5208705"/>
                  <a:pt x="5869023" y="5206563"/>
                  <a:pt x="5871884" y="5204420"/>
                </a:cubicBezTo>
                <a:cubicBezTo>
                  <a:pt x="5863302" y="5202993"/>
                  <a:pt x="5854718" y="5197993"/>
                  <a:pt x="5842558" y="5192281"/>
                </a:cubicBezTo>
                <a:cubicBezTo>
                  <a:pt x="5844704" y="5192995"/>
                  <a:pt x="5844704" y="5192995"/>
                  <a:pt x="5844704" y="5192995"/>
                </a:cubicBezTo>
                <a:cubicBezTo>
                  <a:pt x="5848995" y="5194423"/>
                  <a:pt x="5848995" y="5194423"/>
                  <a:pt x="5848995" y="5194423"/>
                </a:cubicBezTo>
                <a:cubicBezTo>
                  <a:pt x="5850426" y="5195137"/>
                  <a:pt x="5851142" y="5195137"/>
                  <a:pt x="5851856" y="5195851"/>
                </a:cubicBezTo>
                <a:cubicBezTo>
                  <a:pt x="5856149" y="5197279"/>
                  <a:pt x="5859724" y="5198708"/>
                  <a:pt x="5863302" y="5200136"/>
                </a:cubicBezTo>
                <a:cubicBezTo>
                  <a:pt x="5866877" y="5201564"/>
                  <a:pt x="5870454" y="5202993"/>
                  <a:pt x="5873316" y="5203706"/>
                </a:cubicBezTo>
                <a:cubicBezTo>
                  <a:pt x="5884760" y="5195137"/>
                  <a:pt x="5890482" y="5182283"/>
                  <a:pt x="5901926" y="5172285"/>
                </a:cubicBezTo>
                <a:cubicBezTo>
                  <a:pt x="5901926" y="5178712"/>
                  <a:pt x="5902642" y="5183710"/>
                  <a:pt x="5905503" y="5188710"/>
                </a:cubicBezTo>
                <a:cubicBezTo>
                  <a:pt x="5908006" y="5185854"/>
                  <a:pt x="5911046" y="5184246"/>
                  <a:pt x="5913728" y="5182104"/>
                </a:cubicBezTo>
                <a:lnTo>
                  <a:pt x="5919478" y="5172818"/>
                </a:lnTo>
                <a:lnTo>
                  <a:pt x="5932684" y="5169427"/>
                </a:lnTo>
                <a:cubicBezTo>
                  <a:pt x="5938406" y="5156573"/>
                  <a:pt x="5924815" y="5168000"/>
                  <a:pt x="5924100" y="5160144"/>
                </a:cubicBezTo>
                <a:cubicBezTo>
                  <a:pt x="5945558" y="5154431"/>
                  <a:pt x="5959148" y="5133007"/>
                  <a:pt x="5972024" y="5120866"/>
                </a:cubicBezTo>
                <a:cubicBezTo>
                  <a:pt x="5971308" y="5128008"/>
                  <a:pt x="5965586" y="5125151"/>
                  <a:pt x="5964156" y="5130151"/>
                </a:cubicBezTo>
                <a:cubicBezTo>
                  <a:pt x="5971308" y="5129436"/>
                  <a:pt x="5966301" y="5137292"/>
                  <a:pt x="5973454" y="5136578"/>
                </a:cubicBezTo>
                <a:cubicBezTo>
                  <a:pt x="5984183" y="5108726"/>
                  <a:pt x="6009934" y="5110868"/>
                  <a:pt x="6026384" y="5094443"/>
                </a:cubicBezTo>
                <a:cubicBezTo>
                  <a:pt x="6022809" y="5100871"/>
                  <a:pt x="6024239" y="5103727"/>
                  <a:pt x="6030676" y="5103014"/>
                </a:cubicBezTo>
                <a:cubicBezTo>
                  <a:pt x="6033537" y="5093729"/>
                  <a:pt x="6036398" y="5085160"/>
                  <a:pt x="6042121" y="5081589"/>
                </a:cubicBezTo>
                <a:cubicBezTo>
                  <a:pt x="6041406" y="5084446"/>
                  <a:pt x="6043551" y="5085160"/>
                  <a:pt x="6044982" y="5086588"/>
                </a:cubicBezTo>
                <a:cubicBezTo>
                  <a:pt x="6056426" y="5071592"/>
                  <a:pt x="6074308" y="5069448"/>
                  <a:pt x="6084322" y="5050882"/>
                </a:cubicBezTo>
                <a:cubicBezTo>
                  <a:pt x="6082892" y="5055165"/>
                  <a:pt x="6083607" y="5057309"/>
                  <a:pt x="6086468" y="5058736"/>
                </a:cubicBezTo>
                <a:cubicBezTo>
                  <a:pt x="6106496" y="5038741"/>
                  <a:pt x="6105780" y="5045168"/>
                  <a:pt x="6125808" y="5035884"/>
                </a:cubicBezTo>
                <a:cubicBezTo>
                  <a:pt x="6123662" y="5041597"/>
                  <a:pt x="6122947" y="5045168"/>
                  <a:pt x="6127240" y="5046596"/>
                </a:cubicBezTo>
                <a:cubicBezTo>
                  <a:pt x="6130816" y="5033742"/>
                  <a:pt x="6134392" y="5046596"/>
                  <a:pt x="6138684" y="5038026"/>
                </a:cubicBezTo>
                <a:cubicBezTo>
                  <a:pt x="6141545" y="5032314"/>
                  <a:pt x="6141545" y="5028028"/>
                  <a:pt x="6140830" y="5025172"/>
                </a:cubicBezTo>
                <a:cubicBezTo>
                  <a:pt x="6145120" y="5025172"/>
                  <a:pt x="6148698" y="5024458"/>
                  <a:pt x="6151559" y="5021601"/>
                </a:cubicBezTo>
                <a:cubicBezTo>
                  <a:pt x="6152274" y="5017316"/>
                  <a:pt x="6145836" y="5019459"/>
                  <a:pt x="6146552" y="5015889"/>
                </a:cubicBezTo>
                <a:cubicBezTo>
                  <a:pt x="6159427" y="5010889"/>
                  <a:pt x="6154420" y="5016602"/>
                  <a:pt x="6167296" y="5008033"/>
                </a:cubicBezTo>
                <a:cubicBezTo>
                  <a:pt x="6163718" y="5007318"/>
                  <a:pt x="6155134" y="5009462"/>
                  <a:pt x="6160142" y="5002320"/>
                </a:cubicBezTo>
                <a:cubicBezTo>
                  <a:pt x="6177310" y="5004462"/>
                  <a:pt x="6200913" y="4978040"/>
                  <a:pt x="6199483" y="4999463"/>
                </a:cubicBezTo>
                <a:cubicBezTo>
                  <a:pt x="6208781" y="4997321"/>
                  <a:pt x="6213072" y="4985894"/>
                  <a:pt x="6221656" y="4982323"/>
                </a:cubicBezTo>
                <a:cubicBezTo>
                  <a:pt x="6220941" y="4985181"/>
                  <a:pt x="6218795" y="4988750"/>
                  <a:pt x="6221656" y="4989465"/>
                </a:cubicBezTo>
                <a:cubicBezTo>
                  <a:pt x="6228094" y="4979467"/>
                  <a:pt x="6232385" y="4990894"/>
                  <a:pt x="6240253" y="4981610"/>
                </a:cubicBezTo>
                <a:cubicBezTo>
                  <a:pt x="6240253" y="4973754"/>
                  <a:pt x="6232385" y="4970898"/>
                  <a:pt x="6232385" y="4963042"/>
                </a:cubicBezTo>
                <a:cubicBezTo>
                  <a:pt x="6239538" y="4968755"/>
                  <a:pt x="6257420" y="4963757"/>
                  <a:pt x="6255274" y="4950901"/>
                </a:cubicBezTo>
                <a:cubicBezTo>
                  <a:pt x="6306774" y="4926621"/>
                  <a:pt x="6352552" y="4892342"/>
                  <a:pt x="6402622" y="4864491"/>
                </a:cubicBezTo>
                <a:cubicBezTo>
                  <a:pt x="6401192" y="4874489"/>
                  <a:pt x="6392608" y="4868776"/>
                  <a:pt x="6389746" y="4875917"/>
                </a:cubicBezTo>
                <a:cubicBezTo>
                  <a:pt x="6392608" y="4880917"/>
                  <a:pt x="6384024" y="4883059"/>
                  <a:pt x="6390462" y="4886629"/>
                </a:cubicBezTo>
                <a:cubicBezTo>
                  <a:pt x="6391892" y="4883059"/>
                  <a:pt x="6395469" y="4884488"/>
                  <a:pt x="6396899" y="4881630"/>
                </a:cubicBezTo>
                <a:cubicBezTo>
                  <a:pt x="6396899" y="4878774"/>
                  <a:pt x="6395469" y="4876632"/>
                  <a:pt x="6397615" y="4871632"/>
                </a:cubicBezTo>
                <a:cubicBezTo>
                  <a:pt x="6405483" y="4870205"/>
                  <a:pt x="6401906" y="4876632"/>
                  <a:pt x="6404768" y="4878059"/>
                </a:cubicBezTo>
                <a:cubicBezTo>
                  <a:pt x="6409059" y="4875917"/>
                  <a:pt x="6413352" y="4874489"/>
                  <a:pt x="6416212" y="4871632"/>
                </a:cubicBezTo>
                <a:cubicBezTo>
                  <a:pt x="6416212" y="4868776"/>
                  <a:pt x="6415497" y="4865920"/>
                  <a:pt x="6414066" y="4863778"/>
                </a:cubicBezTo>
                <a:cubicBezTo>
                  <a:pt x="6404052" y="4864491"/>
                  <a:pt x="6401192" y="4859492"/>
                  <a:pt x="6396185" y="4856636"/>
                </a:cubicBezTo>
                <a:cubicBezTo>
                  <a:pt x="6401906" y="4855922"/>
                  <a:pt x="6403338" y="4848066"/>
                  <a:pt x="6409774" y="4850208"/>
                </a:cubicBezTo>
                <a:cubicBezTo>
                  <a:pt x="6409059" y="4854493"/>
                  <a:pt x="6403338" y="4862349"/>
                  <a:pt x="6410490" y="4860920"/>
                </a:cubicBezTo>
                <a:cubicBezTo>
                  <a:pt x="6420504" y="4848780"/>
                  <a:pt x="6439816" y="4855207"/>
                  <a:pt x="6446253" y="4836639"/>
                </a:cubicBezTo>
                <a:cubicBezTo>
                  <a:pt x="6451976" y="4840210"/>
                  <a:pt x="6453407" y="4839497"/>
                  <a:pt x="6451976" y="4832355"/>
                </a:cubicBezTo>
                <a:cubicBezTo>
                  <a:pt x="6459128" y="4835212"/>
                  <a:pt x="6461990" y="4830927"/>
                  <a:pt x="6466996" y="4828785"/>
                </a:cubicBezTo>
                <a:cubicBezTo>
                  <a:pt x="6462706" y="4837354"/>
                  <a:pt x="6455553" y="4839497"/>
                  <a:pt x="6451260" y="4848066"/>
                </a:cubicBezTo>
                <a:cubicBezTo>
                  <a:pt x="6466996" y="4850922"/>
                  <a:pt x="6472004" y="4833783"/>
                  <a:pt x="6482734" y="4828785"/>
                </a:cubicBezTo>
                <a:cubicBezTo>
                  <a:pt x="6485594" y="4837354"/>
                  <a:pt x="6494178" y="4824500"/>
                  <a:pt x="6499900" y="4825214"/>
                </a:cubicBezTo>
                <a:cubicBezTo>
                  <a:pt x="6501330" y="4830927"/>
                  <a:pt x="6493462" y="4843781"/>
                  <a:pt x="6499900" y="4845924"/>
                </a:cubicBezTo>
                <a:cubicBezTo>
                  <a:pt x="6502760" y="4833783"/>
                  <a:pt x="6512058" y="4833783"/>
                  <a:pt x="6517065" y="4827356"/>
                </a:cubicBezTo>
                <a:cubicBezTo>
                  <a:pt x="6519928" y="4817358"/>
                  <a:pt x="6517781" y="4820929"/>
                  <a:pt x="6517781" y="4812359"/>
                </a:cubicBezTo>
                <a:cubicBezTo>
                  <a:pt x="6526364" y="4815216"/>
                  <a:pt x="6524934" y="4813073"/>
                  <a:pt x="6534948" y="4813787"/>
                </a:cubicBezTo>
                <a:cubicBezTo>
                  <a:pt x="6532802" y="4821643"/>
                  <a:pt x="6535663" y="4821643"/>
                  <a:pt x="6537093" y="4829498"/>
                </a:cubicBezTo>
                <a:cubicBezTo>
                  <a:pt x="6532802" y="4834497"/>
                  <a:pt x="6524934" y="4833069"/>
                  <a:pt x="6523504" y="4843781"/>
                </a:cubicBezTo>
                <a:cubicBezTo>
                  <a:pt x="6505622" y="4843781"/>
                  <a:pt x="6496323" y="4858778"/>
                  <a:pt x="6477010" y="4866634"/>
                </a:cubicBezTo>
                <a:cubicBezTo>
                  <a:pt x="6474865" y="4885201"/>
                  <a:pt x="6459128" y="4878774"/>
                  <a:pt x="6451976" y="4888771"/>
                </a:cubicBezTo>
                <a:cubicBezTo>
                  <a:pt x="6454122" y="4889486"/>
                  <a:pt x="6456983" y="4890200"/>
                  <a:pt x="6454837" y="4894485"/>
                </a:cubicBezTo>
                <a:cubicBezTo>
                  <a:pt x="6447684" y="4892342"/>
                  <a:pt x="6446969" y="4900912"/>
                  <a:pt x="6439816" y="4897342"/>
                </a:cubicBezTo>
                <a:cubicBezTo>
                  <a:pt x="6438386" y="4893771"/>
                  <a:pt x="6441246" y="4886629"/>
                  <a:pt x="6434094" y="4886629"/>
                </a:cubicBezTo>
                <a:cubicBezTo>
                  <a:pt x="6433379" y="4889486"/>
                  <a:pt x="6431232" y="4889486"/>
                  <a:pt x="6430518" y="4891629"/>
                </a:cubicBezTo>
                <a:cubicBezTo>
                  <a:pt x="6424080" y="4902340"/>
                  <a:pt x="6436240" y="4900912"/>
                  <a:pt x="6430518" y="4911625"/>
                </a:cubicBezTo>
                <a:cubicBezTo>
                  <a:pt x="6421934" y="4910910"/>
                  <a:pt x="6421218" y="4912339"/>
                  <a:pt x="6417642" y="4923050"/>
                </a:cubicBezTo>
                <a:cubicBezTo>
                  <a:pt x="6414782" y="4922337"/>
                  <a:pt x="6413352" y="4920908"/>
                  <a:pt x="6411920" y="4919479"/>
                </a:cubicBezTo>
                <a:cubicBezTo>
                  <a:pt x="6408344" y="4923764"/>
                  <a:pt x="6406913" y="4931620"/>
                  <a:pt x="6402622" y="4933762"/>
                </a:cubicBezTo>
                <a:cubicBezTo>
                  <a:pt x="6395469" y="4923764"/>
                  <a:pt x="6412636" y="4920194"/>
                  <a:pt x="6418358" y="4913052"/>
                </a:cubicBezTo>
                <a:cubicBezTo>
                  <a:pt x="6414782" y="4911625"/>
                  <a:pt x="6419788" y="4903054"/>
                  <a:pt x="6411920" y="4904483"/>
                </a:cubicBezTo>
                <a:cubicBezTo>
                  <a:pt x="6407628" y="4913766"/>
                  <a:pt x="6399045" y="4915910"/>
                  <a:pt x="6394038" y="4925193"/>
                </a:cubicBezTo>
                <a:cubicBezTo>
                  <a:pt x="6386171" y="4928049"/>
                  <a:pt x="6386171" y="4919479"/>
                  <a:pt x="6382594" y="4930906"/>
                </a:cubicBezTo>
                <a:cubicBezTo>
                  <a:pt x="6376872" y="4931620"/>
                  <a:pt x="6379732" y="4925907"/>
                  <a:pt x="6372580" y="4927335"/>
                </a:cubicBezTo>
                <a:cubicBezTo>
                  <a:pt x="6371864" y="4935191"/>
                  <a:pt x="6367573" y="4935905"/>
                  <a:pt x="6365428" y="4941618"/>
                </a:cubicBezTo>
                <a:cubicBezTo>
                  <a:pt x="6361136" y="4941618"/>
                  <a:pt x="6356844" y="4933762"/>
                  <a:pt x="6352552" y="4940190"/>
                </a:cubicBezTo>
                <a:cubicBezTo>
                  <a:pt x="6357559" y="4943047"/>
                  <a:pt x="6363282" y="4945903"/>
                  <a:pt x="6358274" y="4955901"/>
                </a:cubicBezTo>
                <a:cubicBezTo>
                  <a:pt x="6348976" y="4945903"/>
                  <a:pt x="6348976" y="4960186"/>
                  <a:pt x="6339677" y="4950901"/>
                </a:cubicBezTo>
                <a:cubicBezTo>
                  <a:pt x="6338247" y="4962328"/>
                  <a:pt x="6336816" y="4959472"/>
                  <a:pt x="6331094" y="4968041"/>
                </a:cubicBezTo>
                <a:cubicBezTo>
                  <a:pt x="6336816" y="4968041"/>
                  <a:pt x="6346115" y="4954472"/>
                  <a:pt x="6348976" y="4963042"/>
                </a:cubicBezTo>
                <a:cubicBezTo>
                  <a:pt x="6341108" y="4970898"/>
                  <a:pt x="6329663" y="4973040"/>
                  <a:pt x="6321080" y="4979467"/>
                </a:cubicBezTo>
                <a:cubicBezTo>
                  <a:pt x="6326802" y="4989465"/>
                  <a:pt x="6300336" y="4996606"/>
                  <a:pt x="6293184" y="5006604"/>
                </a:cubicBezTo>
                <a:cubicBezTo>
                  <a:pt x="6303914" y="5005891"/>
                  <a:pt x="6328948" y="4992321"/>
                  <a:pt x="6328948" y="5008747"/>
                </a:cubicBezTo>
                <a:cubicBezTo>
                  <a:pt x="6332524" y="5007318"/>
                  <a:pt x="6335386" y="5003748"/>
                  <a:pt x="6336816" y="4999463"/>
                </a:cubicBezTo>
                <a:cubicBezTo>
                  <a:pt x="6333240" y="4999463"/>
                  <a:pt x="6331808" y="4996606"/>
                  <a:pt x="6331808" y="4993750"/>
                </a:cubicBezTo>
                <a:cubicBezTo>
                  <a:pt x="6346830" y="4990179"/>
                  <a:pt x="6333240" y="4978040"/>
                  <a:pt x="6346115" y="4972326"/>
                </a:cubicBezTo>
                <a:cubicBezTo>
                  <a:pt x="6343254" y="4978753"/>
                  <a:pt x="6341822" y="4984467"/>
                  <a:pt x="6346115" y="4985181"/>
                </a:cubicBezTo>
                <a:cubicBezTo>
                  <a:pt x="6348976" y="4984467"/>
                  <a:pt x="6351836" y="4983038"/>
                  <a:pt x="6354698" y="4981610"/>
                </a:cubicBezTo>
                <a:cubicBezTo>
                  <a:pt x="6357559" y="4971611"/>
                  <a:pt x="6357559" y="4971611"/>
                  <a:pt x="6357559" y="4971611"/>
                </a:cubicBezTo>
                <a:cubicBezTo>
                  <a:pt x="6363996" y="4971611"/>
                  <a:pt x="6368288" y="4968041"/>
                  <a:pt x="6374726" y="4968755"/>
                </a:cubicBezTo>
                <a:cubicBezTo>
                  <a:pt x="6374010" y="4978753"/>
                  <a:pt x="6366858" y="4977325"/>
                  <a:pt x="6364712" y="4985181"/>
                </a:cubicBezTo>
                <a:cubicBezTo>
                  <a:pt x="6369003" y="4985181"/>
                  <a:pt x="6372580" y="4984467"/>
                  <a:pt x="6374726" y="4981610"/>
                </a:cubicBezTo>
                <a:cubicBezTo>
                  <a:pt x="6379732" y="4966613"/>
                  <a:pt x="6379732" y="4966613"/>
                  <a:pt x="6379732" y="4966613"/>
                </a:cubicBezTo>
                <a:cubicBezTo>
                  <a:pt x="6376157" y="4968755"/>
                  <a:pt x="6374010" y="4968755"/>
                  <a:pt x="6374010" y="4963042"/>
                </a:cubicBezTo>
                <a:cubicBezTo>
                  <a:pt x="6386171" y="4960900"/>
                  <a:pt x="6394754" y="4952330"/>
                  <a:pt x="6404768" y="4946617"/>
                </a:cubicBezTo>
                <a:cubicBezTo>
                  <a:pt x="6406198" y="4912339"/>
                  <a:pt x="6451260" y="4923764"/>
                  <a:pt x="6459128" y="4900198"/>
                </a:cubicBezTo>
                <a:cubicBezTo>
                  <a:pt x="6454837" y="4908768"/>
                  <a:pt x="6456267" y="4913052"/>
                  <a:pt x="6458414" y="4918052"/>
                </a:cubicBezTo>
                <a:cubicBezTo>
                  <a:pt x="6445539" y="4918052"/>
                  <a:pt x="6426226" y="4919479"/>
                  <a:pt x="6427656" y="4934476"/>
                </a:cubicBezTo>
                <a:cubicBezTo>
                  <a:pt x="6418358" y="4931620"/>
                  <a:pt x="6414066" y="4937333"/>
                  <a:pt x="6409059" y="4942332"/>
                </a:cubicBezTo>
                <a:cubicBezTo>
                  <a:pt x="6413352" y="4947331"/>
                  <a:pt x="6418358" y="4936620"/>
                  <a:pt x="6421218" y="4946617"/>
                </a:cubicBezTo>
                <a:cubicBezTo>
                  <a:pt x="6421934" y="4929478"/>
                  <a:pt x="6441246" y="4944474"/>
                  <a:pt x="6436240" y="4928049"/>
                </a:cubicBezTo>
                <a:cubicBezTo>
                  <a:pt x="6449830" y="4932335"/>
                  <a:pt x="6454122" y="4919479"/>
                  <a:pt x="6464851" y="4918766"/>
                </a:cubicBezTo>
                <a:cubicBezTo>
                  <a:pt x="6462706" y="4924479"/>
                  <a:pt x="6457698" y="4925907"/>
                  <a:pt x="6463421" y="4928764"/>
                </a:cubicBezTo>
                <a:cubicBezTo>
                  <a:pt x="6466281" y="4923050"/>
                  <a:pt x="6471288" y="4928764"/>
                  <a:pt x="6472720" y="4930191"/>
                </a:cubicBezTo>
                <a:cubicBezTo>
                  <a:pt x="6469142" y="4923050"/>
                  <a:pt x="6478440" y="4925193"/>
                  <a:pt x="6479156" y="4915195"/>
                </a:cubicBezTo>
                <a:cubicBezTo>
                  <a:pt x="6475580" y="4917337"/>
                  <a:pt x="6473434" y="4917337"/>
                  <a:pt x="6473434" y="4912339"/>
                </a:cubicBezTo>
                <a:cubicBezTo>
                  <a:pt x="6482018" y="4910910"/>
                  <a:pt x="6485594" y="4900912"/>
                  <a:pt x="6496323" y="4904483"/>
                </a:cubicBezTo>
                <a:cubicBezTo>
                  <a:pt x="6495608" y="4908054"/>
                  <a:pt x="6492747" y="4913766"/>
                  <a:pt x="6495608" y="4914481"/>
                </a:cubicBezTo>
                <a:cubicBezTo>
                  <a:pt x="6504191" y="4908768"/>
                  <a:pt x="6499900" y="4903769"/>
                  <a:pt x="6506337" y="4895198"/>
                </a:cubicBezTo>
                <a:cubicBezTo>
                  <a:pt x="6516351" y="4903054"/>
                  <a:pt x="6522072" y="4888771"/>
                  <a:pt x="6533518" y="4895913"/>
                </a:cubicBezTo>
                <a:cubicBezTo>
                  <a:pt x="6539240" y="4887344"/>
                  <a:pt x="6553546" y="4889486"/>
                  <a:pt x="6557121" y="4885915"/>
                </a:cubicBezTo>
                <a:cubicBezTo>
                  <a:pt x="6552114" y="4885915"/>
                  <a:pt x="6554261" y="4895198"/>
                  <a:pt x="6556406" y="4895913"/>
                </a:cubicBezTo>
                <a:cubicBezTo>
                  <a:pt x="6561414" y="4891629"/>
                  <a:pt x="6576434" y="4894485"/>
                  <a:pt x="6568566" y="4887344"/>
                </a:cubicBezTo>
                <a:cubicBezTo>
                  <a:pt x="6577864" y="4883059"/>
                  <a:pt x="6572142" y="4890200"/>
                  <a:pt x="6577864" y="4893057"/>
                </a:cubicBezTo>
                <a:cubicBezTo>
                  <a:pt x="6579296" y="4886629"/>
                  <a:pt x="6586448" y="4892342"/>
                  <a:pt x="6588594" y="4887344"/>
                </a:cubicBezTo>
                <a:cubicBezTo>
                  <a:pt x="6586448" y="4878774"/>
                  <a:pt x="6584302" y="4885201"/>
                  <a:pt x="6577864" y="4885915"/>
                </a:cubicBezTo>
                <a:cubicBezTo>
                  <a:pt x="6575719" y="4880917"/>
                  <a:pt x="6580726" y="4881630"/>
                  <a:pt x="6582156" y="4873061"/>
                </a:cubicBezTo>
                <a:cubicBezTo>
                  <a:pt x="6587163" y="4875203"/>
                  <a:pt x="6590026" y="4873061"/>
                  <a:pt x="6590740" y="4866634"/>
                </a:cubicBezTo>
                <a:cubicBezTo>
                  <a:pt x="6594316" y="4873061"/>
                  <a:pt x="6605046" y="4862349"/>
                  <a:pt x="6602900" y="4873061"/>
                </a:cubicBezTo>
                <a:cubicBezTo>
                  <a:pt x="6600040" y="4874489"/>
                  <a:pt x="6592170" y="4865920"/>
                  <a:pt x="6588594" y="4881630"/>
                </a:cubicBezTo>
                <a:cubicBezTo>
                  <a:pt x="6601470" y="4878059"/>
                  <a:pt x="6596462" y="4885201"/>
                  <a:pt x="6604330" y="4888771"/>
                </a:cubicBezTo>
                <a:cubicBezTo>
                  <a:pt x="6606476" y="4875917"/>
                  <a:pt x="6620067" y="4885201"/>
                  <a:pt x="6624358" y="4875917"/>
                </a:cubicBezTo>
                <a:cubicBezTo>
                  <a:pt x="6623643" y="4883773"/>
                  <a:pt x="6618636" y="4882344"/>
                  <a:pt x="6617204" y="4890200"/>
                </a:cubicBezTo>
                <a:cubicBezTo>
                  <a:pt x="6608622" y="4887344"/>
                  <a:pt x="6603615" y="4893057"/>
                  <a:pt x="6598608" y="4898769"/>
                </a:cubicBezTo>
                <a:cubicBezTo>
                  <a:pt x="6600754" y="4899484"/>
                  <a:pt x="6602900" y="4903054"/>
                  <a:pt x="6599324" y="4903769"/>
                </a:cubicBezTo>
                <a:cubicBezTo>
                  <a:pt x="6593601" y="4899484"/>
                  <a:pt x="6581442" y="4915910"/>
                  <a:pt x="6575719" y="4926621"/>
                </a:cubicBezTo>
                <a:cubicBezTo>
                  <a:pt x="6570712" y="4926621"/>
                  <a:pt x="6572858" y="4921622"/>
                  <a:pt x="6565705" y="4923050"/>
                </a:cubicBezTo>
                <a:cubicBezTo>
                  <a:pt x="6561414" y="4931620"/>
                  <a:pt x="6549970" y="4940904"/>
                  <a:pt x="6545677" y="4935905"/>
                </a:cubicBezTo>
                <a:cubicBezTo>
                  <a:pt x="6544962" y="4925907"/>
                  <a:pt x="6555691" y="4935905"/>
                  <a:pt x="6557121" y="4929478"/>
                </a:cubicBezTo>
                <a:cubicBezTo>
                  <a:pt x="6553546" y="4925907"/>
                  <a:pt x="6562844" y="4912339"/>
                  <a:pt x="6555691" y="4911625"/>
                </a:cubicBezTo>
                <a:cubicBezTo>
                  <a:pt x="6549970" y="4915910"/>
                  <a:pt x="6555691" y="4915910"/>
                  <a:pt x="6552114" y="4923764"/>
                </a:cubicBezTo>
                <a:cubicBezTo>
                  <a:pt x="6544962" y="4922337"/>
                  <a:pt x="6542816" y="4930906"/>
                  <a:pt x="6537808" y="4932335"/>
                </a:cubicBezTo>
                <a:cubicBezTo>
                  <a:pt x="6529226" y="4934476"/>
                  <a:pt x="6538524" y="4924479"/>
                  <a:pt x="6530656" y="4926621"/>
                </a:cubicBezTo>
                <a:cubicBezTo>
                  <a:pt x="6533518" y="4933762"/>
                  <a:pt x="6525650" y="4943047"/>
                  <a:pt x="6519928" y="4945903"/>
                </a:cubicBezTo>
                <a:cubicBezTo>
                  <a:pt x="6522072" y="4953044"/>
                  <a:pt x="6522072" y="4954472"/>
                  <a:pt x="6521358" y="4961613"/>
                </a:cubicBezTo>
                <a:cubicBezTo>
                  <a:pt x="6510630" y="4963042"/>
                  <a:pt x="6504907" y="4975896"/>
                  <a:pt x="6493462" y="4975896"/>
                </a:cubicBezTo>
                <a:cubicBezTo>
                  <a:pt x="6493462" y="4970898"/>
                  <a:pt x="6502760" y="4968755"/>
                  <a:pt x="6497038" y="4965899"/>
                </a:cubicBezTo>
                <a:cubicBezTo>
                  <a:pt x="6489886" y="4975896"/>
                  <a:pt x="6485594" y="4967327"/>
                  <a:pt x="6479156" y="4979467"/>
                </a:cubicBezTo>
                <a:cubicBezTo>
                  <a:pt x="6475580" y="4975182"/>
                  <a:pt x="6459128" y="4980181"/>
                  <a:pt x="6454837" y="4988750"/>
                </a:cubicBezTo>
                <a:cubicBezTo>
                  <a:pt x="6446253" y="4988750"/>
                  <a:pt x="6452692" y="4978040"/>
                  <a:pt x="6441962" y="4979467"/>
                </a:cubicBezTo>
                <a:cubicBezTo>
                  <a:pt x="6445539" y="4988037"/>
                  <a:pt x="6432664" y="4990179"/>
                  <a:pt x="6435525" y="4999463"/>
                </a:cubicBezTo>
                <a:cubicBezTo>
                  <a:pt x="6429802" y="4996606"/>
                  <a:pt x="6429086" y="5003748"/>
                  <a:pt x="6424796" y="5003033"/>
                </a:cubicBezTo>
                <a:cubicBezTo>
                  <a:pt x="6426226" y="4999463"/>
                  <a:pt x="6428372" y="4994464"/>
                  <a:pt x="6423366" y="4995179"/>
                </a:cubicBezTo>
                <a:cubicBezTo>
                  <a:pt x="6421934" y="5000177"/>
                  <a:pt x="6419072" y="5000177"/>
                  <a:pt x="6417642" y="5004462"/>
                </a:cubicBezTo>
                <a:cubicBezTo>
                  <a:pt x="6410490" y="5005177"/>
                  <a:pt x="6414066" y="4997321"/>
                  <a:pt x="6409059" y="4995892"/>
                </a:cubicBezTo>
                <a:cubicBezTo>
                  <a:pt x="6407628" y="5009462"/>
                  <a:pt x="6398330" y="5006604"/>
                  <a:pt x="6394038" y="5014460"/>
                </a:cubicBezTo>
                <a:cubicBezTo>
                  <a:pt x="6401192" y="5013746"/>
                  <a:pt x="6407628" y="5011604"/>
                  <a:pt x="6414066" y="5009462"/>
                </a:cubicBezTo>
                <a:cubicBezTo>
                  <a:pt x="6405483" y="5021601"/>
                  <a:pt x="6389746" y="5018031"/>
                  <a:pt x="6381164" y="5030885"/>
                </a:cubicBezTo>
                <a:cubicBezTo>
                  <a:pt x="6395469" y="5025172"/>
                  <a:pt x="6412636" y="5024458"/>
                  <a:pt x="6424080" y="5013031"/>
                </a:cubicBezTo>
                <a:cubicBezTo>
                  <a:pt x="6420504" y="5012318"/>
                  <a:pt x="6416212" y="5012318"/>
                  <a:pt x="6419072" y="5007318"/>
                </a:cubicBezTo>
                <a:cubicBezTo>
                  <a:pt x="6426941" y="5008747"/>
                  <a:pt x="6424080" y="5010889"/>
                  <a:pt x="6431948" y="5008747"/>
                </a:cubicBezTo>
                <a:cubicBezTo>
                  <a:pt x="6433379" y="5012318"/>
                  <a:pt x="6431232" y="5018745"/>
                  <a:pt x="6432664" y="5021601"/>
                </a:cubicBezTo>
                <a:cubicBezTo>
                  <a:pt x="6414066" y="5021601"/>
                  <a:pt x="6396185" y="5028028"/>
                  <a:pt x="6392608" y="5045168"/>
                </a:cubicBezTo>
                <a:cubicBezTo>
                  <a:pt x="6394038" y="5038741"/>
                  <a:pt x="6383310" y="5041597"/>
                  <a:pt x="6384740" y="5048738"/>
                </a:cubicBezTo>
                <a:cubicBezTo>
                  <a:pt x="6376157" y="5050167"/>
                  <a:pt x="6384024" y="5039455"/>
                  <a:pt x="6379017" y="5038026"/>
                </a:cubicBezTo>
                <a:cubicBezTo>
                  <a:pt x="6376157" y="5043740"/>
                  <a:pt x="6370434" y="5043026"/>
                  <a:pt x="6366858" y="5046596"/>
                </a:cubicBezTo>
                <a:cubicBezTo>
                  <a:pt x="6370434" y="5048024"/>
                  <a:pt x="6381164" y="5040169"/>
                  <a:pt x="6376872" y="5050882"/>
                </a:cubicBezTo>
                <a:cubicBezTo>
                  <a:pt x="6376157" y="5057309"/>
                  <a:pt x="6367573" y="5047311"/>
                  <a:pt x="6366858" y="5054452"/>
                </a:cubicBezTo>
                <a:cubicBezTo>
                  <a:pt x="6366858" y="5064450"/>
                  <a:pt x="6367573" y="5062307"/>
                  <a:pt x="6361136" y="5071592"/>
                </a:cubicBezTo>
                <a:cubicBezTo>
                  <a:pt x="6368288" y="5070163"/>
                  <a:pt x="6366143" y="5076590"/>
                  <a:pt x="6366858" y="5080161"/>
                </a:cubicBezTo>
                <a:cubicBezTo>
                  <a:pt x="6358274" y="5078019"/>
                  <a:pt x="6361850" y="5090158"/>
                  <a:pt x="6359704" y="5094443"/>
                </a:cubicBezTo>
                <a:cubicBezTo>
                  <a:pt x="6352552" y="5093729"/>
                  <a:pt x="6360420" y="5081589"/>
                  <a:pt x="6353268" y="5080875"/>
                </a:cubicBezTo>
                <a:cubicBezTo>
                  <a:pt x="6348260" y="5089444"/>
                  <a:pt x="6341108" y="5093015"/>
                  <a:pt x="6333956" y="5096585"/>
                </a:cubicBezTo>
                <a:cubicBezTo>
                  <a:pt x="6336816" y="5090158"/>
                  <a:pt x="6341108" y="5089444"/>
                  <a:pt x="6335386" y="5086588"/>
                </a:cubicBezTo>
                <a:cubicBezTo>
                  <a:pt x="6328948" y="5090873"/>
                  <a:pt x="6329663" y="5084446"/>
                  <a:pt x="6321794" y="5084446"/>
                </a:cubicBezTo>
                <a:cubicBezTo>
                  <a:pt x="6325372" y="5091587"/>
                  <a:pt x="6316788" y="5092302"/>
                  <a:pt x="6309635" y="5090873"/>
                </a:cubicBezTo>
                <a:cubicBezTo>
                  <a:pt x="6315358" y="5098729"/>
                  <a:pt x="6320364" y="5106583"/>
                  <a:pt x="6325372" y="5114439"/>
                </a:cubicBezTo>
                <a:cubicBezTo>
                  <a:pt x="6332524" y="5127294"/>
                  <a:pt x="6339677" y="5140863"/>
                  <a:pt x="6345400" y="5160858"/>
                </a:cubicBezTo>
                <a:cubicBezTo>
                  <a:pt x="6346115" y="5175141"/>
                  <a:pt x="6341822" y="5177283"/>
                  <a:pt x="6340392" y="5188710"/>
                </a:cubicBezTo>
                <a:cubicBezTo>
                  <a:pt x="6341822" y="5187281"/>
                  <a:pt x="6343254" y="5186567"/>
                  <a:pt x="6346115" y="5186567"/>
                </a:cubicBezTo>
                <a:cubicBezTo>
                  <a:pt x="6344684" y="5191566"/>
                  <a:pt x="6343254" y="5194423"/>
                  <a:pt x="6340392" y="5196566"/>
                </a:cubicBezTo>
                <a:cubicBezTo>
                  <a:pt x="6343254" y="5206563"/>
                  <a:pt x="6345400" y="5222988"/>
                  <a:pt x="6346115" y="5240128"/>
                </a:cubicBezTo>
                <a:cubicBezTo>
                  <a:pt x="6346830" y="5258696"/>
                  <a:pt x="6343970" y="5277262"/>
                  <a:pt x="6340392" y="5290118"/>
                </a:cubicBezTo>
                <a:cubicBezTo>
                  <a:pt x="6346115" y="5282262"/>
                  <a:pt x="6348976" y="5291545"/>
                  <a:pt x="6348976" y="5307257"/>
                </a:cubicBezTo>
                <a:cubicBezTo>
                  <a:pt x="6348976" y="5322253"/>
                  <a:pt x="6343970" y="5341535"/>
                  <a:pt x="6338962" y="5353675"/>
                </a:cubicBezTo>
                <a:cubicBezTo>
                  <a:pt x="6348260" y="5338678"/>
                  <a:pt x="6355414" y="5337250"/>
                  <a:pt x="6361850" y="5331536"/>
                </a:cubicBezTo>
                <a:cubicBezTo>
                  <a:pt x="6369003" y="5326538"/>
                  <a:pt x="6375441" y="5315826"/>
                  <a:pt x="6380448" y="5279406"/>
                </a:cubicBezTo>
                <a:cubicBezTo>
                  <a:pt x="6369003" y="5304399"/>
                  <a:pt x="6371150" y="5284404"/>
                  <a:pt x="6381164" y="5270835"/>
                </a:cubicBezTo>
                <a:cubicBezTo>
                  <a:pt x="6381878" y="5257981"/>
                  <a:pt x="6377587" y="5273692"/>
                  <a:pt x="6374010" y="5270121"/>
                </a:cubicBezTo>
                <a:cubicBezTo>
                  <a:pt x="6374010" y="5255838"/>
                  <a:pt x="6378302" y="5255838"/>
                  <a:pt x="6378302" y="5244413"/>
                </a:cubicBezTo>
                <a:cubicBezTo>
                  <a:pt x="6374010" y="5222274"/>
                  <a:pt x="6365428" y="5212991"/>
                  <a:pt x="6358274" y="5200850"/>
                </a:cubicBezTo>
                <a:cubicBezTo>
                  <a:pt x="6359704" y="5194423"/>
                  <a:pt x="6361850" y="5185139"/>
                  <a:pt x="6361850" y="5173713"/>
                </a:cubicBezTo>
                <a:cubicBezTo>
                  <a:pt x="6361850" y="5163000"/>
                  <a:pt x="6360420" y="5149432"/>
                  <a:pt x="6357559" y="5133007"/>
                </a:cubicBezTo>
                <a:cubicBezTo>
                  <a:pt x="6371150" y="5130864"/>
                  <a:pt x="6375441" y="5198708"/>
                  <a:pt x="6386171" y="5173713"/>
                </a:cubicBezTo>
                <a:cubicBezTo>
                  <a:pt x="6388316" y="5195851"/>
                  <a:pt x="6386171" y="5227273"/>
                  <a:pt x="6394038" y="5227273"/>
                </a:cubicBezTo>
                <a:cubicBezTo>
                  <a:pt x="6391892" y="5230130"/>
                  <a:pt x="6391892" y="5242984"/>
                  <a:pt x="6391178" y="5255125"/>
                </a:cubicBezTo>
                <a:cubicBezTo>
                  <a:pt x="6390462" y="5267265"/>
                  <a:pt x="6389031" y="5278691"/>
                  <a:pt x="6385455" y="5280119"/>
                </a:cubicBezTo>
                <a:cubicBezTo>
                  <a:pt x="6389746" y="5290118"/>
                  <a:pt x="6394038" y="5299401"/>
                  <a:pt x="6397615" y="5309399"/>
                </a:cubicBezTo>
                <a:cubicBezTo>
                  <a:pt x="6394038" y="5329394"/>
                  <a:pt x="6384740" y="5310113"/>
                  <a:pt x="6379017" y="5314398"/>
                </a:cubicBezTo>
                <a:cubicBezTo>
                  <a:pt x="6374726" y="5322253"/>
                  <a:pt x="6370434" y="5341535"/>
                  <a:pt x="6364712" y="5345106"/>
                </a:cubicBezTo>
                <a:cubicBezTo>
                  <a:pt x="6360420" y="5380812"/>
                  <a:pt x="6365428" y="5395809"/>
                  <a:pt x="6369003" y="5408665"/>
                </a:cubicBezTo>
                <a:cubicBezTo>
                  <a:pt x="6373296" y="5422233"/>
                  <a:pt x="6378302" y="5436516"/>
                  <a:pt x="6371150" y="5470795"/>
                </a:cubicBezTo>
                <a:cubicBezTo>
                  <a:pt x="6378302" y="5470795"/>
                  <a:pt x="6386171" y="5429375"/>
                  <a:pt x="6392608" y="5426518"/>
                </a:cubicBezTo>
                <a:cubicBezTo>
                  <a:pt x="6395469" y="5414377"/>
                  <a:pt x="6388316" y="5423661"/>
                  <a:pt x="6384740" y="5432231"/>
                </a:cubicBezTo>
                <a:cubicBezTo>
                  <a:pt x="6376872" y="5431517"/>
                  <a:pt x="6399045" y="5411521"/>
                  <a:pt x="6390462" y="5407236"/>
                </a:cubicBezTo>
                <a:cubicBezTo>
                  <a:pt x="6395469" y="5390097"/>
                  <a:pt x="6401906" y="5402951"/>
                  <a:pt x="6406913" y="5385097"/>
                </a:cubicBezTo>
                <a:cubicBezTo>
                  <a:pt x="6403338" y="5420805"/>
                  <a:pt x="6414782" y="5405094"/>
                  <a:pt x="6424796" y="5420805"/>
                </a:cubicBezTo>
                <a:cubicBezTo>
                  <a:pt x="6415497" y="5452227"/>
                  <a:pt x="6413352" y="5471509"/>
                  <a:pt x="6427656" y="5470080"/>
                </a:cubicBezTo>
                <a:cubicBezTo>
                  <a:pt x="6415497" y="5510071"/>
                  <a:pt x="6429086" y="5512929"/>
                  <a:pt x="6406913" y="5556491"/>
                </a:cubicBezTo>
                <a:cubicBezTo>
                  <a:pt x="6418358" y="5563632"/>
                  <a:pt x="6418358" y="5563632"/>
                  <a:pt x="6418358" y="5563632"/>
                </a:cubicBezTo>
                <a:cubicBezTo>
                  <a:pt x="6414782" y="5575059"/>
                  <a:pt x="6411206" y="5587913"/>
                  <a:pt x="6406198" y="5599340"/>
                </a:cubicBezTo>
                <a:cubicBezTo>
                  <a:pt x="6401192" y="5611479"/>
                  <a:pt x="6394754" y="5624335"/>
                  <a:pt x="6385455" y="5640045"/>
                </a:cubicBezTo>
                <a:cubicBezTo>
                  <a:pt x="6378302" y="5645758"/>
                  <a:pt x="6373296" y="5641474"/>
                  <a:pt x="6369003" y="5636474"/>
                </a:cubicBezTo>
                <a:cubicBezTo>
                  <a:pt x="6378302" y="5621477"/>
                  <a:pt x="6383310" y="5610052"/>
                  <a:pt x="6385455" y="5600767"/>
                </a:cubicBezTo>
                <a:cubicBezTo>
                  <a:pt x="6382594" y="5598625"/>
                  <a:pt x="6362566" y="5624335"/>
                  <a:pt x="6379017" y="5595769"/>
                </a:cubicBezTo>
                <a:cubicBezTo>
                  <a:pt x="6372580" y="5599340"/>
                  <a:pt x="6364712" y="5610052"/>
                  <a:pt x="6356129" y="5626477"/>
                </a:cubicBezTo>
                <a:cubicBezTo>
                  <a:pt x="6351122" y="5637189"/>
                  <a:pt x="6360420" y="5625762"/>
                  <a:pt x="6362566" y="5631475"/>
                </a:cubicBezTo>
                <a:cubicBezTo>
                  <a:pt x="6348260" y="5643616"/>
                  <a:pt x="6347545" y="5652185"/>
                  <a:pt x="6346830" y="5660755"/>
                </a:cubicBezTo>
                <a:cubicBezTo>
                  <a:pt x="6346115" y="5669325"/>
                  <a:pt x="6346830" y="5677894"/>
                  <a:pt x="6335386" y="5685750"/>
                </a:cubicBezTo>
                <a:cubicBezTo>
                  <a:pt x="6350406" y="5685036"/>
                  <a:pt x="6344684" y="5695748"/>
                  <a:pt x="6331808" y="5721456"/>
                </a:cubicBezTo>
                <a:cubicBezTo>
                  <a:pt x="6341822" y="5712887"/>
                  <a:pt x="6348976" y="5700746"/>
                  <a:pt x="6356129" y="5688606"/>
                </a:cubicBezTo>
                <a:cubicBezTo>
                  <a:pt x="6362566" y="5676465"/>
                  <a:pt x="6369718" y="5664326"/>
                  <a:pt x="6377587" y="5653614"/>
                </a:cubicBezTo>
                <a:cubicBezTo>
                  <a:pt x="6377587" y="5673609"/>
                  <a:pt x="6355414" y="5705031"/>
                  <a:pt x="6336101" y="5736453"/>
                </a:cubicBezTo>
                <a:cubicBezTo>
                  <a:pt x="6316788" y="5764305"/>
                  <a:pt x="6298906" y="5790729"/>
                  <a:pt x="6306060" y="5802868"/>
                </a:cubicBezTo>
                <a:cubicBezTo>
                  <a:pt x="6287462" y="5822864"/>
                  <a:pt x="6268865" y="5840003"/>
                  <a:pt x="6249552" y="5858571"/>
                </a:cubicBezTo>
                <a:cubicBezTo>
                  <a:pt x="6243114" y="5872854"/>
                  <a:pt x="6233816" y="5887137"/>
                  <a:pt x="6223086" y="5903562"/>
                </a:cubicBezTo>
                <a:cubicBezTo>
                  <a:pt x="6211642" y="5919272"/>
                  <a:pt x="6198767" y="5935698"/>
                  <a:pt x="6184462" y="5950694"/>
                </a:cubicBezTo>
                <a:cubicBezTo>
                  <a:pt x="6170156" y="5966406"/>
                  <a:pt x="6153704" y="5982831"/>
                  <a:pt x="6137254" y="5997828"/>
                </a:cubicBezTo>
                <a:cubicBezTo>
                  <a:pt x="6120802" y="6012111"/>
                  <a:pt x="6103635" y="6027107"/>
                  <a:pt x="6085752" y="6040676"/>
                </a:cubicBezTo>
                <a:cubicBezTo>
                  <a:pt x="6087898" y="6048532"/>
                  <a:pt x="6104350" y="6021395"/>
                  <a:pt x="6103635" y="6035677"/>
                </a:cubicBezTo>
                <a:cubicBezTo>
                  <a:pt x="6077170" y="6060673"/>
                  <a:pt x="6057858" y="6080668"/>
                  <a:pt x="6026384" y="6114947"/>
                </a:cubicBezTo>
                <a:cubicBezTo>
                  <a:pt x="6028530" y="6109234"/>
                  <a:pt x="6027816" y="6103520"/>
                  <a:pt x="6023524" y="6099235"/>
                </a:cubicBezTo>
                <a:cubicBezTo>
                  <a:pt x="6014940" y="6106376"/>
                  <a:pt x="6014940" y="6106376"/>
                  <a:pt x="6014940" y="6106376"/>
                </a:cubicBezTo>
                <a:cubicBezTo>
                  <a:pt x="6002781" y="6118517"/>
                  <a:pt x="6022094" y="6108519"/>
                  <a:pt x="6020662" y="6116375"/>
                </a:cubicBezTo>
                <a:cubicBezTo>
                  <a:pt x="6007072" y="6127801"/>
                  <a:pt x="6006356" y="6112805"/>
                  <a:pt x="5996343" y="6117803"/>
                </a:cubicBezTo>
                <a:cubicBezTo>
                  <a:pt x="5983468" y="6132086"/>
                  <a:pt x="6003496" y="6127086"/>
                  <a:pt x="5992052" y="6143512"/>
                </a:cubicBezTo>
                <a:cubicBezTo>
                  <a:pt x="5984183" y="6151367"/>
                  <a:pt x="5964871" y="6147796"/>
                  <a:pt x="5970594" y="6161366"/>
                </a:cubicBezTo>
                <a:cubicBezTo>
                  <a:pt x="5965586" y="6164937"/>
                  <a:pt x="5964156" y="6159223"/>
                  <a:pt x="5962010" y="6157081"/>
                </a:cubicBezTo>
                <a:cubicBezTo>
                  <a:pt x="5957718" y="6164222"/>
                  <a:pt x="5957002" y="6170649"/>
                  <a:pt x="5954857" y="6177076"/>
                </a:cubicBezTo>
                <a:cubicBezTo>
                  <a:pt x="5930538" y="6187789"/>
                  <a:pt x="5912656" y="6217069"/>
                  <a:pt x="5897634" y="6207070"/>
                </a:cubicBezTo>
                <a:cubicBezTo>
                  <a:pt x="5896204" y="6222067"/>
                  <a:pt x="5841128" y="6269200"/>
                  <a:pt x="5803218" y="6287768"/>
                </a:cubicBezTo>
                <a:cubicBezTo>
                  <a:pt x="5826822" y="6275628"/>
                  <a:pt x="5775322" y="6292053"/>
                  <a:pt x="5776038" y="6292767"/>
                </a:cubicBezTo>
                <a:cubicBezTo>
                  <a:pt x="5771030" y="6299194"/>
                  <a:pt x="5771030" y="6304192"/>
                  <a:pt x="5772460" y="6309906"/>
                </a:cubicBezTo>
                <a:cubicBezTo>
                  <a:pt x="5744564" y="6329902"/>
                  <a:pt x="5719530" y="6345612"/>
                  <a:pt x="5708801" y="6332758"/>
                </a:cubicBezTo>
                <a:cubicBezTo>
                  <a:pt x="5688058" y="6347756"/>
                  <a:pt x="5688058" y="6347756"/>
                  <a:pt x="5688058" y="6347756"/>
                </a:cubicBezTo>
                <a:cubicBezTo>
                  <a:pt x="5698072" y="6351326"/>
                  <a:pt x="5695210" y="6357753"/>
                  <a:pt x="5692349" y="6368466"/>
                </a:cubicBezTo>
                <a:cubicBezTo>
                  <a:pt x="5667315" y="6372751"/>
                  <a:pt x="5666600" y="6381320"/>
                  <a:pt x="5642995" y="6394888"/>
                </a:cubicBezTo>
                <a:cubicBezTo>
                  <a:pt x="5641564" y="6387747"/>
                  <a:pt x="5632266" y="6394888"/>
                  <a:pt x="5632266" y="6384890"/>
                </a:cubicBezTo>
                <a:cubicBezTo>
                  <a:pt x="5604370" y="6400602"/>
                  <a:pt x="5628690" y="6400602"/>
                  <a:pt x="5622967" y="6412027"/>
                </a:cubicBezTo>
                <a:cubicBezTo>
                  <a:pt x="5602939" y="6409885"/>
                  <a:pt x="5587204" y="6421312"/>
                  <a:pt x="5574328" y="6439879"/>
                </a:cubicBezTo>
                <a:cubicBezTo>
                  <a:pt x="5588634" y="6416313"/>
                  <a:pt x="5552155" y="6441308"/>
                  <a:pt x="5545002" y="6448449"/>
                </a:cubicBezTo>
                <a:cubicBezTo>
                  <a:pt x="5545002" y="6454162"/>
                  <a:pt x="5565029" y="6447020"/>
                  <a:pt x="5562883" y="6440593"/>
                </a:cubicBezTo>
                <a:cubicBezTo>
                  <a:pt x="5582196" y="6438451"/>
                  <a:pt x="5536418" y="6475586"/>
                  <a:pt x="5536418" y="6454162"/>
                </a:cubicBezTo>
                <a:cubicBezTo>
                  <a:pt x="5519252" y="6464874"/>
                  <a:pt x="5519252" y="6464874"/>
                  <a:pt x="5519252" y="6464874"/>
                </a:cubicBezTo>
                <a:cubicBezTo>
                  <a:pt x="5509954" y="6472015"/>
                  <a:pt x="5528550" y="6479157"/>
                  <a:pt x="5507092" y="6486298"/>
                </a:cubicBezTo>
                <a:cubicBezTo>
                  <a:pt x="5505661" y="6479157"/>
                  <a:pt x="5509954" y="6470587"/>
                  <a:pt x="5499224" y="6470587"/>
                </a:cubicBezTo>
                <a:cubicBezTo>
                  <a:pt x="5489210" y="6480584"/>
                  <a:pt x="5511384" y="6474872"/>
                  <a:pt x="5501370" y="6486298"/>
                </a:cubicBezTo>
                <a:cubicBezTo>
                  <a:pt x="5472759" y="6494154"/>
                  <a:pt x="5454877" y="6521291"/>
                  <a:pt x="5411960" y="6542715"/>
                </a:cubicBezTo>
                <a:cubicBezTo>
                  <a:pt x="5411244" y="6536287"/>
                  <a:pt x="5405522" y="6537716"/>
                  <a:pt x="5402662" y="6534860"/>
                </a:cubicBezTo>
                <a:cubicBezTo>
                  <a:pt x="5396939" y="6539145"/>
                  <a:pt x="5401946" y="6543429"/>
                  <a:pt x="5403376" y="6548428"/>
                </a:cubicBezTo>
                <a:cubicBezTo>
                  <a:pt x="5357598" y="6572709"/>
                  <a:pt x="5335425" y="6583421"/>
                  <a:pt x="5288217" y="6607702"/>
                </a:cubicBezTo>
                <a:cubicBezTo>
                  <a:pt x="5276772" y="6616985"/>
                  <a:pt x="5295370" y="6610558"/>
                  <a:pt x="5293224" y="6618414"/>
                </a:cubicBezTo>
                <a:cubicBezTo>
                  <a:pt x="5285356" y="6608416"/>
                  <a:pt x="5271764" y="6634839"/>
                  <a:pt x="5268904" y="6636267"/>
                </a:cubicBezTo>
                <a:cubicBezTo>
                  <a:pt x="5252452" y="6644836"/>
                  <a:pt x="5229563" y="6643409"/>
                  <a:pt x="5207390" y="6655549"/>
                </a:cubicBezTo>
                <a:cubicBezTo>
                  <a:pt x="5166620" y="6678401"/>
                  <a:pt x="5129425" y="6706966"/>
                  <a:pt x="5085076" y="6730533"/>
                </a:cubicBezTo>
                <a:cubicBezTo>
                  <a:pt x="5080786" y="6719820"/>
                  <a:pt x="5080786" y="6719820"/>
                  <a:pt x="5080786" y="6719820"/>
                </a:cubicBezTo>
                <a:cubicBezTo>
                  <a:pt x="5065049" y="6730533"/>
                  <a:pt x="5053605" y="6743388"/>
                  <a:pt x="5037154" y="6741959"/>
                </a:cubicBezTo>
                <a:cubicBezTo>
                  <a:pt x="5024994" y="6756956"/>
                  <a:pt x="5018556" y="6761955"/>
                  <a:pt x="5002105" y="6771953"/>
                </a:cubicBezTo>
                <a:cubicBezTo>
                  <a:pt x="4999244" y="6764098"/>
                  <a:pt x="4999244" y="6764098"/>
                  <a:pt x="4999244" y="6764098"/>
                </a:cubicBezTo>
                <a:cubicBezTo>
                  <a:pt x="4977786" y="6783379"/>
                  <a:pt x="4955611" y="6800518"/>
                  <a:pt x="4935583" y="6800518"/>
                </a:cubicBezTo>
                <a:cubicBezTo>
                  <a:pt x="4919848" y="6820514"/>
                  <a:pt x="4883368" y="6832655"/>
                  <a:pt x="4864771" y="6831226"/>
                </a:cubicBezTo>
                <a:cubicBezTo>
                  <a:pt x="4855473" y="6835511"/>
                  <a:pt x="4869062" y="6838368"/>
                  <a:pt x="4871924" y="6836940"/>
                </a:cubicBezTo>
                <a:cubicBezTo>
                  <a:pt x="4851180" y="6864791"/>
                  <a:pt x="4818278" y="6863363"/>
                  <a:pt x="4789666" y="6877646"/>
                </a:cubicBezTo>
                <a:cubicBezTo>
                  <a:pt x="4781084" y="6889072"/>
                  <a:pt x="4761770" y="6914066"/>
                  <a:pt x="4748896" y="6904068"/>
                </a:cubicBezTo>
                <a:cubicBezTo>
                  <a:pt x="4766778" y="6896927"/>
                  <a:pt x="4780368" y="6891928"/>
                  <a:pt x="4766778" y="6884073"/>
                </a:cubicBezTo>
                <a:cubicBezTo>
                  <a:pt x="4754618" y="6886215"/>
                  <a:pt x="4752472" y="6901926"/>
                  <a:pt x="4745320" y="6896214"/>
                </a:cubicBezTo>
                <a:cubicBezTo>
                  <a:pt x="4740312" y="6899784"/>
                  <a:pt x="4744604" y="6904783"/>
                  <a:pt x="4746035" y="6909068"/>
                </a:cubicBezTo>
                <a:cubicBezTo>
                  <a:pt x="4722430" y="6927636"/>
                  <a:pt x="4705264" y="6944775"/>
                  <a:pt x="4685952" y="6940490"/>
                </a:cubicBezTo>
                <a:cubicBezTo>
                  <a:pt x="4679514" y="6949059"/>
                  <a:pt x="4697396" y="6947631"/>
                  <a:pt x="4673076" y="6957629"/>
                </a:cubicBezTo>
                <a:cubicBezTo>
                  <a:pt x="4670215" y="6943346"/>
                  <a:pt x="4650187" y="6956915"/>
                  <a:pt x="4640173" y="6966912"/>
                </a:cubicBezTo>
                <a:cubicBezTo>
                  <a:pt x="4639459" y="6963342"/>
                  <a:pt x="4637312" y="6962627"/>
                  <a:pt x="4633736" y="6963342"/>
                </a:cubicBezTo>
                <a:cubicBezTo>
                  <a:pt x="4634452" y="6959057"/>
                  <a:pt x="4636598" y="6954773"/>
                  <a:pt x="4643750" y="6951202"/>
                </a:cubicBezTo>
                <a:cubicBezTo>
                  <a:pt x="4642319" y="6944775"/>
                  <a:pt x="4636598" y="6944060"/>
                  <a:pt x="4628014" y="6949773"/>
                </a:cubicBezTo>
                <a:cubicBezTo>
                  <a:pt x="4623006" y="6956200"/>
                  <a:pt x="4621576" y="6961914"/>
                  <a:pt x="4625152" y="6968341"/>
                </a:cubicBezTo>
                <a:cubicBezTo>
                  <a:pt x="4609417" y="6976910"/>
                  <a:pt x="4598688" y="6975483"/>
                  <a:pt x="4587244" y="6976910"/>
                </a:cubicBezTo>
                <a:cubicBezTo>
                  <a:pt x="4575798" y="6985480"/>
                  <a:pt x="4593680" y="6980481"/>
                  <a:pt x="4592249" y="6987622"/>
                </a:cubicBezTo>
                <a:cubicBezTo>
                  <a:pt x="4545040" y="7005476"/>
                  <a:pt x="4511423" y="7041898"/>
                  <a:pt x="4476374" y="7044754"/>
                </a:cubicBezTo>
                <a:cubicBezTo>
                  <a:pt x="4466360" y="7054037"/>
                  <a:pt x="4485672" y="7048325"/>
                  <a:pt x="4477090" y="7057608"/>
                </a:cubicBezTo>
                <a:cubicBezTo>
                  <a:pt x="4457062" y="7068320"/>
                  <a:pt x="4452771" y="7058322"/>
                  <a:pt x="4462069" y="7046182"/>
                </a:cubicBezTo>
                <a:cubicBezTo>
                  <a:pt x="4458492" y="7043325"/>
                  <a:pt x="4457062" y="7050467"/>
                  <a:pt x="4449194" y="7053323"/>
                </a:cubicBezTo>
                <a:cubicBezTo>
                  <a:pt x="4454916" y="7066891"/>
                  <a:pt x="4454916" y="7066891"/>
                  <a:pt x="4454916" y="7066891"/>
                </a:cubicBezTo>
                <a:cubicBezTo>
                  <a:pt x="4413430" y="7076176"/>
                  <a:pt x="4381242" y="7096886"/>
                  <a:pt x="4346193" y="7124737"/>
                </a:cubicBezTo>
                <a:cubicBezTo>
                  <a:pt x="4351200" y="7107598"/>
                  <a:pt x="4334749" y="7116882"/>
                  <a:pt x="4316867" y="7128308"/>
                </a:cubicBezTo>
                <a:cubicBezTo>
                  <a:pt x="4312576" y="7117596"/>
                  <a:pt x="4312576" y="7117596"/>
                  <a:pt x="4312576" y="7117596"/>
                </a:cubicBezTo>
                <a:cubicBezTo>
                  <a:pt x="4306853" y="7126879"/>
                  <a:pt x="4301132" y="7129021"/>
                  <a:pt x="4295409" y="7129021"/>
                </a:cubicBezTo>
                <a:cubicBezTo>
                  <a:pt x="4288256" y="7130450"/>
                  <a:pt x="4286825" y="7126879"/>
                  <a:pt x="4283964" y="7127594"/>
                </a:cubicBezTo>
                <a:cubicBezTo>
                  <a:pt x="4283250" y="7135450"/>
                  <a:pt x="4298270" y="7141162"/>
                  <a:pt x="4297554" y="7150446"/>
                </a:cubicBezTo>
                <a:cubicBezTo>
                  <a:pt x="4291832" y="7146161"/>
                  <a:pt x="4290402" y="7146161"/>
                  <a:pt x="4286111" y="7146875"/>
                </a:cubicBezTo>
                <a:cubicBezTo>
                  <a:pt x="4285395" y="7149018"/>
                  <a:pt x="4288971" y="7149731"/>
                  <a:pt x="4290402" y="7154731"/>
                </a:cubicBezTo>
                <a:cubicBezTo>
                  <a:pt x="4287541" y="7158302"/>
                  <a:pt x="4283250" y="7152589"/>
                  <a:pt x="4280388" y="7157587"/>
                </a:cubicBezTo>
                <a:cubicBezTo>
                  <a:pt x="4278957" y="7154016"/>
                  <a:pt x="4280388" y="7151874"/>
                  <a:pt x="4278242" y="7148304"/>
                </a:cubicBezTo>
                <a:cubicBezTo>
                  <a:pt x="4278242" y="7149731"/>
                  <a:pt x="4277527" y="7157587"/>
                  <a:pt x="4273236" y="7151160"/>
                </a:cubicBezTo>
                <a:cubicBezTo>
                  <a:pt x="4271090" y="7154016"/>
                  <a:pt x="4278242" y="7161872"/>
                  <a:pt x="4273236" y="7161872"/>
                </a:cubicBezTo>
                <a:cubicBezTo>
                  <a:pt x="4266798" y="7154731"/>
                  <a:pt x="4269658" y="7154731"/>
                  <a:pt x="4263936" y="7150446"/>
                </a:cubicBezTo>
                <a:cubicBezTo>
                  <a:pt x="4261076" y="7151160"/>
                  <a:pt x="4266798" y="7166157"/>
                  <a:pt x="4270374" y="7163301"/>
                </a:cubicBezTo>
                <a:cubicBezTo>
                  <a:pt x="4272520" y="7166871"/>
                  <a:pt x="4271804" y="7169014"/>
                  <a:pt x="4270374" y="7170441"/>
                </a:cubicBezTo>
                <a:cubicBezTo>
                  <a:pt x="4265368" y="7162587"/>
                  <a:pt x="4261076" y="7162587"/>
                  <a:pt x="4258929" y="7156873"/>
                </a:cubicBezTo>
                <a:cubicBezTo>
                  <a:pt x="4256784" y="7157587"/>
                  <a:pt x="4256069" y="7161872"/>
                  <a:pt x="4251062" y="7154731"/>
                </a:cubicBezTo>
                <a:cubicBezTo>
                  <a:pt x="4248200" y="7159016"/>
                  <a:pt x="4247485" y="7163301"/>
                  <a:pt x="4238186" y="7159016"/>
                </a:cubicBezTo>
                <a:cubicBezTo>
                  <a:pt x="4235326" y="7155445"/>
                  <a:pt x="4240332" y="7157587"/>
                  <a:pt x="4241762" y="7156873"/>
                </a:cubicBezTo>
                <a:cubicBezTo>
                  <a:pt x="4236041" y="7150446"/>
                  <a:pt x="4232464" y="7151874"/>
                  <a:pt x="4229603" y="7154731"/>
                </a:cubicBezTo>
                <a:cubicBezTo>
                  <a:pt x="4235326" y="7161872"/>
                  <a:pt x="4229603" y="7164729"/>
                  <a:pt x="4222450" y="7166157"/>
                </a:cubicBezTo>
                <a:cubicBezTo>
                  <a:pt x="4227457" y="7169728"/>
                  <a:pt x="4228888" y="7164729"/>
                  <a:pt x="4235326" y="7171156"/>
                </a:cubicBezTo>
                <a:cubicBezTo>
                  <a:pt x="4233896" y="7176155"/>
                  <a:pt x="4223166" y="7167585"/>
                  <a:pt x="4220304" y="7171156"/>
                </a:cubicBezTo>
                <a:cubicBezTo>
                  <a:pt x="4232464" y="7176155"/>
                  <a:pt x="4225312" y="7180440"/>
                  <a:pt x="4212436" y="7176155"/>
                </a:cubicBezTo>
                <a:cubicBezTo>
                  <a:pt x="4211720" y="7179726"/>
                  <a:pt x="4221020" y="7179726"/>
                  <a:pt x="4222450" y="7183297"/>
                </a:cubicBezTo>
                <a:cubicBezTo>
                  <a:pt x="4219946" y="7185796"/>
                  <a:pt x="4215656" y="7186510"/>
                  <a:pt x="4209933" y="7185974"/>
                </a:cubicBezTo>
                <a:lnTo>
                  <a:pt x="4207954" y="7185522"/>
                </a:lnTo>
                <a:lnTo>
                  <a:pt x="4207494" y="7185662"/>
                </a:lnTo>
                <a:lnTo>
                  <a:pt x="4207264" y="7185364"/>
                </a:lnTo>
                <a:lnTo>
                  <a:pt x="4188833" y="7181153"/>
                </a:lnTo>
                <a:cubicBezTo>
                  <a:pt x="4190978" y="7178297"/>
                  <a:pt x="4198131" y="7181868"/>
                  <a:pt x="4204568" y="7184724"/>
                </a:cubicBezTo>
                <a:cubicBezTo>
                  <a:pt x="4204568" y="7183297"/>
                  <a:pt x="4203854" y="7181868"/>
                  <a:pt x="4200992" y="7179726"/>
                </a:cubicBezTo>
                <a:cubicBezTo>
                  <a:pt x="4196700" y="7179011"/>
                  <a:pt x="4199561" y="7183297"/>
                  <a:pt x="4185971" y="7175441"/>
                </a:cubicBezTo>
                <a:cubicBezTo>
                  <a:pt x="4179533" y="7179726"/>
                  <a:pt x="4185971" y="7181153"/>
                  <a:pt x="4193124" y="7185439"/>
                </a:cubicBezTo>
                <a:cubicBezTo>
                  <a:pt x="4188117" y="7184011"/>
                  <a:pt x="4166659" y="7182582"/>
                  <a:pt x="4182394" y="7189009"/>
                </a:cubicBezTo>
                <a:cubicBezTo>
                  <a:pt x="4175242" y="7190438"/>
                  <a:pt x="4173812" y="7186867"/>
                  <a:pt x="4168805" y="7183297"/>
                </a:cubicBezTo>
                <a:cubicBezTo>
                  <a:pt x="4163798" y="7181868"/>
                  <a:pt x="4164512" y="7188295"/>
                  <a:pt x="4164512" y="7190438"/>
                </a:cubicBezTo>
                <a:cubicBezTo>
                  <a:pt x="4168089" y="7191151"/>
                  <a:pt x="4168805" y="7189724"/>
                  <a:pt x="4170950" y="7189724"/>
                </a:cubicBezTo>
                <a:cubicBezTo>
                  <a:pt x="4172380" y="7193294"/>
                  <a:pt x="4151638" y="7196151"/>
                  <a:pt x="4178103" y="7202578"/>
                </a:cubicBezTo>
                <a:cubicBezTo>
                  <a:pt x="4175242" y="7204007"/>
                  <a:pt x="4161652" y="7199721"/>
                  <a:pt x="4158791" y="7201863"/>
                </a:cubicBezTo>
                <a:cubicBezTo>
                  <a:pt x="4154498" y="7199721"/>
                  <a:pt x="4154498" y="7197580"/>
                  <a:pt x="4146631" y="7194722"/>
                </a:cubicBezTo>
                <a:cubicBezTo>
                  <a:pt x="4155930" y="7193294"/>
                  <a:pt x="4152352" y="7192580"/>
                  <a:pt x="4155930" y="7189009"/>
                </a:cubicBezTo>
                <a:cubicBezTo>
                  <a:pt x="4145200" y="7186867"/>
                  <a:pt x="4147346" y="7196151"/>
                  <a:pt x="4136617" y="7194722"/>
                </a:cubicBezTo>
                <a:cubicBezTo>
                  <a:pt x="4133756" y="7199007"/>
                  <a:pt x="4152352" y="7198293"/>
                  <a:pt x="4157360" y="7202578"/>
                </a:cubicBezTo>
                <a:cubicBezTo>
                  <a:pt x="4141624" y="7204007"/>
                  <a:pt x="4158791" y="7207577"/>
                  <a:pt x="4150922" y="7211148"/>
                </a:cubicBezTo>
                <a:cubicBezTo>
                  <a:pt x="4145200" y="7209719"/>
                  <a:pt x="4153068" y="7208292"/>
                  <a:pt x="4145916" y="7206863"/>
                </a:cubicBezTo>
                <a:cubicBezTo>
                  <a:pt x="4133040" y="7206149"/>
                  <a:pt x="4138047" y="7212576"/>
                  <a:pt x="4151638" y="7214004"/>
                </a:cubicBezTo>
                <a:cubicBezTo>
                  <a:pt x="4146631" y="7216861"/>
                  <a:pt x="4140193" y="7209719"/>
                  <a:pt x="4137332" y="7212576"/>
                </a:cubicBezTo>
                <a:cubicBezTo>
                  <a:pt x="4131610" y="7211862"/>
                  <a:pt x="4139477" y="7209719"/>
                  <a:pt x="4133040" y="7209005"/>
                </a:cubicBezTo>
                <a:cubicBezTo>
                  <a:pt x="4131610" y="7209719"/>
                  <a:pt x="4119451" y="7214004"/>
                  <a:pt x="4122311" y="7216146"/>
                </a:cubicBezTo>
                <a:cubicBezTo>
                  <a:pt x="4132325" y="7216861"/>
                  <a:pt x="4130179" y="7211862"/>
                  <a:pt x="4144484" y="7215432"/>
                </a:cubicBezTo>
                <a:cubicBezTo>
                  <a:pt x="4123742" y="7218289"/>
                  <a:pt x="4134470" y="7221146"/>
                  <a:pt x="4113728" y="7222573"/>
                </a:cubicBezTo>
                <a:cubicBezTo>
                  <a:pt x="4115874" y="7224717"/>
                  <a:pt x="4120165" y="7226858"/>
                  <a:pt x="4127318" y="7228287"/>
                </a:cubicBezTo>
                <a:cubicBezTo>
                  <a:pt x="4119451" y="7227573"/>
                  <a:pt x="4088693" y="7233286"/>
                  <a:pt x="4119451" y="7234000"/>
                </a:cubicBezTo>
                <a:cubicBezTo>
                  <a:pt x="4120165" y="7239713"/>
                  <a:pt x="4100137" y="7238285"/>
                  <a:pt x="4093700" y="7241856"/>
                </a:cubicBezTo>
                <a:cubicBezTo>
                  <a:pt x="4095130" y="7245426"/>
                  <a:pt x="4110867" y="7241856"/>
                  <a:pt x="4119451" y="7242570"/>
                </a:cubicBezTo>
                <a:cubicBezTo>
                  <a:pt x="4115158" y="7246141"/>
                  <a:pt x="4115158" y="7246141"/>
                  <a:pt x="4115158" y="7246141"/>
                </a:cubicBezTo>
                <a:cubicBezTo>
                  <a:pt x="4094416" y="7244712"/>
                  <a:pt x="4091554" y="7247568"/>
                  <a:pt x="4088693" y="7251854"/>
                </a:cubicBezTo>
                <a:cubicBezTo>
                  <a:pt x="4086548" y="7255424"/>
                  <a:pt x="4086548" y="7260424"/>
                  <a:pt x="4069381" y="7263280"/>
                </a:cubicBezTo>
                <a:cubicBezTo>
                  <a:pt x="4072242" y="7263993"/>
                  <a:pt x="4077248" y="7263993"/>
                  <a:pt x="4083686" y="7263993"/>
                </a:cubicBezTo>
                <a:cubicBezTo>
                  <a:pt x="4065804" y="7267564"/>
                  <a:pt x="4076534" y="7270422"/>
                  <a:pt x="4080825" y="7271135"/>
                </a:cubicBezTo>
                <a:cubicBezTo>
                  <a:pt x="4076534" y="7271135"/>
                  <a:pt x="4068666" y="7271849"/>
                  <a:pt x="4058652" y="7272563"/>
                </a:cubicBezTo>
                <a:cubicBezTo>
                  <a:pt x="4064374" y="7279705"/>
                  <a:pt x="4075102" y="7279705"/>
                  <a:pt x="4050068" y="7291845"/>
                </a:cubicBezTo>
                <a:cubicBezTo>
                  <a:pt x="4036478" y="7293273"/>
                  <a:pt x="4040054" y="7287561"/>
                  <a:pt x="4052214" y="7283990"/>
                </a:cubicBezTo>
                <a:cubicBezTo>
                  <a:pt x="4048638" y="7285418"/>
                  <a:pt x="3983547" y="7293273"/>
                  <a:pt x="3994992" y="7293988"/>
                </a:cubicBezTo>
                <a:cubicBezTo>
                  <a:pt x="3987838" y="7295415"/>
                  <a:pt x="3969957" y="7298273"/>
                  <a:pt x="3953505" y="7298986"/>
                </a:cubicBezTo>
                <a:cubicBezTo>
                  <a:pt x="3953505" y="7296844"/>
                  <a:pt x="3960658" y="7295415"/>
                  <a:pt x="3968526" y="7294702"/>
                </a:cubicBezTo>
                <a:cubicBezTo>
                  <a:pt x="3973533" y="7290417"/>
                  <a:pt x="3927040" y="7301844"/>
                  <a:pt x="3942777" y="7293988"/>
                </a:cubicBezTo>
                <a:cubicBezTo>
                  <a:pt x="3926324" y="7298273"/>
                  <a:pt x="3929902" y="7298986"/>
                  <a:pt x="3929186" y="7302557"/>
                </a:cubicBezTo>
                <a:cubicBezTo>
                  <a:pt x="3888414" y="7306842"/>
                  <a:pt x="3945637" y="7286132"/>
                  <a:pt x="3959943" y="7283276"/>
                </a:cubicBezTo>
                <a:cubicBezTo>
                  <a:pt x="3953505" y="7280419"/>
                  <a:pt x="3931332" y="7286132"/>
                  <a:pt x="3924179" y="7282561"/>
                </a:cubicBezTo>
                <a:cubicBezTo>
                  <a:pt x="3903435" y="7290417"/>
                  <a:pt x="3899144" y="7296844"/>
                  <a:pt x="3896283" y="7302557"/>
                </a:cubicBezTo>
                <a:cubicBezTo>
                  <a:pt x="3892707" y="7308271"/>
                  <a:pt x="3889846" y="7313983"/>
                  <a:pt x="3867672" y="7321839"/>
                </a:cubicBezTo>
                <a:cubicBezTo>
                  <a:pt x="3868386" y="7323981"/>
                  <a:pt x="3876255" y="7319696"/>
                  <a:pt x="3886984" y="7318983"/>
                </a:cubicBezTo>
                <a:cubicBezTo>
                  <a:pt x="3874109" y="7324696"/>
                  <a:pt x="3893422" y="7324696"/>
                  <a:pt x="3878400" y="7327552"/>
                </a:cubicBezTo>
                <a:cubicBezTo>
                  <a:pt x="3861950" y="7328981"/>
                  <a:pt x="3877686" y="7323267"/>
                  <a:pt x="3845498" y="7328981"/>
                </a:cubicBezTo>
                <a:cubicBezTo>
                  <a:pt x="3834769" y="7336122"/>
                  <a:pt x="3869102" y="7326838"/>
                  <a:pt x="3856227" y="7334693"/>
                </a:cubicBezTo>
                <a:cubicBezTo>
                  <a:pt x="3830478" y="7343977"/>
                  <a:pt x="3810450" y="7342549"/>
                  <a:pt x="3814741" y="7351118"/>
                </a:cubicBezTo>
                <a:cubicBezTo>
                  <a:pt x="3796143" y="7353976"/>
                  <a:pt x="3810450" y="7343977"/>
                  <a:pt x="3799720" y="7343977"/>
                </a:cubicBezTo>
                <a:cubicBezTo>
                  <a:pt x="3796859" y="7350405"/>
                  <a:pt x="3767533" y="7356118"/>
                  <a:pt x="3756803" y="7368972"/>
                </a:cubicBezTo>
                <a:cubicBezTo>
                  <a:pt x="3741782" y="7363259"/>
                  <a:pt x="3799720" y="7331123"/>
                  <a:pt x="3712456" y="7351833"/>
                </a:cubicBezTo>
                <a:cubicBezTo>
                  <a:pt x="3705304" y="7353261"/>
                  <a:pt x="3703874" y="7357545"/>
                  <a:pt x="3695290" y="7358974"/>
                </a:cubicBezTo>
                <a:cubicBezTo>
                  <a:pt x="3689567" y="7366116"/>
                  <a:pt x="3718179" y="7349691"/>
                  <a:pt x="3703874" y="7361830"/>
                </a:cubicBezTo>
                <a:cubicBezTo>
                  <a:pt x="3716748" y="7358260"/>
                  <a:pt x="3721754" y="7352547"/>
                  <a:pt x="3740352" y="7351118"/>
                </a:cubicBezTo>
                <a:cubicBezTo>
                  <a:pt x="3735345" y="7358974"/>
                  <a:pt x="3739636" y="7364687"/>
                  <a:pt x="3736775" y="7371115"/>
                </a:cubicBezTo>
                <a:cubicBezTo>
                  <a:pt x="3734630" y="7378256"/>
                  <a:pt x="3725331" y="7384684"/>
                  <a:pt x="3692428" y="7395396"/>
                </a:cubicBezTo>
                <a:cubicBezTo>
                  <a:pt x="3727477" y="7377542"/>
                  <a:pt x="3648081" y="7411106"/>
                  <a:pt x="3673832" y="7391111"/>
                </a:cubicBezTo>
                <a:cubicBezTo>
                  <a:pt x="3645220" y="7397538"/>
                  <a:pt x="3617324" y="7411821"/>
                  <a:pt x="3600157" y="7416819"/>
                </a:cubicBezTo>
                <a:cubicBezTo>
                  <a:pt x="3593720" y="7422533"/>
                  <a:pt x="3590143" y="7426103"/>
                  <a:pt x="3582275" y="7435387"/>
                </a:cubicBezTo>
                <a:cubicBezTo>
                  <a:pt x="3577984" y="7436101"/>
                  <a:pt x="3574408" y="7437529"/>
                  <a:pt x="3570831" y="7438958"/>
                </a:cubicBezTo>
                <a:cubicBezTo>
                  <a:pt x="3570115" y="7444670"/>
                  <a:pt x="3573692" y="7449670"/>
                  <a:pt x="3587998" y="7447528"/>
                </a:cubicBezTo>
                <a:cubicBezTo>
                  <a:pt x="3562247" y="7470380"/>
                  <a:pt x="3565108" y="7451812"/>
                  <a:pt x="3557956" y="7476807"/>
                </a:cubicBezTo>
                <a:cubicBezTo>
                  <a:pt x="3576554" y="7459668"/>
                  <a:pt x="3586568" y="7463953"/>
                  <a:pt x="3620185" y="7451097"/>
                </a:cubicBezTo>
                <a:cubicBezTo>
                  <a:pt x="3613748" y="7466095"/>
                  <a:pt x="3584422" y="7463953"/>
                  <a:pt x="3572261" y="7472522"/>
                </a:cubicBezTo>
                <a:cubicBezTo>
                  <a:pt x="3572976" y="7478236"/>
                  <a:pt x="3582990" y="7481092"/>
                  <a:pt x="3568685" y="7490375"/>
                </a:cubicBezTo>
                <a:cubicBezTo>
                  <a:pt x="3568685" y="7493232"/>
                  <a:pt x="3582275" y="7487519"/>
                  <a:pt x="3580129" y="7491804"/>
                </a:cubicBezTo>
                <a:cubicBezTo>
                  <a:pt x="3611602" y="7475378"/>
                  <a:pt x="3567970" y="7481092"/>
                  <a:pt x="3591574" y="7469665"/>
                </a:cubicBezTo>
                <a:cubicBezTo>
                  <a:pt x="3611602" y="7463238"/>
                  <a:pt x="3613032" y="7466809"/>
                  <a:pt x="3600873" y="7474665"/>
                </a:cubicBezTo>
                <a:cubicBezTo>
                  <a:pt x="3616609" y="7471094"/>
                  <a:pt x="3642358" y="7448955"/>
                  <a:pt x="3636637" y="7463238"/>
                </a:cubicBezTo>
                <a:cubicBezTo>
                  <a:pt x="3646651" y="7458953"/>
                  <a:pt x="3646651" y="7453955"/>
                  <a:pt x="3650227" y="7448955"/>
                </a:cubicBezTo>
                <a:cubicBezTo>
                  <a:pt x="3683130" y="7445385"/>
                  <a:pt x="3638783" y="7474665"/>
                  <a:pt x="3671686" y="7466809"/>
                </a:cubicBezTo>
                <a:cubicBezTo>
                  <a:pt x="3651658" y="7474665"/>
                  <a:pt x="3619469" y="7480377"/>
                  <a:pt x="3623762" y="7491090"/>
                </a:cubicBezTo>
                <a:cubicBezTo>
                  <a:pt x="3607310" y="7497517"/>
                  <a:pt x="3600873" y="7496089"/>
                  <a:pt x="3605880" y="7488948"/>
                </a:cubicBezTo>
                <a:cubicBezTo>
                  <a:pt x="3589429" y="7496802"/>
                  <a:pt x="3584422" y="7506800"/>
                  <a:pt x="3582275" y="7517512"/>
                </a:cubicBezTo>
                <a:cubicBezTo>
                  <a:pt x="3564394" y="7526083"/>
                  <a:pt x="3550803" y="7535366"/>
                  <a:pt x="3527914" y="7543222"/>
                </a:cubicBezTo>
                <a:cubicBezTo>
                  <a:pt x="3512178" y="7561790"/>
                  <a:pt x="3560817" y="7531795"/>
                  <a:pt x="3545796" y="7549649"/>
                </a:cubicBezTo>
                <a:cubicBezTo>
                  <a:pt x="3514324" y="7551791"/>
                  <a:pt x="3532921" y="7567502"/>
                  <a:pt x="3498588" y="7578929"/>
                </a:cubicBezTo>
                <a:cubicBezTo>
                  <a:pt x="3498588" y="7581785"/>
                  <a:pt x="3497872" y="7584642"/>
                  <a:pt x="3497158" y="7587498"/>
                </a:cubicBezTo>
                <a:cubicBezTo>
                  <a:pt x="3496442" y="7591069"/>
                  <a:pt x="3495726" y="7593925"/>
                  <a:pt x="3494296" y="7596781"/>
                </a:cubicBezTo>
                <a:cubicBezTo>
                  <a:pt x="3492151" y="7602495"/>
                  <a:pt x="3489289" y="7608208"/>
                  <a:pt x="3486428" y="7613922"/>
                </a:cubicBezTo>
                <a:cubicBezTo>
                  <a:pt x="3462109" y="7621062"/>
                  <a:pt x="3464970" y="7616064"/>
                  <a:pt x="3480706" y="7601066"/>
                </a:cubicBezTo>
                <a:cubicBezTo>
                  <a:pt x="3468546" y="7591783"/>
                  <a:pt x="3459248" y="7616778"/>
                  <a:pt x="3442796" y="7621062"/>
                </a:cubicBezTo>
                <a:cubicBezTo>
                  <a:pt x="3455670" y="7604637"/>
                  <a:pt x="3458532" y="7595354"/>
                  <a:pt x="3457816" y="7587498"/>
                </a:cubicBezTo>
                <a:cubicBezTo>
                  <a:pt x="3457816" y="7583213"/>
                  <a:pt x="3456386" y="7578929"/>
                  <a:pt x="3455670" y="7574644"/>
                </a:cubicBezTo>
                <a:cubicBezTo>
                  <a:pt x="3455670" y="7570359"/>
                  <a:pt x="3456386" y="7565360"/>
                  <a:pt x="3458532" y="7558932"/>
                </a:cubicBezTo>
                <a:cubicBezTo>
                  <a:pt x="3465684" y="7570359"/>
                  <a:pt x="3493581" y="7554648"/>
                  <a:pt x="3483567" y="7543222"/>
                </a:cubicBezTo>
                <a:cubicBezTo>
                  <a:pt x="3464254" y="7543222"/>
                  <a:pt x="3464254" y="7541793"/>
                  <a:pt x="3482137" y="7518227"/>
                </a:cubicBezTo>
                <a:cubicBezTo>
                  <a:pt x="3479276" y="7511085"/>
                  <a:pt x="3447088" y="7535366"/>
                  <a:pt x="3459248" y="7515370"/>
                </a:cubicBezTo>
                <a:cubicBezTo>
                  <a:pt x="3475698" y="7516799"/>
                  <a:pt x="3492865" y="7491090"/>
                  <a:pt x="3524338" y="7483948"/>
                </a:cubicBezTo>
                <a:cubicBezTo>
                  <a:pt x="3536498" y="7478236"/>
                  <a:pt x="3540789" y="7470380"/>
                  <a:pt x="3548657" y="7463238"/>
                </a:cubicBezTo>
                <a:cubicBezTo>
                  <a:pt x="3548657" y="7463238"/>
                  <a:pt x="3547942" y="7462524"/>
                  <a:pt x="3547942" y="7462524"/>
                </a:cubicBezTo>
                <a:cubicBezTo>
                  <a:pt x="3542935" y="7464667"/>
                  <a:pt x="3537928" y="7461809"/>
                  <a:pt x="3531491" y="7467523"/>
                </a:cubicBezTo>
                <a:cubicBezTo>
                  <a:pt x="3530775" y="7466809"/>
                  <a:pt x="3530775" y="7465380"/>
                  <a:pt x="3532206" y="7463238"/>
                </a:cubicBezTo>
                <a:cubicBezTo>
                  <a:pt x="3529345" y="7465380"/>
                  <a:pt x="3527200" y="7467523"/>
                  <a:pt x="3526484" y="7468951"/>
                </a:cubicBezTo>
                <a:cubicBezTo>
                  <a:pt x="3525768" y="7471808"/>
                  <a:pt x="3529345" y="7473236"/>
                  <a:pt x="3539359" y="7468238"/>
                </a:cubicBezTo>
                <a:cubicBezTo>
                  <a:pt x="3522907" y="7478236"/>
                  <a:pt x="3510747" y="7489661"/>
                  <a:pt x="3482137" y="7496802"/>
                </a:cubicBezTo>
                <a:cubicBezTo>
                  <a:pt x="3490719" y="7482519"/>
                  <a:pt x="3490719" y="7482519"/>
                  <a:pt x="3490719" y="7482519"/>
                </a:cubicBezTo>
                <a:cubicBezTo>
                  <a:pt x="3502164" y="7478236"/>
                  <a:pt x="3500733" y="7482519"/>
                  <a:pt x="3509317" y="7479663"/>
                </a:cubicBezTo>
                <a:cubicBezTo>
                  <a:pt x="3522907" y="7467523"/>
                  <a:pt x="3497158" y="7478236"/>
                  <a:pt x="3485712" y="7480377"/>
                </a:cubicBezTo>
                <a:cubicBezTo>
                  <a:pt x="3482137" y="7474665"/>
                  <a:pt x="3523622" y="7463238"/>
                  <a:pt x="3502164" y="7465380"/>
                </a:cubicBezTo>
                <a:cubicBezTo>
                  <a:pt x="3517186" y="7456811"/>
                  <a:pt x="3528630" y="7456811"/>
                  <a:pt x="3539359" y="7453240"/>
                </a:cubicBezTo>
                <a:cubicBezTo>
                  <a:pt x="3545080" y="7447528"/>
                  <a:pt x="3552234" y="7441814"/>
                  <a:pt x="3559387" y="7438243"/>
                </a:cubicBezTo>
                <a:cubicBezTo>
                  <a:pt x="3558671" y="7433958"/>
                  <a:pt x="3543650" y="7437529"/>
                  <a:pt x="3561532" y="7428245"/>
                </a:cubicBezTo>
                <a:cubicBezTo>
                  <a:pt x="3546512" y="7426817"/>
                  <a:pt x="3509317" y="7431102"/>
                  <a:pt x="3488574" y="7437529"/>
                </a:cubicBezTo>
                <a:cubicBezTo>
                  <a:pt x="3481421" y="7442528"/>
                  <a:pt x="3475698" y="7446099"/>
                  <a:pt x="3461393" y="7458239"/>
                </a:cubicBezTo>
                <a:cubicBezTo>
                  <a:pt x="3449949" y="7460382"/>
                  <a:pt x="3439220" y="7463238"/>
                  <a:pt x="3427776" y="7466095"/>
                </a:cubicBezTo>
                <a:cubicBezTo>
                  <a:pt x="3439935" y="7439672"/>
                  <a:pt x="3465684" y="7439672"/>
                  <a:pt x="3464970" y="7426103"/>
                </a:cubicBezTo>
                <a:cubicBezTo>
                  <a:pt x="3497158" y="7417533"/>
                  <a:pt x="3485712" y="7427531"/>
                  <a:pt x="3467116" y="7436816"/>
                </a:cubicBezTo>
                <a:cubicBezTo>
                  <a:pt x="3482851" y="7437529"/>
                  <a:pt x="3507886" y="7420390"/>
                  <a:pt x="3507172" y="7428245"/>
                </a:cubicBezTo>
                <a:cubicBezTo>
                  <a:pt x="3522192" y="7426103"/>
                  <a:pt x="3515038" y="7413962"/>
                  <a:pt x="3534352" y="7413962"/>
                </a:cubicBezTo>
                <a:cubicBezTo>
                  <a:pt x="3534352" y="7406107"/>
                  <a:pt x="3509317" y="7421818"/>
                  <a:pt x="3495012" y="7422533"/>
                </a:cubicBezTo>
                <a:cubicBezTo>
                  <a:pt x="3527914" y="7405393"/>
                  <a:pt x="3455670" y="7428960"/>
                  <a:pt x="3477130" y="7412535"/>
                </a:cubicBezTo>
                <a:cubicBezTo>
                  <a:pt x="3470692" y="7413962"/>
                  <a:pt x="3467116" y="7416819"/>
                  <a:pt x="3460678" y="7418248"/>
                </a:cubicBezTo>
                <a:cubicBezTo>
                  <a:pt x="3439220" y="7425389"/>
                  <a:pt x="3471407" y="7420390"/>
                  <a:pt x="3455670" y="7430387"/>
                </a:cubicBezTo>
                <a:cubicBezTo>
                  <a:pt x="3437074" y="7426103"/>
                  <a:pt x="3457816" y="7412535"/>
                  <a:pt x="3479991" y="7399680"/>
                </a:cubicBezTo>
                <a:cubicBezTo>
                  <a:pt x="3501449" y="7386111"/>
                  <a:pt x="3525768" y="7373971"/>
                  <a:pt x="3519331" y="7366830"/>
                </a:cubicBezTo>
                <a:cubicBezTo>
                  <a:pt x="3505740" y="7371115"/>
                  <a:pt x="3490719" y="7379684"/>
                  <a:pt x="3484998" y="7374686"/>
                </a:cubicBezTo>
                <a:cubicBezTo>
                  <a:pt x="3463539" y="7388254"/>
                  <a:pt x="3512178" y="7371115"/>
                  <a:pt x="3491435" y="7384684"/>
                </a:cubicBezTo>
                <a:cubicBezTo>
                  <a:pt x="3472837" y="7381826"/>
                  <a:pt x="3454240" y="7386825"/>
                  <a:pt x="3444942" y="7377542"/>
                </a:cubicBezTo>
                <a:cubicBezTo>
                  <a:pt x="3454956" y="7371115"/>
                  <a:pt x="3461393" y="7373257"/>
                  <a:pt x="3454240" y="7378970"/>
                </a:cubicBezTo>
                <a:cubicBezTo>
                  <a:pt x="3467830" y="7374686"/>
                  <a:pt x="3479276" y="7367544"/>
                  <a:pt x="3497872" y="7366830"/>
                </a:cubicBezTo>
                <a:cubicBezTo>
                  <a:pt x="3517186" y="7351833"/>
                  <a:pt x="3492865" y="7356832"/>
                  <a:pt x="3502164" y="7346834"/>
                </a:cubicBezTo>
                <a:cubicBezTo>
                  <a:pt x="3525052" y="7346834"/>
                  <a:pt x="3533636" y="7334693"/>
                  <a:pt x="3548657" y="7327552"/>
                </a:cubicBezTo>
                <a:cubicBezTo>
                  <a:pt x="3561532" y="7318983"/>
                  <a:pt x="3518616" y="7332551"/>
                  <a:pt x="3531491" y="7323981"/>
                </a:cubicBezTo>
                <a:cubicBezTo>
                  <a:pt x="3540074" y="7314698"/>
                  <a:pt x="3557241" y="7315412"/>
                  <a:pt x="3570115" y="7311841"/>
                </a:cubicBezTo>
                <a:cubicBezTo>
                  <a:pt x="3572261" y="7318269"/>
                  <a:pt x="3553664" y="7325410"/>
                  <a:pt x="3553664" y="7332551"/>
                </a:cubicBezTo>
                <a:cubicBezTo>
                  <a:pt x="3572976" y="7328266"/>
                  <a:pt x="3586568" y="7324696"/>
                  <a:pt x="3585852" y="7331123"/>
                </a:cubicBezTo>
                <a:cubicBezTo>
                  <a:pt x="3591574" y="7330408"/>
                  <a:pt x="3595150" y="7327552"/>
                  <a:pt x="3600873" y="7326838"/>
                </a:cubicBezTo>
                <a:cubicBezTo>
                  <a:pt x="3603018" y="7323981"/>
                  <a:pt x="3591574" y="7326838"/>
                  <a:pt x="3595150" y="7322554"/>
                </a:cubicBezTo>
                <a:cubicBezTo>
                  <a:pt x="3598012" y="7318269"/>
                  <a:pt x="3605880" y="7316840"/>
                  <a:pt x="3613032" y="7316125"/>
                </a:cubicBezTo>
                <a:cubicBezTo>
                  <a:pt x="3610171" y="7308271"/>
                  <a:pt x="3581560" y="7325410"/>
                  <a:pt x="3565824" y="7326124"/>
                </a:cubicBezTo>
                <a:cubicBezTo>
                  <a:pt x="3578699" y="7314698"/>
                  <a:pt x="3607310" y="7299701"/>
                  <a:pt x="3592289" y="7296844"/>
                </a:cubicBezTo>
                <a:cubicBezTo>
                  <a:pt x="3601588" y="7288988"/>
                  <a:pt x="3618755" y="7291132"/>
                  <a:pt x="3628053" y="7283990"/>
                </a:cubicBezTo>
                <a:cubicBezTo>
                  <a:pt x="3620900" y="7283990"/>
                  <a:pt x="3617324" y="7278276"/>
                  <a:pt x="3620900" y="7270422"/>
                </a:cubicBezTo>
                <a:cubicBezTo>
                  <a:pt x="3625192" y="7263280"/>
                  <a:pt x="3635922" y="7253995"/>
                  <a:pt x="3654518" y="7248283"/>
                </a:cubicBezTo>
                <a:cubicBezTo>
                  <a:pt x="3670970" y="7234714"/>
                  <a:pt x="3628769" y="7243998"/>
                  <a:pt x="3620185" y="7242570"/>
                </a:cubicBezTo>
                <a:cubicBezTo>
                  <a:pt x="3620185" y="7243283"/>
                  <a:pt x="3620185" y="7243998"/>
                  <a:pt x="3620185" y="7243998"/>
                </a:cubicBezTo>
                <a:cubicBezTo>
                  <a:pt x="3622330" y="7242570"/>
                  <a:pt x="3624476" y="7242570"/>
                  <a:pt x="3625192" y="7246141"/>
                </a:cubicBezTo>
                <a:cubicBezTo>
                  <a:pt x="3622330" y="7248283"/>
                  <a:pt x="3618039" y="7247568"/>
                  <a:pt x="3615178" y="7249712"/>
                </a:cubicBezTo>
                <a:cubicBezTo>
                  <a:pt x="3614464" y="7251139"/>
                  <a:pt x="3613748" y="7251854"/>
                  <a:pt x="3613032" y="7253995"/>
                </a:cubicBezTo>
                <a:cubicBezTo>
                  <a:pt x="3610887" y="7253282"/>
                  <a:pt x="3610887" y="7253282"/>
                  <a:pt x="3610887" y="7253282"/>
                </a:cubicBezTo>
                <a:cubicBezTo>
                  <a:pt x="3603734" y="7258281"/>
                  <a:pt x="3596581" y="7261851"/>
                  <a:pt x="3605880" y="7263280"/>
                </a:cubicBezTo>
                <a:cubicBezTo>
                  <a:pt x="3613748" y="7261851"/>
                  <a:pt x="3618755" y="7256139"/>
                  <a:pt x="3625192" y="7251854"/>
                </a:cubicBezTo>
                <a:cubicBezTo>
                  <a:pt x="3633060" y="7256853"/>
                  <a:pt x="3622330" y="7264708"/>
                  <a:pt x="3609456" y="7273278"/>
                </a:cubicBezTo>
                <a:cubicBezTo>
                  <a:pt x="3597296" y="7282561"/>
                  <a:pt x="3582990" y="7291845"/>
                  <a:pt x="3587282" y="7297559"/>
                </a:cubicBezTo>
                <a:cubicBezTo>
                  <a:pt x="3571546" y="7298273"/>
                  <a:pt x="3548657" y="7301844"/>
                  <a:pt x="3545796" y="7297559"/>
                </a:cubicBezTo>
                <a:cubicBezTo>
                  <a:pt x="3547942" y="7288988"/>
                  <a:pt x="3578699" y="7281134"/>
                  <a:pt x="3566540" y="7278991"/>
                </a:cubicBezTo>
                <a:cubicBezTo>
                  <a:pt x="3578699" y="7270422"/>
                  <a:pt x="3583706" y="7277563"/>
                  <a:pt x="3570831" y="7283990"/>
                </a:cubicBezTo>
                <a:cubicBezTo>
                  <a:pt x="3590143" y="7276134"/>
                  <a:pt x="3589429" y="7270422"/>
                  <a:pt x="3588713" y="7264708"/>
                </a:cubicBezTo>
                <a:cubicBezTo>
                  <a:pt x="3587998" y="7261851"/>
                  <a:pt x="3587998" y="7258281"/>
                  <a:pt x="3591574" y="7253995"/>
                </a:cubicBezTo>
                <a:cubicBezTo>
                  <a:pt x="3578699" y="7262566"/>
                  <a:pt x="3564394" y="7271849"/>
                  <a:pt x="3551519" y="7281847"/>
                </a:cubicBezTo>
                <a:cubicBezTo>
                  <a:pt x="3533636" y="7296130"/>
                  <a:pt x="3517186" y="7310413"/>
                  <a:pt x="3506456" y="7323267"/>
                </a:cubicBezTo>
                <a:cubicBezTo>
                  <a:pt x="3492865" y="7328981"/>
                  <a:pt x="3478560" y="7333979"/>
                  <a:pt x="3464970" y="7338264"/>
                </a:cubicBezTo>
                <a:cubicBezTo>
                  <a:pt x="3459248" y="7340406"/>
                  <a:pt x="3451379" y="7342549"/>
                  <a:pt x="3447088" y="7343264"/>
                </a:cubicBezTo>
                <a:cubicBezTo>
                  <a:pt x="3442796" y="7344691"/>
                  <a:pt x="3439220" y="7345406"/>
                  <a:pt x="3436358" y="7345406"/>
                </a:cubicBezTo>
                <a:cubicBezTo>
                  <a:pt x="3435643" y="7347547"/>
                  <a:pt x="3436358" y="7348262"/>
                  <a:pt x="3437790" y="7348976"/>
                </a:cubicBezTo>
                <a:cubicBezTo>
                  <a:pt x="3439935" y="7348976"/>
                  <a:pt x="3442796" y="7348262"/>
                  <a:pt x="3448518" y="7347547"/>
                </a:cubicBezTo>
                <a:cubicBezTo>
                  <a:pt x="3459963" y="7346120"/>
                  <a:pt x="3472837" y="7343977"/>
                  <a:pt x="3479276" y="7343977"/>
                </a:cubicBezTo>
                <a:cubicBezTo>
                  <a:pt x="3462823" y="7351833"/>
                  <a:pt x="3475698" y="7348262"/>
                  <a:pt x="3465684" y="7356832"/>
                </a:cubicBezTo>
                <a:cubicBezTo>
                  <a:pt x="3453525" y="7359688"/>
                  <a:pt x="3449234" y="7358974"/>
                  <a:pt x="3444942" y="7358260"/>
                </a:cubicBezTo>
                <a:cubicBezTo>
                  <a:pt x="3442796" y="7358260"/>
                  <a:pt x="3441365" y="7357545"/>
                  <a:pt x="3438504" y="7357545"/>
                </a:cubicBezTo>
                <a:cubicBezTo>
                  <a:pt x="3437074" y="7357545"/>
                  <a:pt x="3435643" y="7357545"/>
                  <a:pt x="3433497" y="7358260"/>
                </a:cubicBezTo>
                <a:cubicBezTo>
                  <a:pt x="3432067" y="7358260"/>
                  <a:pt x="3431351" y="7358260"/>
                  <a:pt x="3429206" y="7358974"/>
                </a:cubicBezTo>
                <a:cubicBezTo>
                  <a:pt x="3412039" y="7365401"/>
                  <a:pt x="3412039" y="7373971"/>
                  <a:pt x="3400594" y="7381113"/>
                </a:cubicBezTo>
                <a:cubicBezTo>
                  <a:pt x="3399880" y="7384684"/>
                  <a:pt x="3402741" y="7383969"/>
                  <a:pt x="3406316" y="7382540"/>
                </a:cubicBezTo>
                <a:cubicBezTo>
                  <a:pt x="3408462" y="7381113"/>
                  <a:pt x="3415615" y="7379684"/>
                  <a:pt x="3420622" y="7381113"/>
                </a:cubicBezTo>
                <a:cubicBezTo>
                  <a:pt x="3425629" y="7377542"/>
                  <a:pt x="3424914" y="7376113"/>
                  <a:pt x="3422053" y="7375399"/>
                </a:cubicBezTo>
                <a:cubicBezTo>
                  <a:pt x="3420622" y="7375399"/>
                  <a:pt x="3418476" y="7376113"/>
                  <a:pt x="3416330" y="7376113"/>
                </a:cubicBezTo>
                <a:cubicBezTo>
                  <a:pt x="3411324" y="7376828"/>
                  <a:pt x="3411324" y="7376828"/>
                  <a:pt x="3411324" y="7376828"/>
                </a:cubicBezTo>
                <a:cubicBezTo>
                  <a:pt x="3414900" y="7371828"/>
                  <a:pt x="3418476" y="7369686"/>
                  <a:pt x="3422053" y="7368257"/>
                </a:cubicBezTo>
                <a:cubicBezTo>
                  <a:pt x="3425629" y="7366116"/>
                  <a:pt x="3432067" y="7363974"/>
                  <a:pt x="3435643" y="7361116"/>
                </a:cubicBezTo>
                <a:cubicBezTo>
                  <a:pt x="3465684" y="7361830"/>
                  <a:pt x="3402025" y="7410392"/>
                  <a:pt x="3447088" y="7397538"/>
                </a:cubicBezTo>
                <a:cubicBezTo>
                  <a:pt x="3429921" y="7403965"/>
                  <a:pt x="3411324" y="7410392"/>
                  <a:pt x="3392727" y="7416106"/>
                </a:cubicBezTo>
                <a:cubicBezTo>
                  <a:pt x="3389866" y="7413248"/>
                  <a:pt x="3385574" y="7412535"/>
                  <a:pt x="3379136" y="7413248"/>
                </a:cubicBezTo>
                <a:cubicBezTo>
                  <a:pt x="3376275" y="7413248"/>
                  <a:pt x="3371268" y="7415391"/>
                  <a:pt x="3366261" y="7417533"/>
                </a:cubicBezTo>
                <a:cubicBezTo>
                  <a:pt x="3355532" y="7422533"/>
                  <a:pt x="3342657" y="7430387"/>
                  <a:pt x="3332643" y="7433958"/>
                </a:cubicBezTo>
                <a:cubicBezTo>
                  <a:pt x="3327636" y="7441814"/>
                  <a:pt x="3336219" y="7439672"/>
                  <a:pt x="3322629" y="7448955"/>
                </a:cubicBezTo>
                <a:cubicBezTo>
                  <a:pt x="3316191" y="7450384"/>
                  <a:pt x="3319768" y="7445385"/>
                  <a:pt x="3312615" y="7447528"/>
                </a:cubicBezTo>
                <a:cubicBezTo>
                  <a:pt x="3293303" y="7470380"/>
                  <a:pt x="3336219" y="7438958"/>
                  <a:pt x="3310470" y="7468238"/>
                </a:cubicBezTo>
                <a:cubicBezTo>
                  <a:pt x="3305463" y="7467523"/>
                  <a:pt x="3308324" y="7460382"/>
                  <a:pt x="3296879" y="7463953"/>
                </a:cubicBezTo>
                <a:cubicBezTo>
                  <a:pt x="3294018" y="7486805"/>
                  <a:pt x="3301170" y="7482519"/>
                  <a:pt x="3296163" y="7501802"/>
                </a:cubicBezTo>
                <a:cubicBezTo>
                  <a:pt x="3288296" y="7503944"/>
                  <a:pt x="3281142" y="7506087"/>
                  <a:pt x="3273990" y="7507514"/>
                </a:cubicBezTo>
                <a:cubicBezTo>
                  <a:pt x="3267552" y="7509658"/>
                  <a:pt x="3268268" y="7521083"/>
                  <a:pt x="3256823" y="7533224"/>
                </a:cubicBezTo>
                <a:cubicBezTo>
                  <a:pt x="3266837" y="7531795"/>
                  <a:pt x="3278282" y="7519655"/>
                  <a:pt x="3266837" y="7538222"/>
                </a:cubicBezTo>
                <a:cubicBezTo>
                  <a:pt x="3259684" y="7539651"/>
                  <a:pt x="3262546" y="7532510"/>
                  <a:pt x="3251816" y="7545364"/>
                </a:cubicBezTo>
                <a:cubicBezTo>
                  <a:pt x="3248240" y="7556790"/>
                  <a:pt x="3248240" y="7564646"/>
                  <a:pt x="3246095" y="7573929"/>
                </a:cubicBezTo>
                <a:cubicBezTo>
                  <a:pt x="3251816" y="7564646"/>
                  <a:pt x="3274705" y="7544651"/>
                  <a:pt x="3257539" y="7570359"/>
                </a:cubicBezTo>
                <a:cubicBezTo>
                  <a:pt x="3261830" y="7567502"/>
                  <a:pt x="3265407" y="7563932"/>
                  <a:pt x="3268983" y="7558932"/>
                </a:cubicBezTo>
                <a:cubicBezTo>
                  <a:pt x="3272560" y="7553934"/>
                  <a:pt x="3276851" y="7547507"/>
                  <a:pt x="3279712" y="7541793"/>
                </a:cubicBezTo>
                <a:cubicBezTo>
                  <a:pt x="3282574" y="7543936"/>
                  <a:pt x="3286865" y="7573929"/>
                  <a:pt x="3256823" y="7594639"/>
                </a:cubicBezTo>
                <a:cubicBezTo>
                  <a:pt x="3251102" y="7587498"/>
                  <a:pt x="3253962" y="7582500"/>
                  <a:pt x="3249670" y="7581785"/>
                </a:cubicBezTo>
                <a:cubicBezTo>
                  <a:pt x="3246809" y="7580357"/>
                  <a:pt x="3241802" y="7581785"/>
                  <a:pt x="3234650" y="7581071"/>
                </a:cubicBezTo>
                <a:cubicBezTo>
                  <a:pt x="3228927" y="7598925"/>
                  <a:pt x="3234650" y="7591069"/>
                  <a:pt x="3221060" y="7610351"/>
                </a:cubicBezTo>
                <a:cubicBezTo>
                  <a:pt x="3218913" y="7615349"/>
                  <a:pt x="3224636" y="7612493"/>
                  <a:pt x="3227497" y="7611779"/>
                </a:cubicBezTo>
                <a:cubicBezTo>
                  <a:pt x="3216767" y="7626776"/>
                  <a:pt x="3213192" y="7641059"/>
                  <a:pt x="3209614" y="7654627"/>
                </a:cubicBezTo>
                <a:cubicBezTo>
                  <a:pt x="3205323" y="7668196"/>
                  <a:pt x="3206039" y="7683906"/>
                  <a:pt x="3203893" y="7701760"/>
                </a:cubicBezTo>
                <a:cubicBezTo>
                  <a:pt x="3206039" y="7698189"/>
                  <a:pt x="3208900" y="7694619"/>
                  <a:pt x="3212476" y="7693191"/>
                </a:cubicBezTo>
                <a:cubicBezTo>
                  <a:pt x="3215337" y="7683193"/>
                  <a:pt x="3207469" y="7689620"/>
                  <a:pt x="3212476" y="7674623"/>
                </a:cubicBezTo>
                <a:cubicBezTo>
                  <a:pt x="3214622" y="7674623"/>
                  <a:pt x="3216767" y="7674623"/>
                  <a:pt x="3218198" y="7675337"/>
                </a:cubicBezTo>
                <a:cubicBezTo>
                  <a:pt x="3219628" y="7675337"/>
                  <a:pt x="3219628" y="7675337"/>
                  <a:pt x="3219628" y="7675337"/>
                </a:cubicBezTo>
                <a:cubicBezTo>
                  <a:pt x="3221774" y="7674623"/>
                  <a:pt x="3221774" y="7674623"/>
                  <a:pt x="3221774" y="7674623"/>
                </a:cubicBezTo>
                <a:cubicBezTo>
                  <a:pt x="3226067" y="7673909"/>
                  <a:pt x="3226067" y="7673909"/>
                  <a:pt x="3226067" y="7673909"/>
                </a:cubicBezTo>
                <a:cubicBezTo>
                  <a:pt x="3235365" y="7671767"/>
                  <a:pt x="3235365" y="7671767"/>
                  <a:pt x="3235365" y="7671767"/>
                </a:cubicBezTo>
                <a:cubicBezTo>
                  <a:pt x="3247525" y="7668910"/>
                  <a:pt x="3258969" y="7666767"/>
                  <a:pt x="3268983" y="7666053"/>
                </a:cubicBezTo>
                <a:cubicBezTo>
                  <a:pt x="3257539" y="7676765"/>
                  <a:pt x="3256823" y="7682479"/>
                  <a:pt x="3255393" y="7688191"/>
                </a:cubicBezTo>
                <a:cubicBezTo>
                  <a:pt x="3254677" y="7694619"/>
                  <a:pt x="3251816" y="7699618"/>
                  <a:pt x="3233220" y="7709616"/>
                </a:cubicBezTo>
                <a:cubicBezTo>
                  <a:pt x="3241088" y="7711045"/>
                  <a:pt x="3246809" y="7713187"/>
                  <a:pt x="3248955" y="7718185"/>
                </a:cubicBezTo>
                <a:cubicBezTo>
                  <a:pt x="3249670" y="7721042"/>
                  <a:pt x="3250386" y="7723899"/>
                  <a:pt x="3249670" y="7727469"/>
                </a:cubicBezTo>
                <a:cubicBezTo>
                  <a:pt x="3248955" y="7731040"/>
                  <a:pt x="3247525" y="7734611"/>
                  <a:pt x="3245379" y="7739609"/>
                </a:cubicBezTo>
                <a:cubicBezTo>
                  <a:pt x="3233220" y="7745323"/>
                  <a:pt x="3227497" y="7744609"/>
                  <a:pt x="3220344" y="7744609"/>
                </a:cubicBezTo>
                <a:cubicBezTo>
                  <a:pt x="3216767" y="7744609"/>
                  <a:pt x="3213192" y="7744609"/>
                  <a:pt x="3208900" y="7745323"/>
                </a:cubicBezTo>
                <a:cubicBezTo>
                  <a:pt x="3206039" y="7746751"/>
                  <a:pt x="3206753" y="7746036"/>
                  <a:pt x="3205323" y="7746751"/>
                </a:cubicBezTo>
                <a:cubicBezTo>
                  <a:pt x="3204608" y="7746751"/>
                  <a:pt x="3203893" y="7747465"/>
                  <a:pt x="3202462" y="7748179"/>
                </a:cubicBezTo>
                <a:cubicBezTo>
                  <a:pt x="3201746" y="7754606"/>
                  <a:pt x="3202462" y="7758177"/>
                  <a:pt x="3203893" y="7760319"/>
                </a:cubicBezTo>
                <a:cubicBezTo>
                  <a:pt x="3204608" y="7761033"/>
                  <a:pt x="3205323" y="7761748"/>
                  <a:pt x="3206039" y="7761748"/>
                </a:cubicBezTo>
                <a:cubicBezTo>
                  <a:pt x="3206753" y="7761748"/>
                  <a:pt x="3206753" y="7761748"/>
                  <a:pt x="3207469" y="7761748"/>
                </a:cubicBezTo>
                <a:cubicBezTo>
                  <a:pt x="3212476" y="7760319"/>
                  <a:pt x="3212476" y="7760319"/>
                  <a:pt x="3212476" y="7760319"/>
                </a:cubicBezTo>
                <a:cubicBezTo>
                  <a:pt x="3224636" y="7755321"/>
                  <a:pt x="3239656" y="7747465"/>
                  <a:pt x="3245379" y="7750321"/>
                </a:cubicBezTo>
                <a:cubicBezTo>
                  <a:pt x="3255393" y="7743894"/>
                  <a:pt x="3251816" y="7734611"/>
                  <a:pt x="3252532" y="7726041"/>
                </a:cubicBezTo>
                <a:cubicBezTo>
                  <a:pt x="3268268" y="7724613"/>
                  <a:pt x="3284719" y="7748179"/>
                  <a:pt x="3290442" y="7714614"/>
                </a:cubicBezTo>
                <a:cubicBezTo>
                  <a:pt x="3298310" y="7719614"/>
                  <a:pt x="3296879" y="7733182"/>
                  <a:pt x="3288296" y="7748179"/>
                </a:cubicBezTo>
                <a:cubicBezTo>
                  <a:pt x="3281142" y="7762462"/>
                  <a:pt x="3267552" y="7778173"/>
                  <a:pt x="3248240" y="7786743"/>
                </a:cubicBezTo>
                <a:cubicBezTo>
                  <a:pt x="3256823" y="7754606"/>
                  <a:pt x="3194594" y="7797455"/>
                  <a:pt x="3215337" y="7769604"/>
                </a:cubicBezTo>
                <a:cubicBezTo>
                  <a:pt x="3213192" y="7771031"/>
                  <a:pt x="3211046" y="7772460"/>
                  <a:pt x="3208900" y="7773888"/>
                </a:cubicBezTo>
                <a:cubicBezTo>
                  <a:pt x="3208184" y="7774602"/>
                  <a:pt x="3207469" y="7775316"/>
                  <a:pt x="3207469" y="7775316"/>
                </a:cubicBezTo>
                <a:cubicBezTo>
                  <a:pt x="3206039" y="7776745"/>
                  <a:pt x="3206039" y="7776745"/>
                  <a:pt x="3206039" y="7776745"/>
                </a:cubicBezTo>
                <a:cubicBezTo>
                  <a:pt x="3205323" y="7778887"/>
                  <a:pt x="3204608" y="7780316"/>
                  <a:pt x="3203893" y="7782458"/>
                </a:cubicBezTo>
                <a:cubicBezTo>
                  <a:pt x="3202462" y="7786743"/>
                  <a:pt x="3201746" y="7791741"/>
                  <a:pt x="3202462" y="7796741"/>
                </a:cubicBezTo>
                <a:cubicBezTo>
                  <a:pt x="3203893" y="7806739"/>
                  <a:pt x="3207469" y="7816736"/>
                  <a:pt x="3211046" y="7823163"/>
                </a:cubicBezTo>
                <a:cubicBezTo>
                  <a:pt x="3208184" y="7823878"/>
                  <a:pt x="3206753" y="7826734"/>
                  <a:pt x="3206753" y="7831019"/>
                </a:cubicBezTo>
                <a:cubicBezTo>
                  <a:pt x="3204608" y="7831019"/>
                  <a:pt x="3203893" y="7821021"/>
                  <a:pt x="3200316" y="7822449"/>
                </a:cubicBezTo>
                <a:cubicBezTo>
                  <a:pt x="3198886" y="7826020"/>
                  <a:pt x="3196740" y="7829590"/>
                  <a:pt x="3197455" y="7836017"/>
                </a:cubicBezTo>
                <a:cubicBezTo>
                  <a:pt x="3213192" y="7832447"/>
                  <a:pt x="3211760" y="7828877"/>
                  <a:pt x="3201032" y="7858156"/>
                </a:cubicBezTo>
                <a:cubicBezTo>
                  <a:pt x="3206039" y="7867440"/>
                  <a:pt x="3209614" y="7848873"/>
                  <a:pt x="3213907" y="7857442"/>
                </a:cubicBezTo>
                <a:cubicBezTo>
                  <a:pt x="3215337" y="7859585"/>
                  <a:pt x="3216767" y="7862441"/>
                  <a:pt x="3217483" y="7867440"/>
                </a:cubicBezTo>
                <a:cubicBezTo>
                  <a:pt x="3213192" y="7868154"/>
                  <a:pt x="3211046" y="7872439"/>
                  <a:pt x="3211760" y="7878152"/>
                </a:cubicBezTo>
                <a:cubicBezTo>
                  <a:pt x="3212476" y="7883151"/>
                  <a:pt x="3215337" y="7888864"/>
                  <a:pt x="3218913" y="7891720"/>
                </a:cubicBezTo>
                <a:cubicBezTo>
                  <a:pt x="3215337" y="7870297"/>
                  <a:pt x="3223920" y="7892435"/>
                  <a:pt x="3233220" y="7883151"/>
                </a:cubicBezTo>
                <a:cubicBezTo>
                  <a:pt x="3241802" y="7897434"/>
                  <a:pt x="3231074" y="7896720"/>
                  <a:pt x="3235365" y="7906003"/>
                </a:cubicBezTo>
                <a:cubicBezTo>
                  <a:pt x="3232504" y="7906718"/>
                  <a:pt x="3228212" y="7898149"/>
                  <a:pt x="3225351" y="7899576"/>
                </a:cubicBezTo>
                <a:cubicBezTo>
                  <a:pt x="3224636" y="7903147"/>
                  <a:pt x="3223920" y="7906003"/>
                  <a:pt x="3226067" y="7911717"/>
                </a:cubicBezTo>
                <a:cubicBezTo>
                  <a:pt x="3230358" y="7917430"/>
                  <a:pt x="3233220" y="7913859"/>
                  <a:pt x="3236795" y="7913145"/>
                </a:cubicBezTo>
                <a:cubicBezTo>
                  <a:pt x="3238226" y="7910288"/>
                  <a:pt x="3240372" y="7906718"/>
                  <a:pt x="3242518" y="7900291"/>
                </a:cubicBezTo>
                <a:cubicBezTo>
                  <a:pt x="3243234" y="7901005"/>
                  <a:pt x="3243948" y="7901718"/>
                  <a:pt x="3243948" y="7903147"/>
                </a:cubicBezTo>
                <a:cubicBezTo>
                  <a:pt x="3246095" y="7902432"/>
                  <a:pt x="3249670" y="7903147"/>
                  <a:pt x="3255393" y="7906003"/>
                </a:cubicBezTo>
                <a:cubicBezTo>
                  <a:pt x="3256823" y="7903147"/>
                  <a:pt x="3253962" y="7881723"/>
                  <a:pt x="3242518" y="7883866"/>
                </a:cubicBezTo>
                <a:cubicBezTo>
                  <a:pt x="3268268" y="7869583"/>
                  <a:pt x="3276135" y="7848158"/>
                  <a:pt x="3296879" y="7840303"/>
                </a:cubicBezTo>
                <a:cubicBezTo>
                  <a:pt x="3304747" y="7853871"/>
                  <a:pt x="3271130" y="7866726"/>
                  <a:pt x="3268983" y="7879581"/>
                </a:cubicBezTo>
                <a:cubicBezTo>
                  <a:pt x="3276851" y="7880295"/>
                  <a:pt x="3282574" y="7885293"/>
                  <a:pt x="3289010" y="7889578"/>
                </a:cubicBezTo>
                <a:cubicBezTo>
                  <a:pt x="3294733" y="7893863"/>
                  <a:pt x="3302602" y="7896005"/>
                  <a:pt x="3311184" y="7893863"/>
                </a:cubicBezTo>
                <a:cubicBezTo>
                  <a:pt x="3319052" y="7878152"/>
                  <a:pt x="3280428" y="7873868"/>
                  <a:pt x="3319768" y="7849587"/>
                </a:cubicBezTo>
                <a:cubicBezTo>
                  <a:pt x="3314045" y="7877437"/>
                  <a:pt x="3345518" y="7849587"/>
                  <a:pt x="3354101" y="7839588"/>
                </a:cubicBezTo>
                <a:cubicBezTo>
                  <a:pt x="3362685" y="7835304"/>
                  <a:pt x="3360539" y="7841017"/>
                  <a:pt x="3356962" y="7843873"/>
                </a:cubicBezTo>
                <a:cubicBezTo>
                  <a:pt x="3357678" y="7848158"/>
                  <a:pt x="3361970" y="7846017"/>
                  <a:pt x="3366976" y="7843159"/>
                </a:cubicBezTo>
                <a:cubicBezTo>
                  <a:pt x="3361970" y="7851015"/>
                  <a:pt x="3349810" y="7853871"/>
                  <a:pt x="3340512" y="7858156"/>
                </a:cubicBezTo>
                <a:cubicBezTo>
                  <a:pt x="3331212" y="7862441"/>
                  <a:pt x="3324059" y="7868868"/>
                  <a:pt x="3332643" y="7880295"/>
                </a:cubicBezTo>
                <a:cubicBezTo>
                  <a:pt x="3373413" y="7862441"/>
                  <a:pt x="3430636" y="7847444"/>
                  <a:pt x="3435643" y="7820307"/>
                </a:cubicBezTo>
                <a:cubicBezTo>
                  <a:pt x="3437790" y="7824592"/>
                  <a:pt x="3442081" y="7824592"/>
                  <a:pt x="3448518" y="7821736"/>
                </a:cubicBezTo>
                <a:cubicBezTo>
                  <a:pt x="3457816" y="7829590"/>
                  <a:pt x="3410608" y="7858156"/>
                  <a:pt x="3395587" y="7861013"/>
                </a:cubicBezTo>
                <a:cubicBezTo>
                  <a:pt x="3381282" y="7878152"/>
                  <a:pt x="3393441" y="7883866"/>
                  <a:pt x="3406316" y="7886722"/>
                </a:cubicBezTo>
                <a:cubicBezTo>
                  <a:pt x="3417762" y="7891720"/>
                  <a:pt x="3428490" y="7894578"/>
                  <a:pt x="3409894" y="7913145"/>
                </a:cubicBezTo>
                <a:cubicBezTo>
                  <a:pt x="3416330" y="7906718"/>
                  <a:pt x="3424199" y="7903861"/>
                  <a:pt x="3433497" y="7901005"/>
                </a:cubicBezTo>
                <a:cubicBezTo>
                  <a:pt x="3442081" y="7895291"/>
                  <a:pt x="3449949" y="7889578"/>
                  <a:pt x="3454956" y="7882437"/>
                </a:cubicBezTo>
                <a:lnTo>
                  <a:pt x="3468170" y="7878271"/>
                </a:lnTo>
                <a:lnTo>
                  <a:pt x="3468300" y="7877955"/>
                </a:lnTo>
                <a:lnTo>
                  <a:pt x="3468399" y="7878199"/>
                </a:lnTo>
                <a:lnTo>
                  <a:pt x="3468546" y="7878152"/>
                </a:lnTo>
                <a:cubicBezTo>
                  <a:pt x="3467830" y="7876724"/>
                  <a:pt x="3467116" y="7875295"/>
                  <a:pt x="3466400" y="7873868"/>
                </a:cubicBezTo>
                <a:cubicBezTo>
                  <a:pt x="3462823" y="7868868"/>
                  <a:pt x="3457102" y="7863869"/>
                  <a:pt x="3447802" y="7858871"/>
                </a:cubicBezTo>
                <a:cubicBezTo>
                  <a:pt x="3443511" y="7862441"/>
                  <a:pt x="3438504" y="7865298"/>
                  <a:pt x="3434213" y="7868868"/>
                </a:cubicBezTo>
                <a:cubicBezTo>
                  <a:pt x="3432067" y="7861013"/>
                  <a:pt x="3454956" y="7855300"/>
                  <a:pt x="3472123" y="7843873"/>
                </a:cubicBezTo>
                <a:cubicBezTo>
                  <a:pt x="3461393" y="7853871"/>
                  <a:pt x="3467116" y="7856727"/>
                  <a:pt x="3474984" y="7857442"/>
                </a:cubicBezTo>
                <a:cubicBezTo>
                  <a:pt x="3484282" y="7858156"/>
                  <a:pt x="3494296" y="7857442"/>
                  <a:pt x="3474268" y="7871010"/>
                </a:cubicBezTo>
                <a:cubicBezTo>
                  <a:pt x="3486428" y="7881008"/>
                  <a:pt x="3507886" y="7868868"/>
                  <a:pt x="3527200" y="7859585"/>
                </a:cubicBezTo>
                <a:cubicBezTo>
                  <a:pt x="3541505" y="7838161"/>
                  <a:pt x="3503594" y="7859585"/>
                  <a:pt x="3507172" y="7846730"/>
                </a:cubicBezTo>
                <a:cubicBezTo>
                  <a:pt x="3536498" y="7828877"/>
                  <a:pt x="3540789" y="7821021"/>
                  <a:pt x="3557241" y="7814594"/>
                </a:cubicBezTo>
                <a:cubicBezTo>
                  <a:pt x="3566540" y="7806739"/>
                  <a:pt x="3549373" y="7808880"/>
                  <a:pt x="3560817" y="7800311"/>
                </a:cubicBezTo>
                <a:cubicBezTo>
                  <a:pt x="3555810" y="7799597"/>
                  <a:pt x="3545080" y="7808166"/>
                  <a:pt x="3537213" y="7813880"/>
                </a:cubicBezTo>
                <a:cubicBezTo>
                  <a:pt x="3531491" y="7807453"/>
                  <a:pt x="3543650" y="7795312"/>
                  <a:pt x="3537213" y="7788885"/>
                </a:cubicBezTo>
                <a:cubicBezTo>
                  <a:pt x="3512178" y="7799597"/>
                  <a:pt x="3510032" y="7792456"/>
                  <a:pt x="3506456" y="7786029"/>
                </a:cubicBezTo>
                <a:cubicBezTo>
                  <a:pt x="3505740" y="7783885"/>
                  <a:pt x="3505025" y="7781743"/>
                  <a:pt x="3503594" y="7779602"/>
                </a:cubicBezTo>
                <a:cubicBezTo>
                  <a:pt x="3502879" y="7779602"/>
                  <a:pt x="3502164" y="7779602"/>
                  <a:pt x="3501449" y="7780316"/>
                </a:cubicBezTo>
                <a:cubicBezTo>
                  <a:pt x="3495726" y="7781743"/>
                  <a:pt x="3495726" y="7781743"/>
                  <a:pt x="3495726" y="7781743"/>
                </a:cubicBezTo>
                <a:cubicBezTo>
                  <a:pt x="3490719" y="7783172"/>
                  <a:pt x="3490719" y="7783172"/>
                  <a:pt x="3490719" y="7783172"/>
                </a:cubicBezTo>
                <a:cubicBezTo>
                  <a:pt x="3489289" y="7783172"/>
                  <a:pt x="3487144" y="7783885"/>
                  <a:pt x="3485712" y="7783172"/>
                </a:cubicBezTo>
                <a:cubicBezTo>
                  <a:pt x="3482851" y="7783172"/>
                  <a:pt x="3481421" y="7781029"/>
                  <a:pt x="3483567" y="7776745"/>
                </a:cubicBezTo>
                <a:cubicBezTo>
                  <a:pt x="3484282" y="7776031"/>
                  <a:pt x="3485712" y="7775316"/>
                  <a:pt x="3486428" y="7774602"/>
                </a:cubicBezTo>
                <a:cubicBezTo>
                  <a:pt x="3482851" y="7774602"/>
                  <a:pt x="3479276" y="7775316"/>
                  <a:pt x="3474984" y="7776031"/>
                </a:cubicBezTo>
                <a:cubicBezTo>
                  <a:pt x="3484282" y="7763175"/>
                  <a:pt x="3485712" y="7755321"/>
                  <a:pt x="3483567" y="7751036"/>
                </a:cubicBezTo>
                <a:cubicBezTo>
                  <a:pt x="3481421" y="7746751"/>
                  <a:pt x="3475698" y="7744609"/>
                  <a:pt x="3470692" y="7743180"/>
                </a:cubicBezTo>
                <a:cubicBezTo>
                  <a:pt x="3460678" y="7740324"/>
                  <a:pt x="3452809" y="7738895"/>
                  <a:pt x="3483567" y="7718899"/>
                </a:cubicBezTo>
                <a:cubicBezTo>
                  <a:pt x="3479276" y="7718185"/>
                  <a:pt x="3475698" y="7716757"/>
                  <a:pt x="3472837" y="7716043"/>
                </a:cubicBezTo>
                <a:cubicBezTo>
                  <a:pt x="3462109" y="7710330"/>
                  <a:pt x="3459963" y="7700332"/>
                  <a:pt x="3462109" y="7688191"/>
                </a:cubicBezTo>
                <a:cubicBezTo>
                  <a:pt x="3464970" y="7676765"/>
                  <a:pt x="3468546" y="7663196"/>
                  <a:pt x="3470692" y="7649628"/>
                </a:cubicBezTo>
                <a:cubicBezTo>
                  <a:pt x="3462823" y="7641772"/>
                  <a:pt x="3450664" y="7665340"/>
                  <a:pt x="3440650" y="7659626"/>
                </a:cubicBezTo>
                <a:cubicBezTo>
                  <a:pt x="3445656" y="7647486"/>
                  <a:pt x="3464254" y="7636774"/>
                  <a:pt x="3470692" y="7624633"/>
                </a:cubicBezTo>
                <a:cubicBezTo>
                  <a:pt x="3484282" y="7625347"/>
                  <a:pt x="3492865" y="7627490"/>
                  <a:pt x="3496442" y="7632489"/>
                </a:cubicBezTo>
                <a:cubicBezTo>
                  <a:pt x="3500733" y="7636774"/>
                  <a:pt x="3500733" y="7643201"/>
                  <a:pt x="3500733" y="7650342"/>
                </a:cubicBezTo>
                <a:cubicBezTo>
                  <a:pt x="3500733" y="7663911"/>
                  <a:pt x="3495726" y="7683193"/>
                  <a:pt x="3510747" y="7694619"/>
                </a:cubicBezTo>
                <a:cubicBezTo>
                  <a:pt x="3522907" y="7686050"/>
                  <a:pt x="3525052" y="7677479"/>
                  <a:pt x="3523622" y="7668196"/>
                </a:cubicBezTo>
                <a:cubicBezTo>
                  <a:pt x="3522192" y="7659626"/>
                  <a:pt x="3517186" y="7649628"/>
                  <a:pt x="3512178" y="7639630"/>
                </a:cubicBezTo>
                <a:cubicBezTo>
                  <a:pt x="3509317" y="7629632"/>
                  <a:pt x="3505025" y="7618920"/>
                  <a:pt x="3507886" y="7608208"/>
                </a:cubicBezTo>
                <a:cubicBezTo>
                  <a:pt x="3510747" y="7596781"/>
                  <a:pt x="3517900" y="7586070"/>
                  <a:pt x="3533636" y="7575358"/>
                </a:cubicBezTo>
                <a:cubicBezTo>
                  <a:pt x="3542935" y="7568930"/>
                  <a:pt x="3554380" y="7583213"/>
                  <a:pt x="3562962" y="7563217"/>
                </a:cubicBezTo>
                <a:cubicBezTo>
                  <a:pt x="3588713" y="7556076"/>
                  <a:pt x="3560101" y="7596781"/>
                  <a:pt x="3598012" y="7579642"/>
                </a:cubicBezTo>
                <a:cubicBezTo>
                  <a:pt x="3582275" y="7596781"/>
                  <a:pt x="3581560" y="7603923"/>
                  <a:pt x="3584422" y="7609637"/>
                </a:cubicBezTo>
                <a:cubicBezTo>
                  <a:pt x="3587282" y="7615349"/>
                  <a:pt x="3592289" y="7619635"/>
                  <a:pt x="3587282" y="7633203"/>
                </a:cubicBezTo>
                <a:cubicBezTo>
                  <a:pt x="3587998" y="7636774"/>
                  <a:pt x="3597296" y="7631061"/>
                  <a:pt x="3603018" y="7628918"/>
                </a:cubicBezTo>
                <a:cubicBezTo>
                  <a:pt x="3603018" y="7621776"/>
                  <a:pt x="3604450" y="7613922"/>
                  <a:pt x="3607310" y="7605352"/>
                </a:cubicBezTo>
                <a:cubicBezTo>
                  <a:pt x="3608741" y="7601066"/>
                  <a:pt x="3610171" y="7596781"/>
                  <a:pt x="3612317" y="7591783"/>
                </a:cubicBezTo>
                <a:cubicBezTo>
                  <a:pt x="3614464" y="7586784"/>
                  <a:pt x="3617324" y="7581785"/>
                  <a:pt x="3620185" y="7576071"/>
                </a:cubicBezTo>
                <a:cubicBezTo>
                  <a:pt x="3636637" y="7574644"/>
                  <a:pt x="3642358" y="7573215"/>
                  <a:pt x="3665248" y="7558219"/>
                </a:cubicBezTo>
                <a:cubicBezTo>
                  <a:pt x="3652372" y="7571788"/>
                  <a:pt x="3648797" y="7577500"/>
                  <a:pt x="3650227" y="7581785"/>
                </a:cubicBezTo>
                <a:cubicBezTo>
                  <a:pt x="3651658" y="7586070"/>
                  <a:pt x="3656665" y="7589641"/>
                  <a:pt x="3662386" y="7597496"/>
                </a:cubicBezTo>
                <a:cubicBezTo>
                  <a:pt x="3650227" y="7603923"/>
                  <a:pt x="3637352" y="7610351"/>
                  <a:pt x="3625192" y="7616778"/>
                </a:cubicBezTo>
                <a:cubicBezTo>
                  <a:pt x="3630914" y="7618920"/>
                  <a:pt x="3637352" y="7620349"/>
                  <a:pt x="3642358" y="7622491"/>
                </a:cubicBezTo>
                <a:cubicBezTo>
                  <a:pt x="3653088" y="7628204"/>
                  <a:pt x="3660956" y="7635345"/>
                  <a:pt x="3656665" y="7651771"/>
                </a:cubicBezTo>
                <a:cubicBezTo>
                  <a:pt x="3675977" y="7639630"/>
                  <a:pt x="3677407" y="7633203"/>
                  <a:pt x="3673832" y="7627490"/>
                </a:cubicBezTo>
                <a:cubicBezTo>
                  <a:pt x="3671686" y="7625347"/>
                  <a:pt x="3668109" y="7623205"/>
                  <a:pt x="3664532" y="7621062"/>
                </a:cubicBezTo>
                <a:cubicBezTo>
                  <a:pt x="3660956" y="7619635"/>
                  <a:pt x="3656665" y="7618206"/>
                  <a:pt x="3653804" y="7616778"/>
                </a:cubicBezTo>
                <a:cubicBezTo>
                  <a:pt x="3652372" y="7616064"/>
                  <a:pt x="3650942" y="7615349"/>
                  <a:pt x="3650227" y="7614635"/>
                </a:cubicBezTo>
                <a:cubicBezTo>
                  <a:pt x="3656665" y="7611064"/>
                  <a:pt x="3658095" y="7612493"/>
                  <a:pt x="3658811" y="7613922"/>
                </a:cubicBezTo>
                <a:cubicBezTo>
                  <a:pt x="3663102" y="7616064"/>
                  <a:pt x="3666679" y="7612493"/>
                  <a:pt x="3670255" y="7607494"/>
                </a:cubicBezTo>
                <a:cubicBezTo>
                  <a:pt x="3674546" y="7601781"/>
                  <a:pt x="3679553" y="7594639"/>
                  <a:pt x="3686706" y="7591783"/>
                </a:cubicBezTo>
                <a:cubicBezTo>
                  <a:pt x="3655950" y="7598210"/>
                  <a:pt x="3675262" y="7576071"/>
                  <a:pt x="3680268" y="7557505"/>
                </a:cubicBezTo>
                <a:cubicBezTo>
                  <a:pt x="3690282" y="7553934"/>
                  <a:pt x="3693144" y="7557505"/>
                  <a:pt x="3703874" y="7553220"/>
                </a:cubicBezTo>
                <a:cubicBezTo>
                  <a:pt x="3697435" y="7546792"/>
                  <a:pt x="3653088" y="7542507"/>
                  <a:pt x="3696720" y="7516799"/>
                </a:cubicBezTo>
                <a:cubicBezTo>
                  <a:pt x="3683846" y="7513942"/>
                  <a:pt x="3695290" y="7494660"/>
                  <a:pt x="3680268" y="7494660"/>
                </a:cubicBezTo>
                <a:cubicBezTo>
                  <a:pt x="3690282" y="7488233"/>
                  <a:pt x="3696005" y="7481092"/>
                  <a:pt x="3699581" y="7473950"/>
                </a:cubicBezTo>
                <a:cubicBezTo>
                  <a:pt x="3701726" y="7466809"/>
                  <a:pt x="3701726" y="7459668"/>
                  <a:pt x="3701726" y="7454668"/>
                </a:cubicBezTo>
                <a:cubicBezTo>
                  <a:pt x="3711026" y="7452526"/>
                  <a:pt x="3711026" y="7455382"/>
                  <a:pt x="3721040" y="7452526"/>
                </a:cubicBezTo>
                <a:cubicBezTo>
                  <a:pt x="3705304" y="7449670"/>
                  <a:pt x="3706734" y="7439672"/>
                  <a:pt x="3713172" y="7429674"/>
                </a:cubicBezTo>
                <a:cubicBezTo>
                  <a:pt x="3716033" y="7424675"/>
                  <a:pt x="3720324" y="7419676"/>
                  <a:pt x="3723186" y="7413962"/>
                </a:cubicBezTo>
                <a:cubicBezTo>
                  <a:pt x="3726047" y="7408964"/>
                  <a:pt x="3728908" y="7403965"/>
                  <a:pt x="3728908" y="7398966"/>
                </a:cubicBezTo>
                <a:cubicBezTo>
                  <a:pt x="3726761" y="7403965"/>
                  <a:pt x="3758949" y="7395396"/>
                  <a:pt x="3742498" y="7395396"/>
                </a:cubicBezTo>
                <a:cubicBezTo>
                  <a:pt x="3758234" y="7384684"/>
                  <a:pt x="3755373" y="7396109"/>
                  <a:pt x="3774686" y="7388967"/>
                </a:cubicBezTo>
                <a:cubicBezTo>
                  <a:pt x="3765387" y="7398252"/>
                  <a:pt x="3745359" y="7407535"/>
                  <a:pt x="3733200" y="7418248"/>
                </a:cubicBezTo>
                <a:cubicBezTo>
                  <a:pt x="3734630" y="7423960"/>
                  <a:pt x="3752512" y="7409677"/>
                  <a:pt x="3768248" y="7408250"/>
                </a:cubicBezTo>
                <a:cubicBezTo>
                  <a:pt x="3758234" y="7422533"/>
                  <a:pt x="3746789" y="7433245"/>
                  <a:pt x="3773970" y="7430387"/>
                </a:cubicBezTo>
                <a:cubicBezTo>
                  <a:pt x="3746075" y="7445385"/>
                  <a:pt x="3767533" y="7446099"/>
                  <a:pt x="3743214" y="7461096"/>
                </a:cubicBezTo>
                <a:cubicBezTo>
                  <a:pt x="3743214" y="7463953"/>
                  <a:pt x="3755373" y="7458239"/>
                  <a:pt x="3763956" y="7456097"/>
                </a:cubicBezTo>
                <a:cubicBezTo>
                  <a:pt x="3747505" y="7466095"/>
                  <a:pt x="3748220" y="7471094"/>
                  <a:pt x="3751082" y="7474665"/>
                </a:cubicBezTo>
                <a:cubicBezTo>
                  <a:pt x="3753942" y="7478236"/>
                  <a:pt x="3759664" y="7481806"/>
                  <a:pt x="3756089" y="7491090"/>
                </a:cubicBezTo>
                <a:cubicBezTo>
                  <a:pt x="3733914" y="7500373"/>
                  <a:pt x="3733914" y="7500373"/>
                  <a:pt x="3733914" y="7500373"/>
                </a:cubicBezTo>
                <a:cubicBezTo>
                  <a:pt x="3733914" y="7504658"/>
                  <a:pt x="3734630" y="7508229"/>
                  <a:pt x="3725331" y="7512514"/>
                </a:cubicBezTo>
                <a:cubicBezTo>
                  <a:pt x="3756089" y="7498945"/>
                  <a:pt x="3753942" y="7530368"/>
                  <a:pt x="3774686" y="7541080"/>
                </a:cubicBezTo>
                <a:cubicBezTo>
                  <a:pt x="3752512" y="7553220"/>
                  <a:pt x="3752512" y="7553220"/>
                  <a:pt x="3752512" y="7553220"/>
                </a:cubicBezTo>
                <a:cubicBezTo>
                  <a:pt x="3753228" y="7556790"/>
                  <a:pt x="3754658" y="7558932"/>
                  <a:pt x="3757519" y="7559647"/>
                </a:cubicBezTo>
                <a:cubicBezTo>
                  <a:pt x="3763956" y="7562503"/>
                  <a:pt x="3774686" y="7559647"/>
                  <a:pt x="3785415" y="7557505"/>
                </a:cubicBezTo>
                <a:cubicBezTo>
                  <a:pt x="3796859" y="7554648"/>
                  <a:pt x="3805443" y="7555361"/>
                  <a:pt x="3811164" y="7562503"/>
                </a:cubicBezTo>
                <a:cubicBezTo>
                  <a:pt x="3826901" y="7548934"/>
                  <a:pt x="3834054" y="7549649"/>
                  <a:pt x="3838346" y="7542507"/>
                </a:cubicBezTo>
                <a:cubicBezTo>
                  <a:pt x="3846929" y="7543222"/>
                  <a:pt x="3862665" y="7551078"/>
                  <a:pt x="3844783" y="7563217"/>
                </a:cubicBezTo>
                <a:cubicBezTo>
                  <a:pt x="3854081" y="7560361"/>
                  <a:pt x="3870534" y="7549649"/>
                  <a:pt x="3877686" y="7548934"/>
                </a:cubicBezTo>
                <a:cubicBezTo>
                  <a:pt x="3849074" y="7573929"/>
                  <a:pt x="3821894" y="7586070"/>
                  <a:pt x="3791852" y="7603210"/>
                </a:cubicBezTo>
                <a:cubicBezTo>
                  <a:pt x="3794713" y="7612493"/>
                  <a:pt x="3830478" y="7580357"/>
                  <a:pt x="3829762" y="7591069"/>
                </a:cubicBezTo>
                <a:cubicBezTo>
                  <a:pt x="3846213" y="7580357"/>
                  <a:pt x="3846929" y="7575358"/>
                  <a:pt x="3869102" y="7561790"/>
                </a:cubicBezTo>
                <a:cubicBezTo>
                  <a:pt x="3866956" y="7574644"/>
                  <a:pt x="3881978" y="7563932"/>
                  <a:pt x="3902721" y="7553934"/>
                </a:cubicBezTo>
                <a:cubicBezTo>
                  <a:pt x="3884123" y="7572501"/>
                  <a:pt x="3913449" y="7554648"/>
                  <a:pt x="3905581" y="7562503"/>
                </a:cubicBezTo>
                <a:cubicBezTo>
                  <a:pt x="3906297" y="7561075"/>
                  <a:pt x="3886984" y="7576071"/>
                  <a:pt x="3881262" y="7588927"/>
                </a:cubicBezTo>
                <a:cubicBezTo>
                  <a:pt x="3893422" y="7586784"/>
                  <a:pt x="3880548" y="7583927"/>
                  <a:pt x="3905581" y="7568930"/>
                </a:cubicBezTo>
                <a:cubicBezTo>
                  <a:pt x="3913449" y="7567502"/>
                  <a:pt x="3904867" y="7580357"/>
                  <a:pt x="3911304" y="7570359"/>
                </a:cubicBezTo>
                <a:cubicBezTo>
                  <a:pt x="3929902" y="7556790"/>
                  <a:pt x="3917742" y="7571073"/>
                  <a:pt x="3902721" y="7581071"/>
                </a:cubicBezTo>
                <a:cubicBezTo>
                  <a:pt x="3927040" y="7568930"/>
                  <a:pt x="3957082" y="7548220"/>
                  <a:pt x="3976394" y="7538937"/>
                </a:cubicBezTo>
                <a:cubicBezTo>
                  <a:pt x="3967096" y="7535366"/>
                  <a:pt x="3969957" y="7523226"/>
                  <a:pt x="3933477" y="7536080"/>
                </a:cubicBezTo>
                <a:cubicBezTo>
                  <a:pt x="3949929" y="7521083"/>
                  <a:pt x="3959943" y="7518941"/>
                  <a:pt x="3963519" y="7510371"/>
                </a:cubicBezTo>
                <a:cubicBezTo>
                  <a:pt x="3961373" y="7506087"/>
                  <a:pt x="3942061" y="7520370"/>
                  <a:pt x="3929902" y="7526797"/>
                </a:cubicBezTo>
                <a:cubicBezTo>
                  <a:pt x="3928470" y="7520370"/>
                  <a:pt x="3950644" y="7510371"/>
                  <a:pt x="3958512" y="7508229"/>
                </a:cubicBezTo>
                <a:cubicBezTo>
                  <a:pt x="3974248" y="7494660"/>
                  <a:pt x="3964950" y="7496089"/>
                  <a:pt x="3954936" y="7497517"/>
                </a:cubicBezTo>
                <a:cubicBezTo>
                  <a:pt x="3931332" y="7516085"/>
                  <a:pt x="3921318" y="7519655"/>
                  <a:pt x="3916310" y="7518227"/>
                </a:cubicBezTo>
                <a:cubicBezTo>
                  <a:pt x="3911304" y="7516799"/>
                  <a:pt x="3912019" y="7509658"/>
                  <a:pt x="3908442" y="7509658"/>
                </a:cubicBezTo>
                <a:cubicBezTo>
                  <a:pt x="3922033" y="7493946"/>
                  <a:pt x="3938484" y="7497517"/>
                  <a:pt x="3937770" y="7504658"/>
                </a:cubicBezTo>
                <a:cubicBezTo>
                  <a:pt x="3962089" y="7484663"/>
                  <a:pt x="3982117" y="7480377"/>
                  <a:pt x="4012159" y="7461096"/>
                </a:cubicBezTo>
                <a:cubicBezTo>
                  <a:pt x="4002859" y="7471094"/>
                  <a:pt x="4012873" y="7475378"/>
                  <a:pt x="4031471" y="7462524"/>
                </a:cubicBezTo>
                <a:cubicBezTo>
                  <a:pt x="4028610" y="7468951"/>
                  <a:pt x="4024318" y="7476092"/>
                  <a:pt x="4023603" y="7481092"/>
                </a:cubicBezTo>
                <a:cubicBezTo>
                  <a:pt x="4027894" y="7479663"/>
                  <a:pt x="4034332" y="7472522"/>
                  <a:pt x="4035046" y="7471094"/>
                </a:cubicBezTo>
                <a:cubicBezTo>
                  <a:pt x="4065088" y="7451812"/>
                  <a:pt x="4023603" y="7484663"/>
                  <a:pt x="4024318" y="7487519"/>
                </a:cubicBezTo>
                <a:cubicBezTo>
                  <a:pt x="4032901" y="7484663"/>
                  <a:pt x="4036478" y="7476807"/>
                  <a:pt x="4049353" y="7467523"/>
                </a:cubicBezTo>
                <a:cubicBezTo>
                  <a:pt x="4049353" y="7471808"/>
                  <a:pt x="4047922" y="7471808"/>
                  <a:pt x="4056506" y="7468951"/>
                </a:cubicBezTo>
                <a:cubicBezTo>
                  <a:pt x="4033616" y="7487519"/>
                  <a:pt x="3994276" y="7518941"/>
                  <a:pt x="4007152" y="7502516"/>
                </a:cubicBezTo>
                <a:cubicBezTo>
                  <a:pt x="3996422" y="7510371"/>
                  <a:pt x="3997852" y="7511085"/>
                  <a:pt x="3989985" y="7517512"/>
                </a:cubicBezTo>
                <a:cubicBezTo>
                  <a:pt x="4008582" y="7510371"/>
                  <a:pt x="4037194" y="7491090"/>
                  <a:pt x="4062228" y="7468951"/>
                </a:cubicBezTo>
                <a:cubicBezTo>
                  <a:pt x="4071527" y="7466095"/>
                  <a:pt x="4039339" y="7490375"/>
                  <a:pt x="4038624" y="7493946"/>
                </a:cubicBezTo>
                <a:cubicBezTo>
                  <a:pt x="4045060" y="7489661"/>
                  <a:pt x="4072957" y="7464667"/>
                  <a:pt x="4074388" y="7469665"/>
                </a:cubicBezTo>
                <a:cubicBezTo>
                  <a:pt x="4065804" y="7476092"/>
                  <a:pt x="4065088" y="7477521"/>
                  <a:pt x="4057222" y="7484663"/>
                </a:cubicBezTo>
                <a:cubicBezTo>
                  <a:pt x="4065088" y="7479663"/>
                  <a:pt x="4075818" y="7471094"/>
                  <a:pt x="4084402" y="7464667"/>
                </a:cubicBezTo>
                <a:cubicBezTo>
                  <a:pt x="4086548" y="7469665"/>
                  <a:pt x="4097276" y="7466095"/>
                  <a:pt x="4108006" y="7462524"/>
                </a:cubicBezTo>
                <a:cubicBezTo>
                  <a:pt x="4104430" y="7466095"/>
                  <a:pt x="4100853" y="7470380"/>
                  <a:pt x="4093700" y="7476807"/>
                </a:cubicBezTo>
                <a:cubicBezTo>
                  <a:pt x="4094416" y="7480377"/>
                  <a:pt x="4110867" y="7463238"/>
                  <a:pt x="4110867" y="7466095"/>
                </a:cubicBezTo>
                <a:cubicBezTo>
                  <a:pt x="4094416" y="7485377"/>
                  <a:pt x="4095846" y="7488948"/>
                  <a:pt x="4094416" y="7493232"/>
                </a:cubicBezTo>
                <a:cubicBezTo>
                  <a:pt x="4086548" y="7500373"/>
                  <a:pt x="4075102" y="7511800"/>
                  <a:pt x="4067235" y="7518227"/>
                </a:cubicBezTo>
                <a:cubicBezTo>
                  <a:pt x="4072957" y="7508943"/>
                  <a:pt x="4060082" y="7516799"/>
                  <a:pt x="4047922" y="7523226"/>
                </a:cubicBezTo>
                <a:cubicBezTo>
                  <a:pt x="4036478" y="7530368"/>
                  <a:pt x="4025748" y="7534652"/>
                  <a:pt x="4040054" y="7518227"/>
                </a:cubicBezTo>
                <a:cubicBezTo>
                  <a:pt x="4002859" y="7542507"/>
                  <a:pt x="3986408" y="7543936"/>
                  <a:pt x="3994992" y="7528939"/>
                </a:cubicBezTo>
                <a:cubicBezTo>
                  <a:pt x="3992845" y="7528939"/>
                  <a:pt x="3986408" y="7532510"/>
                  <a:pt x="3977824" y="7538937"/>
                </a:cubicBezTo>
                <a:cubicBezTo>
                  <a:pt x="3959228" y="7555361"/>
                  <a:pt x="3985692" y="7543222"/>
                  <a:pt x="3952075" y="7568930"/>
                </a:cubicBezTo>
                <a:cubicBezTo>
                  <a:pt x="3949929" y="7568930"/>
                  <a:pt x="3957798" y="7563217"/>
                  <a:pt x="3962089" y="7558932"/>
                </a:cubicBezTo>
                <a:cubicBezTo>
                  <a:pt x="3957082" y="7558932"/>
                  <a:pt x="3945637" y="7567502"/>
                  <a:pt x="3944207" y="7563217"/>
                </a:cubicBezTo>
                <a:cubicBezTo>
                  <a:pt x="3936338" y="7581071"/>
                  <a:pt x="3942777" y="7582500"/>
                  <a:pt x="3952791" y="7580357"/>
                </a:cubicBezTo>
                <a:cubicBezTo>
                  <a:pt x="3962089" y="7578215"/>
                  <a:pt x="3975678" y="7572501"/>
                  <a:pt x="3984978" y="7572501"/>
                </a:cubicBezTo>
                <a:cubicBezTo>
                  <a:pt x="3964235" y="7591783"/>
                  <a:pt x="3961373" y="7582500"/>
                  <a:pt x="3944922" y="7593925"/>
                </a:cubicBezTo>
                <a:cubicBezTo>
                  <a:pt x="3941346" y="7602495"/>
                  <a:pt x="3922033" y="7613207"/>
                  <a:pt x="3916310" y="7623205"/>
                </a:cubicBezTo>
                <a:cubicBezTo>
                  <a:pt x="3902721" y="7635345"/>
                  <a:pt x="3896283" y="7634632"/>
                  <a:pt x="3884123" y="7643915"/>
                </a:cubicBezTo>
                <a:cubicBezTo>
                  <a:pt x="3882693" y="7640344"/>
                  <a:pt x="3917026" y="7613207"/>
                  <a:pt x="3917026" y="7618920"/>
                </a:cubicBezTo>
                <a:cubicBezTo>
                  <a:pt x="3927756" y="7607494"/>
                  <a:pt x="3910588" y="7612493"/>
                  <a:pt x="3932763" y="7598925"/>
                </a:cubicBezTo>
                <a:cubicBezTo>
                  <a:pt x="3932047" y="7590354"/>
                  <a:pt x="3910588" y="7609637"/>
                  <a:pt x="3912735" y="7598925"/>
                </a:cubicBezTo>
                <a:cubicBezTo>
                  <a:pt x="3867672" y="7628918"/>
                  <a:pt x="3816171" y="7673909"/>
                  <a:pt x="3839776" y="7673909"/>
                </a:cubicBezTo>
                <a:cubicBezTo>
                  <a:pt x="3870534" y="7657484"/>
                  <a:pt x="3878400" y="7662483"/>
                  <a:pt x="3889846" y="7663911"/>
                </a:cubicBezTo>
                <a:cubicBezTo>
                  <a:pt x="3901290" y="7666053"/>
                  <a:pt x="3916310" y="7665340"/>
                  <a:pt x="3951360" y="7640344"/>
                </a:cubicBezTo>
                <a:cubicBezTo>
                  <a:pt x="3944207" y="7654627"/>
                  <a:pt x="3951360" y="7654627"/>
                  <a:pt x="3960658" y="7651057"/>
                </a:cubicBezTo>
                <a:cubicBezTo>
                  <a:pt x="3969957" y="7647486"/>
                  <a:pt x="3980686" y="7642486"/>
                  <a:pt x="3983547" y="7645343"/>
                </a:cubicBezTo>
                <a:cubicBezTo>
                  <a:pt x="3997852" y="7630347"/>
                  <a:pt x="3992131" y="7631061"/>
                  <a:pt x="3984262" y="7633917"/>
                </a:cubicBezTo>
                <a:cubicBezTo>
                  <a:pt x="4008582" y="7611779"/>
                  <a:pt x="3986408" y="7640344"/>
                  <a:pt x="4009297" y="7620349"/>
                </a:cubicBezTo>
                <a:cubicBezTo>
                  <a:pt x="3984262" y="7648200"/>
                  <a:pt x="3957798" y="7676052"/>
                  <a:pt x="3967810" y="7678908"/>
                </a:cubicBezTo>
                <a:cubicBezTo>
                  <a:pt x="3969957" y="7678194"/>
                  <a:pt x="3974248" y="7672481"/>
                  <a:pt x="3977824" y="7668910"/>
                </a:cubicBezTo>
                <a:cubicBezTo>
                  <a:pt x="3974964" y="7673909"/>
                  <a:pt x="3977110" y="7673909"/>
                  <a:pt x="3979971" y="7674623"/>
                </a:cubicBezTo>
                <a:cubicBezTo>
                  <a:pt x="3981401" y="7672481"/>
                  <a:pt x="3982117" y="7671052"/>
                  <a:pt x="3982831" y="7669623"/>
                </a:cubicBezTo>
                <a:cubicBezTo>
                  <a:pt x="4005720" y="7664625"/>
                  <a:pt x="4000714" y="7656769"/>
                  <a:pt x="4018596" y="7652484"/>
                </a:cubicBezTo>
                <a:cubicBezTo>
                  <a:pt x="4018596" y="7650342"/>
                  <a:pt x="4010013" y="7654627"/>
                  <a:pt x="3999284" y="7656055"/>
                </a:cubicBezTo>
                <a:cubicBezTo>
                  <a:pt x="4003575" y="7650342"/>
                  <a:pt x="4021457" y="7646057"/>
                  <a:pt x="4038624" y="7642486"/>
                </a:cubicBezTo>
                <a:cubicBezTo>
                  <a:pt x="4024318" y="7650342"/>
                  <a:pt x="4022887" y="7653913"/>
                  <a:pt x="4024318" y="7658198"/>
                </a:cubicBezTo>
                <a:cubicBezTo>
                  <a:pt x="4025033" y="7658198"/>
                  <a:pt x="4025748" y="7658198"/>
                  <a:pt x="4026464" y="7658912"/>
                </a:cubicBezTo>
                <a:cubicBezTo>
                  <a:pt x="4033616" y="7653199"/>
                  <a:pt x="4030755" y="7651771"/>
                  <a:pt x="4042200" y="7643915"/>
                </a:cubicBezTo>
                <a:cubicBezTo>
                  <a:pt x="4036478" y="7658912"/>
                  <a:pt x="4032186" y="7681764"/>
                  <a:pt x="4059367" y="7662483"/>
                </a:cubicBezTo>
                <a:cubicBezTo>
                  <a:pt x="4058652" y="7661769"/>
                  <a:pt x="4058652" y="7661054"/>
                  <a:pt x="4057936" y="7660340"/>
                </a:cubicBezTo>
                <a:cubicBezTo>
                  <a:pt x="4050783" y="7661769"/>
                  <a:pt x="4045776" y="7661769"/>
                  <a:pt x="4045060" y="7660340"/>
                </a:cubicBezTo>
                <a:cubicBezTo>
                  <a:pt x="4048638" y="7659626"/>
                  <a:pt x="4050783" y="7658912"/>
                  <a:pt x="4054360" y="7658198"/>
                </a:cubicBezTo>
                <a:cubicBezTo>
                  <a:pt x="4052214" y="7657484"/>
                  <a:pt x="4050068" y="7656769"/>
                  <a:pt x="4048638" y="7656055"/>
                </a:cubicBezTo>
                <a:cubicBezTo>
                  <a:pt x="4057936" y="7648913"/>
                  <a:pt x="4067235" y="7642486"/>
                  <a:pt x="4076534" y="7636059"/>
                </a:cubicBezTo>
                <a:cubicBezTo>
                  <a:pt x="4070096" y="7644630"/>
                  <a:pt x="4065088" y="7653199"/>
                  <a:pt x="4065804" y="7655342"/>
                </a:cubicBezTo>
                <a:cubicBezTo>
                  <a:pt x="4067235" y="7655342"/>
                  <a:pt x="4068666" y="7654627"/>
                  <a:pt x="4070811" y="7654627"/>
                </a:cubicBezTo>
                <a:cubicBezTo>
                  <a:pt x="4078679" y="7648913"/>
                  <a:pt x="4075102" y="7646057"/>
                  <a:pt x="4084402" y="7633917"/>
                </a:cubicBezTo>
                <a:cubicBezTo>
                  <a:pt x="4085116" y="7638916"/>
                  <a:pt x="4078679" y="7657484"/>
                  <a:pt x="4097992" y="7636059"/>
                </a:cubicBezTo>
                <a:cubicBezTo>
                  <a:pt x="4095130" y="7643201"/>
                  <a:pt x="4102283" y="7640344"/>
                  <a:pt x="4104430" y="7642486"/>
                </a:cubicBezTo>
                <a:cubicBezTo>
                  <a:pt x="4105860" y="7641772"/>
                  <a:pt x="4107290" y="7641772"/>
                  <a:pt x="4108721" y="7641059"/>
                </a:cubicBezTo>
                <a:cubicBezTo>
                  <a:pt x="4108006" y="7638916"/>
                  <a:pt x="4106576" y="7636059"/>
                  <a:pt x="4114444" y="7630347"/>
                </a:cubicBezTo>
                <a:cubicBezTo>
                  <a:pt x="4113012" y="7633917"/>
                  <a:pt x="4112297" y="7637488"/>
                  <a:pt x="4111582" y="7640344"/>
                </a:cubicBezTo>
                <a:cubicBezTo>
                  <a:pt x="4120881" y="7640344"/>
                  <a:pt x="4111582" y="7646772"/>
                  <a:pt x="4110151" y="7649628"/>
                </a:cubicBezTo>
                <a:cubicBezTo>
                  <a:pt x="4110151" y="7650342"/>
                  <a:pt x="4110151" y="7650342"/>
                  <a:pt x="4110151" y="7651057"/>
                </a:cubicBezTo>
                <a:cubicBezTo>
                  <a:pt x="4110867" y="7651413"/>
                  <a:pt x="4112118" y="7651592"/>
                  <a:pt x="4114533" y="7651324"/>
                </a:cubicBezTo>
                <a:lnTo>
                  <a:pt x="4124812" y="7649142"/>
                </a:lnTo>
                <a:lnTo>
                  <a:pt x="4123026" y="7652484"/>
                </a:lnTo>
                <a:cubicBezTo>
                  <a:pt x="4123026" y="7652484"/>
                  <a:pt x="4123026" y="7652484"/>
                  <a:pt x="4125888" y="7648913"/>
                </a:cubicBezTo>
                <a:lnTo>
                  <a:pt x="4124812" y="7649142"/>
                </a:lnTo>
                <a:lnTo>
                  <a:pt x="4128749" y="7641772"/>
                </a:lnTo>
                <a:cubicBezTo>
                  <a:pt x="4136617" y="7643915"/>
                  <a:pt x="4163082" y="7623205"/>
                  <a:pt x="4176673" y="7616778"/>
                </a:cubicBezTo>
                <a:cubicBezTo>
                  <a:pt x="4174526" y="7622491"/>
                  <a:pt x="4170950" y="7624633"/>
                  <a:pt x="4168805" y="7629632"/>
                </a:cubicBezTo>
                <a:cubicBezTo>
                  <a:pt x="4170235" y="7628918"/>
                  <a:pt x="4170950" y="7628204"/>
                  <a:pt x="4171666" y="7628204"/>
                </a:cubicBezTo>
                <a:cubicBezTo>
                  <a:pt x="4173812" y="7626776"/>
                  <a:pt x="4176673" y="7624633"/>
                  <a:pt x="4183110" y="7622491"/>
                </a:cubicBezTo>
                <a:cubicBezTo>
                  <a:pt x="4186687" y="7620349"/>
                  <a:pt x="4190263" y="7618206"/>
                  <a:pt x="4194554" y="7616064"/>
                </a:cubicBezTo>
                <a:cubicBezTo>
                  <a:pt x="4191693" y="7611779"/>
                  <a:pt x="4165228" y="7614635"/>
                  <a:pt x="4140909" y="7616778"/>
                </a:cubicBezTo>
                <a:cubicBezTo>
                  <a:pt x="4155930" y="7612493"/>
                  <a:pt x="4171666" y="7608208"/>
                  <a:pt x="4180249" y="7603923"/>
                </a:cubicBezTo>
                <a:cubicBezTo>
                  <a:pt x="4193840" y="7603210"/>
                  <a:pt x="4166659" y="7610351"/>
                  <a:pt x="4171666" y="7613207"/>
                </a:cubicBezTo>
                <a:cubicBezTo>
                  <a:pt x="4188117" y="7608922"/>
                  <a:pt x="4188117" y="7608922"/>
                  <a:pt x="4211720" y="7603923"/>
                </a:cubicBezTo>
                <a:cubicBezTo>
                  <a:pt x="4211006" y="7605352"/>
                  <a:pt x="4209575" y="7606066"/>
                  <a:pt x="4208860" y="7606780"/>
                </a:cubicBezTo>
                <a:cubicBezTo>
                  <a:pt x="4231034" y="7594639"/>
                  <a:pt x="4252492" y="7583213"/>
                  <a:pt x="4273236" y="7580357"/>
                </a:cubicBezTo>
                <a:cubicBezTo>
                  <a:pt x="4277527" y="7578929"/>
                  <a:pt x="4281104" y="7571073"/>
                  <a:pt x="4281104" y="7576786"/>
                </a:cubicBezTo>
                <a:cubicBezTo>
                  <a:pt x="4288256" y="7570359"/>
                  <a:pt x="4278242" y="7563217"/>
                  <a:pt x="4291118" y="7558932"/>
                </a:cubicBezTo>
                <a:cubicBezTo>
                  <a:pt x="4294694" y="7563932"/>
                  <a:pt x="4290402" y="7563217"/>
                  <a:pt x="4289686" y="7572501"/>
                </a:cubicBezTo>
                <a:cubicBezTo>
                  <a:pt x="4296124" y="7573929"/>
                  <a:pt x="4301846" y="7557505"/>
                  <a:pt x="4303278" y="7566788"/>
                </a:cubicBezTo>
                <a:cubicBezTo>
                  <a:pt x="4303278" y="7577500"/>
                  <a:pt x="4286111" y="7573215"/>
                  <a:pt x="4279672" y="7586784"/>
                </a:cubicBezTo>
                <a:cubicBezTo>
                  <a:pt x="4277527" y="7593211"/>
                  <a:pt x="4281104" y="7592497"/>
                  <a:pt x="4284680" y="7591069"/>
                </a:cubicBezTo>
                <a:cubicBezTo>
                  <a:pt x="4281104" y="7603923"/>
                  <a:pt x="4266083" y="7604637"/>
                  <a:pt x="4260360" y="7605352"/>
                </a:cubicBezTo>
                <a:cubicBezTo>
                  <a:pt x="4261790" y="7598210"/>
                  <a:pt x="4270374" y="7598925"/>
                  <a:pt x="4273236" y="7593211"/>
                </a:cubicBezTo>
                <a:cubicBezTo>
                  <a:pt x="4266083" y="7591069"/>
                  <a:pt x="4261790" y="7586784"/>
                  <a:pt x="4251776" y="7595354"/>
                </a:cubicBezTo>
                <a:cubicBezTo>
                  <a:pt x="4252492" y="7598925"/>
                  <a:pt x="4257499" y="7596781"/>
                  <a:pt x="4255354" y="7603923"/>
                </a:cubicBezTo>
                <a:cubicBezTo>
                  <a:pt x="4243910" y="7618206"/>
                  <a:pt x="4243910" y="7605352"/>
                  <a:pt x="4239617" y="7603923"/>
                </a:cubicBezTo>
                <a:cubicBezTo>
                  <a:pt x="4230318" y="7611064"/>
                  <a:pt x="4238902" y="7616064"/>
                  <a:pt x="4237471" y="7621062"/>
                </a:cubicBezTo>
                <a:cubicBezTo>
                  <a:pt x="4242478" y="7617491"/>
                  <a:pt x="4252492" y="7618920"/>
                  <a:pt x="4253922" y="7611064"/>
                </a:cubicBezTo>
                <a:cubicBezTo>
                  <a:pt x="4254638" y="7623205"/>
                  <a:pt x="4218159" y="7631061"/>
                  <a:pt x="4213152" y="7631061"/>
                </a:cubicBezTo>
                <a:cubicBezTo>
                  <a:pt x="4216728" y="7621776"/>
                  <a:pt x="4226742" y="7620349"/>
                  <a:pt x="4231748" y="7613922"/>
                </a:cubicBezTo>
                <a:cubicBezTo>
                  <a:pt x="4231034" y="7603923"/>
                  <a:pt x="4215298" y="7627490"/>
                  <a:pt x="4219589" y="7612493"/>
                </a:cubicBezTo>
                <a:cubicBezTo>
                  <a:pt x="4215298" y="7616064"/>
                  <a:pt x="4213152" y="7621776"/>
                  <a:pt x="4211006" y="7627490"/>
                </a:cubicBezTo>
                <a:cubicBezTo>
                  <a:pt x="4214582" y="7626776"/>
                  <a:pt x="4216013" y="7626776"/>
                  <a:pt x="4213868" y="7627490"/>
                </a:cubicBezTo>
                <a:cubicBezTo>
                  <a:pt x="4213152" y="7628204"/>
                  <a:pt x="4211720" y="7628918"/>
                  <a:pt x="4210290" y="7629632"/>
                </a:cubicBezTo>
                <a:cubicBezTo>
                  <a:pt x="4208860" y="7632489"/>
                  <a:pt x="4207430" y="7635345"/>
                  <a:pt x="4205999" y="7637488"/>
                </a:cubicBezTo>
                <a:cubicBezTo>
                  <a:pt x="4204568" y="7638203"/>
                  <a:pt x="4203138" y="7638916"/>
                  <a:pt x="4201706" y="7639630"/>
                </a:cubicBezTo>
                <a:cubicBezTo>
                  <a:pt x="4215298" y="7636059"/>
                  <a:pt x="4189547" y="7645343"/>
                  <a:pt x="4196700" y="7645343"/>
                </a:cubicBezTo>
                <a:cubicBezTo>
                  <a:pt x="4190263" y="7647486"/>
                  <a:pt x="4185971" y="7648913"/>
                  <a:pt x="4182394" y="7649628"/>
                </a:cubicBezTo>
                <a:cubicBezTo>
                  <a:pt x="4178103" y="7651771"/>
                  <a:pt x="4174526" y="7653913"/>
                  <a:pt x="4170950" y="7656055"/>
                </a:cubicBezTo>
                <a:cubicBezTo>
                  <a:pt x="4170235" y="7657484"/>
                  <a:pt x="4173096" y="7658912"/>
                  <a:pt x="4163082" y="7663911"/>
                </a:cubicBezTo>
                <a:cubicBezTo>
                  <a:pt x="4182394" y="7658198"/>
                  <a:pt x="4194554" y="7658912"/>
                  <a:pt x="4166659" y="7670338"/>
                </a:cubicBezTo>
                <a:cubicBezTo>
                  <a:pt x="4166659" y="7672481"/>
                  <a:pt x="4190978" y="7662483"/>
                  <a:pt x="4194554" y="7662483"/>
                </a:cubicBezTo>
                <a:cubicBezTo>
                  <a:pt x="4172380" y="7678194"/>
                  <a:pt x="4193124" y="7673194"/>
                  <a:pt x="4173812" y="7690333"/>
                </a:cubicBezTo>
                <a:cubicBezTo>
                  <a:pt x="4166659" y="7691048"/>
                  <a:pt x="4160221" y="7686050"/>
                  <a:pt x="4144484" y="7699618"/>
                </a:cubicBezTo>
                <a:cubicBezTo>
                  <a:pt x="4128034" y="7706045"/>
                  <a:pt x="4155214" y="7691048"/>
                  <a:pt x="4146631" y="7691048"/>
                </a:cubicBezTo>
                <a:cubicBezTo>
                  <a:pt x="4118020" y="7710330"/>
                  <a:pt x="4145200" y="7681764"/>
                  <a:pt x="4120881" y="7690333"/>
                </a:cubicBezTo>
                <a:cubicBezTo>
                  <a:pt x="4102998" y="7700332"/>
                  <a:pt x="4125888" y="7701046"/>
                  <a:pt x="4087978" y="7710330"/>
                </a:cubicBezTo>
                <a:cubicBezTo>
                  <a:pt x="4079395" y="7718899"/>
                  <a:pt x="4103714" y="7707474"/>
                  <a:pt x="4116590" y="7702474"/>
                </a:cubicBezTo>
                <a:cubicBezTo>
                  <a:pt x="4094416" y="7716043"/>
                  <a:pt x="4096562" y="7721756"/>
                  <a:pt x="4102283" y="7726755"/>
                </a:cubicBezTo>
                <a:cubicBezTo>
                  <a:pt x="4106576" y="7731040"/>
                  <a:pt x="4114444" y="7734611"/>
                  <a:pt x="4097992" y="7746751"/>
                </a:cubicBezTo>
                <a:cubicBezTo>
                  <a:pt x="4100137" y="7748179"/>
                  <a:pt x="4117304" y="7738895"/>
                  <a:pt x="4128034" y="7733896"/>
                </a:cubicBezTo>
                <a:cubicBezTo>
                  <a:pt x="4122311" y="7739609"/>
                  <a:pt x="4123026" y="7743894"/>
                  <a:pt x="4099423" y="7753892"/>
                </a:cubicBezTo>
                <a:cubicBezTo>
                  <a:pt x="4122311" y="7750321"/>
                  <a:pt x="4100137" y="7764604"/>
                  <a:pt x="4097992" y="7773888"/>
                </a:cubicBezTo>
                <a:cubicBezTo>
                  <a:pt x="4097276" y="7776745"/>
                  <a:pt x="4097992" y="7779602"/>
                  <a:pt x="4105860" y="7779602"/>
                </a:cubicBezTo>
                <a:cubicBezTo>
                  <a:pt x="4125888" y="7762462"/>
                  <a:pt x="4150207" y="7756035"/>
                  <a:pt x="4173096" y="7743180"/>
                </a:cubicBezTo>
                <a:cubicBezTo>
                  <a:pt x="4174526" y="7746036"/>
                  <a:pt x="4153784" y="7756748"/>
                  <a:pt x="4160936" y="7757463"/>
                </a:cubicBezTo>
                <a:cubicBezTo>
                  <a:pt x="4146631" y="7758892"/>
                  <a:pt x="4134470" y="7767461"/>
                  <a:pt x="4109437" y="7786743"/>
                </a:cubicBezTo>
                <a:cubicBezTo>
                  <a:pt x="4120881" y="7783885"/>
                  <a:pt x="4145916" y="7768175"/>
                  <a:pt x="4144484" y="7777458"/>
                </a:cubicBezTo>
                <a:cubicBezTo>
                  <a:pt x="4121596" y="7786029"/>
                  <a:pt x="4125172" y="7787456"/>
                  <a:pt x="4101568" y="7804597"/>
                </a:cubicBezTo>
                <a:cubicBezTo>
                  <a:pt x="4106576" y="7791741"/>
                  <a:pt x="4092269" y="7788171"/>
                  <a:pt x="4082971" y="7781743"/>
                </a:cubicBezTo>
                <a:cubicBezTo>
                  <a:pt x="4077248" y="7778887"/>
                  <a:pt x="4072957" y="7774602"/>
                  <a:pt x="4072957" y="7769604"/>
                </a:cubicBezTo>
                <a:cubicBezTo>
                  <a:pt x="4073672" y="7763890"/>
                  <a:pt x="4077964" y="7757463"/>
                  <a:pt x="4090839" y="7748179"/>
                </a:cubicBezTo>
                <a:cubicBezTo>
                  <a:pt x="4082971" y="7748894"/>
                  <a:pt x="4076534" y="7748179"/>
                  <a:pt x="4071527" y="7746036"/>
                </a:cubicBezTo>
                <a:cubicBezTo>
                  <a:pt x="4067235" y="7743894"/>
                  <a:pt x="4064374" y="7740324"/>
                  <a:pt x="4064374" y="7736038"/>
                </a:cubicBezTo>
                <a:cubicBezTo>
                  <a:pt x="4065088" y="7727469"/>
                  <a:pt x="4074388" y="7714614"/>
                  <a:pt x="4097276" y="7701760"/>
                </a:cubicBezTo>
                <a:cubicBezTo>
                  <a:pt x="4092984" y="7698904"/>
                  <a:pt x="4087262" y="7703903"/>
                  <a:pt x="4068666" y="7711045"/>
                </a:cubicBezTo>
                <a:cubicBezTo>
                  <a:pt x="4077964" y="7705331"/>
                  <a:pt x="4082255" y="7701046"/>
                  <a:pt x="4083686" y="7698189"/>
                </a:cubicBezTo>
                <a:cubicBezTo>
                  <a:pt x="4057222" y="7707474"/>
                  <a:pt x="4024318" y="7721042"/>
                  <a:pt x="3987124" y="7736038"/>
                </a:cubicBezTo>
                <a:cubicBezTo>
                  <a:pt x="3986408" y="7738182"/>
                  <a:pt x="3985692" y="7740324"/>
                  <a:pt x="3987124" y="7742465"/>
                </a:cubicBezTo>
                <a:cubicBezTo>
                  <a:pt x="3979256" y="7745323"/>
                  <a:pt x="3972103" y="7748179"/>
                  <a:pt x="3964950" y="7751036"/>
                </a:cubicBezTo>
                <a:cubicBezTo>
                  <a:pt x="3981401" y="7749607"/>
                  <a:pt x="3980686" y="7753892"/>
                  <a:pt x="3982117" y="7759605"/>
                </a:cubicBezTo>
                <a:cubicBezTo>
                  <a:pt x="3989985" y="7754606"/>
                  <a:pt x="3991415" y="7751036"/>
                  <a:pt x="4005720" y="7746036"/>
                </a:cubicBezTo>
                <a:cubicBezTo>
                  <a:pt x="4011443" y="7755321"/>
                  <a:pt x="3961373" y="7771746"/>
                  <a:pt x="3957798" y="7776031"/>
                </a:cubicBezTo>
                <a:cubicBezTo>
                  <a:pt x="3949929" y="7778887"/>
                  <a:pt x="3954221" y="7774602"/>
                  <a:pt x="3958512" y="7773174"/>
                </a:cubicBezTo>
                <a:cubicBezTo>
                  <a:pt x="3962089" y="7763175"/>
                  <a:pt x="3952791" y="7774602"/>
                  <a:pt x="3937054" y="7779602"/>
                </a:cubicBezTo>
                <a:cubicBezTo>
                  <a:pt x="3951360" y="7767461"/>
                  <a:pt x="3943491" y="7761748"/>
                  <a:pt x="3940630" y="7753892"/>
                </a:cubicBezTo>
                <a:cubicBezTo>
                  <a:pt x="3919172" y="7761748"/>
                  <a:pt x="3896998" y="7769604"/>
                  <a:pt x="3874109" y="7776745"/>
                </a:cubicBezTo>
                <a:cubicBezTo>
                  <a:pt x="3886984" y="7762462"/>
                  <a:pt x="3886984" y="7762462"/>
                  <a:pt x="3886984" y="7762462"/>
                </a:cubicBezTo>
                <a:cubicBezTo>
                  <a:pt x="3871964" y="7778173"/>
                  <a:pt x="3860520" y="7778173"/>
                  <a:pt x="3846213" y="7787456"/>
                </a:cubicBezTo>
                <a:cubicBezTo>
                  <a:pt x="3836915" y="7801026"/>
                  <a:pt x="3860520" y="7779602"/>
                  <a:pt x="3863380" y="7783172"/>
                </a:cubicBezTo>
                <a:cubicBezTo>
                  <a:pt x="3855512" y="7791027"/>
                  <a:pt x="3847644" y="7796741"/>
                  <a:pt x="3840492" y="7800311"/>
                </a:cubicBezTo>
                <a:cubicBezTo>
                  <a:pt x="3834054" y="7808880"/>
                  <a:pt x="3836915" y="7809595"/>
                  <a:pt x="3846213" y="7806024"/>
                </a:cubicBezTo>
                <a:cubicBezTo>
                  <a:pt x="3836915" y="7819593"/>
                  <a:pt x="3819748" y="7830305"/>
                  <a:pt x="3808304" y="7833876"/>
                </a:cubicBezTo>
                <a:cubicBezTo>
                  <a:pt x="3808304" y="7837446"/>
                  <a:pt x="3807588" y="7841731"/>
                  <a:pt x="3807588" y="7846730"/>
                </a:cubicBezTo>
                <a:cubicBezTo>
                  <a:pt x="3794713" y="7834590"/>
                  <a:pt x="3786130" y="7856014"/>
                  <a:pt x="3806873" y="7853158"/>
                </a:cubicBezTo>
                <a:cubicBezTo>
                  <a:pt x="3802582" y="7863869"/>
                  <a:pt x="3799720" y="7869583"/>
                  <a:pt x="3796143" y="7872439"/>
                </a:cubicBezTo>
                <a:cubicBezTo>
                  <a:pt x="3792568" y="7874581"/>
                  <a:pt x="3788276" y="7873154"/>
                  <a:pt x="3784699" y="7870297"/>
                </a:cubicBezTo>
                <a:cubicBezTo>
                  <a:pt x="3778977" y="7864583"/>
                  <a:pt x="3773255" y="7851015"/>
                  <a:pt x="3773255" y="7845302"/>
                </a:cubicBezTo>
                <a:cubicBezTo>
                  <a:pt x="3776831" y="7841017"/>
                  <a:pt x="3787561" y="7837446"/>
                  <a:pt x="3795429" y="7833161"/>
                </a:cubicBezTo>
                <a:cubicBezTo>
                  <a:pt x="3795429" y="7832447"/>
                  <a:pt x="3795429" y="7831019"/>
                  <a:pt x="3796859" y="7828877"/>
                </a:cubicBezTo>
                <a:cubicBezTo>
                  <a:pt x="3806873" y="7818878"/>
                  <a:pt x="3800436" y="7833876"/>
                  <a:pt x="3816887" y="7816736"/>
                </a:cubicBezTo>
                <a:cubicBezTo>
                  <a:pt x="3824755" y="7806739"/>
                  <a:pt x="3800436" y="7826020"/>
                  <a:pt x="3806157" y="7815308"/>
                </a:cubicBezTo>
                <a:cubicBezTo>
                  <a:pt x="3816171" y="7807453"/>
                  <a:pt x="3824755" y="7806024"/>
                  <a:pt x="3833339" y="7801739"/>
                </a:cubicBezTo>
                <a:cubicBezTo>
                  <a:pt x="3837630" y="7792456"/>
                  <a:pt x="3831192" y="7791741"/>
                  <a:pt x="3837630" y="7781743"/>
                </a:cubicBezTo>
                <a:cubicBezTo>
                  <a:pt x="3805443" y="7811737"/>
                  <a:pt x="3806873" y="7783172"/>
                  <a:pt x="3776117" y="7813166"/>
                </a:cubicBezTo>
                <a:cubicBezTo>
                  <a:pt x="3775401" y="7804597"/>
                  <a:pt x="3788991" y="7801026"/>
                  <a:pt x="3776831" y="7801026"/>
                </a:cubicBezTo>
                <a:cubicBezTo>
                  <a:pt x="3728908" y="7833161"/>
                  <a:pt x="3718179" y="7816736"/>
                  <a:pt x="3676692" y="7828163"/>
                </a:cubicBezTo>
                <a:cubicBezTo>
                  <a:pt x="3724616" y="7801739"/>
                  <a:pt x="3669539" y="7820307"/>
                  <a:pt x="3653804" y="7823878"/>
                </a:cubicBezTo>
                <a:cubicBezTo>
                  <a:pt x="3658811" y="7819593"/>
                  <a:pt x="3663102" y="7818878"/>
                  <a:pt x="3668824" y="7813880"/>
                </a:cubicBezTo>
                <a:cubicBezTo>
                  <a:pt x="3650942" y="7823163"/>
                  <a:pt x="3665963" y="7811024"/>
                  <a:pt x="3650942" y="7813166"/>
                </a:cubicBezTo>
                <a:cubicBezTo>
                  <a:pt x="3628053" y="7838161"/>
                  <a:pt x="3625192" y="7813880"/>
                  <a:pt x="3612317" y="7831734"/>
                </a:cubicBezTo>
                <a:cubicBezTo>
                  <a:pt x="3587998" y="7846730"/>
                  <a:pt x="3610171" y="7821736"/>
                  <a:pt x="3616609" y="7815308"/>
                </a:cubicBezTo>
                <a:cubicBezTo>
                  <a:pt x="3610887" y="7815308"/>
                  <a:pt x="3602303" y="7823878"/>
                  <a:pt x="3593720" y="7829590"/>
                </a:cubicBezTo>
                <a:cubicBezTo>
                  <a:pt x="3596581" y="7826734"/>
                  <a:pt x="3597296" y="7825307"/>
                  <a:pt x="3598012" y="7823878"/>
                </a:cubicBezTo>
                <a:cubicBezTo>
                  <a:pt x="3595150" y="7826020"/>
                  <a:pt x="3592289" y="7827448"/>
                  <a:pt x="3590859" y="7830305"/>
                </a:cubicBezTo>
                <a:cubicBezTo>
                  <a:pt x="3579415" y="7830305"/>
                  <a:pt x="3577268" y="7827448"/>
                  <a:pt x="3581560" y="7821021"/>
                </a:cubicBezTo>
                <a:cubicBezTo>
                  <a:pt x="3579415" y="7821021"/>
                  <a:pt x="3577268" y="7820307"/>
                  <a:pt x="3575122" y="7819593"/>
                </a:cubicBezTo>
                <a:cubicBezTo>
                  <a:pt x="3585852" y="7814594"/>
                  <a:pt x="3591574" y="7811024"/>
                  <a:pt x="3592289" y="7806739"/>
                </a:cubicBezTo>
                <a:cubicBezTo>
                  <a:pt x="3590143" y="7807453"/>
                  <a:pt x="3587998" y="7808166"/>
                  <a:pt x="3585136" y="7808880"/>
                </a:cubicBezTo>
                <a:cubicBezTo>
                  <a:pt x="3585136" y="7807453"/>
                  <a:pt x="3585136" y="7805310"/>
                  <a:pt x="3585852" y="7803882"/>
                </a:cubicBezTo>
                <a:cubicBezTo>
                  <a:pt x="3567254" y="7804597"/>
                  <a:pt x="3550803" y="7833161"/>
                  <a:pt x="3530775" y="7833876"/>
                </a:cubicBezTo>
                <a:cubicBezTo>
                  <a:pt x="3517900" y="7844588"/>
                  <a:pt x="3545080" y="7839588"/>
                  <a:pt x="3536498" y="7848873"/>
                </a:cubicBezTo>
                <a:cubicBezTo>
                  <a:pt x="3543650" y="7848158"/>
                  <a:pt x="3552234" y="7844588"/>
                  <a:pt x="3562962" y="7836017"/>
                </a:cubicBezTo>
                <a:cubicBezTo>
                  <a:pt x="3557241" y="7851015"/>
                  <a:pt x="3562247" y="7856014"/>
                  <a:pt x="3572976" y="7856014"/>
                </a:cubicBezTo>
                <a:cubicBezTo>
                  <a:pt x="3574408" y="7856014"/>
                  <a:pt x="3575122" y="7856014"/>
                  <a:pt x="3575838" y="7856014"/>
                </a:cubicBezTo>
                <a:cubicBezTo>
                  <a:pt x="3579415" y="7851729"/>
                  <a:pt x="3583706" y="7847444"/>
                  <a:pt x="3594436" y="7845302"/>
                </a:cubicBezTo>
                <a:cubicBezTo>
                  <a:pt x="3590143" y="7850300"/>
                  <a:pt x="3590143" y="7852444"/>
                  <a:pt x="3591574" y="7853871"/>
                </a:cubicBezTo>
                <a:cubicBezTo>
                  <a:pt x="3600157" y="7852444"/>
                  <a:pt x="3609456" y="7850300"/>
                  <a:pt x="3620185" y="7848158"/>
                </a:cubicBezTo>
                <a:cubicBezTo>
                  <a:pt x="3613032" y="7857442"/>
                  <a:pt x="3615894" y="7863156"/>
                  <a:pt x="3595150" y="7873154"/>
                </a:cubicBezTo>
                <a:cubicBezTo>
                  <a:pt x="3595150" y="7878866"/>
                  <a:pt x="3607310" y="7874581"/>
                  <a:pt x="3622330" y="7873154"/>
                </a:cubicBezTo>
                <a:cubicBezTo>
                  <a:pt x="3603734" y="7880295"/>
                  <a:pt x="3578699" y="7887436"/>
                  <a:pt x="3560101" y="7889578"/>
                </a:cubicBezTo>
                <a:cubicBezTo>
                  <a:pt x="3550087" y="7889578"/>
                  <a:pt x="3542220" y="7888864"/>
                  <a:pt x="3539359" y="7884579"/>
                </a:cubicBezTo>
                <a:cubicBezTo>
                  <a:pt x="3535782" y="7886008"/>
                  <a:pt x="3532206" y="7888150"/>
                  <a:pt x="3528630" y="7890293"/>
                </a:cubicBezTo>
                <a:cubicBezTo>
                  <a:pt x="3529345" y="7890293"/>
                  <a:pt x="3530060" y="7890293"/>
                  <a:pt x="3530775" y="7891007"/>
                </a:cubicBezTo>
                <a:cubicBezTo>
                  <a:pt x="3527914" y="7891720"/>
                  <a:pt x="3525052" y="7892435"/>
                  <a:pt x="3522907" y="7893863"/>
                </a:cubicBezTo>
                <a:cubicBezTo>
                  <a:pt x="3520046" y="7896005"/>
                  <a:pt x="3517186" y="7898149"/>
                  <a:pt x="3514324" y="7900291"/>
                </a:cubicBezTo>
                <a:cubicBezTo>
                  <a:pt x="3512178" y="7901005"/>
                  <a:pt x="3510032" y="7901005"/>
                  <a:pt x="3508602" y="7900291"/>
                </a:cubicBezTo>
                <a:cubicBezTo>
                  <a:pt x="3484998" y="7914573"/>
                  <a:pt x="3482137" y="7933855"/>
                  <a:pt x="3446372" y="7955279"/>
                </a:cubicBezTo>
                <a:cubicBezTo>
                  <a:pt x="3449234" y="7955279"/>
                  <a:pt x="3452095" y="7955279"/>
                  <a:pt x="3455670" y="7955993"/>
                </a:cubicBezTo>
                <a:cubicBezTo>
                  <a:pt x="3472123" y="7948852"/>
                  <a:pt x="3477130" y="7933855"/>
                  <a:pt x="3500733" y="7926713"/>
                </a:cubicBezTo>
                <a:cubicBezTo>
                  <a:pt x="3492151" y="7925999"/>
                  <a:pt x="3492151" y="7925999"/>
                  <a:pt x="3492151" y="7925999"/>
                </a:cubicBezTo>
                <a:cubicBezTo>
                  <a:pt x="3514324" y="7927428"/>
                  <a:pt x="3555094" y="7926713"/>
                  <a:pt x="3577268" y="7927428"/>
                </a:cubicBezTo>
                <a:cubicBezTo>
                  <a:pt x="3575838" y="7933855"/>
                  <a:pt x="3562962" y="7945281"/>
                  <a:pt x="3550087" y="7952423"/>
                </a:cubicBezTo>
                <a:cubicBezTo>
                  <a:pt x="3554380" y="7952423"/>
                  <a:pt x="3558671" y="7952423"/>
                  <a:pt x="3563678" y="7951708"/>
                </a:cubicBezTo>
                <a:cubicBezTo>
                  <a:pt x="3584422" y="7935283"/>
                  <a:pt x="3572976" y="7936711"/>
                  <a:pt x="3581560" y="7927428"/>
                </a:cubicBezTo>
                <a:cubicBezTo>
                  <a:pt x="3597296" y="7915288"/>
                  <a:pt x="3577984" y="7938854"/>
                  <a:pt x="3578699" y="7940996"/>
                </a:cubicBezTo>
                <a:cubicBezTo>
                  <a:pt x="3593720" y="7937425"/>
                  <a:pt x="3608741" y="7931713"/>
                  <a:pt x="3623762" y="7928142"/>
                </a:cubicBezTo>
                <a:cubicBezTo>
                  <a:pt x="3581560" y="7959564"/>
                  <a:pt x="3633060" y="7934569"/>
                  <a:pt x="3638067" y="7942425"/>
                </a:cubicBezTo>
                <a:cubicBezTo>
                  <a:pt x="3613748" y="7961706"/>
                  <a:pt x="3616609" y="7942425"/>
                  <a:pt x="3587282" y="7966706"/>
                </a:cubicBezTo>
                <a:cubicBezTo>
                  <a:pt x="3570831" y="7961706"/>
                  <a:pt x="3561532" y="7961706"/>
                  <a:pt x="3527200" y="7977418"/>
                </a:cubicBezTo>
                <a:cubicBezTo>
                  <a:pt x="3516470" y="7992414"/>
                  <a:pt x="3552234" y="7968133"/>
                  <a:pt x="3544366" y="7980274"/>
                </a:cubicBezTo>
                <a:cubicBezTo>
                  <a:pt x="3528630" y="7993843"/>
                  <a:pt x="3527200" y="7994557"/>
                  <a:pt x="3525052" y="7997413"/>
                </a:cubicBezTo>
                <a:cubicBezTo>
                  <a:pt x="3522907" y="7999555"/>
                  <a:pt x="3524338" y="8000270"/>
                  <a:pt x="3528630" y="7999555"/>
                </a:cubicBezTo>
                <a:cubicBezTo>
                  <a:pt x="3532206" y="7998841"/>
                  <a:pt x="3538644" y="7997413"/>
                  <a:pt x="3546512" y="7994557"/>
                </a:cubicBezTo>
                <a:cubicBezTo>
                  <a:pt x="3550087" y="7993128"/>
                  <a:pt x="3554380" y="7991701"/>
                  <a:pt x="3558671" y="7989557"/>
                </a:cubicBezTo>
                <a:cubicBezTo>
                  <a:pt x="3561532" y="7988843"/>
                  <a:pt x="3563678" y="7988130"/>
                  <a:pt x="3566540" y="7986701"/>
                </a:cubicBezTo>
                <a:cubicBezTo>
                  <a:pt x="3569401" y="7984559"/>
                  <a:pt x="3572976" y="7983130"/>
                  <a:pt x="3576554" y="7980988"/>
                </a:cubicBezTo>
                <a:cubicBezTo>
                  <a:pt x="3572261" y="7983130"/>
                  <a:pt x="3567254" y="7986701"/>
                  <a:pt x="3565108" y="7988130"/>
                </a:cubicBezTo>
                <a:cubicBezTo>
                  <a:pt x="3562247" y="7989557"/>
                  <a:pt x="3560101" y="7990272"/>
                  <a:pt x="3557956" y="7991701"/>
                </a:cubicBezTo>
                <a:cubicBezTo>
                  <a:pt x="3554380" y="7994557"/>
                  <a:pt x="3552234" y="7997413"/>
                  <a:pt x="3550087" y="7999555"/>
                </a:cubicBezTo>
                <a:cubicBezTo>
                  <a:pt x="3547227" y="8004555"/>
                  <a:pt x="3547227" y="8008840"/>
                  <a:pt x="3548657" y="8011696"/>
                </a:cubicBezTo>
                <a:cubicBezTo>
                  <a:pt x="3528630" y="8015981"/>
                  <a:pt x="3536498" y="8008125"/>
                  <a:pt x="3536498" y="8003840"/>
                </a:cubicBezTo>
                <a:cubicBezTo>
                  <a:pt x="3524338" y="8008840"/>
                  <a:pt x="3513608" y="8015267"/>
                  <a:pt x="3500019" y="8018123"/>
                </a:cubicBezTo>
                <a:cubicBezTo>
                  <a:pt x="3490719" y="8018123"/>
                  <a:pt x="3510747" y="8007411"/>
                  <a:pt x="3496442" y="8008840"/>
                </a:cubicBezTo>
                <a:cubicBezTo>
                  <a:pt x="3480706" y="8013838"/>
                  <a:pt x="3462823" y="8030977"/>
                  <a:pt x="3445656" y="8025979"/>
                </a:cubicBezTo>
                <a:cubicBezTo>
                  <a:pt x="3450664" y="8022408"/>
                  <a:pt x="3460678" y="8025265"/>
                  <a:pt x="3464970" y="8020980"/>
                </a:cubicBezTo>
                <a:cubicBezTo>
                  <a:pt x="3449949" y="8015981"/>
                  <a:pt x="3442796" y="8022408"/>
                  <a:pt x="3435643" y="8030263"/>
                </a:cubicBezTo>
                <a:cubicBezTo>
                  <a:pt x="3431351" y="8029550"/>
                  <a:pt x="3429206" y="8029550"/>
                  <a:pt x="3427776" y="8028835"/>
                </a:cubicBezTo>
                <a:cubicBezTo>
                  <a:pt x="3424914" y="8029550"/>
                  <a:pt x="3422769" y="8028835"/>
                  <a:pt x="3422053" y="8024550"/>
                </a:cubicBezTo>
                <a:cubicBezTo>
                  <a:pt x="3413469" y="8025979"/>
                  <a:pt x="3404171" y="8026692"/>
                  <a:pt x="3397018" y="8029550"/>
                </a:cubicBezTo>
                <a:cubicBezTo>
                  <a:pt x="3394872" y="8032406"/>
                  <a:pt x="3406316" y="8032406"/>
                  <a:pt x="3412755" y="8033121"/>
                </a:cubicBezTo>
                <a:cubicBezTo>
                  <a:pt x="3404886" y="8035977"/>
                  <a:pt x="3397734" y="8039548"/>
                  <a:pt x="3386288" y="8038119"/>
                </a:cubicBezTo>
                <a:cubicBezTo>
                  <a:pt x="3392727" y="8045260"/>
                  <a:pt x="3389866" y="8048831"/>
                  <a:pt x="3370553" y="8055972"/>
                </a:cubicBezTo>
                <a:cubicBezTo>
                  <a:pt x="3369122" y="8058114"/>
                  <a:pt x="3372699" y="8058829"/>
                  <a:pt x="3369838" y="8060972"/>
                </a:cubicBezTo>
                <a:cubicBezTo>
                  <a:pt x="3378420" y="8061685"/>
                  <a:pt x="3386288" y="8061685"/>
                  <a:pt x="3392727" y="8058829"/>
                </a:cubicBezTo>
                <a:cubicBezTo>
                  <a:pt x="3400594" y="8060972"/>
                  <a:pt x="3381282" y="8069541"/>
                  <a:pt x="3403455" y="8067399"/>
                </a:cubicBezTo>
                <a:cubicBezTo>
                  <a:pt x="3383427" y="8073826"/>
                  <a:pt x="3389150" y="8079539"/>
                  <a:pt x="3370553" y="8087395"/>
                </a:cubicBezTo>
                <a:cubicBezTo>
                  <a:pt x="3366261" y="8075968"/>
                  <a:pt x="3365546" y="8085966"/>
                  <a:pt x="3359108" y="8088109"/>
                </a:cubicBezTo>
                <a:cubicBezTo>
                  <a:pt x="3340512" y="8093822"/>
                  <a:pt x="3326205" y="8083824"/>
                  <a:pt x="3306893" y="8090251"/>
                </a:cubicBezTo>
                <a:cubicBezTo>
                  <a:pt x="3302602" y="8083824"/>
                  <a:pt x="3304032" y="8076682"/>
                  <a:pt x="3309754" y="8069541"/>
                </a:cubicBezTo>
                <a:cubicBezTo>
                  <a:pt x="3304032" y="8067399"/>
                  <a:pt x="3301170" y="8068112"/>
                  <a:pt x="3296163" y="8067399"/>
                </a:cubicBezTo>
                <a:cubicBezTo>
                  <a:pt x="3297594" y="8076682"/>
                  <a:pt x="3297594" y="8085966"/>
                  <a:pt x="3295449" y="8090251"/>
                </a:cubicBezTo>
                <a:cubicBezTo>
                  <a:pt x="3294018" y="8087395"/>
                  <a:pt x="3293303" y="8082395"/>
                  <a:pt x="3292588" y="8077397"/>
                </a:cubicBezTo>
                <a:cubicBezTo>
                  <a:pt x="3291872" y="8079539"/>
                  <a:pt x="3289726" y="8081682"/>
                  <a:pt x="3285435" y="8083824"/>
                </a:cubicBezTo>
                <a:cubicBezTo>
                  <a:pt x="3273990" y="8081682"/>
                  <a:pt x="3266837" y="8076682"/>
                  <a:pt x="3259684" y="8073826"/>
                </a:cubicBezTo>
                <a:cubicBezTo>
                  <a:pt x="3252532" y="8070255"/>
                  <a:pt x="3244664" y="8067399"/>
                  <a:pt x="3231788" y="8069541"/>
                </a:cubicBezTo>
                <a:cubicBezTo>
                  <a:pt x="3229642" y="8066685"/>
                  <a:pt x="3229642" y="8063114"/>
                  <a:pt x="3230358" y="8060258"/>
                </a:cubicBezTo>
                <a:cubicBezTo>
                  <a:pt x="3223920" y="8057401"/>
                  <a:pt x="3218198" y="8053830"/>
                  <a:pt x="3212476" y="8050973"/>
                </a:cubicBezTo>
                <a:cubicBezTo>
                  <a:pt x="3212476" y="8051687"/>
                  <a:pt x="3212476" y="8052402"/>
                  <a:pt x="3212476" y="8053116"/>
                </a:cubicBezTo>
                <a:cubicBezTo>
                  <a:pt x="3206753" y="8057401"/>
                  <a:pt x="3206039" y="8053830"/>
                  <a:pt x="3206753" y="8047402"/>
                </a:cubicBezTo>
                <a:cubicBezTo>
                  <a:pt x="3153108" y="8015981"/>
                  <a:pt x="3120920" y="7976703"/>
                  <a:pt x="3100177" y="7920286"/>
                </a:cubicBezTo>
                <a:cubicBezTo>
                  <a:pt x="3091594" y="7896720"/>
                  <a:pt x="3085156" y="7870297"/>
                  <a:pt x="3080865" y="7838875"/>
                </a:cubicBezTo>
                <a:cubicBezTo>
                  <a:pt x="3085872" y="7836017"/>
                  <a:pt x="3088733" y="7831734"/>
                  <a:pt x="3089449" y="7823163"/>
                </a:cubicBezTo>
                <a:cubicBezTo>
                  <a:pt x="3084442" y="7807453"/>
                  <a:pt x="3082295" y="7837446"/>
                  <a:pt x="3075858" y="7835304"/>
                </a:cubicBezTo>
                <a:cubicBezTo>
                  <a:pt x="3075142" y="7823163"/>
                  <a:pt x="3073712" y="7810309"/>
                  <a:pt x="3073712" y="7798883"/>
                </a:cubicBezTo>
                <a:cubicBezTo>
                  <a:pt x="3074428" y="7787456"/>
                  <a:pt x="3074428" y="7776031"/>
                  <a:pt x="3074428" y="7765319"/>
                </a:cubicBezTo>
                <a:cubicBezTo>
                  <a:pt x="3075142" y="7753892"/>
                  <a:pt x="3076573" y="7743894"/>
                  <a:pt x="3077288" y="7733896"/>
                </a:cubicBezTo>
                <a:cubicBezTo>
                  <a:pt x="3078719" y="7718899"/>
                  <a:pt x="3078719" y="7718899"/>
                  <a:pt x="3078719" y="7718899"/>
                </a:cubicBezTo>
                <a:cubicBezTo>
                  <a:pt x="3079435" y="7713901"/>
                  <a:pt x="3080149" y="7708901"/>
                  <a:pt x="3080865" y="7703903"/>
                </a:cubicBezTo>
                <a:cubicBezTo>
                  <a:pt x="3082295" y="7694619"/>
                  <a:pt x="3083726" y="7685335"/>
                  <a:pt x="3085156" y="7675337"/>
                </a:cubicBezTo>
                <a:cubicBezTo>
                  <a:pt x="3087302" y="7666053"/>
                  <a:pt x="3089449" y="7656769"/>
                  <a:pt x="3091594" y="7647486"/>
                </a:cubicBezTo>
                <a:cubicBezTo>
                  <a:pt x="3095886" y="7628204"/>
                  <a:pt x="3103038" y="7609637"/>
                  <a:pt x="3109475" y="7589641"/>
                </a:cubicBezTo>
                <a:cubicBezTo>
                  <a:pt x="3104468" y="7591069"/>
                  <a:pt x="3100177" y="7595354"/>
                  <a:pt x="3096601" y="7601781"/>
                </a:cubicBezTo>
                <a:cubicBezTo>
                  <a:pt x="3095170" y="7598925"/>
                  <a:pt x="3098747" y="7592497"/>
                  <a:pt x="3103754" y="7578929"/>
                </a:cubicBezTo>
                <a:cubicBezTo>
                  <a:pt x="3110906" y="7581071"/>
                  <a:pt x="3110906" y="7579642"/>
                  <a:pt x="3120205" y="7566074"/>
                </a:cubicBezTo>
                <a:cubicBezTo>
                  <a:pt x="3121636" y="7560361"/>
                  <a:pt x="3113768" y="7564646"/>
                  <a:pt x="3109475" y="7564646"/>
                </a:cubicBezTo>
                <a:cubicBezTo>
                  <a:pt x="3113768" y="7556076"/>
                  <a:pt x="3119489" y="7552505"/>
                  <a:pt x="3126643" y="7552505"/>
                </a:cubicBezTo>
                <a:cubicBezTo>
                  <a:pt x="3130934" y="7541080"/>
                  <a:pt x="3136657" y="7531081"/>
                  <a:pt x="3142378" y="7520370"/>
                </a:cubicBezTo>
                <a:cubicBezTo>
                  <a:pt x="3159545" y="7489661"/>
                  <a:pt x="3159545" y="7489661"/>
                  <a:pt x="3159545" y="7489661"/>
                </a:cubicBezTo>
                <a:cubicBezTo>
                  <a:pt x="3143094" y="7498231"/>
                  <a:pt x="3146671" y="7506087"/>
                  <a:pt x="3133796" y="7514656"/>
                </a:cubicBezTo>
                <a:cubicBezTo>
                  <a:pt x="3125212" y="7491804"/>
                  <a:pt x="3174566" y="7488233"/>
                  <a:pt x="3186726" y="7450384"/>
                </a:cubicBezTo>
                <a:cubicBezTo>
                  <a:pt x="3174566" y="7451097"/>
                  <a:pt x="3167413" y="7470380"/>
                  <a:pt x="3156685" y="7478236"/>
                </a:cubicBezTo>
                <a:cubicBezTo>
                  <a:pt x="3153824" y="7467523"/>
                  <a:pt x="3143810" y="7482519"/>
                  <a:pt x="3130219" y="7483948"/>
                </a:cubicBezTo>
                <a:cubicBezTo>
                  <a:pt x="3130934" y="7486805"/>
                  <a:pt x="3125212" y="7495375"/>
                  <a:pt x="3129503" y="7496089"/>
                </a:cubicBezTo>
                <a:cubicBezTo>
                  <a:pt x="3115914" y="7503229"/>
                  <a:pt x="3124496" y="7486805"/>
                  <a:pt x="3113052" y="7515370"/>
                </a:cubicBezTo>
                <a:cubicBezTo>
                  <a:pt x="3108761" y="7513942"/>
                  <a:pt x="3111622" y="7504658"/>
                  <a:pt x="3116629" y="7494660"/>
                </a:cubicBezTo>
                <a:cubicBezTo>
                  <a:pt x="3120920" y="7484663"/>
                  <a:pt x="3127358" y="7473950"/>
                  <a:pt x="3125928" y="7468951"/>
                </a:cubicBezTo>
                <a:cubicBezTo>
                  <a:pt x="3130219" y="7462524"/>
                  <a:pt x="3137371" y="7465380"/>
                  <a:pt x="3141664" y="7458239"/>
                </a:cubicBezTo>
                <a:cubicBezTo>
                  <a:pt x="3145955" y="7441814"/>
                  <a:pt x="3155969" y="7419676"/>
                  <a:pt x="3170274" y="7396109"/>
                </a:cubicBezTo>
                <a:cubicBezTo>
                  <a:pt x="3186011" y="7373257"/>
                  <a:pt x="3203178" y="7348976"/>
                  <a:pt x="3225351" y="7330408"/>
                </a:cubicBezTo>
                <a:cubicBezTo>
                  <a:pt x="3243234" y="7326124"/>
                  <a:pt x="3209614" y="7345406"/>
                  <a:pt x="3216767" y="7351118"/>
                </a:cubicBezTo>
                <a:cubicBezTo>
                  <a:pt x="3226067" y="7346120"/>
                  <a:pt x="3234650" y="7334693"/>
                  <a:pt x="3244664" y="7332551"/>
                </a:cubicBezTo>
                <a:cubicBezTo>
                  <a:pt x="3248240" y="7318983"/>
                  <a:pt x="3258254" y="7311841"/>
                  <a:pt x="3277566" y="7287561"/>
                </a:cubicBezTo>
                <a:cubicBezTo>
                  <a:pt x="3269698" y="7293988"/>
                  <a:pt x="3242518" y="7318983"/>
                  <a:pt x="3263261" y="7291845"/>
                </a:cubicBezTo>
                <a:cubicBezTo>
                  <a:pt x="3254677" y="7293988"/>
                  <a:pt x="3246809" y="7304700"/>
                  <a:pt x="3237511" y="7301129"/>
                </a:cubicBezTo>
                <a:cubicBezTo>
                  <a:pt x="3247525" y="7293273"/>
                  <a:pt x="3258969" y="7286846"/>
                  <a:pt x="3269698" y="7279705"/>
                </a:cubicBezTo>
                <a:cubicBezTo>
                  <a:pt x="3275421" y="7271849"/>
                  <a:pt x="3258254" y="7276849"/>
                  <a:pt x="3273275" y="7263280"/>
                </a:cubicBezTo>
                <a:cubicBezTo>
                  <a:pt x="3288296" y="7262566"/>
                  <a:pt x="3288296" y="7262566"/>
                  <a:pt x="3288296" y="7262566"/>
                </a:cubicBezTo>
                <a:cubicBezTo>
                  <a:pt x="3302602" y="7241141"/>
                  <a:pt x="3316191" y="7230429"/>
                  <a:pt x="3314761" y="7220431"/>
                </a:cubicBezTo>
                <a:cubicBezTo>
                  <a:pt x="3314761" y="7220431"/>
                  <a:pt x="3315477" y="7219717"/>
                  <a:pt x="3315477" y="7219717"/>
                </a:cubicBezTo>
                <a:cubicBezTo>
                  <a:pt x="3312615" y="7221146"/>
                  <a:pt x="3309038" y="7221860"/>
                  <a:pt x="3304747" y="7221146"/>
                </a:cubicBezTo>
                <a:cubicBezTo>
                  <a:pt x="3299024" y="7229002"/>
                  <a:pt x="3295449" y="7241856"/>
                  <a:pt x="3284004" y="7237571"/>
                </a:cubicBezTo>
                <a:cubicBezTo>
                  <a:pt x="3273990" y="7246141"/>
                  <a:pt x="3280428" y="7265422"/>
                  <a:pt x="3266122" y="7264708"/>
                </a:cubicBezTo>
                <a:cubicBezTo>
                  <a:pt x="3272560" y="7257566"/>
                  <a:pt x="3268983" y="7253995"/>
                  <a:pt x="3268268" y="7246854"/>
                </a:cubicBezTo>
                <a:cubicBezTo>
                  <a:pt x="3258254" y="7263280"/>
                  <a:pt x="3231788" y="7270422"/>
                  <a:pt x="3232504" y="7283990"/>
                </a:cubicBezTo>
                <a:cubicBezTo>
                  <a:pt x="3241802" y="7287561"/>
                  <a:pt x="3231788" y="7276134"/>
                  <a:pt x="3241088" y="7280419"/>
                </a:cubicBezTo>
                <a:cubicBezTo>
                  <a:pt x="3236081" y="7292559"/>
                  <a:pt x="3236081" y="7292559"/>
                  <a:pt x="3236081" y="7292559"/>
                </a:cubicBezTo>
                <a:cubicBezTo>
                  <a:pt x="3230358" y="7285418"/>
                  <a:pt x="3222490" y="7291132"/>
                  <a:pt x="3216053" y="7296130"/>
                </a:cubicBezTo>
                <a:cubicBezTo>
                  <a:pt x="3218198" y="7308271"/>
                  <a:pt x="3206753" y="7308984"/>
                  <a:pt x="3202462" y="7318983"/>
                </a:cubicBezTo>
                <a:cubicBezTo>
                  <a:pt x="3193879" y="7320410"/>
                  <a:pt x="3193879" y="7315412"/>
                  <a:pt x="3188157" y="7318269"/>
                </a:cubicBezTo>
                <a:cubicBezTo>
                  <a:pt x="3183150" y="7333265"/>
                  <a:pt x="3211046" y="7318983"/>
                  <a:pt x="3198886" y="7333979"/>
                </a:cubicBezTo>
                <a:cubicBezTo>
                  <a:pt x="3194594" y="7323981"/>
                  <a:pt x="3168844" y="7328266"/>
                  <a:pt x="3160976" y="7338978"/>
                </a:cubicBezTo>
                <a:cubicBezTo>
                  <a:pt x="3165268" y="7339693"/>
                  <a:pt x="3165983" y="7341835"/>
                  <a:pt x="3165983" y="7344691"/>
                </a:cubicBezTo>
                <a:cubicBezTo>
                  <a:pt x="3158830" y="7345406"/>
                  <a:pt x="3161690" y="7340406"/>
                  <a:pt x="3155969" y="7340406"/>
                </a:cubicBezTo>
                <a:cubicBezTo>
                  <a:pt x="3145240" y="7349691"/>
                  <a:pt x="3150962" y="7357545"/>
                  <a:pt x="3138087" y="7354689"/>
                </a:cubicBezTo>
                <a:cubicBezTo>
                  <a:pt x="3137371" y="7359688"/>
                  <a:pt x="3142378" y="7361116"/>
                  <a:pt x="3140948" y="7366116"/>
                </a:cubicBezTo>
                <a:cubicBezTo>
                  <a:pt x="3134510" y="7366830"/>
                  <a:pt x="3136657" y="7361116"/>
                  <a:pt x="3130934" y="7361116"/>
                </a:cubicBezTo>
                <a:cubicBezTo>
                  <a:pt x="3126643" y="7371828"/>
                  <a:pt x="3120205" y="7378970"/>
                  <a:pt x="3110906" y="7377542"/>
                </a:cubicBezTo>
                <a:cubicBezTo>
                  <a:pt x="3105900" y="7385397"/>
                  <a:pt x="3118059" y="7382540"/>
                  <a:pt x="3112336" y="7391111"/>
                </a:cubicBezTo>
                <a:cubicBezTo>
                  <a:pt x="3106615" y="7392538"/>
                  <a:pt x="3103754" y="7398966"/>
                  <a:pt x="3098747" y="7401108"/>
                </a:cubicBezTo>
                <a:cubicBezTo>
                  <a:pt x="3101608" y="7396109"/>
                  <a:pt x="3101608" y="7391825"/>
                  <a:pt x="3098031" y="7390396"/>
                </a:cubicBezTo>
                <a:cubicBezTo>
                  <a:pt x="3071566" y="7412535"/>
                  <a:pt x="3053684" y="7428245"/>
                  <a:pt x="3024358" y="7445385"/>
                </a:cubicBezTo>
                <a:cubicBezTo>
                  <a:pt x="3027219" y="7446099"/>
                  <a:pt x="3029365" y="7447528"/>
                  <a:pt x="3027219" y="7451097"/>
                </a:cubicBezTo>
                <a:cubicBezTo>
                  <a:pt x="3020781" y="7447528"/>
                  <a:pt x="3020066" y="7456097"/>
                  <a:pt x="3015774" y="7456811"/>
                </a:cubicBezTo>
                <a:cubicBezTo>
                  <a:pt x="3015774" y="7453240"/>
                  <a:pt x="3015059" y="7451097"/>
                  <a:pt x="3010767" y="7450384"/>
                </a:cubicBezTo>
                <a:cubicBezTo>
                  <a:pt x="3005045" y="7458239"/>
                  <a:pt x="2995746" y="7458239"/>
                  <a:pt x="2991455" y="7469665"/>
                </a:cubicBezTo>
                <a:cubicBezTo>
                  <a:pt x="2987164" y="7469665"/>
                  <a:pt x="2987878" y="7466095"/>
                  <a:pt x="2983587" y="7465380"/>
                </a:cubicBezTo>
                <a:cubicBezTo>
                  <a:pt x="2978580" y="7481806"/>
                  <a:pt x="2964990" y="7477521"/>
                  <a:pt x="2957836" y="7488948"/>
                </a:cubicBezTo>
                <a:cubicBezTo>
                  <a:pt x="2959983" y="7488948"/>
                  <a:pt x="2959983" y="7491090"/>
                  <a:pt x="2961413" y="7491804"/>
                </a:cubicBezTo>
                <a:cubicBezTo>
                  <a:pt x="2964990" y="7486805"/>
                  <a:pt x="2970711" y="7486090"/>
                  <a:pt x="2976434" y="7484663"/>
                </a:cubicBezTo>
                <a:cubicBezTo>
                  <a:pt x="2969997" y="7491090"/>
                  <a:pt x="2963559" y="7498231"/>
                  <a:pt x="2964274" y="7508229"/>
                </a:cubicBezTo>
                <a:cubicBezTo>
                  <a:pt x="2953545" y="7509658"/>
                  <a:pt x="2969281" y="7495375"/>
                  <a:pt x="2962843" y="7494660"/>
                </a:cubicBezTo>
                <a:cubicBezTo>
                  <a:pt x="2942817" y="7511800"/>
                  <a:pt x="2916350" y="7557505"/>
                  <a:pt x="2892747" y="7563217"/>
                </a:cubicBezTo>
                <a:cubicBezTo>
                  <a:pt x="2892747" y="7571788"/>
                  <a:pt x="2889886" y="7570359"/>
                  <a:pt x="2883447" y="7574644"/>
                </a:cubicBezTo>
                <a:cubicBezTo>
                  <a:pt x="2878440" y="7564646"/>
                  <a:pt x="2901329" y="7553934"/>
                  <a:pt x="2892031" y="7547507"/>
                </a:cubicBezTo>
                <a:cubicBezTo>
                  <a:pt x="2878440" y="7556790"/>
                  <a:pt x="2864135" y="7569644"/>
                  <a:pt x="2849830" y="7587498"/>
                </a:cubicBezTo>
                <a:cubicBezTo>
                  <a:pt x="2841246" y="7587498"/>
                  <a:pt x="2843392" y="7581785"/>
                  <a:pt x="2850545" y="7585356"/>
                </a:cubicBezTo>
                <a:cubicBezTo>
                  <a:pt x="2847684" y="7581785"/>
                  <a:pt x="2862705" y="7567502"/>
                  <a:pt x="2858412" y="7561075"/>
                </a:cubicBezTo>
                <a:cubicBezTo>
                  <a:pt x="2848398" y="7568930"/>
                  <a:pt x="2835524" y="7586784"/>
                  <a:pt x="2835524" y="7591783"/>
                </a:cubicBezTo>
                <a:cubicBezTo>
                  <a:pt x="2836955" y="7589641"/>
                  <a:pt x="2833379" y="7588927"/>
                  <a:pt x="2830518" y="7588212"/>
                </a:cubicBezTo>
                <a:cubicBezTo>
                  <a:pt x="2814065" y="7611779"/>
                  <a:pt x="2792607" y="7623920"/>
                  <a:pt x="2781163" y="7659626"/>
                </a:cubicBezTo>
                <a:cubicBezTo>
                  <a:pt x="2774725" y="7658198"/>
                  <a:pt x="2775441" y="7652484"/>
                  <a:pt x="2774010" y="7648200"/>
                </a:cubicBezTo>
                <a:cubicBezTo>
                  <a:pt x="2778302" y="7647486"/>
                  <a:pt x="2778302" y="7652484"/>
                  <a:pt x="2780448" y="7649628"/>
                </a:cubicBezTo>
                <a:cubicBezTo>
                  <a:pt x="2784739" y="7646772"/>
                  <a:pt x="2785455" y="7643915"/>
                  <a:pt x="2781878" y="7641772"/>
                </a:cubicBezTo>
                <a:cubicBezTo>
                  <a:pt x="2776156" y="7645343"/>
                  <a:pt x="2769718" y="7645343"/>
                  <a:pt x="2765427" y="7651057"/>
                </a:cubicBezTo>
                <a:cubicBezTo>
                  <a:pt x="2768288" y="7652484"/>
                  <a:pt x="2766143" y="7656769"/>
                  <a:pt x="2766857" y="7658912"/>
                </a:cubicBezTo>
                <a:cubicBezTo>
                  <a:pt x="2763281" y="7663196"/>
                  <a:pt x="2755413" y="7656055"/>
                  <a:pt x="2751836" y="7661054"/>
                </a:cubicBezTo>
                <a:cubicBezTo>
                  <a:pt x="2751122" y="7663911"/>
                  <a:pt x="2748975" y="7667481"/>
                  <a:pt x="2751122" y="7668196"/>
                </a:cubicBezTo>
                <a:cubicBezTo>
                  <a:pt x="2758989" y="7662483"/>
                  <a:pt x="2757559" y="7662483"/>
                  <a:pt x="2763281" y="7668910"/>
                </a:cubicBezTo>
                <a:cubicBezTo>
                  <a:pt x="2766857" y="7663196"/>
                  <a:pt x="2771864" y="7661054"/>
                  <a:pt x="2776871" y="7658912"/>
                </a:cubicBezTo>
                <a:cubicBezTo>
                  <a:pt x="2774010" y="7667481"/>
                  <a:pt x="2787600" y="7654627"/>
                  <a:pt x="2784739" y="7663196"/>
                </a:cubicBezTo>
                <a:cubicBezTo>
                  <a:pt x="2778302" y="7668196"/>
                  <a:pt x="2780448" y="7665340"/>
                  <a:pt x="2772580" y="7663196"/>
                </a:cubicBezTo>
                <a:cubicBezTo>
                  <a:pt x="2756129" y="7670338"/>
                  <a:pt x="2756843" y="7685335"/>
                  <a:pt x="2745399" y="7693191"/>
                </a:cubicBezTo>
                <a:cubicBezTo>
                  <a:pt x="2746829" y="7682479"/>
                  <a:pt x="2752552" y="7668910"/>
                  <a:pt x="2743253" y="7663911"/>
                </a:cubicBezTo>
                <a:cubicBezTo>
                  <a:pt x="2732524" y="7665340"/>
                  <a:pt x="2729662" y="7685335"/>
                  <a:pt x="2721080" y="7690333"/>
                </a:cubicBezTo>
                <a:cubicBezTo>
                  <a:pt x="2711066" y="7685335"/>
                  <a:pt x="2706773" y="7695333"/>
                  <a:pt x="2700336" y="7698189"/>
                </a:cubicBezTo>
                <a:cubicBezTo>
                  <a:pt x="2703913" y="7704616"/>
                  <a:pt x="2689607" y="7723899"/>
                  <a:pt x="2685315" y="7718185"/>
                </a:cubicBezTo>
                <a:cubicBezTo>
                  <a:pt x="2690322" y="7715328"/>
                  <a:pt x="2697475" y="7706759"/>
                  <a:pt x="2688177" y="7706045"/>
                </a:cubicBezTo>
                <a:cubicBezTo>
                  <a:pt x="2686031" y="7713187"/>
                  <a:pt x="2681024" y="7714614"/>
                  <a:pt x="2677447" y="7718899"/>
                </a:cubicBezTo>
                <a:cubicBezTo>
                  <a:pt x="2681024" y="7720328"/>
                  <a:pt x="2676731" y="7725326"/>
                  <a:pt x="2681738" y="7725326"/>
                </a:cubicBezTo>
                <a:cubicBezTo>
                  <a:pt x="2670294" y="7738182"/>
                  <a:pt x="2673871" y="7733182"/>
                  <a:pt x="2662426" y="7748894"/>
                </a:cubicBezTo>
                <a:cubicBezTo>
                  <a:pt x="2643114" y="7744609"/>
                  <a:pt x="2648121" y="7771031"/>
                  <a:pt x="2627377" y="7764604"/>
                </a:cubicBezTo>
                <a:cubicBezTo>
                  <a:pt x="2625232" y="7772460"/>
                  <a:pt x="2620225" y="7771746"/>
                  <a:pt x="2618079" y="7780316"/>
                </a:cubicBezTo>
                <a:cubicBezTo>
                  <a:pt x="2615218" y="7769604"/>
                  <a:pt x="2615218" y="7761033"/>
                  <a:pt x="2617363" y="7748894"/>
                </a:cubicBezTo>
                <a:cubicBezTo>
                  <a:pt x="2598051" y="7763890"/>
                  <a:pt x="2575162" y="7776031"/>
                  <a:pt x="2573732" y="7801739"/>
                </a:cubicBezTo>
                <a:cubicBezTo>
                  <a:pt x="2557280" y="7809595"/>
                  <a:pt x="2533676" y="7825307"/>
                  <a:pt x="2530099" y="7848158"/>
                </a:cubicBezTo>
                <a:cubicBezTo>
                  <a:pt x="2554420" y="7852444"/>
                  <a:pt x="2565148" y="7803168"/>
                  <a:pt x="2583746" y="7806024"/>
                </a:cubicBezTo>
                <a:cubicBezTo>
                  <a:pt x="2578739" y="7806739"/>
                  <a:pt x="2580885" y="7793884"/>
                  <a:pt x="2586607" y="7793884"/>
                </a:cubicBezTo>
                <a:cubicBezTo>
                  <a:pt x="2585892" y="7797455"/>
                  <a:pt x="2587322" y="7799597"/>
                  <a:pt x="2590899" y="7800311"/>
                </a:cubicBezTo>
                <a:cubicBezTo>
                  <a:pt x="2598767" y="7790314"/>
                  <a:pt x="2595190" y="7768889"/>
                  <a:pt x="2610926" y="7763175"/>
                </a:cubicBezTo>
                <a:cubicBezTo>
                  <a:pt x="2608781" y="7777458"/>
                  <a:pt x="2603058" y="7805310"/>
                  <a:pt x="2589469" y="7815308"/>
                </a:cubicBezTo>
                <a:cubicBezTo>
                  <a:pt x="2585892" y="7812451"/>
                  <a:pt x="2596621" y="7801739"/>
                  <a:pt x="2588037" y="7801739"/>
                </a:cubicBezTo>
                <a:cubicBezTo>
                  <a:pt x="2580169" y="7816022"/>
                  <a:pt x="2572301" y="7824592"/>
                  <a:pt x="2570871" y="7842446"/>
                </a:cubicBezTo>
                <a:cubicBezTo>
                  <a:pt x="2559427" y="7843873"/>
                  <a:pt x="2550127" y="7849587"/>
                  <a:pt x="2540113" y="7853158"/>
                </a:cubicBezTo>
                <a:cubicBezTo>
                  <a:pt x="2535106" y="7870297"/>
                  <a:pt x="2524378" y="7871725"/>
                  <a:pt x="2527954" y="7886722"/>
                </a:cubicBezTo>
                <a:cubicBezTo>
                  <a:pt x="2520085" y="7886722"/>
                  <a:pt x="2529385" y="7876724"/>
                  <a:pt x="2520085" y="7877437"/>
                </a:cubicBezTo>
                <a:cubicBezTo>
                  <a:pt x="2509357" y="7883151"/>
                  <a:pt x="2515078" y="7881723"/>
                  <a:pt x="2509357" y="7874581"/>
                </a:cubicBezTo>
                <a:cubicBezTo>
                  <a:pt x="2500057" y="7896005"/>
                  <a:pt x="2500057" y="7896005"/>
                  <a:pt x="2500057" y="7896005"/>
                </a:cubicBezTo>
                <a:cubicBezTo>
                  <a:pt x="2493620" y="7896005"/>
                  <a:pt x="2488613" y="7898862"/>
                  <a:pt x="2484322" y="7905289"/>
                </a:cubicBezTo>
                <a:cubicBezTo>
                  <a:pt x="2490045" y="7909574"/>
                  <a:pt x="2491475" y="7903147"/>
                  <a:pt x="2495052" y="7902432"/>
                </a:cubicBezTo>
                <a:cubicBezTo>
                  <a:pt x="2490759" y="7910288"/>
                  <a:pt x="2490759" y="7914573"/>
                  <a:pt x="2493620" y="7918144"/>
                </a:cubicBezTo>
                <a:cubicBezTo>
                  <a:pt x="2487898" y="7919572"/>
                  <a:pt x="2484322" y="7928142"/>
                  <a:pt x="2476454" y="7924571"/>
                </a:cubicBezTo>
                <a:cubicBezTo>
                  <a:pt x="2477884" y="7918859"/>
                  <a:pt x="2480031" y="7913145"/>
                  <a:pt x="2471447" y="7913145"/>
                </a:cubicBezTo>
                <a:cubicBezTo>
                  <a:pt x="2468586" y="7924571"/>
                  <a:pt x="2465010" y="7937425"/>
                  <a:pt x="2460717" y="7949566"/>
                </a:cubicBezTo>
                <a:cubicBezTo>
                  <a:pt x="2448558" y="7941710"/>
                  <a:pt x="2452135" y="7971704"/>
                  <a:pt x="2439975" y="7965277"/>
                </a:cubicBezTo>
                <a:cubicBezTo>
                  <a:pt x="2438544" y="7958135"/>
                  <a:pt x="2445696" y="7957421"/>
                  <a:pt x="2440689" y="7952423"/>
                </a:cubicBezTo>
                <a:cubicBezTo>
                  <a:pt x="2446412" y="7953850"/>
                  <a:pt x="2447842" y="7944567"/>
                  <a:pt x="2452135" y="7942425"/>
                </a:cubicBezTo>
                <a:cubicBezTo>
                  <a:pt x="2449273" y="7940996"/>
                  <a:pt x="2449273" y="7938140"/>
                  <a:pt x="2444266" y="7938140"/>
                </a:cubicBezTo>
                <a:cubicBezTo>
                  <a:pt x="2438544" y="7951708"/>
                  <a:pt x="2438544" y="7951708"/>
                  <a:pt x="2438544" y="7951708"/>
                </a:cubicBezTo>
                <a:cubicBezTo>
                  <a:pt x="2431391" y="7943139"/>
                  <a:pt x="2427815" y="7958135"/>
                  <a:pt x="2419232" y="7958135"/>
                </a:cubicBezTo>
                <a:cubicBezTo>
                  <a:pt x="2427815" y="7941710"/>
                  <a:pt x="2447128" y="7936711"/>
                  <a:pt x="2442835" y="7913859"/>
                </a:cubicBezTo>
                <a:cubicBezTo>
                  <a:pt x="2427815" y="7918144"/>
                  <a:pt x="2414940" y="7961706"/>
                  <a:pt x="2399204" y="7943139"/>
                </a:cubicBezTo>
                <a:cubicBezTo>
                  <a:pt x="2395627" y="7945281"/>
                  <a:pt x="2393481" y="7950994"/>
                  <a:pt x="2391335" y="7956708"/>
                </a:cubicBezTo>
                <a:cubicBezTo>
                  <a:pt x="2393481" y="7957421"/>
                  <a:pt x="2397774" y="7957421"/>
                  <a:pt x="2397058" y="7960278"/>
                </a:cubicBezTo>
                <a:cubicBezTo>
                  <a:pt x="2372023" y="7970991"/>
                  <a:pt x="2354857" y="7998841"/>
                  <a:pt x="2329106" y="8007411"/>
                </a:cubicBezTo>
                <a:cubicBezTo>
                  <a:pt x="2331967" y="8008840"/>
                  <a:pt x="2329822" y="8013124"/>
                  <a:pt x="2330537" y="8015267"/>
                </a:cubicBezTo>
                <a:cubicBezTo>
                  <a:pt x="2323385" y="8011696"/>
                  <a:pt x="2321953" y="8023121"/>
                  <a:pt x="2315516" y="8022408"/>
                </a:cubicBezTo>
                <a:cubicBezTo>
                  <a:pt x="2317662" y="8013838"/>
                  <a:pt x="2326245" y="8011696"/>
                  <a:pt x="2319808" y="8007411"/>
                </a:cubicBezTo>
                <a:cubicBezTo>
                  <a:pt x="2310509" y="8013124"/>
                  <a:pt x="2300496" y="8018123"/>
                  <a:pt x="2292627" y="8027407"/>
                </a:cubicBezTo>
                <a:cubicBezTo>
                  <a:pt x="2285475" y="8028121"/>
                  <a:pt x="2288336" y="8022408"/>
                  <a:pt x="2282613" y="8022408"/>
                </a:cubicBezTo>
                <a:cubicBezTo>
                  <a:pt x="2281898" y="8025979"/>
                  <a:pt x="2283329" y="8027407"/>
                  <a:pt x="2280468" y="8032406"/>
                </a:cubicBezTo>
                <a:cubicBezTo>
                  <a:pt x="2275461" y="8030977"/>
                  <a:pt x="2276175" y="8026692"/>
                  <a:pt x="2269022" y="8027407"/>
                </a:cubicBezTo>
                <a:cubicBezTo>
                  <a:pt x="2264731" y="8035977"/>
                  <a:pt x="2263301" y="8033121"/>
                  <a:pt x="2262585" y="8040975"/>
                </a:cubicBezTo>
                <a:cubicBezTo>
                  <a:pt x="2256863" y="8037404"/>
                  <a:pt x="2258294" y="8029550"/>
                  <a:pt x="2252571" y="8025979"/>
                </a:cubicBezTo>
                <a:cubicBezTo>
                  <a:pt x="2247565" y="8032406"/>
                  <a:pt x="2243273" y="8040975"/>
                  <a:pt x="2234689" y="8040262"/>
                </a:cubicBezTo>
                <a:cubicBezTo>
                  <a:pt x="2236835" y="8035262"/>
                  <a:pt x="2236835" y="8035262"/>
                  <a:pt x="2236835" y="8035262"/>
                </a:cubicBezTo>
                <a:cubicBezTo>
                  <a:pt x="2235405" y="8034548"/>
                  <a:pt x="2234689" y="8034548"/>
                  <a:pt x="2235405" y="8032406"/>
                </a:cubicBezTo>
                <a:cubicBezTo>
                  <a:pt x="2241128" y="8036691"/>
                  <a:pt x="2250426" y="8027407"/>
                  <a:pt x="2246134" y="8024550"/>
                </a:cubicBezTo>
                <a:cubicBezTo>
                  <a:pt x="2234689" y="8032406"/>
                  <a:pt x="2226107" y="8036691"/>
                  <a:pt x="2221100" y="8049545"/>
                </a:cubicBezTo>
                <a:cubicBezTo>
                  <a:pt x="2216093" y="8042404"/>
                  <a:pt x="2211800" y="8053116"/>
                  <a:pt x="2208224" y="8046689"/>
                </a:cubicBezTo>
                <a:cubicBezTo>
                  <a:pt x="2209654" y="8050260"/>
                  <a:pt x="2207509" y="8055972"/>
                  <a:pt x="2201786" y="8055972"/>
                </a:cubicBezTo>
                <a:cubicBezTo>
                  <a:pt x="2206079" y="8046689"/>
                  <a:pt x="2203217" y="8040975"/>
                  <a:pt x="2195349" y="8038833"/>
                </a:cubicBezTo>
                <a:cubicBezTo>
                  <a:pt x="2200356" y="8032406"/>
                  <a:pt x="2206079" y="8028121"/>
                  <a:pt x="2211800" y="8021694"/>
                </a:cubicBezTo>
                <a:cubicBezTo>
                  <a:pt x="2206079" y="8020265"/>
                  <a:pt x="2213946" y="8010982"/>
                  <a:pt x="2203933" y="8011696"/>
                </a:cubicBezTo>
                <a:cubicBezTo>
                  <a:pt x="2201072" y="8028121"/>
                  <a:pt x="2191772" y="8034548"/>
                  <a:pt x="2181044" y="8043118"/>
                </a:cubicBezTo>
                <a:cubicBezTo>
                  <a:pt x="2184620" y="8048831"/>
                  <a:pt x="2184620" y="8061685"/>
                  <a:pt x="2173176" y="8062399"/>
                </a:cubicBezTo>
                <a:cubicBezTo>
                  <a:pt x="2175321" y="8056687"/>
                  <a:pt x="2179613" y="8055972"/>
                  <a:pt x="2181044" y="8048117"/>
                </a:cubicBezTo>
                <a:cubicBezTo>
                  <a:pt x="2178183" y="8044546"/>
                  <a:pt x="2170314" y="8044546"/>
                  <a:pt x="2168169" y="8045260"/>
                </a:cubicBezTo>
                <a:cubicBezTo>
                  <a:pt x="2167453" y="8048117"/>
                  <a:pt x="2173176" y="8056687"/>
                  <a:pt x="2165307" y="8057401"/>
                </a:cubicBezTo>
                <a:cubicBezTo>
                  <a:pt x="2167453" y="8055258"/>
                  <a:pt x="2162446" y="8048117"/>
                  <a:pt x="2160300" y="8053830"/>
                </a:cubicBezTo>
                <a:cubicBezTo>
                  <a:pt x="2156723" y="8060972"/>
                  <a:pt x="2163877" y="8062399"/>
                  <a:pt x="2157439" y="8071683"/>
                </a:cubicBezTo>
                <a:cubicBezTo>
                  <a:pt x="2151718" y="8070970"/>
                  <a:pt x="2148856" y="8061685"/>
                  <a:pt x="2145279" y="8065970"/>
                </a:cubicBezTo>
                <a:cubicBezTo>
                  <a:pt x="2148856" y="8068827"/>
                  <a:pt x="2148141" y="8083109"/>
                  <a:pt x="2141704" y="8085966"/>
                </a:cubicBezTo>
                <a:cubicBezTo>
                  <a:pt x="2135981" y="8082395"/>
                  <a:pt x="2143134" y="8077397"/>
                  <a:pt x="2140988" y="8075254"/>
                </a:cubicBezTo>
                <a:cubicBezTo>
                  <a:pt x="2137411" y="8083824"/>
                  <a:pt x="2133835" y="8068827"/>
                  <a:pt x="2131690" y="8075968"/>
                </a:cubicBezTo>
                <a:cubicBezTo>
                  <a:pt x="2140988" y="8084538"/>
                  <a:pt x="2122390" y="8103105"/>
                  <a:pt x="2111662" y="8105248"/>
                </a:cubicBezTo>
                <a:cubicBezTo>
                  <a:pt x="2112376" y="8109533"/>
                  <a:pt x="2113808" y="8113817"/>
                  <a:pt x="2116669" y="8116674"/>
                </a:cubicBezTo>
                <a:cubicBezTo>
                  <a:pt x="2109515" y="8116674"/>
                  <a:pt x="2105939" y="8120959"/>
                  <a:pt x="2110231" y="8125244"/>
                </a:cubicBezTo>
                <a:cubicBezTo>
                  <a:pt x="2104508" y="8124529"/>
                  <a:pt x="2102362" y="8131671"/>
                  <a:pt x="2096641" y="8130243"/>
                </a:cubicBezTo>
                <a:cubicBezTo>
                  <a:pt x="2098071" y="8119531"/>
                  <a:pt x="2109515" y="8103819"/>
                  <a:pt x="2118099" y="8095964"/>
                </a:cubicBezTo>
                <a:cubicBezTo>
                  <a:pt x="2115953" y="8095964"/>
                  <a:pt x="2116669" y="8093822"/>
                  <a:pt x="2115238" y="8093107"/>
                </a:cubicBezTo>
                <a:cubicBezTo>
                  <a:pt x="2093064" y="8119531"/>
                  <a:pt x="2074468" y="8124529"/>
                  <a:pt x="2054440" y="8156666"/>
                </a:cubicBezTo>
                <a:cubicBezTo>
                  <a:pt x="2049433" y="8153095"/>
                  <a:pt x="2047286" y="8158808"/>
                  <a:pt x="2042279" y="8156666"/>
                </a:cubicBezTo>
                <a:cubicBezTo>
                  <a:pt x="2047286" y="8140954"/>
                  <a:pt x="2064454" y="8129529"/>
                  <a:pt x="2065168" y="8109533"/>
                </a:cubicBezTo>
                <a:cubicBezTo>
                  <a:pt x="2060877" y="8108819"/>
                  <a:pt x="2060877" y="8108819"/>
                  <a:pt x="2060877" y="8108819"/>
                </a:cubicBezTo>
                <a:cubicBezTo>
                  <a:pt x="2047286" y="8130243"/>
                  <a:pt x="2036557" y="8159522"/>
                  <a:pt x="2013668" y="8157380"/>
                </a:cubicBezTo>
                <a:cubicBezTo>
                  <a:pt x="2000793" y="8172376"/>
                  <a:pt x="1982911" y="8195229"/>
                  <a:pt x="1968606" y="8191659"/>
                </a:cubicBezTo>
                <a:cubicBezTo>
                  <a:pt x="1970037" y="8195229"/>
                  <a:pt x="1966460" y="8198800"/>
                  <a:pt x="1962169" y="8200228"/>
                </a:cubicBezTo>
                <a:cubicBezTo>
                  <a:pt x="1965744" y="8194515"/>
                  <a:pt x="1965744" y="8190230"/>
                  <a:pt x="1960023" y="8189516"/>
                </a:cubicBezTo>
                <a:cubicBezTo>
                  <a:pt x="1955730" y="8193086"/>
                  <a:pt x="1951439" y="8193801"/>
                  <a:pt x="1945002" y="8190944"/>
                </a:cubicBezTo>
                <a:cubicBezTo>
                  <a:pt x="1942141" y="8196657"/>
                  <a:pt x="1937848" y="8197371"/>
                  <a:pt x="1942855" y="8200942"/>
                </a:cubicBezTo>
                <a:cubicBezTo>
                  <a:pt x="1944286" y="8198086"/>
                  <a:pt x="1945716" y="8194515"/>
                  <a:pt x="1947862" y="8194515"/>
                </a:cubicBezTo>
                <a:cubicBezTo>
                  <a:pt x="1950723" y="8204513"/>
                  <a:pt x="1937848" y="8208084"/>
                  <a:pt x="1934988" y="8220225"/>
                </a:cubicBezTo>
                <a:cubicBezTo>
                  <a:pt x="1923543" y="8204513"/>
                  <a:pt x="1902801" y="8219510"/>
                  <a:pt x="1887064" y="8221652"/>
                </a:cubicBezTo>
                <a:cubicBezTo>
                  <a:pt x="1886348" y="8213083"/>
                  <a:pt x="1874189" y="8215225"/>
                  <a:pt x="1866320" y="8214511"/>
                </a:cubicBezTo>
                <a:cubicBezTo>
                  <a:pt x="1859883" y="8193801"/>
                  <a:pt x="1877766" y="8163807"/>
                  <a:pt x="1898508" y="8138098"/>
                </a:cubicBezTo>
                <a:cubicBezTo>
                  <a:pt x="1902801" y="8143812"/>
                  <a:pt x="1895647" y="8146668"/>
                  <a:pt x="1897794" y="8150953"/>
                </a:cubicBezTo>
                <a:cubicBezTo>
                  <a:pt x="1909238" y="8149524"/>
                  <a:pt x="1908522" y="8134527"/>
                  <a:pt x="1921397" y="8130243"/>
                </a:cubicBezTo>
                <a:cubicBezTo>
                  <a:pt x="1914244" y="8103105"/>
                  <a:pt x="1963599" y="8086680"/>
                  <a:pt x="1972182" y="8066685"/>
                </a:cubicBezTo>
                <a:cubicBezTo>
                  <a:pt x="1995070" y="8064543"/>
                  <a:pt x="2017245" y="8037404"/>
                  <a:pt x="2025112" y="8024550"/>
                </a:cubicBezTo>
                <a:cubicBezTo>
                  <a:pt x="2020821" y="8025979"/>
                  <a:pt x="2011523" y="8041690"/>
                  <a:pt x="2008661" y="8030977"/>
                </a:cubicBezTo>
                <a:cubicBezTo>
                  <a:pt x="2019391" y="8018838"/>
                  <a:pt x="2032266" y="8015981"/>
                  <a:pt x="2037987" y="8001698"/>
                </a:cubicBezTo>
                <a:cubicBezTo>
                  <a:pt x="2050147" y="7996699"/>
                  <a:pt x="2071606" y="7983130"/>
                  <a:pt x="2068745" y="7972418"/>
                </a:cubicBezTo>
                <a:cubicBezTo>
                  <a:pt x="2077328" y="7967420"/>
                  <a:pt x="2068745" y="7976703"/>
                  <a:pt x="2076613" y="7976703"/>
                </a:cubicBezTo>
                <a:cubicBezTo>
                  <a:pt x="2084481" y="7969562"/>
                  <a:pt x="2087342" y="7952423"/>
                  <a:pt x="2098787" y="7953137"/>
                </a:cubicBezTo>
                <a:cubicBezTo>
                  <a:pt x="2097355" y="7959564"/>
                  <a:pt x="2084481" y="7959564"/>
                  <a:pt x="2089488" y="7964562"/>
                </a:cubicBezTo>
                <a:cubicBezTo>
                  <a:pt x="2097355" y="7960278"/>
                  <a:pt x="2113092" y="7955279"/>
                  <a:pt x="2103794" y="7946710"/>
                </a:cubicBezTo>
                <a:cubicBezTo>
                  <a:pt x="2124536" y="7939569"/>
                  <a:pt x="2142418" y="7923142"/>
                  <a:pt x="2160300" y="7908146"/>
                </a:cubicBezTo>
                <a:cubicBezTo>
                  <a:pt x="2158870" y="7893863"/>
                  <a:pt x="2173176" y="7871010"/>
                  <a:pt x="2184620" y="7861727"/>
                </a:cubicBezTo>
                <a:cubicBezTo>
                  <a:pt x="2181044" y="7856727"/>
                  <a:pt x="2177467" y="7851729"/>
                  <a:pt x="2171744" y="7848158"/>
                </a:cubicBezTo>
                <a:cubicBezTo>
                  <a:pt x="2168884" y="7850300"/>
                  <a:pt x="2166023" y="7853871"/>
                  <a:pt x="2164592" y="7859585"/>
                </a:cubicBezTo>
                <a:cubicBezTo>
                  <a:pt x="2169599" y="7861013"/>
                  <a:pt x="2171030" y="7865298"/>
                  <a:pt x="2168884" y="7871010"/>
                </a:cubicBezTo>
                <a:cubicBezTo>
                  <a:pt x="2158155" y="7876010"/>
                  <a:pt x="2146711" y="7881008"/>
                  <a:pt x="2138842" y="7892435"/>
                </a:cubicBezTo>
                <a:cubicBezTo>
                  <a:pt x="2134550" y="7892435"/>
                  <a:pt x="2135266" y="7888864"/>
                  <a:pt x="2130974" y="7888150"/>
                </a:cubicBezTo>
                <a:cubicBezTo>
                  <a:pt x="2131690" y="7897434"/>
                  <a:pt x="2125252" y="7893863"/>
                  <a:pt x="2120960" y="7901005"/>
                </a:cubicBezTo>
                <a:cubicBezTo>
                  <a:pt x="2122390" y="7902432"/>
                  <a:pt x="2124536" y="7902432"/>
                  <a:pt x="2123822" y="7904576"/>
                </a:cubicBezTo>
                <a:cubicBezTo>
                  <a:pt x="2120245" y="7903861"/>
                  <a:pt x="2116669" y="7903861"/>
                  <a:pt x="2114522" y="7905289"/>
                </a:cubicBezTo>
                <a:cubicBezTo>
                  <a:pt x="2118099" y="7897434"/>
                  <a:pt x="2131690" y="7881723"/>
                  <a:pt x="2124536" y="7876010"/>
                </a:cubicBezTo>
                <a:cubicBezTo>
                  <a:pt x="2110946" y="7887436"/>
                  <a:pt x="2108801" y="7902432"/>
                  <a:pt x="2095210" y="7906003"/>
                </a:cubicBezTo>
                <a:cubicBezTo>
                  <a:pt x="2088773" y="7905289"/>
                  <a:pt x="2097355" y="7896005"/>
                  <a:pt x="2089488" y="7896720"/>
                </a:cubicBezTo>
                <a:cubicBezTo>
                  <a:pt x="2080189" y="7900291"/>
                  <a:pt x="2075182" y="7912430"/>
                  <a:pt x="2064454" y="7911717"/>
                </a:cubicBezTo>
                <a:cubicBezTo>
                  <a:pt x="2067314" y="7906003"/>
                  <a:pt x="2069461" y="7900291"/>
                  <a:pt x="2065168" y="7898862"/>
                </a:cubicBezTo>
                <a:cubicBezTo>
                  <a:pt x="2056585" y="7898862"/>
                  <a:pt x="2053008" y="7911717"/>
                  <a:pt x="2042994" y="7906003"/>
                </a:cubicBezTo>
                <a:cubicBezTo>
                  <a:pt x="2041564" y="7909574"/>
                  <a:pt x="2044426" y="7910288"/>
                  <a:pt x="2041564" y="7913859"/>
                </a:cubicBezTo>
                <a:cubicBezTo>
                  <a:pt x="2030119" y="7911717"/>
                  <a:pt x="2020821" y="7917430"/>
                  <a:pt x="2012953" y="7925286"/>
                </a:cubicBezTo>
                <a:cubicBezTo>
                  <a:pt x="2000793" y="7920286"/>
                  <a:pt x="1994356" y="7930284"/>
                  <a:pt x="1983626" y="7928856"/>
                </a:cubicBezTo>
                <a:cubicBezTo>
                  <a:pt x="2014384" y="7889578"/>
                  <a:pt x="2053008" y="7872439"/>
                  <a:pt x="2082335" y="7829590"/>
                </a:cubicBezTo>
                <a:cubicBezTo>
                  <a:pt x="2096641" y="7827448"/>
                  <a:pt x="2105939" y="7813880"/>
                  <a:pt x="2114522" y="7798168"/>
                </a:cubicBezTo>
                <a:cubicBezTo>
                  <a:pt x="2128113" y="7799597"/>
                  <a:pt x="2145279" y="7783885"/>
                  <a:pt x="2144564" y="7766746"/>
                </a:cubicBezTo>
                <a:cubicBezTo>
                  <a:pt x="2136697" y="7776031"/>
                  <a:pt x="2131690" y="7793170"/>
                  <a:pt x="2120960" y="7794598"/>
                </a:cubicBezTo>
                <a:cubicBezTo>
                  <a:pt x="2133120" y="7778173"/>
                  <a:pt x="2143134" y="7756748"/>
                  <a:pt x="2160300" y="7751750"/>
                </a:cubicBezTo>
                <a:cubicBezTo>
                  <a:pt x="2153863" y="7747465"/>
                  <a:pt x="2164592" y="7736753"/>
                  <a:pt x="2170314" y="7733896"/>
                </a:cubicBezTo>
                <a:cubicBezTo>
                  <a:pt x="2168884" y="7741038"/>
                  <a:pt x="2158870" y="7753178"/>
                  <a:pt x="2162446" y="7757463"/>
                </a:cubicBezTo>
                <a:cubicBezTo>
                  <a:pt x="2173891" y="7747465"/>
                  <a:pt x="2169599" y="7731040"/>
                  <a:pt x="2181758" y="7718185"/>
                </a:cubicBezTo>
                <a:cubicBezTo>
                  <a:pt x="2186051" y="7718899"/>
                  <a:pt x="2185335" y="7721756"/>
                  <a:pt x="2189627" y="7722470"/>
                </a:cubicBezTo>
                <a:cubicBezTo>
                  <a:pt x="2194634" y="7717472"/>
                  <a:pt x="2204647" y="7702474"/>
                  <a:pt x="2205363" y="7713187"/>
                </a:cubicBezTo>
                <a:cubicBezTo>
                  <a:pt x="2206079" y="7711045"/>
                  <a:pt x="2208224" y="7711045"/>
                  <a:pt x="2208940" y="7708901"/>
                </a:cubicBezTo>
                <a:cubicBezTo>
                  <a:pt x="2206793" y="7704616"/>
                  <a:pt x="2211800" y="7696047"/>
                  <a:pt x="2209654" y="7691048"/>
                </a:cubicBezTo>
                <a:cubicBezTo>
                  <a:pt x="2206793" y="7691048"/>
                  <a:pt x="2205363" y="7693191"/>
                  <a:pt x="2203217" y="7694619"/>
                </a:cubicBezTo>
                <a:cubicBezTo>
                  <a:pt x="2200356" y="7700332"/>
                  <a:pt x="2205363" y="7701046"/>
                  <a:pt x="2200356" y="7706759"/>
                </a:cubicBezTo>
                <a:cubicBezTo>
                  <a:pt x="2193919" y="7701046"/>
                  <a:pt x="2195349" y="7716757"/>
                  <a:pt x="2190342" y="7714614"/>
                </a:cubicBezTo>
                <a:cubicBezTo>
                  <a:pt x="2191058" y="7703189"/>
                  <a:pt x="2195349" y="7707474"/>
                  <a:pt x="2200356" y="7696762"/>
                </a:cubicBezTo>
                <a:cubicBezTo>
                  <a:pt x="2198210" y="7691048"/>
                  <a:pt x="2189627" y="7691762"/>
                  <a:pt x="2186051" y="7696047"/>
                </a:cubicBezTo>
                <a:cubicBezTo>
                  <a:pt x="2188912" y="7688906"/>
                  <a:pt x="2193203" y="7679622"/>
                  <a:pt x="2186765" y="7678194"/>
                </a:cubicBezTo>
                <a:cubicBezTo>
                  <a:pt x="2182474" y="7692477"/>
                  <a:pt x="2173891" y="7724613"/>
                  <a:pt x="2161016" y="7716043"/>
                </a:cubicBezTo>
                <a:cubicBezTo>
                  <a:pt x="2157439" y="7720328"/>
                  <a:pt x="2153863" y="7725326"/>
                  <a:pt x="2148856" y="7728897"/>
                </a:cubicBezTo>
                <a:cubicBezTo>
                  <a:pt x="2151002" y="7730326"/>
                  <a:pt x="2152432" y="7732468"/>
                  <a:pt x="2153148" y="7734611"/>
                </a:cubicBezTo>
                <a:cubicBezTo>
                  <a:pt x="2148141" y="7734611"/>
                  <a:pt x="2143134" y="7735324"/>
                  <a:pt x="2139557" y="7739609"/>
                </a:cubicBezTo>
                <a:cubicBezTo>
                  <a:pt x="2105224" y="7785314"/>
                  <a:pt x="2055870" y="7819593"/>
                  <a:pt x="2020821" y="7846730"/>
                </a:cubicBezTo>
                <a:cubicBezTo>
                  <a:pt x="2027974" y="7827448"/>
                  <a:pt x="2032266" y="7823878"/>
                  <a:pt x="2037987" y="7811737"/>
                </a:cubicBezTo>
                <a:cubicBezTo>
                  <a:pt x="2027974" y="7818165"/>
                  <a:pt x="2018675" y="7825307"/>
                  <a:pt x="2010091" y="7833161"/>
                </a:cubicBezTo>
                <a:cubicBezTo>
                  <a:pt x="2005084" y="7833876"/>
                  <a:pt x="1998647" y="7827448"/>
                  <a:pt x="1995786" y="7832447"/>
                </a:cubicBezTo>
                <a:cubicBezTo>
                  <a:pt x="1997932" y="7844588"/>
                  <a:pt x="1978619" y="7839588"/>
                  <a:pt x="1975044" y="7853871"/>
                </a:cubicBezTo>
                <a:cubicBezTo>
                  <a:pt x="1967890" y="7851015"/>
                  <a:pt x="1967175" y="7858156"/>
                  <a:pt x="1958592" y="7860298"/>
                </a:cubicBezTo>
                <a:cubicBezTo>
                  <a:pt x="1960737" y="7853158"/>
                  <a:pt x="1966460" y="7853871"/>
                  <a:pt x="1968606" y="7846730"/>
                </a:cubicBezTo>
                <a:cubicBezTo>
                  <a:pt x="1963599" y="7845302"/>
                  <a:pt x="1961453" y="7840303"/>
                  <a:pt x="1955730" y="7843873"/>
                </a:cubicBezTo>
                <a:cubicBezTo>
                  <a:pt x="1965030" y="7818878"/>
                  <a:pt x="1980765" y="7798168"/>
                  <a:pt x="1997217" y="7773174"/>
                </a:cubicBezTo>
                <a:cubicBezTo>
                  <a:pt x="2007231" y="7758892"/>
                  <a:pt x="2029405" y="7723184"/>
                  <a:pt x="2045856" y="7714614"/>
                </a:cubicBezTo>
                <a:cubicBezTo>
                  <a:pt x="2057300" y="7686050"/>
                  <a:pt x="2086627" y="7661769"/>
                  <a:pt x="2108801" y="7643915"/>
                </a:cubicBezTo>
                <a:cubicBezTo>
                  <a:pt x="2120960" y="7619635"/>
                  <a:pt x="2140988" y="7604637"/>
                  <a:pt x="2161730" y="7586070"/>
                </a:cubicBezTo>
                <a:cubicBezTo>
                  <a:pt x="2161016" y="7588927"/>
                  <a:pt x="2162446" y="7590354"/>
                  <a:pt x="2163877" y="7591783"/>
                </a:cubicBezTo>
                <a:cubicBezTo>
                  <a:pt x="2168169" y="7582500"/>
                  <a:pt x="2186051" y="7574644"/>
                  <a:pt x="2178898" y="7566788"/>
                </a:cubicBezTo>
                <a:cubicBezTo>
                  <a:pt x="2191772" y="7570359"/>
                  <a:pt x="2191772" y="7570359"/>
                  <a:pt x="2191772" y="7570359"/>
                </a:cubicBezTo>
                <a:cubicBezTo>
                  <a:pt x="2213946" y="7546792"/>
                  <a:pt x="2233974" y="7519655"/>
                  <a:pt x="2243988" y="7486805"/>
                </a:cubicBezTo>
                <a:cubicBezTo>
                  <a:pt x="2254717" y="7482519"/>
                  <a:pt x="2262585" y="7473950"/>
                  <a:pt x="2261155" y="7461809"/>
                </a:cubicBezTo>
                <a:cubicBezTo>
                  <a:pt x="2291912" y="7460382"/>
                  <a:pt x="2325530" y="7438958"/>
                  <a:pt x="2341981" y="7416106"/>
                </a:cubicBezTo>
                <a:cubicBezTo>
                  <a:pt x="2337690" y="7415391"/>
                  <a:pt x="2336974" y="7423960"/>
                  <a:pt x="2332683" y="7421818"/>
                </a:cubicBezTo>
                <a:cubicBezTo>
                  <a:pt x="2332683" y="7412535"/>
                  <a:pt x="2336974" y="7411106"/>
                  <a:pt x="2336259" y="7401823"/>
                </a:cubicBezTo>
                <a:cubicBezTo>
                  <a:pt x="2340551" y="7398966"/>
                  <a:pt x="2346273" y="7398966"/>
                  <a:pt x="2348418" y="7389682"/>
                </a:cubicBezTo>
                <a:cubicBezTo>
                  <a:pt x="2355572" y="7391825"/>
                  <a:pt x="2362009" y="7391111"/>
                  <a:pt x="2366301" y="7386111"/>
                </a:cubicBezTo>
                <a:cubicBezTo>
                  <a:pt x="2362009" y="7382540"/>
                  <a:pt x="2364871" y="7375399"/>
                  <a:pt x="2367016" y="7368257"/>
                </a:cubicBezTo>
                <a:cubicBezTo>
                  <a:pt x="2342697" y="7380398"/>
                  <a:pt x="2310509" y="7407535"/>
                  <a:pt x="2300496" y="7391825"/>
                </a:cubicBezTo>
                <a:cubicBezTo>
                  <a:pt x="2290482" y="7397538"/>
                  <a:pt x="2303357" y="7404679"/>
                  <a:pt x="2301926" y="7411106"/>
                </a:cubicBezTo>
                <a:cubicBezTo>
                  <a:pt x="2293343" y="7411821"/>
                  <a:pt x="2275461" y="7415391"/>
                  <a:pt x="2283329" y="7404679"/>
                </a:cubicBezTo>
                <a:cubicBezTo>
                  <a:pt x="2271168" y="7410392"/>
                  <a:pt x="2270454" y="7416819"/>
                  <a:pt x="2259724" y="7416106"/>
                </a:cubicBezTo>
                <a:cubicBezTo>
                  <a:pt x="2252571" y="7410392"/>
                  <a:pt x="2263301" y="7406107"/>
                  <a:pt x="2259008" y="7400394"/>
                </a:cubicBezTo>
                <a:cubicBezTo>
                  <a:pt x="2244703" y="7407535"/>
                  <a:pt x="2251141" y="7416106"/>
                  <a:pt x="2251141" y="7423960"/>
                </a:cubicBezTo>
                <a:cubicBezTo>
                  <a:pt x="2255433" y="7433245"/>
                  <a:pt x="2264731" y="7410392"/>
                  <a:pt x="2266162" y="7419676"/>
                </a:cubicBezTo>
                <a:cubicBezTo>
                  <a:pt x="2272599" y="7423960"/>
                  <a:pt x="2246849" y="7437529"/>
                  <a:pt x="2247565" y="7428960"/>
                </a:cubicBezTo>
                <a:cubicBezTo>
                  <a:pt x="2242558" y="7435387"/>
                  <a:pt x="2241842" y="7441099"/>
                  <a:pt x="2232544" y="7446813"/>
                </a:cubicBezTo>
                <a:cubicBezTo>
                  <a:pt x="2214661" y="7456811"/>
                  <a:pt x="2211086" y="7446813"/>
                  <a:pt x="2196065" y="7452526"/>
                </a:cubicBezTo>
                <a:cubicBezTo>
                  <a:pt x="2208224" y="7453240"/>
                  <a:pt x="2213231" y="7463238"/>
                  <a:pt x="2214661" y="7459668"/>
                </a:cubicBezTo>
                <a:cubicBezTo>
                  <a:pt x="2228252" y="7463238"/>
                  <a:pt x="2186051" y="7485377"/>
                  <a:pt x="2174606" y="7483948"/>
                </a:cubicBezTo>
                <a:cubicBezTo>
                  <a:pt x="2172460" y="7478236"/>
                  <a:pt x="2193203" y="7478949"/>
                  <a:pt x="2196065" y="7468951"/>
                </a:cubicBezTo>
                <a:cubicBezTo>
                  <a:pt x="2176751" y="7469665"/>
                  <a:pt x="2163877" y="7496089"/>
                  <a:pt x="2148141" y="7487519"/>
                </a:cubicBezTo>
                <a:cubicBezTo>
                  <a:pt x="2135266" y="7498231"/>
                  <a:pt x="2158870" y="7494660"/>
                  <a:pt x="2148856" y="7503944"/>
                </a:cubicBezTo>
                <a:cubicBezTo>
                  <a:pt x="2140272" y="7503229"/>
                  <a:pt x="2131690" y="7503229"/>
                  <a:pt x="2121676" y="7504658"/>
                </a:cubicBezTo>
                <a:cubicBezTo>
                  <a:pt x="2122390" y="7512514"/>
                  <a:pt x="2102362" y="7518227"/>
                  <a:pt x="2107369" y="7525368"/>
                </a:cubicBezTo>
                <a:cubicBezTo>
                  <a:pt x="2071606" y="7539651"/>
                  <a:pt x="2055154" y="7542507"/>
                  <a:pt x="2028689" y="7564646"/>
                </a:cubicBezTo>
                <a:cubicBezTo>
                  <a:pt x="2030835" y="7560361"/>
                  <a:pt x="2030835" y="7555361"/>
                  <a:pt x="2028689" y="7551078"/>
                </a:cubicBezTo>
                <a:cubicBezTo>
                  <a:pt x="2011523" y="7581785"/>
                  <a:pt x="1945716" y="7606066"/>
                  <a:pt x="1909953" y="7626062"/>
                </a:cubicBezTo>
                <a:cubicBezTo>
                  <a:pt x="1900654" y="7631061"/>
                  <a:pt x="1910668" y="7637488"/>
                  <a:pt x="1896362" y="7633917"/>
                </a:cubicBezTo>
                <a:cubicBezTo>
                  <a:pt x="1892787" y="7636774"/>
                  <a:pt x="1892787" y="7638916"/>
                  <a:pt x="1888494" y="7641772"/>
                </a:cubicBezTo>
                <a:cubicBezTo>
                  <a:pt x="1892787" y="7642486"/>
                  <a:pt x="1898508" y="7641059"/>
                  <a:pt x="1904231" y="7639630"/>
                </a:cubicBezTo>
                <a:cubicBezTo>
                  <a:pt x="1889210" y="7649628"/>
                  <a:pt x="1850585" y="7661054"/>
                  <a:pt x="1844863" y="7683193"/>
                </a:cubicBezTo>
                <a:cubicBezTo>
                  <a:pt x="1829842" y="7684621"/>
                  <a:pt x="1806237" y="7689620"/>
                  <a:pt x="1795508" y="7708187"/>
                </a:cubicBezTo>
                <a:cubicBezTo>
                  <a:pt x="1769758" y="7711045"/>
                  <a:pt x="1712536" y="7749607"/>
                  <a:pt x="1681064" y="7773174"/>
                </a:cubicBezTo>
                <a:cubicBezTo>
                  <a:pt x="1681064" y="7768889"/>
                  <a:pt x="1686785" y="7764604"/>
                  <a:pt x="1686071" y="7760319"/>
                </a:cubicBezTo>
                <a:cubicBezTo>
                  <a:pt x="1673196" y="7770317"/>
                  <a:pt x="1665327" y="7770317"/>
                  <a:pt x="1655313" y="7776031"/>
                </a:cubicBezTo>
                <a:cubicBezTo>
                  <a:pt x="1648876" y="7781029"/>
                  <a:pt x="1658175" y="7778173"/>
                  <a:pt x="1658890" y="7783885"/>
                </a:cubicBezTo>
                <a:cubicBezTo>
                  <a:pt x="1640292" y="7808166"/>
                  <a:pt x="1598807" y="7812451"/>
                  <a:pt x="1568765" y="7837446"/>
                </a:cubicBezTo>
                <a:cubicBezTo>
                  <a:pt x="1567333" y="7830305"/>
                  <a:pt x="1563758" y="7828163"/>
                  <a:pt x="1558751" y="7827448"/>
                </a:cubicBezTo>
                <a:cubicBezTo>
                  <a:pt x="1547306" y="7841017"/>
                  <a:pt x="1534432" y="7836732"/>
                  <a:pt x="1535862" y="7848873"/>
                </a:cubicBezTo>
                <a:cubicBezTo>
                  <a:pt x="1527279" y="7856014"/>
                  <a:pt x="1527993" y="7844588"/>
                  <a:pt x="1520125" y="7849587"/>
                </a:cubicBezTo>
                <a:cubicBezTo>
                  <a:pt x="1511542" y="7858156"/>
                  <a:pt x="1533000" y="7851015"/>
                  <a:pt x="1531570" y="7862441"/>
                </a:cubicBezTo>
                <a:cubicBezTo>
                  <a:pt x="1518695" y="7864583"/>
                  <a:pt x="1520125" y="7871725"/>
                  <a:pt x="1505820" y="7876010"/>
                </a:cubicBezTo>
                <a:cubicBezTo>
                  <a:pt x="1514404" y="7844588"/>
                  <a:pt x="1464333" y="7894578"/>
                  <a:pt x="1443591" y="7902432"/>
                </a:cubicBezTo>
                <a:cubicBezTo>
                  <a:pt x="1453604" y="7898149"/>
                  <a:pt x="1455034" y="7910288"/>
                  <a:pt x="1465764" y="7904576"/>
                </a:cubicBezTo>
                <a:cubicBezTo>
                  <a:pt x="1466480" y="7908860"/>
                  <a:pt x="1459326" y="7909574"/>
                  <a:pt x="1456466" y="7907432"/>
                </a:cubicBezTo>
                <a:cubicBezTo>
                  <a:pt x="1426424" y="7925999"/>
                  <a:pt x="1436438" y="7933855"/>
                  <a:pt x="1416410" y="7933140"/>
                </a:cubicBezTo>
                <a:cubicBezTo>
                  <a:pt x="1411403" y="7938854"/>
                  <a:pt x="1419270" y="7935283"/>
                  <a:pt x="1420701" y="7940996"/>
                </a:cubicBezTo>
                <a:cubicBezTo>
                  <a:pt x="1404965" y="7955993"/>
                  <a:pt x="1399958" y="7948852"/>
                  <a:pt x="1389229" y="7953137"/>
                </a:cubicBezTo>
                <a:cubicBezTo>
                  <a:pt x="1389229" y="7960278"/>
                  <a:pt x="1380646" y="7980988"/>
                  <a:pt x="1367055" y="7970991"/>
                </a:cubicBezTo>
                <a:cubicBezTo>
                  <a:pt x="1364909" y="7974560"/>
                  <a:pt x="1352749" y="7990986"/>
                  <a:pt x="1350604" y="7980274"/>
                </a:cubicBezTo>
                <a:cubicBezTo>
                  <a:pt x="1343451" y="7986701"/>
                  <a:pt x="1347742" y="7992414"/>
                  <a:pt x="1340590" y="7998841"/>
                </a:cubicBezTo>
                <a:cubicBezTo>
                  <a:pt x="1343451" y="8005269"/>
                  <a:pt x="1354181" y="7989557"/>
                  <a:pt x="1360618" y="7986701"/>
                </a:cubicBezTo>
                <a:cubicBezTo>
                  <a:pt x="1364195" y="8008840"/>
                  <a:pt x="1379216" y="8003840"/>
                  <a:pt x="1384222" y="8018838"/>
                </a:cubicBezTo>
                <a:cubicBezTo>
                  <a:pt x="1346312" y="8023121"/>
                  <a:pt x="1314839" y="8013124"/>
                  <a:pt x="1277646" y="8018838"/>
                </a:cubicBezTo>
                <a:cubicBezTo>
                  <a:pt x="1267632" y="8031692"/>
                  <a:pt x="1303395" y="8017409"/>
                  <a:pt x="1279076" y="8036691"/>
                </a:cubicBezTo>
                <a:cubicBezTo>
                  <a:pt x="1282652" y="8039548"/>
                  <a:pt x="1290520" y="8029550"/>
                  <a:pt x="1291951" y="8040262"/>
                </a:cubicBezTo>
                <a:cubicBezTo>
                  <a:pt x="1303395" y="8032406"/>
                  <a:pt x="1299820" y="8026692"/>
                  <a:pt x="1309118" y="8025979"/>
                </a:cubicBezTo>
                <a:cubicBezTo>
                  <a:pt x="1311979" y="8031692"/>
                  <a:pt x="1303395" y="8038119"/>
                  <a:pt x="1294813" y="8045260"/>
                </a:cubicBezTo>
                <a:cubicBezTo>
                  <a:pt x="1299820" y="8044546"/>
                  <a:pt x="1316271" y="8047402"/>
                  <a:pt x="1309118" y="8058829"/>
                </a:cubicBezTo>
                <a:cubicBezTo>
                  <a:pt x="1317701" y="8060258"/>
                  <a:pt x="1337728" y="8053830"/>
                  <a:pt x="1334867" y="8066685"/>
                </a:cubicBezTo>
                <a:cubicBezTo>
                  <a:pt x="1326285" y="8071683"/>
                  <a:pt x="1316271" y="8079539"/>
                  <a:pt x="1308402" y="8082395"/>
                </a:cubicBezTo>
                <a:cubicBezTo>
                  <a:pt x="1295527" y="8067399"/>
                  <a:pt x="1274785" y="8082395"/>
                  <a:pt x="1273354" y="8060258"/>
                </a:cubicBezTo>
                <a:cubicBezTo>
                  <a:pt x="1259764" y="8066685"/>
                  <a:pt x="1254757" y="8061685"/>
                  <a:pt x="1249034" y="8055972"/>
                </a:cubicBezTo>
                <a:cubicBezTo>
                  <a:pt x="1240450" y="8070255"/>
                  <a:pt x="1220423" y="8078111"/>
                  <a:pt x="1221138" y="8090965"/>
                </a:cubicBezTo>
                <a:cubicBezTo>
                  <a:pt x="1229006" y="8090965"/>
                  <a:pt x="1230436" y="8078111"/>
                  <a:pt x="1241166" y="8075254"/>
                </a:cubicBezTo>
                <a:cubicBezTo>
                  <a:pt x="1252611" y="8079539"/>
                  <a:pt x="1241882" y="8113104"/>
                  <a:pt x="1259764" y="8100963"/>
                </a:cubicBezTo>
                <a:cubicBezTo>
                  <a:pt x="1263340" y="8111675"/>
                  <a:pt x="1251896" y="8108105"/>
                  <a:pt x="1243312" y="8120244"/>
                </a:cubicBezTo>
                <a:cubicBezTo>
                  <a:pt x="1232583" y="8110961"/>
                  <a:pt x="1232583" y="8098821"/>
                  <a:pt x="1214701" y="8109533"/>
                </a:cubicBezTo>
                <a:cubicBezTo>
                  <a:pt x="1215416" y="8103105"/>
                  <a:pt x="1220423" y="8105248"/>
                  <a:pt x="1220423" y="8095964"/>
                </a:cubicBezTo>
                <a:cubicBezTo>
                  <a:pt x="1207549" y="8101677"/>
                  <a:pt x="1197535" y="8096678"/>
                  <a:pt x="1185375" y="8103819"/>
                </a:cubicBezTo>
                <a:cubicBezTo>
                  <a:pt x="1183228" y="8108819"/>
                  <a:pt x="1189666" y="8110961"/>
                  <a:pt x="1188235" y="8120959"/>
                </a:cubicBezTo>
                <a:cubicBezTo>
                  <a:pt x="1180368" y="8126673"/>
                  <a:pt x="1170354" y="8134527"/>
                  <a:pt x="1176791" y="8143097"/>
                </a:cubicBezTo>
                <a:cubicBezTo>
                  <a:pt x="1180368" y="8147382"/>
                  <a:pt x="1188235" y="8131671"/>
                  <a:pt x="1193958" y="8128100"/>
                </a:cubicBezTo>
                <a:cubicBezTo>
                  <a:pt x="1213986" y="8120959"/>
                  <a:pt x="1201826" y="8155951"/>
                  <a:pt x="1219708" y="8140954"/>
                </a:cubicBezTo>
                <a:cubicBezTo>
                  <a:pt x="1213270" y="8151666"/>
                  <a:pt x="1214701" y="8157380"/>
                  <a:pt x="1224715" y="8160237"/>
                </a:cubicBezTo>
                <a:cubicBezTo>
                  <a:pt x="1221138" y="8163807"/>
                  <a:pt x="1217562" y="8167378"/>
                  <a:pt x="1218992" y="8170949"/>
                </a:cubicBezTo>
                <a:cubicBezTo>
                  <a:pt x="1208979" y="8171663"/>
                  <a:pt x="1193242" y="8163093"/>
                  <a:pt x="1179652" y="8159522"/>
                </a:cubicBezTo>
                <a:cubicBezTo>
                  <a:pt x="1165347" y="8155951"/>
                  <a:pt x="1154617" y="8158808"/>
                  <a:pt x="1156763" y="8180232"/>
                </a:cubicBezTo>
                <a:cubicBezTo>
                  <a:pt x="1167493" y="8181661"/>
                  <a:pt x="1171068" y="8188802"/>
                  <a:pt x="1174645" y="8202371"/>
                </a:cubicBezTo>
                <a:cubicBezTo>
                  <a:pt x="1182514" y="8202371"/>
                  <a:pt x="1198249" y="8200228"/>
                  <a:pt x="1199680" y="8215225"/>
                </a:cubicBezTo>
                <a:cubicBezTo>
                  <a:pt x="1181798" y="8223081"/>
                  <a:pt x="1164631" y="8211654"/>
                  <a:pt x="1147465" y="8203085"/>
                </a:cubicBezTo>
                <a:cubicBezTo>
                  <a:pt x="1130298" y="8193801"/>
                  <a:pt x="1112416" y="8187374"/>
                  <a:pt x="1099541" y="8202371"/>
                </a:cubicBezTo>
                <a:cubicBezTo>
                  <a:pt x="1096680" y="8208798"/>
                  <a:pt x="1107409" y="8212369"/>
                  <a:pt x="1105979" y="8217367"/>
                </a:cubicBezTo>
                <a:cubicBezTo>
                  <a:pt x="1123146" y="8216654"/>
                  <a:pt x="1151756" y="8243791"/>
                  <a:pt x="1168923" y="8249503"/>
                </a:cubicBezTo>
                <a:cubicBezTo>
                  <a:pt x="1158193" y="8261644"/>
                  <a:pt x="1143888" y="8233079"/>
                  <a:pt x="1133875" y="8245933"/>
                </a:cubicBezTo>
                <a:cubicBezTo>
                  <a:pt x="1116707" y="8233079"/>
                  <a:pt x="1107409" y="8237364"/>
                  <a:pt x="1090243" y="8225937"/>
                </a:cubicBezTo>
                <a:cubicBezTo>
                  <a:pt x="1088097" y="8229508"/>
                  <a:pt x="1090958" y="8231650"/>
                  <a:pt x="1089527" y="8234506"/>
                </a:cubicBezTo>
                <a:cubicBezTo>
                  <a:pt x="1087381" y="8232364"/>
                  <a:pt x="1088811" y="8229508"/>
                  <a:pt x="1083804" y="8227366"/>
                </a:cubicBezTo>
                <a:cubicBezTo>
                  <a:pt x="1078083" y="8230222"/>
                  <a:pt x="1070215" y="8230222"/>
                  <a:pt x="1068069" y="8237364"/>
                </a:cubicBezTo>
                <a:cubicBezTo>
                  <a:pt x="1085236" y="8246647"/>
                  <a:pt x="1094534" y="8242362"/>
                  <a:pt x="1107409" y="8253789"/>
                </a:cubicBezTo>
                <a:cubicBezTo>
                  <a:pt x="1118139" y="8253074"/>
                  <a:pt x="1127437" y="8259501"/>
                  <a:pt x="1141742" y="8268072"/>
                </a:cubicBezTo>
                <a:cubicBezTo>
                  <a:pt x="1138881" y="8268786"/>
                  <a:pt x="1135305" y="8267357"/>
                  <a:pt x="1130298" y="8265215"/>
                </a:cubicBezTo>
                <a:cubicBezTo>
                  <a:pt x="1125291" y="8264501"/>
                  <a:pt x="1118853" y="8262358"/>
                  <a:pt x="1113132" y="8260216"/>
                </a:cubicBezTo>
                <a:cubicBezTo>
                  <a:pt x="1105263" y="8258074"/>
                  <a:pt x="1097395" y="8255931"/>
                  <a:pt x="1091673" y="8253789"/>
                </a:cubicBezTo>
                <a:cubicBezTo>
                  <a:pt x="1088097" y="8252360"/>
                  <a:pt x="1085236" y="8251647"/>
                  <a:pt x="1083804" y="8250932"/>
                </a:cubicBezTo>
                <a:cubicBezTo>
                  <a:pt x="1078083" y="8249503"/>
                  <a:pt x="1078083" y="8251647"/>
                  <a:pt x="1075222" y="8251647"/>
                </a:cubicBezTo>
                <a:cubicBezTo>
                  <a:pt x="1068783" y="8248076"/>
                  <a:pt x="1060201" y="8245933"/>
                  <a:pt x="1050902" y="8245218"/>
                </a:cubicBezTo>
                <a:cubicBezTo>
                  <a:pt x="1042319" y="8243791"/>
                  <a:pt x="1033736" y="8243076"/>
                  <a:pt x="1030159" y="8238077"/>
                </a:cubicBezTo>
                <a:cubicBezTo>
                  <a:pt x="1025152" y="8241648"/>
                  <a:pt x="1025152" y="8240934"/>
                  <a:pt x="1017284" y="8235935"/>
                </a:cubicBezTo>
                <a:cubicBezTo>
                  <a:pt x="1009415" y="8242362"/>
                  <a:pt x="994394" y="8245218"/>
                  <a:pt x="1005124" y="8255931"/>
                </a:cubicBezTo>
                <a:cubicBezTo>
                  <a:pt x="1011561" y="8253789"/>
                  <a:pt x="1018715" y="8252360"/>
                  <a:pt x="1020145" y="8257359"/>
                </a:cubicBezTo>
                <a:cubicBezTo>
                  <a:pt x="1023722" y="8256645"/>
                  <a:pt x="1025868" y="8254503"/>
                  <a:pt x="1025868" y="8253074"/>
                </a:cubicBezTo>
                <a:cubicBezTo>
                  <a:pt x="1033736" y="8252360"/>
                  <a:pt x="1031589" y="8255931"/>
                  <a:pt x="1035882" y="8255931"/>
                </a:cubicBezTo>
                <a:cubicBezTo>
                  <a:pt x="1042319" y="8255217"/>
                  <a:pt x="1033020" y="8254503"/>
                  <a:pt x="1038743" y="8253789"/>
                </a:cubicBezTo>
                <a:cubicBezTo>
                  <a:pt x="1044464" y="8253789"/>
                  <a:pt x="1041603" y="8255931"/>
                  <a:pt x="1046610" y="8255931"/>
                </a:cubicBezTo>
                <a:cubicBezTo>
                  <a:pt x="1039457" y="8259501"/>
                  <a:pt x="1028729" y="8258787"/>
                  <a:pt x="1020861" y="8263072"/>
                </a:cubicBezTo>
                <a:cubicBezTo>
                  <a:pt x="1016568" y="8260216"/>
                  <a:pt x="1012992" y="8263072"/>
                  <a:pt x="1007985" y="8261644"/>
                </a:cubicBezTo>
                <a:cubicBezTo>
                  <a:pt x="1010847" y="8263072"/>
                  <a:pt x="1011561" y="8266643"/>
                  <a:pt x="1011561" y="8270213"/>
                </a:cubicBezTo>
                <a:cubicBezTo>
                  <a:pt x="1000117" y="8268072"/>
                  <a:pt x="995826" y="8272357"/>
                  <a:pt x="987957" y="8270928"/>
                </a:cubicBezTo>
                <a:cubicBezTo>
                  <a:pt x="985812" y="8273070"/>
                  <a:pt x="984381" y="8275213"/>
                  <a:pt x="983666" y="8278069"/>
                </a:cubicBezTo>
                <a:cubicBezTo>
                  <a:pt x="973652" y="8278784"/>
                  <a:pt x="962207" y="8282354"/>
                  <a:pt x="950763" y="8284496"/>
                </a:cubicBezTo>
                <a:cubicBezTo>
                  <a:pt x="940033" y="8286638"/>
                  <a:pt x="928589" y="8286638"/>
                  <a:pt x="920721" y="8279498"/>
                </a:cubicBezTo>
                <a:cubicBezTo>
                  <a:pt x="917144" y="8284496"/>
                  <a:pt x="917860" y="8293067"/>
                  <a:pt x="907132" y="8291638"/>
                </a:cubicBezTo>
                <a:cubicBezTo>
                  <a:pt x="904985" y="8272357"/>
                  <a:pt x="889249" y="8277355"/>
                  <a:pt x="878520" y="8273070"/>
                </a:cubicBezTo>
                <a:cubicBezTo>
                  <a:pt x="882095" y="8291638"/>
                  <a:pt x="889964" y="8301636"/>
                  <a:pt x="896402" y="8318060"/>
                </a:cubicBezTo>
                <a:cubicBezTo>
                  <a:pt x="883527" y="8303064"/>
                  <a:pt x="884957" y="8325916"/>
                  <a:pt x="874943" y="8307348"/>
                </a:cubicBezTo>
                <a:cubicBezTo>
                  <a:pt x="854201" y="8330916"/>
                  <a:pt x="830596" y="8343770"/>
                  <a:pt x="799840" y="8331629"/>
                </a:cubicBezTo>
                <a:cubicBezTo>
                  <a:pt x="796978" y="8313777"/>
                  <a:pt x="791971" y="8290209"/>
                  <a:pt x="796263" y="8280926"/>
                </a:cubicBezTo>
                <a:cubicBezTo>
                  <a:pt x="795547" y="8275927"/>
                  <a:pt x="793401" y="8275213"/>
                  <a:pt x="792686" y="8269499"/>
                </a:cubicBezTo>
                <a:cubicBezTo>
                  <a:pt x="790540" y="8269499"/>
                  <a:pt x="791256" y="8276641"/>
                  <a:pt x="791256" y="8280926"/>
                </a:cubicBezTo>
                <a:cubicBezTo>
                  <a:pt x="783387" y="8274499"/>
                  <a:pt x="792686" y="8258074"/>
                  <a:pt x="795547" y="8252360"/>
                </a:cubicBezTo>
                <a:cubicBezTo>
                  <a:pt x="781242" y="8248789"/>
                  <a:pt x="771228" y="8233793"/>
                  <a:pt x="759068" y="8252360"/>
                </a:cubicBezTo>
                <a:cubicBezTo>
                  <a:pt x="760498" y="8275213"/>
                  <a:pt x="766221" y="8289496"/>
                  <a:pt x="764791" y="8308777"/>
                </a:cubicBezTo>
                <a:cubicBezTo>
                  <a:pt x="753346" y="8308777"/>
                  <a:pt x="740470" y="8299494"/>
                  <a:pt x="729026" y="8285925"/>
                </a:cubicBezTo>
                <a:cubicBezTo>
                  <a:pt x="723304" y="8279498"/>
                  <a:pt x="717582" y="8271642"/>
                  <a:pt x="711860" y="8264501"/>
                </a:cubicBezTo>
                <a:cubicBezTo>
                  <a:pt x="706137" y="8257359"/>
                  <a:pt x="700416" y="8249503"/>
                  <a:pt x="694693" y="8243791"/>
                </a:cubicBezTo>
                <a:cubicBezTo>
                  <a:pt x="690402" y="8252360"/>
                  <a:pt x="696839" y="8299494"/>
                  <a:pt x="702561" y="8311633"/>
                </a:cubicBezTo>
                <a:cubicBezTo>
                  <a:pt x="702561" y="8325202"/>
                  <a:pt x="700416" y="8333058"/>
                  <a:pt x="698269" y="8341628"/>
                </a:cubicBezTo>
                <a:cubicBezTo>
                  <a:pt x="696839" y="8350197"/>
                  <a:pt x="693977" y="8359480"/>
                  <a:pt x="697554" y="8374478"/>
                </a:cubicBezTo>
                <a:cubicBezTo>
                  <a:pt x="685395" y="8376620"/>
                  <a:pt x="686109" y="8370907"/>
                  <a:pt x="677527" y="8380905"/>
                </a:cubicBezTo>
                <a:cubicBezTo>
                  <a:pt x="661790" y="8347341"/>
                  <a:pt x="645339" y="8328773"/>
                  <a:pt x="635325" y="8285925"/>
                </a:cubicBezTo>
                <a:cubicBezTo>
                  <a:pt x="635325" y="8268072"/>
                  <a:pt x="641762" y="8268786"/>
                  <a:pt x="642478" y="8250932"/>
                </a:cubicBezTo>
                <a:cubicBezTo>
                  <a:pt x="636755" y="8229508"/>
                  <a:pt x="636755" y="8173805"/>
                  <a:pt x="646769" y="8148096"/>
                </a:cubicBezTo>
                <a:cubicBezTo>
                  <a:pt x="633179" y="8163807"/>
                  <a:pt x="639616" y="8105248"/>
                  <a:pt x="651776" y="8079539"/>
                </a:cubicBezTo>
                <a:cubicBezTo>
                  <a:pt x="641762" y="8095250"/>
                  <a:pt x="634609" y="8096678"/>
                  <a:pt x="627457" y="8102392"/>
                </a:cubicBezTo>
                <a:cubicBezTo>
                  <a:pt x="620304" y="8108105"/>
                  <a:pt x="613152" y="8118817"/>
                  <a:pt x="605998" y="8156666"/>
                </a:cubicBezTo>
                <a:cubicBezTo>
                  <a:pt x="618873" y="8130956"/>
                  <a:pt x="615297" y="8152381"/>
                  <a:pt x="604568" y="8165949"/>
                </a:cubicBezTo>
                <a:cubicBezTo>
                  <a:pt x="603852" y="8179518"/>
                  <a:pt x="608145" y="8163093"/>
                  <a:pt x="612436" y="8167378"/>
                </a:cubicBezTo>
                <a:cubicBezTo>
                  <a:pt x="611005" y="8182375"/>
                  <a:pt x="607429" y="8182375"/>
                  <a:pt x="606713" y="8194515"/>
                </a:cubicBezTo>
                <a:cubicBezTo>
                  <a:pt x="609575" y="8218796"/>
                  <a:pt x="617443" y="8228794"/>
                  <a:pt x="624596" y="8241648"/>
                </a:cubicBezTo>
                <a:cubicBezTo>
                  <a:pt x="619589" y="8255931"/>
                  <a:pt x="617443" y="8280211"/>
                  <a:pt x="621734" y="8314490"/>
                </a:cubicBezTo>
                <a:cubicBezTo>
                  <a:pt x="608145" y="8315918"/>
                  <a:pt x="607429" y="8243076"/>
                  <a:pt x="595984" y="8269499"/>
                </a:cubicBezTo>
                <a:cubicBezTo>
                  <a:pt x="593838" y="8245933"/>
                  <a:pt x="597415" y="8212369"/>
                  <a:pt x="589547" y="8211654"/>
                </a:cubicBezTo>
                <a:cubicBezTo>
                  <a:pt x="592408" y="8208798"/>
                  <a:pt x="593124" y="8195229"/>
                  <a:pt x="594554" y="8182375"/>
                </a:cubicBezTo>
                <a:cubicBezTo>
                  <a:pt x="595984" y="8169520"/>
                  <a:pt x="597415" y="8157380"/>
                  <a:pt x="600991" y="8155951"/>
                </a:cubicBezTo>
                <a:cubicBezTo>
                  <a:pt x="597415" y="8145239"/>
                  <a:pt x="593838" y="8135242"/>
                  <a:pt x="590262" y="8124529"/>
                </a:cubicBezTo>
                <a:cubicBezTo>
                  <a:pt x="595269" y="8103819"/>
                  <a:pt x="603852" y="8123815"/>
                  <a:pt x="609575" y="8120244"/>
                </a:cubicBezTo>
                <a:cubicBezTo>
                  <a:pt x="614582" y="8112390"/>
                  <a:pt x="620304" y="8091680"/>
                  <a:pt x="625311" y="8087395"/>
                </a:cubicBezTo>
                <a:cubicBezTo>
                  <a:pt x="631748" y="8050260"/>
                  <a:pt x="628887" y="8035262"/>
                  <a:pt x="625311" y="8020265"/>
                </a:cubicBezTo>
                <a:cubicBezTo>
                  <a:pt x="621734" y="8005269"/>
                  <a:pt x="617443" y="7990272"/>
                  <a:pt x="627457" y="7954565"/>
                </a:cubicBezTo>
                <a:cubicBezTo>
                  <a:pt x="620304" y="7954565"/>
                  <a:pt x="609575" y="7996699"/>
                  <a:pt x="603138" y="8000984"/>
                </a:cubicBezTo>
                <a:cubicBezTo>
                  <a:pt x="599561" y="8013124"/>
                  <a:pt x="606713" y="8003840"/>
                  <a:pt x="611005" y="7995271"/>
                </a:cubicBezTo>
                <a:cubicBezTo>
                  <a:pt x="619589" y="7995984"/>
                  <a:pt x="595984" y="8015981"/>
                  <a:pt x="603852" y="8020980"/>
                </a:cubicBezTo>
                <a:cubicBezTo>
                  <a:pt x="597415" y="8038833"/>
                  <a:pt x="592408" y="8025265"/>
                  <a:pt x="585971" y="8043831"/>
                </a:cubicBezTo>
                <a:cubicBezTo>
                  <a:pt x="592408" y="8006697"/>
                  <a:pt x="579533" y="8023121"/>
                  <a:pt x="570235" y="8005982"/>
                </a:cubicBezTo>
                <a:cubicBezTo>
                  <a:pt x="581680" y="7972418"/>
                  <a:pt x="584540" y="7951708"/>
                  <a:pt x="570235" y="7953137"/>
                </a:cubicBezTo>
                <a:cubicBezTo>
                  <a:pt x="585971" y="7913145"/>
                  <a:pt x="572380" y="7908146"/>
                  <a:pt x="597415" y="7863156"/>
                </a:cubicBezTo>
                <a:cubicBezTo>
                  <a:pt x="585971" y="7855300"/>
                  <a:pt x="585971" y="7855300"/>
                  <a:pt x="585971" y="7855300"/>
                </a:cubicBezTo>
                <a:cubicBezTo>
                  <a:pt x="594554" y="7831734"/>
                  <a:pt x="604568" y="7807453"/>
                  <a:pt x="625311" y="7776745"/>
                </a:cubicBezTo>
                <a:cubicBezTo>
                  <a:pt x="632464" y="7771031"/>
                  <a:pt x="637471" y="7775316"/>
                  <a:pt x="641762" y="7780316"/>
                </a:cubicBezTo>
                <a:cubicBezTo>
                  <a:pt x="631033" y="7795312"/>
                  <a:pt x="625311" y="7807453"/>
                  <a:pt x="622450" y="7817451"/>
                </a:cubicBezTo>
                <a:cubicBezTo>
                  <a:pt x="625311" y="7820307"/>
                  <a:pt x="646769" y="7792456"/>
                  <a:pt x="628887" y="7822449"/>
                </a:cubicBezTo>
                <a:cubicBezTo>
                  <a:pt x="635325" y="7818878"/>
                  <a:pt x="643908" y="7808166"/>
                  <a:pt x="654637" y="7791027"/>
                </a:cubicBezTo>
                <a:cubicBezTo>
                  <a:pt x="659644" y="7780316"/>
                  <a:pt x="650346" y="7791741"/>
                  <a:pt x="648200" y="7786029"/>
                </a:cubicBezTo>
                <a:cubicBezTo>
                  <a:pt x="663220" y="7774602"/>
                  <a:pt x="665367" y="7764604"/>
                  <a:pt x="666081" y="7756035"/>
                </a:cubicBezTo>
                <a:cubicBezTo>
                  <a:pt x="667513" y="7746751"/>
                  <a:pt x="667513" y="7737467"/>
                  <a:pt x="679672" y="7729611"/>
                </a:cubicBezTo>
                <a:cubicBezTo>
                  <a:pt x="664651" y="7729611"/>
                  <a:pt x="671088" y="7718899"/>
                  <a:pt x="686109" y="7693191"/>
                </a:cubicBezTo>
                <a:cubicBezTo>
                  <a:pt x="664651" y="7708901"/>
                  <a:pt x="652492" y="7742465"/>
                  <a:pt x="633894" y="7762462"/>
                </a:cubicBezTo>
                <a:cubicBezTo>
                  <a:pt x="636040" y="7743180"/>
                  <a:pt x="660360" y="7708187"/>
                  <a:pt x="683248" y="7677479"/>
                </a:cubicBezTo>
                <a:cubicBezTo>
                  <a:pt x="705423" y="7647486"/>
                  <a:pt x="726165" y="7621062"/>
                  <a:pt x="719012" y="7608922"/>
                </a:cubicBezTo>
                <a:cubicBezTo>
                  <a:pt x="721874" y="7606066"/>
                  <a:pt x="724019" y="7603923"/>
                  <a:pt x="726881" y="7601781"/>
                </a:cubicBezTo>
                <a:cubicBezTo>
                  <a:pt x="726881" y="7601066"/>
                  <a:pt x="726165" y="7601066"/>
                  <a:pt x="726165" y="7600352"/>
                </a:cubicBezTo>
                <a:cubicBezTo>
                  <a:pt x="732603" y="7595354"/>
                  <a:pt x="732603" y="7595354"/>
                  <a:pt x="732603" y="7595354"/>
                </a:cubicBezTo>
                <a:cubicBezTo>
                  <a:pt x="733318" y="7596068"/>
                  <a:pt x="733318" y="7596068"/>
                  <a:pt x="733318" y="7596068"/>
                </a:cubicBezTo>
                <a:cubicBezTo>
                  <a:pt x="749770" y="7580357"/>
                  <a:pt x="765505" y="7566074"/>
                  <a:pt x="781957" y="7551791"/>
                </a:cubicBezTo>
                <a:cubicBezTo>
                  <a:pt x="786249" y="7544651"/>
                  <a:pt x="791256" y="7536795"/>
                  <a:pt x="796263" y="7528939"/>
                </a:cubicBezTo>
                <a:cubicBezTo>
                  <a:pt x="792686" y="7528224"/>
                  <a:pt x="789110" y="7527510"/>
                  <a:pt x="784819" y="7530368"/>
                </a:cubicBezTo>
                <a:cubicBezTo>
                  <a:pt x="782672" y="7520370"/>
                  <a:pt x="794117" y="7524654"/>
                  <a:pt x="793401" y="7516799"/>
                </a:cubicBezTo>
                <a:cubicBezTo>
                  <a:pt x="796263" y="7515370"/>
                  <a:pt x="796263" y="7518227"/>
                  <a:pt x="794833" y="7519655"/>
                </a:cubicBezTo>
                <a:cubicBezTo>
                  <a:pt x="796263" y="7522512"/>
                  <a:pt x="798408" y="7523226"/>
                  <a:pt x="799840" y="7523939"/>
                </a:cubicBezTo>
                <a:cubicBezTo>
                  <a:pt x="837748" y="7471094"/>
                  <a:pt x="902123" y="7411821"/>
                  <a:pt x="969360" y="7366116"/>
                </a:cubicBezTo>
                <a:cubicBezTo>
                  <a:pt x="967214" y="7358260"/>
                  <a:pt x="947902" y="7385397"/>
                  <a:pt x="950047" y="7370401"/>
                </a:cubicBezTo>
                <a:cubicBezTo>
                  <a:pt x="980089" y="7345406"/>
                  <a:pt x="1002263" y="7324696"/>
                  <a:pt x="1038027" y="7290417"/>
                </a:cubicBezTo>
                <a:cubicBezTo>
                  <a:pt x="1035882" y="7296130"/>
                  <a:pt x="1035882" y="7301844"/>
                  <a:pt x="1040173" y="7306842"/>
                </a:cubicBezTo>
                <a:cubicBezTo>
                  <a:pt x="1043749" y="7303986"/>
                  <a:pt x="1046610" y="7301844"/>
                  <a:pt x="1050187" y="7299701"/>
                </a:cubicBezTo>
                <a:cubicBezTo>
                  <a:pt x="1063776" y="7286846"/>
                  <a:pt x="1042319" y="7297559"/>
                  <a:pt x="1044464" y="7288988"/>
                </a:cubicBezTo>
                <a:cubicBezTo>
                  <a:pt x="1059485" y="7277563"/>
                  <a:pt x="1059485" y="7292559"/>
                  <a:pt x="1070930" y="7287561"/>
                </a:cubicBezTo>
                <a:cubicBezTo>
                  <a:pt x="1085951" y="7273278"/>
                  <a:pt x="1063776" y="7278276"/>
                  <a:pt x="1077367" y="7261137"/>
                </a:cubicBezTo>
                <a:cubicBezTo>
                  <a:pt x="1085951" y="7253995"/>
                  <a:pt x="1106695" y="7258281"/>
                  <a:pt x="1101686" y="7243998"/>
                </a:cubicBezTo>
                <a:cubicBezTo>
                  <a:pt x="1107409" y="7240427"/>
                  <a:pt x="1108125" y="7245426"/>
                  <a:pt x="1110270" y="7248283"/>
                </a:cubicBezTo>
                <a:cubicBezTo>
                  <a:pt x="1115992" y="7241141"/>
                  <a:pt x="1116707" y="7234000"/>
                  <a:pt x="1119569" y="7227573"/>
                </a:cubicBezTo>
                <a:cubicBezTo>
                  <a:pt x="1146749" y="7216146"/>
                  <a:pt x="1167493" y="7187582"/>
                  <a:pt x="1183228" y="7197580"/>
                </a:cubicBezTo>
                <a:cubicBezTo>
                  <a:pt x="1184302" y="7190080"/>
                  <a:pt x="1200575" y="7174549"/>
                  <a:pt x="1221943" y="7158480"/>
                </a:cubicBezTo>
                <a:lnTo>
                  <a:pt x="1284814" y="7120088"/>
                </a:lnTo>
                <a:lnTo>
                  <a:pt x="1285781" y="7120542"/>
                </a:lnTo>
                <a:cubicBezTo>
                  <a:pt x="1289090" y="7120273"/>
                  <a:pt x="1296243" y="7118667"/>
                  <a:pt x="1303395" y="7116882"/>
                </a:cubicBezTo>
                <a:cubicBezTo>
                  <a:pt x="1307687" y="7111169"/>
                  <a:pt x="1313409" y="7106169"/>
                  <a:pt x="1316271" y="7097599"/>
                </a:cubicBezTo>
                <a:cubicBezTo>
                  <a:pt x="1322708" y="7096172"/>
                  <a:pt x="1324853" y="7096172"/>
                  <a:pt x="1325569" y="7097599"/>
                </a:cubicBezTo>
                <a:cubicBezTo>
                  <a:pt x="1325569" y="7096886"/>
                  <a:pt x="1325569" y="7095457"/>
                  <a:pt x="1324853" y="7094743"/>
                </a:cubicBezTo>
                <a:cubicBezTo>
                  <a:pt x="1341305" y="7084031"/>
                  <a:pt x="1357042" y="7074747"/>
                  <a:pt x="1369202" y="7069749"/>
                </a:cubicBezTo>
                <a:cubicBezTo>
                  <a:pt x="1369202" y="7069749"/>
                  <a:pt x="1369916" y="7069749"/>
                  <a:pt x="1369916" y="7069749"/>
                </a:cubicBezTo>
                <a:cubicBezTo>
                  <a:pt x="1381361" y="7065464"/>
                  <a:pt x="1390659" y="7065464"/>
                  <a:pt x="1394951" y="7071891"/>
                </a:cubicBezTo>
                <a:cubicBezTo>
                  <a:pt x="1419270" y="7057608"/>
                  <a:pt x="1419270" y="7057608"/>
                  <a:pt x="1419270" y="7057608"/>
                </a:cubicBezTo>
                <a:cubicBezTo>
                  <a:pt x="1414979" y="7055466"/>
                  <a:pt x="1412833" y="7053323"/>
                  <a:pt x="1412117" y="7050467"/>
                </a:cubicBezTo>
                <a:cubicBezTo>
                  <a:pt x="1397812" y="7044040"/>
                  <a:pt x="1381361" y="7046896"/>
                  <a:pt x="1370632" y="7065464"/>
                </a:cubicBezTo>
                <a:cubicBezTo>
                  <a:pt x="1369916" y="7056179"/>
                  <a:pt x="1381361" y="7049038"/>
                  <a:pt x="1385653" y="7040469"/>
                </a:cubicBezTo>
                <a:cubicBezTo>
                  <a:pt x="1388514" y="7044754"/>
                  <a:pt x="1391375" y="7045468"/>
                  <a:pt x="1394951" y="7044754"/>
                </a:cubicBezTo>
                <a:cubicBezTo>
                  <a:pt x="1399243" y="7029042"/>
                  <a:pt x="1424277" y="7011903"/>
                  <a:pt x="1433577" y="7009047"/>
                </a:cubicBezTo>
                <a:cubicBezTo>
                  <a:pt x="1428570" y="7002620"/>
                  <a:pt x="1435722" y="6986908"/>
                  <a:pt x="1446452" y="6996907"/>
                </a:cubicBezTo>
                <a:cubicBezTo>
                  <a:pt x="1447166" y="6991193"/>
                  <a:pt x="1452889" y="6986195"/>
                  <a:pt x="1454319" y="6980481"/>
                </a:cubicBezTo>
                <a:cubicBezTo>
                  <a:pt x="1458611" y="6979053"/>
                  <a:pt x="1460041" y="6986908"/>
                  <a:pt x="1465764" y="6979053"/>
                </a:cubicBezTo>
                <a:cubicBezTo>
                  <a:pt x="1470055" y="6985480"/>
                  <a:pt x="1472201" y="6996907"/>
                  <a:pt x="1480069" y="6986908"/>
                </a:cubicBezTo>
                <a:cubicBezTo>
                  <a:pt x="1482216" y="6990479"/>
                  <a:pt x="1474347" y="7001905"/>
                  <a:pt x="1484362" y="6994764"/>
                </a:cubicBezTo>
                <a:cubicBezTo>
                  <a:pt x="1481501" y="7002620"/>
                  <a:pt x="1475778" y="7006905"/>
                  <a:pt x="1469340" y="7009047"/>
                </a:cubicBezTo>
                <a:cubicBezTo>
                  <a:pt x="1467910" y="7005476"/>
                  <a:pt x="1472201" y="7003334"/>
                  <a:pt x="1474347" y="7001191"/>
                </a:cubicBezTo>
                <a:cubicBezTo>
                  <a:pt x="1457896" y="6989766"/>
                  <a:pt x="1449312" y="7012617"/>
                  <a:pt x="1437868" y="7029042"/>
                </a:cubicBezTo>
                <a:cubicBezTo>
                  <a:pt x="1447166" y="7024757"/>
                  <a:pt x="1454319" y="7017617"/>
                  <a:pt x="1471487" y="7009047"/>
                </a:cubicBezTo>
                <a:cubicBezTo>
                  <a:pt x="1472201" y="7013332"/>
                  <a:pt x="1475062" y="7013332"/>
                  <a:pt x="1477208" y="7014046"/>
                </a:cubicBezTo>
                <a:cubicBezTo>
                  <a:pt x="1483646" y="7009761"/>
                  <a:pt x="1490083" y="7006190"/>
                  <a:pt x="1496522" y="7004047"/>
                </a:cubicBezTo>
                <a:cubicBezTo>
                  <a:pt x="1494376" y="7000476"/>
                  <a:pt x="1490799" y="6997620"/>
                  <a:pt x="1494376" y="6992622"/>
                </a:cubicBezTo>
                <a:cubicBezTo>
                  <a:pt x="1501528" y="6993336"/>
                  <a:pt x="1507965" y="6992622"/>
                  <a:pt x="1513688" y="6990479"/>
                </a:cubicBezTo>
                <a:cubicBezTo>
                  <a:pt x="1514404" y="6985480"/>
                  <a:pt x="1513688" y="6979767"/>
                  <a:pt x="1512258" y="6974054"/>
                </a:cubicBezTo>
                <a:cubicBezTo>
                  <a:pt x="1526563" y="6992622"/>
                  <a:pt x="1536577" y="6958343"/>
                  <a:pt x="1562327" y="6948346"/>
                </a:cubicBezTo>
                <a:cubicBezTo>
                  <a:pt x="1562684" y="6954773"/>
                  <a:pt x="1558751" y="6957629"/>
                  <a:pt x="1554638" y="6959950"/>
                </a:cubicBezTo>
                <a:lnTo>
                  <a:pt x="1547685" y="6966609"/>
                </a:lnTo>
                <a:lnTo>
                  <a:pt x="1548737" y="6964770"/>
                </a:lnTo>
                <a:cubicBezTo>
                  <a:pt x="1548021" y="6965485"/>
                  <a:pt x="1546591" y="6966912"/>
                  <a:pt x="1545876" y="6968341"/>
                </a:cubicBezTo>
                <a:lnTo>
                  <a:pt x="1547685" y="6966609"/>
                </a:lnTo>
                <a:lnTo>
                  <a:pt x="1545876" y="6969769"/>
                </a:lnTo>
                <a:cubicBezTo>
                  <a:pt x="1545876" y="6970483"/>
                  <a:pt x="1545876" y="6970483"/>
                  <a:pt x="1545876" y="6971198"/>
                </a:cubicBezTo>
                <a:cubicBezTo>
                  <a:pt x="1550883" y="6979767"/>
                  <a:pt x="1550883" y="6958343"/>
                  <a:pt x="1556605" y="6966912"/>
                </a:cubicBezTo>
                <a:cubicBezTo>
                  <a:pt x="1555174" y="6969769"/>
                  <a:pt x="1553744" y="6971198"/>
                  <a:pt x="1552313" y="6973339"/>
                </a:cubicBezTo>
                <a:cubicBezTo>
                  <a:pt x="1555890" y="6971912"/>
                  <a:pt x="1560896" y="6969769"/>
                  <a:pt x="1565903" y="6966912"/>
                </a:cubicBezTo>
                <a:cubicBezTo>
                  <a:pt x="1568765" y="6962627"/>
                  <a:pt x="1572340" y="6958343"/>
                  <a:pt x="1574487" y="6954773"/>
                </a:cubicBezTo>
                <a:cubicBezTo>
                  <a:pt x="1568049" y="6955486"/>
                  <a:pt x="1560181" y="6959771"/>
                  <a:pt x="1560896" y="6964056"/>
                </a:cubicBezTo>
                <a:cubicBezTo>
                  <a:pt x="1548021" y="6965485"/>
                  <a:pt x="1564473" y="6951202"/>
                  <a:pt x="1577347" y="6945488"/>
                </a:cubicBezTo>
                <a:cubicBezTo>
                  <a:pt x="1578063" y="6941917"/>
                  <a:pt x="1577347" y="6939061"/>
                  <a:pt x="1575202" y="6935490"/>
                </a:cubicBezTo>
                <a:cubicBezTo>
                  <a:pt x="1581640" y="6926921"/>
                  <a:pt x="1586647" y="6939061"/>
                  <a:pt x="1593800" y="6949059"/>
                </a:cubicBezTo>
                <a:cubicBezTo>
                  <a:pt x="1610251" y="6939775"/>
                  <a:pt x="1610251" y="6939775"/>
                  <a:pt x="1610251" y="6939775"/>
                </a:cubicBezTo>
                <a:cubicBezTo>
                  <a:pt x="1620980" y="6932634"/>
                  <a:pt x="1600952" y="6925492"/>
                  <a:pt x="1625271" y="6918351"/>
                </a:cubicBezTo>
                <a:cubicBezTo>
                  <a:pt x="1625987" y="6925492"/>
                  <a:pt x="1620265" y="6934776"/>
                  <a:pt x="1631710" y="6934776"/>
                </a:cubicBezTo>
                <a:cubicBezTo>
                  <a:pt x="1643869" y="6924778"/>
                  <a:pt x="1619549" y="6929778"/>
                  <a:pt x="1630994" y="6918351"/>
                </a:cubicBezTo>
                <a:cubicBezTo>
                  <a:pt x="1662466" y="6911210"/>
                  <a:pt x="1683925" y="6883358"/>
                  <a:pt x="1732564" y="6862648"/>
                </a:cubicBezTo>
                <a:cubicBezTo>
                  <a:pt x="1732564" y="6869075"/>
                  <a:pt x="1738286" y="6867648"/>
                  <a:pt x="1741862" y="6870504"/>
                </a:cubicBezTo>
                <a:cubicBezTo>
                  <a:pt x="1747584" y="6866219"/>
                  <a:pt x="1742577" y="6861934"/>
                  <a:pt x="1741862" y="6856936"/>
                </a:cubicBezTo>
                <a:cubicBezTo>
                  <a:pt x="1793363" y="6832655"/>
                  <a:pt x="1818396" y="6822657"/>
                  <a:pt x="1870612" y="6799091"/>
                </a:cubicBezTo>
                <a:cubicBezTo>
                  <a:pt x="1884203" y="6789092"/>
                  <a:pt x="1863459" y="6795520"/>
                  <a:pt x="1866320" y="6787664"/>
                </a:cubicBezTo>
                <a:cubicBezTo>
                  <a:pt x="1874189" y="6797662"/>
                  <a:pt x="1890640" y="6771239"/>
                  <a:pt x="1894217" y="6769811"/>
                </a:cubicBezTo>
                <a:cubicBezTo>
                  <a:pt x="1912814" y="6761242"/>
                  <a:pt x="1937134" y="6763384"/>
                  <a:pt x="1962169" y="6751243"/>
                </a:cubicBezTo>
                <a:cubicBezTo>
                  <a:pt x="2007946" y="6729105"/>
                  <a:pt x="2050863" y="6700539"/>
                  <a:pt x="2100217" y="6676973"/>
                </a:cubicBezTo>
                <a:cubicBezTo>
                  <a:pt x="2104508" y="6687685"/>
                  <a:pt x="2104508" y="6687685"/>
                  <a:pt x="2104508" y="6687685"/>
                </a:cubicBezTo>
                <a:cubicBezTo>
                  <a:pt x="2121676" y="6677687"/>
                  <a:pt x="2135266" y="6664832"/>
                  <a:pt x="2153148" y="6666261"/>
                </a:cubicBezTo>
                <a:cubicBezTo>
                  <a:pt x="2168169" y="6651264"/>
                  <a:pt x="2174606" y="6646265"/>
                  <a:pt x="2193203" y="6636267"/>
                </a:cubicBezTo>
                <a:cubicBezTo>
                  <a:pt x="2196065" y="6644836"/>
                  <a:pt x="2196065" y="6644836"/>
                  <a:pt x="2196065" y="6644836"/>
                </a:cubicBezTo>
                <a:cubicBezTo>
                  <a:pt x="2220384" y="6624841"/>
                  <a:pt x="2246134" y="6608416"/>
                  <a:pt x="2268308" y="6608416"/>
                </a:cubicBezTo>
                <a:cubicBezTo>
                  <a:pt x="2284759" y="6589848"/>
                  <a:pt x="2320523" y="6579136"/>
                  <a:pt x="2341981" y="6578421"/>
                </a:cubicBezTo>
                <a:cubicBezTo>
                  <a:pt x="2344127" y="6576994"/>
                  <a:pt x="2346273" y="6575565"/>
                  <a:pt x="2347704" y="6573423"/>
                </a:cubicBezTo>
                <a:cubicBezTo>
                  <a:pt x="2345558" y="6572709"/>
                  <a:pt x="2341266" y="6571994"/>
                  <a:pt x="2339836" y="6572709"/>
                </a:cubicBezTo>
                <a:cubicBezTo>
                  <a:pt x="2344843" y="6566282"/>
                  <a:pt x="2351280" y="6561997"/>
                  <a:pt x="2357718" y="6558426"/>
                </a:cubicBezTo>
                <a:cubicBezTo>
                  <a:pt x="2358432" y="6554855"/>
                  <a:pt x="2359148" y="6551999"/>
                  <a:pt x="2360579" y="6549143"/>
                </a:cubicBezTo>
                <a:cubicBezTo>
                  <a:pt x="2357718" y="6544857"/>
                  <a:pt x="2353425" y="6546286"/>
                  <a:pt x="2348418" y="6550570"/>
                </a:cubicBezTo>
                <a:cubicBezTo>
                  <a:pt x="2338404" y="6539145"/>
                  <a:pt x="2359148" y="6519862"/>
                  <a:pt x="2367732" y="6526289"/>
                </a:cubicBezTo>
                <a:cubicBezTo>
                  <a:pt x="2369877" y="6532003"/>
                  <a:pt x="2359864" y="6527004"/>
                  <a:pt x="2363439" y="6536287"/>
                </a:cubicBezTo>
                <a:cubicBezTo>
                  <a:pt x="2367016" y="6541287"/>
                  <a:pt x="2367732" y="6528433"/>
                  <a:pt x="2374169" y="6532003"/>
                </a:cubicBezTo>
                <a:cubicBezTo>
                  <a:pt x="2374169" y="6537716"/>
                  <a:pt x="2369162" y="6541287"/>
                  <a:pt x="2365586" y="6545572"/>
                </a:cubicBezTo>
                <a:cubicBezTo>
                  <a:pt x="2369877" y="6548428"/>
                  <a:pt x="2375600" y="6546999"/>
                  <a:pt x="2379891" y="6548428"/>
                </a:cubicBezTo>
                <a:cubicBezTo>
                  <a:pt x="2381321" y="6548428"/>
                  <a:pt x="2382753" y="6547714"/>
                  <a:pt x="2383467" y="6547714"/>
                </a:cubicBezTo>
                <a:cubicBezTo>
                  <a:pt x="2383467" y="6532716"/>
                  <a:pt x="2408502" y="6534145"/>
                  <a:pt x="2402781" y="6519148"/>
                </a:cubicBezTo>
                <a:cubicBezTo>
                  <a:pt x="2413509" y="6519148"/>
                  <a:pt x="2405641" y="6525576"/>
                  <a:pt x="2416370" y="6519862"/>
                </a:cubicBezTo>
                <a:cubicBezTo>
                  <a:pt x="2419232" y="6496296"/>
                  <a:pt x="2446412" y="6492011"/>
                  <a:pt x="2462149" y="6472730"/>
                </a:cubicBezTo>
                <a:cubicBezTo>
                  <a:pt x="2457142" y="6494867"/>
                  <a:pt x="2475738" y="6469159"/>
                  <a:pt x="2482176" y="6461303"/>
                </a:cubicBezTo>
                <a:cubicBezTo>
                  <a:pt x="2482891" y="6464159"/>
                  <a:pt x="2481461" y="6465588"/>
                  <a:pt x="2482891" y="6468445"/>
                </a:cubicBezTo>
                <a:cubicBezTo>
                  <a:pt x="2484322" y="6460589"/>
                  <a:pt x="2487898" y="6467016"/>
                  <a:pt x="2494336" y="6459874"/>
                </a:cubicBezTo>
                <a:cubicBezTo>
                  <a:pt x="2483607" y="6449877"/>
                  <a:pt x="2508641" y="6447735"/>
                  <a:pt x="2497912" y="6442735"/>
                </a:cubicBezTo>
                <a:cubicBezTo>
                  <a:pt x="2497912" y="6432737"/>
                  <a:pt x="2508641" y="6441308"/>
                  <a:pt x="2511503" y="6444164"/>
                </a:cubicBezTo>
                <a:cubicBezTo>
                  <a:pt x="2514364" y="6441308"/>
                  <a:pt x="2510787" y="6437737"/>
                  <a:pt x="2510071" y="6434881"/>
                </a:cubicBezTo>
                <a:cubicBezTo>
                  <a:pt x="2517940" y="6440593"/>
                  <a:pt x="2517940" y="6430595"/>
                  <a:pt x="2527239" y="6425596"/>
                </a:cubicBezTo>
                <a:cubicBezTo>
                  <a:pt x="2526524" y="6430595"/>
                  <a:pt x="2527954" y="6433452"/>
                  <a:pt x="2533676" y="6431310"/>
                </a:cubicBezTo>
                <a:cubicBezTo>
                  <a:pt x="2547982" y="6421312"/>
                  <a:pt x="2525808" y="6416313"/>
                  <a:pt x="2533676" y="6406315"/>
                </a:cubicBezTo>
                <a:cubicBezTo>
                  <a:pt x="2530099" y="6401315"/>
                  <a:pt x="2522947" y="6413456"/>
                  <a:pt x="2519371" y="6409885"/>
                </a:cubicBezTo>
                <a:cubicBezTo>
                  <a:pt x="2517225" y="6412742"/>
                  <a:pt x="2516510" y="6416313"/>
                  <a:pt x="2518655" y="6420598"/>
                </a:cubicBezTo>
                <a:cubicBezTo>
                  <a:pt x="2497912" y="6417741"/>
                  <a:pt x="2493620" y="6429881"/>
                  <a:pt x="2477884" y="6447020"/>
                </a:cubicBezTo>
                <a:cubicBezTo>
                  <a:pt x="2473593" y="6444164"/>
                  <a:pt x="2466440" y="6444878"/>
                  <a:pt x="2468586" y="6435594"/>
                </a:cubicBezTo>
                <a:cubicBezTo>
                  <a:pt x="2463579" y="6435594"/>
                  <a:pt x="2460717" y="6441308"/>
                  <a:pt x="2452135" y="6447735"/>
                </a:cubicBezTo>
                <a:cubicBezTo>
                  <a:pt x="2462863" y="6431310"/>
                  <a:pt x="2482176" y="6404173"/>
                  <a:pt x="2499343" y="6414171"/>
                </a:cubicBezTo>
                <a:cubicBezTo>
                  <a:pt x="2501489" y="6408457"/>
                  <a:pt x="2495766" y="6401315"/>
                  <a:pt x="2495766" y="6394888"/>
                </a:cubicBezTo>
                <a:cubicBezTo>
                  <a:pt x="2487183" y="6398459"/>
                  <a:pt x="2495052" y="6405600"/>
                  <a:pt x="2486468" y="6408457"/>
                </a:cubicBezTo>
                <a:cubicBezTo>
                  <a:pt x="2495766" y="6389176"/>
                  <a:pt x="2473593" y="6392032"/>
                  <a:pt x="2471447" y="6373464"/>
                </a:cubicBezTo>
                <a:cubicBezTo>
                  <a:pt x="2466440" y="6377035"/>
                  <a:pt x="2466440" y="6377035"/>
                  <a:pt x="2466440" y="6377035"/>
                </a:cubicBezTo>
                <a:cubicBezTo>
                  <a:pt x="2464294" y="6383463"/>
                  <a:pt x="2475024" y="6386319"/>
                  <a:pt x="2470017" y="6395603"/>
                </a:cubicBezTo>
                <a:cubicBezTo>
                  <a:pt x="2475024" y="6392032"/>
                  <a:pt x="2475024" y="6392032"/>
                  <a:pt x="2475024" y="6392032"/>
                </a:cubicBezTo>
                <a:cubicBezTo>
                  <a:pt x="2464294" y="6401315"/>
                  <a:pt x="2442835" y="6417027"/>
                  <a:pt x="2427815" y="6426310"/>
                </a:cubicBezTo>
                <a:cubicBezTo>
                  <a:pt x="2423523" y="6424883"/>
                  <a:pt x="2419947" y="6418454"/>
                  <a:pt x="2421377" y="6413456"/>
                </a:cubicBezTo>
                <a:cubicBezTo>
                  <a:pt x="2414225" y="6418454"/>
                  <a:pt x="2414225" y="6418454"/>
                  <a:pt x="2414225" y="6418454"/>
                </a:cubicBezTo>
                <a:cubicBezTo>
                  <a:pt x="2416370" y="6427739"/>
                  <a:pt x="2422093" y="6423454"/>
                  <a:pt x="2425669" y="6427739"/>
                </a:cubicBezTo>
                <a:cubicBezTo>
                  <a:pt x="2427815" y="6434881"/>
                  <a:pt x="2417802" y="6424883"/>
                  <a:pt x="2414940" y="6424883"/>
                </a:cubicBezTo>
                <a:cubicBezTo>
                  <a:pt x="2408502" y="6431310"/>
                  <a:pt x="2404211" y="6437737"/>
                  <a:pt x="2398488" y="6443450"/>
                </a:cubicBezTo>
                <a:cubicBezTo>
                  <a:pt x="2396342" y="6424168"/>
                  <a:pt x="2385613" y="6446306"/>
                  <a:pt x="2374169" y="6447020"/>
                </a:cubicBezTo>
                <a:cubicBezTo>
                  <a:pt x="2373453" y="6434881"/>
                  <a:pt x="2389190" y="6439164"/>
                  <a:pt x="2385613" y="6424883"/>
                </a:cubicBezTo>
                <a:cubicBezTo>
                  <a:pt x="2400634" y="6419883"/>
                  <a:pt x="2405641" y="6416313"/>
                  <a:pt x="2412079" y="6402030"/>
                </a:cubicBezTo>
                <a:cubicBezTo>
                  <a:pt x="2404926" y="6396317"/>
                  <a:pt x="2404926" y="6412027"/>
                  <a:pt x="2399204" y="6407742"/>
                </a:cubicBezTo>
                <a:cubicBezTo>
                  <a:pt x="2392767" y="6386319"/>
                  <a:pt x="2387760" y="6391317"/>
                  <a:pt x="2382753" y="6407029"/>
                </a:cubicBezTo>
                <a:cubicBezTo>
                  <a:pt x="2387044" y="6407029"/>
                  <a:pt x="2389190" y="6414171"/>
                  <a:pt x="2392767" y="6416313"/>
                </a:cubicBezTo>
                <a:cubicBezTo>
                  <a:pt x="2382753" y="6426310"/>
                  <a:pt x="2375600" y="6423454"/>
                  <a:pt x="2367732" y="6423454"/>
                </a:cubicBezTo>
                <a:cubicBezTo>
                  <a:pt x="2365586" y="6414171"/>
                  <a:pt x="2376314" y="6417027"/>
                  <a:pt x="2379891" y="6414171"/>
                </a:cubicBezTo>
                <a:cubicBezTo>
                  <a:pt x="2379891" y="6412742"/>
                  <a:pt x="2379891" y="6411313"/>
                  <a:pt x="2379176" y="6409885"/>
                </a:cubicBezTo>
                <a:cubicBezTo>
                  <a:pt x="2379176" y="6409171"/>
                  <a:pt x="2379176" y="6409171"/>
                  <a:pt x="2379176" y="6408457"/>
                </a:cubicBezTo>
                <a:cubicBezTo>
                  <a:pt x="2377030" y="6399888"/>
                  <a:pt x="2368446" y="6394888"/>
                  <a:pt x="2362009" y="6392032"/>
                </a:cubicBezTo>
                <a:cubicBezTo>
                  <a:pt x="2369877" y="6383463"/>
                  <a:pt x="2373453" y="6391317"/>
                  <a:pt x="2379176" y="6394174"/>
                </a:cubicBezTo>
                <a:cubicBezTo>
                  <a:pt x="2379891" y="6387032"/>
                  <a:pt x="2379176" y="6379178"/>
                  <a:pt x="2384183" y="6372751"/>
                </a:cubicBezTo>
                <a:cubicBezTo>
                  <a:pt x="2389190" y="6369893"/>
                  <a:pt x="2390620" y="6383463"/>
                  <a:pt x="2396342" y="6377749"/>
                </a:cubicBezTo>
                <a:cubicBezTo>
                  <a:pt x="2399919" y="6369180"/>
                  <a:pt x="2389190" y="6351326"/>
                  <a:pt x="2403495" y="6347756"/>
                </a:cubicBezTo>
                <a:cubicBezTo>
                  <a:pt x="2404926" y="6352041"/>
                  <a:pt x="2396342" y="6354183"/>
                  <a:pt x="2399204" y="6358468"/>
                </a:cubicBezTo>
                <a:cubicBezTo>
                  <a:pt x="2412079" y="6357039"/>
                  <a:pt x="2407788" y="6349183"/>
                  <a:pt x="2402781" y="6341329"/>
                </a:cubicBezTo>
                <a:cubicBezTo>
                  <a:pt x="2411363" y="6335615"/>
                  <a:pt x="2410648" y="6340614"/>
                  <a:pt x="2412795" y="6348470"/>
                </a:cubicBezTo>
                <a:cubicBezTo>
                  <a:pt x="2410648" y="6339185"/>
                  <a:pt x="2421377" y="6333473"/>
                  <a:pt x="2419947" y="6324902"/>
                </a:cubicBezTo>
                <a:cubicBezTo>
                  <a:pt x="2417802" y="6322046"/>
                  <a:pt x="2413509" y="6327046"/>
                  <a:pt x="2409218" y="6329188"/>
                </a:cubicBezTo>
                <a:cubicBezTo>
                  <a:pt x="2409218" y="6324189"/>
                  <a:pt x="2408502" y="6318475"/>
                  <a:pt x="2414940" y="6314905"/>
                </a:cubicBezTo>
                <a:cubicBezTo>
                  <a:pt x="2404211" y="6312763"/>
                  <a:pt x="2401349" y="6309192"/>
                  <a:pt x="2401349" y="6295623"/>
                </a:cubicBezTo>
                <a:cubicBezTo>
                  <a:pt x="2399919" y="6294195"/>
                  <a:pt x="2397774" y="6294909"/>
                  <a:pt x="2396342" y="6292767"/>
                </a:cubicBezTo>
                <a:cubicBezTo>
                  <a:pt x="2392051" y="6296338"/>
                  <a:pt x="2389905" y="6299909"/>
                  <a:pt x="2389905" y="6304192"/>
                </a:cubicBezTo>
                <a:cubicBezTo>
                  <a:pt x="2384898" y="6306336"/>
                  <a:pt x="2383467" y="6292767"/>
                  <a:pt x="2376314" y="6303479"/>
                </a:cubicBezTo>
                <a:cubicBezTo>
                  <a:pt x="2377746" y="6290624"/>
                  <a:pt x="2369877" y="6289910"/>
                  <a:pt x="2369162" y="6277055"/>
                </a:cubicBezTo>
                <a:cubicBezTo>
                  <a:pt x="2382037" y="6281341"/>
                  <a:pt x="2372023" y="6275628"/>
                  <a:pt x="2372023" y="6270628"/>
                </a:cubicBezTo>
                <a:cubicBezTo>
                  <a:pt x="2373453" y="6258489"/>
                  <a:pt x="2387760" y="6257060"/>
                  <a:pt x="2386328" y="6242777"/>
                </a:cubicBezTo>
                <a:cubicBezTo>
                  <a:pt x="2394197" y="6244206"/>
                  <a:pt x="2400634" y="6248490"/>
                  <a:pt x="2407072" y="6257060"/>
                </a:cubicBezTo>
                <a:cubicBezTo>
                  <a:pt x="2410648" y="6254918"/>
                  <a:pt x="2409933" y="6251347"/>
                  <a:pt x="2412795" y="6249204"/>
                </a:cubicBezTo>
                <a:cubicBezTo>
                  <a:pt x="2410648" y="6247777"/>
                  <a:pt x="2409218" y="6246348"/>
                  <a:pt x="2407072" y="6245633"/>
                </a:cubicBezTo>
                <a:cubicBezTo>
                  <a:pt x="2405641" y="6247777"/>
                  <a:pt x="2404211" y="6248490"/>
                  <a:pt x="2402781" y="6245633"/>
                </a:cubicBezTo>
                <a:cubicBezTo>
                  <a:pt x="2402065" y="6244206"/>
                  <a:pt x="2402781" y="6242777"/>
                  <a:pt x="2402781" y="6241348"/>
                </a:cubicBezTo>
                <a:cubicBezTo>
                  <a:pt x="2400634" y="6239921"/>
                  <a:pt x="2399204" y="6237779"/>
                  <a:pt x="2398488" y="6234208"/>
                </a:cubicBezTo>
                <a:cubicBezTo>
                  <a:pt x="2400634" y="6231350"/>
                  <a:pt x="2402781" y="6229923"/>
                  <a:pt x="2405641" y="6228494"/>
                </a:cubicBezTo>
                <a:cubicBezTo>
                  <a:pt x="2404926" y="6225638"/>
                  <a:pt x="2404211" y="6222067"/>
                  <a:pt x="2401349" y="6217069"/>
                </a:cubicBezTo>
                <a:cubicBezTo>
                  <a:pt x="2388474" y="6222067"/>
                  <a:pt x="2404211" y="6234208"/>
                  <a:pt x="2390620" y="6239206"/>
                </a:cubicBezTo>
                <a:cubicBezTo>
                  <a:pt x="2376314" y="6232779"/>
                  <a:pt x="2378460" y="6211355"/>
                  <a:pt x="2364871" y="6232779"/>
                </a:cubicBezTo>
                <a:cubicBezTo>
                  <a:pt x="2360579" y="6221353"/>
                  <a:pt x="2376314" y="6214926"/>
                  <a:pt x="2377030" y="6204213"/>
                </a:cubicBezTo>
                <a:cubicBezTo>
                  <a:pt x="2366301" y="6214211"/>
                  <a:pt x="2357718" y="6197786"/>
                  <a:pt x="2339836" y="6210640"/>
                </a:cubicBezTo>
                <a:cubicBezTo>
                  <a:pt x="2348418" y="6186360"/>
                  <a:pt x="2395627" y="6179933"/>
                  <a:pt x="2362009" y="6140656"/>
                </a:cubicBezTo>
                <a:cubicBezTo>
                  <a:pt x="2359148" y="6137085"/>
                  <a:pt x="2354141" y="6142798"/>
                  <a:pt x="2351995" y="6137798"/>
                </a:cubicBezTo>
                <a:cubicBezTo>
                  <a:pt x="2342697" y="6144227"/>
                  <a:pt x="2364871" y="6142084"/>
                  <a:pt x="2349134" y="6149939"/>
                </a:cubicBezTo>
                <a:cubicBezTo>
                  <a:pt x="2354141" y="6155652"/>
                  <a:pt x="2361294" y="6149939"/>
                  <a:pt x="2364871" y="6163508"/>
                </a:cubicBezTo>
                <a:cubicBezTo>
                  <a:pt x="2344127" y="6182076"/>
                  <a:pt x="2330537" y="6222067"/>
                  <a:pt x="2305503" y="6195644"/>
                </a:cubicBezTo>
                <a:cubicBezTo>
                  <a:pt x="2315516" y="6197072"/>
                  <a:pt x="2311940" y="6194216"/>
                  <a:pt x="2307648" y="6189217"/>
                </a:cubicBezTo>
                <a:cubicBezTo>
                  <a:pt x="2299064" y="6192788"/>
                  <a:pt x="2289050" y="6196358"/>
                  <a:pt x="2276891" y="6202786"/>
                </a:cubicBezTo>
                <a:cubicBezTo>
                  <a:pt x="2280468" y="6194930"/>
                  <a:pt x="2291196" y="6188503"/>
                  <a:pt x="2303357" y="6182789"/>
                </a:cubicBezTo>
                <a:cubicBezTo>
                  <a:pt x="2301926" y="6178505"/>
                  <a:pt x="2302641" y="6174220"/>
                  <a:pt x="2311224" y="6171364"/>
                </a:cubicBezTo>
                <a:cubicBezTo>
                  <a:pt x="2307648" y="6166364"/>
                  <a:pt x="2304071" y="6162079"/>
                  <a:pt x="2299780" y="6159223"/>
                </a:cubicBezTo>
                <a:cubicBezTo>
                  <a:pt x="2290482" y="6162794"/>
                  <a:pt x="2281898" y="6169935"/>
                  <a:pt x="2273315" y="6177791"/>
                </a:cubicBezTo>
                <a:cubicBezTo>
                  <a:pt x="2251141" y="6177791"/>
                  <a:pt x="2296203" y="6152796"/>
                  <a:pt x="2281182" y="6154225"/>
                </a:cubicBezTo>
                <a:cubicBezTo>
                  <a:pt x="2280468" y="6151367"/>
                  <a:pt x="2282613" y="6150654"/>
                  <a:pt x="2285475" y="6150654"/>
                </a:cubicBezTo>
                <a:cubicBezTo>
                  <a:pt x="2279752" y="6146369"/>
                  <a:pt x="2276175" y="6142798"/>
                  <a:pt x="2279036" y="6134942"/>
                </a:cubicBezTo>
                <a:cubicBezTo>
                  <a:pt x="2272599" y="6134228"/>
                  <a:pt x="2246134" y="6153510"/>
                  <a:pt x="2246849" y="6174220"/>
                </a:cubicBezTo>
                <a:cubicBezTo>
                  <a:pt x="2250426" y="6172077"/>
                  <a:pt x="2254717" y="6170649"/>
                  <a:pt x="2259008" y="6168507"/>
                </a:cubicBezTo>
                <a:cubicBezTo>
                  <a:pt x="2259008" y="6182789"/>
                  <a:pt x="2245419" y="6179933"/>
                  <a:pt x="2233974" y="6190645"/>
                </a:cubicBezTo>
                <a:cubicBezTo>
                  <a:pt x="2231114" y="6186360"/>
                  <a:pt x="2233259" y="6182789"/>
                  <a:pt x="2238266" y="6179218"/>
                </a:cubicBezTo>
                <a:cubicBezTo>
                  <a:pt x="2228252" y="6179218"/>
                  <a:pt x="2238266" y="6167793"/>
                  <a:pt x="2216807" y="6188503"/>
                </a:cubicBezTo>
                <a:cubicBezTo>
                  <a:pt x="2233259" y="6184218"/>
                  <a:pt x="2228967" y="6197786"/>
                  <a:pt x="2241842" y="6210640"/>
                </a:cubicBezTo>
                <a:cubicBezTo>
                  <a:pt x="2228967" y="6221353"/>
                  <a:pt x="2228252" y="6206357"/>
                  <a:pt x="2224675" y="6199215"/>
                </a:cubicBezTo>
                <a:cubicBezTo>
                  <a:pt x="2221814" y="6200643"/>
                  <a:pt x="2218953" y="6202071"/>
                  <a:pt x="2215377" y="6203499"/>
                </a:cubicBezTo>
                <a:cubicBezTo>
                  <a:pt x="2211800" y="6209213"/>
                  <a:pt x="2208224" y="6214926"/>
                  <a:pt x="2202502" y="6213498"/>
                </a:cubicBezTo>
                <a:cubicBezTo>
                  <a:pt x="2199640" y="6217069"/>
                  <a:pt x="2204647" y="6222067"/>
                  <a:pt x="2199640" y="6225638"/>
                </a:cubicBezTo>
                <a:cubicBezTo>
                  <a:pt x="2215377" y="6233494"/>
                  <a:pt x="2212516" y="6202786"/>
                  <a:pt x="2223245" y="6209213"/>
                </a:cubicBezTo>
                <a:cubicBezTo>
                  <a:pt x="2228967" y="6218496"/>
                  <a:pt x="2224675" y="6224923"/>
                  <a:pt x="2216807" y="6223496"/>
                </a:cubicBezTo>
                <a:cubicBezTo>
                  <a:pt x="2216807" y="6224923"/>
                  <a:pt x="2217523" y="6225638"/>
                  <a:pt x="2218238" y="6227067"/>
                </a:cubicBezTo>
                <a:cubicBezTo>
                  <a:pt x="2227537" y="6220638"/>
                  <a:pt x="2238266" y="6214211"/>
                  <a:pt x="2251141" y="6208499"/>
                </a:cubicBezTo>
                <a:cubicBezTo>
                  <a:pt x="2247565" y="6217069"/>
                  <a:pt x="2235405" y="6224923"/>
                  <a:pt x="2233259" y="6233494"/>
                </a:cubicBezTo>
                <a:cubicBezTo>
                  <a:pt x="2232544" y="6234208"/>
                  <a:pt x="2231828" y="6234208"/>
                  <a:pt x="2231114" y="6234208"/>
                </a:cubicBezTo>
                <a:cubicBezTo>
                  <a:pt x="2231828" y="6235636"/>
                  <a:pt x="2230398" y="6237779"/>
                  <a:pt x="2226107" y="6241348"/>
                </a:cubicBezTo>
                <a:cubicBezTo>
                  <a:pt x="2229682" y="6245633"/>
                  <a:pt x="2236121" y="6238492"/>
                  <a:pt x="2241128" y="6235636"/>
                </a:cubicBezTo>
                <a:cubicBezTo>
                  <a:pt x="2241842" y="6262059"/>
                  <a:pt x="2212516" y="6257060"/>
                  <a:pt x="2217523" y="6277055"/>
                </a:cubicBezTo>
                <a:cubicBezTo>
                  <a:pt x="2211800" y="6267772"/>
                  <a:pt x="2208224" y="6247062"/>
                  <a:pt x="2196779" y="6262059"/>
                </a:cubicBezTo>
                <a:cubicBezTo>
                  <a:pt x="2191772" y="6254918"/>
                  <a:pt x="2193203" y="6249204"/>
                  <a:pt x="2201072" y="6244206"/>
                </a:cubicBezTo>
                <a:cubicBezTo>
                  <a:pt x="2193919" y="6239206"/>
                  <a:pt x="2184620" y="6245633"/>
                  <a:pt x="2174606" y="6253489"/>
                </a:cubicBezTo>
                <a:cubicBezTo>
                  <a:pt x="2168169" y="6247777"/>
                  <a:pt x="2162446" y="6244919"/>
                  <a:pt x="2156723" y="6236350"/>
                </a:cubicBezTo>
                <a:cubicBezTo>
                  <a:pt x="2154578" y="6237779"/>
                  <a:pt x="2151718" y="6238492"/>
                  <a:pt x="2149571" y="6239921"/>
                </a:cubicBezTo>
                <a:cubicBezTo>
                  <a:pt x="2151002" y="6244919"/>
                  <a:pt x="2156723" y="6250633"/>
                  <a:pt x="2147425" y="6252775"/>
                </a:cubicBezTo>
                <a:cubicBezTo>
                  <a:pt x="2147425" y="6243491"/>
                  <a:pt x="2145279" y="6242063"/>
                  <a:pt x="2141704" y="6242777"/>
                </a:cubicBezTo>
                <a:cubicBezTo>
                  <a:pt x="2123106" y="6250633"/>
                  <a:pt x="2101648" y="6259916"/>
                  <a:pt x="2083766" y="6268486"/>
                </a:cubicBezTo>
                <a:cubicBezTo>
                  <a:pt x="2072321" y="6288482"/>
                  <a:pt x="2049433" y="6287768"/>
                  <a:pt x="2029405" y="6311334"/>
                </a:cubicBezTo>
                <a:cubicBezTo>
                  <a:pt x="2049433" y="6331331"/>
                  <a:pt x="2095210" y="6244919"/>
                  <a:pt x="2125252" y="6263487"/>
                </a:cubicBezTo>
                <a:cubicBezTo>
                  <a:pt x="2130259" y="6265629"/>
                  <a:pt x="2115953" y="6284911"/>
                  <a:pt x="2133120" y="6277770"/>
                </a:cubicBezTo>
                <a:cubicBezTo>
                  <a:pt x="2135981" y="6293480"/>
                  <a:pt x="2103078" y="6299194"/>
                  <a:pt x="2113092" y="6317048"/>
                </a:cubicBezTo>
                <a:cubicBezTo>
                  <a:pt x="2086627" y="6314905"/>
                  <a:pt x="2088057" y="6333473"/>
                  <a:pt x="2066599" y="6339900"/>
                </a:cubicBezTo>
                <a:cubicBezTo>
                  <a:pt x="2063022" y="6342042"/>
                  <a:pt x="2066599" y="6345612"/>
                  <a:pt x="2067314" y="6349183"/>
                </a:cubicBezTo>
                <a:cubicBezTo>
                  <a:pt x="2080189" y="6342042"/>
                  <a:pt x="2093064" y="6337043"/>
                  <a:pt x="2111662" y="6332044"/>
                </a:cubicBezTo>
                <a:cubicBezTo>
                  <a:pt x="2110231" y="6344185"/>
                  <a:pt x="2110231" y="6348470"/>
                  <a:pt x="2120245" y="6356325"/>
                </a:cubicBezTo>
                <a:cubicBezTo>
                  <a:pt x="2108085" y="6354897"/>
                  <a:pt x="2103794" y="6356325"/>
                  <a:pt x="2098071" y="6362038"/>
                </a:cubicBezTo>
                <a:cubicBezTo>
                  <a:pt x="2098071" y="6366322"/>
                  <a:pt x="2093780" y="6369893"/>
                  <a:pt x="2087342" y="6372751"/>
                </a:cubicBezTo>
                <a:cubicBezTo>
                  <a:pt x="2085912" y="6374178"/>
                  <a:pt x="2084481" y="6376321"/>
                  <a:pt x="2082335" y="6378463"/>
                </a:cubicBezTo>
                <a:cubicBezTo>
                  <a:pt x="2080905" y="6375607"/>
                  <a:pt x="2080905" y="6375607"/>
                  <a:pt x="2080905" y="6375607"/>
                </a:cubicBezTo>
                <a:cubicBezTo>
                  <a:pt x="2076613" y="6377035"/>
                  <a:pt x="2072321" y="6378463"/>
                  <a:pt x="2069461" y="6379892"/>
                </a:cubicBezTo>
                <a:cubicBezTo>
                  <a:pt x="2069461" y="6381320"/>
                  <a:pt x="2068745" y="6382748"/>
                  <a:pt x="2067314" y="6384176"/>
                </a:cubicBezTo>
                <a:cubicBezTo>
                  <a:pt x="2060161" y="6393461"/>
                  <a:pt x="2078759" y="6387032"/>
                  <a:pt x="2080905" y="6394174"/>
                </a:cubicBezTo>
                <a:cubicBezTo>
                  <a:pt x="2083050" y="6373464"/>
                  <a:pt x="2099501" y="6376321"/>
                  <a:pt x="2117383" y="6368466"/>
                </a:cubicBezTo>
                <a:cubicBezTo>
                  <a:pt x="2118099" y="6374178"/>
                  <a:pt x="2114522" y="6378463"/>
                  <a:pt x="2115953" y="6384176"/>
                </a:cubicBezTo>
                <a:cubicBezTo>
                  <a:pt x="2125252" y="6374178"/>
                  <a:pt x="2137411" y="6336329"/>
                  <a:pt x="2156723" y="6349898"/>
                </a:cubicBezTo>
                <a:cubicBezTo>
                  <a:pt x="2159585" y="6343470"/>
                  <a:pt x="2166737" y="6337758"/>
                  <a:pt x="2172460" y="6332044"/>
                </a:cubicBezTo>
                <a:cubicBezTo>
                  <a:pt x="2168884" y="6332044"/>
                  <a:pt x="2165307" y="6330616"/>
                  <a:pt x="2163162" y="6327760"/>
                </a:cubicBezTo>
                <a:cubicBezTo>
                  <a:pt x="2172460" y="6314905"/>
                  <a:pt x="2202502" y="6314905"/>
                  <a:pt x="2201786" y="6298480"/>
                </a:cubicBezTo>
                <a:cubicBezTo>
                  <a:pt x="2203217" y="6300622"/>
                  <a:pt x="2208224" y="6302051"/>
                  <a:pt x="2212516" y="6304192"/>
                </a:cubicBezTo>
                <a:cubicBezTo>
                  <a:pt x="2218238" y="6299909"/>
                  <a:pt x="2223960" y="6294909"/>
                  <a:pt x="2228252" y="6289196"/>
                </a:cubicBezTo>
                <a:cubicBezTo>
                  <a:pt x="2229682" y="6294909"/>
                  <a:pt x="2225391" y="6299194"/>
                  <a:pt x="2227537" y="6304907"/>
                </a:cubicBezTo>
                <a:cubicBezTo>
                  <a:pt x="2242558" y="6266343"/>
                  <a:pt x="2271168" y="6267058"/>
                  <a:pt x="2299064" y="6234921"/>
                </a:cubicBezTo>
                <a:cubicBezTo>
                  <a:pt x="2291912" y="6241348"/>
                  <a:pt x="2300496" y="6257774"/>
                  <a:pt x="2302641" y="6242063"/>
                </a:cubicBezTo>
                <a:cubicBezTo>
                  <a:pt x="2306217" y="6241348"/>
                  <a:pt x="2307648" y="6242063"/>
                  <a:pt x="2308364" y="6244206"/>
                </a:cubicBezTo>
                <a:cubicBezTo>
                  <a:pt x="2309794" y="6242777"/>
                  <a:pt x="2311224" y="6242063"/>
                  <a:pt x="2312655" y="6240635"/>
                </a:cubicBezTo>
                <a:cubicBezTo>
                  <a:pt x="2301210" y="6251347"/>
                  <a:pt x="2324815" y="6248490"/>
                  <a:pt x="2312655" y="6257060"/>
                </a:cubicBezTo>
                <a:cubicBezTo>
                  <a:pt x="2324815" y="6261345"/>
                  <a:pt x="2346988" y="6249204"/>
                  <a:pt x="2356287" y="6242063"/>
                </a:cubicBezTo>
                <a:cubicBezTo>
                  <a:pt x="2364871" y="6252060"/>
                  <a:pt x="2314085" y="6274914"/>
                  <a:pt x="2280468" y="6285626"/>
                </a:cubicBezTo>
                <a:cubicBezTo>
                  <a:pt x="2280468" y="6286340"/>
                  <a:pt x="2281182" y="6286340"/>
                  <a:pt x="2281182" y="6287053"/>
                </a:cubicBezTo>
                <a:cubicBezTo>
                  <a:pt x="2260440" y="6300622"/>
                  <a:pt x="2248995" y="6303479"/>
                  <a:pt x="2247565" y="6325617"/>
                </a:cubicBezTo>
                <a:cubicBezTo>
                  <a:pt x="2231828" y="6319904"/>
                  <a:pt x="2226821" y="6339185"/>
                  <a:pt x="2211800" y="6335615"/>
                </a:cubicBezTo>
                <a:cubicBezTo>
                  <a:pt x="2208224" y="6339185"/>
                  <a:pt x="2212516" y="6344185"/>
                  <a:pt x="2214661" y="6349183"/>
                </a:cubicBezTo>
                <a:cubicBezTo>
                  <a:pt x="2194634" y="6343470"/>
                  <a:pt x="2193203" y="6367751"/>
                  <a:pt x="2171744" y="6379178"/>
                </a:cubicBezTo>
                <a:cubicBezTo>
                  <a:pt x="2166023" y="6368466"/>
                  <a:pt x="2166023" y="6368466"/>
                  <a:pt x="2166023" y="6368466"/>
                </a:cubicBezTo>
                <a:cubicBezTo>
                  <a:pt x="2161730" y="6372036"/>
                  <a:pt x="2157439" y="6375607"/>
                  <a:pt x="2154578" y="6371322"/>
                </a:cubicBezTo>
                <a:cubicBezTo>
                  <a:pt x="2162446" y="6387032"/>
                  <a:pt x="2127397" y="6410600"/>
                  <a:pt x="2106655" y="6434881"/>
                </a:cubicBezTo>
                <a:cubicBezTo>
                  <a:pt x="2100932" y="6424168"/>
                  <a:pt x="2100932" y="6424168"/>
                  <a:pt x="2100932" y="6424168"/>
                </a:cubicBezTo>
                <a:cubicBezTo>
                  <a:pt x="2075898" y="6439879"/>
                  <a:pt x="2095210" y="6458447"/>
                  <a:pt x="2066599" y="6478442"/>
                </a:cubicBezTo>
                <a:cubicBezTo>
                  <a:pt x="2075898" y="6484869"/>
                  <a:pt x="2070891" y="6491297"/>
                  <a:pt x="2077328" y="6490583"/>
                </a:cubicBezTo>
                <a:cubicBezTo>
                  <a:pt x="2075898" y="6493440"/>
                  <a:pt x="2072321" y="6497010"/>
                  <a:pt x="2068029" y="6500581"/>
                </a:cubicBezTo>
                <a:cubicBezTo>
                  <a:pt x="2069461" y="6500581"/>
                  <a:pt x="2070891" y="6500581"/>
                  <a:pt x="2072321" y="6500581"/>
                </a:cubicBezTo>
                <a:cubicBezTo>
                  <a:pt x="2068745" y="6514864"/>
                  <a:pt x="2046571" y="6514150"/>
                  <a:pt x="2053724" y="6527718"/>
                </a:cubicBezTo>
                <a:cubicBezTo>
                  <a:pt x="2040133" y="6537002"/>
                  <a:pt x="2040133" y="6537002"/>
                  <a:pt x="2040133" y="6537002"/>
                </a:cubicBezTo>
                <a:cubicBezTo>
                  <a:pt x="2032266" y="6529146"/>
                  <a:pt x="2041564" y="6513435"/>
                  <a:pt x="2027259" y="6522005"/>
                </a:cubicBezTo>
                <a:cubicBezTo>
                  <a:pt x="2027974" y="6523433"/>
                  <a:pt x="2029405" y="6525576"/>
                  <a:pt x="2030119" y="6529146"/>
                </a:cubicBezTo>
                <a:cubicBezTo>
                  <a:pt x="2027974" y="6529860"/>
                  <a:pt x="2025828" y="6530574"/>
                  <a:pt x="2023682" y="6531289"/>
                </a:cubicBezTo>
                <a:cubicBezTo>
                  <a:pt x="2031550" y="6535574"/>
                  <a:pt x="2011523" y="6550570"/>
                  <a:pt x="2016530" y="6560568"/>
                </a:cubicBezTo>
                <a:cubicBezTo>
                  <a:pt x="2005084" y="6557712"/>
                  <a:pt x="1996502" y="6572709"/>
                  <a:pt x="1988633" y="6580565"/>
                </a:cubicBezTo>
                <a:cubicBezTo>
                  <a:pt x="1995070" y="6593419"/>
                  <a:pt x="1998647" y="6577707"/>
                  <a:pt x="2004370" y="6579850"/>
                </a:cubicBezTo>
                <a:cubicBezTo>
                  <a:pt x="2013668" y="6581992"/>
                  <a:pt x="1992925" y="6580565"/>
                  <a:pt x="2003654" y="6590562"/>
                </a:cubicBezTo>
                <a:cubicBezTo>
                  <a:pt x="2003654" y="6589848"/>
                  <a:pt x="2003654" y="6589848"/>
                  <a:pt x="2004370" y="6589134"/>
                </a:cubicBezTo>
                <a:cubicBezTo>
                  <a:pt x="2005084" y="6587706"/>
                  <a:pt x="2006516" y="6585563"/>
                  <a:pt x="2008661" y="6584135"/>
                </a:cubicBezTo>
                <a:cubicBezTo>
                  <a:pt x="2009377" y="6582707"/>
                  <a:pt x="2010807" y="6580565"/>
                  <a:pt x="2011523" y="6579136"/>
                </a:cubicBezTo>
                <a:cubicBezTo>
                  <a:pt x="2012238" y="6577707"/>
                  <a:pt x="2012238" y="6576280"/>
                  <a:pt x="2011523" y="6574851"/>
                </a:cubicBezTo>
                <a:cubicBezTo>
                  <a:pt x="2020105" y="6574851"/>
                  <a:pt x="2034412" y="6570567"/>
                  <a:pt x="2030835" y="6557712"/>
                </a:cubicBezTo>
                <a:cubicBezTo>
                  <a:pt x="2037987" y="6554141"/>
                  <a:pt x="2040849" y="6565567"/>
                  <a:pt x="2047286" y="6564139"/>
                </a:cubicBezTo>
                <a:cubicBezTo>
                  <a:pt x="2049433" y="6566996"/>
                  <a:pt x="2037987" y="6577707"/>
                  <a:pt x="2046571" y="6574851"/>
                </a:cubicBezTo>
                <a:cubicBezTo>
                  <a:pt x="2048717" y="6579850"/>
                  <a:pt x="2045140" y="6577707"/>
                  <a:pt x="2041564" y="6578421"/>
                </a:cubicBezTo>
                <a:cubicBezTo>
                  <a:pt x="2040849" y="6579136"/>
                  <a:pt x="2040849" y="6580565"/>
                  <a:pt x="2039419" y="6581992"/>
                </a:cubicBezTo>
                <a:cubicBezTo>
                  <a:pt x="2048717" y="6588419"/>
                  <a:pt x="2058015" y="6578421"/>
                  <a:pt x="2064454" y="6569138"/>
                </a:cubicBezTo>
                <a:cubicBezTo>
                  <a:pt x="2060877" y="6566282"/>
                  <a:pt x="2059447" y="6563425"/>
                  <a:pt x="2058015" y="6561282"/>
                </a:cubicBezTo>
                <a:cubicBezTo>
                  <a:pt x="2055154" y="6560568"/>
                  <a:pt x="2051578" y="6559140"/>
                  <a:pt x="2048001" y="6559855"/>
                </a:cubicBezTo>
                <a:cubicBezTo>
                  <a:pt x="2045140" y="6549856"/>
                  <a:pt x="2054440" y="6544143"/>
                  <a:pt x="2061592" y="6546286"/>
                </a:cubicBezTo>
                <a:cubicBezTo>
                  <a:pt x="2063022" y="6545572"/>
                  <a:pt x="2064454" y="6544143"/>
                  <a:pt x="2065884" y="6542715"/>
                </a:cubicBezTo>
                <a:cubicBezTo>
                  <a:pt x="2065884" y="6540572"/>
                  <a:pt x="2065168" y="6537716"/>
                  <a:pt x="2063738" y="6534145"/>
                </a:cubicBezTo>
                <a:cubicBezTo>
                  <a:pt x="2078043" y="6534860"/>
                  <a:pt x="2083050" y="6521291"/>
                  <a:pt x="2095210" y="6527004"/>
                </a:cubicBezTo>
                <a:cubicBezTo>
                  <a:pt x="2112376" y="6515577"/>
                  <a:pt x="2109515" y="6499152"/>
                  <a:pt x="2107369" y="6482728"/>
                </a:cubicBezTo>
                <a:cubicBezTo>
                  <a:pt x="2114522" y="6484869"/>
                  <a:pt x="2120245" y="6488440"/>
                  <a:pt x="2128113" y="6485584"/>
                </a:cubicBezTo>
                <a:cubicBezTo>
                  <a:pt x="2129543" y="6493440"/>
                  <a:pt x="2117383" y="6488440"/>
                  <a:pt x="2111662" y="6497010"/>
                </a:cubicBezTo>
                <a:cubicBezTo>
                  <a:pt x="2116669" y="6503437"/>
                  <a:pt x="2117383" y="6502723"/>
                  <a:pt x="2124536" y="6509865"/>
                </a:cubicBezTo>
                <a:cubicBezTo>
                  <a:pt x="2112376" y="6517720"/>
                  <a:pt x="2100217" y="6530574"/>
                  <a:pt x="2086627" y="6539145"/>
                </a:cubicBezTo>
                <a:cubicBezTo>
                  <a:pt x="2084481" y="6545572"/>
                  <a:pt x="2075898" y="6552713"/>
                  <a:pt x="2068745" y="6556284"/>
                </a:cubicBezTo>
                <a:cubicBezTo>
                  <a:pt x="2070175" y="6557712"/>
                  <a:pt x="2070891" y="6559855"/>
                  <a:pt x="2070891" y="6560568"/>
                </a:cubicBezTo>
                <a:cubicBezTo>
                  <a:pt x="2078043" y="6570567"/>
                  <a:pt x="2070891" y="6585563"/>
                  <a:pt x="2076613" y="6600560"/>
                </a:cubicBezTo>
                <a:cubicBezTo>
                  <a:pt x="2065884" y="6599846"/>
                  <a:pt x="2043710" y="6615558"/>
                  <a:pt x="2045856" y="6627697"/>
                </a:cubicBezTo>
                <a:cubicBezTo>
                  <a:pt x="2035842" y="6629839"/>
                  <a:pt x="2026543" y="6631268"/>
                  <a:pt x="2017245" y="6634839"/>
                </a:cubicBezTo>
                <a:cubicBezTo>
                  <a:pt x="2016530" y="6636267"/>
                  <a:pt x="2015098" y="6638409"/>
                  <a:pt x="2013668" y="6639838"/>
                </a:cubicBezTo>
                <a:cubicBezTo>
                  <a:pt x="2015098" y="6641266"/>
                  <a:pt x="2018675" y="6641266"/>
                  <a:pt x="2020821" y="6640551"/>
                </a:cubicBezTo>
                <a:cubicBezTo>
                  <a:pt x="2017960" y="6662690"/>
                  <a:pt x="2002939" y="6640551"/>
                  <a:pt x="1995786" y="6643409"/>
                </a:cubicBezTo>
                <a:cubicBezTo>
                  <a:pt x="1987203" y="6653407"/>
                  <a:pt x="2002939" y="6649122"/>
                  <a:pt x="2003654" y="6658405"/>
                </a:cubicBezTo>
                <a:cubicBezTo>
                  <a:pt x="1992210" y="6662690"/>
                  <a:pt x="1995786" y="6659834"/>
                  <a:pt x="1987203" y="6669832"/>
                </a:cubicBezTo>
                <a:cubicBezTo>
                  <a:pt x="1985772" y="6666975"/>
                  <a:pt x="1983626" y="6664119"/>
                  <a:pt x="1982196" y="6660548"/>
                </a:cubicBezTo>
                <a:cubicBezTo>
                  <a:pt x="1980051" y="6665546"/>
                  <a:pt x="1973612" y="6668403"/>
                  <a:pt x="1968606" y="6669117"/>
                </a:cubicBezTo>
                <a:cubicBezTo>
                  <a:pt x="1970037" y="6672688"/>
                  <a:pt x="1971467" y="6676259"/>
                  <a:pt x="1974328" y="6679115"/>
                </a:cubicBezTo>
                <a:cubicBezTo>
                  <a:pt x="1963599" y="6690541"/>
                  <a:pt x="1960737" y="6667690"/>
                  <a:pt x="1951439" y="6670546"/>
                </a:cubicBezTo>
                <a:cubicBezTo>
                  <a:pt x="1951439" y="6675544"/>
                  <a:pt x="1963599" y="6691969"/>
                  <a:pt x="1945002" y="6700539"/>
                </a:cubicBezTo>
                <a:cubicBezTo>
                  <a:pt x="1946432" y="6693398"/>
                  <a:pt x="1942855" y="6694112"/>
                  <a:pt x="1939279" y="6689827"/>
                </a:cubicBezTo>
                <a:cubicBezTo>
                  <a:pt x="1936418" y="6696254"/>
                  <a:pt x="1937848" y="6704110"/>
                  <a:pt x="1937134" y="6711251"/>
                </a:cubicBezTo>
                <a:cubicBezTo>
                  <a:pt x="1916390" y="6721249"/>
                  <a:pt x="1899939" y="6736247"/>
                  <a:pt x="1882057" y="6751243"/>
                </a:cubicBezTo>
                <a:cubicBezTo>
                  <a:pt x="1878480" y="6749815"/>
                  <a:pt x="1875619" y="6748386"/>
                  <a:pt x="1872759" y="6743388"/>
                </a:cubicBezTo>
                <a:cubicBezTo>
                  <a:pt x="1861313" y="6747672"/>
                  <a:pt x="1872043" y="6757671"/>
                  <a:pt x="1860599" y="6761955"/>
                </a:cubicBezTo>
                <a:cubicBezTo>
                  <a:pt x="1847724" y="6751957"/>
                  <a:pt x="1831987" y="6758384"/>
                  <a:pt x="1823403" y="6759098"/>
                </a:cubicBezTo>
                <a:cubicBezTo>
                  <a:pt x="1824119" y="6751957"/>
                  <a:pt x="1819112" y="6743388"/>
                  <a:pt x="1820543" y="6736247"/>
                </a:cubicBezTo>
                <a:cubicBezTo>
                  <a:pt x="1824119" y="6736961"/>
                  <a:pt x="1827696" y="6735532"/>
                  <a:pt x="1831272" y="6734103"/>
                </a:cubicBezTo>
                <a:cubicBezTo>
                  <a:pt x="1833417" y="6729819"/>
                  <a:pt x="1836994" y="6727676"/>
                  <a:pt x="1840571" y="6725534"/>
                </a:cubicBezTo>
                <a:cubicBezTo>
                  <a:pt x="1852731" y="6711251"/>
                  <a:pt x="1863459" y="6688400"/>
                  <a:pt x="1881341" y="6694112"/>
                </a:cubicBezTo>
                <a:cubicBezTo>
                  <a:pt x="1882773" y="6689113"/>
                  <a:pt x="1885633" y="6684829"/>
                  <a:pt x="1889925" y="6681971"/>
                </a:cubicBezTo>
                <a:cubicBezTo>
                  <a:pt x="1892071" y="6678401"/>
                  <a:pt x="1894217" y="6674830"/>
                  <a:pt x="1897078" y="6671259"/>
                </a:cubicBezTo>
                <a:cubicBezTo>
                  <a:pt x="1897078" y="6666975"/>
                  <a:pt x="1902801" y="6660548"/>
                  <a:pt x="1903515" y="6657691"/>
                </a:cubicBezTo>
                <a:cubicBezTo>
                  <a:pt x="1902801" y="6654834"/>
                  <a:pt x="1901369" y="6655549"/>
                  <a:pt x="1899939" y="6656263"/>
                </a:cubicBezTo>
                <a:cubicBezTo>
                  <a:pt x="1904946" y="6648407"/>
                  <a:pt x="1904946" y="6655549"/>
                  <a:pt x="1903515" y="6662690"/>
                </a:cubicBezTo>
                <a:cubicBezTo>
                  <a:pt x="1909238" y="6656977"/>
                  <a:pt x="1915675" y="6651978"/>
                  <a:pt x="1922113" y="6648407"/>
                </a:cubicBezTo>
                <a:cubicBezTo>
                  <a:pt x="1922828" y="6647693"/>
                  <a:pt x="1922828" y="6646265"/>
                  <a:pt x="1922828" y="6644122"/>
                </a:cubicBezTo>
                <a:cubicBezTo>
                  <a:pt x="1926404" y="6641980"/>
                  <a:pt x="1927834" y="6643409"/>
                  <a:pt x="1929265" y="6645551"/>
                </a:cubicBezTo>
                <a:cubicBezTo>
                  <a:pt x="1933557" y="6644122"/>
                  <a:pt x="1937848" y="6643409"/>
                  <a:pt x="1941425" y="6642695"/>
                </a:cubicBezTo>
                <a:cubicBezTo>
                  <a:pt x="1944286" y="6641266"/>
                  <a:pt x="1946432" y="6639124"/>
                  <a:pt x="1947148" y="6636981"/>
                </a:cubicBezTo>
                <a:cubicBezTo>
                  <a:pt x="1947148" y="6636267"/>
                  <a:pt x="1947148" y="6635553"/>
                  <a:pt x="1947148" y="6635553"/>
                </a:cubicBezTo>
                <a:cubicBezTo>
                  <a:pt x="1947862" y="6633410"/>
                  <a:pt x="1947862" y="6631268"/>
                  <a:pt x="1947862" y="6628412"/>
                </a:cubicBezTo>
                <a:cubicBezTo>
                  <a:pt x="1940709" y="6619128"/>
                  <a:pt x="1927834" y="6636981"/>
                  <a:pt x="1922113" y="6624126"/>
                </a:cubicBezTo>
                <a:cubicBezTo>
                  <a:pt x="1921397" y="6624126"/>
                  <a:pt x="1921397" y="6624126"/>
                  <a:pt x="1921397" y="6624126"/>
                </a:cubicBezTo>
                <a:cubicBezTo>
                  <a:pt x="1918536" y="6626983"/>
                  <a:pt x="1922828" y="6631982"/>
                  <a:pt x="1924258" y="6635553"/>
                </a:cubicBezTo>
                <a:cubicBezTo>
                  <a:pt x="1919967" y="6636267"/>
                  <a:pt x="1914244" y="6639838"/>
                  <a:pt x="1912099" y="6630554"/>
                </a:cubicBezTo>
                <a:cubicBezTo>
                  <a:pt x="1905661" y="6649122"/>
                  <a:pt x="1893501" y="6632697"/>
                  <a:pt x="1879196" y="6653407"/>
                </a:cubicBezTo>
                <a:cubicBezTo>
                  <a:pt x="1889925" y="6656977"/>
                  <a:pt x="1885633" y="6669832"/>
                  <a:pt x="1889210" y="6678401"/>
                </a:cubicBezTo>
                <a:cubicBezTo>
                  <a:pt x="1884203" y="6681258"/>
                  <a:pt x="1882773" y="6673402"/>
                  <a:pt x="1877050" y="6679829"/>
                </a:cubicBezTo>
                <a:cubicBezTo>
                  <a:pt x="1884203" y="6669117"/>
                  <a:pt x="1879196" y="6666261"/>
                  <a:pt x="1869897" y="6659834"/>
                </a:cubicBezTo>
                <a:cubicBezTo>
                  <a:pt x="1867036" y="6666975"/>
                  <a:pt x="1872043" y="6675544"/>
                  <a:pt x="1861313" y="6680544"/>
                </a:cubicBezTo>
                <a:cubicBezTo>
                  <a:pt x="1864175" y="6668403"/>
                  <a:pt x="1859883" y="6672688"/>
                  <a:pt x="1853445" y="6664832"/>
                </a:cubicBezTo>
                <a:cubicBezTo>
                  <a:pt x="1878480" y="6657691"/>
                  <a:pt x="1897794" y="6615558"/>
                  <a:pt x="1919967" y="6619128"/>
                </a:cubicBezTo>
                <a:cubicBezTo>
                  <a:pt x="1921397" y="6617699"/>
                  <a:pt x="1922113" y="6618414"/>
                  <a:pt x="1922828" y="6619128"/>
                </a:cubicBezTo>
                <a:cubicBezTo>
                  <a:pt x="1924258" y="6615558"/>
                  <a:pt x="1926404" y="6611987"/>
                  <a:pt x="1928550" y="6608416"/>
                </a:cubicBezTo>
                <a:cubicBezTo>
                  <a:pt x="1891355" y="6616985"/>
                  <a:pt x="1888494" y="6639124"/>
                  <a:pt x="1856307" y="6659834"/>
                </a:cubicBezTo>
                <a:cubicBezTo>
                  <a:pt x="1854161" y="6653407"/>
                  <a:pt x="1857738" y="6647693"/>
                  <a:pt x="1862745" y="6642695"/>
                </a:cubicBezTo>
                <a:cubicBezTo>
                  <a:pt x="1863459" y="6641266"/>
                  <a:pt x="1864890" y="6640551"/>
                  <a:pt x="1866320" y="6639124"/>
                </a:cubicBezTo>
                <a:cubicBezTo>
                  <a:pt x="1872043" y="6634839"/>
                  <a:pt x="1877050" y="6629839"/>
                  <a:pt x="1878480" y="6624126"/>
                </a:cubicBezTo>
                <a:cubicBezTo>
                  <a:pt x="1867752" y="6624841"/>
                  <a:pt x="1869897" y="6616271"/>
                  <a:pt x="1866320" y="6610558"/>
                </a:cubicBezTo>
                <a:cubicBezTo>
                  <a:pt x="1862029" y="6613414"/>
                  <a:pt x="1857738" y="6616985"/>
                  <a:pt x="1853445" y="6621985"/>
                </a:cubicBezTo>
                <a:cubicBezTo>
                  <a:pt x="1852731" y="6613414"/>
                  <a:pt x="1855592" y="6608416"/>
                  <a:pt x="1859883" y="6604131"/>
                </a:cubicBezTo>
                <a:cubicBezTo>
                  <a:pt x="1859168" y="6596989"/>
                  <a:pt x="1866320" y="6591277"/>
                  <a:pt x="1865606" y="6583421"/>
                </a:cubicBezTo>
                <a:cubicBezTo>
                  <a:pt x="1870612" y="6581992"/>
                  <a:pt x="1874189" y="6587706"/>
                  <a:pt x="1874904" y="6594133"/>
                </a:cubicBezTo>
                <a:cubicBezTo>
                  <a:pt x="1879196" y="6590562"/>
                  <a:pt x="1882057" y="6586992"/>
                  <a:pt x="1882773" y="6580565"/>
                </a:cubicBezTo>
                <a:cubicBezTo>
                  <a:pt x="1889925" y="6574136"/>
                  <a:pt x="1890640" y="6592704"/>
                  <a:pt x="1897794" y="6584135"/>
                </a:cubicBezTo>
                <a:cubicBezTo>
                  <a:pt x="1888494" y="6599131"/>
                  <a:pt x="1880626" y="6601988"/>
                  <a:pt x="1871327" y="6607702"/>
                </a:cubicBezTo>
                <a:cubicBezTo>
                  <a:pt x="1877766" y="6609844"/>
                  <a:pt x="1889925" y="6599131"/>
                  <a:pt x="1886348" y="6613414"/>
                </a:cubicBezTo>
                <a:cubicBezTo>
                  <a:pt x="1905661" y="6609129"/>
                  <a:pt x="1896362" y="6595561"/>
                  <a:pt x="1915675" y="6591990"/>
                </a:cubicBezTo>
                <a:cubicBezTo>
                  <a:pt x="1915675" y="6585563"/>
                  <a:pt x="1914960" y="6579136"/>
                  <a:pt x="1913529" y="6573423"/>
                </a:cubicBezTo>
                <a:cubicBezTo>
                  <a:pt x="1909953" y="6576280"/>
                  <a:pt x="1902085" y="6574851"/>
                  <a:pt x="1905661" y="6568424"/>
                </a:cubicBezTo>
                <a:cubicBezTo>
                  <a:pt x="1900654" y="6571280"/>
                  <a:pt x="1900654" y="6571280"/>
                  <a:pt x="1900654" y="6571280"/>
                </a:cubicBezTo>
                <a:cubicBezTo>
                  <a:pt x="1899939" y="6564853"/>
                  <a:pt x="1906376" y="6566282"/>
                  <a:pt x="1911383" y="6567709"/>
                </a:cubicBezTo>
                <a:cubicBezTo>
                  <a:pt x="1904231" y="6548428"/>
                  <a:pt x="1887064" y="6537716"/>
                  <a:pt x="1867752" y="6551999"/>
                </a:cubicBezTo>
                <a:cubicBezTo>
                  <a:pt x="1850585" y="6596989"/>
                  <a:pt x="1789070" y="6589134"/>
                  <a:pt x="1769758" y="6648407"/>
                </a:cubicBezTo>
                <a:cubicBezTo>
                  <a:pt x="1736140" y="6640551"/>
                  <a:pt x="1727557" y="6674117"/>
                  <a:pt x="1705383" y="6679829"/>
                </a:cubicBezTo>
                <a:cubicBezTo>
                  <a:pt x="1709674" y="6692683"/>
                  <a:pt x="1718258" y="6686971"/>
                  <a:pt x="1727557" y="6679115"/>
                </a:cubicBezTo>
                <a:cubicBezTo>
                  <a:pt x="1728272" y="6700539"/>
                  <a:pt x="1710390" y="6681971"/>
                  <a:pt x="1708244" y="6702681"/>
                </a:cubicBezTo>
                <a:cubicBezTo>
                  <a:pt x="1698945" y="6680544"/>
                  <a:pt x="1692508" y="6657691"/>
                  <a:pt x="1671050" y="6665546"/>
                </a:cubicBezTo>
                <a:cubicBezTo>
                  <a:pt x="1667473" y="6667690"/>
                  <a:pt x="1670334" y="6671973"/>
                  <a:pt x="1671050" y="6674830"/>
                </a:cubicBezTo>
                <a:cubicBezTo>
                  <a:pt x="1666043" y="6669832"/>
                  <a:pt x="1658175" y="6677687"/>
                  <a:pt x="1651736" y="6679115"/>
                </a:cubicBezTo>
                <a:cubicBezTo>
                  <a:pt x="1651736" y="6680544"/>
                  <a:pt x="1652452" y="6681971"/>
                  <a:pt x="1653883" y="6683400"/>
                </a:cubicBezTo>
                <a:cubicBezTo>
                  <a:pt x="1649591" y="6682686"/>
                  <a:pt x="1646015" y="6679115"/>
                  <a:pt x="1639577" y="6686971"/>
                </a:cubicBezTo>
                <a:cubicBezTo>
                  <a:pt x="1638862" y="6679829"/>
                  <a:pt x="1642438" y="6674117"/>
                  <a:pt x="1649591" y="6669117"/>
                </a:cubicBezTo>
                <a:cubicBezTo>
                  <a:pt x="1650306" y="6669117"/>
                  <a:pt x="1650306" y="6669832"/>
                  <a:pt x="1650306" y="6670546"/>
                </a:cubicBezTo>
                <a:cubicBezTo>
                  <a:pt x="1663897" y="6659119"/>
                  <a:pt x="1668189" y="6646265"/>
                  <a:pt x="1683925" y="6656263"/>
                </a:cubicBezTo>
                <a:cubicBezTo>
                  <a:pt x="1685355" y="6649122"/>
                  <a:pt x="1684639" y="6641266"/>
                  <a:pt x="1696085" y="6636981"/>
                </a:cubicBezTo>
                <a:cubicBezTo>
                  <a:pt x="1679633" y="6630554"/>
                  <a:pt x="1664612" y="6644122"/>
                  <a:pt x="1649591" y="6655549"/>
                </a:cubicBezTo>
                <a:cubicBezTo>
                  <a:pt x="1654598" y="6652692"/>
                  <a:pt x="1658890" y="6650549"/>
                  <a:pt x="1661750" y="6648407"/>
                </a:cubicBezTo>
                <a:cubicBezTo>
                  <a:pt x="1658175" y="6659834"/>
                  <a:pt x="1641724" y="6666261"/>
                  <a:pt x="1627417" y="6671259"/>
                </a:cubicBezTo>
                <a:cubicBezTo>
                  <a:pt x="1627417" y="6669832"/>
                  <a:pt x="1628848" y="6667690"/>
                  <a:pt x="1630994" y="6666261"/>
                </a:cubicBezTo>
                <a:cubicBezTo>
                  <a:pt x="1629563" y="6666261"/>
                  <a:pt x="1628133" y="6666975"/>
                  <a:pt x="1626703" y="6667690"/>
                </a:cubicBezTo>
                <a:cubicBezTo>
                  <a:pt x="1625271" y="6674117"/>
                  <a:pt x="1632424" y="6687685"/>
                  <a:pt x="1609535" y="6694827"/>
                </a:cubicBezTo>
                <a:cubicBezTo>
                  <a:pt x="1615973" y="6704824"/>
                  <a:pt x="1626703" y="6691256"/>
                  <a:pt x="1632424" y="6703396"/>
                </a:cubicBezTo>
                <a:cubicBezTo>
                  <a:pt x="1618119" y="6714108"/>
                  <a:pt x="1625271" y="6711251"/>
                  <a:pt x="1607389" y="6716250"/>
                </a:cubicBezTo>
                <a:cubicBezTo>
                  <a:pt x="1605244" y="6723391"/>
                  <a:pt x="1612396" y="6721249"/>
                  <a:pt x="1606675" y="6731961"/>
                </a:cubicBezTo>
                <a:cubicBezTo>
                  <a:pt x="1590938" y="6724820"/>
                  <a:pt x="1563042" y="6714108"/>
                  <a:pt x="1548021" y="6739817"/>
                </a:cubicBezTo>
                <a:cubicBezTo>
                  <a:pt x="1552313" y="6740530"/>
                  <a:pt x="1564473" y="6737674"/>
                  <a:pt x="1576633" y="6734103"/>
                </a:cubicBezTo>
                <a:cubicBezTo>
                  <a:pt x="1571626" y="6743388"/>
                  <a:pt x="1565903" y="6752671"/>
                  <a:pt x="1559466" y="6761242"/>
                </a:cubicBezTo>
                <a:cubicBezTo>
                  <a:pt x="1555174" y="6751957"/>
                  <a:pt x="1550883" y="6743388"/>
                  <a:pt x="1543730" y="6748386"/>
                </a:cubicBezTo>
                <a:cubicBezTo>
                  <a:pt x="1534432" y="6759098"/>
                  <a:pt x="1545160" y="6756242"/>
                  <a:pt x="1549453" y="6768382"/>
                </a:cubicBezTo>
                <a:cubicBezTo>
                  <a:pt x="1539439" y="6767669"/>
                  <a:pt x="1523702" y="6755528"/>
                  <a:pt x="1522986" y="6777666"/>
                </a:cubicBezTo>
                <a:cubicBezTo>
                  <a:pt x="1515834" y="6771239"/>
                  <a:pt x="1503674" y="6784093"/>
                  <a:pt x="1495806" y="6777666"/>
                </a:cubicBezTo>
                <a:cubicBezTo>
                  <a:pt x="1488653" y="6787664"/>
                  <a:pt x="1510111" y="6778381"/>
                  <a:pt x="1503674" y="6791949"/>
                </a:cubicBezTo>
                <a:cubicBezTo>
                  <a:pt x="1485076" y="6780523"/>
                  <a:pt x="1480069" y="6773381"/>
                  <a:pt x="1459326" y="6784808"/>
                </a:cubicBezTo>
                <a:cubicBezTo>
                  <a:pt x="1455750" y="6787664"/>
                  <a:pt x="1459326" y="6796233"/>
                  <a:pt x="1462903" y="6796233"/>
                </a:cubicBezTo>
                <a:cubicBezTo>
                  <a:pt x="1447882" y="6799804"/>
                  <a:pt x="1431431" y="6827655"/>
                  <a:pt x="1416410" y="6840511"/>
                </a:cubicBezTo>
                <a:cubicBezTo>
                  <a:pt x="1412833" y="6835511"/>
                  <a:pt x="1416410" y="6831940"/>
                  <a:pt x="1414264" y="6827655"/>
                </a:cubicBezTo>
                <a:cubicBezTo>
                  <a:pt x="1410687" y="6830513"/>
                  <a:pt x="1407826" y="6830513"/>
                  <a:pt x="1405680" y="6828370"/>
                </a:cubicBezTo>
                <a:cubicBezTo>
                  <a:pt x="1402103" y="6831940"/>
                  <a:pt x="1405680" y="6833369"/>
                  <a:pt x="1407826" y="6831940"/>
                </a:cubicBezTo>
                <a:cubicBezTo>
                  <a:pt x="1377069" y="6862648"/>
                  <a:pt x="1346312" y="6900497"/>
                  <a:pt x="1300534" y="6919780"/>
                </a:cubicBezTo>
                <a:cubicBezTo>
                  <a:pt x="1294813" y="6923351"/>
                  <a:pt x="1295527" y="6931920"/>
                  <a:pt x="1291236" y="6926921"/>
                </a:cubicBezTo>
                <a:cubicBezTo>
                  <a:pt x="1284799" y="6936205"/>
                  <a:pt x="1306257" y="6938347"/>
                  <a:pt x="1289090" y="6948346"/>
                </a:cubicBezTo>
                <a:cubicBezTo>
                  <a:pt x="1279792" y="6945488"/>
                  <a:pt x="1286944" y="6943346"/>
                  <a:pt x="1281222" y="6934063"/>
                </a:cubicBezTo>
                <a:cubicBezTo>
                  <a:pt x="1270492" y="6935490"/>
                  <a:pt x="1273354" y="6954773"/>
                  <a:pt x="1264771" y="6946202"/>
                </a:cubicBezTo>
                <a:cubicBezTo>
                  <a:pt x="1258333" y="6934776"/>
                  <a:pt x="1286229" y="6932634"/>
                  <a:pt x="1285513" y="6916209"/>
                </a:cubicBezTo>
                <a:cubicBezTo>
                  <a:pt x="1283367" y="6909068"/>
                  <a:pt x="1279076" y="6911210"/>
                  <a:pt x="1274785" y="6914066"/>
                </a:cubicBezTo>
                <a:cubicBezTo>
                  <a:pt x="1269778" y="6899784"/>
                  <a:pt x="1290520" y="6894070"/>
                  <a:pt x="1299104" y="6891214"/>
                </a:cubicBezTo>
                <a:cubicBezTo>
                  <a:pt x="1301965" y="6898355"/>
                  <a:pt x="1289090" y="6901212"/>
                  <a:pt x="1289806" y="6907639"/>
                </a:cubicBezTo>
                <a:cubicBezTo>
                  <a:pt x="1301250" y="6906924"/>
                  <a:pt x="1312694" y="6908353"/>
                  <a:pt x="1319846" y="6896214"/>
                </a:cubicBezTo>
                <a:cubicBezTo>
                  <a:pt x="1315555" y="6894070"/>
                  <a:pt x="1310548" y="6897641"/>
                  <a:pt x="1307687" y="6889785"/>
                </a:cubicBezTo>
                <a:cubicBezTo>
                  <a:pt x="1311264" y="6872646"/>
                  <a:pt x="1322708" y="6884073"/>
                  <a:pt x="1330576" y="6883358"/>
                </a:cubicBezTo>
                <a:cubicBezTo>
                  <a:pt x="1337728" y="6873360"/>
                  <a:pt x="1320562" y="6872646"/>
                  <a:pt x="1318416" y="6867648"/>
                </a:cubicBezTo>
                <a:cubicBezTo>
                  <a:pt x="1314125" y="6872646"/>
                  <a:pt x="1299104" y="6875504"/>
                  <a:pt x="1304111" y="6882644"/>
                </a:cubicBezTo>
                <a:cubicBezTo>
                  <a:pt x="1291951" y="6872646"/>
                  <a:pt x="1337014" y="6850508"/>
                  <a:pt x="1344167" y="6848365"/>
                </a:cubicBezTo>
                <a:cubicBezTo>
                  <a:pt x="1348458" y="6857650"/>
                  <a:pt x="1334867" y="6863363"/>
                  <a:pt x="1333437" y="6871218"/>
                </a:cubicBezTo>
                <a:cubicBezTo>
                  <a:pt x="1343451" y="6879074"/>
                  <a:pt x="1344881" y="6851936"/>
                  <a:pt x="1353465" y="6866219"/>
                </a:cubicBezTo>
                <a:cubicBezTo>
                  <a:pt x="1357042" y="6859077"/>
                  <a:pt x="1349174" y="6848365"/>
                  <a:pt x="1348458" y="6839796"/>
                </a:cubicBezTo>
                <a:cubicBezTo>
                  <a:pt x="1372062" y="6819086"/>
                  <a:pt x="1408542" y="6784808"/>
                  <a:pt x="1427854" y="6767669"/>
                </a:cubicBezTo>
                <a:cubicBezTo>
                  <a:pt x="1430000" y="6781952"/>
                  <a:pt x="1431431" y="6776238"/>
                  <a:pt x="1439298" y="6789092"/>
                </a:cubicBezTo>
                <a:cubicBezTo>
                  <a:pt x="1445736" y="6783379"/>
                  <a:pt x="1441445" y="6774810"/>
                  <a:pt x="1435722" y="6766240"/>
                </a:cubicBezTo>
                <a:cubicBezTo>
                  <a:pt x="1450028" y="6769811"/>
                  <a:pt x="1439298" y="6751243"/>
                  <a:pt x="1451459" y="6744816"/>
                </a:cubicBezTo>
                <a:cubicBezTo>
                  <a:pt x="1457896" y="6752671"/>
                  <a:pt x="1450028" y="6756956"/>
                  <a:pt x="1457896" y="6765525"/>
                </a:cubicBezTo>
                <a:cubicBezTo>
                  <a:pt x="1468625" y="6755528"/>
                  <a:pt x="1461473" y="6749815"/>
                  <a:pt x="1455034" y="6742674"/>
                </a:cubicBezTo>
                <a:cubicBezTo>
                  <a:pt x="1508681" y="6705539"/>
                  <a:pt x="1575202" y="6643409"/>
                  <a:pt x="1646015" y="6583421"/>
                </a:cubicBezTo>
                <a:cubicBezTo>
                  <a:pt x="1651736" y="6594848"/>
                  <a:pt x="1651736" y="6594848"/>
                  <a:pt x="1651736" y="6594848"/>
                </a:cubicBezTo>
                <a:cubicBezTo>
                  <a:pt x="1647445" y="6581992"/>
                  <a:pt x="1663182" y="6574136"/>
                  <a:pt x="1666757" y="6563425"/>
                </a:cubicBezTo>
                <a:cubicBezTo>
                  <a:pt x="1658890" y="6554855"/>
                  <a:pt x="1661036" y="6574136"/>
                  <a:pt x="1650306" y="6575565"/>
                </a:cubicBezTo>
                <a:cubicBezTo>
                  <a:pt x="1649591" y="6568424"/>
                  <a:pt x="1651022" y="6562711"/>
                  <a:pt x="1654598" y="6556997"/>
                </a:cubicBezTo>
                <a:cubicBezTo>
                  <a:pt x="1650306" y="6551284"/>
                  <a:pt x="1644584" y="6553426"/>
                  <a:pt x="1638147" y="6559855"/>
                </a:cubicBezTo>
                <a:cubicBezTo>
                  <a:pt x="1623841" y="6542715"/>
                  <a:pt x="1653168" y="6516292"/>
                  <a:pt x="1664612" y="6524862"/>
                </a:cubicBezTo>
                <a:cubicBezTo>
                  <a:pt x="1664612" y="6525576"/>
                  <a:pt x="1664612" y="6525576"/>
                  <a:pt x="1664612" y="6525576"/>
                </a:cubicBezTo>
                <a:cubicBezTo>
                  <a:pt x="1665327" y="6525576"/>
                  <a:pt x="1666043" y="6524862"/>
                  <a:pt x="1666757" y="6524862"/>
                </a:cubicBezTo>
                <a:cubicBezTo>
                  <a:pt x="1668189" y="6527004"/>
                  <a:pt x="1668904" y="6530574"/>
                  <a:pt x="1670334" y="6532716"/>
                </a:cubicBezTo>
                <a:cubicBezTo>
                  <a:pt x="1671764" y="6532716"/>
                  <a:pt x="1672480" y="6532716"/>
                  <a:pt x="1673196" y="6533431"/>
                </a:cubicBezTo>
                <a:cubicBezTo>
                  <a:pt x="1673911" y="6533431"/>
                  <a:pt x="1674626" y="6533431"/>
                  <a:pt x="1676057" y="6532716"/>
                </a:cubicBezTo>
                <a:cubicBezTo>
                  <a:pt x="1676057" y="6534860"/>
                  <a:pt x="1674626" y="6536287"/>
                  <a:pt x="1672480" y="6537716"/>
                </a:cubicBezTo>
                <a:cubicBezTo>
                  <a:pt x="1670334" y="6542715"/>
                  <a:pt x="1665327" y="6547714"/>
                  <a:pt x="1661036" y="6552713"/>
                </a:cubicBezTo>
                <a:cubicBezTo>
                  <a:pt x="1668904" y="6556997"/>
                  <a:pt x="1678918" y="6553426"/>
                  <a:pt x="1686785" y="6559140"/>
                </a:cubicBezTo>
                <a:cubicBezTo>
                  <a:pt x="1681064" y="6533431"/>
                  <a:pt x="1721834" y="6537716"/>
                  <a:pt x="1713251" y="6514864"/>
                </a:cubicBezTo>
                <a:cubicBezTo>
                  <a:pt x="1728272" y="6514864"/>
                  <a:pt x="1717543" y="6524147"/>
                  <a:pt x="1731848" y="6516292"/>
                </a:cubicBezTo>
                <a:cubicBezTo>
                  <a:pt x="1733994" y="6498438"/>
                  <a:pt x="1746154" y="6487726"/>
                  <a:pt x="1759744" y="6478442"/>
                </a:cubicBezTo>
                <a:cubicBezTo>
                  <a:pt x="1760460" y="6477015"/>
                  <a:pt x="1761174" y="6475586"/>
                  <a:pt x="1763321" y="6474157"/>
                </a:cubicBezTo>
                <a:cubicBezTo>
                  <a:pt x="1763321" y="6474872"/>
                  <a:pt x="1763321" y="6475586"/>
                  <a:pt x="1764035" y="6475586"/>
                </a:cubicBezTo>
                <a:cubicBezTo>
                  <a:pt x="1774765" y="6468445"/>
                  <a:pt x="1786925" y="6460589"/>
                  <a:pt x="1796223" y="6449163"/>
                </a:cubicBezTo>
                <a:cubicBezTo>
                  <a:pt x="1794077" y="6457732"/>
                  <a:pt x="1794793" y="6461303"/>
                  <a:pt x="1796938" y="6461303"/>
                </a:cubicBezTo>
                <a:cubicBezTo>
                  <a:pt x="1798370" y="6459874"/>
                  <a:pt x="1800515" y="6458447"/>
                  <a:pt x="1802661" y="6457018"/>
                </a:cubicBezTo>
                <a:cubicBezTo>
                  <a:pt x="1802661" y="6457732"/>
                  <a:pt x="1802661" y="6457732"/>
                  <a:pt x="1802661" y="6458447"/>
                </a:cubicBezTo>
                <a:cubicBezTo>
                  <a:pt x="1809814" y="6452734"/>
                  <a:pt x="1819112" y="6439879"/>
                  <a:pt x="1824119" y="6434166"/>
                </a:cubicBezTo>
                <a:cubicBezTo>
                  <a:pt x="1824835" y="6437737"/>
                  <a:pt x="1822689" y="6439879"/>
                  <a:pt x="1824835" y="6443450"/>
                </a:cubicBezTo>
                <a:cubicBezTo>
                  <a:pt x="1826980" y="6432023"/>
                  <a:pt x="1831272" y="6441308"/>
                  <a:pt x="1840571" y="6432023"/>
                </a:cubicBezTo>
                <a:cubicBezTo>
                  <a:pt x="1826265" y="6417741"/>
                  <a:pt x="1860599" y="6414884"/>
                  <a:pt x="1846293" y="6407742"/>
                </a:cubicBezTo>
                <a:cubicBezTo>
                  <a:pt x="1845578" y="6392746"/>
                  <a:pt x="1860599" y="6405600"/>
                  <a:pt x="1864890" y="6409171"/>
                </a:cubicBezTo>
                <a:cubicBezTo>
                  <a:pt x="1868466" y="6405600"/>
                  <a:pt x="1864175" y="6400602"/>
                  <a:pt x="1862745" y="6395603"/>
                </a:cubicBezTo>
                <a:cubicBezTo>
                  <a:pt x="1874189" y="6404173"/>
                  <a:pt x="1873473" y="6390603"/>
                  <a:pt x="1887064" y="6382748"/>
                </a:cubicBezTo>
                <a:cubicBezTo>
                  <a:pt x="1886348" y="6390603"/>
                  <a:pt x="1888494" y="6394174"/>
                  <a:pt x="1896362" y="6391317"/>
                </a:cubicBezTo>
                <a:cubicBezTo>
                  <a:pt x="1898508" y="6389890"/>
                  <a:pt x="1899939" y="6388461"/>
                  <a:pt x="1900654" y="6387032"/>
                </a:cubicBezTo>
                <a:cubicBezTo>
                  <a:pt x="1894932" y="6381320"/>
                  <a:pt x="1892071" y="6374178"/>
                  <a:pt x="1888494" y="6369893"/>
                </a:cubicBezTo>
                <a:cubicBezTo>
                  <a:pt x="1879911" y="6374893"/>
                  <a:pt x="1871327" y="6379178"/>
                  <a:pt x="1862745" y="6384176"/>
                </a:cubicBezTo>
                <a:cubicBezTo>
                  <a:pt x="1861313" y="6381320"/>
                  <a:pt x="1862029" y="6378463"/>
                  <a:pt x="1863459" y="6376321"/>
                </a:cubicBezTo>
                <a:cubicBezTo>
                  <a:pt x="1850585" y="6377035"/>
                  <a:pt x="1843431" y="6384176"/>
                  <a:pt x="1834133" y="6394888"/>
                </a:cubicBezTo>
                <a:cubicBezTo>
                  <a:pt x="1840571" y="6391317"/>
                  <a:pt x="1847724" y="6387032"/>
                  <a:pt x="1856307" y="6381320"/>
                </a:cubicBezTo>
                <a:cubicBezTo>
                  <a:pt x="1850585" y="6391317"/>
                  <a:pt x="1837710" y="6400602"/>
                  <a:pt x="1821973" y="6409171"/>
                </a:cubicBezTo>
                <a:cubicBezTo>
                  <a:pt x="1820543" y="6410600"/>
                  <a:pt x="1819112" y="6412027"/>
                  <a:pt x="1817682" y="6413456"/>
                </a:cubicBezTo>
                <a:cubicBezTo>
                  <a:pt x="1816966" y="6412742"/>
                  <a:pt x="1816251" y="6412742"/>
                  <a:pt x="1815536" y="6412742"/>
                </a:cubicBezTo>
                <a:cubicBezTo>
                  <a:pt x="1799800" y="6421312"/>
                  <a:pt x="1781202" y="6429167"/>
                  <a:pt x="1766181" y="6437022"/>
                </a:cubicBezTo>
                <a:cubicBezTo>
                  <a:pt x="1766897" y="6443450"/>
                  <a:pt x="1760460" y="6449163"/>
                  <a:pt x="1755453" y="6447735"/>
                </a:cubicBezTo>
                <a:cubicBezTo>
                  <a:pt x="1755453" y="6445593"/>
                  <a:pt x="1755453" y="6443450"/>
                  <a:pt x="1756167" y="6442022"/>
                </a:cubicBezTo>
                <a:cubicBezTo>
                  <a:pt x="1753307" y="6443450"/>
                  <a:pt x="1750446" y="6444878"/>
                  <a:pt x="1747584" y="6446306"/>
                </a:cubicBezTo>
                <a:cubicBezTo>
                  <a:pt x="1763321" y="6422025"/>
                  <a:pt x="1781202" y="6418454"/>
                  <a:pt x="1806952" y="6407742"/>
                </a:cubicBezTo>
                <a:cubicBezTo>
                  <a:pt x="1804807" y="6405600"/>
                  <a:pt x="1804091" y="6402744"/>
                  <a:pt x="1804807" y="6397745"/>
                </a:cubicBezTo>
                <a:cubicBezTo>
                  <a:pt x="1797654" y="6397745"/>
                  <a:pt x="1794077" y="6404886"/>
                  <a:pt x="1782633" y="6414171"/>
                </a:cubicBezTo>
                <a:cubicBezTo>
                  <a:pt x="1796938" y="6391317"/>
                  <a:pt x="1824119" y="6352754"/>
                  <a:pt x="1847724" y="6367037"/>
                </a:cubicBezTo>
                <a:cubicBezTo>
                  <a:pt x="1849154" y="6362752"/>
                  <a:pt x="1847724" y="6357753"/>
                  <a:pt x="1846293" y="6352754"/>
                </a:cubicBezTo>
                <a:cubicBezTo>
                  <a:pt x="1845578" y="6352754"/>
                  <a:pt x="1845578" y="6353468"/>
                  <a:pt x="1844863" y="6353468"/>
                </a:cubicBezTo>
                <a:cubicBezTo>
                  <a:pt x="1844863" y="6352041"/>
                  <a:pt x="1844863" y="6351326"/>
                  <a:pt x="1844863" y="6349898"/>
                </a:cubicBezTo>
                <a:cubicBezTo>
                  <a:pt x="1844863" y="6348470"/>
                  <a:pt x="1844147" y="6347756"/>
                  <a:pt x="1844147" y="6346327"/>
                </a:cubicBezTo>
                <a:cubicBezTo>
                  <a:pt x="1841286" y="6347756"/>
                  <a:pt x="1838424" y="6348470"/>
                  <a:pt x="1836279" y="6349898"/>
                </a:cubicBezTo>
                <a:cubicBezTo>
                  <a:pt x="1836279" y="6353468"/>
                  <a:pt x="1836279" y="6357039"/>
                  <a:pt x="1829842" y="6359895"/>
                </a:cubicBezTo>
                <a:cubicBezTo>
                  <a:pt x="1831272" y="6357039"/>
                  <a:pt x="1831987" y="6354183"/>
                  <a:pt x="1832703" y="6352041"/>
                </a:cubicBezTo>
                <a:cubicBezTo>
                  <a:pt x="1829126" y="6353468"/>
                  <a:pt x="1826265" y="6355611"/>
                  <a:pt x="1824119" y="6358468"/>
                </a:cubicBezTo>
                <a:cubicBezTo>
                  <a:pt x="1828410" y="6347041"/>
                  <a:pt x="1825550" y="6342756"/>
                  <a:pt x="1826980" y="6336329"/>
                </a:cubicBezTo>
                <a:cubicBezTo>
                  <a:pt x="1820543" y="6329902"/>
                  <a:pt x="1810529" y="6324189"/>
                  <a:pt x="1809098" y="6309906"/>
                </a:cubicBezTo>
                <a:cubicBezTo>
                  <a:pt x="1802661" y="6314905"/>
                  <a:pt x="1802661" y="6314905"/>
                  <a:pt x="1802661" y="6314905"/>
                </a:cubicBezTo>
                <a:cubicBezTo>
                  <a:pt x="1799800" y="6324189"/>
                  <a:pt x="1814105" y="6327760"/>
                  <a:pt x="1806952" y="6341329"/>
                </a:cubicBezTo>
                <a:cubicBezTo>
                  <a:pt x="1813389" y="6336329"/>
                  <a:pt x="1813389" y="6336329"/>
                  <a:pt x="1813389" y="6336329"/>
                </a:cubicBezTo>
                <a:cubicBezTo>
                  <a:pt x="1811244" y="6338471"/>
                  <a:pt x="1808384" y="6340614"/>
                  <a:pt x="1805522" y="6343470"/>
                </a:cubicBezTo>
                <a:cubicBezTo>
                  <a:pt x="1809098" y="6342042"/>
                  <a:pt x="1812675" y="6340614"/>
                  <a:pt x="1816966" y="6339185"/>
                </a:cubicBezTo>
                <a:cubicBezTo>
                  <a:pt x="1806237" y="6352754"/>
                  <a:pt x="1784779" y="6362038"/>
                  <a:pt x="1782633" y="6380605"/>
                </a:cubicBezTo>
                <a:cubicBezTo>
                  <a:pt x="1730418" y="6414884"/>
                  <a:pt x="1691792" y="6407742"/>
                  <a:pt x="1663897" y="6449163"/>
                </a:cubicBezTo>
                <a:cubicBezTo>
                  <a:pt x="1675341" y="6431310"/>
                  <a:pt x="1642438" y="6453447"/>
                  <a:pt x="1636001" y="6448449"/>
                </a:cubicBezTo>
                <a:cubicBezTo>
                  <a:pt x="1630994" y="6452020"/>
                  <a:pt x="1634570" y="6455591"/>
                  <a:pt x="1628848" y="6459161"/>
                </a:cubicBezTo>
                <a:cubicBezTo>
                  <a:pt x="1613827" y="6464159"/>
                  <a:pt x="1595945" y="6474157"/>
                  <a:pt x="1594514" y="6457732"/>
                </a:cubicBezTo>
                <a:cubicBezTo>
                  <a:pt x="1612396" y="6448449"/>
                  <a:pt x="1628133" y="6439164"/>
                  <a:pt x="1633855" y="6429167"/>
                </a:cubicBezTo>
                <a:cubicBezTo>
                  <a:pt x="1643869" y="6429167"/>
                  <a:pt x="1649591" y="6434166"/>
                  <a:pt x="1662466" y="6430595"/>
                </a:cubicBezTo>
                <a:cubicBezTo>
                  <a:pt x="1679633" y="6422025"/>
                  <a:pt x="1692508" y="6405600"/>
                  <a:pt x="1705383" y="6400602"/>
                </a:cubicBezTo>
                <a:cubicBezTo>
                  <a:pt x="1699660" y="6389890"/>
                  <a:pt x="1686785" y="6412742"/>
                  <a:pt x="1673911" y="6413456"/>
                </a:cubicBezTo>
                <a:cubicBezTo>
                  <a:pt x="1671764" y="6397031"/>
                  <a:pt x="1694653" y="6402030"/>
                  <a:pt x="1688932" y="6382034"/>
                </a:cubicBezTo>
                <a:cubicBezTo>
                  <a:pt x="1704667" y="6377035"/>
                  <a:pt x="1713251" y="6372751"/>
                  <a:pt x="1719688" y="6362752"/>
                </a:cubicBezTo>
                <a:cubicBezTo>
                  <a:pt x="1688932" y="6380605"/>
                  <a:pt x="1661036" y="6394174"/>
                  <a:pt x="1634570" y="6405600"/>
                </a:cubicBezTo>
                <a:cubicBezTo>
                  <a:pt x="1647445" y="6393461"/>
                  <a:pt x="1663182" y="6382748"/>
                  <a:pt x="1680348" y="6372751"/>
                </a:cubicBezTo>
                <a:cubicBezTo>
                  <a:pt x="1684639" y="6352041"/>
                  <a:pt x="1668904" y="6342042"/>
                  <a:pt x="1656029" y="6336329"/>
                </a:cubicBezTo>
                <a:cubicBezTo>
                  <a:pt x="1666757" y="6324189"/>
                  <a:pt x="1672480" y="6334901"/>
                  <a:pt x="1680348" y="6339185"/>
                </a:cubicBezTo>
                <a:cubicBezTo>
                  <a:pt x="1681778" y="6329188"/>
                  <a:pt x="1680348" y="6317761"/>
                  <a:pt x="1686785" y="6309192"/>
                </a:cubicBezTo>
                <a:cubicBezTo>
                  <a:pt x="1693939" y="6304907"/>
                  <a:pt x="1696085" y="6324189"/>
                  <a:pt x="1703952" y="6316333"/>
                </a:cubicBezTo>
                <a:cubicBezTo>
                  <a:pt x="1708959" y="6304192"/>
                  <a:pt x="1693939" y="6278484"/>
                  <a:pt x="1713966" y="6274199"/>
                </a:cubicBezTo>
                <a:cubicBezTo>
                  <a:pt x="1716113" y="6279912"/>
                  <a:pt x="1704667" y="6282769"/>
                  <a:pt x="1707529" y="6288482"/>
                </a:cubicBezTo>
                <a:cubicBezTo>
                  <a:pt x="1726841" y="6286340"/>
                  <a:pt x="1720404" y="6275628"/>
                  <a:pt x="1713251" y="6264916"/>
                </a:cubicBezTo>
                <a:cubicBezTo>
                  <a:pt x="1725411" y="6256346"/>
                  <a:pt x="1723980" y="6264201"/>
                  <a:pt x="1727557" y="6274199"/>
                </a:cubicBezTo>
                <a:cubicBezTo>
                  <a:pt x="1724695" y="6262059"/>
                  <a:pt x="1739001" y="6254204"/>
                  <a:pt x="1737570" y="6242063"/>
                </a:cubicBezTo>
                <a:cubicBezTo>
                  <a:pt x="1733994" y="6237779"/>
                  <a:pt x="1727557" y="6244919"/>
                  <a:pt x="1722550" y="6247777"/>
                </a:cubicBezTo>
                <a:cubicBezTo>
                  <a:pt x="1722550" y="6240635"/>
                  <a:pt x="1721834" y="6232779"/>
                  <a:pt x="1729702" y="6227780"/>
                </a:cubicBezTo>
                <a:cubicBezTo>
                  <a:pt x="1717543" y="6224923"/>
                  <a:pt x="1713251" y="6221353"/>
                  <a:pt x="1711820" y="6209213"/>
                </a:cubicBezTo>
                <a:cubicBezTo>
                  <a:pt x="1708244" y="6213498"/>
                  <a:pt x="1702522" y="6217782"/>
                  <a:pt x="1698230" y="6219925"/>
                </a:cubicBezTo>
                <a:cubicBezTo>
                  <a:pt x="1693223" y="6210640"/>
                  <a:pt x="1706813" y="6204928"/>
                  <a:pt x="1711820" y="6201357"/>
                </a:cubicBezTo>
                <a:cubicBezTo>
                  <a:pt x="1709674" y="6198501"/>
                  <a:pt x="1706813" y="6199928"/>
                  <a:pt x="1704667" y="6196358"/>
                </a:cubicBezTo>
                <a:cubicBezTo>
                  <a:pt x="1698945" y="6201357"/>
                  <a:pt x="1694653" y="6206357"/>
                  <a:pt x="1695369" y="6212784"/>
                </a:cubicBezTo>
                <a:cubicBezTo>
                  <a:pt x="1688216" y="6216354"/>
                  <a:pt x="1686071" y="6196358"/>
                  <a:pt x="1676771" y="6211355"/>
                </a:cubicBezTo>
                <a:cubicBezTo>
                  <a:pt x="1678202" y="6194216"/>
                  <a:pt x="1666757" y="6192788"/>
                  <a:pt x="1666043" y="6174220"/>
                </a:cubicBezTo>
                <a:cubicBezTo>
                  <a:pt x="1684639" y="6180647"/>
                  <a:pt x="1670334" y="6172077"/>
                  <a:pt x="1671050" y="6165650"/>
                </a:cubicBezTo>
                <a:cubicBezTo>
                  <a:pt x="1671764" y="6152796"/>
                  <a:pt x="1683209" y="6148511"/>
                  <a:pt x="1688216" y="6139227"/>
                </a:cubicBezTo>
                <a:cubicBezTo>
                  <a:pt x="1687501" y="6139227"/>
                  <a:pt x="1686785" y="6139227"/>
                  <a:pt x="1686071" y="6139227"/>
                </a:cubicBezTo>
                <a:cubicBezTo>
                  <a:pt x="1676057" y="6156366"/>
                  <a:pt x="1645299" y="6165650"/>
                  <a:pt x="1627417" y="6179933"/>
                </a:cubicBezTo>
                <a:cubicBezTo>
                  <a:pt x="1619549" y="6168507"/>
                  <a:pt x="1598807" y="6202071"/>
                  <a:pt x="1582354" y="6200643"/>
                </a:cubicBezTo>
                <a:cubicBezTo>
                  <a:pt x="1578779" y="6207070"/>
                  <a:pt x="1585216" y="6206357"/>
                  <a:pt x="1583786" y="6211355"/>
                </a:cubicBezTo>
                <a:cubicBezTo>
                  <a:pt x="1578063" y="6212784"/>
                  <a:pt x="1568765" y="6208499"/>
                  <a:pt x="1565188" y="6223496"/>
                </a:cubicBezTo>
                <a:cubicBezTo>
                  <a:pt x="1545160" y="6226352"/>
                  <a:pt x="1530139" y="6239206"/>
                  <a:pt x="1514404" y="6250633"/>
                </a:cubicBezTo>
                <a:cubicBezTo>
                  <a:pt x="1505820" y="6251347"/>
                  <a:pt x="1517265" y="6237779"/>
                  <a:pt x="1506535" y="6239206"/>
                </a:cubicBezTo>
                <a:cubicBezTo>
                  <a:pt x="1493660" y="6258489"/>
                  <a:pt x="1482931" y="6271343"/>
                  <a:pt x="1463618" y="6283483"/>
                </a:cubicBezTo>
                <a:cubicBezTo>
                  <a:pt x="1460757" y="6277770"/>
                  <a:pt x="1469340" y="6277055"/>
                  <a:pt x="1470771" y="6269914"/>
                </a:cubicBezTo>
                <a:cubicBezTo>
                  <a:pt x="1463618" y="6270628"/>
                  <a:pt x="1469340" y="6262059"/>
                  <a:pt x="1462187" y="6262773"/>
                </a:cubicBezTo>
                <a:cubicBezTo>
                  <a:pt x="1456466" y="6274199"/>
                  <a:pt x="1447166" y="6286340"/>
                  <a:pt x="1437868" y="6284911"/>
                </a:cubicBezTo>
                <a:cubicBezTo>
                  <a:pt x="1440729" y="6282055"/>
                  <a:pt x="1451459" y="6277055"/>
                  <a:pt x="1446452" y="6273485"/>
                </a:cubicBezTo>
                <a:cubicBezTo>
                  <a:pt x="1437152" y="6279912"/>
                  <a:pt x="1426424" y="6284911"/>
                  <a:pt x="1419986" y="6297051"/>
                </a:cubicBezTo>
                <a:cubicBezTo>
                  <a:pt x="1414264" y="6297765"/>
                  <a:pt x="1417124" y="6292053"/>
                  <a:pt x="1409972" y="6292767"/>
                </a:cubicBezTo>
                <a:cubicBezTo>
                  <a:pt x="1403535" y="6301336"/>
                  <a:pt x="1395666" y="6301336"/>
                  <a:pt x="1395666" y="6314190"/>
                </a:cubicBezTo>
                <a:cubicBezTo>
                  <a:pt x="1385653" y="6313477"/>
                  <a:pt x="1379216" y="6319190"/>
                  <a:pt x="1372062" y="6324902"/>
                </a:cubicBezTo>
                <a:cubicBezTo>
                  <a:pt x="1372777" y="6326331"/>
                  <a:pt x="1372777" y="6326331"/>
                  <a:pt x="1372777" y="6326331"/>
                </a:cubicBezTo>
                <a:cubicBezTo>
                  <a:pt x="1372062" y="6326331"/>
                  <a:pt x="1371347" y="6327046"/>
                  <a:pt x="1369916" y="6327046"/>
                </a:cubicBezTo>
                <a:cubicBezTo>
                  <a:pt x="1366340" y="6331331"/>
                  <a:pt x="1362048" y="6335615"/>
                  <a:pt x="1357042" y="6338471"/>
                </a:cubicBezTo>
                <a:cubicBezTo>
                  <a:pt x="1354181" y="6344899"/>
                  <a:pt x="1370632" y="6338471"/>
                  <a:pt x="1363479" y="6347041"/>
                </a:cubicBezTo>
                <a:cubicBezTo>
                  <a:pt x="1352749" y="6350612"/>
                  <a:pt x="1357042" y="6334187"/>
                  <a:pt x="1349174" y="6342042"/>
                </a:cubicBezTo>
                <a:cubicBezTo>
                  <a:pt x="1352035" y="6346327"/>
                  <a:pt x="1351319" y="6359182"/>
                  <a:pt x="1342021" y="6356325"/>
                </a:cubicBezTo>
                <a:cubicBezTo>
                  <a:pt x="1342735" y="6352754"/>
                  <a:pt x="1345597" y="6347756"/>
                  <a:pt x="1342735" y="6346327"/>
                </a:cubicBezTo>
                <a:cubicBezTo>
                  <a:pt x="1324139" y="6354897"/>
                  <a:pt x="1306257" y="6367037"/>
                  <a:pt x="1289090" y="6379892"/>
                </a:cubicBezTo>
                <a:cubicBezTo>
                  <a:pt x="1289090" y="6379892"/>
                  <a:pt x="1289090" y="6379178"/>
                  <a:pt x="1288374" y="6378463"/>
                </a:cubicBezTo>
                <a:cubicBezTo>
                  <a:pt x="1274785" y="6384176"/>
                  <a:pt x="1246173" y="6397031"/>
                  <a:pt x="1247604" y="6407742"/>
                </a:cubicBezTo>
                <a:cubicBezTo>
                  <a:pt x="1244027" y="6406315"/>
                  <a:pt x="1242597" y="6410600"/>
                  <a:pt x="1239736" y="6412027"/>
                </a:cubicBezTo>
                <a:cubicBezTo>
                  <a:pt x="1241166" y="6407742"/>
                  <a:pt x="1242597" y="6403458"/>
                  <a:pt x="1237590" y="6404173"/>
                </a:cubicBezTo>
                <a:cubicBezTo>
                  <a:pt x="1237590" y="6414171"/>
                  <a:pt x="1229006" y="6407742"/>
                  <a:pt x="1228291" y="6417741"/>
                </a:cubicBezTo>
                <a:cubicBezTo>
                  <a:pt x="1231868" y="6417027"/>
                  <a:pt x="1235443" y="6414884"/>
                  <a:pt x="1239020" y="6414171"/>
                </a:cubicBezTo>
                <a:cubicBezTo>
                  <a:pt x="1232583" y="6428453"/>
                  <a:pt x="1223284" y="6409171"/>
                  <a:pt x="1216847" y="6423454"/>
                </a:cubicBezTo>
                <a:cubicBezTo>
                  <a:pt x="1209694" y="6420598"/>
                  <a:pt x="1208263" y="6429881"/>
                  <a:pt x="1201826" y="6428453"/>
                </a:cubicBezTo>
                <a:cubicBezTo>
                  <a:pt x="1200396" y="6422740"/>
                  <a:pt x="1210410" y="6420598"/>
                  <a:pt x="1204687" y="6419169"/>
                </a:cubicBezTo>
                <a:cubicBezTo>
                  <a:pt x="1190382" y="6425596"/>
                  <a:pt x="1177507" y="6434166"/>
                  <a:pt x="1166777" y="6449163"/>
                </a:cubicBezTo>
                <a:cubicBezTo>
                  <a:pt x="1166777" y="6445593"/>
                  <a:pt x="1166777" y="6442735"/>
                  <a:pt x="1165347" y="6441308"/>
                </a:cubicBezTo>
                <a:cubicBezTo>
                  <a:pt x="1162486" y="6445593"/>
                  <a:pt x="1157479" y="6444878"/>
                  <a:pt x="1155333" y="6449877"/>
                </a:cubicBezTo>
                <a:cubicBezTo>
                  <a:pt x="1154617" y="6453447"/>
                  <a:pt x="1157479" y="6454162"/>
                  <a:pt x="1156763" y="6457732"/>
                </a:cubicBezTo>
                <a:cubicBezTo>
                  <a:pt x="1149611" y="6457018"/>
                  <a:pt x="1143888" y="6460589"/>
                  <a:pt x="1138167" y="6464874"/>
                </a:cubicBezTo>
                <a:cubicBezTo>
                  <a:pt x="1141027" y="6464159"/>
                  <a:pt x="1143174" y="6472730"/>
                  <a:pt x="1138167" y="6472730"/>
                </a:cubicBezTo>
                <a:cubicBezTo>
                  <a:pt x="1136020" y="6457732"/>
                  <a:pt x="1126006" y="6479157"/>
                  <a:pt x="1118139" y="6477015"/>
                </a:cubicBezTo>
                <a:cubicBezTo>
                  <a:pt x="1114562" y="6474872"/>
                  <a:pt x="1122430" y="6465588"/>
                  <a:pt x="1118139" y="6464159"/>
                </a:cubicBezTo>
                <a:cubicBezTo>
                  <a:pt x="1115277" y="6477015"/>
                  <a:pt x="1105979" y="6474872"/>
                  <a:pt x="1100256" y="6482013"/>
                </a:cubicBezTo>
                <a:cubicBezTo>
                  <a:pt x="1109555" y="6484155"/>
                  <a:pt x="1094534" y="6494867"/>
                  <a:pt x="1090958" y="6495582"/>
                </a:cubicBezTo>
                <a:cubicBezTo>
                  <a:pt x="1095249" y="6489869"/>
                  <a:pt x="1097395" y="6482013"/>
                  <a:pt x="1089527" y="6479871"/>
                </a:cubicBezTo>
                <a:cubicBezTo>
                  <a:pt x="1086666" y="6483442"/>
                  <a:pt x="1087381" y="6492725"/>
                  <a:pt x="1083090" y="6492011"/>
                </a:cubicBezTo>
                <a:cubicBezTo>
                  <a:pt x="1081659" y="6474872"/>
                  <a:pt x="1053762" y="6497725"/>
                  <a:pt x="1044464" y="6504152"/>
                </a:cubicBezTo>
                <a:cubicBezTo>
                  <a:pt x="1046610" y="6504865"/>
                  <a:pt x="1049471" y="6505579"/>
                  <a:pt x="1047325" y="6509150"/>
                </a:cubicBezTo>
                <a:cubicBezTo>
                  <a:pt x="1037312" y="6507008"/>
                  <a:pt x="1043749" y="6512006"/>
                  <a:pt x="1038027" y="6515577"/>
                </a:cubicBezTo>
                <a:cubicBezTo>
                  <a:pt x="1027298" y="6514150"/>
                  <a:pt x="1027298" y="6514150"/>
                  <a:pt x="1027298" y="6514150"/>
                </a:cubicBezTo>
                <a:cubicBezTo>
                  <a:pt x="1032305" y="6505579"/>
                  <a:pt x="1025152" y="6505579"/>
                  <a:pt x="1025152" y="6501296"/>
                </a:cubicBezTo>
                <a:cubicBezTo>
                  <a:pt x="1036596" y="6497010"/>
                  <a:pt x="1038743" y="6498438"/>
                  <a:pt x="1045895" y="6486298"/>
                </a:cubicBezTo>
                <a:cubicBezTo>
                  <a:pt x="1058769" y="6490583"/>
                  <a:pt x="1054478" y="6482728"/>
                  <a:pt x="1069499" y="6484869"/>
                </a:cubicBezTo>
                <a:cubicBezTo>
                  <a:pt x="1063776" y="6482013"/>
                  <a:pt x="1070215" y="6472015"/>
                  <a:pt x="1076652" y="6470587"/>
                </a:cubicBezTo>
                <a:cubicBezTo>
                  <a:pt x="1075937" y="6474157"/>
                  <a:pt x="1072360" y="6479157"/>
                  <a:pt x="1075222" y="6480584"/>
                </a:cubicBezTo>
                <a:cubicBezTo>
                  <a:pt x="1077367" y="6475586"/>
                  <a:pt x="1082374" y="6486298"/>
                  <a:pt x="1085951" y="6477015"/>
                </a:cubicBezTo>
                <a:cubicBezTo>
                  <a:pt x="1085236" y="6470587"/>
                  <a:pt x="1080229" y="6467730"/>
                  <a:pt x="1083090" y="6458447"/>
                </a:cubicBezTo>
                <a:cubicBezTo>
                  <a:pt x="1090958" y="6459874"/>
                  <a:pt x="1080229" y="6474157"/>
                  <a:pt x="1091673" y="6472730"/>
                </a:cubicBezTo>
                <a:cubicBezTo>
                  <a:pt x="1095249" y="6457732"/>
                  <a:pt x="1112416" y="6470587"/>
                  <a:pt x="1114562" y="6453447"/>
                </a:cubicBezTo>
                <a:cubicBezTo>
                  <a:pt x="1109555" y="6451305"/>
                  <a:pt x="1101686" y="6451305"/>
                  <a:pt x="1104548" y="6444164"/>
                </a:cubicBezTo>
                <a:cubicBezTo>
                  <a:pt x="1113132" y="6447735"/>
                  <a:pt x="1113846" y="6445593"/>
                  <a:pt x="1116707" y="6453447"/>
                </a:cubicBezTo>
                <a:cubicBezTo>
                  <a:pt x="1126721" y="6432023"/>
                  <a:pt x="1146034" y="6429881"/>
                  <a:pt x="1161054" y="6419883"/>
                </a:cubicBezTo>
                <a:cubicBezTo>
                  <a:pt x="1159624" y="6419169"/>
                  <a:pt x="1158909" y="6417741"/>
                  <a:pt x="1160340" y="6414884"/>
                </a:cubicBezTo>
                <a:cubicBezTo>
                  <a:pt x="1156048" y="6414171"/>
                  <a:pt x="1155333" y="6420598"/>
                  <a:pt x="1150326" y="6418454"/>
                </a:cubicBezTo>
                <a:cubicBezTo>
                  <a:pt x="1156048" y="6405600"/>
                  <a:pt x="1164631" y="6419169"/>
                  <a:pt x="1170354" y="6413456"/>
                </a:cubicBezTo>
                <a:cubicBezTo>
                  <a:pt x="1168207" y="6408457"/>
                  <a:pt x="1167493" y="6404173"/>
                  <a:pt x="1174645" y="6401315"/>
                </a:cubicBezTo>
                <a:cubicBezTo>
                  <a:pt x="1168207" y="6414171"/>
                  <a:pt x="1178937" y="6404173"/>
                  <a:pt x="1186089" y="6408457"/>
                </a:cubicBezTo>
                <a:cubicBezTo>
                  <a:pt x="1192528" y="6394888"/>
                  <a:pt x="1229722" y="6382748"/>
                  <a:pt x="1229006" y="6364180"/>
                </a:cubicBezTo>
                <a:cubicBezTo>
                  <a:pt x="1236875" y="6362038"/>
                  <a:pt x="1232583" y="6368466"/>
                  <a:pt x="1236159" y="6370607"/>
                </a:cubicBezTo>
                <a:cubicBezTo>
                  <a:pt x="1246173" y="6362038"/>
                  <a:pt x="1259048" y="6359895"/>
                  <a:pt x="1266917" y="6347041"/>
                </a:cubicBezTo>
                <a:cubicBezTo>
                  <a:pt x="1264771" y="6352754"/>
                  <a:pt x="1264771" y="6356325"/>
                  <a:pt x="1268347" y="6357753"/>
                </a:cubicBezTo>
                <a:cubicBezTo>
                  <a:pt x="1271208" y="6353468"/>
                  <a:pt x="1276215" y="6352041"/>
                  <a:pt x="1277646" y="6343470"/>
                </a:cubicBezTo>
                <a:cubicBezTo>
                  <a:pt x="1274069" y="6342756"/>
                  <a:pt x="1269062" y="6343470"/>
                  <a:pt x="1269778" y="6339900"/>
                </a:cubicBezTo>
                <a:cubicBezTo>
                  <a:pt x="1274785" y="6339900"/>
                  <a:pt x="1276930" y="6332044"/>
                  <a:pt x="1283367" y="6334187"/>
                </a:cubicBezTo>
                <a:cubicBezTo>
                  <a:pt x="1279076" y="6342042"/>
                  <a:pt x="1281222" y="6345612"/>
                  <a:pt x="1288374" y="6345612"/>
                </a:cubicBezTo>
                <a:cubicBezTo>
                  <a:pt x="1295527" y="6326331"/>
                  <a:pt x="1321993" y="6336329"/>
                  <a:pt x="1321993" y="6314905"/>
                </a:cubicBezTo>
                <a:cubicBezTo>
                  <a:pt x="1326285" y="6312763"/>
                  <a:pt x="1328430" y="6312763"/>
                  <a:pt x="1330576" y="6316333"/>
                </a:cubicBezTo>
                <a:cubicBezTo>
                  <a:pt x="1329860" y="6307763"/>
                  <a:pt x="1342021" y="6307763"/>
                  <a:pt x="1337014" y="6304192"/>
                </a:cubicBezTo>
                <a:cubicBezTo>
                  <a:pt x="1334153" y="6304192"/>
                  <a:pt x="1330576" y="6307763"/>
                  <a:pt x="1330576" y="6303479"/>
                </a:cubicBezTo>
                <a:cubicBezTo>
                  <a:pt x="1339874" y="6297765"/>
                  <a:pt x="1352035" y="6297765"/>
                  <a:pt x="1362048" y="6292767"/>
                </a:cubicBezTo>
                <a:cubicBezTo>
                  <a:pt x="1359188" y="6292767"/>
                  <a:pt x="1361333" y="6288482"/>
                  <a:pt x="1359188" y="6287768"/>
                </a:cubicBezTo>
                <a:cubicBezTo>
                  <a:pt x="1355611" y="6286340"/>
                  <a:pt x="1353465" y="6289196"/>
                  <a:pt x="1349888" y="6288482"/>
                </a:cubicBezTo>
                <a:cubicBezTo>
                  <a:pt x="1366340" y="6267058"/>
                  <a:pt x="1394951" y="6271343"/>
                  <a:pt x="1409257" y="6244206"/>
                </a:cubicBezTo>
                <a:cubicBezTo>
                  <a:pt x="1419270" y="6244206"/>
                  <a:pt x="1405680" y="6248490"/>
                  <a:pt x="1411403" y="6249918"/>
                </a:cubicBezTo>
                <a:cubicBezTo>
                  <a:pt x="1426424" y="6246348"/>
                  <a:pt x="1437152" y="6232779"/>
                  <a:pt x="1451459" y="6227780"/>
                </a:cubicBezTo>
                <a:cubicBezTo>
                  <a:pt x="1457896" y="6206357"/>
                  <a:pt x="1490083" y="6217782"/>
                  <a:pt x="1490083" y="6195644"/>
                </a:cubicBezTo>
                <a:cubicBezTo>
                  <a:pt x="1498667" y="6203499"/>
                  <a:pt x="1505104" y="6182076"/>
                  <a:pt x="1517979" y="6187074"/>
                </a:cubicBezTo>
                <a:cubicBezTo>
                  <a:pt x="1518695" y="6187074"/>
                  <a:pt x="1518695" y="6187074"/>
                  <a:pt x="1518695" y="6187074"/>
                </a:cubicBezTo>
                <a:cubicBezTo>
                  <a:pt x="1520841" y="6174934"/>
                  <a:pt x="1530139" y="6174934"/>
                  <a:pt x="1535862" y="6169935"/>
                </a:cubicBezTo>
                <a:cubicBezTo>
                  <a:pt x="1537292" y="6172791"/>
                  <a:pt x="1540153" y="6172791"/>
                  <a:pt x="1543014" y="6172077"/>
                </a:cubicBezTo>
                <a:cubicBezTo>
                  <a:pt x="1547306" y="6169221"/>
                  <a:pt x="1550167" y="6164937"/>
                  <a:pt x="1551598" y="6160652"/>
                </a:cubicBezTo>
                <a:cubicBezTo>
                  <a:pt x="1558035" y="6157081"/>
                  <a:pt x="1559466" y="6157795"/>
                  <a:pt x="1560181" y="6158508"/>
                </a:cubicBezTo>
                <a:cubicBezTo>
                  <a:pt x="1563042" y="6154938"/>
                  <a:pt x="1565188" y="6150654"/>
                  <a:pt x="1565188" y="6146369"/>
                </a:cubicBezTo>
                <a:cubicBezTo>
                  <a:pt x="1573056" y="6144940"/>
                  <a:pt x="1569480" y="6151367"/>
                  <a:pt x="1572340" y="6152796"/>
                </a:cubicBezTo>
                <a:cubicBezTo>
                  <a:pt x="1573772" y="6148511"/>
                  <a:pt x="1578063" y="6149225"/>
                  <a:pt x="1580924" y="6149225"/>
                </a:cubicBezTo>
                <a:cubicBezTo>
                  <a:pt x="1582354" y="6147083"/>
                  <a:pt x="1584501" y="6145654"/>
                  <a:pt x="1586647" y="6144940"/>
                </a:cubicBezTo>
                <a:cubicBezTo>
                  <a:pt x="1583070" y="6142084"/>
                  <a:pt x="1584501" y="6132800"/>
                  <a:pt x="1590938" y="6132800"/>
                </a:cubicBezTo>
                <a:cubicBezTo>
                  <a:pt x="1590938" y="6136371"/>
                  <a:pt x="1586647" y="6142084"/>
                  <a:pt x="1587361" y="6144940"/>
                </a:cubicBezTo>
                <a:cubicBezTo>
                  <a:pt x="1589508" y="6143512"/>
                  <a:pt x="1592368" y="6142798"/>
                  <a:pt x="1594514" y="6142798"/>
                </a:cubicBezTo>
                <a:cubicBezTo>
                  <a:pt x="1598807" y="6138513"/>
                  <a:pt x="1600237" y="6128515"/>
                  <a:pt x="1605244" y="6125659"/>
                </a:cubicBezTo>
                <a:cubicBezTo>
                  <a:pt x="1606675" y="6131371"/>
                  <a:pt x="1609535" y="6129944"/>
                  <a:pt x="1615258" y="6129944"/>
                </a:cubicBezTo>
                <a:cubicBezTo>
                  <a:pt x="1619549" y="6117088"/>
                  <a:pt x="1628848" y="6114947"/>
                  <a:pt x="1632424" y="6102092"/>
                </a:cubicBezTo>
                <a:cubicBezTo>
                  <a:pt x="1628133" y="6104234"/>
                  <a:pt x="1625987" y="6103520"/>
                  <a:pt x="1626703" y="6098522"/>
                </a:cubicBezTo>
                <a:cubicBezTo>
                  <a:pt x="1628848" y="6097807"/>
                  <a:pt x="1630994" y="6099235"/>
                  <a:pt x="1631710" y="6096379"/>
                </a:cubicBezTo>
                <a:cubicBezTo>
                  <a:pt x="1631710" y="6092808"/>
                  <a:pt x="1623841" y="6094951"/>
                  <a:pt x="1625271" y="6090666"/>
                </a:cubicBezTo>
                <a:cubicBezTo>
                  <a:pt x="1642438" y="6087810"/>
                  <a:pt x="1636001" y="6077812"/>
                  <a:pt x="1655313" y="6077812"/>
                </a:cubicBezTo>
                <a:cubicBezTo>
                  <a:pt x="1653168" y="6083524"/>
                  <a:pt x="1636717" y="6087095"/>
                  <a:pt x="1651022" y="6089951"/>
                </a:cubicBezTo>
                <a:cubicBezTo>
                  <a:pt x="1649591" y="6097807"/>
                  <a:pt x="1634570" y="6097093"/>
                  <a:pt x="1638862" y="6102806"/>
                </a:cubicBezTo>
                <a:cubicBezTo>
                  <a:pt x="1644584" y="6100664"/>
                  <a:pt x="1648161" y="6093522"/>
                  <a:pt x="1656743" y="6098522"/>
                </a:cubicBezTo>
                <a:cubicBezTo>
                  <a:pt x="1658175" y="6087095"/>
                  <a:pt x="1666757" y="6091380"/>
                  <a:pt x="1669619" y="6082810"/>
                </a:cubicBezTo>
                <a:cubicBezTo>
                  <a:pt x="1663897" y="6079954"/>
                  <a:pt x="1663182" y="6086381"/>
                  <a:pt x="1658890" y="6085666"/>
                </a:cubicBezTo>
                <a:cubicBezTo>
                  <a:pt x="1663182" y="6079954"/>
                  <a:pt x="1656029" y="6080668"/>
                  <a:pt x="1655313" y="6077812"/>
                </a:cubicBezTo>
                <a:cubicBezTo>
                  <a:pt x="1657459" y="6069956"/>
                  <a:pt x="1661750" y="6066385"/>
                  <a:pt x="1668189" y="6067100"/>
                </a:cubicBezTo>
                <a:cubicBezTo>
                  <a:pt x="1667473" y="6070670"/>
                  <a:pt x="1663897" y="6075669"/>
                  <a:pt x="1666757" y="6077097"/>
                </a:cubicBezTo>
                <a:cubicBezTo>
                  <a:pt x="1668189" y="6073527"/>
                  <a:pt x="1671764" y="6075669"/>
                  <a:pt x="1673196" y="6072812"/>
                </a:cubicBezTo>
                <a:cubicBezTo>
                  <a:pt x="1677487" y="6065671"/>
                  <a:pt x="1668904" y="6067100"/>
                  <a:pt x="1673196" y="6059958"/>
                </a:cubicBezTo>
                <a:cubicBezTo>
                  <a:pt x="1691792" y="6057102"/>
                  <a:pt x="1706813" y="6032821"/>
                  <a:pt x="1725411" y="6043533"/>
                </a:cubicBezTo>
                <a:cubicBezTo>
                  <a:pt x="1726841" y="6040676"/>
                  <a:pt x="1737570" y="6035677"/>
                  <a:pt x="1731848" y="6032107"/>
                </a:cubicBezTo>
                <a:cubicBezTo>
                  <a:pt x="1727557" y="6029250"/>
                  <a:pt x="1721120" y="6042104"/>
                  <a:pt x="1720404" y="6032107"/>
                </a:cubicBezTo>
                <a:cubicBezTo>
                  <a:pt x="1730418" y="6030678"/>
                  <a:pt x="1751161" y="6006397"/>
                  <a:pt x="1752591" y="6024965"/>
                </a:cubicBezTo>
                <a:cubicBezTo>
                  <a:pt x="1754021" y="6024965"/>
                  <a:pt x="1755453" y="6024251"/>
                  <a:pt x="1756167" y="6023536"/>
                </a:cubicBezTo>
                <a:cubicBezTo>
                  <a:pt x="1756883" y="6022109"/>
                  <a:pt x="1758314" y="6019966"/>
                  <a:pt x="1759744" y="6018538"/>
                </a:cubicBezTo>
                <a:cubicBezTo>
                  <a:pt x="1760460" y="6014253"/>
                  <a:pt x="1755453" y="6014253"/>
                  <a:pt x="1759028" y="6008540"/>
                </a:cubicBezTo>
                <a:cubicBezTo>
                  <a:pt x="1784063" y="5992829"/>
                  <a:pt x="1819112" y="5977118"/>
                  <a:pt x="1834849" y="5957836"/>
                </a:cubicBezTo>
                <a:cubicBezTo>
                  <a:pt x="1862745" y="5948552"/>
                  <a:pt x="1885633" y="5929984"/>
                  <a:pt x="1909953" y="5914274"/>
                </a:cubicBezTo>
                <a:cubicBezTo>
                  <a:pt x="1909238" y="5914274"/>
                  <a:pt x="1907807" y="5914274"/>
                  <a:pt x="1907807" y="5914274"/>
                </a:cubicBezTo>
                <a:cubicBezTo>
                  <a:pt x="1910668" y="5912131"/>
                  <a:pt x="1914244" y="5909989"/>
                  <a:pt x="1918536" y="5907847"/>
                </a:cubicBezTo>
                <a:cubicBezTo>
                  <a:pt x="1917106" y="5907133"/>
                  <a:pt x="1916390" y="5906418"/>
                  <a:pt x="1916390" y="5904991"/>
                </a:cubicBezTo>
                <a:cubicBezTo>
                  <a:pt x="1919251" y="5904991"/>
                  <a:pt x="1922113" y="5904276"/>
                  <a:pt x="1924974" y="5903562"/>
                </a:cubicBezTo>
                <a:cubicBezTo>
                  <a:pt x="1934272" y="5897849"/>
                  <a:pt x="1945716" y="5891421"/>
                  <a:pt x="1957162" y="5886423"/>
                </a:cubicBezTo>
                <a:cubicBezTo>
                  <a:pt x="1970751" y="5877139"/>
                  <a:pt x="1984342" y="5865713"/>
                  <a:pt x="1997932" y="5860000"/>
                </a:cubicBezTo>
                <a:cubicBezTo>
                  <a:pt x="1998647" y="5856429"/>
                  <a:pt x="1995786" y="5855715"/>
                  <a:pt x="1995786" y="5852144"/>
                </a:cubicBezTo>
                <a:cubicBezTo>
                  <a:pt x="2015814" y="5845717"/>
                  <a:pt x="2030835" y="5830005"/>
                  <a:pt x="2050147" y="5822864"/>
                </a:cubicBezTo>
                <a:cubicBezTo>
                  <a:pt x="2048001" y="5822150"/>
                  <a:pt x="2046571" y="5821436"/>
                  <a:pt x="2047286" y="5818579"/>
                </a:cubicBezTo>
                <a:cubicBezTo>
                  <a:pt x="2045140" y="5817151"/>
                  <a:pt x="2042279" y="5817151"/>
                  <a:pt x="2040133" y="5817866"/>
                </a:cubicBezTo>
                <a:cubicBezTo>
                  <a:pt x="2040849" y="5812152"/>
                  <a:pt x="2045140" y="5812866"/>
                  <a:pt x="2054440" y="5802868"/>
                </a:cubicBezTo>
                <a:cubicBezTo>
                  <a:pt x="2056585" y="5816437"/>
                  <a:pt x="2057300" y="5814295"/>
                  <a:pt x="2068745" y="5812866"/>
                </a:cubicBezTo>
                <a:cubicBezTo>
                  <a:pt x="2072321" y="5808581"/>
                  <a:pt x="2066599" y="5801440"/>
                  <a:pt x="2064454" y="5795727"/>
                </a:cubicBezTo>
                <a:cubicBezTo>
                  <a:pt x="2069461" y="5792871"/>
                  <a:pt x="2073036" y="5795727"/>
                  <a:pt x="2076613" y="5801440"/>
                </a:cubicBezTo>
                <a:cubicBezTo>
                  <a:pt x="2095210" y="5798583"/>
                  <a:pt x="2106655" y="5780016"/>
                  <a:pt x="2123106" y="5772161"/>
                </a:cubicBezTo>
                <a:cubicBezTo>
                  <a:pt x="2113092" y="5763590"/>
                  <a:pt x="2110231" y="5776446"/>
                  <a:pt x="2100932" y="5770017"/>
                </a:cubicBezTo>
                <a:cubicBezTo>
                  <a:pt x="2100932" y="5770017"/>
                  <a:pt x="2100932" y="5770017"/>
                  <a:pt x="2100932" y="5769304"/>
                </a:cubicBezTo>
                <a:cubicBezTo>
                  <a:pt x="1977189" y="5850001"/>
                  <a:pt x="1852731" y="5928557"/>
                  <a:pt x="1726127" y="6002827"/>
                </a:cubicBezTo>
                <a:cubicBezTo>
                  <a:pt x="1706099" y="6015682"/>
                  <a:pt x="1679633" y="6034963"/>
                  <a:pt x="1664612" y="6038534"/>
                </a:cubicBezTo>
                <a:cubicBezTo>
                  <a:pt x="1657459" y="6051388"/>
                  <a:pt x="1643869" y="6054244"/>
                  <a:pt x="1636001" y="6066385"/>
                </a:cubicBezTo>
                <a:cubicBezTo>
                  <a:pt x="1632424" y="6067100"/>
                  <a:pt x="1625987" y="6062100"/>
                  <a:pt x="1624556" y="6067100"/>
                </a:cubicBezTo>
                <a:cubicBezTo>
                  <a:pt x="1627417" y="6075669"/>
                  <a:pt x="1605959" y="6079239"/>
                  <a:pt x="1600952" y="6081382"/>
                </a:cubicBezTo>
                <a:cubicBezTo>
                  <a:pt x="1587361" y="6085666"/>
                  <a:pt x="1577347" y="6107091"/>
                  <a:pt x="1570195" y="6101378"/>
                </a:cubicBezTo>
                <a:cubicBezTo>
                  <a:pt x="1574487" y="6097807"/>
                  <a:pt x="1578063" y="6092095"/>
                  <a:pt x="1583070" y="6090666"/>
                </a:cubicBezTo>
                <a:cubicBezTo>
                  <a:pt x="1565188" y="6082810"/>
                  <a:pt x="1552313" y="6124230"/>
                  <a:pt x="1531570" y="6117803"/>
                </a:cubicBezTo>
                <a:cubicBezTo>
                  <a:pt x="1520841" y="6142798"/>
                  <a:pt x="1479355" y="6142798"/>
                  <a:pt x="1478639" y="6162794"/>
                </a:cubicBezTo>
                <a:cubicBezTo>
                  <a:pt x="1474347" y="6161366"/>
                  <a:pt x="1472917" y="6167079"/>
                  <a:pt x="1467194" y="6163508"/>
                </a:cubicBezTo>
                <a:cubicBezTo>
                  <a:pt x="1467194" y="6172791"/>
                  <a:pt x="1450028" y="6183503"/>
                  <a:pt x="1445736" y="6172791"/>
                </a:cubicBezTo>
                <a:cubicBezTo>
                  <a:pt x="1431431" y="6183503"/>
                  <a:pt x="1422131" y="6202071"/>
                  <a:pt x="1404250" y="6204928"/>
                </a:cubicBezTo>
                <a:cubicBezTo>
                  <a:pt x="1401389" y="6202786"/>
                  <a:pt x="1408542" y="6193501"/>
                  <a:pt x="1404250" y="6192074"/>
                </a:cubicBezTo>
                <a:cubicBezTo>
                  <a:pt x="1402819" y="6195644"/>
                  <a:pt x="1395666" y="6204213"/>
                  <a:pt x="1402103" y="6204928"/>
                </a:cubicBezTo>
                <a:cubicBezTo>
                  <a:pt x="1387798" y="6221353"/>
                  <a:pt x="1365625" y="6220638"/>
                  <a:pt x="1352749" y="6240635"/>
                </a:cubicBezTo>
                <a:cubicBezTo>
                  <a:pt x="1350604" y="6233494"/>
                  <a:pt x="1340590" y="6241348"/>
                  <a:pt x="1342735" y="6248490"/>
                </a:cubicBezTo>
                <a:cubicBezTo>
                  <a:pt x="1349174" y="6244919"/>
                  <a:pt x="1356326" y="6242063"/>
                  <a:pt x="1359902" y="6242063"/>
                </a:cubicBezTo>
                <a:cubicBezTo>
                  <a:pt x="1362048" y="6248490"/>
                  <a:pt x="1340590" y="6254918"/>
                  <a:pt x="1333437" y="6261345"/>
                </a:cubicBezTo>
                <a:cubicBezTo>
                  <a:pt x="1332007" y="6257774"/>
                  <a:pt x="1336298" y="6252775"/>
                  <a:pt x="1342735" y="6249204"/>
                </a:cubicBezTo>
                <a:cubicBezTo>
                  <a:pt x="1338444" y="6248490"/>
                  <a:pt x="1339874" y="6244919"/>
                  <a:pt x="1338444" y="6242777"/>
                </a:cubicBezTo>
                <a:cubicBezTo>
                  <a:pt x="1332007" y="6250633"/>
                  <a:pt x="1317701" y="6250633"/>
                  <a:pt x="1319846" y="6263487"/>
                </a:cubicBezTo>
                <a:cubicBezTo>
                  <a:pt x="1312694" y="6265629"/>
                  <a:pt x="1306972" y="6269914"/>
                  <a:pt x="1299820" y="6272770"/>
                </a:cubicBezTo>
                <a:cubicBezTo>
                  <a:pt x="1284083" y="6264201"/>
                  <a:pt x="1255471" y="6303479"/>
                  <a:pt x="1229722" y="6302765"/>
                </a:cubicBezTo>
                <a:cubicBezTo>
                  <a:pt x="1216131" y="6329188"/>
                  <a:pt x="1184659" y="6318475"/>
                  <a:pt x="1172500" y="6347756"/>
                </a:cubicBezTo>
                <a:cubicBezTo>
                  <a:pt x="1166061" y="6342756"/>
                  <a:pt x="1166061" y="6353468"/>
                  <a:pt x="1160340" y="6350612"/>
                </a:cubicBezTo>
                <a:cubicBezTo>
                  <a:pt x="1168207" y="6335615"/>
                  <a:pt x="1186089" y="6330616"/>
                  <a:pt x="1199680" y="6315619"/>
                </a:cubicBezTo>
                <a:cubicBezTo>
                  <a:pt x="1198965" y="6312763"/>
                  <a:pt x="1198965" y="6307763"/>
                  <a:pt x="1196819" y="6305621"/>
                </a:cubicBezTo>
                <a:cubicBezTo>
                  <a:pt x="1191096" y="6306336"/>
                  <a:pt x="1186805" y="6309906"/>
                  <a:pt x="1185375" y="6318475"/>
                </a:cubicBezTo>
                <a:cubicBezTo>
                  <a:pt x="1175361" y="6319904"/>
                  <a:pt x="1190382" y="6304192"/>
                  <a:pt x="1177507" y="6307050"/>
                </a:cubicBezTo>
                <a:cubicBezTo>
                  <a:pt x="1181082" y="6314190"/>
                  <a:pt x="1161770" y="6319904"/>
                  <a:pt x="1171068" y="6327046"/>
                </a:cubicBezTo>
                <a:cubicBezTo>
                  <a:pt x="1160340" y="6326331"/>
                  <a:pt x="1158909" y="6339185"/>
                  <a:pt x="1151041" y="6336329"/>
                </a:cubicBezTo>
                <a:cubicBezTo>
                  <a:pt x="1158909" y="6341329"/>
                  <a:pt x="1152472" y="6344899"/>
                  <a:pt x="1154617" y="6352754"/>
                </a:cubicBezTo>
                <a:cubicBezTo>
                  <a:pt x="1141742" y="6351326"/>
                  <a:pt x="1137451" y="6360610"/>
                  <a:pt x="1133160" y="6369180"/>
                </a:cubicBezTo>
                <a:cubicBezTo>
                  <a:pt x="1126006" y="6370607"/>
                  <a:pt x="1130298" y="6364180"/>
                  <a:pt x="1126006" y="6363466"/>
                </a:cubicBezTo>
                <a:cubicBezTo>
                  <a:pt x="1117423" y="6372751"/>
                  <a:pt x="1099541" y="6384176"/>
                  <a:pt x="1091673" y="6380605"/>
                </a:cubicBezTo>
                <a:cubicBezTo>
                  <a:pt x="1100971" y="6378463"/>
                  <a:pt x="1105979" y="6367751"/>
                  <a:pt x="1113846" y="6364180"/>
                </a:cubicBezTo>
                <a:cubicBezTo>
                  <a:pt x="1107409" y="6363466"/>
                  <a:pt x="1110270" y="6355611"/>
                  <a:pt x="1100256" y="6356325"/>
                </a:cubicBezTo>
                <a:cubicBezTo>
                  <a:pt x="1103832" y="6362752"/>
                  <a:pt x="1096680" y="6363466"/>
                  <a:pt x="1095249" y="6371322"/>
                </a:cubicBezTo>
                <a:cubicBezTo>
                  <a:pt x="1093104" y="6358468"/>
                  <a:pt x="1054478" y="6376321"/>
                  <a:pt x="1052332" y="6389890"/>
                </a:cubicBezTo>
                <a:cubicBezTo>
                  <a:pt x="1043749" y="6392032"/>
                  <a:pt x="1053048" y="6382034"/>
                  <a:pt x="1045180" y="6384176"/>
                </a:cubicBezTo>
                <a:cubicBezTo>
                  <a:pt x="1044464" y="6386319"/>
                  <a:pt x="1042319" y="6386319"/>
                  <a:pt x="1040888" y="6388461"/>
                </a:cubicBezTo>
                <a:cubicBezTo>
                  <a:pt x="1042319" y="6395603"/>
                  <a:pt x="1040173" y="6401315"/>
                  <a:pt x="1050187" y="6402744"/>
                </a:cubicBezTo>
                <a:cubicBezTo>
                  <a:pt x="1044464" y="6403458"/>
                  <a:pt x="1040173" y="6407742"/>
                  <a:pt x="1035882" y="6410600"/>
                </a:cubicBezTo>
                <a:cubicBezTo>
                  <a:pt x="1040888" y="6414884"/>
                  <a:pt x="1048755" y="6405600"/>
                  <a:pt x="1048755" y="6412742"/>
                </a:cubicBezTo>
                <a:cubicBezTo>
                  <a:pt x="1039457" y="6409171"/>
                  <a:pt x="1039457" y="6424168"/>
                  <a:pt x="1030159" y="6419883"/>
                </a:cubicBezTo>
                <a:cubicBezTo>
                  <a:pt x="1030159" y="6411313"/>
                  <a:pt x="1036596" y="6408457"/>
                  <a:pt x="1033736" y="6402744"/>
                </a:cubicBezTo>
                <a:cubicBezTo>
                  <a:pt x="1032305" y="6402744"/>
                  <a:pt x="1031589" y="6402744"/>
                  <a:pt x="1030875" y="6403458"/>
                </a:cubicBezTo>
                <a:cubicBezTo>
                  <a:pt x="1035882" y="6411313"/>
                  <a:pt x="1012992" y="6424883"/>
                  <a:pt x="1005124" y="6424883"/>
                </a:cubicBezTo>
                <a:cubicBezTo>
                  <a:pt x="1002978" y="6420598"/>
                  <a:pt x="1008701" y="6415598"/>
                  <a:pt x="1016568" y="6410600"/>
                </a:cubicBezTo>
                <a:cubicBezTo>
                  <a:pt x="1015854" y="6406315"/>
                  <a:pt x="1009415" y="6407029"/>
                  <a:pt x="1010847" y="6401315"/>
                </a:cubicBezTo>
                <a:cubicBezTo>
                  <a:pt x="1015138" y="6397745"/>
                  <a:pt x="1024436" y="6387032"/>
                  <a:pt x="1017284" y="6384890"/>
                </a:cubicBezTo>
                <a:cubicBezTo>
                  <a:pt x="1012277" y="6385605"/>
                  <a:pt x="1012992" y="6398459"/>
                  <a:pt x="1007270" y="6398459"/>
                </a:cubicBezTo>
                <a:cubicBezTo>
                  <a:pt x="1010131" y="6388461"/>
                  <a:pt x="993680" y="6399173"/>
                  <a:pt x="999401" y="6389176"/>
                </a:cubicBezTo>
                <a:cubicBezTo>
                  <a:pt x="992964" y="6392746"/>
                  <a:pt x="983666" y="6403458"/>
                  <a:pt x="996540" y="6404173"/>
                </a:cubicBezTo>
                <a:cubicBezTo>
                  <a:pt x="995826" y="6393461"/>
                  <a:pt x="1000117" y="6404886"/>
                  <a:pt x="1005124" y="6405600"/>
                </a:cubicBezTo>
                <a:cubicBezTo>
                  <a:pt x="1005840" y="6404173"/>
                  <a:pt x="1006555" y="6400602"/>
                  <a:pt x="1008701" y="6401315"/>
                </a:cubicBezTo>
                <a:cubicBezTo>
                  <a:pt x="1006555" y="6405600"/>
                  <a:pt x="1009415" y="6407029"/>
                  <a:pt x="1007985" y="6411313"/>
                </a:cubicBezTo>
                <a:cubicBezTo>
                  <a:pt x="1000833" y="6416313"/>
                  <a:pt x="1002263" y="6405600"/>
                  <a:pt x="993680" y="6406315"/>
                </a:cubicBezTo>
                <a:cubicBezTo>
                  <a:pt x="991533" y="6409885"/>
                  <a:pt x="988673" y="6410600"/>
                  <a:pt x="987957" y="6416313"/>
                </a:cubicBezTo>
                <a:cubicBezTo>
                  <a:pt x="990819" y="6419169"/>
                  <a:pt x="997971" y="6409885"/>
                  <a:pt x="996540" y="6417027"/>
                </a:cubicBezTo>
                <a:cubicBezTo>
                  <a:pt x="984381" y="6421312"/>
                  <a:pt x="976514" y="6434166"/>
                  <a:pt x="962923" y="6435594"/>
                </a:cubicBezTo>
                <a:cubicBezTo>
                  <a:pt x="973652" y="6423454"/>
                  <a:pt x="975798" y="6415598"/>
                  <a:pt x="987957" y="6403458"/>
                </a:cubicBezTo>
                <a:cubicBezTo>
                  <a:pt x="985812" y="6402744"/>
                  <a:pt x="985812" y="6400602"/>
                  <a:pt x="984381" y="6399888"/>
                </a:cubicBezTo>
                <a:cubicBezTo>
                  <a:pt x="972221" y="6410600"/>
                  <a:pt x="962207" y="6424883"/>
                  <a:pt x="950047" y="6433452"/>
                </a:cubicBezTo>
                <a:cubicBezTo>
                  <a:pt x="947902" y="6433452"/>
                  <a:pt x="947186" y="6432737"/>
                  <a:pt x="946472" y="6431310"/>
                </a:cubicBezTo>
                <a:cubicBezTo>
                  <a:pt x="945756" y="6432737"/>
                  <a:pt x="944325" y="6434166"/>
                  <a:pt x="942895" y="6435594"/>
                </a:cubicBezTo>
                <a:cubicBezTo>
                  <a:pt x="943610" y="6436308"/>
                  <a:pt x="943610" y="6437022"/>
                  <a:pt x="943610" y="6437737"/>
                </a:cubicBezTo>
                <a:cubicBezTo>
                  <a:pt x="940033" y="6441308"/>
                  <a:pt x="934311" y="6447020"/>
                  <a:pt x="929305" y="6447735"/>
                </a:cubicBezTo>
                <a:cubicBezTo>
                  <a:pt x="925728" y="6449877"/>
                  <a:pt x="922151" y="6452734"/>
                  <a:pt x="918576" y="6455591"/>
                </a:cubicBezTo>
                <a:cubicBezTo>
                  <a:pt x="911423" y="6466303"/>
                  <a:pt x="903555" y="6479157"/>
                  <a:pt x="897116" y="6474157"/>
                </a:cubicBezTo>
                <a:cubicBezTo>
                  <a:pt x="897832" y="6473444"/>
                  <a:pt x="899978" y="6469873"/>
                  <a:pt x="902839" y="6466303"/>
                </a:cubicBezTo>
                <a:cubicBezTo>
                  <a:pt x="898548" y="6469159"/>
                  <a:pt x="894256" y="6472015"/>
                  <a:pt x="889964" y="6474872"/>
                </a:cubicBezTo>
                <a:cubicBezTo>
                  <a:pt x="889964" y="6477728"/>
                  <a:pt x="889964" y="6480584"/>
                  <a:pt x="892109" y="6481299"/>
                </a:cubicBezTo>
                <a:cubicBezTo>
                  <a:pt x="888534" y="6481299"/>
                  <a:pt x="888534" y="6487726"/>
                  <a:pt x="884242" y="6485584"/>
                </a:cubicBezTo>
                <a:cubicBezTo>
                  <a:pt x="886388" y="6482728"/>
                  <a:pt x="887102" y="6479871"/>
                  <a:pt x="887102" y="6477015"/>
                </a:cubicBezTo>
                <a:cubicBezTo>
                  <a:pt x="882811" y="6480584"/>
                  <a:pt x="879235" y="6483442"/>
                  <a:pt x="876374" y="6487013"/>
                </a:cubicBezTo>
                <a:cubicBezTo>
                  <a:pt x="877804" y="6482013"/>
                  <a:pt x="881381" y="6477728"/>
                  <a:pt x="886388" y="6472730"/>
                </a:cubicBezTo>
                <a:cubicBezTo>
                  <a:pt x="885672" y="6470587"/>
                  <a:pt x="883527" y="6468445"/>
                  <a:pt x="881381" y="6467016"/>
                </a:cubicBezTo>
                <a:cubicBezTo>
                  <a:pt x="877804" y="6480584"/>
                  <a:pt x="872083" y="6477728"/>
                  <a:pt x="864929" y="6474872"/>
                </a:cubicBezTo>
                <a:cubicBezTo>
                  <a:pt x="851339" y="6498438"/>
                  <a:pt x="837034" y="6496296"/>
                  <a:pt x="822013" y="6512006"/>
                </a:cubicBezTo>
                <a:cubicBezTo>
                  <a:pt x="818436" y="6501296"/>
                  <a:pt x="838464" y="6497010"/>
                  <a:pt x="833457" y="6485584"/>
                </a:cubicBezTo>
                <a:cubicBezTo>
                  <a:pt x="820582" y="6489869"/>
                  <a:pt x="815575" y="6509865"/>
                  <a:pt x="797693" y="6503437"/>
                </a:cubicBezTo>
                <a:cubicBezTo>
                  <a:pt x="793401" y="6511293"/>
                  <a:pt x="787679" y="6515577"/>
                  <a:pt x="781957" y="6519148"/>
                </a:cubicBezTo>
                <a:cubicBezTo>
                  <a:pt x="780527" y="6523433"/>
                  <a:pt x="776235" y="6526289"/>
                  <a:pt x="771228" y="6528433"/>
                </a:cubicBezTo>
                <a:cubicBezTo>
                  <a:pt x="771228" y="6532003"/>
                  <a:pt x="772658" y="6534145"/>
                  <a:pt x="769082" y="6540572"/>
                </a:cubicBezTo>
                <a:cubicBezTo>
                  <a:pt x="766221" y="6540572"/>
                  <a:pt x="763359" y="6539145"/>
                  <a:pt x="761929" y="6542001"/>
                </a:cubicBezTo>
                <a:cubicBezTo>
                  <a:pt x="767651" y="6542001"/>
                  <a:pt x="767651" y="6546999"/>
                  <a:pt x="763359" y="6549856"/>
                </a:cubicBezTo>
                <a:cubicBezTo>
                  <a:pt x="752631" y="6548428"/>
                  <a:pt x="762644" y="6539858"/>
                  <a:pt x="764791" y="6532003"/>
                </a:cubicBezTo>
                <a:cubicBezTo>
                  <a:pt x="760498" y="6535574"/>
                  <a:pt x="760498" y="6534145"/>
                  <a:pt x="761214" y="6531289"/>
                </a:cubicBezTo>
                <a:cubicBezTo>
                  <a:pt x="759784" y="6532003"/>
                  <a:pt x="758352" y="6532003"/>
                  <a:pt x="756922" y="6532003"/>
                </a:cubicBezTo>
                <a:cubicBezTo>
                  <a:pt x="755491" y="6537716"/>
                  <a:pt x="751200" y="6540572"/>
                  <a:pt x="748339" y="6534860"/>
                </a:cubicBezTo>
                <a:cubicBezTo>
                  <a:pt x="749054" y="6534145"/>
                  <a:pt x="749054" y="6533431"/>
                  <a:pt x="749770" y="6532003"/>
                </a:cubicBezTo>
                <a:cubicBezTo>
                  <a:pt x="747624" y="6532003"/>
                  <a:pt x="746193" y="6532003"/>
                  <a:pt x="745477" y="6531289"/>
                </a:cubicBezTo>
                <a:cubicBezTo>
                  <a:pt x="754061" y="6524862"/>
                  <a:pt x="754061" y="6524862"/>
                  <a:pt x="754061" y="6524862"/>
                </a:cubicBezTo>
                <a:cubicBezTo>
                  <a:pt x="756207" y="6521291"/>
                  <a:pt x="758352" y="6518435"/>
                  <a:pt x="763359" y="6516292"/>
                </a:cubicBezTo>
                <a:cubicBezTo>
                  <a:pt x="761214" y="6516292"/>
                  <a:pt x="761929" y="6514150"/>
                  <a:pt x="759784" y="6513435"/>
                </a:cubicBezTo>
                <a:cubicBezTo>
                  <a:pt x="754061" y="6512721"/>
                  <a:pt x="750484" y="6525576"/>
                  <a:pt x="746909" y="6519862"/>
                </a:cubicBezTo>
                <a:cubicBezTo>
                  <a:pt x="734033" y="6527718"/>
                  <a:pt x="720442" y="6537002"/>
                  <a:pt x="708284" y="6549856"/>
                </a:cubicBezTo>
                <a:cubicBezTo>
                  <a:pt x="721158" y="6526289"/>
                  <a:pt x="750484" y="6512006"/>
                  <a:pt x="774805" y="6493440"/>
                </a:cubicBezTo>
                <a:cubicBezTo>
                  <a:pt x="772658" y="6492725"/>
                  <a:pt x="769798" y="6492011"/>
                  <a:pt x="770512" y="6489155"/>
                </a:cubicBezTo>
                <a:cubicBezTo>
                  <a:pt x="776235" y="6491297"/>
                  <a:pt x="777665" y="6484155"/>
                  <a:pt x="783387" y="6485584"/>
                </a:cubicBezTo>
                <a:lnTo>
                  <a:pt x="795561" y="6474009"/>
                </a:lnTo>
                <a:lnTo>
                  <a:pt x="795804" y="6473645"/>
                </a:lnTo>
                <a:lnTo>
                  <a:pt x="795771" y="6473809"/>
                </a:lnTo>
                <a:lnTo>
                  <a:pt x="798408" y="6471301"/>
                </a:lnTo>
                <a:cubicBezTo>
                  <a:pt x="798408" y="6472015"/>
                  <a:pt x="797693" y="6472015"/>
                  <a:pt x="797693" y="6472730"/>
                </a:cubicBezTo>
                <a:cubicBezTo>
                  <a:pt x="802700" y="6474872"/>
                  <a:pt x="804846" y="6469873"/>
                  <a:pt x="810568" y="6472015"/>
                </a:cubicBezTo>
                <a:cubicBezTo>
                  <a:pt x="809138" y="6482728"/>
                  <a:pt x="798408" y="6475586"/>
                  <a:pt x="796978" y="6485584"/>
                </a:cubicBezTo>
                <a:cubicBezTo>
                  <a:pt x="809138" y="6483442"/>
                  <a:pt x="809853" y="6479157"/>
                  <a:pt x="822727" y="6484155"/>
                </a:cubicBezTo>
                <a:cubicBezTo>
                  <a:pt x="823443" y="6480584"/>
                  <a:pt x="825589" y="6479157"/>
                  <a:pt x="827734" y="6477015"/>
                </a:cubicBezTo>
                <a:cubicBezTo>
                  <a:pt x="824159" y="6472730"/>
                  <a:pt x="824873" y="6477015"/>
                  <a:pt x="818436" y="6475586"/>
                </a:cubicBezTo>
                <a:cubicBezTo>
                  <a:pt x="820582" y="6472015"/>
                  <a:pt x="819152" y="6469159"/>
                  <a:pt x="817006" y="6467730"/>
                </a:cubicBezTo>
                <a:cubicBezTo>
                  <a:pt x="819152" y="6459161"/>
                  <a:pt x="826304" y="6459874"/>
                  <a:pt x="829166" y="6452020"/>
                </a:cubicBezTo>
                <a:cubicBezTo>
                  <a:pt x="823443" y="6446306"/>
                  <a:pt x="814860" y="6462018"/>
                  <a:pt x="818436" y="6450591"/>
                </a:cubicBezTo>
                <a:cubicBezTo>
                  <a:pt x="827020" y="6444878"/>
                  <a:pt x="842755" y="6434166"/>
                  <a:pt x="848478" y="6436308"/>
                </a:cubicBezTo>
                <a:cubicBezTo>
                  <a:pt x="843471" y="6436308"/>
                  <a:pt x="841325" y="6442022"/>
                  <a:pt x="839894" y="6448449"/>
                </a:cubicBezTo>
                <a:cubicBezTo>
                  <a:pt x="854201" y="6448449"/>
                  <a:pt x="866360" y="6427739"/>
                  <a:pt x="875658" y="6430595"/>
                </a:cubicBezTo>
                <a:cubicBezTo>
                  <a:pt x="877088" y="6426310"/>
                  <a:pt x="874943" y="6424168"/>
                  <a:pt x="870651" y="6424168"/>
                </a:cubicBezTo>
                <a:cubicBezTo>
                  <a:pt x="872797" y="6414884"/>
                  <a:pt x="878520" y="6412027"/>
                  <a:pt x="882811" y="6408457"/>
                </a:cubicBezTo>
                <a:cubicBezTo>
                  <a:pt x="899263" y="6411313"/>
                  <a:pt x="912137" y="6394888"/>
                  <a:pt x="927158" y="6379178"/>
                </a:cubicBezTo>
                <a:cubicBezTo>
                  <a:pt x="927158" y="6383463"/>
                  <a:pt x="917860" y="6388461"/>
                  <a:pt x="923582" y="6391317"/>
                </a:cubicBezTo>
                <a:cubicBezTo>
                  <a:pt x="932165" y="6392746"/>
                  <a:pt x="932881" y="6377749"/>
                  <a:pt x="940033" y="6375607"/>
                </a:cubicBezTo>
                <a:cubicBezTo>
                  <a:pt x="941465" y="6378463"/>
                  <a:pt x="937888" y="6384890"/>
                  <a:pt x="944325" y="6384176"/>
                </a:cubicBezTo>
                <a:cubicBezTo>
                  <a:pt x="947186" y="6374178"/>
                  <a:pt x="947186" y="6374178"/>
                  <a:pt x="947186" y="6374178"/>
                </a:cubicBezTo>
                <a:cubicBezTo>
                  <a:pt x="962207" y="6376321"/>
                  <a:pt x="962923" y="6351326"/>
                  <a:pt x="973652" y="6344899"/>
                </a:cubicBezTo>
                <a:cubicBezTo>
                  <a:pt x="985812" y="6349183"/>
                  <a:pt x="1000833" y="6330616"/>
                  <a:pt x="995110" y="6322761"/>
                </a:cubicBezTo>
                <a:cubicBezTo>
                  <a:pt x="992964" y="6323475"/>
                  <a:pt x="986527" y="6337758"/>
                  <a:pt x="985812" y="6328473"/>
                </a:cubicBezTo>
                <a:cubicBezTo>
                  <a:pt x="993680" y="6327046"/>
                  <a:pt x="980805" y="6325617"/>
                  <a:pt x="984381" y="6320619"/>
                </a:cubicBezTo>
                <a:cubicBezTo>
                  <a:pt x="990819" y="6320619"/>
                  <a:pt x="996540" y="6319190"/>
                  <a:pt x="1003694" y="6318475"/>
                </a:cubicBezTo>
                <a:cubicBezTo>
                  <a:pt x="1000833" y="6330616"/>
                  <a:pt x="1000833" y="6329188"/>
                  <a:pt x="994394" y="6337758"/>
                </a:cubicBezTo>
                <a:cubicBezTo>
                  <a:pt x="995826" y="6337043"/>
                  <a:pt x="996540" y="6337043"/>
                  <a:pt x="997971" y="6336329"/>
                </a:cubicBezTo>
                <a:cubicBezTo>
                  <a:pt x="999401" y="6335615"/>
                  <a:pt x="1000833" y="6335615"/>
                  <a:pt x="1002263" y="6334901"/>
                </a:cubicBezTo>
                <a:cubicBezTo>
                  <a:pt x="1004408" y="6334187"/>
                  <a:pt x="1006555" y="6332758"/>
                  <a:pt x="1008701" y="6332044"/>
                </a:cubicBezTo>
                <a:cubicBezTo>
                  <a:pt x="1006555" y="6328473"/>
                  <a:pt x="1010847" y="6324902"/>
                  <a:pt x="1016568" y="6321332"/>
                </a:cubicBezTo>
                <a:cubicBezTo>
                  <a:pt x="1017999" y="6322046"/>
                  <a:pt x="1018715" y="6323475"/>
                  <a:pt x="1017999" y="6324902"/>
                </a:cubicBezTo>
                <a:cubicBezTo>
                  <a:pt x="1024436" y="6320619"/>
                  <a:pt x="1028013" y="6314905"/>
                  <a:pt x="1029443" y="6309906"/>
                </a:cubicBezTo>
                <a:cubicBezTo>
                  <a:pt x="1028729" y="6314190"/>
                  <a:pt x="1040888" y="6311334"/>
                  <a:pt x="1043749" y="6309192"/>
                </a:cubicBezTo>
                <a:cubicBezTo>
                  <a:pt x="1040173" y="6297765"/>
                  <a:pt x="1058055" y="6302051"/>
                  <a:pt x="1062346" y="6294195"/>
                </a:cubicBezTo>
                <a:cubicBezTo>
                  <a:pt x="1060916" y="6292053"/>
                  <a:pt x="1063062" y="6278484"/>
                  <a:pt x="1068783" y="6277770"/>
                </a:cubicBezTo>
                <a:cubicBezTo>
                  <a:pt x="1070215" y="6282055"/>
                  <a:pt x="1069499" y="6287768"/>
                  <a:pt x="1075937" y="6289196"/>
                </a:cubicBezTo>
                <a:cubicBezTo>
                  <a:pt x="1080944" y="6274199"/>
                  <a:pt x="1090243" y="6289196"/>
                  <a:pt x="1095965" y="6271343"/>
                </a:cubicBezTo>
                <a:cubicBezTo>
                  <a:pt x="1089527" y="6275628"/>
                  <a:pt x="1092388" y="6269914"/>
                  <a:pt x="1090958" y="6265629"/>
                </a:cubicBezTo>
                <a:cubicBezTo>
                  <a:pt x="1099541" y="6262059"/>
                  <a:pt x="1113132" y="6249204"/>
                  <a:pt x="1108125" y="6263487"/>
                </a:cubicBezTo>
                <a:cubicBezTo>
                  <a:pt x="1114562" y="6252060"/>
                  <a:pt x="1128153" y="6236350"/>
                  <a:pt x="1143888" y="6232779"/>
                </a:cubicBezTo>
                <a:cubicBezTo>
                  <a:pt x="1147465" y="6223496"/>
                  <a:pt x="1147465" y="6223496"/>
                  <a:pt x="1147465" y="6223496"/>
                </a:cubicBezTo>
                <a:cubicBezTo>
                  <a:pt x="1157479" y="6220638"/>
                  <a:pt x="1144604" y="6234208"/>
                  <a:pt x="1151041" y="6234208"/>
                </a:cubicBezTo>
                <a:cubicBezTo>
                  <a:pt x="1162486" y="6223496"/>
                  <a:pt x="1164631" y="6212784"/>
                  <a:pt x="1179652" y="6204928"/>
                </a:cubicBezTo>
                <a:cubicBezTo>
                  <a:pt x="1173214" y="6202071"/>
                  <a:pt x="1172500" y="6211355"/>
                  <a:pt x="1166777" y="6208499"/>
                </a:cubicBezTo>
                <a:cubicBezTo>
                  <a:pt x="1175361" y="6204928"/>
                  <a:pt x="1186805" y="6186360"/>
                  <a:pt x="1193242" y="6192074"/>
                </a:cubicBezTo>
                <a:cubicBezTo>
                  <a:pt x="1190382" y="6192074"/>
                  <a:pt x="1181082" y="6199928"/>
                  <a:pt x="1185375" y="6201357"/>
                </a:cubicBezTo>
                <a:cubicBezTo>
                  <a:pt x="1192528" y="6196358"/>
                  <a:pt x="1201110" y="6194930"/>
                  <a:pt x="1205403" y="6183503"/>
                </a:cubicBezTo>
                <a:cubicBezTo>
                  <a:pt x="1200396" y="6184932"/>
                  <a:pt x="1195389" y="6190645"/>
                  <a:pt x="1196819" y="6182076"/>
                </a:cubicBezTo>
                <a:cubicBezTo>
                  <a:pt x="1203256" y="6180647"/>
                  <a:pt x="1207549" y="6172077"/>
                  <a:pt x="1208263" y="6181362"/>
                </a:cubicBezTo>
                <a:cubicBezTo>
                  <a:pt x="1206118" y="6170649"/>
                  <a:pt x="1213986" y="6172791"/>
                  <a:pt x="1218992" y="6164937"/>
                </a:cubicBezTo>
                <a:cubicBezTo>
                  <a:pt x="1213270" y="6164937"/>
                  <a:pt x="1208979" y="6167793"/>
                  <a:pt x="1202542" y="6165650"/>
                </a:cubicBezTo>
                <a:cubicBezTo>
                  <a:pt x="1201110" y="6171364"/>
                  <a:pt x="1196819" y="6169935"/>
                  <a:pt x="1196103" y="6177076"/>
                </a:cubicBezTo>
                <a:cubicBezTo>
                  <a:pt x="1176075" y="6166364"/>
                  <a:pt x="1164631" y="6204928"/>
                  <a:pt x="1141742" y="6202071"/>
                </a:cubicBezTo>
                <a:cubicBezTo>
                  <a:pt x="1135305" y="6214211"/>
                  <a:pt x="1120284" y="6208499"/>
                  <a:pt x="1115277" y="6223496"/>
                </a:cubicBezTo>
                <a:cubicBezTo>
                  <a:pt x="1097395" y="6231350"/>
                  <a:pt x="1080229" y="6239921"/>
                  <a:pt x="1065208" y="6254204"/>
                </a:cubicBezTo>
                <a:cubicBezTo>
                  <a:pt x="1064492" y="6250633"/>
                  <a:pt x="1059485" y="6249918"/>
                  <a:pt x="1059485" y="6245633"/>
                </a:cubicBezTo>
                <a:cubicBezTo>
                  <a:pt x="1055194" y="6248490"/>
                  <a:pt x="1049471" y="6247062"/>
                  <a:pt x="1047325" y="6253489"/>
                </a:cubicBezTo>
                <a:cubicBezTo>
                  <a:pt x="1038743" y="6253489"/>
                  <a:pt x="1038743" y="6247062"/>
                  <a:pt x="1034451" y="6244206"/>
                </a:cubicBezTo>
                <a:cubicBezTo>
                  <a:pt x="1032305" y="6250633"/>
                  <a:pt x="1028729" y="6257774"/>
                  <a:pt x="1030875" y="6261345"/>
                </a:cubicBezTo>
                <a:cubicBezTo>
                  <a:pt x="1021575" y="6267058"/>
                  <a:pt x="1014422" y="6264201"/>
                  <a:pt x="1011561" y="6263487"/>
                </a:cubicBezTo>
                <a:cubicBezTo>
                  <a:pt x="1010131" y="6269914"/>
                  <a:pt x="1011561" y="6272770"/>
                  <a:pt x="1005124" y="6275628"/>
                </a:cubicBezTo>
                <a:cubicBezTo>
                  <a:pt x="1002263" y="6267058"/>
                  <a:pt x="1012992" y="6260631"/>
                  <a:pt x="1006555" y="6257774"/>
                </a:cubicBezTo>
                <a:cubicBezTo>
                  <a:pt x="1002263" y="6262773"/>
                  <a:pt x="995110" y="6274199"/>
                  <a:pt x="990103" y="6265629"/>
                </a:cubicBezTo>
                <a:cubicBezTo>
                  <a:pt x="987957" y="6271343"/>
                  <a:pt x="983666" y="6272057"/>
                  <a:pt x="981520" y="6277055"/>
                </a:cubicBezTo>
                <a:cubicBezTo>
                  <a:pt x="985096" y="6279912"/>
                  <a:pt x="987242" y="6284197"/>
                  <a:pt x="982951" y="6292053"/>
                </a:cubicBezTo>
                <a:cubicBezTo>
                  <a:pt x="975082" y="6291338"/>
                  <a:pt x="985096" y="6286340"/>
                  <a:pt x="976514" y="6283483"/>
                </a:cubicBezTo>
                <a:cubicBezTo>
                  <a:pt x="970075" y="6295623"/>
                  <a:pt x="960777" y="6290624"/>
                  <a:pt x="950047" y="6299909"/>
                </a:cubicBezTo>
                <a:cubicBezTo>
                  <a:pt x="955054" y="6289196"/>
                  <a:pt x="957200" y="6288482"/>
                  <a:pt x="951479" y="6282769"/>
                </a:cubicBezTo>
                <a:cubicBezTo>
                  <a:pt x="956486" y="6283483"/>
                  <a:pt x="955770" y="6274199"/>
                  <a:pt x="957916" y="6270628"/>
                </a:cubicBezTo>
                <a:cubicBezTo>
                  <a:pt x="965068" y="6269914"/>
                  <a:pt x="970075" y="6264916"/>
                  <a:pt x="975798" y="6260631"/>
                </a:cubicBezTo>
                <a:cubicBezTo>
                  <a:pt x="976514" y="6267058"/>
                  <a:pt x="965784" y="6269914"/>
                  <a:pt x="971507" y="6272770"/>
                </a:cubicBezTo>
                <a:cubicBezTo>
                  <a:pt x="974367" y="6261345"/>
                  <a:pt x="989388" y="6270628"/>
                  <a:pt x="985812" y="6257060"/>
                </a:cubicBezTo>
                <a:cubicBezTo>
                  <a:pt x="1000117" y="6256346"/>
                  <a:pt x="1007270" y="6252775"/>
                  <a:pt x="1021575" y="6247062"/>
                </a:cubicBezTo>
                <a:cubicBezTo>
                  <a:pt x="1023722" y="6242777"/>
                  <a:pt x="1023722" y="6239921"/>
                  <a:pt x="1023006" y="6237064"/>
                </a:cubicBezTo>
                <a:cubicBezTo>
                  <a:pt x="1025868" y="6237064"/>
                  <a:pt x="1028729" y="6237064"/>
                  <a:pt x="1028729" y="6232779"/>
                </a:cubicBezTo>
                <a:cubicBezTo>
                  <a:pt x="1038027" y="6230637"/>
                  <a:pt x="1027298" y="6241348"/>
                  <a:pt x="1033020" y="6241348"/>
                </a:cubicBezTo>
                <a:cubicBezTo>
                  <a:pt x="1040888" y="6239921"/>
                  <a:pt x="1043749" y="6232779"/>
                  <a:pt x="1040173" y="6227067"/>
                </a:cubicBezTo>
                <a:cubicBezTo>
                  <a:pt x="1047325" y="6226352"/>
                  <a:pt x="1044464" y="6231350"/>
                  <a:pt x="1050187" y="6231350"/>
                </a:cubicBezTo>
                <a:cubicBezTo>
                  <a:pt x="1060916" y="6224209"/>
                  <a:pt x="1059485" y="6214926"/>
                  <a:pt x="1075937" y="6217069"/>
                </a:cubicBezTo>
                <a:cubicBezTo>
                  <a:pt x="1078083" y="6212784"/>
                  <a:pt x="1070930" y="6213498"/>
                  <a:pt x="1075222" y="6207070"/>
                </a:cubicBezTo>
                <a:cubicBezTo>
                  <a:pt x="1085236" y="6203499"/>
                  <a:pt x="1087381" y="6203499"/>
                  <a:pt x="1080229" y="6199928"/>
                </a:cubicBezTo>
                <a:cubicBezTo>
                  <a:pt x="1083804" y="6195644"/>
                  <a:pt x="1090958" y="6197786"/>
                  <a:pt x="1095249" y="6194930"/>
                </a:cubicBezTo>
                <a:cubicBezTo>
                  <a:pt x="1108125" y="6174934"/>
                  <a:pt x="1128867" y="6177076"/>
                  <a:pt x="1141742" y="6168507"/>
                </a:cubicBezTo>
                <a:cubicBezTo>
                  <a:pt x="1144604" y="6159223"/>
                  <a:pt x="1151756" y="6147083"/>
                  <a:pt x="1143174" y="6145654"/>
                </a:cubicBezTo>
                <a:cubicBezTo>
                  <a:pt x="1141027" y="6152081"/>
                  <a:pt x="1144604" y="6153510"/>
                  <a:pt x="1138881" y="6157795"/>
                </a:cubicBezTo>
                <a:cubicBezTo>
                  <a:pt x="1130298" y="6159937"/>
                  <a:pt x="1139597" y="6149939"/>
                  <a:pt x="1131728" y="6151367"/>
                </a:cubicBezTo>
                <a:cubicBezTo>
                  <a:pt x="1107409" y="6166364"/>
                  <a:pt x="1084520" y="6182076"/>
                  <a:pt x="1057339" y="6191359"/>
                </a:cubicBezTo>
                <a:cubicBezTo>
                  <a:pt x="1058769" y="6181362"/>
                  <a:pt x="1065923" y="6183503"/>
                  <a:pt x="1069499" y="6177791"/>
                </a:cubicBezTo>
                <a:cubicBezTo>
                  <a:pt x="1068069" y="6170649"/>
                  <a:pt x="1060201" y="6177076"/>
                  <a:pt x="1063062" y="6169221"/>
                </a:cubicBezTo>
                <a:cubicBezTo>
                  <a:pt x="1065923" y="6169221"/>
                  <a:pt x="1067353" y="6171364"/>
                  <a:pt x="1068783" y="6172791"/>
                </a:cubicBezTo>
                <a:cubicBezTo>
                  <a:pt x="1075937" y="6161366"/>
                  <a:pt x="1075222" y="6157081"/>
                  <a:pt x="1083090" y="6152081"/>
                </a:cubicBezTo>
                <a:cubicBezTo>
                  <a:pt x="1074506" y="6160652"/>
                  <a:pt x="1084520" y="6158508"/>
                  <a:pt x="1082374" y="6167079"/>
                </a:cubicBezTo>
                <a:cubicBezTo>
                  <a:pt x="1078799" y="6167079"/>
                  <a:pt x="1074506" y="6164937"/>
                  <a:pt x="1073076" y="6167793"/>
                </a:cubicBezTo>
                <a:cubicBezTo>
                  <a:pt x="1075222" y="6171364"/>
                  <a:pt x="1071645" y="6178505"/>
                  <a:pt x="1078083" y="6179218"/>
                </a:cubicBezTo>
                <a:cubicBezTo>
                  <a:pt x="1073076" y="6167793"/>
                  <a:pt x="1085951" y="6174934"/>
                  <a:pt x="1090243" y="6163508"/>
                </a:cubicBezTo>
                <a:cubicBezTo>
                  <a:pt x="1083804" y="6162079"/>
                  <a:pt x="1092388" y="6150654"/>
                  <a:pt x="1093818" y="6148511"/>
                </a:cubicBezTo>
                <a:cubicBezTo>
                  <a:pt x="1108839" y="6142798"/>
                  <a:pt x="1138881" y="6107805"/>
                  <a:pt x="1152472" y="6111376"/>
                </a:cubicBezTo>
                <a:cubicBezTo>
                  <a:pt x="1153187" y="6106376"/>
                  <a:pt x="1144604" y="6107805"/>
                  <a:pt x="1149611" y="6100664"/>
                </a:cubicBezTo>
                <a:cubicBezTo>
                  <a:pt x="1163916" y="6105663"/>
                  <a:pt x="1165347" y="6102092"/>
                  <a:pt x="1176075" y="6097093"/>
                </a:cubicBezTo>
                <a:cubicBezTo>
                  <a:pt x="1169638" y="6103520"/>
                  <a:pt x="1174645" y="6109234"/>
                  <a:pt x="1166777" y="6110661"/>
                </a:cubicBezTo>
                <a:cubicBezTo>
                  <a:pt x="1167493" y="6107805"/>
                  <a:pt x="1168207" y="6104949"/>
                  <a:pt x="1163916" y="6105663"/>
                </a:cubicBezTo>
                <a:cubicBezTo>
                  <a:pt x="1162486" y="6109947"/>
                  <a:pt x="1156048" y="6117088"/>
                  <a:pt x="1158193" y="6122088"/>
                </a:cubicBezTo>
                <a:cubicBezTo>
                  <a:pt x="1162486" y="6114947"/>
                  <a:pt x="1186805" y="6109234"/>
                  <a:pt x="1181082" y="6089951"/>
                </a:cubicBezTo>
                <a:cubicBezTo>
                  <a:pt x="1187521" y="6088524"/>
                  <a:pt x="1191812" y="6081382"/>
                  <a:pt x="1198249" y="6079954"/>
                </a:cubicBezTo>
                <a:cubicBezTo>
                  <a:pt x="1197535" y="6089951"/>
                  <a:pt x="1187521" y="6094237"/>
                  <a:pt x="1194673" y="6097093"/>
                </a:cubicBezTo>
                <a:cubicBezTo>
                  <a:pt x="1201826" y="6097807"/>
                  <a:pt x="1201826" y="6081382"/>
                  <a:pt x="1208979" y="6081382"/>
                </a:cubicBezTo>
                <a:cubicBezTo>
                  <a:pt x="1199680" y="6070670"/>
                  <a:pt x="1228291" y="6063529"/>
                  <a:pt x="1226145" y="6053531"/>
                </a:cubicBezTo>
                <a:cubicBezTo>
                  <a:pt x="1230436" y="6057815"/>
                  <a:pt x="1225429" y="6058529"/>
                  <a:pt x="1227576" y="6061386"/>
                </a:cubicBezTo>
                <a:cubicBezTo>
                  <a:pt x="1234013" y="6061386"/>
                  <a:pt x="1241882" y="6056387"/>
                  <a:pt x="1239020" y="6050675"/>
                </a:cubicBezTo>
                <a:cubicBezTo>
                  <a:pt x="1247604" y="6052817"/>
                  <a:pt x="1246173" y="6043533"/>
                  <a:pt x="1252611" y="6049960"/>
                </a:cubicBezTo>
                <a:cubicBezTo>
                  <a:pt x="1258333" y="6043533"/>
                  <a:pt x="1264055" y="6036392"/>
                  <a:pt x="1259764" y="6030678"/>
                </a:cubicBezTo>
                <a:cubicBezTo>
                  <a:pt x="1266201" y="6023536"/>
                  <a:pt x="1264055" y="6039963"/>
                  <a:pt x="1270492" y="6032107"/>
                </a:cubicBezTo>
                <a:cubicBezTo>
                  <a:pt x="1267632" y="6027822"/>
                  <a:pt x="1268347" y="6021395"/>
                  <a:pt x="1279792" y="6018538"/>
                </a:cubicBezTo>
                <a:cubicBezTo>
                  <a:pt x="1283367" y="6019253"/>
                  <a:pt x="1279076" y="6024965"/>
                  <a:pt x="1281937" y="6026394"/>
                </a:cubicBezTo>
                <a:cubicBezTo>
                  <a:pt x="1287659" y="6022109"/>
                  <a:pt x="1282652" y="6021395"/>
                  <a:pt x="1283367" y="6016395"/>
                </a:cubicBezTo>
                <a:cubicBezTo>
                  <a:pt x="1286944" y="6017109"/>
                  <a:pt x="1289090" y="6014253"/>
                  <a:pt x="1292666" y="6014967"/>
                </a:cubicBezTo>
                <a:cubicBezTo>
                  <a:pt x="1297673" y="6020680"/>
                  <a:pt x="1282652" y="6022109"/>
                  <a:pt x="1288374" y="6027107"/>
                </a:cubicBezTo>
                <a:cubicBezTo>
                  <a:pt x="1298388" y="6024965"/>
                  <a:pt x="1305541" y="6012111"/>
                  <a:pt x="1298388" y="6005683"/>
                </a:cubicBezTo>
                <a:cubicBezTo>
                  <a:pt x="1306257" y="6009968"/>
                  <a:pt x="1319846" y="6009254"/>
                  <a:pt x="1314839" y="5997828"/>
                </a:cubicBezTo>
                <a:cubicBezTo>
                  <a:pt x="1321278" y="5994258"/>
                  <a:pt x="1318416" y="5999970"/>
                  <a:pt x="1322708" y="6002113"/>
                </a:cubicBezTo>
                <a:cubicBezTo>
                  <a:pt x="1339874" y="5983545"/>
                  <a:pt x="1353465" y="5983545"/>
                  <a:pt x="1368486" y="5962835"/>
                </a:cubicBezTo>
                <a:cubicBezTo>
                  <a:pt x="1376354" y="5962121"/>
                  <a:pt x="1374209" y="5967834"/>
                  <a:pt x="1377784" y="5969262"/>
                </a:cubicBezTo>
                <a:cubicBezTo>
                  <a:pt x="1387083" y="5959265"/>
                  <a:pt x="1387798" y="5945696"/>
                  <a:pt x="1397812" y="5952123"/>
                </a:cubicBezTo>
                <a:cubicBezTo>
                  <a:pt x="1401389" y="5941411"/>
                  <a:pt x="1409972" y="5942125"/>
                  <a:pt x="1410687" y="5936412"/>
                </a:cubicBezTo>
                <a:cubicBezTo>
                  <a:pt x="1409972" y="5939269"/>
                  <a:pt x="1412833" y="5939269"/>
                  <a:pt x="1416410" y="5939982"/>
                </a:cubicBezTo>
                <a:cubicBezTo>
                  <a:pt x="1417840" y="5932842"/>
                  <a:pt x="1437152" y="5905704"/>
                  <a:pt x="1442159" y="5918559"/>
                </a:cubicBezTo>
                <a:cubicBezTo>
                  <a:pt x="1447166" y="5907133"/>
                  <a:pt x="1457180" y="5895706"/>
                  <a:pt x="1457896" y="5887850"/>
                </a:cubicBezTo>
                <a:cubicBezTo>
                  <a:pt x="1474347" y="5894278"/>
                  <a:pt x="1500097" y="5857142"/>
                  <a:pt x="1497237" y="5876425"/>
                </a:cubicBezTo>
                <a:cubicBezTo>
                  <a:pt x="1506535" y="5874996"/>
                  <a:pt x="1499383" y="5864284"/>
                  <a:pt x="1510111" y="5865713"/>
                </a:cubicBezTo>
                <a:cubicBezTo>
                  <a:pt x="1517265" y="5867855"/>
                  <a:pt x="1499383" y="5872140"/>
                  <a:pt x="1506535" y="5875710"/>
                </a:cubicBezTo>
                <a:cubicBezTo>
                  <a:pt x="1515118" y="5873568"/>
                  <a:pt x="1530855" y="5864998"/>
                  <a:pt x="1523702" y="5855000"/>
                </a:cubicBezTo>
                <a:cubicBezTo>
                  <a:pt x="1520841" y="5859286"/>
                  <a:pt x="1509397" y="5865713"/>
                  <a:pt x="1510111" y="5860713"/>
                </a:cubicBezTo>
                <a:cubicBezTo>
                  <a:pt x="1521556" y="5855000"/>
                  <a:pt x="1535146" y="5843574"/>
                  <a:pt x="1545160" y="5846430"/>
                </a:cubicBezTo>
                <a:cubicBezTo>
                  <a:pt x="1550883" y="5838576"/>
                  <a:pt x="1538723" y="5842860"/>
                  <a:pt x="1544446" y="5835719"/>
                </a:cubicBezTo>
                <a:cubicBezTo>
                  <a:pt x="1555174" y="5836432"/>
                  <a:pt x="1551598" y="5830720"/>
                  <a:pt x="1558751" y="5827863"/>
                </a:cubicBezTo>
                <a:cubicBezTo>
                  <a:pt x="1553744" y="5827149"/>
                  <a:pt x="1548021" y="5826435"/>
                  <a:pt x="1546591" y="5823578"/>
                </a:cubicBezTo>
                <a:cubicBezTo>
                  <a:pt x="1542299" y="5830720"/>
                  <a:pt x="1536577" y="5836432"/>
                  <a:pt x="1527279" y="5832862"/>
                </a:cubicBezTo>
                <a:cubicBezTo>
                  <a:pt x="1530855" y="5825007"/>
                  <a:pt x="1540153" y="5829291"/>
                  <a:pt x="1543014" y="5820008"/>
                </a:cubicBezTo>
                <a:cubicBezTo>
                  <a:pt x="1553744" y="5818579"/>
                  <a:pt x="1558035" y="5830720"/>
                  <a:pt x="1563758" y="5821436"/>
                </a:cubicBezTo>
                <a:cubicBezTo>
                  <a:pt x="1566619" y="5814295"/>
                  <a:pt x="1561612" y="5812866"/>
                  <a:pt x="1564473" y="5805725"/>
                </a:cubicBezTo>
                <a:cubicBezTo>
                  <a:pt x="1568765" y="5806439"/>
                  <a:pt x="1568765" y="5806439"/>
                  <a:pt x="1568765" y="5806439"/>
                </a:cubicBezTo>
                <a:cubicBezTo>
                  <a:pt x="1569480" y="5805010"/>
                  <a:pt x="1570195" y="5803583"/>
                  <a:pt x="1572340" y="5804297"/>
                </a:cubicBezTo>
                <a:cubicBezTo>
                  <a:pt x="1568765" y="5812152"/>
                  <a:pt x="1566619" y="5819293"/>
                  <a:pt x="1570195" y="5822150"/>
                </a:cubicBezTo>
                <a:cubicBezTo>
                  <a:pt x="1578063" y="5813581"/>
                  <a:pt x="1575202" y="5823578"/>
                  <a:pt x="1577347" y="5828578"/>
                </a:cubicBezTo>
                <a:cubicBezTo>
                  <a:pt x="1587361" y="5825720"/>
                  <a:pt x="1582354" y="5817866"/>
                  <a:pt x="1588793" y="5810010"/>
                </a:cubicBezTo>
                <a:cubicBezTo>
                  <a:pt x="1600952" y="5809295"/>
                  <a:pt x="1620980" y="5797156"/>
                  <a:pt x="1614542" y="5783587"/>
                </a:cubicBezTo>
                <a:cubicBezTo>
                  <a:pt x="1624556" y="5784300"/>
                  <a:pt x="1615258" y="5797869"/>
                  <a:pt x="1622410" y="5800012"/>
                </a:cubicBezTo>
                <a:cubicBezTo>
                  <a:pt x="1622410" y="5794298"/>
                  <a:pt x="1625987" y="5785729"/>
                  <a:pt x="1625271" y="5780016"/>
                </a:cubicBezTo>
                <a:cubicBezTo>
                  <a:pt x="1633140" y="5779302"/>
                  <a:pt x="1640292" y="5775731"/>
                  <a:pt x="1644584" y="5765734"/>
                </a:cubicBezTo>
                <a:cubicBezTo>
                  <a:pt x="1652452" y="5766448"/>
                  <a:pt x="1641008" y="5780016"/>
                  <a:pt x="1653883" y="5777159"/>
                </a:cubicBezTo>
                <a:cubicBezTo>
                  <a:pt x="1656029" y="5772161"/>
                  <a:pt x="1658175" y="5766448"/>
                  <a:pt x="1660320" y="5760734"/>
                </a:cubicBezTo>
                <a:cubicBezTo>
                  <a:pt x="1664612" y="5770017"/>
                  <a:pt x="1671050" y="5760020"/>
                  <a:pt x="1681064" y="5759307"/>
                </a:cubicBezTo>
                <a:cubicBezTo>
                  <a:pt x="1682494" y="5755736"/>
                  <a:pt x="1679633" y="5755021"/>
                  <a:pt x="1681778" y="5751451"/>
                </a:cubicBezTo>
                <a:cubicBezTo>
                  <a:pt x="1693939" y="5749308"/>
                  <a:pt x="1708244" y="5740739"/>
                  <a:pt x="1707529" y="5725027"/>
                </a:cubicBezTo>
                <a:cubicBezTo>
                  <a:pt x="1712536" y="5731455"/>
                  <a:pt x="1725411" y="5721456"/>
                  <a:pt x="1723265" y="5715029"/>
                </a:cubicBezTo>
                <a:cubicBezTo>
                  <a:pt x="1737570" y="5722170"/>
                  <a:pt x="1739716" y="5701461"/>
                  <a:pt x="1751161" y="5701461"/>
                </a:cubicBezTo>
                <a:cubicBezTo>
                  <a:pt x="1749014" y="5695033"/>
                  <a:pt x="1752591" y="5699319"/>
                  <a:pt x="1756167" y="5695033"/>
                </a:cubicBezTo>
                <a:cubicBezTo>
                  <a:pt x="1752591" y="5694319"/>
                  <a:pt x="1751876" y="5692892"/>
                  <a:pt x="1750446" y="5691463"/>
                </a:cubicBezTo>
                <a:cubicBezTo>
                  <a:pt x="1754021" y="5685750"/>
                  <a:pt x="1757598" y="5677894"/>
                  <a:pt x="1764035" y="5677894"/>
                </a:cubicBezTo>
                <a:cubicBezTo>
                  <a:pt x="1761890" y="5685036"/>
                  <a:pt x="1751161" y="5687892"/>
                  <a:pt x="1759028" y="5692892"/>
                </a:cubicBezTo>
                <a:cubicBezTo>
                  <a:pt x="1769042" y="5680751"/>
                  <a:pt x="1786925" y="5686464"/>
                  <a:pt x="1797654" y="5676465"/>
                </a:cubicBezTo>
                <a:cubicBezTo>
                  <a:pt x="1801945" y="5670038"/>
                  <a:pt x="1802661" y="5665040"/>
                  <a:pt x="1798370" y="5660755"/>
                </a:cubicBezTo>
                <a:cubicBezTo>
                  <a:pt x="1783349" y="5662184"/>
                  <a:pt x="1796938" y="5674324"/>
                  <a:pt x="1785495" y="5676465"/>
                </a:cubicBezTo>
                <a:cubicBezTo>
                  <a:pt x="1789786" y="5666468"/>
                  <a:pt x="1781202" y="5665040"/>
                  <a:pt x="1781202" y="5657899"/>
                </a:cubicBezTo>
                <a:cubicBezTo>
                  <a:pt x="1787640" y="5665040"/>
                  <a:pt x="1794793" y="5656470"/>
                  <a:pt x="1803377" y="5654328"/>
                </a:cubicBezTo>
                <a:cubicBezTo>
                  <a:pt x="1802661" y="5660755"/>
                  <a:pt x="1801230" y="5667182"/>
                  <a:pt x="1809814" y="5667896"/>
                </a:cubicBezTo>
                <a:cubicBezTo>
                  <a:pt x="1812675" y="5663611"/>
                  <a:pt x="1806952" y="5657184"/>
                  <a:pt x="1814105" y="5655755"/>
                </a:cubicBezTo>
                <a:cubicBezTo>
                  <a:pt x="1814105" y="5658613"/>
                  <a:pt x="1814105" y="5661469"/>
                  <a:pt x="1815536" y="5663611"/>
                </a:cubicBezTo>
                <a:cubicBezTo>
                  <a:pt x="1821973" y="5658613"/>
                  <a:pt x="1827696" y="5651472"/>
                  <a:pt x="1833417" y="5646472"/>
                </a:cubicBezTo>
                <a:cubicBezTo>
                  <a:pt x="1844863" y="5652899"/>
                  <a:pt x="1859883" y="5630047"/>
                  <a:pt x="1872759" y="5627191"/>
                </a:cubicBezTo>
                <a:cubicBezTo>
                  <a:pt x="1869897" y="5626477"/>
                  <a:pt x="1872759" y="5621477"/>
                  <a:pt x="1871327" y="5619335"/>
                </a:cubicBezTo>
                <a:cubicBezTo>
                  <a:pt x="1875619" y="5617906"/>
                  <a:pt x="1880626" y="5619335"/>
                  <a:pt x="1881341" y="5610765"/>
                </a:cubicBezTo>
                <a:cubicBezTo>
                  <a:pt x="1894217" y="5619335"/>
                  <a:pt x="1897078" y="5602196"/>
                  <a:pt x="1905661" y="5594340"/>
                </a:cubicBezTo>
                <a:cubicBezTo>
                  <a:pt x="1905661" y="5601481"/>
                  <a:pt x="1912814" y="5592198"/>
                  <a:pt x="1913529" y="5598625"/>
                </a:cubicBezTo>
                <a:cubicBezTo>
                  <a:pt x="1912099" y="5606481"/>
                  <a:pt x="1908522" y="5610765"/>
                  <a:pt x="1904231" y="5612194"/>
                </a:cubicBezTo>
                <a:cubicBezTo>
                  <a:pt x="1912814" y="5621477"/>
                  <a:pt x="1926404" y="5607194"/>
                  <a:pt x="1932841" y="5596483"/>
                </a:cubicBezTo>
                <a:cubicBezTo>
                  <a:pt x="1927120" y="5597196"/>
                  <a:pt x="1924974" y="5605052"/>
                  <a:pt x="1917106" y="5601481"/>
                </a:cubicBezTo>
                <a:cubicBezTo>
                  <a:pt x="1929981" y="5587913"/>
                  <a:pt x="1945002" y="5581486"/>
                  <a:pt x="1956446" y="5565061"/>
                </a:cubicBezTo>
                <a:cubicBezTo>
                  <a:pt x="1957162" y="5561490"/>
                  <a:pt x="1953585" y="5561490"/>
                  <a:pt x="1950723" y="5561490"/>
                </a:cubicBezTo>
                <a:cubicBezTo>
                  <a:pt x="1955016" y="5549349"/>
                  <a:pt x="1955016" y="5549349"/>
                  <a:pt x="1955016" y="5549349"/>
                </a:cubicBezTo>
                <a:cubicBezTo>
                  <a:pt x="1963599" y="5549349"/>
                  <a:pt x="1957162" y="5558633"/>
                  <a:pt x="1965744" y="5558633"/>
                </a:cubicBezTo>
                <a:cubicBezTo>
                  <a:pt x="1980051" y="5557205"/>
                  <a:pt x="1972897" y="5542922"/>
                  <a:pt x="1985772" y="5546493"/>
                </a:cubicBezTo>
                <a:cubicBezTo>
                  <a:pt x="1986488" y="5535781"/>
                  <a:pt x="1972182" y="5541494"/>
                  <a:pt x="1967890" y="5545779"/>
                </a:cubicBezTo>
                <a:cubicBezTo>
                  <a:pt x="1969321" y="5534352"/>
                  <a:pt x="1984342" y="5540066"/>
                  <a:pt x="1980765" y="5530068"/>
                </a:cubicBezTo>
                <a:cubicBezTo>
                  <a:pt x="1990779" y="5532925"/>
                  <a:pt x="1982911" y="5546493"/>
                  <a:pt x="1997932" y="5546493"/>
                </a:cubicBezTo>
                <a:cubicBezTo>
                  <a:pt x="2002939" y="5535781"/>
                  <a:pt x="2030835" y="5524354"/>
                  <a:pt x="2018675" y="5508644"/>
                </a:cubicBezTo>
                <a:cubicBezTo>
                  <a:pt x="2013668" y="5517927"/>
                  <a:pt x="2006516" y="5523641"/>
                  <a:pt x="1999363" y="5528639"/>
                </a:cubicBezTo>
                <a:cubicBezTo>
                  <a:pt x="1997217" y="5521498"/>
                  <a:pt x="2008661" y="5522212"/>
                  <a:pt x="2002224" y="5515785"/>
                </a:cubicBezTo>
                <a:cubicBezTo>
                  <a:pt x="2015814" y="5512215"/>
                  <a:pt x="2031550" y="5490790"/>
                  <a:pt x="2040849" y="5492219"/>
                </a:cubicBezTo>
                <a:cubicBezTo>
                  <a:pt x="2037987" y="5492219"/>
                  <a:pt x="2036557" y="5494361"/>
                  <a:pt x="2035126" y="5495790"/>
                </a:cubicBezTo>
                <a:cubicBezTo>
                  <a:pt x="2040849" y="5498646"/>
                  <a:pt x="2047286" y="5491505"/>
                  <a:pt x="2041564" y="5502217"/>
                </a:cubicBezTo>
                <a:cubicBezTo>
                  <a:pt x="2037987" y="5510786"/>
                  <a:pt x="2038703" y="5492932"/>
                  <a:pt x="2035126" y="5501502"/>
                </a:cubicBezTo>
                <a:cubicBezTo>
                  <a:pt x="2027974" y="5513642"/>
                  <a:pt x="2039419" y="5502931"/>
                  <a:pt x="2038703" y="5509358"/>
                </a:cubicBezTo>
                <a:cubicBezTo>
                  <a:pt x="2029405" y="5512929"/>
                  <a:pt x="2037273" y="5521498"/>
                  <a:pt x="2025112" y="5527925"/>
                </a:cubicBezTo>
                <a:cubicBezTo>
                  <a:pt x="2032980" y="5529354"/>
                  <a:pt x="2036557" y="5523641"/>
                  <a:pt x="2041564" y="5520070"/>
                </a:cubicBezTo>
                <a:cubicBezTo>
                  <a:pt x="2042994" y="5515071"/>
                  <a:pt x="2041564" y="5506501"/>
                  <a:pt x="2049433" y="5506501"/>
                </a:cubicBezTo>
                <a:cubicBezTo>
                  <a:pt x="2050147" y="5510071"/>
                  <a:pt x="2048001" y="5515785"/>
                  <a:pt x="2052293" y="5517213"/>
                </a:cubicBezTo>
                <a:cubicBezTo>
                  <a:pt x="2057300" y="5512215"/>
                  <a:pt x="2063022" y="5507929"/>
                  <a:pt x="2058015" y="5502931"/>
                </a:cubicBezTo>
                <a:cubicBezTo>
                  <a:pt x="2052293" y="5509358"/>
                  <a:pt x="2050147" y="5496503"/>
                  <a:pt x="2043710" y="5502931"/>
                </a:cubicBezTo>
                <a:cubicBezTo>
                  <a:pt x="2045856" y="5491505"/>
                  <a:pt x="2055870" y="5496503"/>
                  <a:pt x="2061592" y="5492932"/>
                </a:cubicBezTo>
                <a:cubicBezTo>
                  <a:pt x="2062307" y="5489361"/>
                  <a:pt x="2065884" y="5484363"/>
                  <a:pt x="2063022" y="5482934"/>
                </a:cubicBezTo>
                <a:cubicBezTo>
                  <a:pt x="2059447" y="5488648"/>
                  <a:pt x="2053724" y="5489361"/>
                  <a:pt x="2048717" y="5490790"/>
                </a:cubicBezTo>
                <a:cubicBezTo>
                  <a:pt x="2047286" y="5480792"/>
                  <a:pt x="2053008" y="5487219"/>
                  <a:pt x="2055870" y="5476507"/>
                </a:cubicBezTo>
                <a:cubicBezTo>
                  <a:pt x="2047286" y="5479364"/>
                  <a:pt x="2040849" y="5487219"/>
                  <a:pt x="2032266" y="5490076"/>
                </a:cubicBezTo>
                <a:cubicBezTo>
                  <a:pt x="2032980" y="5487219"/>
                  <a:pt x="2035126" y="5483649"/>
                  <a:pt x="2032980" y="5482934"/>
                </a:cubicBezTo>
                <a:cubicBezTo>
                  <a:pt x="2027259" y="5487219"/>
                  <a:pt x="2023682" y="5490076"/>
                  <a:pt x="2027974" y="5495075"/>
                </a:cubicBezTo>
                <a:cubicBezTo>
                  <a:pt x="2017960" y="5497217"/>
                  <a:pt x="2010091" y="5501502"/>
                  <a:pt x="2006516" y="5509358"/>
                </a:cubicBezTo>
                <a:cubicBezTo>
                  <a:pt x="2008661" y="5502217"/>
                  <a:pt x="2000077" y="5507929"/>
                  <a:pt x="2000793" y="5512929"/>
                </a:cubicBezTo>
                <a:cubicBezTo>
                  <a:pt x="1997932" y="5512929"/>
                  <a:pt x="1996502" y="5511500"/>
                  <a:pt x="1995070" y="5509358"/>
                </a:cubicBezTo>
                <a:cubicBezTo>
                  <a:pt x="1992210" y="5512215"/>
                  <a:pt x="1990063" y="5515785"/>
                  <a:pt x="1988633" y="5521498"/>
                </a:cubicBezTo>
                <a:cubicBezTo>
                  <a:pt x="1976474" y="5516500"/>
                  <a:pt x="1970751" y="5527212"/>
                  <a:pt x="1965030" y="5535066"/>
                </a:cubicBezTo>
                <a:cubicBezTo>
                  <a:pt x="1966460" y="5530781"/>
                  <a:pt x="1957876" y="5532210"/>
                  <a:pt x="1957876" y="5528639"/>
                </a:cubicBezTo>
                <a:cubicBezTo>
                  <a:pt x="1950723" y="5547207"/>
                  <a:pt x="1922828" y="5542208"/>
                  <a:pt x="1922828" y="5561490"/>
                </a:cubicBezTo>
                <a:cubicBezTo>
                  <a:pt x="1914960" y="5557920"/>
                  <a:pt x="1913529" y="5567203"/>
                  <a:pt x="1909953" y="5572203"/>
                </a:cubicBezTo>
                <a:cubicBezTo>
                  <a:pt x="1902085" y="5572916"/>
                  <a:pt x="1902801" y="5567917"/>
                  <a:pt x="1897794" y="5567203"/>
                </a:cubicBezTo>
                <a:cubicBezTo>
                  <a:pt x="1897794" y="5582913"/>
                  <a:pt x="1873473" y="5577915"/>
                  <a:pt x="1864890" y="5587199"/>
                </a:cubicBezTo>
                <a:cubicBezTo>
                  <a:pt x="1864175" y="5590769"/>
                  <a:pt x="1867036" y="5592198"/>
                  <a:pt x="1866320" y="5595769"/>
                </a:cubicBezTo>
                <a:cubicBezTo>
                  <a:pt x="1857738" y="5599340"/>
                  <a:pt x="1855592" y="5600767"/>
                  <a:pt x="1845578" y="5607194"/>
                </a:cubicBezTo>
                <a:cubicBezTo>
                  <a:pt x="1842717" y="5602910"/>
                  <a:pt x="1853445" y="5597911"/>
                  <a:pt x="1846293" y="5594340"/>
                </a:cubicBezTo>
                <a:cubicBezTo>
                  <a:pt x="1841286" y="5622191"/>
                  <a:pt x="1809814" y="5625762"/>
                  <a:pt x="1796223" y="5635046"/>
                </a:cubicBezTo>
                <a:cubicBezTo>
                  <a:pt x="1799084" y="5637189"/>
                  <a:pt x="1801945" y="5639331"/>
                  <a:pt x="1799084" y="5645758"/>
                </a:cubicBezTo>
                <a:cubicBezTo>
                  <a:pt x="1791932" y="5645045"/>
                  <a:pt x="1788356" y="5653614"/>
                  <a:pt x="1781918" y="5655755"/>
                </a:cubicBezTo>
                <a:cubicBezTo>
                  <a:pt x="1784063" y="5649328"/>
                  <a:pt x="1784779" y="5643616"/>
                  <a:pt x="1782633" y="5640045"/>
                </a:cubicBezTo>
                <a:cubicBezTo>
                  <a:pt x="1753307" y="5655042"/>
                  <a:pt x="1723265" y="5692892"/>
                  <a:pt x="1693939" y="5694319"/>
                </a:cubicBezTo>
                <a:cubicBezTo>
                  <a:pt x="1697515" y="5692892"/>
                  <a:pt x="1701806" y="5692177"/>
                  <a:pt x="1703952" y="5685750"/>
                </a:cubicBezTo>
                <a:cubicBezTo>
                  <a:pt x="1696799" y="5686464"/>
                  <a:pt x="1698945" y="5681465"/>
                  <a:pt x="1693939" y="5681465"/>
                </a:cubicBezTo>
                <a:cubicBezTo>
                  <a:pt x="1691078" y="5697890"/>
                  <a:pt x="1680348" y="5687178"/>
                  <a:pt x="1676057" y="5691463"/>
                </a:cubicBezTo>
                <a:cubicBezTo>
                  <a:pt x="1671764" y="5698604"/>
                  <a:pt x="1677487" y="5699319"/>
                  <a:pt x="1673196" y="5706460"/>
                </a:cubicBezTo>
                <a:cubicBezTo>
                  <a:pt x="1665327" y="5701461"/>
                  <a:pt x="1663182" y="5705746"/>
                  <a:pt x="1656743" y="5705746"/>
                </a:cubicBezTo>
                <a:cubicBezTo>
                  <a:pt x="1654598" y="5710745"/>
                  <a:pt x="1658175" y="5711458"/>
                  <a:pt x="1658890" y="5714316"/>
                </a:cubicBezTo>
                <a:cubicBezTo>
                  <a:pt x="1651736" y="5715029"/>
                  <a:pt x="1641724" y="5732883"/>
                  <a:pt x="1638147" y="5725741"/>
                </a:cubicBezTo>
                <a:cubicBezTo>
                  <a:pt x="1641724" y="5722170"/>
                  <a:pt x="1647445" y="5723599"/>
                  <a:pt x="1648876" y="5715029"/>
                </a:cubicBezTo>
                <a:cubicBezTo>
                  <a:pt x="1635285" y="5722170"/>
                  <a:pt x="1641724" y="5712173"/>
                  <a:pt x="1633140" y="5707174"/>
                </a:cubicBezTo>
                <a:cubicBezTo>
                  <a:pt x="1628848" y="5714316"/>
                  <a:pt x="1631710" y="5716458"/>
                  <a:pt x="1633140" y="5720029"/>
                </a:cubicBezTo>
                <a:cubicBezTo>
                  <a:pt x="1625987" y="5728598"/>
                  <a:pt x="1608821" y="5735026"/>
                  <a:pt x="1595230" y="5741453"/>
                </a:cubicBezTo>
                <a:cubicBezTo>
                  <a:pt x="1598091" y="5748594"/>
                  <a:pt x="1590223" y="5753593"/>
                  <a:pt x="1588077" y="5761448"/>
                </a:cubicBezTo>
                <a:cubicBezTo>
                  <a:pt x="1580209" y="5761448"/>
                  <a:pt x="1588793" y="5750736"/>
                  <a:pt x="1579494" y="5752165"/>
                </a:cubicBezTo>
                <a:cubicBezTo>
                  <a:pt x="1577347" y="5764305"/>
                  <a:pt x="1571626" y="5768590"/>
                  <a:pt x="1566619" y="5775731"/>
                </a:cubicBezTo>
                <a:cubicBezTo>
                  <a:pt x="1570195" y="5777159"/>
                  <a:pt x="1573772" y="5772875"/>
                  <a:pt x="1573056" y="5776446"/>
                </a:cubicBezTo>
                <a:cubicBezTo>
                  <a:pt x="1565903" y="5776446"/>
                  <a:pt x="1565188" y="5786444"/>
                  <a:pt x="1568765" y="5788585"/>
                </a:cubicBezTo>
                <a:cubicBezTo>
                  <a:pt x="1562327" y="5789300"/>
                  <a:pt x="1559466" y="5797869"/>
                  <a:pt x="1552313" y="5796441"/>
                </a:cubicBezTo>
                <a:cubicBezTo>
                  <a:pt x="1552313" y="5787871"/>
                  <a:pt x="1557320" y="5790729"/>
                  <a:pt x="1560181" y="5787158"/>
                </a:cubicBezTo>
                <a:cubicBezTo>
                  <a:pt x="1552313" y="5787871"/>
                  <a:pt x="1558035" y="5781444"/>
                  <a:pt x="1560181" y="5779302"/>
                </a:cubicBezTo>
                <a:cubicBezTo>
                  <a:pt x="1553744" y="5783587"/>
                  <a:pt x="1547306" y="5785729"/>
                  <a:pt x="1543014" y="5782158"/>
                </a:cubicBezTo>
                <a:cubicBezTo>
                  <a:pt x="1546591" y="5782873"/>
                  <a:pt x="1550167" y="5774303"/>
                  <a:pt x="1545876" y="5774303"/>
                </a:cubicBezTo>
                <a:cubicBezTo>
                  <a:pt x="1533000" y="5777159"/>
                  <a:pt x="1527993" y="5795727"/>
                  <a:pt x="1517265" y="5802868"/>
                </a:cubicBezTo>
                <a:cubicBezTo>
                  <a:pt x="1519411" y="5796441"/>
                  <a:pt x="1524418" y="5787871"/>
                  <a:pt x="1515118" y="5790014"/>
                </a:cubicBezTo>
                <a:cubicBezTo>
                  <a:pt x="1514762" y="5795370"/>
                  <a:pt x="1512615" y="5802689"/>
                  <a:pt x="1509307" y="5808135"/>
                </a:cubicBezTo>
                <a:lnTo>
                  <a:pt x="1501696" y="5812226"/>
                </a:lnTo>
                <a:lnTo>
                  <a:pt x="1501528" y="5807868"/>
                </a:lnTo>
                <a:cubicBezTo>
                  <a:pt x="1493660" y="5813581"/>
                  <a:pt x="1485076" y="5816437"/>
                  <a:pt x="1479355" y="5825007"/>
                </a:cubicBezTo>
                <a:cubicBezTo>
                  <a:pt x="1473632" y="5825007"/>
                  <a:pt x="1470771" y="5822864"/>
                  <a:pt x="1468625" y="5820722"/>
                </a:cubicBezTo>
                <a:cubicBezTo>
                  <a:pt x="1463618" y="5827863"/>
                  <a:pt x="1466480" y="5825720"/>
                  <a:pt x="1463618" y="5835005"/>
                </a:cubicBezTo>
                <a:cubicBezTo>
                  <a:pt x="1460041" y="5833576"/>
                  <a:pt x="1457896" y="5837147"/>
                  <a:pt x="1454319" y="5835719"/>
                </a:cubicBezTo>
                <a:cubicBezTo>
                  <a:pt x="1451459" y="5835719"/>
                  <a:pt x="1453604" y="5831434"/>
                  <a:pt x="1451459" y="5830720"/>
                </a:cubicBezTo>
                <a:cubicBezTo>
                  <a:pt x="1431431" y="5837147"/>
                  <a:pt x="1424993" y="5855000"/>
                  <a:pt x="1409972" y="5867140"/>
                </a:cubicBezTo>
                <a:cubicBezTo>
                  <a:pt x="1409972" y="5861428"/>
                  <a:pt x="1409257" y="5855715"/>
                  <a:pt x="1407110" y="5851430"/>
                </a:cubicBezTo>
                <a:cubicBezTo>
                  <a:pt x="1404607" y="5853930"/>
                  <a:pt x="1401568" y="5855179"/>
                  <a:pt x="1398796" y="5857054"/>
                </a:cubicBezTo>
                <a:lnTo>
                  <a:pt x="1392160" y="5866329"/>
                </a:lnTo>
                <a:lnTo>
                  <a:pt x="1379216" y="5869283"/>
                </a:lnTo>
                <a:cubicBezTo>
                  <a:pt x="1373493" y="5882137"/>
                  <a:pt x="1387083" y="5870711"/>
                  <a:pt x="1387798" y="5878567"/>
                </a:cubicBezTo>
                <a:cubicBezTo>
                  <a:pt x="1366340" y="5884281"/>
                  <a:pt x="1352035" y="5904991"/>
                  <a:pt x="1339160" y="5917130"/>
                </a:cubicBezTo>
                <a:cubicBezTo>
                  <a:pt x="1339874" y="5909989"/>
                  <a:pt x="1344881" y="5912845"/>
                  <a:pt x="1347028" y="5907847"/>
                </a:cubicBezTo>
                <a:cubicBezTo>
                  <a:pt x="1339874" y="5908561"/>
                  <a:pt x="1344881" y="5900706"/>
                  <a:pt x="1337728" y="5901420"/>
                </a:cubicBezTo>
                <a:cubicBezTo>
                  <a:pt x="1326285" y="5929271"/>
                  <a:pt x="1301250" y="5925701"/>
                  <a:pt x="1284083" y="5942125"/>
                </a:cubicBezTo>
                <a:cubicBezTo>
                  <a:pt x="1287659" y="5935698"/>
                  <a:pt x="1286229" y="5932842"/>
                  <a:pt x="1280506" y="5933555"/>
                </a:cubicBezTo>
                <a:cubicBezTo>
                  <a:pt x="1277646" y="5942840"/>
                  <a:pt x="1274069" y="5951409"/>
                  <a:pt x="1268347" y="5954980"/>
                </a:cubicBezTo>
                <a:cubicBezTo>
                  <a:pt x="1269062" y="5952123"/>
                  <a:pt x="1266917" y="5950694"/>
                  <a:pt x="1265485" y="5949267"/>
                </a:cubicBezTo>
                <a:cubicBezTo>
                  <a:pt x="1254041" y="5964263"/>
                  <a:pt x="1236159" y="5966406"/>
                  <a:pt x="1225429" y="5984260"/>
                </a:cubicBezTo>
                <a:cubicBezTo>
                  <a:pt x="1226861" y="5979975"/>
                  <a:pt x="1226145" y="5977833"/>
                  <a:pt x="1223999" y="5976404"/>
                </a:cubicBezTo>
                <a:cubicBezTo>
                  <a:pt x="1203256" y="5995685"/>
                  <a:pt x="1203972" y="5989972"/>
                  <a:pt x="1183944" y="5997828"/>
                </a:cubicBezTo>
                <a:cubicBezTo>
                  <a:pt x="1186089" y="5992829"/>
                  <a:pt x="1186805" y="5988544"/>
                  <a:pt x="1182514" y="5987830"/>
                </a:cubicBezTo>
                <a:cubicBezTo>
                  <a:pt x="1178937" y="5999970"/>
                  <a:pt x="1175361" y="5987116"/>
                  <a:pt x="1170354" y="5996399"/>
                </a:cubicBezTo>
                <a:cubicBezTo>
                  <a:pt x="1168207" y="6001399"/>
                  <a:pt x="1167493" y="6005683"/>
                  <a:pt x="1168207" y="6008540"/>
                </a:cubicBezTo>
                <a:cubicBezTo>
                  <a:pt x="1164631" y="6008540"/>
                  <a:pt x="1160340" y="6009254"/>
                  <a:pt x="1158193" y="6012111"/>
                </a:cubicBezTo>
                <a:cubicBezTo>
                  <a:pt x="1156763" y="6016395"/>
                  <a:pt x="1163916" y="6014253"/>
                  <a:pt x="1163200" y="6017824"/>
                </a:cubicBezTo>
                <a:cubicBezTo>
                  <a:pt x="1149611" y="6022109"/>
                  <a:pt x="1154617" y="6017109"/>
                  <a:pt x="1141742" y="6024965"/>
                </a:cubicBezTo>
                <a:cubicBezTo>
                  <a:pt x="1145319" y="6026394"/>
                  <a:pt x="1153902" y="6024251"/>
                  <a:pt x="1148895" y="6031392"/>
                </a:cubicBezTo>
                <a:cubicBezTo>
                  <a:pt x="1131728" y="6028536"/>
                  <a:pt x="1107409" y="6054244"/>
                  <a:pt x="1109555" y="6032821"/>
                </a:cubicBezTo>
                <a:cubicBezTo>
                  <a:pt x="1100256" y="6034249"/>
                  <a:pt x="1095249" y="6046390"/>
                  <a:pt x="1087381" y="6049960"/>
                </a:cubicBezTo>
                <a:cubicBezTo>
                  <a:pt x="1087381" y="6047104"/>
                  <a:pt x="1089527" y="6042819"/>
                  <a:pt x="1087381" y="6042104"/>
                </a:cubicBezTo>
                <a:cubicBezTo>
                  <a:pt x="1080944" y="6052102"/>
                  <a:pt x="1075937" y="6040676"/>
                  <a:pt x="1068783" y="6049246"/>
                </a:cubicBezTo>
                <a:cubicBezTo>
                  <a:pt x="1068069" y="6057815"/>
                  <a:pt x="1075937" y="6060673"/>
                  <a:pt x="1075937" y="6068527"/>
                </a:cubicBezTo>
                <a:cubicBezTo>
                  <a:pt x="1068783" y="6062100"/>
                  <a:pt x="1050902" y="6067100"/>
                  <a:pt x="1053048" y="6080668"/>
                </a:cubicBezTo>
                <a:cubicBezTo>
                  <a:pt x="1001547" y="6103520"/>
                  <a:pt x="954339" y="6136371"/>
                  <a:pt x="904270" y="6162794"/>
                </a:cubicBezTo>
                <a:cubicBezTo>
                  <a:pt x="905700" y="6153510"/>
                  <a:pt x="914284" y="6158508"/>
                  <a:pt x="917144" y="6152081"/>
                </a:cubicBezTo>
                <a:cubicBezTo>
                  <a:pt x="914284" y="6147083"/>
                  <a:pt x="922867" y="6144940"/>
                  <a:pt x="916430" y="6141369"/>
                </a:cubicBezTo>
                <a:cubicBezTo>
                  <a:pt x="914999" y="6144940"/>
                  <a:pt x="911423" y="6142798"/>
                  <a:pt x="909992" y="6145654"/>
                </a:cubicBezTo>
                <a:cubicBezTo>
                  <a:pt x="909277" y="6149225"/>
                  <a:pt x="911423" y="6150654"/>
                  <a:pt x="908562" y="6155652"/>
                </a:cubicBezTo>
                <a:cubicBezTo>
                  <a:pt x="900693" y="6157795"/>
                  <a:pt x="904985" y="6151367"/>
                  <a:pt x="902123" y="6149225"/>
                </a:cubicBezTo>
                <a:cubicBezTo>
                  <a:pt x="897832" y="6151367"/>
                  <a:pt x="893541" y="6152796"/>
                  <a:pt x="890679" y="6155652"/>
                </a:cubicBezTo>
                <a:cubicBezTo>
                  <a:pt x="890679" y="6158508"/>
                  <a:pt x="890679" y="6161366"/>
                  <a:pt x="892109" y="6163508"/>
                </a:cubicBezTo>
                <a:cubicBezTo>
                  <a:pt x="902839" y="6163508"/>
                  <a:pt x="904985" y="6168507"/>
                  <a:pt x="909992" y="6171364"/>
                </a:cubicBezTo>
                <a:cubicBezTo>
                  <a:pt x="904985" y="6171364"/>
                  <a:pt x="902839" y="6179218"/>
                  <a:pt x="896402" y="6177076"/>
                </a:cubicBezTo>
                <a:cubicBezTo>
                  <a:pt x="897832" y="6172791"/>
                  <a:pt x="903555" y="6164937"/>
                  <a:pt x="895686" y="6166364"/>
                </a:cubicBezTo>
                <a:cubicBezTo>
                  <a:pt x="885672" y="6178505"/>
                  <a:pt x="867076" y="6171364"/>
                  <a:pt x="859922" y="6189217"/>
                </a:cubicBezTo>
                <a:cubicBezTo>
                  <a:pt x="854201" y="6185647"/>
                  <a:pt x="852769" y="6187074"/>
                  <a:pt x="854201" y="6193501"/>
                </a:cubicBezTo>
                <a:cubicBezTo>
                  <a:pt x="847048" y="6190645"/>
                  <a:pt x="844187" y="6194930"/>
                  <a:pt x="839180" y="6197072"/>
                </a:cubicBezTo>
                <a:cubicBezTo>
                  <a:pt x="843471" y="6188503"/>
                  <a:pt x="850624" y="6187074"/>
                  <a:pt x="854915" y="6178505"/>
                </a:cubicBezTo>
                <a:cubicBezTo>
                  <a:pt x="839894" y="6174934"/>
                  <a:pt x="834173" y="6192074"/>
                  <a:pt x="823443" y="6197072"/>
                </a:cubicBezTo>
                <a:cubicBezTo>
                  <a:pt x="820582" y="6187789"/>
                  <a:pt x="811283" y="6200643"/>
                  <a:pt x="806277" y="6199928"/>
                </a:cubicBezTo>
                <a:cubicBezTo>
                  <a:pt x="804846" y="6194216"/>
                  <a:pt x="812714" y="6181362"/>
                  <a:pt x="806277" y="6179218"/>
                </a:cubicBezTo>
                <a:cubicBezTo>
                  <a:pt x="803415" y="6191359"/>
                  <a:pt x="794117" y="6190645"/>
                  <a:pt x="788394" y="6197072"/>
                </a:cubicBezTo>
                <a:cubicBezTo>
                  <a:pt x="786249" y="6207070"/>
                  <a:pt x="787679" y="6203499"/>
                  <a:pt x="787679" y="6212784"/>
                </a:cubicBezTo>
                <a:cubicBezTo>
                  <a:pt x="779812" y="6209213"/>
                  <a:pt x="780527" y="6211355"/>
                  <a:pt x="770512" y="6209927"/>
                </a:cubicBezTo>
                <a:cubicBezTo>
                  <a:pt x="773373" y="6202071"/>
                  <a:pt x="770512" y="6202071"/>
                  <a:pt x="769082" y="6194216"/>
                </a:cubicBezTo>
                <a:cubicBezTo>
                  <a:pt x="773373" y="6189931"/>
                  <a:pt x="781242" y="6191359"/>
                  <a:pt x="782672" y="6181362"/>
                </a:cubicBezTo>
                <a:cubicBezTo>
                  <a:pt x="801270" y="6181362"/>
                  <a:pt x="810568" y="6166364"/>
                  <a:pt x="829166" y="6159223"/>
                </a:cubicBezTo>
                <a:lnTo>
                  <a:pt x="832767" y="6154797"/>
                </a:lnTo>
                <a:lnTo>
                  <a:pt x="832333" y="6154586"/>
                </a:lnTo>
                <a:lnTo>
                  <a:pt x="833768" y="6153569"/>
                </a:lnTo>
                <a:lnTo>
                  <a:pt x="840789" y="6144940"/>
                </a:lnTo>
                <a:cubicBezTo>
                  <a:pt x="845974" y="6142977"/>
                  <a:pt x="851697" y="6142084"/>
                  <a:pt x="855631" y="6137085"/>
                </a:cubicBezTo>
                <a:cubicBezTo>
                  <a:pt x="852769" y="6137085"/>
                  <a:pt x="850624" y="6135656"/>
                  <a:pt x="852769" y="6132086"/>
                </a:cubicBezTo>
                <a:cubicBezTo>
                  <a:pt x="859208" y="6134228"/>
                  <a:pt x="859922" y="6124944"/>
                  <a:pt x="867790" y="6129229"/>
                </a:cubicBezTo>
                <a:cubicBezTo>
                  <a:pt x="868506" y="6132800"/>
                  <a:pt x="865645" y="6139942"/>
                  <a:pt x="872797" y="6139942"/>
                </a:cubicBezTo>
                <a:cubicBezTo>
                  <a:pt x="873513" y="6137798"/>
                  <a:pt x="875658" y="6137085"/>
                  <a:pt x="877088" y="6135656"/>
                </a:cubicBezTo>
                <a:cubicBezTo>
                  <a:pt x="882811" y="6124230"/>
                  <a:pt x="870651" y="6126373"/>
                  <a:pt x="877088" y="6114947"/>
                </a:cubicBezTo>
                <a:cubicBezTo>
                  <a:pt x="884957" y="6116375"/>
                  <a:pt x="886388" y="6114947"/>
                  <a:pt x="889964" y="6104234"/>
                </a:cubicBezTo>
                <a:cubicBezTo>
                  <a:pt x="893541" y="6104234"/>
                  <a:pt x="894256" y="6106376"/>
                  <a:pt x="895686" y="6107805"/>
                </a:cubicBezTo>
                <a:cubicBezTo>
                  <a:pt x="899263" y="6103520"/>
                  <a:pt x="900693" y="6095665"/>
                  <a:pt x="905700" y="6093522"/>
                </a:cubicBezTo>
                <a:cubicBezTo>
                  <a:pt x="912137" y="6104234"/>
                  <a:pt x="894971" y="6107091"/>
                  <a:pt x="889249" y="6114232"/>
                </a:cubicBezTo>
                <a:cubicBezTo>
                  <a:pt x="892825" y="6115661"/>
                  <a:pt x="887102" y="6124230"/>
                  <a:pt x="894971" y="6122802"/>
                </a:cubicBezTo>
                <a:cubicBezTo>
                  <a:pt x="899978" y="6113518"/>
                  <a:pt x="908562" y="6112090"/>
                  <a:pt x="913569" y="6102806"/>
                </a:cubicBezTo>
                <a:cubicBezTo>
                  <a:pt x="921437" y="6099949"/>
                  <a:pt x="921437" y="6108519"/>
                  <a:pt x="925013" y="6097093"/>
                </a:cubicBezTo>
                <a:cubicBezTo>
                  <a:pt x="930735" y="6096379"/>
                  <a:pt x="928589" y="6102092"/>
                  <a:pt x="935026" y="6100664"/>
                </a:cubicBezTo>
                <a:cubicBezTo>
                  <a:pt x="936458" y="6093522"/>
                  <a:pt x="940749" y="6092095"/>
                  <a:pt x="942895" y="6086381"/>
                </a:cubicBezTo>
                <a:cubicBezTo>
                  <a:pt x="946472" y="6086381"/>
                  <a:pt x="950763" y="6094951"/>
                  <a:pt x="955770" y="6088524"/>
                </a:cubicBezTo>
                <a:cubicBezTo>
                  <a:pt x="950763" y="6084953"/>
                  <a:pt x="945040" y="6082810"/>
                  <a:pt x="950047" y="6072098"/>
                </a:cubicBezTo>
                <a:cubicBezTo>
                  <a:pt x="959346" y="6082810"/>
                  <a:pt x="959346" y="6068527"/>
                  <a:pt x="968645" y="6077812"/>
                </a:cubicBezTo>
                <a:cubicBezTo>
                  <a:pt x="970075" y="6067100"/>
                  <a:pt x="971507" y="6069956"/>
                  <a:pt x="977228" y="6061386"/>
                </a:cubicBezTo>
                <a:cubicBezTo>
                  <a:pt x="971507" y="6060673"/>
                  <a:pt x="962207" y="6074241"/>
                  <a:pt x="959346" y="6066385"/>
                </a:cubicBezTo>
                <a:cubicBezTo>
                  <a:pt x="967214" y="6057815"/>
                  <a:pt x="978659" y="6056387"/>
                  <a:pt x="987957" y="6049960"/>
                </a:cubicBezTo>
                <a:cubicBezTo>
                  <a:pt x="982235" y="6039963"/>
                  <a:pt x="1008701" y="6032821"/>
                  <a:pt x="1015854" y="6023536"/>
                </a:cubicBezTo>
                <a:cubicBezTo>
                  <a:pt x="1005124" y="6023536"/>
                  <a:pt x="979375" y="6037105"/>
                  <a:pt x="980089" y="6020680"/>
                </a:cubicBezTo>
                <a:cubicBezTo>
                  <a:pt x="976514" y="6021395"/>
                  <a:pt x="973652" y="6024965"/>
                  <a:pt x="972221" y="6029250"/>
                </a:cubicBezTo>
                <a:cubicBezTo>
                  <a:pt x="975798" y="6029964"/>
                  <a:pt x="977228" y="6032107"/>
                  <a:pt x="977228" y="6035677"/>
                </a:cubicBezTo>
                <a:cubicBezTo>
                  <a:pt x="962207" y="6038534"/>
                  <a:pt x="975082" y="6050675"/>
                  <a:pt x="962207" y="6056387"/>
                </a:cubicBezTo>
                <a:cubicBezTo>
                  <a:pt x="965068" y="6050675"/>
                  <a:pt x="967214" y="6044961"/>
                  <a:pt x="962207" y="6043533"/>
                </a:cubicBezTo>
                <a:cubicBezTo>
                  <a:pt x="959346" y="6044246"/>
                  <a:pt x="956486" y="6045675"/>
                  <a:pt x="954339" y="6047104"/>
                </a:cubicBezTo>
                <a:cubicBezTo>
                  <a:pt x="950763" y="6057102"/>
                  <a:pt x="950763" y="6057102"/>
                  <a:pt x="950763" y="6057102"/>
                </a:cubicBezTo>
                <a:cubicBezTo>
                  <a:pt x="944325" y="6056387"/>
                  <a:pt x="940033" y="6059958"/>
                  <a:pt x="933596" y="6059958"/>
                </a:cubicBezTo>
                <a:cubicBezTo>
                  <a:pt x="935026" y="6049246"/>
                  <a:pt x="941465" y="6050675"/>
                  <a:pt x="944325" y="6043533"/>
                </a:cubicBezTo>
                <a:cubicBezTo>
                  <a:pt x="940033" y="6042819"/>
                  <a:pt x="936458" y="6043533"/>
                  <a:pt x="933596" y="6047104"/>
                </a:cubicBezTo>
                <a:cubicBezTo>
                  <a:pt x="928589" y="6061386"/>
                  <a:pt x="928589" y="6061386"/>
                  <a:pt x="928589" y="6061386"/>
                </a:cubicBezTo>
                <a:cubicBezTo>
                  <a:pt x="932881" y="6059244"/>
                  <a:pt x="935026" y="6059244"/>
                  <a:pt x="934311" y="6064956"/>
                </a:cubicBezTo>
                <a:cubicBezTo>
                  <a:pt x="922151" y="6066385"/>
                  <a:pt x="913569" y="6075669"/>
                  <a:pt x="902839" y="6080668"/>
                </a:cubicBezTo>
                <a:cubicBezTo>
                  <a:pt x="901409" y="6115661"/>
                  <a:pt x="856346" y="6102806"/>
                  <a:pt x="847762" y="6125659"/>
                </a:cubicBezTo>
                <a:cubicBezTo>
                  <a:pt x="852055" y="6117088"/>
                  <a:pt x="850624" y="6112805"/>
                  <a:pt x="849194" y="6108519"/>
                </a:cubicBezTo>
                <a:cubicBezTo>
                  <a:pt x="862069" y="6107805"/>
                  <a:pt x="881381" y="6107805"/>
                  <a:pt x="880665" y="6092808"/>
                </a:cubicBezTo>
                <a:cubicBezTo>
                  <a:pt x="889249" y="6095665"/>
                  <a:pt x="894256" y="6089951"/>
                  <a:pt x="899263" y="6084953"/>
                </a:cubicBezTo>
                <a:cubicBezTo>
                  <a:pt x="894971" y="6079954"/>
                  <a:pt x="889249" y="6090666"/>
                  <a:pt x="887102" y="6080668"/>
                </a:cubicBezTo>
                <a:cubicBezTo>
                  <a:pt x="885672" y="6097807"/>
                  <a:pt x="867076" y="6082096"/>
                  <a:pt x="871367" y="6098522"/>
                </a:cubicBezTo>
                <a:cubicBezTo>
                  <a:pt x="858492" y="6094237"/>
                  <a:pt x="853485" y="6106376"/>
                  <a:pt x="842755" y="6107091"/>
                </a:cubicBezTo>
                <a:cubicBezTo>
                  <a:pt x="845617" y="6101378"/>
                  <a:pt x="849908" y="6100664"/>
                  <a:pt x="844187" y="6097093"/>
                </a:cubicBezTo>
                <a:cubicBezTo>
                  <a:pt x="841325" y="6103520"/>
                  <a:pt x="836318" y="6097093"/>
                  <a:pt x="835603" y="6095665"/>
                </a:cubicBezTo>
                <a:cubicBezTo>
                  <a:pt x="838464" y="6102806"/>
                  <a:pt x="829166" y="6100664"/>
                  <a:pt x="827734" y="6110661"/>
                </a:cubicBezTo>
                <a:cubicBezTo>
                  <a:pt x="832027" y="6107805"/>
                  <a:pt x="834173" y="6108519"/>
                  <a:pt x="833457" y="6113518"/>
                </a:cubicBezTo>
                <a:cubicBezTo>
                  <a:pt x="825589" y="6114947"/>
                  <a:pt x="821297" y="6124944"/>
                  <a:pt x="810568" y="6120659"/>
                </a:cubicBezTo>
                <a:cubicBezTo>
                  <a:pt x="811283" y="6117088"/>
                  <a:pt x="814860" y="6112090"/>
                  <a:pt x="811999" y="6110661"/>
                </a:cubicBezTo>
                <a:cubicBezTo>
                  <a:pt x="803415" y="6116375"/>
                  <a:pt x="806992" y="6121374"/>
                  <a:pt x="800554" y="6129229"/>
                </a:cubicBezTo>
                <a:cubicBezTo>
                  <a:pt x="790540" y="6121374"/>
                  <a:pt x="784819" y="6136371"/>
                  <a:pt x="773373" y="6128515"/>
                </a:cubicBezTo>
                <a:cubicBezTo>
                  <a:pt x="768366" y="6137085"/>
                  <a:pt x="754061" y="6134942"/>
                  <a:pt x="749770" y="6137798"/>
                </a:cubicBezTo>
                <a:cubicBezTo>
                  <a:pt x="754777" y="6137798"/>
                  <a:pt x="752631" y="6128515"/>
                  <a:pt x="751200" y="6127801"/>
                </a:cubicBezTo>
                <a:cubicBezTo>
                  <a:pt x="745477" y="6132086"/>
                  <a:pt x="731172" y="6129229"/>
                  <a:pt x="739040" y="6136371"/>
                </a:cubicBezTo>
                <a:cubicBezTo>
                  <a:pt x="729026" y="6139942"/>
                  <a:pt x="734749" y="6133515"/>
                  <a:pt x="729742" y="6129944"/>
                </a:cubicBezTo>
                <a:cubicBezTo>
                  <a:pt x="728311" y="6137085"/>
                  <a:pt x="720442" y="6130657"/>
                  <a:pt x="718297" y="6135656"/>
                </a:cubicBezTo>
                <a:cubicBezTo>
                  <a:pt x="720442" y="6144940"/>
                  <a:pt x="722589" y="6137798"/>
                  <a:pt x="729026" y="6137798"/>
                </a:cubicBezTo>
                <a:cubicBezTo>
                  <a:pt x="731888" y="6142798"/>
                  <a:pt x="726165" y="6142084"/>
                  <a:pt x="724735" y="6149939"/>
                </a:cubicBezTo>
                <a:cubicBezTo>
                  <a:pt x="719728" y="6147796"/>
                  <a:pt x="716867" y="6149939"/>
                  <a:pt x="715435" y="6156366"/>
                </a:cubicBezTo>
                <a:cubicBezTo>
                  <a:pt x="712575" y="6149939"/>
                  <a:pt x="701846" y="6160652"/>
                  <a:pt x="703991" y="6149225"/>
                </a:cubicBezTo>
                <a:cubicBezTo>
                  <a:pt x="706853" y="6148511"/>
                  <a:pt x="714721" y="6156366"/>
                  <a:pt x="718297" y="6141369"/>
                </a:cubicBezTo>
                <a:cubicBezTo>
                  <a:pt x="705423" y="6144940"/>
                  <a:pt x="710428" y="6137798"/>
                  <a:pt x="702561" y="6133515"/>
                </a:cubicBezTo>
                <a:cubicBezTo>
                  <a:pt x="700416" y="6146369"/>
                  <a:pt x="686825" y="6137085"/>
                  <a:pt x="682534" y="6146369"/>
                </a:cubicBezTo>
                <a:cubicBezTo>
                  <a:pt x="683248" y="6138513"/>
                  <a:pt x="688255" y="6139942"/>
                  <a:pt x="689686" y="6132086"/>
                </a:cubicBezTo>
                <a:cubicBezTo>
                  <a:pt x="698269" y="6134942"/>
                  <a:pt x="703276" y="6129229"/>
                  <a:pt x="708284" y="6124230"/>
                </a:cubicBezTo>
                <a:cubicBezTo>
                  <a:pt x="706137" y="6123516"/>
                  <a:pt x="704707" y="6119232"/>
                  <a:pt x="707568" y="6119232"/>
                </a:cubicBezTo>
                <a:cubicBezTo>
                  <a:pt x="713290" y="6123516"/>
                  <a:pt x="726165" y="6107091"/>
                  <a:pt x="731888" y="6097093"/>
                </a:cubicBezTo>
                <a:cubicBezTo>
                  <a:pt x="737610" y="6096379"/>
                  <a:pt x="734749" y="6102092"/>
                  <a:pt x="741902" y="6100664"/>
                </a:cubicBezTo>
                <a:cubicBezTo>
                  <a:pt x="746193" y="6092095"/>
                  <a:pt x="757638" y="6082810"/>
                  <a:pt x="761929" y="6088524"/>
                </a:cubicBezTo>
                <a:cubicBezTo>
                  <a:pt x="762644" y="6098522"/>
                  <a:pt x="752631" y="6087810"/>
                  <a:pt x="751200" y="6094237"/>
                </a:cubicBezTo>
                <a:cubicBezTo>
                  <a:pt x="754061" y="6098522"/>
                  <a:pt x="744047" y="6111376"/>
                  <a:pt x="751915" y="6112090"/>
                </a:cubicBezTo>
                <a:cubicBezTo>
                  <a:pt x="757638" y="6108519"/>
                  <a:pt x="751915" y="6107805"/>
                  <a:pt x="755491" y="6099949"/>
                </a:cubicBezTo>
                <a:cubicBezTo>
                  <a:pt x="762644" y="6102092"/>
                  <a:pt x="764791" y="6093522"/>
                  <a:pt x="770512" y="6092095"/>
                </a:cubicBezTo>
                <a:cubicBezTo>
                  <a:pt x="778380" y="6089951"/>
                  <a:pt x="769082" y="6099949"/>
                  <a:pt x="776950" y="6097807"/>
                </a:cubicBezTo>
                <a:cubicBezTo>
                  <a:pt x="774089" y="6090666"/>
                  <a:pt x="782672" y="6081382"/>
                  <a:pt x="788394" y="6079239"/>
                </a:cubicBezTo>
                <a:cubicBezTo>
                  <a:pt x="785533" y="6072098"/>
                  <a:pt x="785533" y="6069956"/>
                  <a:pt x="786964" y="6063529"/>
                </a:cubicBezTo>
                <a:cubicBezTo>
                  <a:pt x="797693" y="6061386"/>
                  <a:pt x="803415" y="6049246"/>
                  <a:pt x="814860" y="6049246"/>
                </a:cubicBezTo>
                <a:cubicBezTo>
                  <a:pt x="815575" y="6054244"/>
                  <a:pt x="805561" y="6056387"/>
                  <a:pt x="811283" y="6059244"/>
                </a:cubicBezTo>
                <a:cubicBezTo>
                  <a:pt x="818436" y="6049246"/>
                  <a:pt x="822727" y="6057815"/>
                  <a:pt x="829880" y="6046390"/>
                </a:cubicBezTo>
                <a:cubicBezTo>
                  <a:pt x="833457" y="6050675"/>
                  <a:pt x="849908" y="6045675"/>
                  <a:pt x="854201" y="6037105"/>
                </a:cubicBezTo>
                <a:cubicBezTo>
                  <a:pt x="862069" y="6037819"/>
                  <a:pt x="856346" y="6047817"/>
                  <a:pt x="866360" y="6047104"/>
                </a:cubicBezTo>
                <a:cubicBezTo>
                  <a:pt x="863499" y="6038534"/>
                  <a:pt x="875658" y="6036392"/>
                  <a:pt x="873513" y="6027107"/>
                </a:cubicBezTo>
                <a:cubicBezTo>
                  <a:pt x="878520" y="6029964"/>
                  <a:pt x="879951" y="6023536"/>
                  <a:pt x="884242" y="6024251"/>
                </a:cubicBezTo>
                <a:cubicBezTo>
                  <a:pt x="882811" y="6027822"/>
                  <a:pt x="880665" y="6032107"/>
                  <a:pt x="885672" y="6032107"/>
                </a:cubicBezTo>
                <a:cubicBezTo>
                  <a:pt x="887102" y="6027107"/>
                  <a:pt x="889964" y="6027107"/>
                  <a:pt x="891395" y="6022823"/>
                </a:cubicBezTo>
                <a:cubicBezTo>
                  <a:pt x="898548" y="6022109"/>
                  <a:pt x="894971" y="6029964"/>
                  <a:pt x="899978" y="6031392"/>
                </a:cubicBezTo>
                <a:cubicBezTo>
                  <a:pt x="901409" y="6017824"/>
                  <a:pt x="910707" y="6020680"/>
                  <a:pt x="915714" y="6013539"/>
                </a:cubicBezTo>
                <a:cubicBezTo>
                  <a:pt x="907846" y="6013539"/>
                  <a:pt x="902123" y="6015682"/>
                  <a:pt x="895686" y="6017824"/>
                </a:cubicBezTo>
                <a:cubicBezTo>
                  <a:pt x="903555" y="6005683"/>
                  <a:pt x="920006" y="6009254"/>
                  <a:pt x="927874" y="5997114"/>
                </a:cubicBezTo>
                <a:cubicBezTo>
                  <a:pt x="913569" y="6002827"/>
                  <a:pt x="897116" y="6002827"/>
                  <a:pt x="884957" y="6013539"/>
                </a:cubicBezTo>
                <a:cubicBezTo>
                  <a:pt x="888534" y="6014253"/>
                  <a:pt x="892825" y="6014967"/>
                  <a:pt x="889964" y="6019966"/>
                </a:cubicBezTo>
                <a:cubicBezTo>
                  <a:pt x="882095" y="6018538"/>
                  <a:pt x="884957" y="6016395"/>
                  <a:pt x="877088" y="6017824"/>
                </a:cubicBezTo>
                <a:cubicBezTo>
                  <a:pt x="875658" y="6014253"/>
                  <a:pt x="877804" y="6008540"/>
                  <a:pt x="877088" y="6004970"/>
                </a:cubicBezTo>
                <a:cubicBezTo>
                  <a:pt x="894971" y="6005683"/>
                  <a:pt x="913569" y="5999970"/>
                  <a:pt x="917144" y="5982831"/>
                </a:cubicBezTo>
                <a:cubicBezTo>
                  <a:pt x="915714" y="5989258"/>
                  <a:pt x="926444" y="5986402"/>
                  <a:pt x="925728" y="5979260"/>
                </a:cubicBezTo>
                <a:cubicBezTo>
                  <a:pt x="933596" y="5978546"/>
                  <a:pt x="925728" y="5988544"/>
                  <a:pt x="930735" y="5989972"/>
                </a:cubicBezTo>
                <a:cubicBezTo>
                  <a:pt x="933596" y="5984260"/>
                  <a:pt x="939318" y="5985687"/>
                  <a:pt x="942895" y="5981402"/>
                </a:cubicBezTo>
                <a:cubicBezTo>
                  <a:pt x="939318" y="5979975"/>
                  <a:pt x="928589" y="5987830"/>
                  <a:pt x="932881" y="5977833"/>
                </a:cubicBezTo>
                <a:cubicBezTo>
                  <a:pt x="933596" y="5970691"/>
                  <a:pt x="942895" y="5980689"/>
                  <a:pt x="943610" y="5974262"/>
                </a:cubicBezTo>
                <a:cubicBezTo>
                  <a:pt x="942895" y="5963550"/>
                  <a:pt x="942179" y="5965692"/>
                  <a:pt x="949332" y="5957121"/>
                </a:cubicBezTo>
                <a:cubicBezTo>
                  <a:pt x="941465" y="5957836"/>
                  <a:pt x="943610" y="5952123"/>
                  <a:pt x="943610" y="5948552"/>
                </a:cubicBezTo>
                <a:cubicBezTo>
                  <a:pt x="952193" y="5950694"/>
                  <a:pt x="948617" y="5937840"/>
                  <a:pt x="950763" y="5934270"/>
                </a:cubicBezTo>
                <a:cubicBezTo>
                  <a:pt x="958631" y="5934984"/>
                  <a:pt x="950047" y="5947124"/>
                  <a:pt x="957200" y="5947838"/>
                </a:cubicBezTo>
                <a:cubicBezTo>
                  <a:pt x="962207" y="5939269"/>
                  <a:pt x="969360" y="5936412"/>
                  <a:pt x="976514" y="5932842"/>
                </a:cubicBezTo>
                <a:cubicBezTo>
                  <a:pt x="974367" y="5938555"/>
                  <a:pt x="969360" y="5939982"/>
                  <a:pt x="975082" y="5942840"/>
                </a:cubicBezTo>
                <a:cubicBezTo>
                  <a:pt x="981520" y="5938555"/>
                  <a:pt x="980805" y="5944982"/>
                  <a:pt x="988673" y="5944982"/>
                </a:cubicBezTo>
                <a:cubicBezTo>
                  <a:pt x="984381" y="5936412"/>
                  <a:pt x="996540" y="5937840"/>
                  <a:pt x="1004408" y="5939269"/>
                </a:cubicBezTo>
                <a:cubicBezTo>
                  <a:pt x="1008701" y="5930699"/>
                  <a:pt x="1012992" y="5925701"/>
                  <a:pt x="1008701" y="5919987"/>
                </a:cubicBezTo>
                <a:cubicBezTo>
                  <a:pt x="1018715" y="5919272"/>
                  <a:pt x="1020145" y="5924272"/>
                  <a:pt x="1021575" y="5929271"/>
                </a:cubicBezTo>
                <a:cubicBezTo>
                  <a:pt x="1023722" y="5917845"/>
                  <a:pt x="1038743" y="5917845"/>
                  <a:pt x="1035882" y="5908561"/>
                </a:cubicBezTo>
                <a:cubicBezTo>
                  <a:pt x="1039457" y="5907847"/>
                  <a:pt x="1045895" y="5912845"/>
                  <a:pt x="1048041" y="5907847"/>
                </a:cubicBezTo>
                <a:cubicBezTo>
                  <a:pt x="1040888" y="5892135"/>
                  <a:pt x="1017999" y="5919272"/>
                  <a:pt x="1010847" y="5907133"/>
                </a:cubicBezTo>
                <a:cubicBezTo>
                  <a:pt x="1019429" y="5903562"/>
                  <a:pt x="1028729" y="5902133"/>
                  <a:pt x="1037312" y="5898562"/>
                </a:cubicBezTo>
                <a:cubicBezTo>
                  <a:pt x="1026582" y="5887850"/>
                  <a:pt x="1035166" y="5874996"/>
                  <a:pt x="1028729" y="5863569"/>
                </a:cubicBezTo>
                <a:cubicBezTo>
                  <a:pt x="1040888" y="5867140"/>
                  <a:pt x="1051617" y="5847145"/>
                  <a:pt x="1066638" y="5836432"/>
                </a:cubicBezTo>
                <a:cubicBezTo>
                  <a:pt x="1061631" y="5844288"/>
                  <a:pt x="1062346" y="5847859"/>
                  <a:pt x="1056624" y="5857857"/>
                </a:cubicBezTo>
                <a:cubicBezTo>
                  <a:pt x="1074506" y="5857142"/>
                  <a:pt x="1090958" y="5852859"/>
                  <a:pt x="1100971" y="5836432"/>
                </a:cubicBezTo>
                <a:cubicBezTo>
                  <a:pt x="1120999" y="5840718"/>
                  <a:pt x="1126721" y="5817151"/>
                  <a:pt x="1147465" y="5822864"/>
                </a:cubicBezTo>
                <a:cubicBezTo>
                  <a:pt x="1148180" y="5815722"/>
                  <a:pt x="1153187" y="5818579"/>
                  <a:pt x="1155333" y="5813581"/>
                </a:cubicBezTo>
                <a:cubicBezTo>
                  <a:pt x="1166061" y="5815722"/>
                  <a:pt x="1166061" y="5815722"/>
                  <a:pt x="1166061" y="5815722"/>
                </a:cubicBezTo>
                <a:cubicBezTo>
                  <a:pt x="1178937" y="5795727"/>
                  <a:pt x="1206833" y="5799298"/>
                  <a:pt x="1218992" y="5790014"/>
                </a:cubicBezTo>
                <a:cubicBezTo>
                  <a:pt x="1216131" y="5789300"/>
                  <a:pt x="1212555" y="5789300"/>
                  <a:pt x="1213270" y="5786444"/>
                </a:cubicBezTo>
                <a:cubicBezTo>
                  <a:pt x="1216131" y="5784300"/>
                  <a:pt x="1218992" y="5773588"/>
                  <a:pt x="1222569" y="5780730"/>
                </a:cubicBezTo>
                <a:cubicBezTo>
                  <a:pt x="1216847" y="5780016"/>
                  <a:pt x="1220423" y="5787158"/>
                  <a:pt x="1224715" y="5785729"/>
                </a:cubicBezTo>
                <a:cubicBezTo>
                  <a:pt x="1227576" y="5781444"/>
                  <a:pt x="1249750" y="5774303"/>
                  <a:pt x="1253326" y="5771446"/>
                </a:cubicBezTo>
                <a:cubicBezTo>
                  <a:pt x="1251180" y="5776446"/>
                  <a:pt x="1242597" y="5782158"/>
                  <a:pt x="1246173" y="5784300"/>
                </a:cubicBezTo>
                <a:cubicBezTo>
                  <a:pt x="1254757" y="5782873"/>
                  <a:pt x="1260478" y="5777873"/>
                  <a:pt x="1268347" y="5775017"/>
                </a:cubicBezTo>
                <a:cubicBezTo>
                  <a:pt x="1268347" y="5767161"/>
                  <a:pt x="1261910" y="5764305"/>
                  <a:pt x="1263340" y="5755736"/>
                </a:cubicBezTo>
                <a:cubicBezTo>
                  <a:pt x="1266559" y="5761092"/>
                  <a:pt x="1271208" y="5766805"/>
                  <a:pt x="1276662" y="5768679"/>
                </a:cubicBezTo>
                <a:lnTo>
                  <a:pt x="1285148" y="5768103"/>
                </a:lnTo>
                <a:lnTo>
                  <a:pt x="1285537" y="5767918"/>
                </a:lnTo>
                <a:lnTo>
                  <a:pt x="1294813" y="5758592"/>
                </a:lnTo>
                <a:cubicBezTo>
                  <a:pt x="1288374" y="5757878"/>
                  <a:pt x="1291951" y="5753593"/>
                  <a:pt x="1286229" y="5757163"/>
                </a:cubicBezTo>
                <a:cubicBezTo>
                  <a:pt x="1292666" y="5739310"/>
                  <a:pt x="1304825" y="5741453"/>
                  <a:pt x="1315555" y="5725741"/>
                </a:cubicBezTo>
                <a:cubicBezTo>
                  <a:pt x="1327715" y="5731455"/>
                  <a:pt x="1337014" y="5708602"/>
                  <a:pt x="1354895" y="5714316"/>
                </a:cubicBezTo>
                <a:cubicBezTo>
                  <a:pt x="1356326" y="5706460"/>
                  <a:pt x="1363479" y="5710031"/>
                  <a:pt x="1364909" y="5700746"/>
                </a:cubicBezTo>
                <a:cubicBezTo>
                  <a:pt x="1362048" y="5700033"/>
                  <a:pt x="1358472" y="5700033"/>
                  <a:pt x="1359188" y="5697175"/>
                </a:cubicBezTo>
                <a:cubicBezTo>
                  <a:pt x="1372062" y="5700033"/>
                  <a:pt x="1376354" y="5678609"/>
                  <a:pt x="1392090" y="5676465"/>
                </a:cubicBezTo>
                <a:cubicBezTo>
                  <a:pt x="1389944" y="5688606"/>
                  <a:pt x="1372062" y="5689321"/>
                  <a:pt x="1374923" y="5697175"/>
                </a:cubicBezTo>
                <a:cubicBezTo>
                  <a:pt x="1387798" y="5694319"/>
                  <a:pt x="1419270" y="5667182"/>
                  <a:pt x="1414979" y="5682894"/>
                </a:cubicBezTo>
                <a:cubicBezTo>
                  <a:pt x="1424993" y="5675752"/>
                  <a:pt x="1437152" y="5658613"/>
                  <a:pt x="1453604" y="5653614"/>
                </a:cubicBezTo>
                <a:cubicBezTo>
                  <a:pt x="1464333" y="5654328"/>
                  <a:pt x="1464333" y="5660041"/>
                  <a:pt x="1472201" y="5654328"/>
                </a:cubicBezTo>
                <a:cubicBezTo>
                  <a:pt x="1477208" y="5659326"/>
                  <a:pt x="1468625" y="5665040"/>
                  <a:pt x="1470771" y="5669325"/>
                </a:cubicBezTo>
                <a:cubicBezTo>
                  <a:pt x="1473632" y="5669325"/>
                  <a:pt x="1475778" y="5667182"/>
                  <a:pt x="1477208" y="5665755"/>
                </a:cubicBezTo>
                <a:cubicBezTo>
                  <a:pt x="1479355" y="5660041"/>
                  <a:pt x="1475778" y="5657899"/>
                  <a:pt x="1480069" y="5650757"/>
                </a:cubicBezTo>
                <a:cubicBezTo>
                  <a:pt x="1489369" y="5650043"/>
                  <a:pt x="1480069" y="5661469"/>
                  <a:pt x="1484362" y="5664326"/>
                </a:cubicBezTo>
                <a:cubicBezTo>
                  <a:pt x="1495090" y="5664326"/>
                  <a:pt x="1486508" y="5648614"/>
                  <a:pt x="1497237" y="5648614"/>
                </a:cubicBezTo>
                <a:cubicBezTo>
                  <a:pt x="1495090" y="5653614"/>
                  <a:pt x="1496522" y="5656470"/>
                  <a:pt x="1501528" y="5656470"/>
                </a:cubicBezTo>
                <a:cubicBezTo>
                  <a:pt x="1508681" y="5648614"/>
                  <a:pt x="1503674" y="5649328"/>
                  <a:pt x="1504390" y="5641474"/>
                </a:cubicBezTo>
                <a:cubicBezTo>
                  <a:pt x="1510111" y="5645758"/>
                  <a:pt x="1508681" y="5634332"/>
                  <a:pt x="1515118" y="5638616"/>
                </a:cubicBezTo>
                <a:cubicBezTo>
                  <a:pt x="1519411" y="5642187"/>
                  <a:pt x="1508681" y="5645045"/>
                  <a:pt x="1513688" y="5648614"/>
                </a:cubicBezTo>
                <a:cubicBezTo>
                  <a:pt x="1522272" y="5650757"/>
                  <a:pt x="1521556" y="5633618"/>
                  <a:pt x="1525848" y="5627191"/>
                </a:cubicBezTo>
                <a:cubicBezTo>
                  <a:pt x="1520841" y="5632189"/>
                  <a:pt x="1507965" y="5632904"/>
                  <a:pt x="1511542" y="5622191"/>
                </a:cubicBezTo>
                <a:cubicBezTo>
                  <a:pt x="1517979" y="5619335"/>
                  <a:pt x="1524597" y="5617014"/>
                  <a:pt x="1530765" y="5613800"/>
                </a:cubicBezTo>
                <a:lnTo>
                  <a:pt x="1547129" y="5600201"/>
                </a:lnTo>
                <a:lnTo>
                  <a:pt x="1550346" y="5603802"/>
                </a:lnTo>
                <a:cubicBezTo>
                  <a:pt x="1550346" y="5607373"/>
                  <a:pt x="1550167" y="5611123"/>
                  <a:pt x="1555174" y="5611479"/>
                </a:cubicBezTo>
                <a:cubicBezTo>
                  <a:pt x="1556605" y="5600054"/>
                  <a:pt x="1569480" y="5610765"/>
                  <a:pt x="1572340" y="5602196"/>
                </a:cubicBezTo>
                <a:cubicBezTo>
                  <a:pt x="1568049" y="5598625"/>
                  <a:pt x="1558035" y="5605767"/>
                  <a:pt x="1560181" y="5592198"/>
                </a:cubicBezTo>
                <a:cubicBezTo>
                  <a:pt x="1567333" y="5591484"/>
                  <a:pt x="1569480" y="5595054"/>
                  <a:pt x="1574487" y="5597196"/>
                </a:cubicBezTo>
                <a:cubicBezTo>
                  <a:pt x="1580209" y="5580057"/>
                  <a:pt x="1580209" y="5580057"/>
                  <a:pt x="1580209" y="5580057"/>
                </a:cubicBezTo>
                <a:cubicBezTo>
                  <a:pt x="1592368" y="5578630"/>
                  <a:pt x="1598807" y="5567917"/>
                  <a:pt x="1610966" y="5567203"/>
                </a:cubicBezTo>
                <a:cubicBezTo>
                  <a:pt x="1608105" y="5577915"/>
                  <a:pt x="1607389" y="5564347"/>
                  <a:pt x="1604528" y="5571488"/>
                </a:cubicBezTo>
                <a:cubicBezTo>
                  <a:pt x="1603814" y="5575059"/>
                  <a:pt x="1608105" y="5575059"/>
                  <a:pt x="1609535" y="5577201"/>
                </a:cubicBezTo>
                <a:cubicBezTo>
                  <a:pt x="1613112" y="5567917"/>
                  <a:pt x="1624556" y="5552920"/>
                  <a:pt x="1636001" y="5548635"/>
                </a:cubicBezTo>
                <a:cubicBezTo>
                  <a:pt x="1643869" y="5547922"/>
                  <a:pt x="1638147" y="5555776"/>
                  <a:pt x="1645299" y="5555062"/>
                </a:cubicBezTo>
                <a:cubicBezTo>
                  <a:pt x="1653168" y="5551493"/>
                  <a:pt x="1656029" y="5552920"/>
                  <a:pt x="1657459" y="5541494"/>
                </a:cubicBezTo>
                <a:cubicBezTo>
                  <a:pt x="1666043" y="5540780"/>
                  <a:pt x="1662466" y="5547922"/>
                  <a:pt x="1665327" y="5550778"/>
                </a:cubicBezTo>
                <a:cubicBezTo>
                  <a:pt x="1670334" y="5547207"/>
                  <a:pt x="1674626" y="5542208"/>
                  <a:pt x="1679633" y="5537923"/>
                </a:cubicBezTo>
                <a:cubicBezTo>
                  <a:pt x="1677845" y="5542922"/>
                  <a:pt x="1678381" y="5544172"/>
                  <a:pt x="1680259" y="5544351"/>
                </a:cubicBezTo>
                <a:lnTo>
                  <a:pt x="1688510" y="5544351"/>
                </a:lnTo>
                <a:lnTo>
                  <a:pt x="1693167" y="5536041"/>
                </a:lnTo>
                <a:cubicBezTo>
                  <a:pt x="1695538" y="5534315"/>
                  <a:pt x="1697814" y="5534315"/>
                  <a:pt x="1697435" y="5537766"/>
                </a:cubicBezTo>
                <a:lnTo>
                  <a:pt x="1688752" y="5544351"/>
                </a:lnTo>
                <a:lnTo>
                  <a:pt x="1688932" y="5544351"/>
                </a:lnTo>
                <a:lnTo>
                  <a:pt x="1688372" y="5544638"/>
                </a:lnTo>
                <a:lnTo>
                  <a:pt x="1688331" y="5544669"/>
                </a:lnTo>
                <a:lnTo>
                  <a:pt x="1688339" y="5544655"/>
                </a:lnTo>
                <a:lnTo>
                  <a:pt x="1640292" y="5569345"/>
                </a:lnTo>
                <a:cubicBezTo>
                  <a:pt x="1644584" y="5571488"/>
                  <a:pt x="1639577" y="5580057"/>
                  <a:pt x="1642438" y="5582913"/>
                </a:cubicBezTo>
                <a:cubicBezTo>
                  <a:pt x="1661036" y="5568632"/>
                  <a:pt x="1701806" y="5560776"/>
                  <a:pt x="1701806" y="5533639"/>
                </a:cubicBezTo>
                <a:cubicBezTo>
                  <a:pt x="1708959" y="5528639"/>
                  <a:pt x="1704667" y="5537923"/>
                  <a:pt x="1711820" y="5537923"/>
                </a:cubicBezTo>
                <a:cubicBezTo>
                  <a:pt x="1716113" y="5530068"/>
                  <a:pt x="1723265" y="5527925"/>
                  <a:pt x="1728987" y="5522927"/>
                </a:cubicBezTo>
                <a:cubicBezTo>
                  <a:pt x="1727557" y="5515785"/>
                  <a:pt x="1734709" y="5515071"/>
                  <a:pt x="1731133" y="5510786"/>
                </a:cubicBezTo>
                <a:cubicBezTo>
                  <a:pt x="1725411" y="5512929"/>
                  <a:pt x="1718973" y="5512215"/>
                  <a:pt x="1716113" y="5520784"/>
                </a:cubicBezTo>
                <a:cubicBezTo>
                  <a:pt x="1718258" y="5521498"/>
                  <a:pt x="1722550" y="5521498"/>
                  <a:pt x="1721834" y="5524354"/>
                </a:cubicBezTo>
                <a:cubicBezTo>
                  <a:pt x="1715397" y="5522927"/>
                  <a:pt x="1713966" y="5530781"/>
                  <a:pt x="1708244" y="5529354"/>
                </a:cubicBezTo>
                <a:cubicBezTo>
                  <a:pt x="1709674" y="5520784"/>
                  <a:pt x="1701806" y="5519356"/>
                  <a:pt x="1703237" y="5510786"/>
                </a:cubicBezTo>
                <a:cubicBezTo>
                  <a:pt x="1710390" y="5505788"/>
                  <a:pt x="1706099" y="5515071"/>
                  <a:pt x="1713251" y="5515071"/>
                </a:cubicBezTo>
                <a:cubicBezTo>
                  <a:pt x="1716113" y="5498646"/>
                  <a:pt x="1740432" y="5510786"/>
                  <a:pt x="1733279" y="5492932"/>
                </a:cubicBezTo>
                <a:cubicBezTo>
                  <a:pt x="1736140" y="5492219"/>
                  <a:pt x="1739001" y="5490076"/>
                  <a:pt x="1740432" y="5486505"/>
                </a:cubicBezTo>
                <a:cubicBezTo>
                  <a:pt x="1746869" y="5484363"/>
                  <a:pt x="1746869" y="5495075"/>
                  <a:pt x="1751161" y="5487934"/>
                </a:cubicBezTo>
                <a:cubicBezTo>
                  <a:pt x="1751876" y="5485078"/>
                  <a:pt x="1748300" y="5485078"/>
                  <a:pt x="1748300" y="5482221"/>
                </a:cubicBezTo>
                <a:cubicBezTo>
                  <a:pt x="1756167" y="5479364"/>
                  <a:pt x="1762605" y="5472937"/>
                  <a:pt x="1771188" y="5470795"/>
                </a:cubicBezTo>
                <a:cubicBezTo>
                  <a:pt x="1764035" y="5469366"/>
                  <a:pt x="1779056" y="5463653"/>
                  <a:pt x="1771904" y="5463653"/>
                </a:cubicBezTo>
                <a:cubicBezTo>
                  <a:pt x="1766181" y="5470795"/>
                  <a:pt x="1757598" y="5470080"/>
                  <a:pt x="1749730" y="5472222"/>
                </a:cubicBezTo>
                <a:cubicBezTo>
                  <a:pt x="1761890" y="5467224"/>
                  <a:pt x="1762605" y="5460797"/>
                  <a:pt x="1771188" y="5452941"/>
                </a:cubicBezTo>
                <a:cubicBezTo>
                  <a:pt x="1772619" y="5455797"/>
                  <a:pt x="1768328" y="5462224"/>
                  <a:pt x="1774765" y="5461510"/>
                </a:cubicBezTo>
                <a:cubicBezTo>
                  <a:pt x="1776195" y="5457941"/>
                  <a:pt x="1779056" y="5458654"/>
                  <a:pt x="1779772" y="5454370"/>
                </a:cubicBezTo>
                <a:cubicBezTo>
                  <a:pt x="1776911" y="5451512"/>
                  <a:pt x="1778342" y="5445800"/>
                  <a:pt x="1774765" y="5442943"/>
                </a:cubicBezTo>
                <a:cubicBezTo>
                  <a:pt x="1769758" y="5451512"/>
                  <a:pt x="1760460" y="5450085"/>
                  <a:pt x="1756883" y="5460797"/>
                </a:cubicBezTo>
                <a:cubicBezTo>
                  <a:pt x="1749014" y="5461510"/>
                  <a:pt x="1749730" y="5457226"/>
                  <a:pt x="1744723" y="5455797"/>
                </a:cubicBezTo>
                <a:cubicBezTo>
                  <a:pt x="1733279" y="5468651"/>
                  <a:pt x="1733994" y="5482934"/>
                  <a:pt x="1716113" y="5482221"/>
                </a:cubicBezTo>
                <a:cubicBezTo>
                  <a:pt x="1711820" y="5478651"/>
                  <a:pt x="1725411" y="5472937"/>
                  <a:pt x="1715397" y="5471509"/>
                </a:cubicBezTo>
                <a:cubicBezTo>
                  <a:pt x="1713966" y="5482221"/>
                  <a:pt x="1712536" y="5482934"/>
                  <a:pt x="1704667" y="5487934"/>
                </a:cubicBezTo>
                <a:cubicBezTo>
                  <a:pt x="1700376" y="5485078"/>
                  <a:pt x="1716827" y="5474365"/>
                  <a:pt x="1706099" y="5472937"/>
                </a:cubicBezTo>
                <a:cubicBezTo>
                  <a:pt x="1704667" y="5481507"/>
                  <a:pt x="1697515" y="5482934"/>
                  <a:pt x="1699660" y="5495075"/>
                </a:cubicBezTo>
                <a:cubicBezTo>
                  <a:pt x="1686071" y="5495075"/>
                  <a:pt x="1706099" y="5482934"/>
                  <a:pt x="1693223" y="5480792"/>
                </a:cubicBezTo>
                <a:cubicBezTo>
                  <a:pt x="1690362" y="5493647"/>
                  <a:pt x="1680348" y="5492219"/>
                  <a:pt x="1689646" y="5497932"/>
                </a:cubicBezTo>
                <a:cubicBezTo>
                  <a:pt x="1677487" y="5495075"/>
                  <a:pt x="1670334" y="5499360"/>
                  <a:pt x="1673911" y="5508644"/>
                </a:cubicBezTo>
                <a:cubicBezTo>
                  <a:pt x="1671050" y="5508644"/>
                  <a:pt x="1668904" y="5508644"/>
                  <a:pt x="1668189" y="5512215"/>
                </a:cubicBezTo>
                <a:cubicBezTo>
                  <a:pt x="1663182" y="5512215"/>
                  <a:pt x="1663182" y="5500074"/>
                  <a:pt x="1656029" y="5507929"/>
                </a:cubicBezTo>
                <a:cubicBezTo>
                  <a:pt x="1655313" y="5512929"/>
                  <a:pt x="1657459" y="5516500"/>
                  <a:pt x="1658175" y="5521498"/>
                </a:cubicBezTo>
                <a:cubicBezTo>
                  <a:pt x="1653168" y="5524354"/>
                  <a:pt x="1641724" y="5535781"/>
                  <a:pt x="1638862" y="5527925"/>
                </a:cubicBezTo>
                <a:cubicBezTo>
                  <a:pt x="1645299" y="5528639"/>
                  <a:pt x="1648161" y="5521498"/>
                  <a:pt x="1653168" y="5520070"/>
                </a:cubicBezTo>
                <a:cubicBezTo>
                  <a:pt x="1637431" y="5520784"/>
                  <a:pt x="1625271" y="5541494"/>
                  <a:pt x="1617403" y="5524354"/>
                </a:cubicBezTo>
                <a:cubicBezTo>
                  <a:pt x="1612396" y="5535066"/>
                  <a:pt x="1601668" y="5530781"/>
                  <a:pt x="1596661" y="5541494"/>
                </a:cubicBezTo>
                <a:cubicBezTo>
                  <a:pt x="1602382" y="5537923"/>
                  <a:pt x="1612396" y="5543637"/>
                  <a:pt x="1614542" y="5531496"/>
                </a:cubicBezTo>
                <a:cubicBezTo>
                  <a:pt x="1623126" y="5533639"/>
                  <a:pt x="1623126" y="5533639"/>
                  <a:pt x="1623126" y="5533639"/>
                </a:cubicBezTo>
                <a:cubicBezTo>
                  <a:pt x="1621696" y="5536495"/>
                  <a:pt x="1620980" y="5540066"/>
                  <a:pt x="1619549" y="5542922"/>
                </a:cubicBezTo>
                <a:cubicBezTo>
                  <a:pt x="1613112" y="5541494"/>
                  <a:pt x="1604528" y="5546493"/>
                  <a:pt x="1594514" y="5548635"/>
                </a:cubicBezTo>
                <a:cubicBezTo>
                  <a:pt x="1593084" y="5545064"/>
                  <a:pt x="1596661" y="5537923"/>
                  <a:pt x="1588793" y="5537923"/>
                </a:cubicBezTo>
                <a:cubicBezTo>
                  <a:pt x="1583786" y="5551493"/>
                  <a:pt x="1567333" y="5552206"/>
                  <a:pt x="1562327" y="5553634"/>
                </a:cubicBezTo>
                <a:cubicBezTo>
                  <a:pt x="1563758" y="5562203"/>
                  <a:pt x="1553028" y="5567917"/>
                  <a:pt x="1559466" y="5573630"/>
                </a:cubicBezTo>
                <a:cubicBezTo>
                  <a:pt x="1558035" y="5574344"/>
                  <a:pt x="1556605" y="5575773"/>
                  <a:pt x="1555890" y="5578630"/>
                </a:cubicBezTo>
                <a:cubicBezTo>
                  <a:pt x="1550883" y="5570774"/>
                  <a:pt x="1543014" y="5575773"/>
                  <a:pt x="1543730" y="5566489"/>
                </a:cubicBezTo>
                <a:cubicBezTo>
                  <a:pt x="1537292" y="5570774"/>
                  <a:pt x="1539439" y="5580057"/>
                  <a:pt x="1542299" y="5583628"/>
                </a:cubicBezTo>
                <a:cubicBezTo>
                  <a:pt x="1531570" y="5584342"/>
                  <a:pt x="1514404" y="5608623"/>
                  <a:pt x="1518695" y="5590055"/>
                </a:cubicBezTo>
                <a:cubicBezTo>
                  <a:pt x="1514404" y="5590055"/>
                  <a:pt x="1505820" y="5601481"/>
                  <a:pt x="1503674" y="5592912"/>
                </a:cubicBezTo>
                <a:cubicBezTo>
                  <a:pt x="1507251" y="5589342"/>
                  <a:pt x="1512258" y="5590769"/>
                  <a:pt x="1513688" y="5584342"/>
                </a:cubicBezTo>
                <a:cubicBezTo>
                  <a:pt x="1504390" y="5579343"/>
                  <a:pt x="1502244" y="5591484"/>
                  <a:pt x="1495090" y="5591484"/>
                </a:cubicBezTo>
                <a:cubicBezTo>
                  <a:pt x="1497237" y="5586484"/>
                  <a:pt x="1497237" y="5586484"/>
                  <a:pt x="1497237" y="5586484"/>
                </a:cubicBezTo>
                <a:cubicBezTo>
                  <a:pt x="1495806" y="5585771"/>
                  <a:pt x="1495090" y="5584342"/>
                  <a:pt x="1496522" y="5581486"/>
                </a:cubicBezTo>
                <a:cubicBezTo>
                  <a:pt x="1500097" y="5581486"/>
                  <a:pt x="1504390" y="5583628"/>
                  <a:pt x="1506535" y="5580057"/>
                </a:cubicBezTo>
                <a:cubicBezTo>
                  <a:pt x="1507251" y="5577201"/>
                  <a:pt x="1509397" y="5573630"/>
                  <a:pt x="1506535" y="5572916"/>
                </a:cubicBezTo>
                <a:cubicBezTo>
                  <a:pt x="1498667" y="5576486"/>
                  <a:pt x="1485792" y="5580057"/>
                  <a:pt x="1487938" y="5592912"/>
                </a:cubicBezTo>
                <a:cubicBezTo>
                  <a:pt x="1475778" y="5596483"/>
                  <a:pt x="1463618" y="5602196"/>
                  <a:pt x="1455034" y="5612908"/>
                </a:cubicBezTo>
                <a:cubicBezTo>
                  <a:pt x="1460041" y="5615764"/>
                  <a:pt x="1462187" y="5620049"/>
                  <a:pt x="1461473" y="5626477"/>
                </a:cubicBezTo>
                <a:cubicBezTo>
                  <a:pt x="1452889" y="5615050"/>
                  <a:pt x="1457180" y="5631475"/>
                  <a:pt x="1445736" y="5632189"/>
                </a:cubicBezTo>
                <a:cubicBezTo>
                  <a:pt x="1442875" y="5623620"/>
                  <a:pt x="1455750" y="5615764"/>
                  <a:pt x="1447882" y="5611479"/>
                </a:cubicBezTo>
                <a:cubicBezTo>
                  <a:pt x="1435722" y="5620049"/>
                  <a:pt x="1420701" y="5622191"/>
                  <a:pt x="1412833" y="5639331"/>
                </a:cubicBezTo>
                <a:cubicBezTo>
                  <a:pt x="1397097" y="5635760"/>
                  <a:pt x="1379930" y="5655755"/>
                  <a:pt x="1366340" y="5652185"/>
                </a:cubicBezTo>
                <a:cubicBezTo>
                  <a:pt x="1367055" y="5647901"/>
                  <a:pt x="1371347" y="5646472"/>
                  <a:pt x="1368486" y="5645045"/>
                </a:cubicBezTo>
                <a:cubicBezTo>
                  <a:pt x="1359902" y="5647187"/>
                  <a:pt x="1364909" y="5632189"/>
                  <a:pt x="1356326" y="5640045"/>
                </a:cubicBezTo>
                <a:cubicBezTo>
                  <a:pt x="1356326" y="5645045"/>
                  <a:pt x="1361333" y="5646472"/>
                  <a:pt x="1362048" y="5651472"/>
                </a:cubicBezTo>
                <a:cubicBezTo>
                  <a:pt x="1356326" y="5663611"/>
                  <a:pt x="1345597" y="5665040"/>
                  <a:pt x="1337728" y="5672895"/>
                </a:cubicBezTo>
                <a:cubicBezTo>
                  <a:pt x="1343451" y="5673609"/>
                  <a:pt x="1350604" y="5673609"/>
                  <a:pt x="1349174" y="5680036"/>
                </a:cubicBezTo>
                <a:cubicBezTo>
                  <a:pt x="1343451" y="5684321"/>
                  <a:pt x="1336298" y="5684321"/>
                  <a:pt x="1331291" y="5690035"/>
                </a:cubicBezTo>
                <a:cubicBezTo>
                  <a:pt x="1334153" y="5684321"/>
                  <a:pt x="1326285" y="5685750"/>
                  <a:pt x="1327715" y="5681465"/>
                </a:cubicBezTo>
                <a:cubicBezTo>
                  <a:pt x="1334867" y="5683607"/>
                  <a:pt x="1341305" y="5682179"/>
                  <a:pt x="1345597" y="5676465"/>
                </a:cubicBezTo>
                <a:cubicBezTo>
                  <a:pt x="1336298" y="5677894"/>
                  <a:pt x="1336298" y="5682179"/>
                  <a:pt x="1335583" y="5672895"/>
                </a:cubicBezTo>
                <a:cubicBezTo>
                  <a:pt x="1325569" y="5678609"/>
                  <a:pt x="1314125" y="5681465"/>
                  <a:pt x="1304111" y="5687892"/>
                </a:cubicBezTo>
                <a:cubicBezTo>
                  <a:pt x="1307687" y="5680036"/>
                  <a:pt x="1300534" y="5674324"/>
                  <a:pt x="1293381" y="5678609"/>
                </a:cubicBezTo>
                <a:cubicBezTo>
                  <a:pt x="1294813" y="5669325"/>
                  <a:pt x="1304111" y="5677894"/>
                  <a:pt x="1306257" y="5670038"/>
                </a:cubicBezTo>
                <a:cubicBezTo>
                  <a:pt x="1299820" y="5665040"/>
                  <a:pt x="1289090" y="5666468"/>
                  <a:pt x="1283367" y="5682179"/>
                </a:cubicBezTo>
                <a:cubicBezTo>
                  <a:pt x="1290520" y="5685750"/>
                  <a:pt x="1291236" y="5683607"/>
                  <a:pt x="1289090" y="5690748"/>
                </a:cubicBezTo>
                <a:cubicBezTo>
                  <a:pt x="1299104" y="5689321"/>
                  <a:pt x="1291951" y="5679323"/>
                  <a:pt x="1302680" y="5680036"/>
                </a:cubicBezTo>
                <a:cubicBezTo>
                  <a:pt x="1300534" y="5685750"/>
                  <a:pt x="1296243" y="5686464"/>
                  <a:pt x="1294813" y="5694319"/>
                </a:cubicBezTo>
                <a:cubicBezTo>
                  <a:pt x="1279076" y="5701461"/>
                  <a:pt x="1255471" y="5707174"/>
                  <a:pt x="1249750" y="5722885"/>
                </a:cubicBezTo>
                <a:cubicBezTo>
                  <a:pt x="1242597" y="5723599"/>
                  <a:pt x="1244743" y="5717887"/>
                  <a:pt x="1237590" y="5718600"/>
                </a:cubicBezTo>
                <a:cubicBezTo>
                  <a:pt x="1236875" y="5720743"/>
                  <a:pt x="1234729" y="5720743"/>
                  <a:pt x="1234013" y="5722885"/>
                </a:cubicBezTo>
                <a:cubicBezTo>
                  <a:pt x="1229722" y="5727170"/>
                  <a:pt x="1237590" y="5732168"/>
                  <a:pt x="1230436" y="5732883"/>
                </a:cubicBezTo>
                <a:cubicBezTo>
                  <a:pt x="1223463" y="5730205"/>
                  <a:pt x="1205224" y="5737168"/>
                  <a:pt x="1196237" y="5747143"/>
                </a:cubicBezTo>
                <a:lnTo>
                  <a:pt x="1191381" y="5757285"/>
                </a:lnTo>
                <a:lnTo>
                  <a:pt x="1199751" y="5747820"/>
                </a:lnTo>
                <a:cubicBezTo>
                  <a:pt x="1203133" y="5757946"/>
                  <a:pt x="1183523" y="5769517"/>
                  <a:pt x="1179465" y="5763008"/>
                </a:cubicBezTo>
                <a:cubicBezTo>
                  <a:pt x="1184198" y="5763008"/>
                  <a:pt x="1187748" y="5760838"/>
                  <a:pt x="1190876" y="5757855"/>
                </a:cubicBezTo>
                <a:lnTo>
                  <a:pt x="1190982" y="5757736"/>
                </a:lnTo>
                <a:lnTo>
                  <a:pt x="1188236" y="5754396"/>
                </a:lnTo>
                <a:cubicBezTo>
                  <a:pt x="1189130" y="5751986"/>
                  <a:pt x="1190382" y="5749308"/>
                  <a:pt x="1187521" y="5749308"/>
                </a:cubicBezTo>
                <a:cubicBezTo>
                  <a:pt x="1185375" y="5752878"/>
                  <a:pt x="1181082" y="5750736"/>
                  <a:pt x="1177507" y="5750022"/>
                </a:cubicBezTo>
                <a:cubicBezTo>
                  <a:pt x="1176791" y="5758592"/>
                  <a:pt x="1171784" y="5757878"/>
                  <a:pt x="1166777" y="5756449"/>
                </a:cubicBezTo>
                <a:cubicBezTo>
                  <a:pt x="1165347" y="5759307"/>
                  <a:pt x="1168207" y="5760020"/>
                  <a:pt x="1166061" y="5764305"/>
                </a:cubicBezTo>
                <a:cubicBezTo>
                  <a:pt x="1159624" y="5762163"/>
                  <a:pt x="1157479" y="5768590"/>
                  <a:pt x="1151041" y="5766448"/>
                </a:cubicBezTo>
                <a:cubicBezTo>
                  <a:pt x="1152472" y="5762877"/>
                  <a:pt x="1151756" y="5760020"/>
                  <a:pt x="1149611" y="5758592"/>
                </a:cubicBezTo>
                <a:cubicBezTo>
                  <a:pt x="1146749" y="5762163"/>
                  <a:pt x="1143888" y="5764305"/>
                  <a:pt x="1141742" y="5767876"/>
                </a:cubicBezTo>
                <a:cubicBezTo>
                  <a:pt x="1145319" y="5769304"/>
                  <a:pt x="1147465" y="5765734"/>
                  <a:pt x="1151041" y="5766448"/>
                </a:cubicBezTo>
                <a:cubicBezTo>
                  <a:pt x="1146034" y="5772875"/>
                  <a:pt x="1140312" y="5775731"/>
                  <a:pt x="1139597" y="5780730"/>
                </a:cubicBezTo>
                <a:cubicBezTo>
                  <a:pt x="1139597" y="5768590"/>
                  <a:pt x="1126721" y="5787158"/>
                  <a:pt x="1121714" y="5777873"/>
                </a:cubicBezTo>
                <a:cubicBezTo>
                  <a:pt x="1108125" y="5792871"/>
                  <a:pt x="1090958" y="5801440"/>
                  <a:pt x="1070930" y="5803583"/>
                </a:cubicBezTo>
                <a:cubicBezTo>
                  <a:pt x="1068069" y="5813581"/>
                  <a:pt x="1068069" y="5808581"/>
                  <a:pt x="1063062" y="5807154"/>
                </a:cubicBezTo>
                <a:cubicBezTo>
                  <a:pt x="1054478" y="5817866"/>
                  <a:pt x="1038027" y="5830005"/>
                  <a:pt x="1028729" y="5825007"/>
                </a:cubicBezTo>
                <a:cubicBezTo>
                  <a:pt x="1025868" y="5838576"/>
                  <a:pt x="1004408" y="5836432"/>
                  <a:pt x="1000117" y="5833576"/>
                </a:cubicBezTo>
                <a:cubicBezTo>
                  <a:pt x="1002263" y="5833576"/>
                  <a:pt x="1010131" y="5826435"/>
                  <a:pt x="1005124" y="5826435"/>
                </a:cubicBezTo>
                <a:cubicBezTo>
                  <a:pt x="1000117" y="5827149"/>
                  <a:pt x="995826" y="5830005"/>
                  <a:pt x="992964" y="5835005"/>
                </a:cubicBezTo>
                <a:cubicBezTo>
                  <a:pt x="995826" y="5835719"/>
                  <a:pt x="997971" y="5836432"/>
                  <a:pt x="995826" y="5840718"/>
                </a:cubicBezTo>
                <a:cubicBezTo>
                  <a:pt x="987242" y="5842146"/>
                  <a:pt x="982235" y="5850001"/>
                  <a:pt x="976514" y="5855715"/>
                </a:cubicBezTo>
                <a:cubicBezTo>
                  <a:pt x="988673" y="5835005"/>
                  <a:pt x="982951" y="5825007"/>
                  <a:pt x="998687" y="5825720"/>
                </a:cubicBezTo>
                <a:cubicBezTo>
                  <a:pt x="1004408" y="5815008"/>
                  <a:pt x="1014422" y="5812866"/>
                  <a:pt x="1020145" y="5803583"/>
                </a:cubicBezTo>
                <a:cubicBezTo>
                  <a:pt x="1028013" y="5802868"/>
                  <a:pt x="1027298" y="5810010"/>
                  <a:pt x="1033736" y="5805010"/>
                </a:cubicBezTo>
                <a:cubicBezTo>
                  <a:pt x="1033736" y="5810010"/>
                  <a:pt x="1024436" y="5812152"/>
                  <a:pt x="1030159" y="5815008"/>
                </a:cubicBezTo>
                <a:cubicBezTo>
                  <a:pt x="1043749" y="5805010"/>
                  <a:pt x="1062346" y="5792871"/>
                  <a:pt x="1063776" y="5779302"/>
                </a:cubicBezTo>
                <a:cubicBezTo>
                  <a:pt x="1071645" y="5779302"/>
                  <a:pt x="1065923" y="5788585"/>
                  <a:pt x="1074506" y="5788585"/>
                </a:cubicBezTo>
                <a:cubicBezTo>
                  <a:pt x="1077367" y="5773588"/>
                  <a:pt x="1093818" y="5775731"/>
                  <a:pt x="1098825" y="5771446"/>
                </a:cubicBezTo>
                <a:cubicBezTo>
                  <a:pt x="1094534" y="5774303"/>
                  <a:pt x="1091673" y="5779302"/>
                  <a:pt x="1088811" y="5785729"/>
                </a:cubicBezTo>
                <a:cubicBezTo>
                  <a:pt x="1080944" y="5782158"/>
                  <a:pt x="1069499" y="5791442"/>
                  <a:pt x="1073076" y="5798583"/>
                </a:cubicBezTo>
                <a:cubicBezTo>
                  <a:pt x="1084520" y="5797869"/>
                  <a:pt x="1091673" y="5786444"/>
                  <a:pt x="1103118" y="5785015"/>
                </a:cubicBezTo>
                <a:cubicBezTo>
                  <a:pt x="1105979" y="5777873"/>
                  <a:pt x="1105979" y="5777873"/>
                  <a:pt x="1105979" y="5777873"/>
                </a:cubicBezTo>
                <a:cubicBezTo>
                  <a:pt x="1101686" y="5773588"/>
                  <a:pt x="1095249" y="5782873"/>
                  <a:pt x="1096680" y="5776446"/>
                </a:cubicBezTo>
                <a:cubicBezTo>
                  <a:pt x="1101686" y="5777873"/>
                  <a:pt x="1100971" y="5767876"/>
                  <a:pt x="1103832" y="5764305"/>
                </a:cubicBezTo>
                <a:cubicBezTo>
                  <a:pt x="1120284" y="5767161"/>
                  <a:pt x="1113846" y="5746451"/>
                  <a:pt x="1127437" y="5742880"/>
                </a:cubicBezTo>
                <a:cubicBezTo>
                  <a:pt x="1128153" y="5749308"/>
                  <a:pt x="1118139" y="5753593"/>
                  <a:pt x="1123146" y="5755021"/>
                </a:cubicBezTo>
                <a:cubicBezTo>
                  <a:pt x="1132444" y="5748594"/>
                  <a:pt x="1142458" y="5744309"/>
                  <a:pt x="1151041" y="5735739"/>
                </a:cubicBezTo>
                <a:cubicBezTo>
                  <a:pt x="1157479" y="5735026"/>
                  <a:pt x="1155333" y="5740024"/>
                  <a:pt x="1161054" y="5740024"/>
                </a:cubicBezTo>
                <a:cubicBezTo>
                  <a:pt x="1163916" y="5733597"/>
                  <a:pt x="1168207" y="5727884"/>
                  <a:pt x="1171068" y="5723599"/>
                </a:cubicBezTo>
                <a:cubicBezTo>
                  <a:pt x="1176075" y="5727170"/>
                  <a:pt x="1168207" y="5739310"/>
                  <a:pt x="1171068" y="5744309"/>
                </a:cubicBezTo>
                <a:cubicBezTo>
                  <a:pt x="1176075" y="5745737"/>
                  <a:pt x="1178222" y="5739310"/>
                  <a:pt x="1182514" y="5737882"/>
                </a:cubicBezTo>
                <a:cubicBezTo>
                  <a:pt x="1176791" y="5732883"/>
                  <a:pt x="1187521" y="5727170"/>
                  <a:pt x="1191096" y="5726456"/>
                </a:cubicBezTo>
                <a:cubicBezTo>
                  <a:pt x="1185375" y="5720029"/>
                  <a:pt x="1195389" y="5717887"/>
                  <a:pt x="1193242" y="5714316"/>
                </a:cubicBezTo>
                <a:cubicBezTo>
                  <a:pt x="1191812" y="5713601"/>
                  <a:pt x="1190382" y="5713601"/>
                  <a:pt x="1191812" y="5711458"/>
                </a:cubicBezTo>
                <a:cubicBezTo>
                  <a:pt x="1201110" y="5710031"/>
                  <a:pt x="1191812" y="5720743"/>
                  <a:pt x="1200396" y="5720029"/>
                </a:cubicBezTo>
                <a:cubicBezTo>
                  <a:pt x="1211124" y="5717172"/>
                  <a:pt x="1208979" y="5696462"/>
                  <a:pt x="1217562" y="5697175"/>
                </a:cubicBezTo>
                <a:cubicBezTo>
                  <a:pt x="1214701" y="5702889"/>
                  <a:pt x="1214701" y="5706460"/>
                  <a:pt x="1218277" y="5707888"/>
                </a:cubicBezTo>
                <a:cubicBezTo>
                  <a:pt x="1234013" y="5705746"/>
                  <a:pt x="1233299" y="5683607"/>
                  <a:pt x="1235443" y="5679323"/>
                </a:cubicBezTo>
                <a:cubicBezTo>
                  <a:pt x="1234013" y="5684321"/>
                  <a:pt x="1239736" y="5685036"/>
                  <a:pt x="1241882" y="5687892"/>
                </a:cubicBezTo>
                <a:cubicBezTo>
                  <a:pt x="1239736" y="5694319"/>
                  <a:pt x="1229006" y="5703604"/>
                  <a:pt x="1232583" y="5707174"/>
                </a:cubicBezTo>
                <a:cubicBezTo>
                  <a:pt x="1250464" y="5702175"/>
                  <a:pt x="1243312" y="5690035"/>
                  <a:pt x="1254757" y="5677180"/>
                </a:cubicBezTo>
                <a:cubicBezTo>
                  <a:pt x="1259048" y="5677180"/>
                  <a:pt x="1258333" y="5680751"/>
                  <a:pt x="1262625" y="5680751"/>
                </a:cubicBezTo>
                <a:cubicBezTo>
                  <a:pt x="1267632" y="5666468"/>
                  <a:pt x="1267632" y="5666468"/>
                  <a:pt x="1267632" y="5666468"/>
                </a:cubicBezTo>
                <a:cubicBezTo>
                  <a:pt x="1264055" y="5665755"/>
                  <a:pt x="1256187" y="5677894"/>
                  <a:pt x="1255471" y="5669325"/>
                </a:cubicBezTo>
                <a:cubicBezTo>
                  <a:pt x="1261194" y="5665755"/>
                  <a:pt x="1269062" y="5665040"/>
                  <a:pt x="1273354" y="5657184"/>
                </a:cubicBezTo>
                <a:cubicBezTo>
                  <a:pt x="1254041" y="5665755"/>
                  <a:pt x="1235443" y="5677180"/>
                  <a:pt x="1216847" y="5687178"/>
                </a:cubicBezTo>
                <a:cubicBezTo>
                  <a:pt x="1226861" y="5666468"/>
                  <a:pt x="1267632" y="5666468"/>
                  <a:pt x="1265485" y="5647901"/>
                </a:cubicBezTo>
                <a:cubicBezTo>
                  <a:pt x="1268347" y="5640759"/>
                  <a:pt x="1273354" y="5640045"/>
                  <a:pt x="1278360" y="5637189"/>
                </a:cubicBezTo>
                <a:cubicBezTo>
                  <a:pt x="1277646" y="5640045"/>
                  <a:pt x="1275499" y="5644330"/>
                  <a:pt x="1278360" y="5645045"/>
                </a:cubicBezTo>
                <a:cubicBezTo>
                  <a:pt x="1288374" y="5639331"/>
                  <a:pt x="1300534" y="5638616"/>
                  <a:pt x="1310548" y="5632189"/>
                </a:cubicBezTo>
                <a:cubicBezTo>
                  <a:pt x="1309832" y="5635760"/>
                  <a:pt x="1307687" y="5639331"/>
                  <a:pt x="1309832" y="5640045"/>
                </a:cubicBezTo>
                <a:cubicBezTo>
                  <a:pt x="1312694" y="5632904"/>
                  <a:pt x="1321278" y="5637189"/>
                  <a:pt x="1323423" y="5629333"/>
                </a:cubicBezTo>
                <a:cubicBezTo>
                  <a:pt x="1318416" y="5630047"/>
                  <a:pt x="1315555" y="5633618"/>
                  <a:pt x="1310548" y="5632189"/>
                </a:cubicBezTo>
                <a:cubicBezTo>
                  <a:pt x="1318416" y="5619335"/>
                  <a:pt x="1324139" y="5617906"/>
                  <a:pt x="1326285" y="5601481"/>
                </a:cubicBezTo>
                <a:cubicBezTo>
                  <a:pt x="1337014" y="5601481"/>
                  <a:pt x="1328430" y="5594340"/>
                  <a:pt x="1346312" y="5592198"/>
                </a:cubicBezTo>
                <a:cubicBezTo>
                  <a:pt x="1350604" y="5575773"/>
                  <a:pt x="1377784" y="5570774"/>
                  <a:pt x="1392805" y="5561490"/>
                </a:cubicBezTo>
                <a:cubicBezTo>
                  <a:pt x="1392090" y="5564347"/>
                  <a:pt x="1389944" y="5567917"/>
                  <a:pt x="1392090" y="5569345"/>
                </a:cubicBezTo>
                <a:cubicBezTo>
                  <a:pt x="1393521" y="5567203"/>
                  <a:pt x="1394951" y="5566489"/>
                  <a:pt x="1397097" y="5567203"/>
                </a:cubicBezTo>
                <a:cubicBezTo>
                  <a:pt x="1393521" y="5561490"/>
                  <a:pt x="1397812" y="5552206"/>
                  <a:pt x="1407110" y="5553634"/>
                </a:cubicBezTo>
                <a:cubicBezTo>
                  <a:pt x="1409972" y="5554349"/>
                  <a:pt x="1407110" y="5557920"/>
                  <a:pt x="1409257" y="5559347"/>
                </a:cubicBezTo>
                <a:cubicBezTo>
                  <a:pt x="1412117" y="5552206"/>
                  <a:pt x="1407826" y="5553634"/>
                  <a:pt x="1412833" y="5549349"/>
                </a:cubicBezTo>
                <a:cubicBezTo>
                  <a:pt x="1417840" y="5549349"/>
                  <a:pt x="1416410" y="5553634"/>
                  <a:pt x="1417840" y="5555062"/>
                </a:cubicBezTo>
                <a:cubicBezTo>
                  <a:pt x="1419986" y="5550778"/>
                  <a:pt x="1417124" y="5549349"/>
                  <a:pt x="1419270" y="5545064"/>
                </a:cubicBezTo>
                <a:cubicBezTo>
                  <a:pt x="1429284" y="5537210"/>
                  <a:pt x="1448597" y="5536495"/>
                  <a:pt x="1450028" y="5525069"/>
                </a:cubicBezTo>
                <a:cubicBezTo>
                  <a:pt x="1458611" y="5523641"/>
                  <a:pt x="1447882" y="5535781"/>
                  <a:pt x="1455034" y="5535781"/>
                </a:cubicBezTo>
                <a:cubicBezTo>
                  <a:pt x="1464333" y="5510071"/>
                  <a:pt x="1482931" y="5508644"/>
                  <a:pt x="1497237" y="5509358"/>
                </a:cubicBezTo>
                <a:cubicBezTo>
                  <a:pt x="1495090" y="5509358"/>
                  <a:pt x="1494376" y="5512215"/>
                  <a:pt x="1498667" y="5512215"/>
                </a:cubicBezTo>
                <a:cubicBezTo>
                  <a:pt x="1491515" y="5517213"/>
                  <a:pt x="1486508" y="5532925"/>
                  <a:pt x="1494376" y="5537210"/>
                </a:cubicBezTo>
                <a:cubicBezTo>
                  <a:pt x="1500097" y="5530068"/>
                  <a:pt x="1495806" y="5527212"/>
                  <a:pt x="1503674" y="5523641"/>
                </a:cubicBezTo>
                <a:cubicBezTo>
                  <a:pt x="1500813" y="5520784"/>
                  <a:pt x="1497952" y="5517927"/>
                  <a:pt x="1501528" y="5510071"/>
                </a:cubicBezTo>
                <a:cubicBezTo>
                  <a:pt x="1509397" y="5510786"/>
                  <a:pt x="1502959" y="5520784"/>
                  <a:pt x="1509397" y="5521498"/>
                </a:cubicBezTo>
                <a:cubicBezTo>
                  <a:pt x="1515118" y="5520070"/>
                  <a:pt x="1517265" y="5524354"/>
                  <a:pt x="1522986" y="5516500"/>
                </a:cubicBezTo>
                <a:cubicBezTo>
                  <a:pt x="1525132" y="5492219"/>
                  <a:pt x="1550883" y="5483649"/>
                  <a:pt x="1562327" y="5466510"/>
                </a:cubicBezTo>
                <a:cubicBezTo>
                  <a:pt x="1559466" y="5472222"/>
                  <a:pt x="1557320" y="5477936"/>
                  <a:pt x="1562327" y="5479364"/>
                </a:cubicBezTo>
                <a:cubicBezTo>
                  <a:pt x="1570910" y="5472937"/>
                  <a:pt x="1575202" y="5474365"/>
                  <a:pt x="1573056" y="5462939"/>
                </a:cubicBezTo>
                <a:cubicBezTo>
                  <a:pt x="1586647" y="5465081"/>
                  <a:pt x="1572340" y="5452227"/>
                  <a:pt x="1583786" y="5452227"/>
                </a:cubicBezTo>
                <a:cubicBezTo>
                  <a:pt x="1580209" y="5460082"/>
                  <a:pt x="1583786" y="5462939"/>
                  <a:pt x="1585216" y="5467938"/>
                </a:cubicBezTo>
                <a:cubicBezTo>
                  <a:pt x="1587361" y="5467224"/>
                  <a:pt x="1589508" y="5465795"/>
                  <a:pt x="1590938" y="5463653"/>
                </a:cubicBezTo>
                <a:cubicBezTo>
                  <a:pt x="1589508" y="5460082"/>
                  <a:pt x="1586647" y="5457941"/>
                  <a:pt x="1590938" y="5450799"/>
                </a:cubicBezTo>
                <a:cubicBezTo>
                  <a:pt x="1598091" y="5457226"/>
                  <a:pt x="1602382" y="5447228"/>
                  <a:pt x="1598807" y="5441514"/>
                </a:cubicBezTo>
                <a:cubicBezTo>
                  <a:pt x="1631710" y="5432231"/>
                  <a:pt x="1653883" y="5397953"/>
                  <a:pt x="1679633" y="5406522"/>
                </a:cubicBezTo>
                <a:cubicBezTo>
                  <a:pt x="1681778" y="5396524"/>
                  <a:pt x="1688932" y="5397953"/>
                  <a:pt x="1691078" y="5387955"/>
                </a:cubicBezTo>
                <a:cubicBezTo>
                  <a:pt x="1703237" y="5391526"/>
                  <a:pt x="1706813" y="5382955"/>
                  <a:pt x="1708244" y="5372958"/>
                </a:cubicBezTo>
                <a:cubicBezTo>
                  <a:pt x="1720404" y="5367244"/>
                  <a:pt x="1726127" y="5370814"/>
                  <a:pt x="1727557" y="5357960"/>
                </a:cubicBezTo>
                <a:cubicBezTo>
                  <a:pt x="1737570" y="5355104"/>
                  <a:pt x="1724695" y="5368672"/>
                  <a:pt x="1730418" y="5368672"/>
                </a:cubicBezTo>
                <a:cubicBezTo>
                  <a:pt x="1738286" y="5368672"/>
                  <a:pt x="1739001" y="5358675"/>
                  <a:pt x="1745439" y="5365816"/>
                </a:cubicBezTo>
                <a:cubicBezTo>
                  <a:pt x="1746869" y="5357246"/>
                  <a:pt x="1751161" y="5355817"/>
                  <a:pt x="1756167" y="5355104"/>
                </a:cubicBezTo>
                <a:cubicBezTo>
                  <a:pt x="1755453" y="5357960"/>
                  <a:pt x="1753307" y="5361531"/>
                  <a:pt x="1756167" y="5362959"/>
                </a:cubicBezTo>
                <a:cubicBezTo>
                  <a:pt x="1782633" y="5337250"/>
                  <a:pt x="1824119" y="5318682"/>
                  <a:pt x="1844147" y="5292974"/>
                </a:cubicBezTo>
                <a:cubicBezTo>
                  <a:pt x="1835564" y="5295116"/>
                  <a:pt x="1821973" y="5310828"/>
                  <a:pt x="1816251" y="5305828"/>
                </a:cubicBezTo>
                <a:cubicBezTo>
                  <a:pt x="1819112" y="5305828"/>
                  <a:pt x="1822689" y="5302972"/>
                  <a:pt x="1820543" y="5301543"/>
                </a:cubicBezTo>
                <a:cubicBezTo>
                  <a:pt x="1814105" y="5302972"/>
                  <a:pt x="1806237" y="5305114"/>
                  <a:pt x="1811959" y="5310113"/>
                </a:cubicBezTo>
                <a:cubicBezTo>
                  <a:pt x="1804807" y="5315112"/>
                  <a:pt x="1801945" y="5310113"/>
                  <a:pt x="1802661" y="5304399"/>
                </a:cubicBezTo>
                <a:cubicBezTo>
                  <a:pt x="1791216" y="5308684"/>
                  <a:pt x="1778342" y="5313684"/>
                  <a:pt x="1769042" y="5318682"/>
                </a:cubicBezTo>
                <a:cubicBezTo>
                  <a:pt x="1761890" y="5320111"/>
                  <a:pt x="1785495" y="5306543"/>
                  <a:pt x="1803377" y="5296545"/>
                </a:cubicBezTo>
                <a:cubicBezTo>
                  <a:pt x="1803377" y="5296545"/>
                  <a:pt x="1803377" y="5295830"/>
                  <a:pt x="1803377" y="5295830"/>
                </a:cubicBezTo>
                <a:cubicBezTo>
                  <a:pt x="1804091" y="5295830"/>
                  <a:pt x="1804091" y="5295830"/>
                  <a:pt x="1804091" y="5295830"/>
                </a:cubicBezTo>
                <a:cubicBezTo>
                  <a:pt x="1813389" y="5290831"/>
                  <a:pt x="1820543" y="5286547"/>
                  <a:pt x="1821973" y="5285833"/>
                </a:cubicBezTo>
                <a:cubicBezTo>
                  <a:pt x="1826980" y="5287975"/>
                  <a:pt x="1826980" y="5290831"/>
                  <a:pt x="1822689" y="5293688"/>
                </a:cubicBezTo>
                <a:cubicBezTo>
                  <a:pt x="1831272" y="5291545"/>
                  <a:pt x="1837710" y="5287260"/>
                  <a:pt x="1835564" y="5277977"/>
                </a:cubicBezTo>
                <a:cubicBezTo>
                  <a:pt x="1842717" y="5282262"/>
                  <a:pt x="1842717" y="5270121"/>
                  <a:pt x="1849154" y="5272977"/>
                </a:cubicBezTo>
                <a:cubicBezTo>
                  <a:pt x="1850585" y="5278691"/>
                  <a:pt x="1840571" y="5280833"/>
                  <a:pt x="1845578" y="5282262"/>
                </a:cubicBezTo>
                <a:cubicBezTo>
                  <a:pt x="1852731" y="5284404"/>
                  <a:pt x="1855592" y="5277977"/>
                  <a:pt x="1859168" y="5272264"/>
                </a:cubicBezTo>
                <a:cubicBezTo>
                  <a:pt x="1857738" y="5270835"/>
                  <a:pt x="1854876" y="5270835"/>
                  <a:pt x="1855592" y="5268693"/>
                </a:cubicBezTo>
                <a:cubicBezTo>
                  <a:pt x="1863459" y="5270121"/>
                  <a:pt x="1863459" y="5275120"/>
                  <a:pt x="1858452" y="5285118"/>
                </a:cubicBezTo>
                <a:cubicBezTo>
                  <a:pt x="1852731" y="5286547"/>
                  <a:pt x="1851300" y="5282976"/>
                  <a:pt x="1846293" y="5292974"/>
                </a:cubicBezTo>
                <a:cubicBezTo>
                  <a:pt x="1857022" y="5292260"/>
                  <a:pt x="1847724" y="5304399"/>
                  <a:pt x="1855592" y="5305114"/>
                </a:cubicBezTo>
                <a:cubicBezTo>
                  <a:pt x="1858452" y="5300115"/>
                  <a:pt x="1862745" y="5299401"/>
                  <a:pt x="1866320" y="5296545"/>
                </a:cubicBezTo>
                <a:cubicBezTo>
                  <a:pt x="1862745" y="5277262"/>
                  <a:pt x="1876334" y="5256552"/>
                  <a:pt x="1889210" y="5245840"/>
                </a:cubicBezTo>
                <a:cubicBezTo>
                  <a:pt x="1884203" y="5255125"/>
                  <a:pt x="1896362" y="5250125"/>
                  <a:pt x="1897794" y="5247983"/>
                </a:cubicBezTo>
                <a:cubicBezTo>
                  <a:pt x="1897078" y="5237271"/>
                  <a:pt x="1914960" y="5235842"/>
                  <a:pt x="1922828" y="5231557"/>
                </a:cubicBezTo>
                <a:cubicBezTo>
                  <a:pt x="1922113" y="5235128"/>
                  <a:pt x="1918536" y="5240128"/>
                  <a:pt x="1921397" y="5241556"/>
                </a:cubicBezTo>
                <a:cubicBezTo>
                  <a:pt x="1930695" y="5240842"/>
                  <a:pt x="1927120" y="5223703"/>
                  <a:pt x="1932841" y="5222988"/>
                </a:cubicBezTo>
                <a:cubicBezTo>
                  <a:pt x="1934988" y="5233700"/>
                  <a:pt x="1941425" y="5218703"/>
                  <a:pt x="1944286" y="5217276"/>
                </a:cubicBezTo>
                <a:cubicBezTo>
                  <a:pt x="1944286" y="5219418"/>
                  <a:pt x="1944286" y="5220132"/>
                  <a:pt x="1945716" y="5220132"/>
                </a:cubicBezTo>
                <a:cubicBezTo>
                  <a:pt x="1946432" y="5215847"/>
                  <a:pt x="1946432" y="5211562"/>
                  <a:pt x="1958592" y="5207991"/>
                </a:cubicBezTo>
                <a:cubicBezTo>
                  <a:pt x="1958592" y="5208705"/>
                  <a:pt x="1957162" y="5210134"/>
                  <a:pt x="1955730" y="5211562"/>
                </a:cubicBezTo>
                <a:cubicBezTo>
                  <a:pt x="1963599" y="5210134"/>
                  <a:pt x="1970751" y="5205135"/>
                  <a:pt x="1965744" y="5198708"/>
                </a:cubicBezTo>
                <a:cubicBezTo>
                  <a:pt x="1974328" y="5196566"/>
                  <a:pt x="1964314" y="5206563"/>
                  <a:pt x="1972897" y="5204420"/>
                </a:cubicBezTo>
                <a:cubicBezTo>
                  <a:pt x="1975758" y="5190852"/>
                  <a:pt x="1977904" y="5200850"/>
                  <a:pt x="1982911" y="5196566"/>
                </a:cubicBezTo>
                <a:cubicBezTo>
                  <a:pt x="1985772" y="5190137"/>
                  <a:pt x="1982911" y="5187995"/>
                  <a:pt x="1980051" y="5185854"/>
                </a:cubicBezTo>
                <a:cubicBezTo>
                  <a:pt x="1982196" y="5192995"/>
                  <a:pt x="1967175" y="5192995"/>
                  <a:pt x="1961453" y="5197279"/>
                </a:cubicBezTo>
                <a:cubicBezTo>
                  <a:pt x="1965744" y="5191566"/>
                  <a:pt x="1959307" y="5192281"/>
                  <a:pt x="1960737" y="5187281"/>
                </a:cubicBezTo>
                <a:cubicBezTo>
                  <a:pt x="1965744" y="5185139"/>
                  <a:pt x="1971467" y="5183710"/>
                  <a:pt x="1974328" y="5176569"/>
                </a:cubicBezTo>
                <a:cubicBezTo>
                  <a:pt x="1972182" y="5171571"/>
                  <a:pt x="1966460" y="5174427"/>
                  <a:pt x="1960737" y="5174427"/>
                </a:cubicBezTo>
                <a:cubicBezTo>
                  <a:pt x="1965030" y="5172285"/>
                  <a:pt x="1968606" y="5170856"/>
                  <a:pt x="1971467" y="5170142"/>
                </a:cubicBezTo>
                <a:cubicBezTo>
                  <a:pt x="1984342" y="5157288"/>
                  <a:pt x="2007946" y="5135149"/>
                  <a:pt x="2026543" y="5135863"/>
                </a:cubicBezTo>
                <a:cubicBezTo>
                  <a:pt x="2027259" y="5134435"/>
                  <a:pt x="2027974" y="5133721"/>
                  <a:pt x="2028689" y="5133007"/>
                </a:cubicBezTo>
                <a:cubicBezTo>
                  <a:pt x="2030835" y="5133721"/>
                  <a:pt x="2032266" y="5133721"/>
                  <a:pt x="2033696" y="5133721"/>
                </a:cubicBezTo>
                <a:cubicBezTo>
                  <a:pt x="2033696" y="5130864"/>
                  <a:pt x="2036557" y="5128008"/>
                  <a:pt x="2035842" y="5125866"/>
                </a:cubicBezTo>
                <a:cubicBezTo>
                  <a:pt x="2044426" y="5122295"/>
                  <a:pt x="2054440" y="5116582"/>
                  <a:pt x="2055870" y="5124437"/>
                </a:cubicBezTo>
                <a:cubicBezTo>
                  <a:pt x="2040133" y="5133007"/>
                  <a:pt x="2040133" y="5133007"/>
                  <a:pt x="2040133" y="5133007"/>
                </a:cubicBezTo>
                <a:cubicBezTo>
                  <a:pt x="2035842" y="5140863"/>
                  <a:pt x="2025828" y="5137292"/>
                  <a:pt x="2022967" y="5147290"/>
                </a:cubicBezTo>
                <a:cubicBezTo>
                  <a:pt x="2025112" y="5150146"/>
                  <a:pt x="2027259" y="5150861"/>
                  <a:pt x="2031550" y="5148717"/>
                </a:cubicBezTo>
                <a:lnTo>
                  <a:pt x="2025361" y="5157782"/>
                </a:lnTo>
                <a:lnTo>
                  <a:pt x="2025112" y="5153003"/>
                </a:lnTo>
                <a:cubicBezTo>
                  <a:pt x="2014384" y="5152288"/>
                  <a:pt x="2021537" y="5163715"/>
                  <a:pt x="2012238" y="5163000"/>
                </a:cubicBezTo>
                <a:cubicBezTo>
                  <a:pt x="2015814" y="5157288"/>
                  <a:pt x="2014384" y="5154431"/>
                  <a:pt x="2011523" y="5152288"/>
                </a:cubicBezTo>
                <a:cubicBezTo>
                  <a:pt x="2001509" y="5159430"/>
                  <a:pt x="1988633" y="5165144"/>
                  <a:pt x="1975044" y="5169427"/>
                </a:cubicBezTo>
                <a:cubicBezTo>
                  <a:pt x="1980051" y="5169427"/>
                  <a:pt x="1983626" y="5171571"/>
                  <a:pt x="1989349" y="5174427"/>
                </a:cubicBezTo>
                <a:cubicBezTo>
                  <a:pt x="1995070" y="5164429"/>
                  <a:pt x="2006516" y="5170856"/>
                  <a:pt x="2014384" y="5168714"/>
                </a:cubicBezTo>
                <a:cubicBezTo>
                  <a:pt x="2016530" y="5172998"/>
                  <a:pt x="2012953" y="5180854"/>
                  <a:pt x="2015814" y="5184425"/>
                </a:cubicBezTo>
                <a:cubicBezTo>
                  <a:pt x="2022252" y="5178712"/>
                  <a:pt x="2031550" y="5177283"/>
                  <a:pt x="2037273" y="5170142"/>
                </a:cubicBezTo>
                <a:cubicBezTo>
                  <a:pt x="2037987" y="5165144"/>
                  <a:pt x="2033696" y="5158715"/>
                  <a:pt x="2042279" y="5158002"/>
                </a:cubicBezTo>
                <a:cubicBezTo>
                  <a:pt x="2044426" y="5163000"/>
                  <a:pt x="2035126" y="5167285"/>
                  <a:pt x="2045140" y="5169427"/>
                </a:cubicBezTo>
                <a:cubicBezTo>
                  <a:pt x="2044426" y="5159430"/>
                  <a:pt x="2047286" y="5164429"/>
                  <a:pt x="2053008" y="5160144"/>
                </a:cubicBezTo>
                <a:cubicBezTo>
                  <a:pt x="2052293" y="5156573"/>
                  <a:pt x="2052293" y="5152288"/>
                  <a:pt x="2050147" y="5149432"/>
                </a:cubicBezTo>
                <a:cubicBezTo>
                  <a:pt x="2048717" y="5151575"/>
                  <a:pt x="2038703" y="5155859"/>
                  <a:pt x="2040133" y="5150146"/>
                </a:cubicBezTo>
                <a:cubicBezTo>
                  <a:pt x="2044426" y="5148004"/>
                  <a:pt x="2050863" y="5150146"/>
                  <a:pt x="2053008" y="5142290"/>
                </a:cubicBezTo>
                <a:cubicBezTo>
                  <a:pt x="2049433" y="5138005"/>
                  <a:pt x="2042279" y="5147290"/>
                  <a:pt x="2044426" y="5140863"/>
                </a:cubicBezTo>
                <a:cubicBezTo>
                  <a:pt x="2048001" y="5140863"/>
                  <a:pt x="2047286" y="5135863"/>
                  <a:pt x="2046571" y="5133721"/>
                </a:cubicBezTo>
                <a:cubicBezTo>
                  <a:pt x="2054440" y="5133721"/>
                  <a:pt x="2057300" y="5136578"/>
                  <a:pt x="2058015" y="5140863"/>
                </a:cubicBezTo>
                <a:cubicBezTo>
                  <a:pt x="2061592" y="5136578"/>
                  <a:pt x="2067314" y="5138005"/>
                  <a:pt x="2070175" y="5133007"/>
                </a:cubicBezTo>
                <a:cubicBezTo>
                  <a:pt x="2077328" y="5133721"/>
                  <a:pt x="2083050" y="5144434"/>
                  <a:pt x="2088057" y="5135863"/>
                </a:cubicBezTo>
                <a:cubicBezTo>
                  <a:pt x="2093064" y="5127294"/>
                  <a:pt x="2080189" y="5130151"/>
                  <a:pt x="2086627" y="5120153"/>
                </a:cubicBezTo>
                <a:cubicBezTo>
                  <a:pt x="2095925" y="5120153"/>
                  <a:pt x="2085196" y="5132293"/>
                  <a:pt x="2094495" y="5131578"/>
                </a:cubicBezTo>
                <a:cubicBezTo>
                  <a:pt x="2106655" y="5125866"/>
                  <a:pt x="2119529" y="5120153"/>
                  <a:pt x="2128113" y="5104441"/>
                </a:cubicBezTo>
                <a:cubicBezTo>
                  <a:pt x="2130259" y="5114439"/>
                  <a:pt x="2138127" y="5098729"/>
                  <a:pt x="2142418" y="5097300"/>
                </a:cubicBezTo>
                <a:cubicBezTo>
                  <a:pt x="2143134" y="5097300"/>
                  <a:pt x="2143134" y="5097300"/>
                  <a:pt x="2143849" y="5097300"/>
                </a:cubicBezTo>
                <a:cubicBezTo>
                  <a:pt x="2143134" y="5094443"/>
                  <a:pt x="2139557" y="5093729"/>
                  <a:pt x="2139557" y="5090158"/>
                </a:cubicBezTo>
                <a:cubicBezTo>
                  <a:pt x="2151718" y="5086588"/>
                  <a:pt x="2153148" y="5088016"/>
                  <a:pt x="2160300" y="5075875"/>
                </a:cubicBezTo>
                <a:cubicBezTo>
                  <a:pt x="2162446" y="5075875"/>
                  <a:pt x="2163162" y="5076590"/>
                  <a:pt x="2164592" y="5076590"/>
                </a:cubicBezTo>
                <a:cubicBezTo>
                  <a:pt x="2164592" y="5075162"/>
                  <a:pt x="2165307" y="5073733"/>
                  <a:pt x="2166023" y="5073019"/>
                </a:cubicBezTo>
                <a:cubicBezTo>
                  <a:pt x="2166737" y="5075162"/>
                  <a:pt x="2169599" y="5075162"/>
                  <a:pt x="2172460" y="5075162"/>
                </a:cubicBezTo>
                <a:cubicBezTo>
                  <a:pt x="2174606" y="5074448"/>
                  <a:pt x="2177467" y="5073019"/>
                  <a:pt x="2183905" y="5074448"/>
                </a:cubicBezTo>
                <a:cubicBezTo>
                  <a:pt x="2178898" y="5071592"/>
                  <a:pt x="2185335" y="5061593"/>
                  <a:pt x="2191058" y="5060165"/>
                </a:cubicBezTo>
                <a:cubicBezTo>
                  <a:pt x="2191058" y="5060879"/>
                  <a:pt x="2191058" y="5061593"/>
                  <a:pt x="2190342" y="5062307"/>
                </a:cubicBezTo>
                <a:cubicBezTo>
                  <a:pt x="2193203" y="5060165"/>
                  <a:pt x="2195349" y="5058736"/>
                  <a:pt x="2197495" y="5057309"/>
                </a:cubicBezTo>
                <a:cubicBezTo>
                  <a:pt x="2196779" y="5055165"/>
                  <a:pt x="2196065" y="5052309"/>
                  <a:pt x="2197495" y="5048024"/>
                </a:cubicBezTo>
                <a:cubicBezTo>
                  <a:pt x="2201786" y="5048738"/>
                  <a:pt x="2201072" y="5052309"/>
                  <a:pt x="2201072" y="5055880"/>
                </a:cubicBezTo>
                <a:cubicBezTo>
                  <a:pt x="2209654" y="5050882"/>
                  <a:pt x="2218953" y="5047311"/>
                  <a:pt x="2223960" y="5040883"/>
                </a:cubicBezTo>
                <a:cubicBezTo>
                  <a:pt x="2220384" y="5040169"/>
                  <a:pt x="2217523" y="5038741"/>
                  <a:pt x="2218953" y="5033742"/>
                </a:cubicBezTo>
                <a:cubicBezTo>
                  <a:pt x="2223960" y="5035884"/>
                  <a:pt x="2226107" y="5035884"/>
                  <a:pt x="2227537" y="5037312"/>
                </a:cubicBezTo>
                <a:cubicBezTo>
                  <a:pt x="2231114" y="5036599"/>
                  <a:pt x="2233974" y="5035884"/>
                  <a:pt x="2236121" y="5035170"/>
                </a:cubicBezTo>
                <a:cubicBezTo>
                  <a:pt x="2244703" y="5023743"/>
                  <a:pt x="2256863" y="5019459"/>
                  <a:pt x="2267592" y="5013746"/>
                </a:cubicBezTo>
                <a:cubicBezTo>
                  <a:pt x="2270454" y="5006604"/>
                  <a:pt x="2270454" y="5006604"/>
                  <a:pt x="2270454" y="5006604"/>
                </a:cubicBezTo>
                <a:cubicBezTo>
                  <a:pt x="2269022" y="5008033"/>
                  <a:pt x="2267592" y="5008747"/>
                  <a:pt x="2264731" y="5007318"/>
                </a:cubicBezTo>
                <a:cubicBezTo>
                  <a:pt x="2266877" y="5003033"/>
                  <a:pt x="2269738" y="5002320"/>
                  <a:pt x="2271884" y="5002320"/>
                </a:cubicBezTo>
                <a:cubicBezTo>
                  <a:pt x="2273315" y="5000177"/>
                  <a:pt x="2273315" y="5000177"/>
                  <a:pt x="2273315" y="5000177"/>
                </a:cubicBezTo>
                <a:cubicBezTo>
                  <a:pt x="2276175" y="5005177"/>
                  <a:pt x="2279752" y="5003033"/>
                  <a:pt x="2284043" y="4999463"/>
                </a:cubicBezTo>
                <a:cubicBezTo>
                  <a:pt x="2283329" y="4995892"/>
                  <a:pt x="2284043" y="4993036"/>
                  <a:pt x="2289050" y="4990894"/>
                </a:cubicBezTo>
                <a:cubicBezTo>
                  <a:pt x="2287620" y="4993750"/>
                  <a:pt x="2287620" y="4995179"/>
                  <a:pt x="2287620" y="4995892"/>
                </a:cubicBezTo>
                <a:cubicBezTo>
                  <a:pt x="2291196" y="4991608"/>
                  <a:pt x="2294773" y="4988037"/>
                  <a:pt x="2296919" y="4991608"/>
                </a:cubicBezTo>
                <a:cubicBezTo>
                  <a:pt x="2293343" y="4991608"/>
                  <a:pt x="2291912" y="4994464"/>
                  <a:pt x="2291912" y="4997321"/>
                </a:cubicBezTo>
                <a:cubicBezTo>
                  <a:pt x="2294773" y="4996606"/>
                  <a:pt x="2297634" y="4995892"/>
                  <a:pt x="2300496" y="4998035"/>
                </a:cubicBezTo>
                <a:cubicBezTo>
                  <a:pt x="2301926" y="4995179"/>
                  <a:pt x="2304787" y="4992321"/>
                  <a:pt x="2307648" y="4990179"/>
                </a:cubicBezTo>
                <a:cubicBezTo>
                  <a:pt x="2304787" y="4985894"/>
                  <a:pt x="2313371" y="4984467"/>
                  <a:pt x="2316946" y="4977325"/>
                </a:cubicBezTo>
                <a:cubicBezTo>
                  <a:pt x="2321238" y="4976611"/>
                  <a:pt x="2320523" y="4978753"/>
                  <a:pt x="2319808" y="4980896"/>
                </a:cubicBezTo>
                <a:cubicBezTo>
                  <a:pt x="2331967" y="4973040"/>
                  <a:pt x="2344127" y="4964470"/>
                  <a:pt x="2343411" y="4953759"/>
                </a:cubicBezTo>
                <a:cubicBezTo>
                  <a:pt x="2351280" y="4951616"/>
                  <a:pt x="2347704" y="4958043"/>
                  <a:pt x="2350565" y="4959472"/>
                </a:cubicBezTo>
                <a:cubicBezTo>
                  <a:pt x="2357002" y="4954472"/>
                  <a:pt x="2364155" y="4951616"/>
                  <a:pt x="2371308" y="4947331"/>
                </a:cubicBezTo>
                <a:cubicBezTo>
                  <a:pt x="2371308" y="4946617"/>
                  <a:pt x="2371308" y="4946617"/>
                  <a:pt x="2371308" y="4945903"/>
                </a:cubicBezTo>
                <a:cubicBezTo>
                  <a:pt x="2369162" y="4940190"/>
                  <a:pt x="2376314" y="4935191"/>
                  <a:pt x="2384898" y="4930191"/>
                </a:cubicBezTo>
                <a:cubicBezTo>
                  <a:pt x="2384183" y="4929478"/>
                  <a:pt x="2384183" y="4929478"/>
                  <a:pt x="2384183" y="4929478"/>
                </a:cubicBezTo>
                <a:cubicBezTo>
                  <a:pt x="2385613" y="4929478"/>
                  <a:pt x="2387044" y="4928764"/>
                  <a:pt x="2387760" y="4928049"/>
                </a:cubicBezTo>
                <a:cubicBezTo>
                  <a:pt x="2389905" y="4926621"/>
                  <a:pt x="2392051" y="4923764"/>
                  <a:pt x="2395627" y="4923764"/>
                </a:cubicBezTo>
                <a:cubicBezTo>
                  <a:pt x="2396342" y="4923050"/>
                  <a:pt x="2397058" y="4922337"/>
                  <a:pt x="2398488" y="4921622"/>
                </a:cubicBezTo>
                <a:cubicBezTo>
                  <a:pt x="2398488" y="4923764"/>
                  <a:pt x="2397774" y="4925193"/>
                  <a:pt x="2397058" y="4927335"/>
                </a:cubicBezTo>
                <a:cubicBezTo>
                  <a:pt x="2401349" y="4928049"/>
                  <a:pt x="2399919" y="4932335"/>
                  <a:pt x="2403495" y="4934476"/>
                </a:cubicBezTo>
                <a:cubicBezTo>
                  <a:pt x="2409933" y="4915910"/>
                  <a:pt x="2435682" y="4912339"/>
                  <a:pt x="2441405" y="4895198"/>
                </a:cubicBezTo>
                <a:cubicBezTo>
                  <a:pt x="2442121" y="4895198"/>
                  <a:pt x="2442121" y="4895913"/>
                  <a:pt x="2442835" y="4896627"/>
                </a:cubicBezTo>
                <a:cubicBezTo>
                  <a:pt x="2443551" y="4895198"/>
                  <a:pt x="2444266" y="4894485"/>
                  <a:pt x="2445696" y="4893057"/>
                </a:cubicBezTo>
                <a:cubicBezTo>
                  <a:pt x="2446412" y="4891629"/>
                  <a:pt x="2447842" y="4890915"/>
                  <a:pt x="2448558" y="4889486"/>
                </a:cubicBezTo>
                <a:cubicBezTo>
                  <a:pt x="2447842" y="4888058"/>
                  <a:pt x="2445696" y="4887344"/>
                  <a:pt x="2442121" y="4887344"/>
                </a:cubicBezTo>
                <a:cubicBezTo>
                  <a:pt x="2451419" y="4878059"/>
                  <a:pt x="2462863" y="4873775"/>
                  <a:pt x="2473593" y="4867348"/>
                </a:cubicBezTo>
                <a:cubicBezTo>
                  <a:pt x="2480745" y="4856636"/>
                  <a:pt x="2472877" y="4855922"/>
                  <a:pt x="2470017" y="4850922"/>
                </a:cubicBezTo>
                <a:cubicBezTo>
                  <a:pt x="2482176" y="4849495"/>
                  <a:pt x="2475024" y="4854493"/>
                  <a:pt x="2484322" y="4856636"/>
                </a:cubicBezTo>
                <a:cubicBezTo>
                  <a:pt x="2482891" y="4860207"/>
                  <a:pt x="2481461" y="4863063"/>
                  <a:pt x="2479315" y="4865205"/>
                </a:cubicBezTo>
                <a:cubicBezTo>
                  <a:pt x="2485752" y="4861634"/>
                  <a:pt x="2492190" y="4858778"/>
                  <a:pt x="2499343" y="4855922"/>
                </a:cubicBezTo>
                <a:cubicBezTo>
                  <a:pt x="2497912" y="4855922"/>
                  <a:pt x="2497197" y="4855922"/>
                  <a:pt x="2496482" y="4855922"/>
                </a:cubicBezTo>
                <a:cubicBezTo>
                  <a:pt x="2497197" y="4848066"/>
                  <a:pt x="2503634" y="4852351"/>
                  <a:pt x="2506496" y="4847351"/>
                </a:cubicBezTo>
                <a:cubicBezTo>
                  <a:pt x="2504350" y="4844495"/>
                  <a:pt x="2505064" y="4840210"/>
                  <a:pt x="2500773" y="4838783"/>
                </a:cubicBezTo>
                <a:cubicBezTo>
                  <a:pt x="2507211" y="4830212"/>
                  <a:pt x="2502204" y="4825214"/>
                  <a:pt x="2512933" y="4825214"/>
                </a:cubicBezTo>
                <a:cubicBezTo>
                  <a:pt x="2515794" y="4831641"/>
                  <a:pt x="2502204" y="4840924"/>
                  <a:pt x="2512933" y="4843781"/>
                </a:cubicBezTo>
                <a:cubicBezTo>
                  <a:pt x="2516510" y="4830212"/>
                  <a:pt x="2523662" y="4820214"/>
                  <a:pt x="2518655" y="4816644"/>
                </a:cubicBezTo>
                <a:cubicBezTo>
                  <a:pt x="2514364" y="4813787"/>
                  <a:pt x="2507211" y="4825927"/>
                  <a:pt x="2506496" y="4816644"/>
                </a:cubicBezTo>
                <a:cubicBezTo>
                  <a:pt x="2510071" y="4815929"/>
                  <a:pt x="2512218" y="4814502"/>
                  <a:pt x="2513648" y="4810217"/>
                </a:cubicBezTo>
                <a:cubicBezTo>
                  <a:pt x="2522232" y="4817358"/>
                  <a:pt x="2534392" y="4800933"/>
                  <a:pt x="2537253" y="4817358"/>
                </a:cubicBezTo>
                <a:cubicBezTo>
                  <a:pt x="2538683" y="4805932"/>
                  <a:pt x="2557995" y="4781651"/>
                  <a:pt x="2570155" y="4784507"/>
                </a:cubicBezTo>
                <a:cubicBezTo>
                  <a:pt x="2568009" y="4783794"/>
                  <a:pt x="2568009" y="4781651"/>
                  <a:pt x="2568009" y="4778795"/>
                </a:cubicBezTo>
                <a:cubicBezTo>
                  <a:pt x="2570871" y="4779509"/>
                  <a:pt x="2573016" y="4779509"/>
                  <a:pt x="2574448" y="4775224"/>
                </a:cubicBezTo>
                <a:cubicBezTo>
                  <a:pt x="2578739" y="4777366"/>
                  <a:pt x="2580169" y="4780937"/>
                  <a:pt x="2578739" y="4786650"/>
                </a:cubicBezTo>
                <a:cubicBezTo>
                  <a:pt x="2569441" y="4789507"/>
                  <a:pt x="2562287" y="4796648"/>
                  <a:pt x="2554420" y="4802361"/>
                </a:cubicBezTo>
                <a:cubicBezTo>
                  <a:pt x="2557995" y="4803790"/>
                  <a:pt x="2552274" y="4812359"/>
                  <a:pt x="2560141" y="4810931"/>
                </a:cubicBezTo>
                <a:cubicBezTo>
                  <a:pt x="2561572" y="4798790"/>
                  <a:pt x="2582315" y="4796648"/>
                  <a:pt x="2588037" y="4780223"/>
                </a:cubicBezTo>
                <a:cubicBezTo>
                  <a:pt x="2583030" y="4779509"/>
                  <a:pt x="2579455" y="4783794"/>
                  <a:pt x="2580885" y="4775938"/>
                </a:cubicBezTo>
                <a:cubicBezTo>
                  <a:pt x="2588753" y="4767368"/>
                  <a:pt x="2612356" y="4762370"/>
                  <a:pt x="2606635" y="4750229"/>
                </a:cubicBezTo>
                <a:cubicBezTo>
                  <a:pt x="2612356" y="4755228"/>
                  <a:pt x="2618079" y="4760941"/>
                  <a:pt x="2623086" y="4745230"/>
                </a:cubicBezTo>
                <a:cubicBezTo>
                  <a:pt x="2627377" y="4745945"/>
                  <a:pt x="2626663" y="4748801"/>
                  <a:pt x="2630239" y="4749516"/>
                </a:cubicBezTo>
                <a:cubicBezTo>
                  <a:pt x="2630239" y="4758085"/>
                  <a:pt x="2623086" y="4750229"/>
                  <a:pt x="2622370" y="4758085"/>
                </a:cubicBezTo>
                <a:cubicBezTo>
                  <a:pt x="2636677" y="4758799"/>
                  <a:pt x="2618795" y="4763797"/>
                  <a:pt x="2623802" y="4766655"/>
                </a:cubicBezTo>
                <a:cubicBezTo>
                  <a:pt x="2630239" y="4768082"/>
                  <a:pt x="2632384" y="4760941"/>
                  <a:pt x="2636677" y="4758085"/>
                </a:cubicBezTo>
                <a:cubicBezTo>
                  <a:pt x="2627377" y="4753799"/>
                  <a:pt x="2639537" y="4746658"/>
                  <a:pt x="2630954" y="4741660"/>
                </a:cubicBezTo>
                <a:cubicBezTo>
                  <a:pt x="2635961" y="4745230"/>
                  <a:pt x="2652412" y="4743802"/>
                  <a:pt x="2650982" y="4732375"/>
                </a:cubicBezTo>
                <a:cubicBezTo>
                  <a:pt x="2654558" y="4733804"/>
                  <a:pt x="2656705" y="4730948"/>
                  <a:pt x="2660281" y="4731662"/>
                </a:cubicBezTo>
                <a:cubicBezTo>
                  <a:pt x="2668864" y="4740945"/>
                  <a:pt x="2644544" y="4750229"/>
                  <a:pt x="2656705" y="4754514"/>
                </a:cubicBezTo>
                <a:lnTo>
                  <a:pt x="2629784" y="4772043"/>
                </a:lnTo>
                <a:lnTo>
                  <a:pt x="2628809" y="4772368"/>
                </a:lnTo>
                <a:lnTo>
                  <a:pt x="2628809" y="4772678"/>
                </a:lnTo>
                <a:lnTo>
                  <a:pt x="2623802" y="4775938"/>
                </a:lnTo>
                <a:cubicBezTo>
                  <a:pt x="2625232" y="4774509"/>
                  <a:pt x="2627377" y="4773796"/>
                  <a:pt x="2628809" y="4773082"/>
                </a:cubicBezTo>
                <a:lnTo>
                  <a:pt x="2628809" y="4772678"/>
                </a:lnTo>
                <a:lnTo>
                  <a:pt x="2629784" y="4772043"/>
                </a:lnTo>
                <a:lnTo>
                  <a:pt x="2630954" y="4771653"/>
                </a:lnTo>
                <a:cubicBezTo>
                  <a:pt x="2632384" y="4770939"/>
                  <a:pt x="2634530" y="4770226"/>
                  <a:pt x="2635961" y="4769511"/>
                </a:cubicBezTo>
                <a:cubicBezTo>
                  <a:pt x="2640253" y="4763797"/>
                  <a:pt x="2645975" y="4763084"/>
                  <a:pt x="2650982" y="4759513"/>
                </a:cubicBezTo>
                <a:cubicBezTo>
                  <a:pt x="2651698" y="4760227"/>
                  <a:pt x="2652412" y="4761655"/>
                  <a:pt x="2653128" y="4761655"/>
                </a:cubicBezTo>
                <a:cubicBezTo>
                  <a:pt x="2653844" y="4761655"/>
                  <a:pt x="2653844" y="4761655"/>
                  <a:pt x="2653844" y="4761655"/>
                </a:cubicBezTo>
                <a:cubicBezTo>
                  <a:pt x="2655274" y="4762370"/>
                  <a:pt x="2656705" y="4762370"/>
                  <a:pt x="2658135" y="4761655"/>
                </a:cubicBezTo>
                <a:cubicBezTo>
                  <a:pt x="2658850" y="4758799"/>
                  <a:pt x="2658850" y="4756656"/>
                  <a:pt x="2658850" y="4754514"/>
                </a:cubicBezTo>
                <a:cubicBezTo>
                  <a:pt x="2662426" y="4752372"/>
                  <a:pt x="2671724" y="4750229"/>
                  <a:pt x="2676017" y="4747372"/>
                </a:cubicBezTo>
                <a:cubicBezTo>
                  <a:pt x="2676731" y="4745945"/>
                  <a:pt x="2676731" y="4745230"/>
                  <a:pt x="2677447" y="4743802"/>
                </a:cubicBezTo>
                <a:cubicBezTo>
                  <a:pt x="2677447" y="4743802"/>
                  <a:pt x="2677447" y="4743087"/>
                  <a:pt x="2677447" y="4743087"/>
                </a:cubicBezTo>
                <a:cubicBezTo>
                  <a:pt x="2670294" y="4740945"/>
                  <a:pt x="2668149" y="4751658"/>
                  <a:pt x="2660281" y="4750229"/>
                </a:cubicBezTo>
                <a:cubicBezTo>
                  <a:pt x="2661712" y="4740231"/>
                  <a:pt x="2671724" y="4743087"/>
                  <a:pt x="2668149" y="4735946"/>
                </a:cubicBezTo>
                <a:cubicBezTo>
                  <a:pt x="2671010" y="4738803"/>
                  <a:pt x="2675301" y="4739517"/>
                  <a:pt x="2679593" y="4738089"/>
                </a:cubicBezTo>
                <a:cubicBezTo>
                  <a:pt x="2679593" y="4737375"/>
                  <a:pt x="2680308" y="4736660"/>
                  <a:pt x="2680308" y="4735946"/>
                </a:cubicBezTo>
                <a:cubicBezTo>
                  <a:pt x="2682454" y="4735946"/>
                  <a:pt x="2683885" y="4735946"/>
                  <a:pt x="2684600" y="4736660"/>
                </a:cubicBezTo>
                <a:cubicBezTo>
                  <a:pt x="2693184" y="4732375"/>
                  <a:pt x="2701766" y="4723092"/>
                  <a:pt x="2697475" y="4715950"/>
                </a:cubicBezTo>
                <a:cubicBezTo>
                  <a:pt x="2706059" y="4715950"/>
                  <a:pt x="2706059" y="4724521"/>
                  <a:pt x="2711780" y="4716665"/>
                </a:cubicBezTo>
                <a:cubicBezTo>
                  <a:pt x="2712496" y="4713094"/>
                  <a:pt x="2709635" y="4711665"/>
                  <a:pt x="2710350" y="4708809"/>
                </a:cubicBezTo>
                <a:cubicBezTo>
                  <a:pt x="2716787" y="4709523"/>
                  <a:pt x="2714642" y="4703811"/>
                  <a:pt x="2716073" y="4699525"/>
                </a:cubicBezTo>
                <a:cubicBezTo>
                  <a:pt x="2721794" y="4698097"/>
                  <a:pt x="2728232" y="4697384"/>
                  <a:pt x="2733954" y="4695240"/>
                </a:cubicBezTo>
                <a:cubicBezTo>
                  <a:pt x="2728947" y="4702382"/>
                  <a:pt x="2724655" y="4710238"/>
                  <a:pt x="2721080" y="4718093"/>
                </a:cubicBezTo>
                <a:cubicBezTo>
                  <a:pt x="2723225" y="4720235"/>
                  <a:pt x="2725371" y="4719521"/>
                  <a:pt x="2730378" y="4718807"/>
                </a:cubicBezTo>
                <a:cubicBezTo>
                  <a:pt x="2733954" y="4706667"/>
                  <a:pt x="2743253" y="4704524"/>
                  <a:pt x="2747545" y="4690955"/>
                </a:cubicBezTo>
                <a:cubicBezTo>
                  <a:pt x="2743253" y="4693813"/>
                  <a:pt x="2741108" y="4693098"/>
                  <a:pt x="2741822" y="4688099"/>
                </a:cubicBezTo>
                <a:cubicBezTo>
                  <a:pt x="2743253" y="4687384"/>
                  <a:pt x="2746115" y="4688813"/>
                  <a:pt x="2746829" y="4685957"/>
                </a:cubicBezTo>
                <a:cubicBezTo>
                  <a:pt x="2746829" y="4682386"/>
                  <a:pt x="2738246" y="4684528"/>
                  <a:pt x="2739676" y="4679530"/>
                </a:cubicBezTo>
                <a:cubicBezTo>
                  <a:pt x="2757559" y="4677387"/>
                  <a:pt x="2750406" y="4667389"/>
                  <a:pt x="2769718" y="4667389"/>
                </a:cubicBezTo>
                <a:cubicBezTo>
                  <a:pt x="2768288" y="4672388"/>
                  <a:pt x="2751836" y="4676674"/>
                  <a:pt x="2764711" y="4678815"/>
                </a:cubicBezTo>
                <a:cubicBezTo>
                  <a:pt x="2765427" y="4678101"/>
                  <a:pt x="2765427" y="4677387"/>
                  <a:pt x="2765427" y="4675959"/>
                </a:cubicBezTo>
                <a:cubicBezTo>
                  <a:pt x="2769718" y="4675959"/>
                  <a:pt x="2768288" y="4680243"/>
                  <a:pt x="2769718" y="4681672"/>
                </a:cubicBezTo>
                <a:cubicBezTo>
                  <a:pt x="2773295" y="4678815"/>
                  <a:pt x="2779017" y="4676674"/>
                  <a:pt x="2784024" y="4673103"/>
                </a:cubicBezTo>
                <a:cubicBezTo>
                  <a:pt x="2784024" y="4673103"/>
                  <a:pt x="2784024" y="4672388"/>
                  <a:pt x="2784024" y="4672388"/>
                </a:cubicBezTo>
                <a:cubicBezTo>
                  <a:pt x="2779017" y="4669532"/>
                  <a:pt x="2778302" y="4675959"/>
                  <a:pt x="2774010" y="4675245"/>
                </a:cubicBezTo>
                <a:cubicBezTo>
                  <a:pt x="2777587" y="4669532"/>
                  <a:pt x="2771150" y="4670245"/>
                  <a:pt x="2769718" y="4667389"/>
                </a:cubicBezTo>
                <a:cubicBezTo>
                  <a:pt x="2771864" y="4658820"/>
                  <a:pt x="2776871" y="4655962"/>
                  <a:pt x="2782593" y="4656677"/>
                </a:cubicBezTo>
                <a:cubicBezTo>
                  <a:pt x="2781878" y="4660247"/>
                  <a:pt x="2779017" y="4665247"/>
                  <a:pt x="2781878" y="4666675"/>
                </a:cubicBezTo>
                <a:cubicBezTo>
                  <a:pt x="2782593" y="4663104"/>
                  <a:pt x="2786169" y="4665247"/>
                  <a:pt x="2787600" y="4662391"/>
                </a:cubicBezTo>
                <a:cubicBezTo>
                  <a:pt x="2791892" y="4655249"/>
                  <a:pt x="2783309" y="4656677"/>
                  <a:pt x="2787600" y="4649535"/>
                </a:cubicBezTo>
                <a:cubicBezTo>
                  <a:pt x="2804767" y="4647393"/>
                  <a:pt x="2819072" y="4625969"/>
                  <a:pt x="2836239" y="4631683"/>
                </a:cubicBezTo>
                <a:cubicBezTo>
                  <a:pt x="2839816" y="4628825"/>
                  <a:pt x="2844107" y="4627398"/>
                  <a:pt x="2848398" y="4624541"/>
                </a:cubicBezTo>
                <a:cubicBezTo>
                  <a:pt x="2848398" y="4623827"/>
                  <a:pt x="2847684" y="4622398"/>
                  <a:pt x="2846253" y="4621684"/>
                </a:cubicBezTo>
                <a:cubicBezTo>
                  <a:pt x="2842677" y="4618828"/>
                  <a:pt x="2835524" y="4631683"/>
                  <a:pt x="2834809" y="4621684"/>
                </a:cubicBezTo>
                <a:cubicBezTo>
                  <a:pt x="2845538" y="4620256"/>
                  <a:pt x="2866281" y="4595261"/>
                  <a:pt x="2867712" y="4614542"/>
                </a:cubicBezTo>
                <a:cubicBezTo>
                  <a:pt x="2869858" y="4614542"/>
                  <a:pt x="2872003" y="4612401"/>
                  <a:pt x="2873433" y="4610972"/>
                </a:cubicBezTo>
                <a:cubicBezTo>
                  <a:pt x="2877726" y="4603832"/>
                  <a:pt x="2869142" y="4605259"/>
                  <a:pt x="2873433" y="4598118"/>
                </a:cubicBezTo>
                <a:cubicBezTo>
                  <a:pt x="2898468" y="4582407"/>
                  <a:pt x="2933517" y="4566695"/>
                  <a:pt x="2949969" y="4546700"/>
                </a:cubicBezTo>
                <a:cubicBezTo>
                  <a:pt x="2981441" y="4536702"/>
                  <a:pt x="3006476" y="4513849"/>
                  <a:pt x="3035086" y="4497424"/>
                </a:cubicBezTo>
                <a:cubicBezTo>
                  <a:pt x="3033656" y="4496710"/>
                  <a:pt x="3030795" y="4496710"/>
                  <a:pt x="3031511" y="4494568"/>
                </a:cubicBezTo>
                <a:cubicBezTo>
                  <a:pt x="3055830" y="4494568"/>
                  <a:pt x="3085156" y="4461718"/>
                  <a:pt x="3112336" y="4449577"/>
                </a:cubicBezTo>
                <a:cubicBezTo>
                  <a:pt x="3113052" y="4446006"/>
                  <a:pt x="3110191" y="4444578"/>
                  <a:pt x="3110906" y="4441721"/>
                </a:cubicBezTo>
                <a:cubicBezTo>
                  <a:pt x="3130219" y="4435294"/>
                  <a:pt x="3145955" y="4419584"/>
                  <a:pt x="3165268" y="4412442"/>
                </a:cubicBezTo>
                <a:cubicBezTo>
                  <a:pt x="3162406" y="4411728"/>
                  <a:pt x="3160260" y="4411014"/>
                  <a:pt x="3162406" y="4406728"/>
                </a:cubicBezTo>
                <a:cubicBezTo>
                  <a:pt x="3175282" y="4409586"/>
                  <a:pt x="3189587" y="4403872"/>
                  <a:pt x="3188872" y="4391018"/>
                </a:cubicBezTo>
                <a:cubicBezTo>
                  <a:pt x="3213192" y="4388876"/>
                  <a:pt x="3225351" y="4360310"/>
                  <a:pt x="3249670" y="4358167"/>
                </a:cubicBezTo>
                <a:cubicBezTo>
                  <a:pt x="3245379" y="4351740"/>
                  <a:pt x="3262546" y="4344599"/>
                  <a:pt x="3259684" y="4354596"/>
                </a:cubicBezTo>
                <a:cubicBezTo>
                  <a:pt x="3254677" y="4351026"/>
                  <a:pt x="3246809" y="4363167"/>
                  <a:pt x="3251102" y="4366023"/>
                </a:cubicBezTo>
                <a:cubicBezTo>
                  <a:pt x="3260400" y="4362452"/>
                  <a:pt x="3258969" y="4368166"/>
                  <a:pt x="3265407" y="4371022"/>
                </a:cubicBezTo>
                <a:cubicBezTo>
                  <a:pt x="3266122" y="4371022"/>
                  <a:pt x="3266122" y="4370308"/>
                  <a:pt x="3266122" y="4370308"/>
                </a:cubicBezTo>
                <a:cubicBezTo>
                  <a:pt x="3266837" y="4369594"/>
                  <a:pt x="3266837" y="4368879"/>
                  <a:pt x="3266837" y="4368166"/>
                </a:cubicBezTo>
                <a:cubicBezTo>
                  <a:pt x="3267552" y="4368166"/>
                  <a:pt x="3267552" y="4368166"/>
                  <a:pt x="3267552" y="4368166"/>
                </a:cubicBezTo>
                <a:cubicBezTo>
                  <a:pt x="3275421" y="4357454"/>
                  <a:pt x="3268268" y="4348884"/>
                  <a:pt x="3265407" y="4345313"/>
                </a:cubicBezTo>
                <a:cubicBezTo>
                  <a:pt x="3281142" y="4338886"/>
                  <a:pt x="3294018" y="4326032"/>
                  <a:pt x="3307608" y="4314605"/>
                </a:cubicBezTo>
                <a:cubicBezTo>
                  <a:pt x="3311900" y="4315320"/>
                  <a:pt x="3311184" y="4318176"/>
                  <a:pt x="3315477" y="4318890"/>
                </a:cubicBezTo>
                <a:cubicBezTo>
                  <a:pt x="3336219" y="4291753"/>
                  <a:pt x="3368406" y="4277470"/>
                  <a:pt x="3394872" y="4261044"/>
                </a:cubicBezTo>
                <a:cubicBezTo>
                  <a:pt x="3397018" y="4258905"/>
                  <a:pt x="3399164" y="4257480"/>
                  <a:pt x="3401310" y="4256056"/>
                </a:cubicBezTo>
                <a:cubicBezTo>
                  <a:pt x="3401310" y="4256056"/>
                  <a:pt x="3401310" y="4256769"/>
                  <a:pt x="3401310" y="4256769"/>
                </a:cubicBezTo>
                <a:cubicBezTo>
                  <a:pt x="3410608" y="4250360"/>
                  <a:pt x="3418476" y="4244652"/>
                  <a:pt x="3424914" y="4236807"/>
                </a:cubicBezTo>
                <a:cubicBezTo>
                  <a:pt x="3434928" y="4236807"/>
                  <a:pt x="3435643" y="4233956"/>
                  <a:pt x="3442081" y="4235382"/>
                </a:cubicBezTo>
                <a:cubicBezTo>
                  <a:pt x="3443511" y="4231816"/>
                  <a:pt x="3440650" y="4231104"/>
                  <a:pt x="3442796" y="4227541"/>
                </a:cubicBezTo>
                <a:cubicBezTo>
                  <a:pt x="3474268" y="4209719"/>
                  <a:pt x="3502164" y="4189760"/>
                  <a:pt x="3530060" y="4170514"/>
                </a:cubicBezTo>
                <a:cubicBezTo>
                  <a:pt x="3531491" y="4166225"/>
                  <a:pt x="3535782" y="4162633"/>
                  <a:pt x="3540074" y="4161230"/>
                </a:cubicBezTo>
                <a:cubicBezTo>
                  <a:pt x="3541505" y="4159810"/>
                  <a:pt x="3542935" y="4158372"/>
                  <a:pt x="3544366" y="4156218"/>
                </a:cubicBezTo>
                <a:cubicBezTo>
                  <a:pt x="3543650" y="4157651"/>
                  <a:pt x="3542935" y="4159092"/>
                  <a:pt x="3542220" y="4161230"/>
                </a:cubicBezTo>
                <a:cubicBezTo>
                  <a:pt x="3542935" y="4160528"/>
                  <a:pt x="3542935" y="4160528"/>
                  <a:pt x="3543650" y="4160528"/>
                </a:cubicBezTo>
                <a:cubicBezTo>
                  <a:pt x="3546512" y="4158372"/>
                  <a:pt x="3550087" y="4156218"/>
                  <a:pt x="3553664" y="4154057"/>
                </a:cubicBezTo>
                <a:cubicBezTo>
                  <a:pt x="3552234" y="4154057"/>
                  <a:pt x="3550087" y="4154801"/>
                  <a:pt x="3547942" y="4154801"/>
                </a:cubicBezTo>
                <a:cubicBezTo>
                  <a:pt x="3553664" y="4152645"/>
                  <a:pt x="3562247" y="4144789"/>
                  <a:pt x="3567970" y="4144068"/>
                </a:cubicBezTo>
                <a:cubicBezTo>
                  <a:pt x="3582275" y="4134091"/>
                  <a:pt x="3597296" y="4124806"/>
                  <a:pt x="3613032" y="4116247"/>
                </a:cubicBezTo>
                <a:cubicBezTo>
                  <a:pt x="3613032" y="4106261"/>
                  <a:pt x="3630199" y="4100554"/>
                  <a:pt x="3641644" y="4101267"/>
                </a:cubicBezTo>
                <a:cubicBezTo>
                  <a:pt x="3646651" y="4084861"/>
                  <a:pt x="3659525" y="4088428"/>
                  <a:pt x="3668109" y="4080583"/>
                </a:cubicBezTo>
                <a:cubicBezTo>
                  <a:pt x="3668109" y="4078443"/>
                  <a:pt x="3670970" y="4074876"/>
                  <a:pt x="3675977" y="4070596"/>
                </a:cubicBezTo>
                <a:cubicBezTo>
                  <a:pt x="3675977" y="4065604"/>
                  <a:pt x="3679553" y="4059893"/>
                  <a:pt x="3688137" y="4054881"/>
                </a:cubicBezTo>
                <a:cubicBezTo>
                  <a:pt x="3687421" y="4057753"/>
                  <a:pt x="3687421" y="4059181"/>
                  <a:pt x="3687421" y="4061323"/>
                </a:cubicBezTo>
                <a:cubicBezTo>
                  <a:pt x="3692428" y="4057753"/>
                  <a:pt x="3697435" y="4054178"/>
                  <a:pt x="3703158" y="4050615"/>
                </a:cubicBezTo>
                <a:cubicBezTo>
                  <a:pt x="3701012" y="4046317"/>
                  <a:pt x="3698866" y="4042042"/>
                  <a:pt x="3696720" y="4038498"/>
                </a:cubicBezTo>
                <a:cubicBezTo>
                  <a:pt x="3677407" y="4052010"/>
                  <a:pt x="3657380" y="4065604"/>
                  <a:pt x="3638067" y="4079156"/>
                </a:cubicBezTo>
                <a:cubicBezTo>
                  <a:pt x="3623046" y="4096274"/>
                  <a:pt x="3601588" y="4115533"/>
                  <a:pt x="3578699" y="4134091"/>
                </a:cubicBezTo>
                <a:cubicBezTo>
                  <a:pt x="3590143" y="4120526"/>
                  <a:pt x="3600157" y="4108400"/>
                  <a:pt x="3613032" y="4096274"/>
                </a:cubicBezTo>
                <a:cubicBezTo>
                  <a:pt x="3566540" y="4127660"/>
                  <a:pt x="3520761" y="4159092"/>
                  <a:pt x="3474268" y="4189760"/>
                </a:cubicBezTo>
                <a:cubicBezTo>
                  <a:pt x="3473553" y="4206868"/>
                  <a:pt x="3454956" y="4203304"/>
                  <a:pt x="3445656" y="4218274"/>
                </a:cubicBezTo>
                <a:cubicBezTo>
                  <a:pt x="3441365" y="4211145"/>
                  <a:pt x="3441365" y="4211145"/>
                  <a:pt x="3441365" y="4211145"/>
                </a:cubicBezTo>
                <a:cubicBezTo>
                  <a:pt x="3371983" y="4257480"/>
                  <a:pt x="3302602" y="4302464"/>
                  <a:pt x="3233220" y="4347456"/>
                </a:cubicBezTo>
                <a:cubicBezTo>
                  <a:pt x="3201746" y="4368166"/>
                  <a:pt x="3170990" y="4388162"/>
                  <a:pt x="3140233" y="4408157"/>
                </a:cubicBezTo>
                <a:cubicBezTo>
                  <a:pt x="3135941" y="4412442"/>
                  <a:pt x="3129503" y="4416013"/>
                  <a:pt x="3124496" y="4418155"/>
                </a:cubicBezTo>
                <a:cubicBezTo>
                  <a:pt x="3030795" y="4477429"/>
                  <a:pt x="2936378" y="4535988"/>
                  <a:pt x="2841246" y="4592405"/>
                </a:cubicBezTo>
                <a:cubicBezTo>
                  <a:pt x="2828372" y="4600261"/>
                  <a:pt x="2813351" y="4610972"/>
                  <a:pt x="2800476" y="4618113"/>
                </a:cubicBezTo>
                <a:cubicBezTo>
                  <a:pt x="2793323" y="4627398"/>
                  <a:pt x="2781163" y="4635252"/>
                  <a:pt x="2766143" y="4641681"/>
                </a:cubicBezTo>
                <a:cubicBezTo>
                  <a:pt x="2760420" y="4645965"/>
                  <a:pt x="2754697" y="4649535"/>
                  <a:pt x="2750406" y="4655962"/>
                </a:cubicBezTo>
                <a:cubicBezTo>
                  <a:pt x="2748260" y="4656677"/>
                  <a:pt x="2744683" y="4654535"/>
                  <a:pt x="2741822" y="4654535"/>
                </a:cubicBezTo>
                <a:cubicBezTo>
                  <a:pt x="2741108" y="4655249"/>
                  <a:pt x="2740392" y="4655962"/>
                  <a:pt x="2738961" y="4656677"/>
                </a:cubicBezTo>
                <a:cubicBezTo>
                  <a:pt x="2741822" y="4665247"/>
                  <a:pt x="2722510" y="4668103"/>
                  <a:pt x="2716073" y="4670245"/>
                </a:cubicBezTo>
                <a:cubicBezTo>
                  <a:pt x="2714642" y="4670960"/>
                  <a:pt x="2713212" y="4671674"/>
                  <a:pt x="2712496" y="4673103"/>
                </a:cubicBezTo>
                <a:cubicBezTo>
                  <a:pt x="2712496" y="4672388"/>
                  <a:pt x="2712496" y="4672388"/>
                  <a:pt x="2712496" y="4671674"/>
                </a:cubicBezTo>
                <a:cubicBezTo>
                  <a:pt x="2701052" y="4678101"/>
                  <a:pt x="2691752" y="4695955"/>
                  <a:pt x="2684600" y="4690955"/>
                </a:cubicBezTo>
                <a:cubicBezTo>
                  <a:pt x="2688892" y="4687384"/>
                  <a:pt x="2692468" y="4681672"/>
                  <a:pt x="2698191" y="4680243"/>
                </a:cubicBezTo>
                <a:cubicBezTo>
                  <a:pt x="2680308" y="4671674"/>
                  <a:pt x="2667433" y="4713808"/>
                  <a:pt x="2646691" y="4707381"/>
                </a:cubicBezTo>
                <a:cubicBezTo>
                  <a:pt x="2640253" y="4720950"/>
                  <a:pt x="2625232" y="4726662"/>
                  <a:pt x="2613072" y="4733090"/>
                </a:cubicBezTo>
                <a:cubicBezTo>
                  <a:pt x="2615933" y="4732375"/>
                  <a:pt x="2618079" y="4733090"/>
                  <a:pt x="2618795" y="4736660"/>
                </a:cubicBezTo>
                <a:cubicBezTo>
                  <a:pt x="2577308" y="4763084"/>
                  <a:pt x="2577308" y="4763084"/>
                  <a:pt x="2577308" y="4763084"/>
                </a:cubicBezTo>
                <a:cubicBezTo>
                  <a:pt x="2577308" y="4762370"/>
                  <a:pt x="2578023" y="4761655"/>
                  <a:pt x="2578023" y="4760941"/>
                </a:cubicBezTo>
                <a:cubicBezTo>
                  <a:pt x="2573016" y="4766655"/>
                  <a:pt x="2563718" y="4770226"/>
                  <a:pt x="2560141" y="4762370"/>
                </a:cubicBezTo>
                <a:cubicBezTo>
                  <a:pt x="2552274" y="4768082"/>
                  <a:pt x="2545836" y="4776653"/>
                  <a:pt x="2538683" y="4783794"/>
                </a:cubicBezTo>
                <a:cubicBezTo>
                  <a:pt x="2544406" y="4780223"/>
                  <a:pt x="2551558" y="4776653"/>
                  <a:pt x="2555134" y="4773796"/>
                </a:cubicBezTo>
                <a:cubicBezTo>
                  <a:pt x="2558711" y="4780937"/>
                  <a:pt x="2538683" y="4792363"/>
                  <a:pt x="2531531" y="4791649"/>
                </a:cubicBezTo>
                <a:cubicBezTo>
                  <a:pt x="2531531" y="4790936"/>
                  <a:pt x="2531531" y="4789507"/>
                  <a:pt x="2532246" y="4788792"/>
                </a:cubicBezTo>
                <a:cubicBezTo>
                  <a:pt x="2528669" y="4791649"/>
                  <a:pt x="2524378" y="4793792"/>
                  <a:pt x="2519371" y="4794506"/>
                </a:cubicBezTo>
                <a:cubicBezTo>
                  <a:pt x="2515794" y="4792363"/>
                  <a:pt x="2523662" y="4783080"/>
                  <a:pt x="2519371" y="4781651"/>
                </a:cubicBezTo>
                <a:cubicBezTo>
                  <a:pt x="2517225" y="4785222"/>
                  <a:pt x="2510071" y="4793792"/>
                  <a:pt x="2517225" y="4793792"/>
                </a:cubicBezTo>
                <a:cubicBezTo>
                  <a:pt x="2502919" y="4810931"/>
                  <a:pt x="2480031" y="4810217"/>
                  <a:pt x="2467870" y="4829498"/>
                </a:cubicBezTo>
                <a:cubicBezTo>
                  <a:pt x="2465724" y="4823071"/>
                  <a:pt x="2454996" y="4830927"/>
                  <a:pt x="2457856" y="4838783"/>
                </a:cubicBezTo>
                <a:cubicBezTo>
                  <a:pt x="2452849" y="4838783"/>
                  <a:pt x="2454280" y="4834497"/>
                  <a:pt x="2452849" y="4832355"/>
                </a:cubicBezTo>
                <a:cubicBezTo>
                  <a:pt x="2446412" y="4840210"/>
                  <a:pt x="2432822" y="4840210"/>
                  <a:pt x="2434252" y="4853065"/>
                </a:cubicBezTo>
                <a:cubicBezTo>
                  <a:pt x="2427815" y="4855207"/>
                  <a:pt x="2421377" y="4859492"/>
                  <a:pt x="2414940" y="4862349"/>
                </a:cubicBezTo>
                <a:cubicBezTo>
                  <a:pt x="2398488" y="4853779"/>
                  <a:pt x="2370593" y="4893057"/>
                  <a:pt x="2344843" y="4892342"/>
                </a:cubicBezTo>
                <a:cubicBezTo>
                  <a:pt x="2331252" y="4918766"/>
                  <a:pt x="2299780" y="4907339"/>
                  <a:pt x="2287620" y="4937333"/>
                </a:cubicBezTo>
                <a:cubicBezTo>
                  <a:pt x="2280468" y="4932335"/>
                  <a:pt x="2281182" y="4943047"/>
                  <a:pt x="2274745" y="4940190"/>
                </a:cubicBezTo>
                <a:cubicBezTo>
                  <a:pt x="2283329" y="4925193"/>
                  <a:pt x="2300496" y="4919479"/>
                  <a:pt x="2314801" y="4905197"/>
                </a:cubicBezTo>
                <a:cubicBezTo>
                  <a:pt x="2313371" y="4901627"/>
                  <a:pt x="2313371" y="4897342"/>
                  <a:pt x="2311224" y="4894485"/>
                </a:cubicBezTo>
                <a:cubicBezTo>
                  <a:pt x="2306217" y="4895913"/>
                  <a:pt x="2301926" y="4899484"/>
                  <a:pt x="2299780" y="4908054"/>
                </a:cubicBezTo>
                <a:cubicBezTo>
                  <a:pt x="2289766" y="4909481"/>
                  <a:pt x="2305503" y="4893771"/>
                  <a:pt x="2292627" y="4896627"/>
                </a:cubicBezTo>
                <a:cubicBezTo>
                  <a:pt x="2296203" y="4903769"/>
                  <a:pt x="2276175" y="4909481"/>
                  <a:pt x="2285475" y="4916623"/>
                </a:cubicBezTo>
                <a:cubicBezTo>
                  <a:pt x="2274745" y="4915910"/>
                  <a:pt x="2273315" y="4928764"/>
                  <a:pt x="2266162" y="4925907"/>
                </a:cubicBezTo>
                <a:cubicBezTo>
                  <a:pt x="2274029" y="4930906"/>
                  <a:pt x="2266877" y="4934476"/>
                  <a:pt x="2269738" y="4941618"/>
                </a:cubicBezTo>
                <a:cubicBezTo>
                  <a:pt x="2256148" y="4940904"/>
                  <a:pt x="2251856" y="4950188"/>
                  <a:pt x="2247565" y="4958757"/>
                </a:cubicBezTo>
                <a:cubicBezTo>
                  <a:pt x="2241128" y="4959472"/>
                  <a:pt x="2244703" y="4953759"/>
                  <a:pt x="2240412" y="4952330"/>
                </a:cubicBezTo>
                <a:cubicBezTo>
                  <a:pt x="2231828" y="4961613"/>
                  <a:pt x="2213946" y="4973040"/>
                  <a:pt x="2206793" y="4970184"/>
                </a:cubicBezTo>
                <a:cubicBezTo>
                  <a:pt x="2215377" y="4968041"/>
                  <a:pt x="2220384" y="4957330"/>
                  <a:pt x="2228967" y="4953759"/>
                </a:cubicBezTo>
                <a:cubicBezTo>
                  <a:pt x="2221814" y="4952330"/>
                  <a:pt x="2225391" y="4944474"/>
                  <a:pt x="2215377" y="4945903"/>
                </a:cubicBezTo>
                <a:cubicBezTo>
                  <a:pt x="2218238" y="4952330"/>
                  <a:pt x="2211800" y="4953044"/>
                  <a:pt x="2210370" y="4960900"/>
                </a:cubicBezTo>
                <a:cubicBezTo>
                  <a:pt x="2207509" y="4948045"/>
                  <a:pt x="2168884" y="4965899"/>
                  <a:pt x="2166737" y="4979467"/>
                </a:cubicBezTo>
                <a:cubicBezTo>
                  <a:pt x="2158870" y="4981610"/>
                  <a:pt x="2167453" y="4971611"/>
                  <a:pt x="2159585" y="4973040"/>
                </a:cubicBezTo>
                <a:cubicBezTo>
                  <a:pt x="2158870" y="4975896"/>
                  <a:pt x="2156723" y="4975896"/>
                  <a:pt x="2156009" y="4978040"/>
                </a:cubicBezTo>
                <a:cubicBezTo>
                  <a:pt x="2157439" y="4985181"/>
                  <a:pt x="2155293" y="4990894"/>
                  <a:pt x="2164592" y="4991608"/>
                </a:cubicBezTo>
                <a:cubicBezTo>
                  <a:pt x="2158870" y="4993036"/>
                  <a:pt x="2154578" y="4997321"/>
                  <a:pt x="2150286" y="5000177"/>
                </a:cubicBezTo>
                <a:cubicBezTo>
                  <a:pt x="2155293" y="5004462"/>
                  <a:pt x="2163877" y="4995179"/>
                  <a:pt x="2163162" y="5002320"/>
                </a:cubicBezTo>
                <a:cubicBezTo>
                  <a:pt x="2154578" y="4998750"/>
                  <a:pt x="2153863" y="5013746"/>
                  <a:pt x="2144564" y="5009462"/>
                </a:cubicBezTo>
                <a:cubicBezTo>
                  <a:pt x="2144564" y="5000177"/>
                  <a:pt x="2151002" y="4998035"/>
                  <a:pt x="2148141" y="4992321"/>
                </a:cubicBezTo>
                <a:cubicBezTo>
                  <a:pt x="2140988" y="4991608"/>
                  <a:pt x="2138127" y="5001606"/>
                  <a:pt x="2130974" y="5002320"/>
                </a:cubicBezTo>
                <a:cubicBezTo>
                  <a:pt x="2133120" y="4995892"/>
                  <a:pt x="2123822" y="4997321"/>
                  <a:pt x="2125967" y="4990894"/>
                </a:cubicBezTo>
                <a:cubicBezTo>
                  <a:pt x="2129543" y="4987323"/>
                  <a:pt x="2138842" y="4976611"/>
                  <a:pt x="2131690" y="4973754"/>
                </a:cubicBezTo>
                <a:cubicBezTo>
                  <a:pt x="2126683" y="4975182"/>
                  <a:pt x="2127397" y="4987323"/>
                  <a:pt x="2122390" y="4988037"/>
                </a:cubicBezTo>
                <a:cubicBezTo>
                  <a:pt x="2125252" y="4978040"/>
                  <a:pt x="2108085" y="4988750"/>
                  <a:pt x="2113808" y="4978753"/>
                </a:cubicBezTo>
                <a:cubicBezTo>
                  <a:pt x="2107369" y="4982323"/>
                  <a:pt x="2098787" y="4993036"/>
                  <a:pt x="2110946" y="4993750"/>
                </a:cubicBezTo>
                <a:cubicBezTo>
                  <a:pt x="2110231" y="4983038"/>
                  <a:pt x="2114522" y="4994464"/>
                  <a:pt x="2119529" y="4995179"/>
                </a:cubicBezTo>
                <a:cubicBezTo>
                  <a:pt x="2120960" y="4993036"/>
                  <a:pt x="2121676" y="4990179"/>
                  <a:pt x="2123822" y="4990894"/>
                </a:cubicBezTo>
                <a:cubicBezTo>
                  <a:pt x="2121676" y="4995179"/>
                  <a:pt x="2124536" y="4996606"/>
                  <a:pt x="2122390" y="5000891"/>
                </a:cubicBezTo>
                <a:cubicBezTo>
                  <a:pt x="2115238" y="5005891"/>
                  <a:pt x="2116669" y="4995179"/>
                  <a:pt x="2108085" y="4995892"/>
                </a:cubicBezTo>
                <a:cubicBezTo>
                  <a:pt x="2105939" y="4999463"/>
                  <a:pt x="2103078" y="5000177"/>
                  <a:pt x="2102362" y="5005177"/>
                </a:cubicBezTo>
                <a:cubicBezTo>
                  <a:pt x="2105939" y="5008747"/>
                  <a:pt x="2112376" y="4999463"/>
                  <a:pt x="2110946" y="5006604"/>
                </a:cubicBezTo>
                <a:cubicBezTo>
                  <a:pt x="2098787" y="5010889"/>
                  <a:pt x="2090918" y="5023743"/>
                  <a:pt x="2077328" y="5025172"/>
                </a:cubicBezTo>
                <a:cubicBezTo>
                  <a:pt x="2088057" y="5013031"/>
                  <a:pt x="2090203" y="5005177"/>
                  <a:pt x="2102362" y="4992321"/>
                </a:cubicBezTo>
                <a:cubicBezTo>
                  <a:pt x="2100217" y="4992321"/>
                  <a:pt x="2100217" y="4990179"/>
                  <a:pt x="2098787" y="4989465"/>
                </a:cubicBezTo>
                <a:cubicBezTo>
                  <a:pt x="2086627" y="4999463"/>
                  <a:pt x="2077328" y="5014460"/>
                  <a:pt x="2064454" y="5023030"/>
                </a:cubicBezTo>
                <a:cubicBezTo>
                  <a:pt x="2063022" y="5023030"/>
                  <a:pt x="2062307" y="5022316"/>
                  <a:pt x="2061592" y="5021601"/>
                </a:cubicBezTo>
                <a:cubicBezTo>
                  <a:pt x="2061592" y="5027314"/>
                  <a:pt x="2059447" y="5033028"/>
                  <a:pt x="2051578" y="5036599"/>
                </a:cubicBezTo>
                <a:cubicBezTo>
                  <a:pt x="2051578" y="5035170"/>
                  <a:pt x="2051578" y="5034456"/>
                  <a:pt x="2051578" y="5033742"/>
                </a:cubicBezTo>
                <a:cubicBezTo>
                  <a:pt x="2047286" y="5036599"/>
                  <a:pt x="2042279" y="5038741"/>
                  <a:pt x="2040133" y="5034456"/>
                </a:cubicBezTo>
                <a:cubicBezTo>
                  <a:pt x="2031550" y="5044453"/>
                  <a:pt x="2020821" y="5070877"/>
                  <a:pt x="2011523" y="5063736"/>
                </a:cubicBezTo>
                <a:cubicBezTo>
                  <a:pt x="2014384" y="5060879"/>
                  <a:pt x="2020105" y="5048738"/>
                  <a:pt x="2031550" y="5033742"/>
                </a:cubicBezTo>
                <a:cubicBezTo>
                  <a:pt x="2020105" y="5039455"/>
                  <a:pt x="2014384" y="5056594"/>
                  <a:pt x="2000077" y="5057309"/>
                </a:cubicBezTo>
                <a:cubicBezTo>
                  <a:pt x="2009377" y="5057309"/>
                  <a:pt x="2001509" y="5068734"/>
                  <a:pt x="2007231" y="5070877"/>
                </a:cubicBezTo>
                <a:cubicBezTo>
                  <a:pt x="2003654" y="5070877"/>
                  <a:pt x="2002939" y="5076590"/>
                  <a:pt x="1998647" y="5075162"/>
                </a:cubicBezTo>
                <a:cubicBezTo>
                  <a:pt x="2004370" y="5068021"/>
                  <a:pt x="2002939" y="5059451"/>
                  <a:pt x="1995786" y="5056594"/>
                </a:cubicBezTo>
                <a:cubicBezTo>
                  <a:pt x="1992210" y="5070163"/>
                  <a:pt x="1987203" y="5067306"/>
                  <a:pt x="1979335" y="5064450"/>
                </a:cubicBezTo>
                <a:cubicBezTo>
                  <a:pt x="1966460" y="5088016"/>
                  <a:pt x="1951439" y="5085873"/>
                  <a:pt x="1937134" y="5101585"/>
                </a:cubicBezTo>
                <a:cubicBezTo>
                  <a:pt x="1933557" y="5090873"/>
                  <a:pt x="1952869" y="5086588"/>
                  <a:pt x="1948578" y="5075162"/>
                </a:cubicBezTo>
                <a:cubicBezTo>
                  <a:pt x="1947862" y="5075162"/>
                  <a:pt x="1947148" y="5075875"/>
                  <a:pt x="1946432" y="5075875"/>
                </a:cubicBezTo>
                <a:cubicBezTo>
                  <a:pt x="1945716" y="5076590"/>
                  <a:pt x="1945002" y="5077304"/>
                  <a:pt x="1944286" y="5077304"/>
                </a:cubicBezTo>
                <a:cubicBezTo>
                  <a:pt x="1942855" y="5078019"/>
                  <a:pt x="1941425" y="5078733"/>
                  <a:pt x="1940709" y="5080161"/>
                </a:cubicBezTo>
                <a:cubicBezTo>
                  <a:pt x="1939995" y="5082304"/>
                  <a:pt x="1941425" y="5084446"/>
                  <a:pt x="1942141" y="5086588"/>
                </a:cubicBezTo>
                <a:cubicBezTo>
                  <a:pt x="1937848" y="5087302"/>
                  <a:pt x="1934272" y="5088016"/>
                  <a:pt x="1929265" y="5090158"/>
                </a:cubicBezTo>
                <a:cubicBezTo>
                  <a:pt x="1924974" y="5093729"/>
                  <a:pt x="1919967" y="5095872"/>
                  <a:pt x="1912099" y="5093015"/>
                </a:cubicBezTo>
                <a:cubicBezTo>
                  <a:pt x="1905661" y="5104441"/>
                  <a:pt x="1895647" y="5108726"/>
                  <a:pt x="1886348" y="5115153"/>
                </a:cubicBezTo>
                <a:cubicBezTo>
                  <a:pt x="1884918" y="5120866"/>
                  <a:pt x="1887780" y="5122295"/>
                  <a:pt x="1883487" y="5130151"/>
                </a:cubicBezTo>
                <a:cubicBezTo>
                  <a:pt x="1881341" y="5130151"/>
                  <a:pt x="1877766" y="5128722"/>
                  <a:pt x="1876334" y="5131578"/>
                </a:cubicBezTo>
                <a:cubicBezTo>
                  <a:pt x="1882773" y="5131578"/>
                  <a:pt x="1882773" y="5135863"/>
                  <a:pt x="1878480" y="5139434"/>
                </a:cubicBezTo>
                <a:cubicBezTo>
                  <a:pt x="1867752" y="5138005"/>
                  <a:pt x="1877050" y="5129436"/>
                  <a:pt x="1879911" y="5121580"/>
                </a:cubicBezTo>
                <a:cubicBezTo>
                  <a:pt x="1869897" y="5128722"/>
                  <a:pt x="1881341" y="5114439"/>
                  <a:pt x="1872759" y="5115153"/>
                </a:cubicBezTo>
                <a:cubicBezTo>
                  <a:pt x="1873473" y="5124437"/>
                  <a:pt x="1867036" y="5131578"/>
                  <a:pt x="1862745" y="5124437"/>
                </a:cubicBezTo>
                <a:cubicBezTo>
                  <a:pt x="1869897" y="5115868"/>
                  <a:pt x="1869182" y="5108726"/>
                  <a:pt x="1878480" y="5105870"/>
                </a:cubicBezTo>
                <a:cubicBezTo>
                  <a:pt x="1876334" y="5105870"/>
                  <a:pt x="1876334" y="5103727"/>
                  <a:pt x="1874904" y="5103014"/>
                </a:cubicBezTo>
                <a:cubicBezTo>
                  <a:pt x="1868466" y="5102299"/>
                  <a:pt x="1864890" y="5115868"/>
                  <a:pt x="1861313" y="5108726"/>
                </a:cubicBezTo>
                <a:cubicBezTo>
                  <a:pt x="1869897" y="5098014"/>
                  <a:pt x="1884203" y="5097300"/>
                  <a:pt x="1892071" y="5085160"/>
                </a:cubicBezTo>
                <a:cubicBezTo>
                  <a:pt x="1892071" y="5081589"/>
                  <a:pt x="1884203" y="5083731"/>
                  <a:pt x="1884918" y="5078733"/>
                </a:cubicBezTo>
                <a:cubicBezTo>
                  <a:pt x="1891355" y="5080875"/>
                  <a:pt x="1892787" y="5072305"/>
                  <a:pt x="1899939" y="5075875"/>
                </a:cubicBezTo>
                <a:cubicBezTo>
                  <a:pt x="1899224" y="5078733"/>
                  <a:pt x="1897078" y="5083017"/>
                  <a:pt x="1899939" y="5083731"/>
                </a:cubicBezTo>
                <a:cubicBezTo>
                  <a:pt x="1904946" y="5080161"/>
                  <a:pt x="1914960" y="5068734"/>
                  <a:pt x="1912814" y="5063736"/>
                </a:cubicBezTo>
                <a:cubicBezTo>
                  <a:pt x="1907807" y="5068734"/>
                  <a:pt x="1894217" y="5074448"/>
                  <a:pt x="1886348" y="5076590"/>
                </a:cubicBezTo>
                <a:cubicBezTo>
                  <a:pt x="1889925" y="5066592"/>
                  <a:pt x="1910668" y="5062307"/>
                  <a:pt x="1909238" y="5057309"/>
                </a:cubicBezTo>
                <a:cubicBezTo>
                  <a:pt x="1914960" y="5058736"/>
                  <a:pt x="1915675" y="5060165"/>
                  <a:pt x="1914244" y="5062307"/>
                </a:cubicBezTo>
                <a:cubicBezTo>
                  <a:pt x="1917821" y="5063021"/>
                  <a:pt x="1920681" y="5059451"/>
                  <a:pt x="1925688" y="5061593"/>
                </a:cubicBezTo>
                <a:cubicBezTo>
                  <a:pt x="1923543" y="5072305"/>
                  <a:pt x="1913529" y="5064450"/>
                  <a:pt x="1912099" y="5075162"/>
                </a:cubicBezTo>
                <a:cubicBezTo>
                  <a:pt x="1923543" y="5073019"/>
                  <a:pt x="1924258" y="5068734"/>
                  <a:pt x="1937134" y="5073733"/>
                </a:cubicBezTo>
                <a:cubicBezTo>
                  <a:pt x="1938564" y="5070163"/>
                  <a:pt x="1939995" y="5068734"/>
                  <a:pt x="1942141" y="5066592"/>
                </a:cubicBezTo>
                <a:cubicBezTo>
                  <a:pt x="1939279" y="5062307"/>
                  <a:pt x="1939279" y="5066592"/>
                  <a:pt x="1933557" y="5065163"/>
                </a:cubicBezTo>
                <a:cubicBezTo>
                  <a:pt x="1934988" y="5060879"/>
                  <a:pt x="1933557" y="5058736"/>
                  <a:pt x="1931411" y="5057309"/>
                </a:cubicBezTo>
                <a:cubicBezTo>
                  <a:pt x="1934272" y="5048738"/>
                  <a:pt x="1941425" y="5049453"/>
                  <a:pt x="1943571" y="5041597"/>
                </a:cubicBezTo>
                <a:cubicBezTo>
                  <a:pt x="1938564" y="5035884"/>
                  <a:pt x="1929265" y="5051595"/>
                  <a:pt x="1932841" y="5039455"/>
                </a:cubicBezTo>
                <a:cubicBezTo>
                  <a:pt x="1941425" y="5034456"/>
                  <a:pt x="1957162" y="5023743"/>
                  <a:pt x="1962883" y="5025887"/>
                </a:cubicBezTo>
                <a:cubicBezTo>
                  <a:pt x="1957876" y="5025887"/>
                  <a:pt x="1955730" y="5031599"/>
                  <a:pt x="1954300" y="5037312"/>
                </a:cubicBezTo>
                <a:cubicBezTo>
                  <a:pt x="1968606" y="5038026"/>
                  <a:pt x="1980765" y="5017316"/>
                  <a:pt x="1990063" y="5019459"/>
                </a:cubicBezTo>
                <a:cubicBezTo>
                  <a:pt x="1992210" y="5015174"/>
                  <a:pt x="1990063" y="5013746"/>
                  <a:pt x="1985056" y="5013746"/>
                </a:cubicBezTo>
                <a:cubicBezTo>
                  <a:pt x="1987203" y="5004462"/>
                  <a:pt x="1992925" y="5001606"/>
                  <a:pt x="1997932" y="4998035"/>
                </a:cubicBezTo>
                <a:cubicBezTo>
                  <a:pt x="2013668" y="5000891"/>
                  <a:pt x="2027259" y="4983752"/>
                  <a:pt x="2042279" y="4968755"/>
                </a:cubicBezTo>
                <a:cubicBezTo>
                  <a:pt x="2042279" y="4973040"/>
                  <a:pt x="2032266" y="4977325"/>
                  <a:pt x="2037987" y="4980896"/>
                </a:cubicBezTo>
                <a:cubicBezTo>
                  <a:pt x="2046571" y="4982323"/>
                  <a:pt x="2047286" y="4967327"/>
                  <a:pt x="2054440" y="4965184"/>
                </a:cubicBezTo>
                <a:cubicBezTo>
                  <a:pt x="2056585" y="4968041"/>
                  <a:pt x="2052293" y="4974469"/>
                  <a:pt x="2058731" y="4973754"/>
                </a:cubicBezTo>
                <a:cubicBezTo>
                  <a:pt x="2062307" y="4963757"/>
                  <a:pt x="2062307" y="4963757"/>
                  <a:pt x="2062307" y="4963757"/>
                </a:cubicBezTo>
                <a:cubicBezTo>
                  <a:pt x="2076613" y="4965899"/>
                  <a:pt x="2078043" y="4940904"/>
                  <a:pt x="2088057" y="4934476"/>
                </a:cubicBezTo>
                <a:cubicBezTo>
                  <a:pt x="2100932" y="4938047"/>
                  <a:pt x="2115953" y="4920194"/>
                  <a:pt x="2110231" y="4911625"/>
                </a:cubicBezTo>
                <a:cubicBezTo>
                  <a:pt x="2107369" y="4913052"/>
                  <a:pt x="2101648" y="4927335"/>
                  <a:pt x="2100932" y="4918052"/>
                </a:cubicBezTo>
                <a:cubicBezTo>
                  <a:pt x="2108085" y="4916623"/>
                  <a:pt x="2095210" y="4915195"/>
                  <a:pt x="2098787" y="4910196"/>
                </a:cubicBezTo>
                <a:cubicBezTo>
                  <a:pt x="2105224" y="4910196"/>
                  <a:pt x="2111662" y="4908768"/>
                  <a:pt x="2118099" y="4908054"/>
                </a:cubicBezTo>
                <a:cubicBezTo>
                  <a:pt x="2115238" y="4920194"/>
                  <a:pt x="2115238" y="4918766"/>
                  <a:pt x="2108801" y="4927335"/>
                </a:cubicBezTo>
                <a:cubicBezTo>
                  <a:pt x="2125967" y="4923050"/>
                  <a:pt x="2141704" y="4910196"/>
                  <a:pt x="2144564" y="4899484"/>
                </a:cubicBezTo>
                <a:cubicBezTo>
                  <a:pt x="2143134" y="4903769"/>
                  <a:pt x="2155293" y="4900912"/>
                  <a:pt x="2158155" y="4898769"/>
                </a:cubicBezTo>
                <a:cubicBezTo>
                  <a:pt x="2154578" y="4887344"/>
                  <a:pt x="2172460" y="4891629"/>
                  <a:pt x="2177467" y="4883773"/>
                </a:cubicBezTo>
                <a:cubicBezTo>
                  <a:pt x="2176037" y="4881630"/>
                  <a:pt x="2178183" y="4868061"/>
                  <a:pt x="2183190" y="4867348"/>
                </a:cubicBezTo>
                <a:cubicBezTo>
                  <a:pt x="2184620" y="4871632"/>
                  <a:pt x="2184620" y="4877346"/>
                  <a:pt x="2191058" y="4878774"/>
                </a:cubicBezTo>
                <a:cubicBezTo>
                  <a:pt x="2196065" y="4863778"/>
                  <a:pt x="2205363" y="4878774"/>
                  <a:pt x="2211086" y="4860920"/>
                </a:cubicBezTo>
                <a:cubicBezTo>
                  <a:pt x="2204647" y="4865205"/>
                  <a:pt x="2206793" y="4859492"/>
                  <a:pt x="2206079" y="4855207"/>
                </a:cubicBezTo>
                <a:cubicBezTo>
                  <a:pt x="2214661" y="4850922"/>
                  <a:pt x="2227537" y="4838783"/>
                  <a:pt x="2222530" y="4853065"/>
                </a:cubicBezTo>
                <a:cubicBezTo>
                  <a:pt x="2229682" y="4841639"/>
                  <a:pt x="2242558" y="4825927"/>
                  <a:pt x="2259008" y="4822356"/>
                </a:cubicBezTo>
                <a:cubicBezTo>
                  <a:pt x="2262585" y="4813073"/>
                  <a:pt x="2262585" y="4813073"/>
                  <a:pt x="2262585" y="4813073"/>
                </a:cubicBezTo>
                <a:cubicBezTo>
                  <a:pt x="2272599" y="4810217"/>
                  <a:pt x="2259008" y="4823071"/>
                  <a:pt x="2265447" y="4823785"/>
                </a:cubicBezTo>
                <a:cubicBezTo>
                  <a:pt x="2276891" y="4813073"/>
                  <a:pt x="2279036" y="4802361"/>
                  <a:pt x="2294057" y="4794506"/>
                </a:cubicBezTo>
                <a:cubicBezTo>
                  <a:pt x="2287620" y="4791649"/>
                  <a:pt x="2287620" y="4800933"/>
                  <a:pt x="2281182" y="4798076"/>
                </a:cubicBezTo>
                <a:cubicBezTo>
                  <a:pt x="2289766" y="4794506"/>
                  <a:pt x="2301926" y="4775938"/>
                  <a:pt x="2307648" y="4781651"/>
                </a:cubicBezTo>
                <a:cubicBezTo>
                  <a:pt x="2304787" y="4780937"/>
                  <a:pt x="2296203" y="4789507"/>
                  <a:pt x="2299780" y="4790221"/>
                </a:cubicBezTo>
                <a:cubicBezTo>
                  <a:pt x="2306933" y="4785936"/>
                  <a:pt x="2316231" y="4784507"/>
                  <a:pt x="2319808" y="4773082"/>
                </a:cubicBezTo>
                <a:cubicBezTo>
                  <a:pt x="2315516" y="4774509"/>
                  <a:pt x="2310509" y="4780223"/>
                  <a:pt x="2311224" y="4771653"/>
                </a:cubicBezTo>
                <a:cubicBezTo>
                  <a:pt x="2317662" y="4770226"/>
                  <a:pt x="2321953" y="4761655"/>
                  <a:pt x="2323385" y="4770939"/>
                </a:cubicBezTo>
                <a:cubicBezTo>
                  <a:pt x="2321238" y="4760227"/>
                  <a:pt x="2329106" y="4762370"/>
                  <a:pt x="2333397" y="4754514"/>
                </a:cubicBezTo>
                <a:cubicBezTo>
                  <a:pt x="2327676" y="4754514"/>
                  <a:pt x="2324099" y="4757370"/>
                  <a:pt x="2317662" y="4754514"/>
                </a:cubicBezTo>
                <a:cubicBezTo>
                  <a:pt x="2316231" y="4760941"/>
                  <a:pt x="2311224" y="4759513"/>
                  <a:pt x="2310509" y="4766655"/>
                </a:cubicBezTo>
                <a:cubicBezTo>
                  <a:pt x="2291196" y="4755943"/>
                  <a:pt x="2279036" y="4794506"/>
                  <a:pt x="2256148" y="4791649"/>
                </a:cubicBezTo>
                <a:cubicBezTo>
                  <a:pt x="2249710" y="4803790"/>
                  <a:pt x="2234689" y="4798076"/>
                  <a:pt x="2230398" y="4813073"/>
                </a:cubicBezTo>
                <a:cubicBezTo>
                  <a:pt x="2212516" y="4820929"/>
                  <a:pt x="2195349" y="4829498"/>
                  <a:pt x="2180328" y="4843781"/>
                </a:cubicBezTo>
                <a:cubicBezTo>
                  <a:pt x="2178898" y="4840210"/>
                  <a:pt x="2173891" y="4839497"/>
                  <a:pt x="2173891" y="4835212"/>
                </a:cubicBezTo>
                <a:cubicBezTo>
                  <a:pt x="2170314" y="4838068"/>
                  <a:pt x="2163877" y="4836639"/>
                  <a:pt x="2161730" y="4843068"/>
                </a:cubicBezTo>
                <a:cubicBezTo>
                  <a:pt x="2153148" y="4843068"/>
                  <a:pt x="2153148" y="4836639"/>
                  <a:pt x="2148856" y="4833783"/>
                </a:cubicBezTo>
                <a:cubicBezTo>
                  <a:pt x="2146711" y="4840210"/>
                  <a:pt x="2143134" y="4847351"/>
                  <a:pt x="2145279" y="4850922"/>
                </a:cubicBezTo>
                <a:cubicBezTo>
                  <a:pt x="2135981" y="4855922"/>
                  <a:pt x="2128829" y="4853779"/>
                  <a:pt x="2125967" y="4853065"/>
                </a:cubicBezTo>
                <a:cubicBezTo>
                  <a:pt x="2125252" y="4859492"/>
                  <a:pt x="2125967" y="4861634"/>
                  <a:pt x="2119529" y="4865205"/>
                </a:cubicBezTo>
                <a:cubicBezTo>
                  <a:pt x="2117383" y="4856636"/>
                  <a:pt x="2128113" y="4850208"/>
                  <a:pt x="2120960" y="4847351"/>
                </a:cubicBezTo>
                <a:cubicBezTo>
                  <a:pt x="2116669" y="4852351"/>
                  <a:pt x="2109515" y="4863778"/>
                  <a:pt x="2104508" y="4855207"/>
                </a:cubicBezTo>
                <a:cubicBezTo>
                  <a:pt x="2103078" y="4860920"/>
                  <a:pt x="2098787" y="4861634"/>
                  <a:pt x="2095925" y="4866634"/>
                </a:cubicBezTo>
                <a:cubicBezTo>
                  <a:pt x="2100217" y="4868776"/>
                  <a:pt x="2101648" y="4873775"/>
                  <a:pt x="2097355" y="4881630"/>
                </a:cubicBezTo>
                <a:cubicBezTo>
                  <a:pt x="2090203" y="4880917"/>
                  <a:pt x="2100217" y="4875917"/>
                  <a:pt x="2090918" y="4873061"/>
                </a:cubicBezTo>
                <a:cubicBezTo>
                  <a:pt x="2084481" y="4885201"/>
                  <a:pt x="2075898" y="4880202"/>
                  <a:pt x="2064454" y="4889486"/>
                </a:cubicBezTo>
                <a:cubicBezTo>
                  <a:pt x="2069461" y="4878059"/>
                  <a:pt x="2071606" y="4878059"/>
                  <a:pt x="2066599" y="4871632"/>
                </a:cubicBezTo>
                <a:cubicBezTo>
                  <a:pt x="2070891" y="4873061"/>
                  <a:pt x="2070175" y="4863778"/>
                  <a:pt x="2073036" y="4860207"/>
                </a:cubicBezTo>
                <a:cubicBezTo>
                  <a:pt x="2080189" y="4859492"/>
                  <a:pt x="2084481" y="4854493"/>
                  <a:pt x="2090203" y="4850208"/>
                </a:cubicBezTo>
                <a:cubicBezTo>
                  <a:pt x="2090918" y="4856636"/>
                  <a:pt x="2080189" y="4859492"/>
                  <a:pt x="2085912" y="4862349"/>
                </a:cubicBezTo>
                <a:cubicBezTo>
                  <a:pt x="2089488" y="4850922"/>
                  <a:pt x="2103794" y="4860207"/>
                  <a:pt x="2100932" y="4846637"/>
                </a:cubicBezTo>
                <a:cubicBezTo>
                  <a:pt x="2114522" y="4845924"/>
                  <a:pt x="2121676" y="4842353"/>
                  <a:pt x="2136697" y="4836639"/>
                </a:cubicBezTo>
                <a:cubicBezTo>
                  <a:pt x="2138127" y="4832355"/>
                  <a:pt x="2138842" y="4829498"/>
                  <a:pt x="2137411" y="4826642"/>
                </a:cubicBezTo>
                <a:cubicBezTo>
                  <a:pt x="2140272" y="4826642"/>
                  <a:pt x="2143134" y="4826642"/>
                  <a:pt x="2143849" y="4822356"/>
                </a:cubicBezTo>
                <a:cubicBezTo>
                  <a:pt x="2153148" y="4820214"/>
                  <a:pt x="2142418" y="4830927"/>
                  <a:pt x="2147425" y="4830927"/>
                </a:cubicBezTo>
                <a:cubicBezTo>
                  <a:pt x="2156009" y="4829498"/>
                  <a:pt x="2158870" y="4822356"/>
                  <a:pt x="2155293" y="4816644"/>
                </a:cubicBezTo>
                <a:cubicBezTo>
                  <a:pt x="2161730" y="4815216"/>
                  <a:pt x="2159585" y="4820929"/>
                  <a:pt x="2165307" y="4820929"/>
                </a:cubicBezTo>
                <a:cubicBezTo>
                  <a:pt x="2175321" y="4813787"/>
                  <a:pt x="2173891" y="4803790"/>
                  <a:pt x="2191058" y="4806646"/>
                </a:cubicBezTo>
                <a:cubicBezTo>
                  <a:pt x="2192488" y="4801646"/>
                  <a:pt x="2186051" y="4803075"/>
                  <a:pt x="2189627" y="4796648"/>
                </a:cubicBezTo>
                <a:cubicBezTo>
                  <a:pt x="2200356" y="4792363"/>
                  <a:pt x="2201786" y="4792363"/>
                  <a:pt x="2194634" y="4789507"/>
                </a:cubicBezTo>
                <a:cubicBezTo>
                  <a:pt x="2198926" y="4785222"/>
                  <a:pt x="2206079" y="4787365"/>
                  <a:pt x="2210370" y="4784507"/>
                </a:cubicBezTo>
                <a:cubicBezTo>
                  <a:pt x="2222530" y="4763797"/>
                  <a:pt x="2243273" y="4766655"/>
                  <a:pt x="2256148" y="4758085"/>
                </a:cubicBezTo>
                <a:cubicBezTo>
                  <a:pt x="2259008" y="4748801"/>
                  <a:pt x="2266162" y="4736660"/>
                  <a:pt x="2257578" y="4735233"/>
                </a:cubicBezTo>
                <a:cubicBezTo>
                  <a:pt x="2255433" y="4740945"/>
                  <a:pt x="2259008" y="4743087"/>
                  <a:pt x="2253287" y="4747372"/>
                </a:cubicBezTo>
                <a:cubicBezTo>
                  <a:pt x="2245419" y="4749516"/>
                  <a:pt x="2254002" y="4739517"/>
                  <a:pt x="2246849" y="4740945"/>
                </a:cubicBezTo>
                <a:cubicBezTo>
                  <a:pt x="2246134" y="4741660"/>
                  <a:pt x="2245419" y="4741660"/>
                  <a:pt x="2244703" y="4742374"/>
                </a:cubicBezTo>
                <a:cubicBezTo>
                  <a:pt x="2230398" y="4750943"/>
                  <a:pt x="2216807" y="4759513"/>
                  <a:pt x="2201786" y="4767368"/>
                </a:cubicBezTo>
                <a:cubicBezTo>
                  <a:pt x="2202502" y="4767368"/>
                  <a:pt x="2203217" y="4767368"/>
                  <a:pt x="2203217" y="4766655"/>
                </a:cubicBezTo>
                <a:cubicBezTo>
                  <a:pt x="2188197" y="4790936"/>
                  <a:pt x="2173891" y="4778795"/>
                  <a:pt x="2154578" y="4785936"/>
                </a:cubicBezTo>
                <a:cubicBezTo>
                  <a:pt x="2159585" y="4778080"/>
                  <a:pt x="2168169" y="4775224"/>
                  <a:pt x="2176751" y="4773082"/>
                </a:cubicBezTo>
                <a:cubicBezTo>
                  <a:pt x="2179613" y="4771653"/>
                  <a:pt x="2182474" y="4770226"/>
                  <a:pt x="2183905" y="4767368"/>
                </a:cubicBezTo>
                <a:cubicBezTo>
                  <a:pt x="2182474" y="4760227"/>
                  <a:pt x="2175321" y="4766655"/>
                  <a:pt x="2178183" y="4758799"/>
                </a:cubicBezTo>
                <a:cubicBezTo>
                  <a:pt x="2181044" y="4758799"/>
                  <a:pt x="2182474" y="4760227"/>
                  <a:pt x="2183905" y="4762370"/>
                </a:cubicBezTo>
                <a:cubicBezTo>
                  <a:pt x="2191058" y="4750943"/>
                  <a:pt x="2189627" y="4746658"/>
                  <a:pt x="2197495" y="4740945"/>
                </a:cubicBezTo>
                <a:cubicBezTo>
                  <a:pt x="2188912" y="4750229"/>
                  <a:pt x="2198926" y="4748087"/>
                  <a:pt x="2196779" y="4756656"/>
                </a:cubicBezTo>
                <a:cubicBezTo>
                  <a:pt x="2193919" y="4756656"/>
                  <a:pt x="2189627" y="4754514"/>
                  <a:pt x="2187481" y="4757370"/>
                </a:cubicBezTo>
                <a:cubicBezTo>
                  <a:pt x="2189627" y="4760941"/>
                  <a:pt x="2186765" y="4768082"/>
                  <a:pt x="2192488" y="4768797"/>
                </a:cubicBezTo>
                <a:cubicBezTo>
                  <a:pt x="2187481" y="4757370"/>
                  <a:pt x="2200356" y="4764512"/>
                  <a:pt x="2205363" y="4752372"/>
                </a:cubicBezTo>
                <a:cubicBezTo>
                  <a:pt x="2198210" y="4751658"/>
                  <a:pt x="2206793" y="4740231"/>
                  <a:pt x="2208224" y="4738089"/>
                </a:cubicBezTo>
                <a:cubicBezTo>
                  <a:pt x="2223245" y="4732375"/>
                  <a:pt x="2253287" y="4696669"/>
                  <a:pt x="2267592" y="4700954"/>
                </a:cubicBezTo>
                <a:cubicBezTo>
                  <a:pt x="2268308" y="4695955"/>
                  <a:pt x="2259724" y="4697384"/>
                  <a:pt x="2264015" y="4690242"/>
                </a:cubicBezTo>
                <a:cubicBezTo>
                  <a:pt x="2266162" y="4690955"/>
                  <a:pt x="2267592" y="4690955"/>
                  <a:pt x="2269022" y="4691670"/>
                </a:cubicBezTo>
                <a:cubicBezTo>
                  <a:pt x="2276175" y="4683814"/>
                  <a:pt x="2296203" y="4675959"/>
                  <a:pt x="2306217" y="4668103"/>
                </a:cubicBezTo>
                <a:cubicBezTo>
                  <a:pt x="2304071" y="4672388"/>
                  <a:pt x="2299780" y="4675959"/>
                  <a:pt x="2296203" y="4679530"/>
                </a:cubicBezTo>
                <a:cubicBezTo>
                  <a:pt x="2302641" y="4677387"/>
                  <a:pt x="2306217" y="4670960"/>
                  <a:pt x="2313371" y="4669532"/>
                </a:cubicBezTo>
                <a:cubicBezTo>
                  <a:pt x="2311940" y="4678815"/>
                  <a:pt x="2301926" y="4683814"/>
                  <a:pt x="2309078" y="4686671"/>
                </a:cubicBezTo>
                <a:cubicBezTo>
                  <a:pt x="2316946" y="4687384"/>
                  <a:pt x="2316231" y="4670960"/>
                  <a:pt x="2324099" y="4670960"/>
                </a:cubicBezTo>
                <a:cubicBezTo>
                  <a:pt x="2314085" y="4660247"/>
                  <a:pt x="2342697" y="4653106"/>
                  <a:pt x="2340551" y="4643108"/>
                </a:cubicBezTo>
                <a:cubicBezTo>
                  <a:pt x="2344843" y="4647393"/>
                  <a:pt x="2340551" y="4648108"/>
                  <a:pt x="2342697" y="4650964"/>
                </a:cubicBezTo>
                <a:cubicBezTo>
                  <a:pt x="2348418" y="4650250"/>
                  <a:pt x="2356287" y="4645965"/>
                  <a:pt x="2353425" y="4639538"/>
                </a:cubicBezTo>
                <a:cubicBezTo>
                  <a:pt x="2362725" y="4642394"/>
                  <a:pt x="2360579" y="4633110"/>
                  <a:pt x="2367732" y="4639538"/>
                </a:cubicBezTo>
                <a:cubicBezTo>
                  <a:pt x="2372739" y="4633110"/>
                  <a:pt x="2378460" y="4625969"/>
                  <a:pt x="2374169" y="4620256"/>
                </a:cubicBezTo>
                <a:cubicBezTo>
                  <a:pt x="2381321" y="4613115"/>
                  <a:pt x="2378460" y="4629540"/>
                  <a:pt x="2384898" y="4621684"/>
                </a:cubicBezTo>
                <a:cubicBezTo>
                  <a:pt x="2382037" y="4617400"/>
                  <a:pt x="2383467" y="4610972"/>
                  <a:pt x="2394912" y="4608115"/>
                </a:cubicBezTo>
                <a:cubicBezTo>
                  <a:pt x="2398488" y="4608115"/>
                  <a:pt x="2393481" y="4614542"/>
                  <a:pt x="2396342" y="4615971"/>
                </a:cubicBezTo>
                <a:cubicBezTo>
                  <a:pt x="2402781" y="4611686"/>
                  <a:pt x="2397058" y="4610972"/>
                  <a:pt x="2397774" y="4605973"/>
                </a:cubicBezTo>
                <a:cubicBezTo>
                  <a:pt x="2402065" y="4606688"/>
                  <a:pt x="2403495" y="4603832"/>
                  <a:pt x="2407072" y="4604545"/>
                </a:cubicBezTo>
                <a:cubicBezTo>
                  <a:pt x="2412795" y="4610259"/>
                  <a:pt x="2397058" y="4611686"/>
                  <a:pt x="2402781" y="4616686"/>
                </a:cubicBezTo>
                <a:cubicBezTo>
                  <a:pt x="2413509" y="4614542"/>
                  <a:pt x="2419947" y="4601688"/>
                  <a:pt x="2412795" y="4595261"/>
                </a:cubicBezTo>
                <a:cubicBezTo>
                  <a:pt x="2421377" y="4599546"/>
                  <a:pt x="2434252" y="4598832"/>
                  <a:pt x="2429245" y="4587405"/>
                </a:cubicBezTo>
                <a:cubicBezTo>
                  <a:pt x="2435682" y="4583122"/>
                  <a:pt x="2433537" y="4589549"/>
                  <a:pt x="2437114" y="4591691"/>
                </a:cubicBezTo>
                <a:cubicBezTo>
                  <a:pt x="2454996" y="4573123"/>
                  <a:pt x="2467870" y="4573123"/>
                  <a:pt x="2483607" y="4552413"/>
                </a:cubicBezTo>
                <a:cubicBezTo>
                  <a:pt x="2490759" y="4551699"/>
                  <a:pt x="2488613" y="4557412"/>
                  <a:pt x="2492190" y="4558841"/>
                </a:cubicBezTo>
                <a:cubicBezTo>
                  <a:pt x="2502204" y="4548842"/>
                  <a:pt x="2502919" y="4534560"/>
                  <a:pt x="2512218" y="4541700"/>
                </a:cubicBezTo>
                <a:cubicBezTo>
                  <a:pt x="2515794" y="4530989"/>
                  <a:pt x="2524378" y="4531703"/>
                  <a:pt x="2525092" y="4525990"/>
                </a:cubicBezTo>
                <a:cubicBezTo>
                  <a:pt x="2524378" y="4528846"/>
                  <a:pt x="2527954" y="4528846"/>
                  <a:pt x="2530815" y="4528846"/>
                </a:cubicBezTo>
                <a:cubicBezTo>
                  <a:pt x="2531531" y="4526704"/>
                  <a:pt x="2534392" y="4521705"/>
                  <a:pt x="2537968" y="4517420"/>
                </a:cubicBezTo>
                <a:cubicBezTo>
                  <a:pt x="2533676" y="4517420"/>
                  <a:pt x="2529385" y="4518848"/>
                  <a:pt x="2524378" y="4524561"/>
                </a:cubicBezTo>
                <a:cubicBezTo>
                  <a:pt x="2520801" y="4516707"/>
                  <a:pt x="2520801" y="4516707"/>
                  <a:pt x="2520801" y="4516707"/>
                </a:cubicBezTo>
                <a:cubicBezTo>
                  <a:pt x="2545120" y="4500995"/>
                  <a:pt x="2545120" y="4500995"/>
                  <a:pt x="2545120" y="4500995"/>
                </a:cubicBezTo>
                <a:cubicBezTo>
                  <a:pt x="2537968" y="4514563"/>
                  <a:pt x="2552988" y="4501709"/>
                  <a:pt x="2561572" y="4499567"/>
                </a:cubicBezTo>
                <a:cubicBezTo>
                  <a:pt x="2566579" y="4490997"/>
                  <a:pt x="2572301" y="4483141"/>
                  <a:pt x="2573016" y="4477429"/>
                </a:cubicBezTo>
                <a:cubicBezTo>
                  <a:pt x="2589469" y="4483856"/>
                  <a:pt x="2614502" y="4446721"/>
                  <a:pt x="2611642" y="4466002"/>
                </a:cubicBezTo>
                <a:cubicBezTo>
                  <a:pt x="2620940" y="4464574"/>
                  <a:pt x="2613788" y="4453148"/>
                  <a:pt x="2625232" y="4455290"/>
                </a:cubicBezTo>
                <a:cubicBezTo>
                  <a:pt x="2630239" y="4456719"/>
                  <a:pt x="2622370" y="4459575"/>
                  <a:pt x="2620225" y="4461718"/>
                </a:cubicBezTo>
                <a:cubicBezTo>
                  <a:pt x="2627377" y="4456719"/>
                  <a:pt x="2634530" y="4453148"/>
                  <a:pt x="2638107" y="4454577"/>
                </a:cubicBezTo>
                <a:cubicBezTo>
                  <a:pt x="2640253" y="4451719"/>
                  <a:pt x="2640968" y="4448148"/>
                  <a:pt x="2638107" y="4444578"/>
                </a:cubicBezTo>
                <a:cubicBezTo>
                  <a:pt x="2635961" y="4448863"/>
                  <a:pt x="2624516" y="4455290"/>
                  <a:pt x="2624516" y="4450292"/>
                </a:cubicBezTo>
                <a:cubicBezTo>
                  <a:pt x="2636677" y="4444578"/>
                  <a:pt x="2650267" y="4433152"/>
                  <a:pt x="2660281" y="4436009"/>
                </a:cubicBezTo>
                <a:cubicBezTo>
                  <a:pt x="2665287" y="4428153"/>
                  <a:pt x="2653844" y="4432438"/>
                  <a:pt x="2658850" y="4425296"/>
                </a:cubicBezTo>
                <a:cubicBezTo>
                  <a:pt x="2660996" y="4425296"/>
                  <a:pt x="2661712" y="4425296"/>
                  <a:pt x="2663142" y="4425296"/>
                </a:cubicBezTo>
                <a:cubicBezTo>
                  <a:pt x="2661712" y="4421726"/>
                  <a:pt x="2663142" y="4418155"/>
                  <a:pt x="2666719" y="4416013"/>
                </a:cubicBezTo>
                <a:cubicBezTo>
                  <a:pt x="2663857" y="4415299"/>
                  <a:pt x="2662426" y="4414584"/>
                  <a:pt x="2661712" y="4413157"/>
                </a:cubicBezTo>
                <a:cubicBezTo>
                  <a:pt x="2656705" y="4419584"/>
                  <a:pt x="2651698" y="4425296"/>
                  <a:pt x="2642398" y="4422440"/>
                </a:cubicBezTo>
                <a:cubicBezTo>
                  <a:pt x="2618795" y="4440294"/>
                  <a:pt x="2591614" y="4458147"/>
                  <a:pt x="2560141" y="4477429"/>
                </a:cubicBezTo>
                <a:cubicBezTo>
                  <a:pt x="2515794" y="4505994"/>
                  <a:pt x="2462863" y="4540987"/>
                  <a:pt x="2415655" y="4563125"/>
                </a:cubicBezTo>
                <a:cubicBezTo>
                  <a:pt x="2417086" y="4550985"/>
                  <a:pt x="2462863" y="4530989"/>
                  <a:pt x="2490759" y="4508851"/>
                </a:cubicBezTo>
                <a:cubicBezTo>
                  <a:pt x="2510787" y="4492426"/>
                  <a:pt x="2505064" y="4493853"/>
                  <a:pt x="2525808" y="4482428"/>
                </a:cubicBezTo>
                <a:cubicBezTo>
                  <a:pt x="2530099" y="4480285"/>
                  <a:pt x="2550843" y="4457433"/>
                  <a:pt x="2525808" y="4472429"/>
                </a:cubicBezTo>
                <a:cubicBezTo>
                  <a:pt x="2546551" y="4451006"/>
                  <a:pt x="2588753" y="4440294"/>
                  <a:pt x="2601628" y="4419584"/>
                </a:cubicBezTo>
                <a:cubicBezTo>
                  <a:pt x="2600913" y="4431009"/>
                  <a:pt x="2605919" y="4426011"/>
                  <a:pt x="2603774" y="4435294"/>
                </a:cubicBezTo>
                <a:cubicBezTo>
                  <a:pt x="2620225" y="4425296"/>
                  <a:pt x="2620225" y="4425296"/>
                  <a:pt x="2620225" y="4425296"/>
                </a:cubicBezTo>
                <a:cubicBezTo>
                  <a:pt x="2624516" y="4421726"/>
                  <a:pt x="2620940" y="4418155"/>
                  <a:pt x="2620225" y="4414584"/>
                </a:cubicBezTo>
                <a:cubicBezTo>
                  <a:pt x="2635961" y="4424582"/>
                  <a:pt x="2665287" y="4394589"/>
                  <a:pt x="2683170" y="4390304"/>
                </a:cubicBezTo>
                <a:cubicBezTo>
                  <a:pt x="2676017" y="4396731"/>
                  <a:pt x="2668149" y="4403158"/>
                  <a:pt x="2659565" y="4409586"/>
                </a:cubicBezTo>
                <a:cubicBezTo>
                  <a:pt x="2664572" y="4409586"/>
                  <a:pt x="2668149" y="4412442"/>
                  <a:pt x="2671010" y="4413870"/>
                </a:cubicBezTo>
                <a:cubicBezTo>
                  <a:pt x="2673156" y="4413157"/>
                  <a:pt x="2675301" y="4412442"/>
                  <a:pt x="2677447" y="4411728"/>
                </a:cubicBezTo>
                <a:cubicBezTo>
                  <a:pt x="2677447" y="4411728"/>
                  <a:pt x="2678163" y="4411014"/>
                  <a:pt x="2678163" y="4410299"/>
                </a:cubicBezTo>
                <a:cubicBezTo>
                  <a:pt x="2681738" y="4403872"/>
                  <a:pt x="2676017" y="4402445"/>
                  <a:pt x="2679593" y="4395303"/>
                </a:cubicBezTo>
                <a:cubicBezTo>
                  <a:pt x="2683885" y="4396016"/>
                  <a:pt x="2683885" y="4396016"/>
                  <a:pt x="2683885" y="4396016"/>
                </a:cubicBezTo>
                <a:cubicBezTo>
                  <a:pt x="2684600" y="4394589"/>
                  <a:pt x="2685315" y="4393160"/>
                  <a:pt x="2686745" y="4393874"/>
                </a:cubicBezTo>
                <a:cubicBezTo>
                  <a:pt x="2683885" y="4401730"/>
                  <a:pt x="2681738" y="4408872"/>
                  <a:pt x="2685315" y="4411728"/>
                </a:cubicBezTo>
                <a:cubicBezTo>
                  <a:pt x="2693184" y="4403158"/>
                  <a:pt x="2690322" y="4413157"/>
                  <a:pt x="2691752" y="4418155"/>
                </a:cubicBezTo>
                <a:cubicBezTo>
                  <a:pt x="2701766" y="4415299"/>
                  <a:pt x="2696759" y="4407443"/>
                  <a:pt x="2703198" y="4399587"/>
                </a:cubicBezTo>
                <a:cubicBezTo>
                  <a:pt x="2715357" y="4398874"/>
                  <a:pt x="2735385" y="4386733"/>
                  <a:pt x="2728947" y="4373164"/>
                </a:cubicBezTo>
                <a:cubicBezTo>
                  <a:pt x="2738961" y="4373879"/>
                  <a:pt x="2730378" y="4386733"/>
                  <a:pt x="2736815" y="4389589"/>
                </a:cubicBezTo>
                <a:cubicBezTo>
                  <a:pt x="2736815" y="4383877"/>
                  <a:pt x="2741108" y="4375306"/>
                  <a:pt x="2739676" y="4369594"/>
                </a:cubicBezTo>
                <a:cubicBezTo>
                  <a:pt x="2747545" y="4368166"/>
                  <a:pt x="2754697" y="4365309"/>
                  <a:pt x="2758989" y="4355311"/>
                </a:cubicBezTo>
                <a:cubicBezTo>
                  <a:pt x="2767573" y="4355311"/>
                  <a:pt x="2756129" y="4369594"/>
                  <a:pt x="2768288" y="4366737"/>
                </a:cubicBezTo>
                <a:cubicBezTo>
                  <a:pt x="2770434" y="4361025"/>
                  <a:pt x="2772580" y="4356025"/>
                  <a:pt x="2774725" y="4350313"/>
                </a:cubicBezTo>
                <a:cubicBezTo>
                  <a:pt x="2779017" y="4359596"/>
                  <a:pt x="2786169" y="4348884"/>
                  <a:pt x="2796183" y="4348884"/>
                </a:cubicBezTo>
                <a:cubicBezTo>
                  <a:pt x="2796899" y="4345313"/>
                  <a:pt x="2794753" y="4344599"/>
                  <a:pt x="2796899" y="4341028"/>
                </a:cubicBezTo>
                <a:cubicBezTo>
                  <a:pt x="2808344" y="4338886"/>
                  <a:pt x="2823365" y="4329603"/>
                  <a:pt x="2822649" y="4314605"/>
                </a:cubicBezTo>
                <a:cubicBezTo>
                  <a:pt x="2827656" y="4321032"/>
                  <a:pt x="2839816" y="4311035"/>
                  <a:pt x="2837670" y="4304607"/>
                </a:cubicBezTo>
                <a:cubicBezTo>
                  <a:pt x="2852691" y="4311749"/>
                  <a:pt x="2854121" y="4291039"/>
                  <a:pt x="2865566" y="4291039"/>
                </a:cubicBezTo>
                <a:cubicBezTo>
                  <a:pt x="2863419" y="4284612"/>
                  <a:pt x="2866996" y="4288896"/>
                  <a:pt x="2870573" y="4283898"/>
                </a:cubicBezTo>
                <a:cubicBezTo>
                  <a:pt x="2867712" y="4283898"/>
                  <a:pt x="2866281" y="4282469"/>
                  <a:pt x="2864851" y="4281041"/>
                </a:cubicBezTo>
                <a:cubicBezTo>
                  <a:pt x="2869142" y="4275327"/>
                  <a:pt x="2872003" y="4266758"/>
                  <a:pt x="2879156" y="4267473"/>
                </a:cubicBezTo>
                <a:cubicBezTo>
                  <a:pt x="2876295" y="4273900"/>
                  <a:pt x="2865566" y="4277470"/>
                  <a:pt x="2873433" y="4282469"/>
                </a:cubicBezTo>
                <a:cubicBezTo>
                  <a:pt x="2883447" y="4270329"/>
                  <a:pt x="2901329" y="4276042"/>
                  <a:pt x="2912059" y="4265329"/>
                </a:cubicBezTo>
                <a:cubicBezTo>
                  <a:pt x="2917066" y="4259617"/>
                  <a:pt x="2917782" y="4254635"/>
                  <a:pt x="2912775" y="4250360"/>
                </a:cubicBezTo>
                <a:cubicBezTo>
                  <a:pt x="2898468" y="4251783"/>
                  <a:pt x="2912059" y="4263902"/>
                  <a:pt x="2900614" y="4266044"/>
                </a:cubicBezTo>
                <a:cubicBezTo>
                  <a:pt x="2904906" y="4256056"/>
                  <a:pt x="2896323" y="4254635"/>
                  <a:pt x="2895608" y="4247509"/>
                </a:cubicBezTo>
                <a:cubicBezTo>
                  <a:pt x="2902761" y="4254635"/>
                  <a:pt x="2909913" y="4246079"/>
                  <a:pt x="2917782" y="4243223"/>
                </a:cubicBezTo>
                <a:cubicBezTo>
                  <a:pt x="2917782" y="4249646"/>
                  <a:pt x="2916350" y="4256769"/>
                  <a:pt x="2924219" y="4257480"/>
                </a:cubicBezTo>
                <a:cubicBezTo>
                  <a:pt x="2927080" y="4253208"/>
                  <a:pt x="2921357" y="4246079"/>
                  <a:pt x="2928510" y="4245366"/>
                </a:cubicBezTo>
                <a:cubicBezTo>
                  <a:pt x="2928510" y="4248223"/>
                  <a:pt x="2929226" y="4251073"/>
                  <a:pt x="2930656" y="4253208"/>
                </a:cubicBezTo>
                <a:cubicBezTo>
                  <a:pt x="2936378" y="4248223"/>
                  <a:pt x="2942101" y="4241085"/>
                  <a:pt x="2948538" y="4236094"/>
                </a:cubicBezTo>
                <a:cubicBezTo>
                  <a:pt x="2959267" y="4242510"/>
                  <a:pt x="2974288" y="4219699"/>
                  <a:pt x="2987878" y="4216848"/>
                </a:cubicBezTo>
                <a:cubicBezTo>
                  <a:pt x="2985018" y="4216134"/>
                  <a:pt x="2987164" y="4211145"/>
                  <a:pt x="2986448" y="4209005"/>
                </a:cubicBezTo>
                <a:cubicBezTo>
                  <a:pt x="2990025" y="4207579"/>
                  <a:pt x="2995031" y="4208295"/>
                  <a:pt x="2996462" y="4200453"/>
                </a:cubicBezTo>
                <a:cubicBezTo>
                  <a:pt x="3008622" y="4209005"/>
                  <a:pt x="3011483" y="4191897"/>
                  <a:pt x="3020781" y="4184057"/>
                </a:cubicBezTo>
                <a:cubicBezTo>
                  <a:pt x="3020066" y="4191186"/>
                  <a:pt x="3027934" y="4181921"/>
                  <a:pt x="3028649" y="4188333"/>
                </a:cubicBezTo>
                <a:cubicBezTo>
                  <a:pt x="3026504" y="4196175"/>
                  <a:pt x="3023642" y="4200453"/>
                  <a:pt x="3018635" y="4201878"/>
                </a:cubicBezTo>
                <a:cubicBezTo>
                  <a:pt x="3027934" y="4210433"/>
                  <a:pt x="3041525" y="4196888"/>
                  <a:pt x="3047962" y="4186196"/>
                </a:cubicBezTo>
                <a:cubicBezTo>
                  <a:pt x="3041525" y="4186909"/>
                  <a:pt x="3039379" y="4194751"/>
                  <a:pt x="3032226" y="4191186"/>
                </a:cubicBezTo>
                <a:cubicBezTo>
                  <a:pt x="3044386" y="4177643"/>
                  <a:pt x="3060121" y="4170514"/>
                  <a:pt x="3070851" y="4154057"/>
                </a:cubicBezTo>
                <a:cubicBezTo>
                  <a:pt x="3071566" y="4151243"/>
                  <a:pt x="3068705" y="4151243"/>
                  <a:pt x="3065128" y="4150541"/>
                </a:cubicBezTo>
                <a:cubicBezTo>
                  <a:pt x="3070135" y="4138371"/>
                  <a:pt x="3070135" y="4138371"/>
                  <a:pt x="3070135" y="4138371"/>
                </a:cubicBezTo>
                <a:cubicBezTo>
                  <a:pt x="3078003" y="4138371"/>
                  <a:pt x="3072281" y="4148391"/>
                  <a:pt x="3080149" y="4148391"/>
                </a:cubicBezTo>
                <a:cubicBezTo>
                  <a:pt x="3095170" y="4146233"/>
                  <a:pt x="3088017" y="4132671"/>
                  <a:pt x="3100892" y="4136249"/>
                </a:cubicBezTo>
                <a:cubicBezTo>
                  <a:pt x="3101608" y="4125519"/>
                  <a:pt x="3086587" y="4131227"/>
                  <a:pt x="3082295" y="4135540"/>
                </a:cubicBezTo>
                <a:cubicBezTo>
                  <a:pt x="3083726" y="4124093"/>
                  <a:pt x="3098747" y="4129090"/>
                  <a:pt x="3095170" y="4119812"/>
                </a:cubicBezTo>
                <a:cubicBezTo>
                  <a:pt x="3105184" y="4121952"/>
                  <a:pt x="3098031" y="4136249"/>
                  <a:pt x="3112336" y="4135540"/>
                </a:cubicBezTo>
                <a:cubicBezTo>
                  <a:pt x="3118059" y="4125519"/>
                  <a:pt x="3145240" y="4114107"/>
                  <a:pt x="3133080" y="4098413"/>
                </a:cubicBezTo>
                <a:cubicBezTo>
                  <a:pt x="3128073" y="4106974"/>
                  <a:pt x="3121636" y="4112680"/>
                  <a:pt x="3114482" y="4118387"/>
                </a:cubicBezTo>
                <a:cubicBezTo>
                  <a:pt x="3111622" y="4111254"/>
                  <a:pt x="3123782" y="4111254"/>
                  <a:pt x="3116629" y="4105547"/>
                </a:cubicBezTo>
                <a:cubicBezTo>
                  <a:pt x="3130219" y="4101980"/>
                  <a:pt x="3146671" y="4080583"/>
                  <a:pt x="3155969" y="4082010"/>
                </a:cubicBezTo>
                <a:cubicBezTo>
                  <a:pt x="3153108" y="4082010"/>
                  <a:pt x="3150962" y="4083435"/>
                  <a:pt x="3149531" y="4085576"/>
                </a:cubicBezTo>
                <a:cubicBezTo>
                  <a:pt x="3155969" y="4088428"/>
                  <a:pt x="3161690" y="4080583"/>
                  <a:pt x="3156685" y="4091995"/>
                </a:cubicBezTo>
                <a:cubicBezTo>
                  <a:pt x="3152392" y="4100554"/>
                  <a:pt x="3153824" y="4082722"/>
                  <a:pt x="3149531" y="4090569"/>
                </a:cubicBezTo>
                <a:cubicBezTo>
                  <a:pt x="3143094" y="4103408"/>
                  <a:pt x="3154538" y="4091995"/>
                  <a:pt x="3153824" y="4099128"/>
                </a:cubicBezTo>
                <a:cubicBezTo>
                  <a:pt x="3144524" y="4102695"/>
                  <a:pt x="3151678" y="4111254"/>
                  <a:pt x="3140233" y="4117672"/>
                </a:cubicBezTo>
                <a:cubicBezTo>
                  <a:pt x="3147385" y="4119100"/>
                  <a:pt x="3151678" y="4113393"/>
                  <a:pt x="3156685" y="4109826"/>
                </a:cubicBezTo>
                <a:cubicBezTo>
                  <a:pt x="3157399" y="4104834"/>
                  <a:pt x="3156685" y="4096274"/>
                  <a:pt x="3164552" y="4096274"/>
                </a:cubicBezTo>
                <a:cubicBezTo>
                  <a:pt x="3165268" y="4099841"/>
                  <a:pt x="3163122" y="4105547"/>
                  <a:pt x="3167413" y="4106974"/>
                </a:cubicBezTo>
                <a:cubicBezTo>
                  <a:pt x="3171704" y="4101980"/>
                  <a:pt x="3177427" y="4097702"/>
                  <a:pt x="3172420" y="4092708"/>
                </a:cubicBezTo>
                <a:cubicBezTo>
                  <a:pt x="3166698" y="4099128"/>
                  <a:pt x="3164552" y="4086289"/>
                  <a:pt x="3158830" y="4092708"/>
                </a:cubicBezTo>
                <a:cubicBezTo>
                  <a:pt x="3160976" y="4081294"/>
                  <a:pt x="3170274" y="4086289"/>
                  <a:pt x="3175997" y="4082722"/>
                </a:cubicBezTo>
                <a:cubicBezTo>
                  <a:pt x="3177427" y="4079156"/>
                  <a:pt x="3180288" y="4074163"/>
                  <a:pt x="3177427" y="4072736"/>
                </a:cubicBezTo>
                <a:cubicBezTo>
                  <a:pt x="3173852" y="4077730"/>
                  <a:pt x="3168129" y="4079156"/>
                  <a:pt x="3163122" y="4080583"/>
                </a:cubicBezTo>
                <a:cubicBezTo>
                  <a:pt x="3162406" y="4070596"/>
                  <a:pt x="3168129" y="4077016"/>
                  <a:pt x="3170990" y="4066317"/>
                </a:cubicBezTo>
                <a:cubicBezTo>
                  <a:pt x="3161690" y="4069171"/>
                  <a:pt x="3155969" y="4077016"/>
                  <a:pt x="3146671" y="4079869"/>
                </a:cubicBezTo>
                <a:cubicBezTo>
                  <a:pt x="3147385" y="4077016"/>
                  <a:pt x="3150246" y="4073449"/>
                  <a:pt x="3147385" y="4072736"/>
                </a:cubicBezTo>
                <a:cubicBezTo>
                  <a:pt x="3142378" y="4076302"/>
                  <a:pt x="3138087" y="4079869"/>
                  <a:pt x="3143094" y="4084149"/>
                </a:cubicBezTo>
                <a:cubicBezTo>
                  <a:pt x="3133080" y="4087002"/>
                  <a:pt x="3124496" y="4091282"/>
                  <a:pt x="3121636" y="4098413"/>
                </a:cubicBezTo>
                <a:cubicBezTo>
                  <a:pt x="3123066" y="4091995"/>
                  <a:pt x="3114482" y="4097702"/>
                  <a:pt x="3115198" y="4102695"/>
                </a:cubicBezTo>
                <a:cubicBezTo>
                  <a:pt x="3112336" y="4102695"/>
                  <a:pt x="3110906" y="4100554"/>
                  <a:pt x="3109475" y="4099128"/>
                </a:cubicBezTo>
                <a:cubicBezTo>
                  <a:pt x="3106615" y="4101980"/>
                  <a:pt x="3104468" y="4105547"/>
                  <a:pt x="3103038" y="4111254"/>
                </a:cubicBezTo>
                <a:cubicBezTo>
                  <a:pt x="3090879" y="4106261"/>
                  <a:pt x="3085872" y="4116960"/>
                  <a:pt x="3079435" y="4124806"/>
                </a:cubicBezTo>
                <a:cubicBezTo>
                  <a:pt x="3080865" y="4120526"/>
                  <a:pt x="3072997" y="4121952"/>
                  <a:pt x="3072997" y="4118387"/>
                </a:cubicBezTo>
                <a:cubicBezTo>
                  <a:pt x="3072281" y="4119100"/>
                  <a:pt x="3072281" y="4119100"/>
                  <a:pt x="3072281" y="4119812"/>
                </a:cubicBezTo>
                <a:cubicBezTo>
                  <a:pt x="3072997" y="4119812"/>
                  <a:pt x="3073712" y="4120526"/>
                  <a:pt x="3072997" y="4122666"/>
                </a:cubicBezTo>
                <a:cubicBezTo>
                  <a:pt x="3053684" y="4136970"/>
                  <a:pt x="3053684" y="4136970"/>
                  <a:pt x="3053684" y="4136970"/>
                </a:cubicBezTo>
                <a:cubicBezTo>
                  <a:pt x="3052253" y="4136249"/>
                  <a:pt x="3052253" y="4135540"/>
                  <a:pt x="3051539" y="4134800"/>
                </a:cubicBezTo>
                <a:cubicBezTo>
                  <a:pt x="3044386" y="4138371"/>
                  <a:pt x="3037948" y="4141943"/>
                  <a:pt x="3037233" y="4151243"/>
                </a:cubicBezTo>
                <a:cubicBezTo>
                  <a:pt x="3034372" y="4149839"/>
                  <a:pt x="3032226" y="4150541"/>
                  <a:pt x="3030079" y="4151943"/>
                </a:cubicBezTo>
                <a:cubicBezTo>
                  <a:pt x="3030795" y="4152645"/>
                  <a:pt x="3030795" y="4152645"/>
                  <a:pt x="3030795" y="4153347"/>
                </a:cubicBezTo>
                <a:cubicBezTo>
                  <a:pt x="3026504" y="4154057"/>
                  <a:pt x="3030079" y="4156932"/>
                  <a:pt x="3028649" y="4160528"/>
                </a:cubicBezTo>
                <a:cubicBezTo>
                  <a:pt x="3025072" y="4161230"/>
                  <a:pt x="3022927" y="4163362"/>
                  <a:pt x="3018635" y="4161915"/>
                </a:cubicBezTo>
                <a:cubicBezTo>
                  <a:pt x="3018635" y="4161915"/>
                  <a:pt x="3019351" y="4161230"/>
                  <a:pt x="3019351" y="4160528"/>
                </a:cubicBezTo>
                <a:cubicBezTo>
                  <a:pt x="3016490" y="4159810"/>
                  <a:pt x="3015774" y="4157651"/>
                  <a:pt x="3012198" y="4156932"/>
                </a:cubicBezTo>
                <a:cubicBezTo>
                  <a:pt x="3012913" y="4172652"/>
                  <a:pt x="2987878" y="4167657"/>
                  <a:pt x="2979295" y="4176928"/>
                </a:cubicBezTo>
                <a:cubicBezTo>
                  <a:pt x="2978580" y="4180493"/>
                  <a:pt x="2981441" y="4181921"/>
                  <a:pt x="2981441" y="4184769"/>
                </a:cubicBezTo>
                <a:cubicBezTo>
                  <a:pt x="2972857" y="4189047"/>
                  <a:pt x="2970711" y="4190472"/>
                  <a:pt x="2960698" y="4196888"/>
                </a:cubicBezTo>
                <a:cubicBezTo>
                  <a:pt x="2957836" y="4192610"/>
                  <a:pt x="2967850" y="4187622"/>
                  <a:pt x="2960698" y="4184057"/>
                </a:cubicBezTo>
                <a:cubicBezTo>
                  <a:pt x="2955691" y="4211857"/>
                  <a:pt x="2924219" y="4215421"/>
                  <a:pt x="2911343" y="4224687"/>
                </a:cubicBezTo>
                <a:cubicBezTo>
                  <a:pt x="2912775" y="4226115"/>
                  <a:pt x="2914205" y="4227541"/>
                  <a:pt x="2914920" y="4229678"/>
                </a:cubicBezTo>
                <a:cubicBezTo>
                  <a:pt x="2920642" y="4226115"/>
                  <a:pt x="2919927" y="4227541"/>
                  <a:pt x="2914920" y="4231816"/>
                </a:cubicBezTo>
                <a:cubicBezTo>
                  <a:pt x="2914920" y="4232530"/>
                  <a:pt x="2914920" y="4233956"/>
                  <a:pt x="2914205" y="4235382"/>
                </a:cubicBezTo>
                <a:cubicBezTo>
                  <a:pt x="2911343" y="4234669"/>
                  <a:pt x="2908482" y="4236094"/>
                  <a:pt x="2907052" y="4238231"/>
                </a:cubicBezTo>
                <a:cubicBezTo>
                  <a:pt x="2905621" y="4238231"/>
                  <a:pt x="2904906" y="4238945"/>
                  <a:pt x="2904191" y="4239659"/>
                </a:cubicBezTo>
                <a:cubicBezTo>
                  <a:pt x="2902761" y="4241085"/>
                  <a:pt x="2900614" y="4243223"/>
                  <a:pt x="2897754" y="4243936"/>
                </a:cubicBezTo>
                <a:cubicBezTo>
                  <a:pt x="2892031" y="4248936"/>
                  <a:pt x="2884163" y="4253922"/>
                  <a:pt x="2874865" y="4260331"/>
                </a:cubicBezTo>
                <a:cubicBezTo>
                  <a:pt x="2869858" y="4247509"/>
                  <a:pt x="2890601" y="4246079"/>
                  <a:pt x="2893461" y="4243936"/>
                </a:cubicBezTo>
                <a:cubicBezTo>
                  <a:pt x="2894892" y="4242510"/>
                  <a:pt x="2896323" y="4241796"/>
                  <a:pt x="2897754" y="4241085"/>
                </a:cubicBezTo>
                <a:cubicBezTo>
                  <a:pt x="2899184" y="4236094"/>
                  <a:pt x="2899184" y="4232530"/>
                  <a:pt x="2897754" y="4229678"/>
                </a:cubicBezTo>
                <a:cubicBezTo>
                  <a:pt x="2877726" y="4239659"/>
                  <a:pt x="2858412" y="4258905"/>
                  <a:pt x="2838386" y="4271757"/>
                </a:cubicBezTo>
                <a:cubicBezTo>
                  <a:pt x="2833379" y="4283898"/>
                  <a:pt x="2820504" y="4281041"/>
                  <a:pt x="2815497" y="4293895"/>
                </a:cubicBezTo>
                <a:cubicBezTo>
                  <a:pt x="2816211" y="4287468"/>
                  <a:pt x="2819072" y="4283898"/>
                  <a:pt x="2821218" y="4281041"/>
                </a:cubicBezTo>
                <a:cubicBezTo>
                  <a:pt x="2816927" y="4282469"/>
                  <a:pt x="2812635" y="4283898"/>
                  <a:pt x="2808344" y="4283898"/>
                </a:cubicBezTo>
                <a:cubicBezTo>
                  <a:pt x="2811920" y="4282469"/>
                  <a:pt x="2816211" y="4281754"/>
                  <a:pt x="2818358" y="4275327"/>
                </a:cubicBezTo>
                <a:cubicBezTo>
                  <a:pt x="2811204" y="4276042"/>
                  <a:pt x="2814065" y="4271043"/>
                  <a:pt x="2808344" y="4271043"/>
                </a:cubicBezTo>
                <a:cubicBezTo>
                  <a:pt x="2807628" y="4276042"/>
                  <a:pt x="2806197" y="4278184"/>
                  <a:pt x="2804051" y="4279612"/>
                </a:cubicBezTo>
                <a:cubicBezTo>
                  <a:pt x="2800476" y="4289610"/>
                  <a:pt x="2797614" y="4298895"/>
                  <a:pt x="2794753" y="4306749"/>
                </a:cubicBezTo>
                <a:cubicBezTo>
                  <a:pt x="2811204" y="4296037"/>
                  <a:pt x="2826225" y="4286754"/>
                  <a:pt x="2841246" y="4278898"/>
                </a:cubicBezTo>
                <a:cubicBezTo>
                  <a:pt x="2844107" y="4274614"/>
                  <a:pt x="2846968" y="4271043"/>
                  <a:pt x="2848398" y="4274614"/>
                </a:cubicBezTo>
                <a:cubicBezTo>
                  <a:pt x="2849114" y="4274614"/>
                  <a:pt x="2849114" y="4273900"/>
                  <a:pt x="2849830" y="4273900"/>
                </a:cubicBezTo>
                <a:cubicBezTo>
                  <a:pt x="2849830" y="4274614"/>
                  <a:pt x="2849114" y="4274614"/>
                  <a:pt x="2849114" y="4274614"/>
                </a:cubicBezTo>
                <a:cubicBezTo>
                  <a:pt x="2849114" y="4275327"/>
                  <a:pt x="2849114" y="4275327"/>
                  <a:pt x="2849114" y="4275327"/>
                </a:cubicBezTo>
                <a:cubicBezTo>
                  <a:pt x="2849114" y="4275327"/>
                  <a:pt x="2848398" y="4275327"/>
                  <a:pt x="2848398" y="4275327"/>
                </a:cubicBezTo>
                <a:cubicBezTo>
                  <a:pt x="2846968" y="4277470"/>
                  <a:pt x="2844823" y="4278898"/>
                  <a:pt x="2843392" y="4281041"/>
                </a:cubicBezTo>
                <a:cubicBezTo>
                  <a:pt x="2841246" y="4284612"/>
                  <a:pt x="2839100" y="4288183"/>
                  <a:pt x="2835524" y="4288896"/>
                </a:cubicBezTo>
                <a:cubicBezTo>
                  <a:pt x="2821934" y="4301037"/>
                  <a:pt x="2806197" y="4311749"/>
                  <a:pt x="2789030" y="4323175"/>
                </a:cubicBezTo>
                <a:cubicBezTo>
                  <a:pt x="2788316" y="4324603"/>
                  <a:pt x="2788316" y="4326745"/>
                  <a:pt x="2787600" y="4328174"/>
                </a:cubicBezTo>
                <a:cubicBezTo>
                  <a:pt x="2786885" y="4326032"/>
                  <a:pt x="2786885" y="4325317"/>
                  <a:pt x="2786169" y="4324603"/>
                </a:cubicBezTo>
                <a:cubicBezTo>
                  <a:pt x="2782593" y="4327459"/>
                  <a:pt x="2778302" y="4330316"/>
                  <a:pt x="2774010" y="4332459"/>
                </a:cubicBezTo>
                <a:cubicBezTo>
                  <a:pt x="2771864" y="4343885"/>
                  <a:pt x="2764711" y="4359596"/>
                  <a:pt x="2760420" y="4353169"/>
                </a:cubicBezTo>
                <a:cubicBezTo>
                  <a:pt x="2762566" y="4348884"/>
                  <a:pt x="2765427" y="4343171"/>
                  <a:pt x="2768288" y="4336030"/>
                </a:cubicBezTo>
                <a:cubicBezTo>
                  <a:pt x="2763281" y="4339600"/>
                  <a:pt x="2757559" y="4343171"/>
                  <a:pt x="2751836" y="4346742"/>
                </a:cubicBezTo>
                <a:cubicBezTo>
                  <a:pt x="2752552" y="4348169"/>
                  <a:pt x="2752552" y="4350313"/>
                  <a:pt x="2751836" y="4351740"/>
                </a:cubicBezTo>
                <a:cubicBezTo>
                  <a:pt x="2748260" y="4352454"/>
                  <a:pt x="2744683" y="4354596"/>
                  <a:pt x="2741108" y="4355311"/>
                </a:cubicBezTo>
                <a:cubicBezTo>
                  <a:pt x="2741822" y="4354596"/>
                  <a:pt x="2741822" y="4353883"/>
                  <a:pt x="2741822" y="4353169"/>
                </a:cubicBezTo>
                <a:cubicBezTo>
                  <a:pt x="2738246" y="4355311"/>
                  <a:pt x="2735385" y="4357454"/>
                  <a:pt x="2731808" y="4360310"/>
                </a:cubicBezTo>
                <a:cubicBezTo>
                  <a:pt x="2731808" y="4360310"/>
                  <a:pt x="2731808" y="4361025"/>
                  <a:pt x="2731808" y="4361738"/>
                </a:cubicBezTo>
                <a:cubicBezTo>
                  <a:pt x="2726801" y="4365309"/>
                  <a:pt x="2725371" y="4376021"/>
                  <a:pt x="2718218" y="4375306"/>
                </a:cubicBezTo>
                <a:cubicBezTo>
                  <a:pt x="2721794" y="4370308"/>
                  <a:pt x="2721794" y="4369594"/>
                  <a:pt x="2721080" y="4367452"/>
                </a:cubicBezTo>
                <a:cubicBezTo>
                  <a:pt x="2715357" y="4371022"/>
                  <a:pt x="2709635" y="4375306"/>
                  <a:pt x="2704628" y="4379591"/>
                </a:cubicBezTo>
                <a:cubicBezTo>
                  <a:pt x="2705343" y="4371022"/>
                  <a:pt x="2705343" y="4361738"/>
                  <a:pt x="2707489" y="4353169"/>
                </a:cubicBezTo>
                <a:cubicBezTo>
                  <a:pt x="2724655" y="4341028"/>
                  <a:pt x="2710350" y="4360310"/>
                  <a:pt x="2718218" y="4363881"/>
                </a:cubicBezTo>
                <a:cubicBezTo>
                  <a:pt x="2726087" y="4356740"/>
                  <a:pt x="2734669" y="4350313"/>
                  <a:pt x="2742538" y="4344599"/>
                </a:cubicBezTo>
                <a:cubicBezTo>
                  <a:pt x="2744683" y="4341028"/>
                  <a:pt x="2746115" y="4336030"/>
                  <a:pt x="2748975" y="4333173"/>
                </a:cubicBezTo>
                <a:cubicBezTo>
                  <a:pt x="2751122" y="4333886"/>
                  <a:pt x="2753982" y="4333886"/>
                  <a:pt x="2755413" y="4334601"/>
                </a:cubicBezTo>
                <a:cubicBezTo>
                  <a:pt x="2761850" y="4330316"/>
                  <a:pt x="2767573" y="4325317"/>
                  <a:pt x="2774010" y="4321032"/>
                </a:cubicBezTo>
                <a:cubicBezTo>
                  <a:pt x="2776871" y="4312463"/>
                  <a:pt x="2778302" y="4304607"/>
                  <a:pt x="2776871" y="4298895"/>
                </a:cubicBezTo>
                <a:cubicBezTo>
                  <a:pt x="2780448" y="4300322"/>
                  <a:pt x="2781878" y="4296752"/>
                  <a:pt x="2784024" y="4293895"/>
                </a:cubicBezTo>
                <a:cubicBezTo>
                  <a:pt x="2779732" y="4292467"/>
                  <a:pt x="2776871" y="4295324"/>
                  <a:pt x="2771864" y="4295324"/>
                </a:cubicBezTo>
                <a:cubicBezTo>
                  <a:pt x="2769003" y="4300322"/>
                  <a:pt x="2772580" y="4301037"/>
                  <a:pt x="2773295" y="4303893"/>
                </a:cubicBezTo>
                <a:cubicBezTo>
                  <a:pt x="2766143" y="4304607"/>
                  <a:pt x="2756843" y="4322461"/>
                  <a:pt x="2752552" y="4315320"/>
                </a:cubicBezTo>
                <a:cubicBezTo>
                  <a:pt x="2756129" y="4311749"/>
                  <a:pt x="2762566" y="4313176"/>
                  <a:pt x="2763996" y="4304607"/>
                </a:cubicBezTo>
                <a:cubicBezTo>
                  <a:pt x="2756129" y="4308178"/>
                  <a:pt x="2754697" y="4306749"/>
                  <a:pt x="2753267" y="4303893"/>
                </a:cubicBezTo>
                <a:cubicBezTo>
                  <a:pt x="2751836" y="4305322"/>
                  <a:pt x="2749690" y="4306749"/>
                  <a:pt x="2747545" y="4308178"/>
                </a:cubicBezTo>
                <a:cubicBezTo>
                  <a:pt x="2747545" y="4308893"/>
                  <a:pt x="2747545" y="4308893"/>
                  <a:pt x="2748260" y="4309606"/>
                </a:cubicBezTo>
                <a:cubicBezTo>
                  <a:pt x="2744683" y="4313891"/>
                  <a:pt x="2738961" y="4316747"/>
                  <a:pt x="2732524" y="4320318"/>
                </a:cubicBezTo>
                <a:cubicBezTo>
                  <a:pt x="2725371" y="4326032"/>
                  <a:pt x="2718218" y="4331744"/>
                  <a:pt x="2710350" y="4336744"/>
                </a:cubicBezTo>
                <a:cubicBezTo>
                  <a:pt x="2708920" y="4341028"/>
                  <a:pt x="2704628" y="4345313"/>
                  <a:pt x="2702482" y="4350313"/>
                </a:cubicBezTo>
                <a:cubicBezTo>
                  <a:pt x="2697475" y="4351026"/>
                  <a:pt x="2699621" y="4346027"/>
                  <a:pt x="2698906" y="4343885"/>
                </a:cubicBezTo>
                <a:cubicBezTo>
                  <a:pt x="2696759" y="4344599"/>
                  <a:pt x="2695329" y="4345313"/>
                  <a:pt x="2693184" y="4346027"/>
                </a:cubicBezTo>
                <a:cubicBezTo>
                  <a:pt x="2690322" y="4354596"/>
                  <a:pt x="2685315" y="4359596"/>
                  <a:pt x="2681024" y="4365309"/>
                </a:cubicBezTo>
                <a:cubicBezTo>
                  <a:pt x="2684600" y="4366737"/>
                  <a:pt x="2688177" y="4362452"/>
                  <a:pt x="2688177" y="4366023"/>
                </a:cubicBezTo>
                <a:cubicBezTo>
                  <a:pt x="2680308" y="4366023"/>
                  <a:pt x="2679593" y="4376021"/>
                  <a:pt x="2683170" y="4378164"/>
                </a:cubicBezTo>
                <a:cubicBezTo>
                  <a:pt x="2676731" y="4378877"/>
                  <a:pt x="2674586" y="4387447"/>
                  <a:pt x="2666719" y="4385305"/>
                </a:cubicBezTo>
                <a:cubicBezTo>
                  <a:pt x="2666719" y="4377450"/>
                  <a:pt x="2672440" y="4380306"/>
                  <a:pt x="2674586" y="4376735"/>
                </a:cubicBezTo>
                <a:cubicBezTo>
                  <a:pt x="2666719" y="4377450"/>
                  <a:pt x="2673156" y="4371022"/>
                  <a:pt x="2675301" y="4368879"/>
                </a:cubicBezTo>
                <a:cubicBezTo>
                  <a:pt x="2668149" y="4373164"/>
                  <a:pt x="2662426" y="4375306"/>
                  <a:pt x="2657419" y="4371736"/>
                </a:cubicBezTo>
                <a:cubicBezTo>
                  <a:pt x="2660281" y="4372450"/>
                  <a:pt x="2661712" y="4368879"/>
                  <a:pt x="2662426" y="4366737"/>
                </a:cubicBezTo>
                <a:cubicBezTo>
                  <a:pt x="2656705" y="4367452"/>
                  <a:pt x="2650982" y="4369594"/>
                  <a:pt x="2644544" y="4377450"/>
                </a:cubicBezTo>
                <a:cubicBezTo>
                  <a:pt x="2640968" y="4383162"/>
                  <a:pt x="2636677" y="4388876"/>
                  <a:pt x="2631670" y="4392447"/>
                </a:cubicBezTo>
                <a:cubicBezTo>
                  <a:pt x="2633816" y="4386733"/>
                  <a:pt x="2638107" y="4379591"/>
                  <a:pt x="2631670" y="4378877"/>
                </a:cubicBezTo>
                <a:cubicBezTo>
                  <a:pt x="2630954" y="4379591"/>
                  <a:pt x="2630239" y="4380306"/>
                  <a:pt x="2629523" y="4381020"/>
                </a:cubicBezTo>
                <a:cubicBezTo>
                  <a:pt x="2628809" y="4391732"/>
                  <a:pt x="2620940" y="4408872"/>
                  <a:pt x="2610926" y="4404587"/>
                </a:cubicBezTo>
                <a:cubicBezTo>
                  <a:pt x="2613788" y="4405301"/>
                  <a:pt x="2621656" y="4398874"/>
                  <a:pt x="2615933" y="4397445"/>
                </a:cubicBezTo>
                <a:cubicBezTo>
                  <a:pt x="2608781" y="4402445"/>
                  <a:pt x="2600197" y="4406015"/>
                  <a:pt x="2593760" y="4414584"/>
                </a:cubicBezTo>
                <a:cubicBezTo>
                  <a:pt x="2592329" y="4413870"/>
                  <a:pt x="2590899" y="4413870"/>
                  <a:pt x="2590183" y="4413870"/>
                </a:cubicBezTo>
                <a:cubicBezTo>
                  <a:pt x="2586607" y="4416727"/>
                  <a:pt x="2583030" y="4418869"/>
                  <a:pt x="2579455" y="4421011"/>
                </a:cubicBezTo>
                <a:cubicBezTo>
                  <a:pt x="2578739" y="4422440"/>
                  <a:pt x="2578739" y="4423155"/>
                  <a:pt x="2578023" y="4424582"/>
                </a:cubicBezTo>
                <a:cubicBezTo>
                  <a:pt x="2575162" y="4423155"/>
                  <a:pt x="2573016" y="4425296"/>
                  <a:pt x="2570871" y="4425296"/>
                </a:cubicBezTo>
                <a:cubicBezTo>
                  <a:pt x="2565148" y="4427438"/>
                  <a:pt x="2559427" y="4429582"/>
                  <a:pt x="2553704" y="4430296"/>
                </a:cubicBezTo>
                <a:cubicBezTo>
                  <a:pt x="2547982" y="4435294"/>
                  <a:pt x="2556565" y="4432438"/>
                  <a:pt x="2557280" y="4438151"/>
                </a:cubicBezTo>
                <a:cubicBezTo>
                  <a:pt x="2550843" y="4443865"/>
                  <a:pt x="2540829" y="4437437"/>
                  <a:pt x="2539399" y="4441008"/>
                </a:cubicBezTo>
                <a:cubicBezTo>
                  <a:pt x="2538683" y="4441721"/>
                  <a:pt x="2538683" y="4442436"/>
                  <a:pt x="2538683" y="4443150"/>
                </a:cubicBezTo>
                <a:cubicBezTo>
                  <a:pt x="2537968" y="4443865"/>
                  <a:pt x="2537253" y="4443865"/>
                  <a:pt x="2536538" y="4444578"/>
                </a:cubicBezTo>
                <a:cubicBezTo>
                  <a:pt x="2532961" y="4448863"/>
                  <a:pt x="2529385" y="4453148"/>
                  <a:pt x="2525092" y="4456719"/>
                </a:cubicBezTo>
                <a:cubicBezTo>
                  <a:pt x="2525092" y="4453148"/>
                  <a:pt x="2524378" y="4450292"/>
                  <a:pt x="2523662" y="4447435"/>
                </a:cubicBezTo>
                <a:cubicBezTo>
                  <a:pt x="2522947" y="4448863"/>
                  <a:pt x="2522232" y="4449577"/>
                  <a:pt x="2521517" y="4451006"/>
                </a:cubicBezTo>
                <a:cubicBezTo>
                  <a:pt x="2520085" y="4451006"/>
                  <a:pt x="2520085" y="4450292"/>
                  <a:pt x="2519371" y="4450292"/>
                </a:cubicBezTo>
                <a:cubicBezTo>
                  <a:pt x="2519371" y="4451006"/>
                  <a:pt x="2519371" y="4451719"/>
                  <a:pt x="2519371" y="4453148"/>
                </a:cubicBezTo>
                <a:cubicBezTo>
                  <a:pt x="2513648" y="4459575"/>
                  <a:pt x="2504350" y="4459575"/>
                  <a:pt x="2493620" y="4458861"/>
                </a:cubicBezTo>
                <a:cubicBezTo>
                  <a:pt x="2487898" y="4471716"/>
                  <a:pt x="2501489" y="4460289"/>
                  <a:pt x="2502204" y="4468145"/>
                </a:cubicBezTo>
                <a:cubicBezTo>
                  <a:pt x="2480745" y="4473858"/>
                  <a:pt x="2467156" y="4494568"/>
                  <a:pt x="2453565" y="4506709"/>
                </a:cubicBezTo>
                <a:cubicBezTo>
                  <a:pt x="2454280" y="4499567"/>
                  <a:pt x="2460003" y="4502424"/>
                  <a:pt x="2461433" y="4497424"/>
                </a:cubicBezTo>
                <a:cubicBezTo>
                  <a:pt x="2454280" y="4498139"/>
                  <a:pt x="2460003" y="4490283"/>
                  <a:pt x="2452849" y="4490997"/>
                </a:cubicBezTo>
                <a:cubicBezTo>
                  <a:pt x="2441405" y="4518848"/>
                  <a:pt x="2415655" y="4515278"/>
                  <a:pt x="2399204" y="4531703"/>
                </a:cubicBezTo>
                <a:cubicBezTo>
                  <a:pt x="2402781" y="4525276"/>
                  <a:pt x="2401349" y="4522419"/>
                  <a:pt x="2394912" y="4523134"/>
                </a:cubicBezTo>
                <a:cubicBezTo>
                  <a:pt x="2392051" y="4532417"/>
                  <a:pt x="2388474" y="4540987"/>
                  <a:pt x="2382753" y="4544558"/>
                </a:cubicBezTo>
                <a:cubicBezTo>
                  <a:pt x="2383467" y="4541700"/>
                  <a:pt x="2382037" y="4540273"/>
                  <a:pt x="2379891" y="4538844"/>
                </a:cubicBezTo>
                <a:cubicBezTo>
                  <a:pt x="2368446" y="4553841"/>
                  <a:pt x="2350565" y="4555983"/>
                  <a:pt x="2340551" y="4573837"/>
                </a:cubicBezTo>
                <a:cubicBezTo>
                  <a:pt x="2341981" y="4569552"/>
                  <a:pt x="2340551" y="4567410"/>
                  <a:pt x="2338404" y="4565268"/>
                </a:cubicBezTo>
                <a:cubicBezTo>
                  <a:pt x="2317662" y="4585263"/>
                  <a:pt x="2318378" y="4578836"/>
                  <a:pt x="2298350" y="4587405"/>
                </a:cubicBezTo>
                <a:cubicBezTo>
                  <a:pt x="2301210" y="4582407"/>
                  <a:pt x="2301210" y="4578122"/>
                  <a:pt x="2297634" y="4577408"/>
                </a:cubicBezTo>
                <a:cubicBezTo>
                  <a:pt x="2293343" y="4589549"/>
                  <a:pt x="2289766" y="4576693"/>
                  <a:pt x="2285475" y="4585263"/>
                </a:cubicBezTo>
                <a:cubicBezTo>
                  <a:pt x="2282613" y="4590976"/>
                  <a:pt x="2282613" y="4595261"/>
                  <a:pt x="2283329" y="4598118"/>
                </a:cubicBezTo>
                <a:cubicBezTo>
                  <a:pt x="2279036" y="4598118"/>
                  <a:pt x="2275461" y="4598832"/>
                  <a:pt x="2272599" y="4601688"/>
                </a:cubicBezTo>
                <a:cubicBezTo>
                  <a:pt x="2271168" y="4605973"/>
                  <a:pt x="2278322" y="4603832"/>
                  <a:pt x="2277606" y="4607402"/>
                </a:cubicBezTo>
                <a:cubicBezTo>
                  <a:pt x="2264731" y="4611686"/>
                  <a:pt x="2269022" y="4606688"/>
                  <a:pt x="2256863" y="4614542"/>
                </a:cubicBezTo>
                <a:cubicBezTo>
                  <a:pt x="2260440" y="4615971"/>
                  <a:pt x="2268308" y="4613829"/>
                  <a:pt x="2263301" y="4620971"/>
                </a:cubicBezTo>
                <a:cubicBezTo>
                  <a:pt x="2257578" y="4619542"/>
                  <a:pt x="2250426" y="4622398"/>
                  <a:pt x="2244703" y="4625255"/>
                </a:cubicBezTo>
                <a:cubicBezTo>
                  <a:pt x="2244703" y="4625255"/>
                  <a:pt x="2245419" y="4625969"/>
                  <a:pt x="2245419" y="4625969"/>
                </a:cubicBezTo>
                <a:cubicBezTo>
                  <a:pt x="2240412" y="4630254"/>
                  <a:pt x="2236835" y="4630969"/>
                  <a:pt x="2233974" y="4629540"/>
                </a:cubicBezTo>
                <a:cubicBezTo>
                  <a:pt x="2227537" y="4631683"/>
                  <a:pt x="2223245" y="4631683"/>
                  <a:pt x="2223960" y="4622398"/>
                </a:cubicBezTo>
                <a:cubicBezTo>
                  <a:pt x="2214661" y="4623827"/>
                  <a:pt x="2210370" y="4635967"/>
                  <a:pt x="2201786" y="4639538"/>
                </a:cubicBezTo>
                <a:cubicBezTo>
                  <a:pt x="2202502" y="4636681"/>
                  <a:pt x="2204647" y="4632396"/>
                  <a:pt x="2202502" y="4631683"/>
                </a:cubicBezTo>
                <a:cubicBezTo>
                  <a:pt x="2195349" y="4641681"/>
                  <a:pt x="2191058" y="4630254"/>
                  <a:pt x="2183190" y="4638823"/>
                </a:cubicBezTo>
                <a:cubicBezTo>
                  <a:pt x="2183190" y="4647393"/>
                  <a:pt x="2191058" y="4650250"/>
                  <a:pt x="2190342" y="4658106"/>
                </a:cubicBezTo>
                <a:cubicBezTo>
                  <a:pt x="2183190" y="4651678"/>
                  <a:pt x="2165307" y="4656677"/>
                  <a:pt x="2167453" y="4670245"/>
                </a:cubicBezTo>
                <a:cubicBezTo>
                  <a:pt x="2139557" y="4682386"/>
                  <a:pt x="2113092" y="4697384"/>
                  <a:pt x="2086627" y="4713094"/>
                </a:cubicBezTo>
                <a:cubicBezTo>
                  <a:pt x="2085196" y="4714523"/>
                  <a:pt x="2084481" y="4715236"/>
                  <a:pt x="2083050" y="4715950"/>
                </a:cubicBezTo>
                <a:cubicBezTo>
                  <a:pt x="2083050" y="4715950"/>
                  <a:pt x="2083050" y="4715950"/>
                  <a:pt x="2082335" y="4715950"/>
                </a:cubicBezTo>
                <a:cubicBezTo>
                  <a:pt x="2075898" y="4719521"/>
                  <a:pt x="2069461" y="4723806"/>
                  <a:pt x="2063022" y="4727377"/>
                </a:cubicBezTo>
                <a:cubicBezTo>
                  <a:pt x="2055154" y="4736660"/>
                  <a:pt x="2038703" y="4745230"/>
                  <a:pt x="2027974" y="4754514"/>
                </a:cubicBezTo>
                <a:cubicBezTo>
                  <a:pt x="2026543" y="4749516"/>
                  <a:pt x="2032266" y="4744516"/>
                  <a:pt x="2041564" y="4739517"/>
                </a:cubicBezTo>
                <a:cubicBezTo>
                  <a:pt x="2036557" y="4742374"/>
                  <a:pt x="2031550" y="4745230"/>
                  <a:pt x="2026543" y="4748087"/>
                </a:cubicBezTo>
                <a:cubicBezTo>
                  <a:pt x="2023682" y="4750943"/>
                  <a:pt x="2021537" y="4754514"/>
                  <a:pt x="2019391" y="4756656"/>
                </a:cubicBezTo>
                <a:cubicBezTo>
                  <a:pt x="2020821" y="4758085"/>
                  <a:pt x="2022967" y="4759513"/>
                  <a:pt x="2025112" y="4760941"/>
                </a:cubicBezTo>
                <a:cubicBezTo>
                  <a:pt x="2020821" y="4760941"/>
                  <a:pt x="2018675" y="4765226"/>
                  <a:pt x="2015098" y="4766655"/>
                </a:cubicBezTo>
                <a:cubicBezTo>
                  <a:pt x="2015098" y="4767368"/>
                  <a:pt x="2014384" y="4768082"/>
                  <a:pt x="2012953" y="4769511"/>
                </a:cubicBezTo>
                <a:cubicBezTo>
                  <a:pt x="1998647" y="4770226"/>
                  <a:pt x="1987203" y="4773082"/>
                  <a:pt x="1975758" y="4778080"/>
                </a:cubicBezTo>
                <a:cubicBezTo>
                  <a:pt x="1975044" y="4778080"/>
                  <a:pt x="1975044" y="4778795"/>
                  <a:pt x="1975044" y="4778795"/>
                </a:cubicBezTo>
                <a:cubicBezTo>
                  <a:pt x="1974328" y="4778795"/>
                  <a:pt x="1974328" y="4778795"/>
                  <a:pt x="1974328" y="4778795"/>
                </a:cubicBezTo>
                <a:cubicBezTo>
                  <a:pt x="1972182" y="4779509"/>
                  <a:pt x="1970037" y="4780223"/>
                  <a:pt x="1968606" y="4780937"/>
                </a:cubicBezTo>
                <a:cubicBezTo>
                  <a:pt x="1968606" y="4781651"/>
                  <a:pt x="1968606" y="4782365"/>
                  <a:pt x="1968606" y="4783080"/>
                </a:cubicBezTo>
                <a:cubicBezTo>
                  <a:pt x="1967175" y="4783080"/>
                  <a:pt x="1966460" y="4782365"/>
                  <a:pt x="1965744" y="4782365"/>
                </a:cubicBezTo>
                <a:cubicBezTo>
                  <a:pt x="1950723" y="4790221"/>
                  <a:pt x="1934272" y="4801646"/>
                  <a:pt x="1910668" y="4817358"/>
                </a:cubicBezTo>
                <a:cubicBezTo>
                  <a:pt x="1909595" y="4810573"/>
                  <a:pt x="1905839" y="4808252"/>
                  <a:pt x="1900743" y="4808163"/>
                </a:cubicBezTo>
                <a:lnTo>
                  <a:pt x="1892031" y="4810198"/>
                </a:lnTo>
                <a:lnTo>
                  <a:pt x="1888853" y="4814944"/>
                </a:lnTo>
                <a:cubicBezTo>
                  <a:pt x="1891647" y="4818669"/>
                  <a:pt x="1901428" y="4808983"/>
                  <a:pt x="1903522" y="4813453"/>
                </a:cubicBezTo>
                <a:cubicBezTo>
                  <a:pt x="1911207" y="4821649"/>
                  <a:pt x="1886059" y="4826865"/>
                  <a:pt x="1891647" y="4834317"/>
                </a:cubicBezTo>
                <a:cubicBezTo>
                  <a:pt x="1880470" y="4842513"/>
                  <a:pt x="1888853" y="4817179"/>
                  <a:pt x="1877676" y="4825376"/>
                </a:cubicBezTo>
                <a:lnTo>
                  <a:pt x="1891871" y="4810235"/>
                </a:lnTo>
                <a:lnTo>
                  <a:pt x="1882773" y="4812359"/>
                </a:lnTo>
                <a:cubicBezTo>
                  <a:pt x="1876334" y="4805217"/>
                  <a:pt x="1886348" y="4800219"/>
                  <a:pt x="1885633" y="4793792"/>
                </a:cubicBezTo>
                <a:cubicBezTo>
                  <a:pt x="1885633" y="4793792"/>
                  <a:pt x="1886348" y="4793792"/>
                  <a:pt x="1886348" y="4793792"/>
                </a:cubicBezTo>
                <a:cubicBezTo>
                  <a:pt x="1886348" y="4790936"/>
                  <a:pt x="1884918" y="4789507"/>
                  <a:pt x="1883487" y="4783794"/>
                </a:cubicBezTo>
                <a:cubicBezTo>
                  <a:pt x="1888494" y="4779509"/>
                  <a:pt x="1895647" y="4780937"/>
                  <a:pt x="1897794" y="4770226"/>
                </a:cubicBezTo>
                <a:cubicBezTo>
                  <a:pt x="1912814" y="4770939"/>
                  <a:pt x="1922113" y="4759513"/>
                  <a:pt x="1936418" y="4752372"/>
                </a:cubicBezTo>
                <a:cubicBezTo>
                  <a:pt x="1939995" y="4744516"/>
                  <a:pt x="1947148" y="4735946"/>
                  <a:pt x="1951439" y="4730948"/>
                </a:cubicBezTo>
                <a:cubicBezTo>
                  <a:pt x="1961453" y="4722377"/>
                  <a:pt x="1961453" y="4731662"/>
                  <a:pt x="1970037" y="4726662"/>
                </a:cubicBezTo>
                <a:cubicBezTo>
                  <a:pt x="1967175" y="4725948"/>
                  <a:pt x="1965030" y="4725235"/>
                  <a:pt x="1967175" y="4721664"/>
                </a:cubicBezTo>
                <a:cubicBezTo>
                  <a:pt x="1972182" y="4723092"/>
                  <a:pt x="1974328" y="4718093"/>
                  <a:pt x="1978619" y="4717379"/>
                </a:cubicBezTo>
                <a:cubicBezTo>
                  <a:pt x="1981481" y="4714523"/>
                  <a:pt x="1985772" y="4711665"/>
                  <a:pt x="1990063" y="4708809"/>
                </a:cubicBezTo>
                <a:cubicBezTo>
                  <a:pt x="1990779" y="4707381"/>
                  <a:pt x="1990779" y="4705953"/>
                  <a:pt x="1991495" y="4704524"/>
                </a:cubicBezTo>
                <a:cubicBezTo>
                  <a:pt x="1993640" y="4704524"/>
                  <a:pt x="1994356" y="4704524"/>
                  <a:pt x="1995786" y="4704524"/>
                </a:cubicBezTo>
                <a:cubicBezTo>
                  <a:pt x="1997932" y="4703096"/>
                  <a:pt x="2000077" y="4702382"/>
                  <a:pt x="2002224" y="4700954"/>
                </a:cubicBezTo>
                <a:cubicBezTo>
                  <a:pt x="2002939" y="4698811"/>
                  <a:pt x="2003654" y="4696669"/>
                  <a:pt x="2005084" y="4693813"/>
                </a:cubicBezTo>
                <a:cubicBezTo>
                  <a:pt x="2007231" y="4693813"/>
                  <a:pt x="2008661" y="4695240"/>
                  <a:pt x="2009377" y="4695955"/>
                </a:cubicBezTo>
                <a:cubicBezTo>
                  <a:pt x="2010091" y="4695240"/>
                  <a:pt x="2011523" y="4695240"/>
                  <a:pt x="2012238" y="4694526"/>
                </a:cubicBezTo>
                <a:cubicBezTo>
                  <a:pt x="2014384" y="4690242"/>
                  <a:pt x="2016530" y="4684528"/>
                  <a:pt x="2020105" y="4683101"/>
                </a:cubicBezTo>
                <a:cubicBezTo>
                  <a:pt x="2021537" y="4685957"/>
                  <a:pt x="2021537" y="4687384"/>
                  <a:pt x="2021537" y="4689528"/>
                </a:cubicBezTo>
                <a:cubicBezTo>
                  <a:pt x="2040849" y="4678815"/>
                  <a:pt x="2060161" y="4670960"/>
                  <a:pt x="2065884" y="4675245"/>
                </a:cubicBezTo>
                <a:lnTo>
                  <a:pt x="2064510" y="4662213"/>
                </a:lnTo>
                <a:lnTo>
                  <a:pt x="2065168" y="4662391"/>
                </a:lnTo>
                <a:lnTo>
                  <a:pt x="2065300" y="4662151"/>
                </a:lnTo>
                <a:lnTo>
                  <a:pt x="2071606" y="4665693"/>
                </a:lnTo>
                <a:cubicBezTo>
                  <a:pt x="2073394" y="4665426"/>
                  <a:pt x="2074825" y="4664176"/>
                  <a:pt x="2076613" y="4663818"/>
                </a:cubicBezTo>
                <a:cubicBezTo>
                  <a:pt x="2080189" y="4659533"/>
                  <a:pt x="2082335" y="4655962"/>
                  <a:pt x="2085912" y="4658106"/>
                </a:cubicBezTo>
                <a:cubicBezTo>
                  <a:pt x="2087342" y="4655962"/>
                  <a:pt x="2089488" y="4654535"/>
                  <a:pt x="2091634" y="4650250"/>
                </a:cubicBezTo>
                <a:cubicBezTo>
                  <a:pt x="2085912" y="4650250"/>
                  <a:pt x="2076613" y="4663818"/>
                  <a:pt x="2073752" y="4655249"/>
                </a:cubicBezTo>
                <a:cubicBezTo>
                  <a:pt x="2082335" y="4647393"/>
                  <a:pt x="2093780" y="4645965"/>
                  <a:pt x="2102362" y="4639538"/>
                </a:cubicBezTo>
                <a:cubicBezTo>
                  <a:pt x="2096641" y="4629540"/>
                  <a:pt x="2123106" y="4622398"/>
                  <a:pt x="2130259" y="4613115"/>
                </a:cubicBezTo>
                <a:cubicBezTo>
                  <a:pt x="2128829" y="4613115"/>
                  <a:pt x="2126683" y="4613115"/>
                  <a:pt x="2124536" y="4613829"/>
                </a:cubicBezTo>
                <a:cubicBezTo>
                  <a:pt x="2115953" y="4623827"/>
                  <a:pt x="2106655" y="4630969"/>
                  <a:pt x="2098071" y="4629540"/>
                </a:cubicBezTo>
                <a:cubicBezTo>
                  <a:pt x="2100217" y="4633110"/>
                  <a:pt x="2096641" y="4637396"/>
                  <a:pt x="2092349" y="4639538"/>
                </a:cubicBezTo>
                <a:cubicBezTo>
                  <a:pt x="2095210" y="4632396"/>
                  <a:pt x="2095210" y="4628112"/>
                  <a:pt x="2089488" y="4628112"/>
                </a:cubicBezTo>
                <a:cubicBezTo>
                  <a:pt x="2087342" y="4629540"/>
                  <a:pt x="2085912" y="4630969"/>
                  <a:pt x="2083766" y="4631683"/>
                </a:cubicBezTo>
                <a:cubicBezTo>
                  <a:pt x="2083050" y="4636681"/>
                  <a:pt x="2085196" y="4642394"/>
                  <a:pt x="2077328" y="4645965"/>
                </a:cubicBezTo>
                <a:cubicBezTo>
                  <a:pt x="2079475" y="4639538"/>
                  <a:pt x="2081620" y="4633825"/>
                  <a:pt x="2077328" y="4633110"/>
                </a:cubicBezTo>
                <a:cubicBezTo>
                  <a:pt x="2075182" y="4633825"/>
                  <a:pt x="2073752" y="4634539"/>
                  <a:pt x="2071606" y="4635252"/>
                </a:cubicBezTo>
                <a:cubicBezTo>
                  <a:pt x="2069461" y="4638110"/>
                  <a:pt x="2068029" y="4639538"/>
                  <a:pt x="2072321" y="4641681"/>
                </a:cubicBezTo>
                <a:cubicBezTo>
                  <a:pt x="2073752" y="4638823"/>
                  <a:pt x="2074468" y="4634539"/>
                  <a:pt x="2077328" y="4634539"/>
                </a:cubicBezTo>
                <a:cubicBezTo>
                  <a:pt x="2079117" y="4639538"/>
                  <a:pt x="2076613" y="4643287"/>
                  <a:pt x="2073394" y="4647393"/>
                </a:cubicBezTo>
                <a:lnTo>
                  <a:pt x="2065300" y="4662151"/>
                </a:lnTo>
                <a:lnTo>
                  <a:pt x="2064454" y="4661676"/>
                </a:lnTo>
                <a:lnTo>
                  <a:pt x="2064510" y="4662213"/>
                </a:lnTo>
                <a:lnTo>
                  <a:pt x="2046571" y="4657391"/>
                </a:lnTo>
                <a:cubicBezTo>
                  <a:pt x="2033696" y="4665247"/>
                  <a:pt x="2025112" y="4669532"/>
                  <a:pt x="2017245" y="4673816"/>
                </a:cubicBezTo>
                <a:cubicBezTo>
                  <a:pt x="2012238" y="4703811"/>
                  <a:pt x="1970751" y="4693098"/>
                  <a:pt x="1962883" y="4715236"/>
                </a:cubicBezTo>
                <a:cubicBezTo>
                  <a:pt x="1965744" y="4709523"/>
                  <a:pt x="1965744" y="4705953"/>
                  <a:pt x="1965030" y="4702382"/>
                </a:cubicBezTo>
                <a:cubicBezTo>
                  <a:pt x="1939279" y="4718807"/>
                  <a:pt x="1907807" y="4743087"/>
                  <a:pt x="1888494" y="4738803"/>
                </a:cubicBezTo>
                <a:cubicBezTo>
                  <a:pt x="1896362" y="4739517"/>
                  <a:pt x="1921397" y="4727377"/>
                  <a:pt x="1915675" y="4718807"/>
                </a:cubicBezTo>
                <a:cubicBezTo>
                  <a:pt x="1905661" y="4710952"/>
                  <a:pt x="1899939" y="4725948"/>
                  <a:pt x="1888494" y="4718093"/>
                </a:cubicBezTo>
                <a:cubicBezTo>
                  <a:pt x="1882773" y="4725948"/>
                  <a:pt x="1868466" y="4723806"/>
                  <a:pt x="1864175" y="4727377"/>
                </a:cubicBezTo>
                <a:cubicBezTo>
                  <a:pt x="1869897" y="4727377"/>
                  <a:pt x="1867036" y="4718093"/>
                  <a:pt x="1865606" y="4717379"/>
                </a:cubicBezTo>
                <a:cubicBezTo>
                  <a:pt x="1860599" y="4720950"/>
                  <a:pt x="1845578" y="4718807"/>
                  <a:pt x="1853445" y="4725948"/>
                </a:cubicBezTo>
                <a:cubicBezTo>
                  <a:pt x="1843431" y="4729519"/>
                  <a:pt x="1849154" y="4723092"/>
                  <a:pt x="1844147" y="4719521"/>
                </a:cubicBezTo>
                <a:cubicBezTo>
                  <a:pt x="1842717" y="4725948"/>
                  <a:pt x="1834849" y="4720235"/>
                  <a:pt x="1832703" y="4725235"/>
                </a:cubicBezTo>
                <a:cubicBezTo>
                  <a:pt x="1834849" y="4733804"/>
                  <a:pt x="1836994" y="4727377"/>
                  <a:pt x="1843431" y="4726662"/>
                </a:cubicBezTo>
                <a:cubicBezTo>
                  <a:pt x="1846293" y="4732375"/>
                  <a:pt x="1841286" y="4730948"/>
                  <a:pt x="1839140" y="4739517"/>
                </a:cubicBezTo>
                <a:cubicBezTo>
                  <a:pt x="1834133" y="4736660"/>
                  <a:pt x="1831272" y="4738803"/>
                  <a:pt x="1830557" y="4745945"/>
                </a:cubicBezTo>
                <a:cubicBezTo>
                  <a:pt x="1827696" y="4739517"/>
                  <a:pt x="1816251" y="4750229"/>
                  <a:pt x="1819112" y="4738803"/>
                </a:cubicBezTo>
                <a:cubicBezTo>
                  <a:pt x="1821258" y="4738089"/>
                  <a:pt x="1829126" y="4745945"/>
                  <a:pt x="1833417" y="4730948"/>
                </a:cubicBezTo>
                <a:cubicBezTo>
                  <a:pt x="1820543" y="4734518"/>
                  <a:pt x="1825550" y="4726662"/>
                  <a:pt x="1817682" y="4723092"/>
                </a:cubicBezTo>
                <a:cubicBezTo>
                  <a:pt x="1816252" y="4729162"/>
                  <a:pt x="1812496" y="4730233"/>
                  <a:pt x="1808473" y="4730679"/>
                </a:cubicBezTo>
                <a:lnTo>
                  <a:pt x="1800871" y="4733377"/>
                </a:lnTo>
                <a:lnTo>
                  <a:pt x="1801230" y="4733090"/>
                </a:lnTo>
                <a:cubicBezTo>
                  <a:pt x="1800515" y="4733804"/>
                  <a:pt x="1799084" y="4734518"/>
                  <a:pt x="1797654" y="4734518"/>
                </a:cubicBezTo>
                <a:lnTo>
                  <a:pt x="1800871" y="4733377"/>
                </a:lnTo>
                <a:lnTo>
                  <a:pt x="1772619" y="4755943"/>
                </a:lnTo>
                <a:cubicBezTo>
                  <a:pt x="1766897" y="4759513"/>
                  <a:pt x="1760460" y="4762370"/>
                  <a:pt x="1754021" y="4765940"/>
                </a:cubicBezTo>
                <a:cubicBezTo>
                  <a:pt x="1750446" y="4767368"/>
                  <a:pt x="1747584" y="4769511"/>
                  <a:pt x="1744007" y="4770939"/>
                </a:cubicBezTo>
                <a:cubicBezTo>
                  <a:pt x="1742577" y="4771653"/>
                  <a:pt x="1739716" y="4773082"/>
                  <a:pt x="1739716" y="4773082"/>
                </a:cubicBezTo>
                <a:cubicBezTo>
                  <a:pt x="1737570" y="4773796"/>
                  <a:pt x="1737570" y="4773796"/>
                  <a:pt x="1737570" y="4773796"/>
                </a:cubicBezTo>
                <a:cubicBezTo>
                  <a:pt x="1738286" y="4771653"/>
                  <a:pt x="1737570" y="4770939"/>
                  <a:pt x="1739001" y="4768797"/>
                </a:cubicBezTo>
                <a:cubicBezTo>
                  <a:pt x="1741147" y="4766655"/>
                  <a:pt x="1744007" y="4763797"/>
                  <a:pt x="1746154" y="4761655"/>
                </a:cubicBezTo>
                <a:cubicBezTo>
                  <a:pt x="1751876" y="4757370"/>
                  <a:pt x="1758314" y="4753799"/>
                  <a:pt x="1764751" y="4750229"/>
                </a:cubicBezTo>
                <a:cubicBezTo>
                  <a:pt x="1776195" y="4743802"/>
                  <a:pt x="1788356" y="4738803"/>
                  <a:pt x="1796938" y="4735233"/>
                </a:cubicBezTo>
                <a:cubicBezTo>
                  <a:pt x="1798370" y="4728091"/>
                  <a:pt x="1803377" y="4728804"/>
                  <a:pt x="1804091" y="4721664"/>
                </a:cubicBezTo>
                <a:cubicBezTo>
                  <a:pt x="1813389" y="4724521"/>
                  <a:pt x="1817682" y="4718807"/>
                  <a:pt x="1823403" y="4713808"/>
                </a:cubicBezTo>
                <a:cubicBezTo>
                  <a:pt x="1820543" y="4713094"/>
                  <a:pt x="1819112" y="4708809"/>
                  <a:pt x="1822689" y="4708809"/>
                </a:cubicBezTo>
                <a:cubicBezTo>
                  <a:pt x="1824119" y="4709523"/>
                  <a:pt x="1825550" y="4709523"/>
                  <a:pt x="1827696" y="4708809"/>
                </a:cubicBezTo>
                <a:cubicBezTo>
                  <a:pt x="1826265" y="4708094"/>
                  <a:pt x="1826265" y="4707381"/>
                  <a:pt x="1825550" y="4706667"/>
                </a:cubicBezTo>
                <a:cubicBezTo>
                  <a:pt x="1817682" y="4710952"/>
                  <a:pt x="1817682" y="4710952"/>
                  <a:pt x="1817682" y="4710952"/>
                </a:cubicBezTo>
                <a:cubicBezTo>
                  <a:pt x="1819828" y="4685957"/>
                  <a:pt x="1869897" y="4674530"/>
                  <a:pt x="1884203" y="4654535"/>
                </a:cubicBezTo>
                <a:cubicBezTo>
                  <a:pt x="1889925" y="4652393"/>
                  <a:pt x="1892787" y="4655249"/>
                  <a:pt x="1899224" y="4653106"/>
                </a:cubicBezTo>
                <a:cubicBezTo>
                  <a:pt x="1898508" y="4657391"/>
                  <a:pt x="1896362" y="4661676"/>
                  <a:pt x="1889210" y="4665247"/>
                </a:cubicBezTo>
                <a:cubicBezTo>
                  <a:pt x="1894217" y="4666675"/>
                  <a:pt x="1897078" y="4663104"/>
                  <a:pt x="1901369" y="4660247"/>
                </a:cubicBezTo>
                <a:cubicBezTo>
                  <a:pt x="1900654" y="4658106"/>
                  <a:pt x="1901369" y="4655962"/>
                  <a:pt x="1902085" y="4653106"/>
                </a:cubicBezTo>
                <a:cubicBezTo>
                  <a:pt x="1905661" y="4652393"/>
                  <a:pt x="1908522" y="4650250"/>
                  <a:pt x="1912099" y="4648108"/>
                </a:cubicBezTo>
                <a:cubicBezTo>
                  <a:pt x="1911383" y="4646679"/>
                  <a:pt x="1910668" y="4644537"/>
                  <a:pt x="1909953" y="4643108"/>
                </a:cubicBezTo>
                <a:cubicBezTo>
                  <a:pt x="1924974" y="4635967"/>
                  <a:pt x="1939995" y="4634539"/>
                  <a:pt x="1956446" y="4620256"/>
                </a:cubicBezTo>
                <a:cubicBezTo>
                  <a:pt x="1957162" y="4623113"/>
                  <a:pt x="1952155" y="4625255"/>
                  <a:pt x="1949293" y="4628112"/>
                </a:cubicBezTo>
                <a:cubicBezTo>
                  <a:pt x="1947862" y="4639538"/>
                  <a:pt x="1962169" y="4623827"/>
                  <a:pt x="1961453" y="4633110"/>
                </a:cubicBezTo>
                <a:cubicBezTo>
                  <a:pt x="1965030" y="4631683"/>
                  <a:pt x="1967175" y="4629540"/>
                  <a:pt x="1968606" y="4626683"/>
                </a:cubicBezTo>
                <a:cubicBezTo>
                  <a:pt x="1977189" y="4627398"/>
                  <a:pt x="1970751" y="4637396"/>
                  <a:pt x="1981481" y="4636681"/>
                </a:cubicBezTo>
                <a:cubicBezTo>
                  <a:pt x="1978619" y="4628112"/>
                  <a:pt x="1990779" y="4625969"/>
                  <a:pt x="1987918" y="4616686"/>
                </a:cubicBezTo>
                <a:cubicBezTo>
                  <a:pt x="1993640" y="4619542"/>
                  <a:pt x="1994356" y="4612401"/>
                  <a:pt x="1998647" y="4613115"/>
                </a:cubicBezTo>
                <a:cubicBezTo>
                  <a:pt x="1997932" y="4616686"/>
                  <a:pt x="1996502" y="4620256"/>
                  <a:pt x="1999363" y="4620971"/>
                </a:cubicBezTo>
                <a:cubicBezTo>
                  <a:pt x="2002939" y="4613115"/>
                  <a:pt x="2007231" y="4604545"/>
                  <a:pt x="2012238" y="4595976"/>
                </a:cubicBezTo>
                <a:cubicBezTo>
                  <a:pt x="2007946" y="4597403"/>
                  <a:pt x="2003654" y="4599546"/>
                  <a:pt x="2000077" y="4603117"/>
                </a:cubicBezTo>
                <a:cubicBezTo>
                  <a:pt x="2003654" y="4603832"/>
                  <a:pt x="2007946" y="4603832"/>
                  <a:pt x="2005084" y="4609544"/>
                </a:cubicBezTo>
                <a:cubicBezTo>
                  <a:pt x="1996502" y="4607402"/>
                  <a:pt x="1999363" y="4605259"/>
                  <a:pt x="1991495" y="4607402"/>
                </a:cubicBezTo>
                <a:cubicBezTo>
                  <a:pt x="1991495" y="4606688"/>
                  <a:pt x="1991495" y="4605973"/>
                  <a:pt x="1991495" y="4605259"/>
                </a:cubicBezTo>
                <a:cubicBezTo>
                  <a:pt x="1982196" y="4610259"/>
                  <a:pt x="1972182" y="4614542"/>
                  <a:pt x="1961453" y="4620971"/>
                </a:cubicBezTo>
                <a:cubicBezTo>
                  <a:pt x="1968606" y="4608830"/>
                  <a:pt x="1980051" y="4603832"/>
                  <a:pt x="1992210" y="4598118"/>
                </a:cubicBezTo>
                <a:cubicBezTo>
                  <a:pt x="1992210" y="4596690"/>
                  <a:pt x="1992210" y="4595261"/>
                  <a:pt x="1991495" y="4594547"/>
                </a:cubicBezTo>
                <a:cubicBezTo>
                  <a:pt x="1994356" y="4594547"/>
                  <a:pt x="1997217" y="4594547"/>
                  <a:pt x="2000077" y="4593832"/>
                </a:cubicBezTo>
                <a:cubicBezTo>
                  <a:pt x="2006516" y="4590976"/>
                  <a:pt x="2013668" y="4586691"/>
                  <a:pt x="2020105" y="4580264"/>
                </a:cubicBezTo>
                <a:cubicBezTo>
                  <a:pt x="2017960" y="4585263"/>
                  <a:pt x="2014384" y="4588834"/>
                  <a:pt x="2010807" y="4592405"/>
                </a:cubicBezTo>
                <a:cubicBezTo>
                  <a:pt x="2012953" y="4591691"/>
                  <a:pt x="2014384" y="4590976"/>
                  <a:pt x="2015814" y="4590262"/>
                </a:cubicBezTo>
                <a:cubicBezTo>
                  <a:pt x="2017960" y="4587405"/>
                  <a:pt x="2020105" y="4583835"/>
                  <a:pt x="2022252" y="4580978"/>
                </a:cubicBezTo>
                <a:cubicBezTo>
                  <a:pt x="2023682" y="4582407"/>
                  <a:pt x="2023682" y="4584549"/>
                  <a:pt x="2023682" y="4585978"/>
                </a:cubicBezTo>
                <a:cubicBezTo>
                  <a:pt x="2027259" y="4582407"/>
                  <a:pt x="2030835" y="4578122"/>
                  <a:pt x="2031550" y="4572409"/>
                </a:cubicBezTo>
                <a:cubicBezTo>
                  <a:pt x="2030835" y="4578122"/>
                  <a:pt x="2040849" y="4575980"/>
                  <a:pt x="2040133" y="4568124"/>
                </a:cubicBezTo>
                <a:cubicBezTo>
                  <a:pt x="2042994" y="4568124"/>
                  <a:pt x="2043710" y="4569552"/>
                  <a:pt x="2043710" y="4570981"/>
                </a:cubicBezTo>
                <a:cubicBezTo>
                  <a:pt x="2044426" y="4570981"/>
                  <a:pt x="2044426" y="4570981"/>
                  <a:pt x="2044426" y="4570981"/>
                </a:cubicBezTo>
                <a:cubicBezTo>
                  <a:pt x="2040133" y="4555983"/>
                  <a:pt x="2051578" y="4543129"/>
                  <a:pt x="2064454" y="4530989"/>
                </a:cubicBezTo>
                <a:cubicBezTo>
                  <a:pt x="2064454" y="4528132"/>
                  <a:pt x="2064454" y="4525276"/>
                  <a:pt x="2065168" y="4523134"/>
                </a:cubicBezTo>
                <a:cubicBezTo>
                  <a:pt x="2068029" y="4523848"/>
                  <a:pt x="2068745" y="4525276"/>
                  <a:pt x="2068745" y="4527419"/>
                </a:cubicBezTo>
                <a:cubicBezTo>
                  <a:pt x="2079475" y="4518134"/>
                  <a:pt x="2090203" y="4508851"/>
                  <a:pt x="2093064" y="4499567"/>
                </a:cubicBezTo>
                <a:cubicBezTo>
                  <a:pt x="2115238" y="4495282"/>
                  <a:pt x="2135266" y="4468145"/>
                  <a:pt x="2143849" y="4453862"/>
                </a:cubicBezTo>
                <a:cubicBezTo>
                  <a:pt x="2143849" y="4453862"/>
                  <a:pt x="2143849" y="4453148"/>
                  <a:pt x="2143849" y="4453148"/>
                </a:cubicBezTo>
                <a:cubicBezTo>
                  <a:pt x="2144564" y="4452434"/>
                  <a:pt x="2145279" y="4451719"/>
                  <a:pt x="2145279" y="4451006"/>
                </a:cubicBezTo>
                <a:cubicBezTo>
                  <a:pt x="2140988" y="4452434"/>
                  <a:pt x="2132404" y="4469573"/>
                  <a:pt x="2128113" y="4458861"/>
                </a:cubicBezTo>
                <a:cubicBezTo>
                  <a:pt x="2138842" y="4445292"/>
                  <a:pt x="2151718" y="4441008"/>
                  <a:pt x="2156723" y="4425296"/>
                </a:cubicBezTo>
                <a:cubicBezTo>
                  <a:pt x="2168884" y="4419584"/>
                  <a:pt x="2189627" y="4403872"/>
                  <a:pt x="2187481" y="4392447"/>
                </a:cubicBezTo>
                <a:cubicBezTo>
                  <a:pt x="2186765" y="4392447"/>
                  <a:pt x="2186051" y="4393160"/>
                  <a:pt x="2186051" y="4393160"/>
                </a:cubicBezTo>
                <a:cubicBezTo>
                  <a:pt x="2183190" y="4403158"/>
                  <a:pt x="2183190" y="4398159"/>
                  <a:pt x="2177467" y="4396731"/>
                </a:cubicBezTo>
                <a:cubicBezTo>
                  <a:pt x="2168884" y="4406728"/>
                  <a:pt x="2152432" y="4419584"/>
                  <a:pt x="2143134" y="4414584"/>
                </a:cubicBezTo>
                <a:cubicBezTo>
                  <a:pt x="2140272" y="4428153"/>
                  <a:pt x="2119529" y="4426011"/>
                  <a:pt x="2115238" y="4423155"/>
                </a:cubicBezTo>
                <a:cubicBezTo>
                  <a:pt x="2116669" y="4423155"/>
                  <a:pt x="2124536" y="4416013"/>
                  <a:pt x="2119529" y="4416013"/>
                </a:cubicBezTo>
                <a:cubicBezTo>
                  <a:pt x="2114522" y="4416727"/>
                  <a:pt x="2110946" y="4419584"/>
                  <a:pt x="2107369" y="4424582"/>
                </a:cubicBezTo>
                <a:cubicBezTo>
                  <a:pt x="2110231" y="4425296"/>
                  <a:pt x="2112376" y="4426011"/>
                  <a:pt x="2110231" y="4430296"/>
                </a:cubicBezTo>
                <a:cubicBezTo>
                  <a:pt x="2102362" y="4431724"/>
                  <a:pt x="2097355" y="4439579"/>
                  <a:pt x="2090918" y="4445292"/>
                </a:cubicBezTo>
                <a:cubicBezTo>
                  <a:pt x="2103078" y="4424582"/>
                  <a:pt x="2098071" y="4414584"/>
                  <a:pt x="2113092" y="4415299"/>
                </a:cubicBezTo>
                <a:cubicBezTo>
                  <a:pt x="2118815" y="4404587"/>
                  <a:pt x="2128829" y="4402445"/>
                  <a:pt x="2135266" y="4393160"/>
                </a:cubicBezTo>
                <a:cubicBezTo>
                  <a:pt x="2142418" y="4392447"/>
                  <a:pt x="2141704" y="4399587"/>
                  <a:pt x="2148141" y="4394589"/>
                </a:cubicBezTo>
                <a:cubicBezTo>
                  <a:pt x="2148856" y="4399587"/>
                  <a:pt x="2138842" y="4401730"/>
                  <a:pt x="2144564" y="4404587"/>
                </a:cubicBezTo>
                <a:cubicBezTo>
                  <a:pt x="2158870" y="4393874"/>
                  <a:pt x="2177467" y="4382448"/>
                  <a:pt x="2178183" y="4368879"/>
                </a:cubicBezTo>
                <a:cubicBezTo>
                  <a:pt x="2186765" y="4368166"/>
                  <a:pt x="2180328" y="4378164"/>
                  <a:pt x="2188912" y="4378164"/>
                </a:cubicBezTo>
                <a:cubicBezTo>
                  <a:pt x="2191772" y="4363167"/>
                  <a:pt x="2208940" y="4365309"/>
                  <a:pt x="2213231" y="4361025"/>
                </a:cubicBezTo>
                <a:cubicBezTo>
                  <a:pt x="2208940" y="4363881"/>
                  <a:pt x="2206079" y="4368879"/>
                  <a:pt x="2203933" y="4375306"/>
                </a:cubicBezTo>
                <a:cubicBezTo>
                  <a:pt x="2196065" y="4371736"/>
                  <a:pt x="2183905" y="4381020"/>
                  <a:pt x="2187481" y="4388162"/>
                </a:cubicBezTo>
                <a:cubicBezTo>
                  <a:pt x="2193919" y="4387447"/>
                  <a:pt x="2198926" y="4384591"/>
                  <a:pt x="2203933" y="4381020"/>
                </a:cubicBezTo>
                <a:cubicBezTo>
                  <a:pt x="2206793" y="4374593"/>
                  <a:pt x="2210370" y="4369594"/>
                  <a:pt x="2216093" y="4369594"/>
                </a:cubicBezTo>
                <a:cubicBezTo>
                  <a:pt x="2216093" y="4374593"/>
                  <a:pt x="2207509" y="4376735"/>
                  <a:pt x="2206079" y="4379591"/>
                </a:cubicBezTo>
                <a:cubicBezTo>
                  <a:pt x="2209654" y="4376735"/>
                  <a:pt x="2213231" y="4375306"/>
                  <a:pt x="2217523" y="4374593"/>
                </a:cubicBezTo>
                <a:cubicBezTo>
                  <a:pt x="2220384" y="4367452"/>
                  <a:pt x="2220384" y="4367452"/>
                  <a:pt x="2220384" y="4367452"/>
                </a:cubicBezTo>
                <a:cubicBezTo>
                  <a:pt x="2216807" y="4363167"/>
                  <a:pt x="2209654" y="4372450"/>
                  <a:pt x="2211800" y="4366023"/>
                </a:cubicBezTo>
                <a:cubicBezTo>
                  <a:pt x="2216093" y="4367452"/>
                  <a:pt x="2216093" y="4357454"/>
                  <a:pt x="2218238" y="4353883"/>
                </a:cubicBezTo>
                <a:cubicBezTo>
                  <a:pt x="2235405" y="4356740"/>
                  <a:pt x="2228252" y="4336030"/>
                  <a:pt x="2242558" y="4331744"/>
                </a:cubicBezTo>
                <a:cubicBezTo>
                  <a:pt x="2242558" y="4338886"/>
                  <a:pt x="2233259" y="4343171"/>
                  <a:pt x="2237551" y="4344599"/>
                </a:cubicBezTo>
                <a:cubicBezTo>
                  <a:pt x="2246849" y="4338172"/>
                  <a:pt x="2256863" y="4333886"/>
                  <a:pt x="2265447" y="4325317"/>
                </a:cubicBezTo>
                <a:cubicBezTo>
                  <a:pt x="2266877" y="4325317"/>
                  <a:pt x="2267592" y="4325317"/>
                  <a:pt x="2268308" y="4325317"/>
                </a:cubicBezTo>
                <a:cubicBezTo>
                  <a:pt x="2271168" y="4322461"/>
                  <a:pt x="2274745" y="4319605"/>
                  <a:pt x="2277606" y="4316747"/>
                </a:cubicBezTo>
                <a:cubicBezTo>
                  <a:pt x="2274745" y="4301751"/>
                  <a:pt x="2287620" y="4276756"/>
                  <a:pt x="2299780" y="4266044"/>
                </a:cubicBezTo>
                <a:cubicBezTo>
                  <a:pt x="2294773" y="4261044"/>
                  <a:pt x="2291196" y="4256769"/>
                  <a:pt x="2284759" y="4253208"/>
                </a:cubicBezTo>
                <a:cubicBezTo>
                  <a:pt x="2281898" y="4256056"/>
                  <a:pt x="2279752" y="4259617"/>
                  <a:pt x="2278322" y="4266044"/>
                </a:cubicBezTo>
                <a:cubicBezTo>
                  <a:pt x="2284043" y="4266758"/>
                  <a:pt x="2285475" y="4271043"/>
                  <a:pt x="2284043" y="4277470"/>
                </a:cubicBezTo>
                <a:cubicBezTo>
                  <a:pt x="2272599" y="4283183"/>
                  <a:pt x="2261870" y="4289610"/>
                  <a:pt x="2253287" y="4302464"/>
                </a:cubicBezTo>
                <a:cubicBezTo>
                  <a:pt x="2248995" y="4302464"/>
                  <a:pt x="2249710" y="4298895"/>
                  <a:pt x="2245419" y="4298895"/>
                </a:cubicBezTo>
                <a:cubicBezTo>
                  <a:pt x="2246849" y="4308178"/>
                  <a:pt x="2239696" y="4305322"/>
                  <a:pt x="2235405" y="4313176"/>
                </a:cubicBezTo>
                <a:cubicBezTo>
                  <a:pt x="2237551" y="4313891"/>
                  <a:pt x="2240412" y="4313891"/>
                  <a:pt x="2238981" y="4316747"/>
                </a:cubicBezTo>
                <a:cubicBezTo>
                  <a:pt x="2235405" y="4316034"/>
                  <a:pt x="2231828" y="4316034"/>
                  <a:pt x="2228967" y="4317462"/>
                </a:cubicBezTo>
                <a:cubicBezTo>
                  <a:pt x="2232544" y="4309606"/>
                  <a:pt x="2245419" y="4291753"/>
                  <a:pt x="2237551" y="4286754"/>
                </a:cubicBezTo>
                <a:cubicBezTo>
                  <a:pt x="2224675" y="4299608"/>
                  <a:pt x="2223960" y="4315320"/>
                  <a:pt x="2209654" y="4320318"/>
                </a:cubicBezTo>
                <a:cubicBezTo>
                  <a:pt x="2203217" y="4320318"/>
                  <a:pt x="2211086" y="4310320"/>
                  <a:pt x="2203217" y="4311749"/>
                </a:cubicBezTo>
                <a:cubicBezTo>
                  <a:pt x="2193919" y="4316034"/>
                  <a:pt x="2188912" y="4328888"/>
                  <a:pt x="2177467" y="4329603"/>
                </a:cubicBezTo>
                <a:cubicBezTo>
                  <a:pt x="2180328" y="4323175"/>
                  <a:pt x="2182474" y="4316747"/>
                  <a:pt x="2177467" y="4316034"/>
                </a:cubicBezTo>
                <a:cubicBezTo>
                  <a:pt x="2168884" y="4316747"/>
                  <a:pt x="2166737" y="4331030"/>
                  <a:pt x="2155293" y="4326032"/>
                </a:cubicBezTo>
                <a:cubicBezTo>
                  <a:pt x="2153863" y="4329603"/>
                  <a:pt x="2156723" y="4330316"/>
                  <a:pt x="2154578" y="4333886"/>
                </a:cubicBezTo>
                <a:cubicBezTo>
                  <a:pt x="2142418" y="4333173"/>
                  <a:pt x="2133120" y="4339600"/>
                  <a:pt x="2125967" y="4348884"/>
                </a:cubicBezTo>
                <a:cubicBezTo>
                  <a:pt x="2112376" y="4344599"/>
                  <a:pt x="2106655" y="4356025"/>
                  <a:pt x="2095210" y="4355311"/>
                </a:cubicBezTo>
                <a:cubicBezTo>
                  <a:pt x="2123822" y="4311749"/>
                  <a:pt x="2163877" y="4289610"/>
                  <a:pt x="2191058" y="4242510"/>
                </a:cubicBezTo>
                <a:cubicBezTo>
                  <a:pt x="2205363" y="4238945"/>
                  <a:pt x="2213946" y="4223977"/>
                  <a:pt x="2221814" y="4206868"/>
                </a:cubicBezTo>
                <a:cubicBezTo>
                  <a:pt x="2236121" y="4206868"/>
                  <a:pt x="2252571" y="4189047"/>
                  <a:pt x="2251141" y="4171224"/>
                </a:cubicBezTo>
                <a:cubicBezTo>
                  <a:pt x="2243273" y="4181921"/>
                  <a:pt x="2239696" y="4200453"/>
                  <a:pt x="2228252" y="4202591"/>
                </a:cubicBezTo>
                <a:cubicBezTo>
                  <a:pt x="2239696" y="4184769"/>
                  <a:pt x="2248995" y="4161230"/>
                  <a:pt x="2266162" y="4154801"/>
                </a:cubicBezTo>
                <a:cubicBezTo>
                  <a:pt x="2259724" y="4150541"/>
                  <a:pt x="2269738" y="4138371"/>
                  <a:pt x="2275461" y="4134800"/>
                </a:cubicBezTo>
                <a:cubicBezTo>
                  <a:pt x="2274029" y="4142649"/>
                  <a:pt x="2264731" y="4156218"/>
                  <a:pt x="2269022" y="4160528"/>
                </a:cubicBezTo>
                <a:cubicBezTo>
                  <a:pt x="2279752" y="4148391"/>
                  <a:pt x="2274745" y="4131945"/>
                  <a:pt x="2286189" y="4117672"/>
                </a:cubicBezTo>
                <a:cubicBezTo>
                  <a:pt x="2290482" y="4117672"/>
                  <a:pt x="2289766" y="4121239"/>
                  <a:pt x="2294057" y="4121239"/>
                </a:cubicBezTo>
                <a:cubicBezTo>
                  <a:pt x="2295489" y="4119812"/>
                  <a:pt x="2296919" y="4117672"/>
                  <a:pt x="2298350" y="4115533"/>
                </a:cubicBezTo>
                <a:cubicBezTo>
                  <a:pt x="2296919" y="4114821"/>
                  <a:pt x="2295489" y="4114107"/>
                  <a:pt x="2295489" y="4113393"/>
                </a:cubicBezTo>
                <a:cubicBezTo>
                  <a:pt x="2295489" y="4113393"/>
                  <a:pt x="2294773" y="4113393"/>
                  <a:pt x="2294773" y="4113393"/>
                </a:cubicBezTo>
                <a:cubicBezTo>
                  <a:pt x="2294773" y="4110540"/>
                  <a:pt x="2294773" y="4108400"/>
                  <a:pt x="2295489" y="4106974"/>
                </a:cubicBezTo>
                <a:cubicBezTo>
                  <a:pt x="2284043" y="4111967"/>
                  <a:pt x="2274029" y="4118387"/>
                  <a:pt x="2261155" y="4121952"/>
                </a:cubicBezTo>
                <a:cubicBezTo>
                  <a:pt x="2258294" y="4125519"/>
                  <a:pt x="2256148" y="4129090"/>
                  <a:pt x="2252571" y="4131227"/>
                </a:cubicBezTo>
                <a:cubicBezTo>
                  <a:pt x="2254717" y="4132671"/>
                  <a:pt x="2256863" y="4134800"/>
                  <a:pt x="2257578" y="4137659"/>
                </a:cubicBezTo>
                <a:cubicBezTo>
                  <a:pt x="2251856" y="4137659"/>
                  <a:pt x="2246849" y="4138371"/>
                  <a:pt x="2243988" y="4143357"/>
                </a:cubicBezTo>
                <a:cubicBezTo>
                  <a:pt x="2211086" y="4194037"/>
                  <a:pt x="2162446" y="4234669"/>
                  <a:pt x="2128113" y="4266044"/>
                </a:cubicBezTo>
                <a:cubicBezTo>
                  <a:pt x="2133835" y="4245366"/>
                  <a:pt x="2138127" y="4241796"/>
                  <a:pt x="2143134" y="4228252"/>
                </a:cubicBezTo>
                <a:cubicBezTo>
                  <a:pt x="2133835" y="4235382"/>
                  <a:pt x="2124536" y="4243936"/>
                  <a:pt x="2115953" y="4253922"/>
                </a:cubicBezTo>
                <a:cubicBezTo>
                  <a:pt x="2110946" y="4254635"/>
                  <a:pt x="2103078" y="4248936"/>
                  <a:pt x="2100932" y="4253922"/>
                </a:cubicBezTo>
                <a:cubicBezTo>
                  <a:pt x="2103794" y="4266758"/>
                  <a:pt x="2083766" y="4262473"/>
                  <a:pt x="2080905" y="4278184"/>
                </a:cubicBezTo>
                <a:cubicBezTo>
                  <a:pt x="2073752" y="4275327"/>
                  <a:pt x="2073036" y="4283183"/>
                  <a:pt x="2063738" y="4286754"/>
                </a:cubicBezTo>
                <a:cubicBezTo>
                  <a:pt x="2065884" y="4278898"/>
                  <a:pt x="2071606" y="4279612"/>
                  <a:pt x="2073752" y="4271757"/>
                </a:cubicBezTo>
                <a:cubicBezTo>
                  <a:pt x="2068745" y="4270329"/>
                  <a:pt x="2065884" y="4265329"/>
                  <a:pt x="2060161" y="4269615"/>
                </a:cubicBezTo>
                <a:cubicBezTo>
                  <a:pt x="2066599" y="4248223"/>
                  <a:pt x="2077328" y="4228965"/>
                  <a:pt x="2089488" y="4208295"/>
                </a:cubicBezTo>
                <a:cubicBezTo>
                  <a:pt x="2084481" y="4209719"/>
                  <a:pt x="2079475" y="4211857"/>
                  <a:pt x="2074468" y="4214709"/>
                </a:cubicBezTo>
                <a:cubicBezTo>
                  <a:pt x="2065884" y="4226827"/>
                  <a:pt x="2047286" y="4252498"/>
                  <a:pt x="2034412" y="4243223"/>
                </a:cubicBezTo>
                <a:cubicBezTo>
                  <a:pt x="2052293" y="4234669"/>
                  <a:pt x="2065168" y="4228965"/>
                  <a:pt x="2051578" y="4222550"/>
                </a:cubicBezTo>
                <a:cubicBezTo>
                  <a:pt x="2039419" y="4225402"/>
                  <a:pt x="2037987" y="4240372"/>
                  <a:pt x="2030835" y="4235382"/>
                </a:cubicBezTo>
                <a:cubicBezTo>
                  <a:pt x="2025828" y="4239659"/>
                  <a:pt x="2030835" y="4243936"/>
                  <a:pt x="2031550" y="4248223"/>
                </a:cubicBezTo>
                <a:cubicBezTo>
                  <a:pt x="2008661" y="4267473"/>
                  <a:pt x="1992210" y="4285325"/>
                  <a:pt x="1972897" y="4281754"/>
                </a:cubicBezTo>
                <a:cubicBezTo>
                  <a:pt x="1966460" y="4291039"/>
                  <a:pt x="1984342" y="4288183"/>
                  <a:pt x="1960023" y="4300322"/>
                </a:cubicBezTo>
                <a:cubicBezTo>
                  <a:pt x="1957162" y="4285325"/>
                  <a:pt x="1937848" y="4300322"/>
                  <a:pt x="1927834" y="4310320"/>
                </a:cubicBezTo>
                <a:cubicBezTo>
                  <a:pt x="1927120" y="4306749"/>
                  <a:pt x="1924974" y="4306035"/>
                  <a:pt x="1921397" y="4307464"/>
                </a:cubicBezTo>
                <a:cubicBezTo>
                  <a:pt x="1921397" y="4303179"/>
                  <a:pt x="1923543" y="4298895"/>
                  <a:pt x="1930695" y="4294610"/>
                </a:cubicBezTo>
                <a:cubicBezTo>
                  <a:pt x="1929265" y="4288183"/>
                  <a:pt x="1923543" y="4288183"/>
                  <a:pt x="1914960" y="4293895"/>
                </a:cubicBezTo>
                <a:cubicBezTo>
                  <a:pt x="1909953" y="4300322"/>
                  <a:pt x="1909238" y="4306035"/>
                  <a:pt x="1912814" y="4312463"/>
                </a:cubicBezTo>
                <a:cubicBezTo>
                  <a:pt x="1897078" y="4321747"/>
                  <a:pt x="1887064" y="4321032"/>
                  <a:pt x="1875619" y="4322461"/>
                </a:cubicBezTo>
                <a:cubicBezTo>
                  <a:pt x="1864175" y="4331744"/>
                  <a:pt x="1882057" y="4326032"/>
                  <a:pt x="1879911" y="4333173"/>
                </a:cubicBezTo>
                <a:cubicBezTo>
                  <a:pt x="1834133" y="4352454"/>
                  <a:pt x="1801945" y="4391018"/>
                  <a:pt x="1766897" y="4394589"/>
                </a:cubicBezTo>
                <a:cubicBezTo>
                  <a:pt x="1756167" y="4404587"/>
                  <a:pt x="1776195" y="4398159"/>
                  <a:pt x="1767612" y="4408157"/>
                </a:cubicBezTo>
                <a:cubicBezTo>
                  <a:pt x="1748300" y="4419584"/>
                  <a:pt x="1743293" y="4409586"/>
                  <a:pt x="1751876" y="4397445"/>
                </a:cubicBezTo>
                <a:cubicBezTo>
                  <a:pt x="1748300" y="4394589"/>
                  <a:pt x="1747584" y="4401730"/>
                  <a:pt x="1739716" y="4405301"/>
                </a:cubicBezTo>
                <a:cubicBezTo>
                  <a:pt x="1746154" y="4418155"/>
                  <a:pt x="1746154" y="4418155"/>
                  <a:pt x="1746154" y="4418155"/>
                </a:cubicBezTo>
                <a:cubicBezTo>
                  <a:pt x="1704667" y="4428867"/>
                  <a:pt x="1673196" y="4451006"/>
                  <a:pt x="1638862" y="4480285"/>
                </a:cubicBezTo>
                <a:cubicBezTo>
                  <a:pt x="1643869" y="4463146"/>
                  <a:pt x="1627417" y="4473143"/>
                  <a:pt x="1609535" y="4485284"/>
                </a:cubicBezTo>
                <a:cubicBezTo>
                  <a:pt x="1604528" y="4475287"/>
                  <a:pt x="1604528" y="4475287"/>
                  <a:pt x="1604528" y="4475287"/>
                </a:cubicBezTo>
                <a:cubicBezTo>
                  <a:pt x="1599521" y="4484570"/>
                  <a:pt x="1593800" y="4486712"/>
                  <a:pt x="1588077" y="4486712"/>
                </a:cubicBezTo>
                <a:cubicBezTo>
                  <a:pt x="1581640" y="4488141"/>
                  <a:pt x="1579494" y="4485284"/>
                  <a:pt x="1576633" y="4485999"/>
                </a:cubicBezTo>
                <a:cubicBezTo>
                  <a:pt x="1576633" y="4494568"/>
                  <a:pt x="1591654" y="4498853"/>
                  <a:pt x="1590938" y="4508136"/>
                </a:cubicBezTo>
                <a:cubicBezTo>
                  <a:pt x="1585216" y="4504566"/>
                  <a:pt x="1583786" y="4503851"/>
                  <a:pt x="1579494" y="4505280"/>
                </a:cubicBezTo>
                <a:cubicBezTo>
                  <a:pt x="1578779" y="4507422"/>
                  <a:pt x="1582354" y="4508136"/>
                  <a:pt x="1583786" y="4513136"/>
                </a:cubicBezTo>
                <a:cubicBezTo>
                  <a:pt x="1580924" y="4516707"/>
                  <a:pt x="1577347" y="4510993"/>
                  <a:pt x="1574487" y="4515992"/>
                </a:cubicBezTo>
                <a:cubicBezTo>
                  <a:pt x="1572340" y="4512421"/>
                  <a:pt x="1573772" y="4510993"/>
                  <a:pt x="1571626" y="4506709"/>
                </a:cubicBezTo>
                <a:cubicBezTo>
                  <a:pt x="1571626" y="4508136"/>
                  <a:pt x="1570910" y="4515992"/>
                  <a:pt x="1566619" y="4510280"/>
                </a:cubicBezTo>
                <a:cubicBezTo>
                  <a:pt x="1565188" y="4513136"/>
                  <a:pt x="1571626" y="4520277"/>
                  <a:pt x="1567333" y="4520277"/>
                </a:cubicBezTo>
                <a:cubicBezTo>
                  <a:pt x="1560896" y="4513849"/>
                  <a:pt x="1563042" y="4513849"/>
                  <a:pt x="1557320" y="4509565"/>
                </a:cubicBezTo>
                <a:cubicBezTo>
                  <a:pt x="1554459" y="4510993"/>
                  <a:pt x="1560896" y="4525276"/>
                  <a:pt x="1564473" y="4522419"/>
                </a:cubicBezTo>
                <a:cubicBezTo>
                  <a:pt x="1566619" y="4525990"/>
                  <a:pt x="1565903" y="4528132"/>
                  <a:pt x="1564473" y="4529561"/>
                </a:cubicBezTo>
                <a:cubicBezTo>
                  <a:pt x="1558751" y="4521705"/>
                  <a:pt x="1554459" y="4522419"/>
                  <a:pt x="1553028" y="4515992"/>
                </a:cubicBezTo>
                <a:cubicBezTo>
                  <a:pt x="1550883" y="4516707"/>
                  <a:pt x="1549453" y="4521705"/>
                  <a:pt x="1544446" y="4514563"/>
                </a:cubicBezTo>
                <a:cubicBezTo>
                  <a:pt x="1541584" y="4518848"/>
                  <a:pt x="1541584" y="4523848"/>
                  <a:pt x="1532286" y="4519563"/>
                </a:cubicBezTo>
                <a:cubicBezTo>
                  <a:pt x="1529425" y="4515278"/>
                  <a:pt x="1534432" y="4518134"/>
                  <a:pt x="1535862" y="4517420"/>
                </a:cubicBezTo>
                <a:cubicBezTo>
                  <a:pt x="1529425" y="4510993"/>
                  <a:pt x="1525848" y="4512421"/>
                  <a:pt x="1522986" y="4515278"/>
                </a:cubicBezTo>
                <a:cubicBezTo>
                  <a:pt x="1528709" y="4522419"/>
                  <a:pt x="1523702" y="4525276"/>
                  <a:pt x="1515834" y="4527419"/>
                </a:cubicBezTo>
                <a:cubicBezTo>
                  <a:pt x="1521556" y="4530275"/>
                  <a:pt x="1522272" y="4525276"/>
                  <a:pt x="1530139" y="4531703"/>
                </a:cubicBezTo>
                <a:cubicBezTo>
                  <a:pt x="1527993" y="4536702"/>
                  <a:pt x="1517265" y="4528846"/>
                  <a:pt x="1514404" y="4532417"/>
                </a:cubicBezTo>
                <a:cubicBezTo>
                  <a:pt x="1526563" y="4536702"/>
                  <a:pt x="1519411" y="4541700"/>
                  <a:pt x="1506535" y="4537417"/>
                </a:cubicBezTo>
                <a:cubicBezTo>
                  <a:pt x="1506535" y="4540987"/>
                  <a:pt x="1515834" y="4540987"/>
                  <a:pt x="1517265" y="4544558"/>
                </a:cubicBezTo>
                <a:cubicBezTo>
                  <a:pt x="1512258" y="4549556"/>
                  <a:pt x="1499383" y="4547414"/>
                  <a:pt x="1483646" y="4543129"/>
                </a:cubicBezTo>
                <a:cubicBezTo>
                  <a:pt x="1485792" y="4540987"/>
                  <a:pt x="1492945" y="4543844"/>
                  <a:pt x="1499383" y="4545986"/>
                </a:cubicBezTo>
                <a:cubicBezTo>
                  <a:pt x="1499383" y="4544558"/>
                  <a:pt x="1498667" y="4543844"/>
                  <a:pt x="1495806" y="4541700"/>
                </a:cubicBezTo>
                <a:cubicBezTo>
                  <a:pt x="1490799" y="4540987"/>
                  <a:pt x="1494376" y="4545271"/>
                  <a:pt x="1480785" y="4538130"/>
                </a:cubicBezTo>
                <a:cubicBezTo>
                  <a:pt x="1474347" y="4542415"/>
                  <a:pt x="1480785" y="4543844"/>
                  <a:pt x="1487223" y="4547414"/>
                </a:cubicBezTo>
                <a:cubicBezTo>
                  <a:pt x="1482931" y="4546700"/>
                  <a:pt x="1461473" y="4545986"/>
                  <a:pt x="1477208" y="4551699"/>
                </a:cubicBezTo>
                <a:cubicBezTo>
                  <a:pt x="1470055" y="4553127"/>
                  <a:pt x="1468625" y="4549556"/>
                  <a:pt x="1463618" y="4546700"/>
                </a:cubicBezTo>
                <a:cubicBezTo>
                  <a:pt x="1457896" y="4545271"/>
                  <a:pt x="1459326" y="4551699"/>
                  <a:pt x="1459326" y="4553841"/>
                </a:cubicBezTo>
                <a:cubicBezTo>
                  <a:pt x="1462903" y="4554556"/>
                  <a:pt x="1463618" y="4553127"/>
                  <a:pt x="1465764" y="4553127"/>
                </a:cubicBezTo>
                <a:cubicBezTo>
                  <a:pt x="1467910" y="4556698"/>
                  <a:pt x="1447166" y="4559554"/>
                  <a:pt x="1473632" y="4565268"/>
                </a:cubicBezTo>
                <a:cubicBezTo>
                  <a:pt x="1470771" y="4567410"/>
                  <a:pt x="1457180" y="4563125"/>
                  <a:pt x="1453604" y="4565268"/>
                </a:cubicBezTo>
                <a:cubicBezTo>
                  <a:pt x="1449312" y="4563125"/>
                  <a:pt x="1449312" y="4560983"/>
                  <a:pt x="1442159" y="4559554"/>
                </a:cubicBezTo>
                <a:cubicBezTo>
                  <a:pt x="1451459" y="4557412"/>
                  <a:pt x="1447166" y="4555983"/>
                  <a:pt x="1450743" y="4552413"/>
                </a:cubicBezTo>
                <a:cubicBezTo>
                  <a:pt x="1440014" y="4550985"/>
                  <a:pt x="1442159" y="4560268"/>
                  <a:pt x="1431431" y="4559554"/>
                </a:cubicBezTo>
                <a:cubicBezTo>
                  <a:pt x="1428570" y="4563839"/>
                  <a:pt x="1447882" y="4561697"/>
                  <a:pt x="1452173" y="4565981"/>
                </a:cubicBezTo>
                <a:cubicBezTo>
                  <a:pt x="1436438" y="4568124"/>
                  <a:pt x="1453604" y="4570981"/>
                  <a:pt x="1446452" y="4575266"/>
                </a:cubicBezTo>
                <a:cubicBezTo>
                  <a:pt x="1440729" y="4573837"/>
                  <a:pt x="1447882" y="4572409"/>
                  <a:pt x="1441445" y="4570981"/>
                </a:cubicBezTo>
                <a:cubicBezTo>
                  <a:pt x="1428570" y="4570981"/>
                  <a:pt x="1433577" y="4577408"/>
                  <a:pt x="1447166" y="4578122"/>
                </a:cubicBezTo>
                <a:cubicBezTo>
                  <a:pt x="1442159" y="4580978"/>
                  <a:pt x="1435722" y="4574551"/>
                  <a:pt x="1432861" y="4577408"/>
                </a:cubicBezTo>
                <a:cubicBezTo>
                  <a:pt x="1427138" y="4576693"/>
                  <a:pt x="1435007" y="4574551"/>
                  <a:pt x="1428570" y="4573837"/>
                </a:cubicBezTo>
                <a:cubicBezTo>
                  <a:pt x="1427138" y="4574551"/>
                  <a:pt x="1414979" y="4578836"/>
                  <a:pt x="1418556" y="4581693"/>
                </a:cubicBezTo>
                <a:cubicBezTo>
                  <a:pt x="1427854" y="4581693"/>
                  <a:pt x="1425708" y="4576693"/>
                  <a:pt x="1440729" y="4579551"/>
                </a:cubicBezTo>
                <a:cubicBezTo>
                  <a:pt x="1419986" y="4583835"/>
                  <a:pt x="1430715" y="4585978"/>
                  <a:pt x="1409972" y="4588120"/>
                </a:cubicBezTo>
                <a:cubicBezTo>
                  <a:pt x="1411403" y="4590262"/>
                  <a:pt x="1416410" y="4591691"/>
                  <a:pt x="1423563" y="4593119"/>
                </a:cubicBezTo>
                <a:cubicBezTo>
                  <a:pt x="1414979" y="4593119"/>
                  <a:pt x="1384937" y="4600261"/>
                  <a:pt x="1415694" y="4599546"/>
                </a:cubicBezTo>
                <a:cubicBezTo>
                  <a:pt x="1416410" y="4604545"/>
                  <a:pt x="1396382" y="4604545"/>
                  <a:pt x="1390659" y="4608830"/>
                </a:cubicBezTo>
                <a:cubicBezTo>
                  <a:pt x="1391375" y="4611686"/>
                  <a:pt x="1407826" y="4607402"/>
                  <a:pt x="1415694" y="4608115"/>
                </a:cubicBezTo>
                <a:cubicBezTo>
                  <a:pt x="1411403" y="4611686"/>
                  <a:pt x="1411403" y="4611686"/>
                  <a:pt x="1411403" y="4611686"/>
                </a:cubicBezTo>
                <a:cubicBezTo>
                  <a:pt x="1391375" y="4610972"/>
                  <a:pt x="1387798" y="4614542"/>
                  <a:pt x="1385653" y="4618113"/>
                </a:cubicBezTo>
                <a:cubicBezTo>
                  <a:pt x="1383507" y="4622398"/>
                  <a:pt x="1383507" y="4626683"/>
                  <a:pt x="1366340" y="4630969"/>
                </a:cubicBezTo>
                <a:cubicBezTo>
                  <a:pt x="1369202" y="4631683"/>
                  <a:pt x="1374923" y="4630969"/>
                  <a:pt x="1380646" y="4630969"/>
                </a:cubicBezTo>
                <a:cubicBezTo>
                  <a:pt x="1363479" y="4635252"/>
                  <a:pt x="1374209" y="4637396"/>
                  <a:pt x="1378500" y="4638110"/>
                </a:cubicBezTo>
                <a:cubicBezTo>
                  <a:pt x="1374209" y="4638110"/>
                  <a:pt x="1366340" y="4639538"/>
                  <a:pt x="1356326" y="4640966"/>
                </a:cubicBezTo>
                <a:cubicBezTo>
                  <a:pt x="1362048" y="4647393"/>
                  <a:pt x="1372777" y="4646679"/>
                  <a:pt x="1347742" y="4660247"/>
                </a:cubicBezTo>
                <a:cubicBezTo>
                  <a:pt x="1334867" y="4662391"/>
                  <a:pt x="1337728" y="4655962"/>
                  <a:pt x="1349888" y="4652393"/>
                </a:cubicBezTo>
                <a:cubicBezTo>
                  <a:pt x="1346312" y="4653820"/>
                  <a:pt x="1281937" y="4663818"/>
                  <a:pt x="1293381" y="4664533"/>
                </a:cubicBezTo>
                <a:cubicBezTo>
                  <a:pt x="1286229" y="4665961"/>
                  <a:pt x="1268347" y="4669532"/>
                  <a:pt x="1251896" y="4671674"/>
                </a:cubicBezTo>
                <a:cubicBezTo>
                  <a:pt x="1251896" y="4669532"/>
                  <a:pt x="1259048" y="4667389"/>
                  <a:pt x="1266917" y="4665961"/>
                </a:cubicBezTo>
                <a:cubicBezTo>
                  <a:pt x="1271923" y="4661676"/>
                  <a:pt x="1225429" y="4675245"/>
                  <a:pt x="1241166" y="4666675"/>
                </a:cubicBezTo>
                <a:cubicBezTo>
                  <a:pt x="1224715" y="4671674"/>
                  <a:pt x="1228291" y="4672388"/>
                  <a:pt x="1227576" y="4675959"/>
                </a:cubicBezTo>
                <a:cubicBezTo>
                  <a:pt x="1186805" y="4681672"/>
                  <a:pt x="1243312" y="4658820"/>
                  <a:pt x="1257618" y="4655249"/>
                </a:cubicBezTo>
                <a:cubicBezTo>
                  <a:pt x="1251180" y="4652393"/>
                  <a:pt x="1229006" y="4659533"/>
                  <a:pt x="1221854" y="4655962"/>
                </a:cubicBezTo>
                <a:cubicBezTo>
                  <a:pt x="1201110" y="4664533"/>
                  <a:pt x="1197535" y="4670960"/>
                  <a:pt x="1194673" y="4676674"/>
                </a:cubicBezTo>
                <a:cubicBezTo>
                  <a:pt x="1191812" y="4683101"/>
                  <a:pt x="1188951" y="4688813"/>
                  <a:pt x="1166777" y="4698097"/>
                </a:cubicBezTo>
                <a:cubicBezTo>
                  <a:pt x="1167493" y="4700240"/>
                  <a:pt x="1175361" y="4695955"/>
                  <a:pt x="1186089" y="4693813"/>
                </a:cubicBezTo>
                <a:cubicBezTo>
                  <a:pt x="1173214" y="4700240"/>
                  <a:pt x="1192528" y="4699525"/>
                  <a:pt x="1178222" y="4703096"/>
                </a:cubicBezTo>
                <a:cubicBezTo>
                  <a:pt x="1161054" y="4705238"/>
                  <a:pt x="1176791" y="4698811"/>
                  <a:pt x="1144604" y="4705953"/>
                </a:cubicBezTo>
                <a:cubicBezTo>
                  <a:pt x="1134590" y="4713808"/>
                  <a:pt x="1168207" y="4702382"/>
                  <a:pt x="1156048" y="4711665"/>
                </a:cubicBezTo>
                <a:cubicBezTo>
                  <a:pt x="1130298" y="4720950"/>
                  <a:pt x="1110270" y="4720950"/>
                  <a:pt x="1115277" y="4729519"/>
                </a:cubicBezTo>
                <a:cubicBezTo>
                  <a:pt x="1096680" y="4733090"/>
                  <a:pt x="1110985" y="4722377"/>
                  <a:pt x="1100256" y="4722377"/>
                </a:cubicBezTo>
                <a:cubicBezTo>
                  <a:pt x="1096680" y="4729519"/>
                  <a:pt x="1067353" y="4736660"/>
                  <a:pt x="1058055" y="4749516"/>
                </a:cubicBezTo>
                <a:cubicBezTo>
                  <a:pt x="1042319" y="4744516"/>
                  <a:pt x="1099541" y="4710238"/>
                  <a:pt x="1012992" y="4734518"/>
                </a:cubicBezTo>
                <a:cubicBezTo>
                  <a:pt x="1005124" y="4736660"/>
                  <a:pt x="1004408" y="4740231"/>
                  <a:pt x="995826" y="4742374"/>
                </a:cubicBezTo>
                <a:cubicBezTo>
                  <a:pt x="990103" y="4749516"/>
                  <a:pt x="1017999" y="4732375"/>
                  <a:pt x="1004408" y="4744516"/>
                </a:cubicBezTo>
                <a:cubicBezTo>
                  <a:pt x="1017284" y="4740945"/>
                  <a:pt x="1021575" y="4734518"/>
                  <a:pt x="1040173" y="4732375"/>
                </a:cubicBezTo>
                <a:cubicBezTo>
                  <a:pt x="1035882" y="4740231"/>
                  <a:pt x="1040173" y="4745945"/>
                  <a:pt x="1037312" y="4753085"/>
                </a:cubicBezTo>
                <a:cubicBezTo>
                  <a:pt x="1035166" y="4759513"/>
                  <a:pt x="1026582" y="4766655"/>
                  <a:pt x="993680" y="4778795"/>
                </a:cubicBezTo>
                <a:cubicBezTo>
                  <a:pt x="1028729" y="4759513"/>
                  <a:pt x="950047" y="4796648"/>
                  <a:pt x="975082" y="4775224"/>
                </a:cubicBezTo>
                <a:cubicBezTo>
                  <a:pt x="936458" y="4785936"/>
                  <a:pt x="899978" y="4810217"/>
                  <a:pt x="889249" y="4805932"/>
                </a:cubicBezTo>
                <a:cubicBezTo>
                  <a:pt x="877804" y="4811645"/>
                  <a:pt x="859922" y="4840924"/>
                  <a:pt x="890679" y="4835212"/>
                </a:cubicBezTo>
                <a:cubicBezTo>
                  <a:pt x="866360" y="4858778"/>
                  <a:pt x="868506" y="4840210"/>
                  <a:pt x="862069" y="4865920"/>
                </a:cubicBezTo>
                <a:cubicBezTo>
                  <a:pt x="880665" y="4848066"/>
                  <a:pt x="890679" y="4851637"/>
                  <a:pt x="923582" y="4837354"/>
                </a:cubicBezTo>
                <a:cubicBezTo>
                  <a:pt x="917144" y="4852351"/>
                  <a:pt x="888534" y="4852351"/>
                  <a:pt x="876374" y="4860920"/>
                </a:cubicBezTo>
                <a:cubicBezTo>
                  <a:pt x="877088" y="4866634"/>
                  <a:pt x="887102" y="4868776"/>
                  <a:pt x="873513" y="4878774"/>
                </a:cubicBezTo>
                <a:cubicBezTo>
                  <a:pt x="873513" y="4881630"/>
                  <a:pt x="886388" y="4875917"/>
                  <a:pt x="884957" y="4880202"/>
                </a:cubicBezTo>
                <a:cubicBezTo>
                  <a:pt x="915714" y="4862349"/>
                  <a:pt x="872083" y="4869490"/>
                  <a:pt x="895686" y="4856636"/>
                </a:cubicBezTo>
                <a:cubicBezTo>
                  <a:pt x="915714" y="4849495"/>
                  <a:pt x="917144" y="4853065"/>
                  <a:pt x="904985" y="4861634"/>
                </a:cubicBezTo>
                <a:cubicBezTo>
                  <a:pt x="920006" y="4858064"/>
                  <a:pt x="945756" y="4834497"/>
                  <a:pt x="940033" y="4848780"/>
                </a:cubicBezTo>
                <a:cubicBezTo>
                  <a:pt x="950047" y="4844495"/>
                  <a:pt x="950047" y="4839497"/>
                  <a:pt x="953624" y="4834497"/>
                </a:cubicBezTo>
                <a:cubicBezTo>
                  <a:pt x="986527" y="4829498"/>
                  <a:pt x="942895" y="4860920"/>
                  <a:pt x="975082" y="4850922"/>
                </a:cubicBezTo>
                <a:cubicBezTo>
                  <a:pt x="955054" y="4859492"/>
                  <a:pt x="923582" y="4867348"/>
                  <a:pt x="927874" y="4877346"/>
                </a:cubicBezTo>
                <a:cubicBezTo>
                  <a:pt x="912137" y="4883773"/>
                  <a:pt x="905700" y="4883773"/>
                  <a:pt x="910707" y="4875917"/>
                </a:cubicBezTo>
                <a:cubicBezTo>
                  <a:pt x="894256" y="4884488"/>
                  <a:pt x="889964" y="4894485"/>
                  <a:pt x="887818" y="4905197"/>
                </a:cubicBezTo>
                <a:cubicBezTo>
                  <a:pt x="870651" y="4914481"/>
                  <a:pt x="856346" y="4924479"/>
                  <a:pt x="834173" y="4933762"/>
                </a:cubicBezTo>
                <a:cubicBezTo>
                  <a:pt x="832741" y="4935191"/>
                  <a:pt x="832027" y="4936620"/>
                  <a:pt x="832027" y="4937333"/>
                </a:cubicBezTo>
                <a:cubicBezTo>
                  <a:pt x="833457" y="4938047"/>
                  <a:pt x="835603" y="4938047"/>
                  <a:pt x="838464" y="4938047"/>
                </a:cubicBezTo>
                <a:cubicBezTo>
                  <a:pt x="835603" y="4938047"/>
                  <a:pt x="833457" y="4938047"/>
                  <a:pt x="831311" y="4938762"/>
                </a:cubicBezTo>
                <a:cubicBezTo>
                  <a:pt x="831311" y="4944474"/>
                  <a:pt x="864214" y="4923050"/>
                  <a:pt x="852055" y="4939476"/>
                </a:cubicBezTo>
                <a:cubicBezTo>
                  <a:pt x="838464" y="4940904"/>
                  <a:pt x="834173" y="4944474"/>
                  <a:pt x="831311" y="4948759"/>
                </a:cubicBezTo>
                <a:cubicBezTo>
                  <a:pt x="831311" y="4949474"/>
                  <a:pt x="832027" y="4948759"/>
                  <a:pt x="832741" y="4948759"/>
                </a:cubicBezTo>
                <a:cubicBezTo>
                  <a:pt x="831311" y="4952330"/>
                  <a:pt x="829166" y="4955186"/>
                  <a:pt x="825589" y="4957330"/>
                </a:cubicBezTo>
                <a:cubicBezTo>
                  <a:pt x="822013" y="4961613"/>
                  <a:pt x="817006" y="4965899"/>
                  <a:pt x="806992" y="4970184"/>
                </a:cubicBezTo>
                <a:cubicBezTo>
                  <a:pt x="806277" y="4970184"/>
                  <a:pt x="806277" y="4970184"/>
                  <a:pt x="805561" y="4970898"/>
                </a:cubicBezTo>
                <a:cubicBezTo>
                  <a:pt x="806277" y="4973754"/>
                  <a:pt x="805561" y="4976611"/>
                  <a:pt x="804846" y="4979467"/>
                </a:cubicBezTo>
                <a:cubicBezTo>
                  <a:pt x="804131" y="4982323"/>
                  <a:pt x="803415" y="4985181"/>
                  <a:pt x="802700" y="4988037"/>
                </a:cubicBezTo>
                <a:cubicBezTo>
                  <a:pt x="801985" y="4989465"/>
                  <a:pt x="801270" y="4990894"/>
                  <a:pt x="801270" y="4991608"/>
                </a:cubicBezTo>
                <a:cubicBezTo>
                  <a:pt x="802700" y="4991608"/>
                  <a:pt x="803415" y="4990894"/>
                  <a:pt x="805561" y="4990179"/>
                </a:cubicBezTo>
                <a:cubicBezTo>
                  <a:pt x="794833" y="5004462"/>
                  <a:pt x="810568" y="4997321"/>
                  <a:pt x="803415" y="5008033"/>
                </a:cubicBezTo>
                <a:cubicBezTo>
                  <a:pt x="796978" y="5011604"/>
                  <a:pt x="790540" y="5015174"/>
                  <a:pt x="784819" y="5017316"/>
                </a:cubicBezTo>
                <a:cubicBezTo>
                  <a:pt x="794833" y="5018031"/>
                  <a:pt x="801985" y="5020173"/>
                  <a:pt x="805561" y="5023743"/>
                </a:cubicBezTo>
                <a:cubicBezTo>
                  <a:pt x="810568" y="5028028"/>
                  <a:pt x="809853" y="5034456"/>
                  <a:pt x="810568" y="5041597"/>
                </a:cubicBezTo>
                <a:cubicBezTo>
                  <a:pt x="810568" y="5055880"/>
                  <a:pt x="806277" y="5074448"/>
                  <a:pt x="822013" y="5085873"/>
                </a:cubicBezTo>
                <a:cubicBezTo>
                  <a:pt x="833457" y="5076590"/>
                  <a:pt x="835603" y="5067306"/>
                  <a:pt x="833457" y="5058736"/>
                </a:cubicBezTo>
                <a:cubicBezTo>
                  <a:pt x="832027" y="5049453"/>
                  <a:pt x="827020" y="5040883"/>
                  <a:pt x="822013" y="5030885"/>
                </a:cubicBezTo>
                <a:cubicBezTo>
                  <a:pt x="818436" y="5020887"/>
                  <a:pt x="814145" y="5010175"/>
                  <a:pt x="816290" y="4998750"/>
                </a:cubicBezTo>
                <a:cubicBezTo>
                  <a:pt x="818436" y="4988037"/>
                  <a:pt x="825589" y="4976611"/>
                  <a:pt x="840610" y="4965184"/>
                </a:cubicBezTo>
                <a:cubicBezTo>
                  <a:pt x="849908" y="4958757"/>
                  <a:pt x="861353" y="4972326"/>
                  <a:pt x="869936" y="4951616"/>
                </a:cubicBezTo>
                <a:cubicBezTo>
                  <a:pt x="895686" y="4943760"/>
                  <a:pt x="867790" y="4985894"/>
                  <a:pt x="904985" y="4966613"/>
                </a:cubicBezTo>
                <a:cubicBezTo>
                  <a:pt x="890679" y="4984467"/>
                  <a:pt x="889964" y="4991608"/>
                  <a:pt x="892825" y="4997321"/>
                </a:cubicBezTo>
                <a:cubicBezTo>
                  <a:pt x="895686" y="5003033"/>
                  <a:pt x="900693" y="5007318"/>
                  <a:pt x="896402" y="5020887"/>
                </a:cubicBezTo>
                <a:cubicBezTo>
                  <a:pt x="897116" y="5024458"/>
                  <a:pt x="905700" y="5018031"/>
                  <a:pt x="912137" y="5015889"/>
                </a:cubicBezTo>
                <a:cubicBezTo>
                  <a:pt x="911423" y="5008747"/>
                  <a:pt x="912853" y="5000891"/>
                  <a:pt x="914999" y="4992321"/>
                </a:cubicBezTo>
                <a:cubicBezTo>
                  <a:pt x="916430" y="4988037"/>
                  <a:pt x="917860" y="4983038"/>
                  <a:pt x="920006" y="4978040"/>
                </a:cubicBezTo>
                <a:cubicBezTo>
                  <a:pt x="922151" y="4973040"/>
                  <a:pt x="924298" y="4968041"/>
                  <a:pt x="927874" y="4962328"/>
                </a:cubicBezTo>
                <a:cubicBezTo>
                  <a:pt x="943610" y="4960186"/>
                  <a:pt x="950047" y="4958757"/>
                  <a:pt x="972221" y="4943047"/>
                </a:cubicBezTo>
                <a:cubicBezTo>
                  <a:pt x="959346" y="4956615"/>
                  <a:pt x="956486" y="4962328"/>
                  <a:pt x="957916" y="4966613"/>
                </a:cubicBezTo>
                <a:cubicBezTo>
                  <a:pt x="959346" y="4970898"/>
                  <a:pt x="964353" y="4973754"/>
                  <a:pt x="970075" y="4981610"/>
                </a:cubicBezTo>
                <a:cubicBezTo>
                  <a:pt x="957916" y="4988750"/>
                  <a:pt x="945756" y="4995892"/>
                  <a:pt x="933596" y="5003033"/>
                </a:cubicBezTo>
                <a:cubicBezTo>
                  <a:pt x="940033" y="5004462"/>
                  <a:pt x="945756" y="5005891"/>
                  <a:pt x="951479" y="5008033"/>
                </a:cubicBezTo>
                <a:cubicBezTo>
                  <a:pt x="962207" y="5013031"/>
                  <a:pt x="970075" y="5020173"/>
                  <a:pt x="966500" y="5036599"/>
                </a:cubicBezTo>
                <a:cubicBezTo>
                  <a:pt x="985096" y="5023743"/>
                  <a:pt x="986527" y="5016602"/>
                  <a:pt x="982235" y="5011604"/>
                </a:cubicBezTo>
                <a:cubicBezTo>
                  <a:pt x="980805" y="5009462"/>
                  <a:pt x="976514" y="5007318"/>
                  <a:pt x="972937" y="5005891"/>
                </a:cubicBezTo>
                <a:cubicBezTo>
                  <a:pt x="969360" y="5003748"/>
                  <a:pt x="965068" y="5003033"/>
                  <a:pt x="962207" y="5001606"/>
                </a:cubicBezTo>
                <a:cubicBezTo>
                  <a:pt x="960777" y="5000891"/>
                  <a:pt x="959346" y="5000177"/>
                  <a:pt x="958631" y="4999463"/>
                </a:cubicBezTo>
                <a:cubicBezTo>
                  <a:pt x="965068" y="4995179"/>
                  <a:pt x="965784" y="4996606"/>
                  <a:pt x="967214" y="4998750"/>
                </a:cubicBezTo>
                <a:cubicBezTo>
                  <a:pt x="971507" y="5000891"/>
                  <a:pt x="975082" y="4996606"/>
                  <a:pt x="978659" y="4991608"/>
                </a:cubicBezTo>
                <a:cubicBezTo>
                  <a:pt x="980089" y="4989465"/>
                  <a:pt x="982235" y="4986609"/>
                  <a:pt x="983666" y="4984467"/>
                </a:cubicBezTo>
                <a:cubicBezTo>
                  <a:pt x="983666" y="4983752"/>
                  <a:pt x="983666" y="4983038"/>
                  <a:pt x="983666" y="4983038"/>
                </a:cubicBezTo>
                <a:cubicBezTo>
                  <a:pt x="985096" y="4981610"/>
                  <a:pt x="986527" y="4980181"/>
                  <a:pt x="989388" y="4978753"/>
                </a:cubicBezTo>
                <a:cubicBezTo>
                  <a:pt x="990819" y="4977325"/>
                  <a:pt x="992249" y="4975896"/>
                  <a:pt x="994394" y="4975182"/>
                </a:cubicBezTo>
                <a:cubicBezTo>
                  <a:pt x="963638" y="4983038"/>
                  <a:pt x="982951" y="4960186"/>
                  <a:pt x="987242" y="4941618"/>
                </a:cubicBezTo>
                <a:cubicBezTo>
                  <a:pt x="996540" y="4937333"/>
                  <a:pt x="999401" y="4940904"/>
                  <a:pt x="1010131" y="4935905"/>
                </a:cubicBezTo>
                <a:cubicBezTo>
                  <a:pt x="1003694" y="4929478"/>
                  <a:pt x="959346" y="4928049"/>
                  <a:pt x="1002263" y="4899484"/>
                </a:cubicBezTo>
                <a:cubicBezTo>
                  <a:pt x="988673" y="4898056"/>
                  <a:pt x="1000117" y="4878059"/>
                  <a:pt x="985096" y="4878774"/>
                </a:cubicBezTo>
                <a:cubicBezTo>
                  <a:pt x="986527" y="4877346"/>
                  <a:pt x="988673" y="4875917"/>
                  <a:pt x="990103" y="4874489"/>
                </a:cubicBezTo>
                <a:cubicBezTo>
                  <a:pt x="987242" y="4875917"/>
                  <a:pt x="984381" y="4876632"/>
                  <a:pt x="982235" y="4877346"/>
                </a:cubicBezTo>
                <a:cubicBezTo>
                  <a:pt x="982235" y="4885201"/>
                  <a:pt x="993680" y="4883773"/>
                  <a:pt x="973652" y="4899484"/>
                </a:cubicBezTo>
                <a:cubicBezTo>
                  <a:pt x="943610" y="4908768"/>
                  <a:pt x="990819" y="4882344"/>
                  <a:pt x="960061" y="4893771"/>
                </a:cubicBezTo>
                <a:cubicBezTo>
                  <a:pt x="968645" y="4885915"/>
                  <a:pt x="982951" y="4872347"/>
                  <a:pt x="995826" y="4868776"/>
                </a:cubicBezTo>
                <a:cubicBezTo>
                  <a:pt x="999401" y="4865205"/>
                  <a:pt x="1001547" y="4860920"/>
                  <a:pt x="1002978" y="4857349"/>
                </a:cubicBezTo>
                <a:cubicBezTo>
                  <a:pt x="1005840" y="4850208"/>
                  <a:pt x="1005124" y="4843068"/>
                  <a:pt x="1005124" y="4837354"/>
                </a:cubicBezTo>
                <a:cubicBezTo>
                  <a:pt x="1014422" y="4834497"/>
                  <a:pt x="1014422" y="4838068"/>
                  <a:pt x="1024436" y="4834497"/>
                </a:cubicBezTo>
                <a:cubicBezTo>
                  <a:pt x="1008701" y="4832355"/>
                  <a:pt x="1010131" y="4822356"/>
                  <a:pt x="1015854" y="4812359"/>
                </a:cubicBezTo>
                <a:cubicBezTo>
                  <a:pt x="1018715" y="4807360"/>
                  <a:pt x="1022291" y="4801646"/>
                  <a:pt x="1025152" y="4795934"/>
                </a:cubicBezTo>
                <a:cubicBezTo>
                  <a:pt x="1028013" y="4790936"/>
                  <a:pt x="1030159" y="4785936"/>
                  <a:pt x="1030159" y="4780937"/>
                </a:cubicBezTo>
                <a:cubicBezTo>
                  <a:pt x="1028729" y="4785936"/>
                  <a:pt x="1060201" y="4775938"/>
                  <a:pt x="1043749" y="4776653"/>
                </a:cubicBezTo>
                <a:cubicBezTo>
                  <a:pt x="1059485" y="4765226"/>
                  <a:pt x="1057339" y="4776653"/>
                  <a:pt x="1076652" y="4768797"/>
                </a:cubicBezTo>
                <a:cubicBezTo>
                  <a:pt x="1066638" y="4778795"/>
                  <a:pt x="1047325" y="4788792"/>
                  <a:pt x="1035166" y="4799505"/>
                </a:cubicBezTo>
                <a:cubicBezTo>
                  <a:pt x="1037312" y="4805217"/>
                  <a:pt x="1054478" y="4790221"/>
                  <a:pt x="1070215" y="4788078"/>
                </a:cubicBezTo>
                <a:cubicBezTo>
                  <a:pt x="1060916" y="4803075"/>
                  <a:pt x="1049471" y="4814502"/>
                  <a:pt x="1076652" y="4810217"/>
                </a:cubicBezTo>
                <a:cubicBezTo>
                  <a:pt x="1048755" y="4826642"/>
                  <a:pt x="1070215" y="4825927"/>
                  <a:pt x="1046610" y="4842353"/>
                </a:cubicBezTo>
                <a:cubicBezTo>
                  <a:pt x="1046610" y="4845210"/>
                  <a:pt x="1058769" y="4839497"/>
                  <a:pt x="1067353" y="4835926"/>
                </a:cubicBezTo>
                <a:cubicBezTo>
                  <a:pt x="1051617" y="4846637"/>
                  <a:pt x="1051617" y="4851637"/>
                  <a:pt x="1054478" y="4855207"/>
                </a:cubicBezTo>
                <a:cubicBezTo>
                  <a:pt x="1062346" y="4850922"/>
                  <a:pt x="1070215" y="4847351"/>
                  <a:pt x="1075222" y="4843068"/>
                </a:cubicBezTo>
                <a:cubicBezTo>
                  <a:pt x="1090243" y="4843068"/>
                  <a:pt x="1056624" y="4860920"/>
                  <a:pt x="1080944" y="4860207"/>
                </a:cubicBezTo>
                <a:cubicBezTo>
                  <a:pt x="1072360" y="4864491"/>
                  <a:pt x="1066638" y="4866634"/>
                  <a:pt x="1060916" y="4868776"/>
                </a:cubicBezTo>
                <a:cubicBezTo>
                  <a:pt x="1060916" y="4869490"/>
                  <a:pt x="1060916" y="4870205"/>
                  <a:pt x="1060916" y="4871632"/>
                </a:cubicBezTo>
                <a:cubicBezTo>
                  <a:pt x="1038743" y="4882344"/>
                  <a:pt x="1038743" y="4882344"/>
                  <a:pt x="1038743" y="4882344"/>
                </a:cubicBezTo>
                <a:cubicBezTo>
                  <a:pt x="1038743" y="4885915"/>
                  <a:pt x="1039457" y="4889486"/>
                  <a:pt x="1030875" y="4894485"/>
                </a:cubicBezTo>
                <a:cubicBezTo>
                  <a:pt x="1060916" y="4879488"/>
                  <a:pt x="1059485" y="4910910"/>
                  <a:pt x="1080944" y="4920908"/>
                </a:cubicBezTo>
                <a:cubicBezTo>
                  <a:pt x="1058769" y="4933762"/>
                  <a:pt x="1058769" y="4933762"/>
                  <a:pt x="1058769" y="4933762"/>
                </a:cubicBezTo>
                <a:cubicBezTo>
                  <a:pt x="1059485" y="4937333"/>
                  <a:pt x="1061631" y="4939476"/>
                  <a:pt x="1063776" y="4940190"/>
                </a:cubicBezTo>
                <a:cubicBezTo>
                  <a:pt x="1070930" y="4943047"/>
                  <a:pt x="1081659" y="4939476"/>
                  <a:pt x="1092388" y="4936620"/>
                </a:cubicBezTo>
                <a:cubicBezTo>
                  <a:pt x="1103118" y="4933762"/>
                  <a:pt x="1111700" y="4933762"/>
                  <a:pt x="1117423" y="4940190"/>
                </a:cubicBezTo>
                <a:cubicBezTo>
                  <a:pt x="1133160" y="4925907"/>
                  <a:pt x="1140312" y="4926621"/>
                  <a:pt x="1144604" y="4919479"/>
                </a:cubicBezTo>
                <a:cubicBezTo>
                  <a:pt x="1153187" y="4920194"/>
                  <a:pt x="1168923" y="4926621"/>
                  <a:pt x="1151041" y="4940190"/>
                </a:cubicBezTo>
                <a:cubicBezTo>
                  <a:pt x="1153902" y="4939476"/>
                  <a:pt x="1157479" y="4937333"/>
                  <a:pt x="1160340" y="4935905"/>
                </a:cubicBezTo>
                <a:cubicBezTo>
                  <a:pt x="1165347" y="4930191"/>
                  <a:pt x="1176075" y="4922337"/>
                  <a:pt x="1178937" y="4919479"/>
                </a:cubicBezTo>
                <a:cubicBezTo>
                  <a:pt x="1193242" y="4913766"/>
                  <a:pt x="1186805" y="4923050"/>
                  <a:pt x="1178222" y="4929478"/>
                </a:cubicBezTo>
                <a:cubicBezTo>
                  <a:pt x="1151756" y="4952330"/>
                  <a:pt x="1126721" y="4965184"/>
                  <a:pt x="1100256" y="4982323"/>
                </a:cubicBezTo>
                <a:cubicBezTo>
                  <a:pt x="1102402" y="4990894"/>
                  <a:pt x="1137451" y="4957330"/>
                  <a:pt x="1137451" y="4968755"/>
                </a:cubicBezTo>
                <a:cubicBezTo>
                  <a:pt x="1153187" y="4956615"/>
                  <a:pt x="1153902" y="4952330"/>
                  <a:pt x="1176075" y="4937333"/>
                </a:cubicBezTo>
                <a:cubicBezTo>
                  <a:pt x="1174645" y="4944474"/>
                  <a:pt x="1178937" y="4944474"/>
                  <a:pt x="1186805" y="4940190"/>
                </a:cubicBezTo>
                <a:cubicBezTo>
                  <a:pt x="1188951" y="4938762"/>
                  <a:pt x="1189666" y="4936620"/>
                  <a:pt x="1187521" y="4935905"/>
                </a:cubicBezTo>
                <a:cubicBezTo>
                  <a:pt x="1189666" y="4935905"/>
                  <a:pt x="1191812" y="4936620"/>
                  <a:pt x="1193242" y="4937333"/>
                </a:cubicBezTo>
                <a:cubicBezTo>
                  <a:pt x="1198249" y="4934476"/>
                  <a:pt x="1203256" y="4931620"/>
                  <a:pt x="1208979" y="4928764"/>
                </a:cubicBezTo>
                <a:cubicBezTo>
                  <a:pt x="1191096" y="4947331"/>
                  <a:pt x="1219708" y="4928764"/>
                  <a:pt x="1212555" y="4936620"/>
                </a:cubicBezTo>
                <a:cubicBezTo>
                  <a:pt x="1212555" y="4935905"/>
                  <a:pt x="1207549" y="4939476"/>
                  <a:pt x="1202542" y="4945189"/>
                </a:cubicBezTo>
                <a:cubicBezTo>
                  <a:pt x="1203256" y="4946617"/>
                  <a:pt x="1203256" y="4948045"/>
                  <a:pt x="1203256" y="4949474"/>
                </a:cubicBezTo>
                <a:cubicBezTo>
                  <a:pt x="1205403" y="4948045"/>
                  <a:pt x="1208263" y="4945903"/>
                  <a:pt x="1211840" y="4943047"/>
                </a:cubicBezTo>
                <a:cubicBezTo>
                  <a:pt x="1219708" y="4941618"/>
                  <a:pt x="1211840" y="4955186"/>
                  <a:pt x="1218277" y="4944474"/>
                </a:cubicBezTo>
                <a:cubicBezTo>
                  <a:pt x="1236159" y="4930191"/>
                  <a:pt x="1224715" y="4945189"/>
                  <a:pt x="1209694" y="4955186"/>
                </a:cubicBezTo>
                <a:cubicBezTo>
                  <a:pt x="1234013" y="4942332"/>
                  <a:pt x="1262625" y="4920194"/>
                  <a:pt x="1281937" y="4910196"/>
                </a:cubicBezTo>
                <a:cubicBezTo>
                  <a:pt x="1273354" y="4906625"/>
                  <a:pt x="1275499" y="4894485"/>
                  <a:pt x="1239020" y="4909481"/>
                </a:cubicBezTo>
                <a:cubicBezTo>
                  <a:pt x="1255471" y="4893057"/>
                  <a:pt x="1264771" y="4890915"/>
                  <a:pt x="1268347" y="4882344"/>
                </a:cubicBezTo>
                <a:cubicBezTo>
                  <a:pt x="1266201" y="4878059"/>
                  <a:pt x="1246889" y="4893057"/>
                  <a:pt x="1235443" y="4900198"/>
                </a:cubicBezTo>
                <a:cubicBezTo>
                  <a:pt x="1234013" y="4893771"/>
                  <a:pt x="1256187" y="4882344"/>
                  <a:pt x="1263340" y="4880202"/>
                </a:cubicBezTo>
                <a:cubicBezTo>
                  <a:pt x="1279076" y="4865920"/>
                  <a:pt x="1269062" y="4868061"/>
                  <a:pt x="1259764" y="4869490"/>
                </a:cubicBezTo>
                <a:cubicBezTo>
                  <a:pt x="1236875" y="4888771"/>
                  <a:pt x="1226861" y="4893057"/>
                  <a:pt x="1221854" y="4891629"/>
                </a:cubicBezTo>
                <a:cubicBezTo>
                  <a:pt x="1216847" y="4890915"/>
                  <a:pt x="1216847" y="4883773"/>
                  <a:pt x="1213270" y="4883773"/>
                </a:cubicBezTo>
                <a:cubicBezTo>
                  <a:pt x="1226861" y="4867348"/>
                  <a:pt x="1243312" y="4870205"/>
                  <a:pt x="1242597" y="4877346"/>
                </a:cubicBezTo>
                <a:cubicBezTo>
                  <a:pt x="1252611" y="4868061"/>
                  <a:pt x="1262625" y="4862349"/>
                  <a:pt x="1272638" y="4856636"/>
                </a:cubicBezTo>
                <a:cubicBezTo>
                  <a:pt x="1274785" y="4848066"/>
                  <a:pt x="1284799" y="4837354"/>
                  <a:pt x="1303395" y="4825927"/>
                </a:cubicBezTo>
                <a:cubicBezTo>
                  <a:pt x="1298388" y="4823071"/>
                  <a:pt x="1293381" y="4828785"/>
                  <a:pt x="1274785" y="4835926"/>
                </a:cubicBezTo>
                <a:cubicBezTo>
                  <a:pt x="1307687" y="4813073"/>
                  <a:pt x="1276215" y="4818073"/>
                  <a:pt x="1299820" y="4804504"/>
                </a:cubicBezTo>
                <a:cubicBezTo>
                  <a:pt x="1279792" y="4810217"/>
                  <a:pt x="1289806" y="4798790"/>
                  <a:pt x="1285513" y="4799505"/>
                </a:cubicBezTo>
                <a:cubicBezTo>
                  <a:pt x="1306257" y="4789507"/>
                  <a:pt x="1299820" y="4804504"/>
                  <a:pt x="1327715" y="4794506"/>
                </a:cubicBezTo>
                <a:cubicBezTo>
                  <a:pt x="1303395" y="4808075"/>
                  <a:pt x="1316271" y="4810217"/>
                  <a:pt x="1319846" y="4814502"/>
                </a:cubicBezTo>
                <a:cubicBezTo>
                  <a:pt x="1354895" y="4800933"/>
                  <a:pt x="1330576" y="4805217"/>
                  <a:pt x="1344167" y="4798076"/>
                </a:cubicBezTo>
                <a:cubicBezTo>
                  <a:pt x="1364195" y="4786650"/>
                  <a:pt x="1325569" y="4810217"/>
                  <a:pt x="1364909" y="4792363"/>
                </a:cubicBezTo>
                <a:cubicBezTo>
                  <a:pt x="1355611" y="4794506"/>
                  <a:pt x="1364909" y="4786650"/>
                  <a:pt x="1346312" y="4793077"/>
                </a:cubicBezTo>
                <a:cubicBezTo>
                  <a:pt x="1359902" y="4783794"/>
                  <a:pt x="1375639" y="4773082"/>
                  <a:pt x="1346312" y="4781651"/>
                </a:cubicBezTo>
                <a:cubicBezTo>
                  <a:pt x="1350604" y="4776653"/>
                  <a:pt x="1377069" y="4768797"/>
                  <a:pt x="1384222" y="4764512"/>
                </a:cubicBezTo>
                <a:cubicBezTo>
                  <a:pt x="1393521" y="4760941"/>
                  <a:pt x="1394236" y="4766655"/>
                  <a:pt x="1403535" y="4760227"/>
                </a:cubicBezTo>
                <a:cubicBezTo>
                  <a:pt x="1421417" y="4754514"/>
                  <a:pt x="1392805" y="4765226"/>
                  <a:pt x="1400673" y="4765226"/>
                </a:cubicBezTo>
                <a:cubicBezTo>
                  <a:pt x="1357042" y="4780223"/>
                  <a:pt x="1387083" y="4774509"/>
                  <a:pt x="1367770" y="4785222"/>
                </a:cubicBezTo>
                <a:cubicBezTo>
                  <a:pt x="1386368" y="4778795"/>
                  <a:pt x="1399243" y="4778795"/>
                  <a:pt x="1371347" y="4791649"/>
                </a:cubicBezTo>
                <a:cubicBezTo>
                  <a:pt x="1371347" y="4793792"/>
                  <a:pt x="1395666" y="4782365"/>
                  <a:pt x="1399243" y="4783080"/>
                </a:cubicBezTo>
                <a:cubicBezTo>
                  <a:pt x="1377784" y="4798790"/>
                  <a:pt x="1397812" y="4793077"/>
                  <a:pt x="1379216" y="4810931"/>
                </a:cubicBezTo>
                <a:cubicBezTo>
                  <a:pt x="1372062" y="4811645"/>
                  <a:pt x="1365625" y="4808075"/>
                  <a:pt x="1350604" y="4821643"/>
                </a:cubicBezTo>
                <a:cubicBezTo>
                  <a:pt x="1334153" y="4828785"/>
                  <a:pt x="1360618" y="4813073"/>
                  <a:pt x="1352035" y="4813073"/>
                </a:cubicBezTo>
                <a:cubicBezTo>
                  <a:pt x="1324139" y="4833783"/>
                  <a:pt x="1349888" y="4804504"/>
                  <a:pt x="1326285" y="4813787"/>
                </a:cubicBezTo>
                <a:cubicBezTo>
                  <a:pt x="1309118" y="4823785"/>
                  <a:pt x="1332007" y="4824500"/>
                  <a:pt x="1294097" y="4834497"/>
                </a:cubicBezTo>
                <a:cubicBezTo>
                  <a:pt x="1285513" y="4843781"/>
                  <a:pt x="1309832" y="4830927"/>
                  <a:pt x="1322708" y="4825927"/>
                </a:cubicBezTo>
                <a:cubicBezTo>
                  <a:pt x="1319132" y="4828070"/>
                  <a:pt x="1316986" y="4830212"/>
                  <a:pt x="1314839" y="4831641"/>
                </a:cubicBezTo>
                <a:cubicBezTo>
                  <a:pt x="1307687" y="4840924"/>
                  <a:pt x="1317701" y="4844495"/>
                  <a:pt x="1334867" y="4831641"/>
                </a:cubicBezTo>
                <a:cubicBezTo>
                  <a:pt x="1332722" y="4838068"/>
                  <a:pt x="1327715" y="4845210"/>
                  <a:pt x="1327000" y="4850208"/>
                </a:cubicBezTo>
                <a:cubicBezTo>
                  <a:pt x="1331291" y="4848780"/>
                  <a:pt x="1338444" y="4840924"/>
                  <a:pt x="1338444" y="4839497"/>
                </a:cubicBezTo>
                <a:cubicBezTo>
                  <a:pt x="1368486" y="4819500"/>
                  <a:pt x="1327715" y="4853779"/>
                  <a:pt x="1328430" y="4856636"/>
                </a:cubicBezTo>
                <a:cubicBezTo>
                  <a:pt x="1337014" y="4853779"/>
                  <a:pt x="1339874" y="4845210"/>
                  <a:pt x="1352749" y="4835926"/>
                </a:cubicBezTo>
                <a:cubicBezTo>
                  <a:pt x="1352749" y="4840210"/>
                  <a:pt x="1351319" y="4840210"/>
                  <a:pt x="1359902" y="4836639"/>
                </a:cubicBezTo>
                <a:cubicBezTo>
                  <a:pt x="1351319" y="4843781"/>
                  <a:pt x="1340590" y="4853779"/>
                  <a:pt x="1331291" y="4861634"/>
                </a:cubicBezTo>
                <a:cubicBezTo>
                  <a:pt x="1328430" y="4864491"/>
                  <a:pt x="1325569" y="4868061"/>
                  <a:pt x="1316986" y="4873061"/>
                </a:cubicBezTo>
                <a:cubicBezTo>
                  <a:pt x="1312694" y="4875917"/>
                  <a:pt x="1309832" y="4877346"/>
                  <a:pt x="1309118" y="4876632"/>
                </a:cubicBezTo>
                <a:cubicBezTo>
                  <a:pt x="1308402" y="4877346"/>
                  <a:pt x="1307687" y="4877346"/>
                  <a:pt x="1306972" y="4878059"/>
                </a:cubicBezTo>
                <a:cubicBezTo>
                  <a:pt x="1310548" y="4877346"/>
                  <a:pt x="1313409" y="4876632"/>
                  <a:pt x="1314839" y="4877346"/>
                </a:cubicBezTo>
                <a:cubicBezTo>
                  <a:pt x="1327000" y="4869490"/>
                  <a:pt x="1339874" y="4859492"/>
                  <a:pt x="1352035" y="4848780"/>
                </a:cubicBezTo>
                <a:cubicBezTo>
                  <a:pt x="1352749" y="4848780"/>
                  <a:pt x="1352749" y="4848780"/>
                  <a:pt x="1352749" y="4848780"/>
                </a:cubicBezTo>
                <a:cubicBezTo>
                  <a:pt x="1357042" y="4844495"/>
                  <a:pt x="1361333" y="4840924"/>
                  <a:pt x="1365625" y="4836639"/>
                </a:cubicBezTo>
                <a:cubicBezTo>
                  <a:pt x="1369202" y="4835212"/>
                  <a:pt x="1367055" y="4838068"/>
                  <a:pt x="1363479" y="4842353"/>
                </a:cubicBezTo>
                <a:cubicBezTo>
                  <a:pt x="1376354" y="4835212"/>
                  <a:pt x="1394951" y="4828070"/>
                  <a:pt x="1394236" y="4823785"/>
                </a:cubicBezTo>
                <a:cubicBezTo>
                  <a:pt x="1411403" y="4810931"/>
                  <a:pt x="1389229" y="4831641"/>
                  <a:pt x="1395666" y="4832355"/>
                </a:cubicBezTo>
                <a:cubicBezTo>
                  <a:pt x="1394951" y="4832355"/>
                  <a:pt x="1394951" y="4833069"/>
                  <a:pt x="1394236" y="4833069"/>
                </a:cubicBezTo>
                <a:cubicBezTo>
                  <a:pt x="1396382" y="4833069"/>
                  <a:pt x="1397812" y="4832355"/>
                  <a:pt x="1399958" y="4831641"/>
                </a:cubicBezTo>
                <a:cubicBezTo>
                  <a:pt x="1400673" y="4831641"/>
                  <a:pt x="1400673" y="4831641"/>
                  <a:pt x="1400673" y="4831641"/>
                </a:cubicBezTo>
                <a:cubicBezTo>
                  <a:pt x="1404250" y="4830927"/>
                  <a:pt x="1407826" y="4829498"/>
                  <a:pt x="1411403" y="4828070"/>
                </a:cubicBezTo>
                <a:cubicBezTo>
                  <a:pt x="1407826" y="4832355"/>
                  <a:pt x="1404965" y="4835926"/>
                  <a:pt x="1397812" y="4843068"/>
                </a:cubicBezTo>
                <a:cubicBezTo>
                  <a:pt x="1398528" y="4846637"/>
                  <a:pt x="1414264" y="4828785"/>
                  <a:pt x="1414264" y="4831641"/>
                </a:cubicBezTo>
                <a:cubicBezTo>
                  <a:pt x="1409257" y="4838783"/>
                  <a:pt x="1405680" y="4843068"/>
                  <a:pt x="1403535" y="4846637"/>
                </a:cubicBezTo>
                <a:cubicBezTo>
                  <a:pt x="1408542" y="4845210"/>
                  <a:pt x="1411403" y="4845210"/>
                  <a:pt x="1412833" y="4845924"/>
                </a:cubicBezTo>
                <a:cubicBezTo>
                  <a:pt x="1414979" y="4848066"/>
                  <a:pt x="1414264" y="4851637"/>
                  <a:pt x="1412833" y="4853065"/>
                </a:cubicBezTo>
                <a:cubicBezTo>
                  <a:pt x="1407826" y="4855207"/>
                  <a:pt x="1402819" y="4857349"/>
                  <a:pt x="1398528" y="4858778"/>
                </a:cubicBezTo>
                <a:cubicBezTo>
                  <a:pt x="1398528" y="4859492"/>
                  <a:pt x="1398528" y="4859492"/>
                  <a:pt x="1398528" y="4860207"/>
                </a:cubicBezTo>
                <a:cubicBezTo>
                  <a:pt x="1390659" y="4866634"/>
                  <a:pt x="1379930" y="4878774"/>
                  <a:pt x="1372777" y="4885915"/>
                </a:cubicBezTo>
                <a:cubicBezTo>
                  <a:pt x="1377784" y="4875917"/>
                  <a:pt x="1364909" y="4884488"/>
                  <a:pt x="1353465" y="4891629"/>
                </a:cubicBezTo>
                <a:cubicBezTo>
                  <a:pt x="1343451" y="4898056"/>
                  <a:pt x="1333437" y="4902340"/>
                  <a:pt x="1341305" y="4891629"/>
                </a:cubicBezTo>
                <a:cubicBezTo>
                  <a:pt x="1334867" y="4895913"/>
                  <a:pt x="1327000" y="4902340"/>
                  <a:pt x="1317701" y="4910196"/>
                </a:cubicBezTo>
                <a:cubicBezTo>
                  <a:pt x="1329146" y="4906625"/>
                  <a:pt x="1354181" y="4890200"/>
                  <a:pt x="1352749" y="4899484"/>
                </a:cubicBezTo>
                <a:cubicBezTo>
                  <a:pt x="1329860" y="4908768"/>
                  <a:pt x="1334153" y="4910196"/>
                  <a:pt x="1310548" y="4928049"/>
                </a:cubicBezTo>
                <a:cubicBezTo>
                  <a:pt x="1315555" y="4915195"/>
                  <a:pt x="1301250" y="4912339"/>
                  <a:pt x="1291236" y="4906625"/>
                </a:cubicBezTo>
                <a:cubicBezTo>
                  <a:pt x="1290520" y="4905911"/>
                  <a:pt x="1290520" y="4905911"/>
                  <a:pt x="1289806" y="4905197"/>
                </a:cubicBezTo>
                <a:cubicBezTo>
                  <a:pt x="1287659" y="4906625"/>
                  <a:pt x="1286229" y="4908054"/>
                  <a:pt x="1284083" y="4910196"/>
                </a:cubicBezTo>
                <a:cubicBezTo>
                  <a:pt x="1270136" y="4923050"/>
                  <a:pt x="1281132" y="4919033"/>
                  <a:pt x="1273924" y="4927670"/>
                </a:cubicBezTo>
                <a:lnTo>
                  <a:pt x="1270295" y="4931072"/>
                </a:lnTo>
                <a:lnTo>
                  <a:pt x="1290105" y="4922073"/>
                </a:lnTo>
                <a:cubicBezTo>
                  <a:pt x="1293862" y="4921983"/>
                  <a:pt x="1295553" y="4923972"/>
                  <a:pt x="1297807" y="4925418"/>
                </a:cubicBezTo>
                <a:cubicBezTo>
                  <a:pt x="1283530" y="4935542"/>
                  <a:pt x="1274514" y="4939159"/>
                  <a:pt x="1270006" y="4939159"/>
                </a:cubicBezTo>
                <a:lnTo>
                  <a:pt x="1270006" y="4931343"/>
                </a:lnTo>
                <a:lnTo>
                  <a:pt x="1259048" y="4941618"/>
                </a:lnTo>
                <a:cubicBezTo>
                  <a:pt x="1256903" y="4941618"/>
                  <a:pt x="1264055" y="4935191"/>
                  <a:pt x="1268347" y="4930906"/>
                </a:cubicBezTo>
                <a:cubicBezTo>
                  <a:pt x="1264055" y="4930906"/>
                  <a:pt x="1252611" y="4940190"/>
                  <a:pt x="1250464" y="4935905"/>
                </a:cubicBezTo>
                <a:cubicBezTo>
                  <a:pt x="1243312" y="4954472"/>
                  <a:pt x="1249750" y="4955186"/>
                  <a:pt x="1259764" y="4953044"/>
                </a:cubicBezTo>
                <a:cubicBezTo>
                  <a:pt x="1269778" y="4950188"/>
                  <a:pt x="1282652" y="4943760"/>
                  <a:pt x="1291951" y="4943047"/>
                </a:cubicBezTo>
                <a:cubicBezTo>
                  <a:pt x="1271208" y="4963757"/>
                  <a:pt x="1268347" y="4954472"/>
                  <a:pt x="1251896" y="4966613"/>
                </a:cubicBezTo>
                <a:cubicBezTo>
                  <a:pt x="1249750" y="4975182"/>
                  <a:pt x="1230436" y="4986609"/>
                  <a:pt x="1224715" y="4997321"/>
                </a:cubicBezTo>
                <a:cubicBezTo>
                  <a:pt x="1211124" y="5009462"/>
                  <a:pt x="1205403" y="5009462"/>
                  <a:pt x="1193242" y="5018745"/>
                </a:cubicBezTo>
                <a:cubicBezTo>
                  <a:pt x="1191812" y="5015174"/>
                  <a:pt x="1224715" y="4986609"/>
                  <a:pt x="1225429" y="4992321"/>
                </a:cubicBezTo>
                <a:cubicBezTo>
                  <a:pt x="1235443" y="4980896"/>
                  <a:pt x="1218992" y="4986609"/>
                  <a:pt x="1240450" y="4972326"/>
                </a:cubicBezTo>
                <a:cubicBezTo>
                  <a:pt x="1239736" y="4963042"/>
                  <a:pt x="1218277" y="4983752"/>
                  <a:pt x="1220423" y="4973040"/>
                </a:cubicBezTo>
                <a:cubicBezTo>
                  <a:pt x="1176075" y="5004462"/>
                  <a:pt x="1126721" y="5051595"/>
                  <a:pt x="1150326" y="5050882"/>
                </a:cubicBezTo>
                <a:cubicBezTo>
                  <a:pt x="1180368" y="5033028"/>
                  <a:pt x="1188235" y="5037312"/>
                  <a:pt x="1199680" y="5038741"/>
                </a:cubicBezTo>
                <a:cubicBezTo>
                  <a:pt x="1211124" y="5040169"/>
                  <a:pt x="1225429" y="5038741"/>
                  <a:pt x="1260478" y="5012318"/>
                </a:cubicBezTo>
                <a:cubicBezTo>
                  <a:pt x="1254041" y="5027314"/>
                  <a:pt x="1261194" y="5026601"/>
                  <a:pt x="1269778" y="5023030"/>
                </a:cubicBezTo>
                <a:cubicBezTo>
                  <a:pt x="1279076" y="5019459"/>
                  <a:pt x="1289806" y="5013031"/>
                  <a:pt x="1292666" y="5015889"/>
                </a:cubicBezTo>
                <a:cubicBezTo>
                  <a:pt x="1306257" y="5000177"/>
                  <a:pt x="1300534" y="5001606"/>
                  <a:pt x="1292666" y="5004462"/>
                </a:cubicBezTo>
                <a:cubicBezTo>
                  <a:pt x="1316271" y="4981610"/>
                  <a:pt x="1295527" y="5010889"/>
                  <a:pt x="1317701" y="4990179"/>
                </a:cubicBezTo>
                <a:cubicBezTo>
                  <a:pt x="1293381" y="5018745"/>
                  <a:pt x="1267632" y="5048024"/>
                  <a:pt x="1277646" y="5050882"/>
                </a:cubicBezTo>
                <a:cubicBezTo>
                  <a:pt x="1280506" y="5049453"/>
                  <a:pt x="1284799" y="5043740"/>
                  <a:pt x="1288374" y="5040169"/>
                </a:cubicBezTo>
                <a:cubicBezTo>
                  <a:pt x="1280506" y="5051595"/>
                  <a:pt x="1302680" y="5037312"/>
                  <a:pt x="1289806" y="5054452"/>
                </a:cubicBezTo>
                <a:cubicBezTo>
                  <a:pt x="1276215" y="5057309"/>
                  <a:pt x="1255471" y="5075162"/>
                  <a:pt x="1266201" y="5053738"/>
                </a:cubicBezTo>
                <a:cubicBezTo>
                  <a:pt x="1259048" y="5060165"/>
                  <a:pt x="1249750" y="5069448"/>
                  <a:pt x="1244743" y="5068021"/>
                </a:cubicBezTo>
                <a:cubicBezTo>
                  <a:pt x="1234729" y="5091587"/>
                  <a:pt x="1276930" y="5064450"/>
                  <a:pt x="1284083" y="5070877"/>
                </a:cubicBezTo>
                <a:cubicBezTo>
                  <a:pt x="1291236" y="5064450"/>
                  <a:pt x="1304111" y="5046596"/>
                  <a:pt x="1314839" y="5049453"/>
                </a:cubicBezTo>
                <a:cubicBezTo>
                  <a:pt x="1324139" y="5035884"/>
                  <a:pt x="1308402" y="5045882"/>
                  <a:pt x="1320562" y="5029457"/>
                </a:cubicBezTo>
                <a:cubicBezTo>
                  <a:pt x="1332722" y="5025172"/>
                  <a:pt x="1329146" y="5025172"/>
                  <a:pt x="1336298" y="5028028"/>
                </a:cubicBezTo>
                <a:cubicBezTo>
                  <a:pt x="1343451" y="5021601"/>
                  <a:pt x="1340590" y="5020887"/>
                  <a:pt x="1351319" y="5012318"/>
                </a:cubicBezTo>
                <a:cubicBezTo>
                  <a:pt x="1346312" y="5027314"/>
                  <a:pt x="1342735" y="5050167"/>
                  <a:pt x="1368486" y="5030172"/>
                </a:cubicBezTo>
                <a:cubicBezTo>
                  <a:pt x="1368486" y="5028028"/>
                  <a:pt x="1362763" y="5025887"/>
                  <a:pt x="1357756" y="5023743"/>
                </a:cubicBezTo>
                <a:cubicBezTo>
                  <a:pt x="1364195" y="5018745"/>
                  <a:pt x="1369916" y="5014460"/>
                  <a:pt x="1375639" y="5010175"/>
                </a:cubicBezTo>
                <a:cubicBezTo>
                  <a:pt x="1370632" y="5013031"/>
                  <a:pt x="1364909" y="5016602"/>
                  <a:pt x="1359188" y="5018031"/>
                </a:cubicBezTo>
                <a:cubicBezTo>
                  <a:pt x="1364195" y="5013031"/>
                  <a:pt x="1369202" y="5008033"/>
                  <a:pt x="1374209" y="5003033"/>
                </a:cubicBezTo>
                <a:cubicBezTo>
                  <a:pt x="1369202" y="5011604"/>
                  <a:pt x="1394236" y="4988037"/>
                  <a:pt x="1397097" y="4994464"/>
                </a:cubicBezTo>
                <a:cubicBezTo>
                  <a:pt x="1391375" y="5000177"/>
                  <a:pt x="1389229" y="4999463"/>
                  <a:pt x="1386368" y="5000891"/>
                </a:cubicBezTo>
                <a:cubicBezTo>
                  <a:pt x="1383507" y="5003033"/>
                  <a:pt x="1382791" y="5004462"/>
                  <a:pt x="1382791" y="5005177"/>
                </a:cubicBezTo>
                <a:cubicBezTo>
                  <a:pt x="1383507" y="5004462"/>
                  <a:pt x="1384222" y="5003748"/>
                  <a:pt x="1384937" y="5003033"/>
                </a:cubicBezTo>
                <a:cubicBezTo>
                  <a:pt x="1377784" y="5014460"/>
                  <a:pt x="1371347" y="5025172"/>
                  <a:pt x="1377069" y="5023743"/>
                </a:cubicBezTo>
                <a:cubicBezTo>
                  <a:pt x="1388514" y="5015889"/>
                  <a:pt x="1383507" y="5014460"/>
                  <a:pt x="1392805" y="5000177"/>
                </a:cubicBezTo>
                <a:cubicBezTo>
                  <a:pt x="1393521" y="5005891"/>
                  <a:pt x="1388514" y="5023743"/>
                  <a:pt x="1406396" y="5001606"/>
                </a:cubicBezTo>
                <a:cubicBezTo>
                  <a:pt x="1403535" y="5011604"/>
                  <a:pt x="1416410" y="5003033"/>
                  <a:pt x="1413549" y="5012318"/>
                </a:cubicBezTo>
                <a:cubicBezTo>
                  <a:pt x="1422847" y="5005891"/>
                  <a:pt x="1410687" y="5006604"/>
                  <a:pt x="1422847" y="4995179"/>
                </a:cubicBezTo>
                <a:cubicBezTo>
                  <a:pt x="1422131" y="4999463"/>
                  <a:pt x="1420701" y="5003033"/>
                  <a:pt x="1419986" y="5006604"/>
                </a:cubicBezTo>
                <a:cubicBezTo>
                  <a:pt x="1422847" y="5003748"/>
                  <a:pt x="1421417" y="5006604"/>
                  <a:pt x="1422847" y="5007318"/>
                </a:cubicBezTo>
                <a:cubicBezTo>
                  <a:pt x="1424993" y="5006604"/>
                  <a:pt x="1429284" y="5000891"/>
                  <a:pt x="1432861" y="4996606"/>
                </a:cubicBezTo>
                <a:cubicBezTo>
                  <a:pt x="1437868" y="4994464"/>
                  <a:pt x="1436438" y="4998750"/>
                  <a:pt x="1427138" y="5009462"/>
                </a:cubicBezTo>
                <a:cubicBezTo>
                  <a:pt x="1419986" y="5015889"/>
                  <a:pt x="1419986" y="5015174"/>
                  <a:pt x="1419270" y="5013746"/>
                </a:cubicBezTo>
                <a:cubicBezTo>
                  <a:pt x="1419270" y="5016602"/>
                  <a:pt x="1419986" y="5018745"/>
                  <a:pt x="1422131" y="5019459"/>
                </a:cubicBezTo>
                <a:cubicBezTo>
                  <a:pt x="1422131" y="5019459"/>
                  <a:pt x="1422131" y="5018745"/>
                  <a:pt x="1422131" y="5018745"/>
                </a:cubicBezTo>
                <a:cubicBezTo>
                  <a:pt x="1429284" y="5008747"/>
                  <a:pt x="1432861" y="5010175"/>
                  <a:pt x="1441445" y="4998035"/>
                </a:cubicBezTo>
                <a:cubicBezTo>
                  <a:pt x="1447882" y="4994464"/>
                  <a:pt x="1418556" y="5025887"/>
                  <a:pt x="1432861" y="5015174"/>
                </a:cubicBezTo>
                <a:cubicBezTo>
                  <a:pt x="1431431" y="5017316"/>
                  <a:pt x="1430000" y="5018745"/>
                  <a:pt x="1429284" y="5019459"/>
                </a:cubicBezTo>
                <a:cubicBezTo>
                  <a:pt x="1429284" y="5019459"/>
                  <a:pt x="1430000" y="5019459"/>
                  <a:pt x="1430715" y="5019459"/>
                </a:cubicBezTo>
                <a:cubicBezTo>
                  <a:pt x="1434291" y="5017316"/>
                  <a:pt x="1439298" y="5008033"/>
                  <a:pt x="1437868" y="5006604"/>
                </a:cubicBezTo>
                <a:cubicBezTo>
                  <a:pt x="1438584" y="5006604"/>
                  <a:pt x="1440014" y="5006604"/>
                  <a:pt x="1441445" y="5005891"/>
                </a:cubicBezTo>
                <a:cubicBezTo>
                  <a:pt x="1444305" y="5001606"/>
                  <a:pt x="1448597" y="4995892"/>
                  <a:pt x="1452889" y="4990179"/>
                </a:cubicBezTo>
                <a:cubicBezTo>
                  <a:pt x="1456466" y="4989465"/>
                  <a:pt x="1451459" y="4996606"/>
                  <a:pt x="1447166" y="5003748"/>
                </a:cubicBezTo>
                <a:cubicBezTo>
                  <a:pt x="1453604" y="5000177"/>
                  <a:pt x="1462903" y="4993750"/>
                  <a:pt x="1470771" y="4988037"/>
                </a:cubicBezTo>
                <a:cubicBezTo>
                  <a:pt x="1471487" y="4986609"/>
                  <a:pt x="1472917" y="4985181"/>
                  <a:pt x="1473632" y="4983752"/>
                </a:cubicBezTo>
                <a:cubicBezTo>
                  <a:pt x="1481501" y="4980896"/>
                  <a:pt x="1481501" y="4980896"/>
                  <a:pt x="1481501" y="4980896"/>
                </a:cubicBezTo>
                <a:cubicBezTo>
                  <a:pt x="1482931" y="4980181"/>
                  <a:pt x="1483646" y="4979467"/>
                  <a:pt x="1485076" y="4979467"/>
                </a:cubicBezTo>
                <a:cubicBezTo>
                  <a:pt x="1482931" y="4985181"/>
                  <a:pt x="1479355" y="4987323"/>
                  <a:pt x="1477208" y="4992321"/>
                </a:cubicBezTo>
                <a:cubicBezTo>
                  <a:pt x="1480785" y="4990179"/>
                  <a:pt x="1482216" y="4990894"/>
                  <a:pt x="1481501" y="4993750"/>
                </a:cubicBezTo>
                <a:cubicBezTo>
                  <a:pt x="1485076" y="4991608"/>
                  <a:pt x="1484362" y="4989465"/>
                  <a:pt x="1482931" y="4990179"/>
                </a:cubicBezTo>
                <a:cubicBezTo>
                  <a:pt x="1515118" y="4970184"/>
                  <a:pt x="1548021" y="4945189"/>
                  <a:pt x="1580209" y="4938762"/>
                </a:cubicBezTo>
                <a:cubicBezTo>
                  <a:pt x="1584501" y="4937333"/>
                  <a:pt x="1587361" y="4929478"/>
                  <a:pt x="1588077" y="4934476"/>
                </a:cubicBezTo>
                <a:cubicBezTo>
                  <a:pt x="1595230" y="4928049"/>
                  <a:pt x="1584501" y="4921622"/>
                  <a:pt x="1597375" y="4916623"/>
                </a:cubicBezTo>
                <a:cubicBezTo>
                  <a:pt x="1601668" y="4921622"/>
                  <a:pt x="1597375" y="4921622"/>
                  <a:pt x="1595945" y="4930906"/>
                </a:cubicBezTo>
                <a:cubicBezTo>
                  <a:pt x="1603098" y="4931620"/>
                  <a:pt x="1608105" y="4915195"/>
                  <a:pt x="1610251" y="4923764"/>
                </a:cubicBezTo>
                <a:cubicBezTo>
                  <a:pt x="1610251" y="4928049"/>
                  <a:pt x="1607389" y="4930191"/>
                  <a:pt x="1604528" y="4931620"/>
                </a:cubicBezTo>
                <a:cubicBezTo>
                  <a:pt x="1611682" y="4930906"/>
                  <a:pt x="1628133" y="4920908"/>
                  <a:pt x="1632424" y="4908054"/>
                </a:cubicBezTo>
                <a:cubicBezTo>
                  <a:pt x="1632424" y="4921622"/>
                  <a:pt x="1625987" y="4940904"/>
                  <a:pt x="1619549" y="4950901"/>
                </a:cubicBezTo>
                <a:cubicBezTo>
                  <a:pt x="1640292" y="4938047"/>
                  <a:pt x="1666043" y="4928764"/>
                  <a:pt x="1689646" y="4917337"/>
                </a:cubicBezTo>
                <a:cubicBezTo>
                  <a:pt x="1695369" y="4914481"/>
                  <a:pt x="1704667" y="4898769"/>
                  <a:pt x="1705383" y="4915910"/>
                </a:cubicBezTo>
                <a:cubicBezTo>
                  <a:pt x="1691078" y="4930191"/>
                  <a:pt x="1676057" y="4934476"/>
                  <a:pt x="1662466" y="4940190"/>
                </a:cubicBezTo>
                <a:cubicBezTo>
                  <a:pt x="1648876" y="4945189"/>
                  <a:pt x="1636717" y="4951616"/>
                  <a:pt x="1619549" y="4973754"/>
                </a:cubicBezTo>
                <a:cubicBezTo>
                  <a:pt x="1610251" y="4978753"/>
                  <a:pt x="1619549" y="4971611"/>
                  <a:pt x="1620265" y="4963757"/>
                </a:cubicBezTo>
                <a:cubicBezTo>
                  <a:pt x="1617403" y="4967327"/>
                  <a:pt x="1615258" y="4972326"/>
                  <a:pt x="1612396" y="4977325"/>
                </a:cubicBezTo>
                <a:cubicBezTo>
                  <a:pt x="1620980" y="4954472"/>
                  <a:pt x="1598091" y="4981610"/>
                  <a:pt x="1600952" y="4963042"/>
                </a:cubicBezTo>
                <a:cubicBezTo>
                  <a:pt x="1598807" y="4964470"/>
                  <a:pt x="1597375" y="4968041"/>
                  <a:pt x="1595230" y="4968755"/>
                </a:cubicBezTo>
                <a:cubicBezTo>
                  <a:pt x="1595945" y="4979467"/>
                  <a:pt x="1579494" y="4984467"/>
                  <a:pt x="1580924" y="4998035"/>
                </a:cubicBezTo>
                <a:cubicBezTo>
                  <a:pt x="1574487" y="4993750"/>
                  <a:pt x="1583070" y="4980181"/>
                  <a:pt x="1585931" y="4963042"/>
                </a:cubicBezTo>
                <a:cubicBezTo>
                  <a:pt x="1593084" y="4960900"/>
                  <a:pt x="1610966" y="4961613"/>
                  <a:pt x="1619549" y="4944474"/>
                </a:cubicBezTo>
                <a:cubicBezTo>
                  <a:pt x="1625987" y="4925193"/>
                  <a:pt x="1598807" y="4939476"/>
                  <a:pt x="1593800" y="4955901"/>
                </a:cubicBezTo>
                <a:cubicBezTo>
                  <a:pt x="1587361" y="4954472"/>
                  <a:pt x="1593084" y="4945903"/>
                  <a:pt x="1599521" y="4933762"/>
                </a:cubicBezTo>
                <a:cubicBezTo>
                  <a:pt x="1594514" y="4935905"/>
                  <a:pt x="1589508" y="4938762"/>
                  <a:pt x="1586647" y="4945189"/>
                </a:cubicBezTo>
                <a:cubicBezTo>
                  <a:pt x="1585216" y="4951616"/>
                  <a:pt x="1588077" y="4950901"/>
                  <a:pt x="1591654" y="4949474"/>
                </a:cubicBezTo>
                <a:cubicBezTo>
                  <a:pt x="1588793" y="4962328"/>
                  <a:pt x="1573772" y="4963042"/>
                  <a:pt x="1568049" y="4964470"/>
                </a:cubicBezTo>
                <a:cubicBezTo>
                  <a:pt x="1569480" y="4957330"/>
                  <a:pt x="1578063" y="4957330"/>
                  <a:pt x="1580924" y="4951616"/>
                </a:cubicBezTo>
                <a:cubicBezTo>
                  <a:pt x="1580209" y="4951616"/>
                  <a:pt x="1579494" y="4950901"/>
                  <a:pt x="1578779" y="4950901"/>
                </a:cubicBezTo>
                <a:cubicBezTo>
                  <a:pt x="1573772" y="4956615"/>
                  <a:pt x="1571626" y="4951616"/>
                  <a:pt x="1566619" y="4954472"/>
                </a:cubicBezTo>
                <a:cubicBezTo>
                  <a:pt x="1567333" y="4952330"/>
                  <a:pt x="1568049" y="4950901"/>
                  <a:pt x="1568765" y="4949474"/>
                </a:cubicBezTo>
                <a:cubicBezTo>
                  <a:pt x="1565903" y="4950188"/>
                  <a:pt x="1563042" y="4951616"/>
                  <a:pt x="1559466" y="4955186"/>
                </a:cubicBezTo>
                <a:cubicBezTo>
                  <a:pt x="1560181" y="4958043"/>
                  <a:pt x="1565188" y="4955901"/>
                  <a:pt x="1563042" y="4963042"/>
                </a:cubicBezTo>
                <a:cubicBezTo>
                  <a:pt x="1552313" y="4978040"/>
                  <a:pt x="1551598" y="4965184"/>
                  <a:pt x="1547306" y="4964470"/>
                </a:cubicBezTo>
                <a:cubicBezTo>
                  <a:pt x="1538723" y="4970898"/>
                  <a:pt x="1547306" y="4975896"/>
                  <a:pt x="1545876" y="4980896"/>
                </a:cubicBezTo>
                <a:cubicBezTo>
                  <a:pt x="1550883" y="4977325"/>
                  <a:pt x="1560896" y="4978040"/>
                  <a:pt x="1561612" y="4970898"/>
                </a:cubicBezTo>
                <a:cubicBezTo>
                  <a:pt x="1561612" y="4973754"/>
                  <a:pt x="1560181" y="4976611"/>
                  <a:pt x="1556605" y="4978753"/>
                </a:cubicBezTo>
                <a:cubicBezTo>
                  <a:pt x="1557320" y="4978753"/>
                  <a:pt x="1557320" y="4978753"/>
                  <a:pt x="1557320" y="4978753"/>
                </a:cubicBezTo>
                <a:cubicBezTo>
                  <a:pt x="1547306" y="4995892"/>
                  <a:pt x="1560181" y="4983752"/>
                  <a:pt x="1553028" y="4997321"/>
                </a:cubicBezTo>
                <a:cubicBezTo>
                  <a:pt x="1545160" y="4995892"/>
                  <a:pt x="1541584" y="5018031"/>
                  <a:pt x="1533716" y="5018745"/>
                </a:cubicBezTo>
                <a:cubicBezTo>
                  <a:pt x="1547306" y="4996606"/>
                  <a:pt x="1533000" y="5007318"/>
                  <a:pt x="1531570" y="5003033"/>
                </a:cubicBezTo>
                <a:cubicBezTo>
                  <a:pt x="1538007" y="4997321"/>
                  <a:pt x="1543730" y="4988750"/>
                  <a:pt x="1550167" y="4983038"/>
                </a:cubicBezTo>
                <a:cubicBezTo>
                  <a:pt x="1539439" y="4988750"/>
                  <a:pt x="1525132" y="4992321"/>
                  <a:pt x="1522272" y="4992321"/>
                </a:cubicBezTo>
                <a:cubicBezTo>
                  <a:pt x="1525132" y="4982323"/>
                  <a:pt x="1534432" y="4980896"/>
                  <a:pt x="1539439" y="4974469"/>
                </a:cubicBezTo>
                <a:cubicBezTo>
                  <a:pt x="1538723" y="4964470"/>
                  <a:pt x="1523702" y="4988750"/>
                  <a:pt x="1527279" y="4973040"/>
                </a:cubicBezTo>
                <a:cubicBezTo>
                  <a:pt x="1521556" y="4979467"/>
                  <a:pt x="1519411" y="4990894"/>
                  <a:pt x="1515118" y="4998750"/>
                </a:cubicBezTo>
                <a:cubicBezTo>
                  <a:pt x="1490799" y="5012318"/>
                  <a:pt x="1451459" y="5035170"/>
                  <a:pt x="1430715" y="5046596"/>
                </a:cubicBezTo>
                <a:cubicBezTo>
                  <a:pt x="1440014" y="5031599"/>
                  <a:pt x="1435007" y="5036599"/>
                  <a:pt x="1441445" y="5021601"/>
                </a:cubicBezTo>
                <a:cubicBezTo>
                  <a:pt x="1435007" y="5024458"/>
                  <a:pt x="1430715" y="5034456"/>
                  <a:pt x="1426424" y="5045168"/>
                </a:cubicBezTo>
                <a:cubicBezTo>
                  <a:pt x="1422847" y="5036599"/>
                  <a:pt x="1413549" y="5058736"/>
                  <a:pt x="1403535" y="5060879"/>
                </a:cubicBezTo>
                <a:cubicBezTo>
                  <a:pt x="1407110" y="5051595"/>
                  <a:pt x="1413549" y="5049453"/>
                  <a:pt x="1416410" y="5038741"/>
                </a:cubicBezTo>
                <a:cubicBezTo>
                  <a:pt x="1405680" y="5044453"/>
                  <a:pt x="1403535" y="5053024"/>
                  <a:pt x="1399958" y="5062307"/>
                </a:cubicBezTo>
                <a:cubicBezTo>
                  <a:pt x="1359902" y="5078019"/>
                  <a:pt x="1302680" y="5105870"/>
                  <a:pt x="1238305" y="5132293"/>
                </a:cubicBezTo>
                <a:cubicBezTo>
                  <a:pt x="1235443" y="5137292"/>
                  <a:pt x="1233299" y="5142290"/>
                  <a:pt x="1244027" y="5137292"/>
                </a:cubicBezTo>
                <a:cubicBezTo>
                  <a:pt x="1231152" y="5148717"/>
                  <a:pt x="1220423" y="5154431"/>
                  <a:pt x="1211840" y="5155859"/>
                </a:cubicBezTo>
                <a:cubicBezTo>
                  <a:pt x="1221854" y="5144434"/>
                  <a:pt x="1226861" y="5143719"/>
                  <a:pt x="1236159" y="5133007"/>
                </a:cubicBezTo>
                <a:cubicBezTo>
                  <a:pt x="1220423" y="5140148"/>
                  <a:pt x="1203972" y="5146576"/>
                  <a:pt x="1187521" y="5152288"/>
                </a:cubicBezTo>
                <a:cubicBezTo>
                  <a:pt x="1199680" y="5137292"/>
                  <a:pt x="1199680" y="5137292"/>
                  <a:pt x="1199680" y="5137292"/>
                </a:cubicBezTo>
                <a:cubicBezTo>
                  <a:pt x="1185375" y="5153003"/>
                  <a:pt x="1173214" y="5154431"/>
                  <a:pt x="1159624" y="5163715"/>
                </a:cubicBezTo>
                <a:cubicBezTo>
                  <a:pt x="1150326" y="5177998"/>
                  <a:pt x="1173930" y="5155145"/>
                  <a:pt x="1176791" y="5159430"/>
                </a:cubicBezTo>
                <a:cubicBezTo>
                  <a:pt x="1169638" y="5166571"/>
                  <a:pt x="1161770" y="5172998"/>
                  <a:pt x="1154617" y="5177283"/>
                </a:cubicBezTo>
                <a:cubicBezTo>
                  <a:pt x="1148180" y="5185854"/>
                  <a:pt x="1151041" y="5186567"/>
                  <a:pt x="1160340" y="5182996"/>
                </a:cubicBezTo>
                <a:cubicBezTo>
                  <a:pt x="1143888" y="5208705"/>
                  <a:pt x="1103118" y="5223703"/>
                  <a:pt x="1111700" y="5207991"/>
                </a:cubicBezTo>
                <a:cubicBezTo>
                  <a:pt x="1121714" y="5197279"/>
                  <a:pt x="1115277" y="5212276"/>
                  <a:pt x="1131013" y="5195137"/>
                </a:cubicBezTo>
                <a:cubicBezTo>
                  <a:pt x="1138881" y="5184425"/>
                  <a:pt x="1115277" y="5204420"/>
                  <a:pt x="1120999" y="5193708"/>
                </a:cubicBezTo>
                <a:cubicBezTo>
                  <a:pt x="1130298" y="5185139"/>
                  <a:pt x="1138881" y="5182996"/>
                  <a:pt x="1147465" y="5178712"/>
                </a:cubicBezTo>
                <a:cubicBezTo>
                  <a:pt x="1151756" y="5169427"/>
                  <a:pt x="1145319" y="5168714"/>
                  <a:pt x="1151041" y="5158715"/>
                </a:cubicBezTo>
                <a:cubicBezTo>
                  <a:pt x="1119569" y="5190137"/>
                  <a:pt x="1120284" y="5161573"/>
                  <a:pt x="1090958" y="5192995"/>
                </a:cubicBezTo>
                <a:cubicBezTo>
                  <a:pt x="1089527" y="5183710"/>
                  <a:pt x="1103118" y="5180140"/>
                  <a:pt x="1090958" y="5180140"/>
                </a:cubicBezTo>
                <a:cubicBezTo>
                  <a:pt x="1044464" y="5214418"/>
                  <a:pt x="1033020" y="5198708"/>
                  <a:pt x="992249" y="5212276"/>
                </a:cubicBezTo>
                <a:cubicBezTo>
                  <a:pt x="1038743" y="5182996"/>
                  <a:pt x="984381" y="5204420"/>
                  <a:pt x="968645" y="5207991"/>
                </a:cubicBezTo>
                <a:cubicBezTo>
                  <a:pt x="973652" y="5204420"/>
                  <a:pt x="977944" y="5202993"/>
                  <a:pt x="983666" y="5197993"/>
                </a:cubicBezTo>
                <a:cubicBezTo>
                  <a:pt x="965784" y="5207991"/>
                  <a:pt x="980089" y="5195137"/>
                  <a:pt x="965784" y="5197993"/>
                </a:cubicBezTo>
                <a:cubicBezTo>
                  <a:pt x="942895" y="5223703"/>
                  <a:pt x="940033" y="5199422"/>
                  <a:pt x="927874" y="5218703"/>
                </a:cubicBezTo>
                <a:cubicBezTo>
                  <a:pt x="903555" y="5234415"/>
                  <a:pt x="925013" y="5208705"/>
                  <a:pt x="931451" y="5201564"/>
                </a:cubicBezTo>
                <a:cubicBezTo>
                  <a:pt x="925728" y="5202278"/>
                  <a:pt x="917144" y="5210847"/>
                  <a:pt x="909277" y="5216561"/>
                </a:cubicBezTo>
                <a:cubicBezTo>
                  <a:pt x="923582" y="5198708"/>
                  <a:pt x="901409" y="5212991"/>
                  <a:pt x="889964" y="5207277"/>
                </a:cubicBezTo>
                <a:cubicBezTo>
                  <a:pt x="902839" y="5200850"/>
                  <a:pt x="909277" y="5195851"/>
                  <a:pt x="905700" y="5191566"/>
                </a:cubicBezTo>
                <a:cubicBezTo>
                  <a:pt x="884957" y="5186567"/>
                  <a:pt x="867790" y="5221560"/>
                  <a:pt x="846332" y="5223703"/>
                </a:cubicBezTo>
                <a:cubicBezTo>
                  <a:pt x="843471" y="5226559"/>
                  <a:pt x="842755" y="5227987"/>
                  <a:pt x="842755" y="5229415"/>
                </a:cubicBezTo>
                <a:cubicBezTo>
                  <a:pt x="843471" y="5228701"/>
                  <a:pt x="843471" y="5228701"/>
                  <a:pt x="844187" y="5228701"/>
                </a:cubicBezTo>
                <a:cubicBezTo>
                  <a:pt x="846332" y="5231557"/>
                  <a:pt x="846332" y="5231557"/>
                  <a:pt x="846332" y="5231557"/>
                </a:cubicBezTo>
                <a:cubicBezTo>
                  <a:pt x="850624" y="5232986"/>
                  <a:pt x="857062" y="5232986"/>
                  <a:pt x="852055" y="5238699"/>
                </a:cubicBezTo>
                <a:cubicBezTo>
                  <a:pt x="859208" y="5237271"/>
                  <a:pt x="867790" y="5233700"/>
                  <a:pt x="878520" y="5224417"/>
                </a:cubicBezTo>
                <a:cubicBezTo>
                  <a:pt x="872797" y="5240128"/>
                  <a:pt x="878520" y="5244413"/>
                  <a:pt x="889249" y="5244413"/>
                </a:cubicBezTo>
                <a:cubicBezTo>
                  <a:pt x="899978" y="5243698"/>
                  <a:pt x="917144" y="5239413"/>
                  <a:pt x="936458" y="5234415"/>
                </a:cubicBezTo>
                <a:cubicBezTo>
                  <a:pt x="929305" y="5243698"/>
                  <a:pt x="931451" y="5249411"/>
                  <a:pt x="911423" y="5260838"/>
                </a:cubicBezTo>
                <a:cubicBezTo>
                  <a:pt x="911423" y="5266550"/>
                  <a:pt x="923582" y="5261552"/>
                  <a:pt x="939318" y="5259409"/>
                </a:cubicBezTo>
                <a:cubicBezTo>
                  <a:pt x="920721" y="5267265"/>
                  <a:pt x="895686" y="5275120"/>
                  <a:pt x="877088" y="5277977"/>
                </a:cubicBezTo>
                <a:cubicBezTo>
                  <a:pt x="859208" y="5279406"/>
                  <a:pt x="848478" y="5275835"/>
                  <a:pt x="860638" y="5258696"/>
                </a:cubicBezTo>
                <a:cubicBezTo>
                  <a:pt x="847762" y="5262979"/>
                  <a:pt x="829880" y="5280119"/>
                  <a:pt x="815575" y="5288689"/>
                </a:cubicBezTo>
                <a:cubicBezTo>
                  <a:pt x="823443" y="5294402"/>
                  <a:pt x="839894" y="5275835"/>
                  <a:pt x="848478" y="5280833"/>
                </a:cubicBezTo>
                <a:cubicBezTo>
                  <a:pt x="801270" y="5297258"/>
                  <a:pt x="809138" y="5320111"/>
                  <a:pt x="765505" y="5348677"/>
                </a:cubicBezTo>
                <a:cubicBezTo>
                  <a:pt x="768366" y="5348677"/>
                  <a:pt x="771228" y="5348677"/>
                  <a:pt x="774805" y="5348677"/>
                </a:cubicBezTo>
                <a:cubicBezTo>
                  <a:pt x="791256" y="5341535"/>
                  <a:pt x="795547" y="5326538"/>
                  <a:pt x="819152" y="5317969"/>
                </a:cubicBezTo>
                <a:cubicBezTo>
                  <a:pt x="810568" y="5317255"/>
                  <a:pt x="810568" y="5317255"/>
                  <a:pt x="810568" y="5317255"/>
                </a:cubicBezTo>
                <a:cubicBezTo>
                  <a:pt x="832741" y="5317969"/>
                  <a:pt x="873513" y="5315112"/>
                  <a:pt x="895686" y="5315112"/>
                </a:cubicBezTo>
                <a:cubicBezTo>
                  <a:pt x="894256" y="5321539"/>
                  <a:pt x="882095" y="5334394"/>
                  <a:pt x="869221" y="5341535"/>
                </a:cubicBezTo>
                <a:cubicBezTo>
                  <a:pt x="873513" y="5340821"/>
                  <a:pt x="877804" y="5340821"/>
                  <a:pt x="882095" y="5340107"/>
                </a:cubicBezTo>
                <a:cubicBezTo>
                  <a:pt x="902839" y="5322967"/>
                  <a:pt x="891395" y="5325109"/>
                  <a:pt x="899978" y="5315112"/>
                </a:cubicBezTo>
                <a:cubicBezTo>
                  <a:pt x="914999" y="5302257"/>
                  <a:pt x="896402" y="5326538"/>
                  <a:pt x="897116" y="5329394"/>
                </a:cubicBezTo>
                <a:cubicBezTo>
                  <a:pt x="912137" y="5324396"/>
                  <a:pt x="927158" y="5318682"/>
                  <a:pt x="941465" y="5313684"/>
                </a:cubicBezTo>
                <a:cubicBezTo>
                  <a:pt x="900693" y="5347248"/>
                  <a:pt x="951479" y="5320111"/>
                  <a:pt x="957200" y="5327967"/>
                </a:cubicBezTo>
                <a:cubicBezTo>
                  <a:pt x="932881" y="5347962"/>
                  <a:pt x="935026" y="5328680"/>
                  <a:pt x="906416" y="5354390"/>
                </a:cubicBezTo>
                <a:cubicBezTo>
                  <a:pt x="889964" y="5350104"/>
                  <a:pt x="880665" y="5350104"/>
                  <a:pt x="847048" y="5367244"/>
                </a:cubicBezTo>
                <a:cubicBezTo>
                  <a:pt x="836318" y="5382955"/>
                  <a:pt x="872083" y="5357246"/>
                  <a:pt x="864214" y="5369387"/>
                </a:cubicBezTo>
                <a:cubicBezTo>
                  <a:pt x="848478" y="5383668"/>
                  <a:pt x="847048" y="5384383"/>
                  <a:pt x="844901" y="5387240"/>
                </a:cubicBezTo>
                <a:cubicBezTo>
                  <a:pt x="843471" y="5389382"/>
                  <a:pt x="844901" y="5390097"/>
                  <a:pt x="849194" y="5389382"/>
                </a:cubicBezTo>
                <a:cubicBezTo>
                  <a:pt x="852769" y="5388668"/>
                  <a:pt x="858492" y="5386526"/>
                  <a:pt x="866360" y="5383668"/>
                </a:cubicBezTo>
                <a:cubicBezTo>
                  <a:pt x="870651" y="5382241"/>
                  <a:pt x="874943" y="5380812"/>
                  <a:pt x="879235" y="5378670"/>
                </a:cubicBezTo>
                <a:cubicBezTo>
                  <a:pt x="881381" y="5377241"/>
                  <a:pt x="883527" y="5376527"/>
                  <a:pt x="886388" y="5375099"/>
                </a:cubicBezTo>
                <a:cubicBezTo>
                  <a:pt x="889964" y="5372958"/>
                  <a:pt x="892825" y="5370814"/>
                  <a:pt x="896402" y="5368672"/>
                </a:cubicBezTo>
                <a:cubicBezTo>
                  <a:pt x="892109" y="5371529"/>
                  <a:pt x="887102" y="5375099"/>
                  <a:pt x="884957" y="5376527"/>
                </a:cubicBezTo>
                <a:cubicBezTo>
                  <a:pt x="882811" y="5377956"/>
                  <a:pt x="880665" y="5379385"/>
                  <a:pt x="878520" y="5380812"/>
                </a:cubicBezTo>
                <a:cubicBezTo>
                  <a:pt x="874943" y="5383668"/>
                  <a:pt x="872083" y="5385812"/>
                  <a:pt x="870651" y="5388668"/>
                </a:cubicBezTo>
                <a:cubicBezTo>
                  <a:pt x="867790" y="5393667"/>
                  <a:pt x="868506" y="5397953"/>
                  <a:pt x="869221" y="5400809"/>
                </a:cubicBezTo>
                <a:cubicBezTo>
                  <a:pt x="849908" y="5405808"/>
                  <a:pt x="857062" y="5397953"/>
                  <a:pt x="857062" y="5393667"/>
                </a:cubicBezTo>
                <a:cubicBezTo>
                  <a:pt x="844901" y="5399380"/>
                  <a:pt x="834173" y="5405808"/>
                  <a:pt x="820582" y="5409379"/>
                </a:cubicBezTo>
                <a:cubicBezTo>
                  <a:pt x="811999" y="5409379"/>
                  <a:pt x="831311" y="5397953"/>
                  <a:pt x="817006" y="5400095"/>
                </a:cubicBezTo>
                <a:cubicBezTo>
                  <a:pt x="801270" y="5405808"/>
                  <a:pt x="784819" y="5423661"/>
                  <a:pt x="766936" y="5419377"/>
                </a:cubicBezTo>
                <a:cubicBezTo>
                  <a:pt x="771943" y="5415806"/>
                  <a:pt x="781957" y="5417948"/>
                  <a:pt x="786249" y="5413663"/>
                </a:cubicBezTo>
                <a:cubicBezTo>
                  <a:pt x="771228" y="5409379"/>
                  <a:pt x="764075" y="5416519"/>
                  <a:pt x="757638" y="5424375"/>
                </a:cubicBezTo>
                <a:cubicBezTo>
                  <a:pt x="740470" y="5422948"/>
                  <a:pt x="749770" y="5420090"/>
                  <a:pt x="758352" y="5414377"/>
                </a:cubicBezTo>
                <a:cubicBezTo>
                  <a:pt x="747624" y="5421519"/>
                  <a:pt x="729742" y="5419377"/>
                  <a:pt x="718297" y="5425090"/>
                </a:cubicBezTo>
                <a:cubicBezTo>
                  <a:pt x="716151" y="5427946"/>
                  <a:pt x="727596" y="5427232"/>
                  <a:pt x="734033" y="5427946"/>
                </a:cubicBezTo>
                <a:cubicBezTo>
                  <a:pt x="726165" y="5431517"/>
                  <a:pt x="719012" y="5435087"/>
                  <a:pt x="708284" y="5434373"/>
                </a:cubicBezTo>
                <a:cubicBezTo>
                  <a:pt x="714721" y="5441514"/>
                  <a:pt x="712575" y="5445085"/>
                  <a:pt x="693262" y="5452227"/>
                </a:cubicBezTo>
                <a:cubicBezTo>
                  <a:pt x="691832" y="5454370"/>
                  <a:pt x="694693" y="5455083"/>
                  <a:pt x="692547" y="5457226"/>
                </a:cubicBezTo>
                <a:cubicBezTo>
                  <a:pt x="701130" y="5457941"/>
                  <a:pt x="708998" y="5457226"/>
                  <a:pt x="715435" y="5454370"/>
                </a:cubicBezTo>
                <a:cubicBezTo>
                  <a:pt x="723304" y="5455797"/>
                  <a:pt x="703991" y="5465795"/>
                  <a:pt x="726165" y="5462939"/>
                </a:cubicBezTo>
                <a:cubicBezTo>
                  <a:pt x="706137" y="5470080"/>
                  <a:pt x="712575" y="5475080"/>
                  <a:pt x="693977" y="5483649"/>
                </a:cubicBezTo>
                <a:cubicBezTo>
                  <a:pt x="688971" y="5472222"/>
                  <a:pt x="688971" y="5482934"/>
                  <a:pt x="682534" y="5485078"/>
                </a:cubicBezTo>
                <a:cubicBezTo>
                  <a:pt x="663936" y="5491505"/>
                  <a:pt x="649630" y="5482221"/>
                  <a:pt x="630318" y="5489361"/>
                </a:cubicBezTo>
                <a:cubicBezTo>
                  <a:pt x="626026" y="5482934"/>
                  <a:pt x="626741" y="5476507"/>
                  <a:pt x="632464" y="5468651"/>
                </a:cubicBezTo>
                <a:cubicBezTo>
                  <a:pt x="626026" y="5465795"/>
                  <a:pt x="622450" y="5467938"/>
                  <a:pt x="616727" y="5466510"/>
                </a:cubicBezTo>
                <a:cubicBezTo>
                  <a:pt x="615297" y="5472222"/>
                  <a:pt x="620304" y="5477222"/>
                  <a:pt x="608860" y="5484363"/>
                </a:cubicBezTo>
                <a:cubicBezTo>
                  <a:pt x="597415" y="5482221"/>
                  <a:pt x="590262" y="5477936"/>
                  <a:pt x="582394" y="5475080"/>
                </a:cubicBezTo>
                <a:cubicBezTo>
                  <a:pt x="575241" y="5472222"/>
                  <a:pt x="567373" y="5469366"/>
                  <a:pt x="554498" y="5472222"/>
                </a:cubicBezTo>
                <a:cubicBezTo>
                  <a:pt x="552352" y="5469366"/>
                  <a:pt x="552352" y="5465795"/>
                  <a:pt x="553068" y="5462939"/>
                </a:cubicBezTo>
                <a:lnTo>
                  <a:pt x="520149" y="5442439"/>
                </a:lnTo>
                <a:lnTo>
                  <a:pt x="514784" y="5440135"/>
                </a:lnTo>
                <a:lnTo>
                  <a:pt x="515752" y="5439699"/>
                </a:lnTo>
                <a:lnTo>
                  <a:pt x="480825" y="5417948"/>
                </a:lnTo>
                <a:cubicBezTo>
                  <a:pt x="482970" y="5422233"/>
                  <a:pt x="485116" y="5427232"/>
                  <a:pt x="487977" y="5432231"/>
                </a:cubicBezTo>
                <a:cubicBezTo>
                  <a:pt x="493700" y="5443658"/>
                  <a:pt x="501567" y="5453655"/>
                  <a:pt x="510151" y="5463653"/>
                </a:cubicBezTo>
                <a:cubicBezTo>
                  <a:pt x="510867" y="5475080"/>
                  <a:pt x="507290" y="5465081"/>
                  <a:pt x="501567" y="5470080"/>
                </a:cubicBezTo>
                <a:cubicBezTo>
                  <a:pt x="506574" y="5477222"/>
                  <a:pt x="515873" y="5488648"/>
                  <a:pt x="523742" y="5497932"/>
                </a:cubicBezTo>
                <a:cubicBezTo>
                  <a:pt x="532324" y="5507215"/>
                  <a:pt x="538047" y="5515785"/>
                  <a:pt x="534470" y="5520070"/>
                </a:cubicBezTo>
                <a:cubicBezTo>
                  <a:pt x="518019" y="5505073"/>
                  <a:pt x="500853" y="5488648"/>
                  <a:pt x="488693" y="5467938"/>
                </a:cubicBezTo>
                <a:cubicBezTo>
                  <a:pt x="485116" y="5462939"/>
                  <a:pt x="482255" y="5457941"/>
                  <a:pt x="478679" y="5452941"/>
                </a:cubicBezTo>
                <a:cubicBezTo>
                  <a:pt x="475818" y="5447942"/>
                  <a:pt x="473672" y="5442943"/>
                  <a:pt x="470811" y="5437229"/>
                </a:cubicBezTo>
                <a:cubicBezTo>
                  <a:pt x="467949" y="5432231"/>
                  <a:pt x="465804" y="5427232"/>
                  <a:pt x="462942" y="5422233"/>
                </a:cubicBezTo>
                <a:cubicBezTo>
                  <a:pt x="461512" y="5417234"/>
                  <a:pt x="459366" y="5412236"/>
                  <a:pt x="457936" y="5407236"/>
                </a:cubicBezTo>
                <a:cubicBezTo>
                  <a:pt x="455790" y="5400809"/>
                  <a:pt x="454360" y="5395096"/>
                  <a:pt x="452929" y="5389382"/>
                </a:cubicBezTo>
                <a:cubicBezTo>
                  <a:pt x="439338" y="5371529"/>
                  <a:pt x="427894" y="5351533"/>
                  <a:pt x="417880" y="5327967"/>
                </a:cubicBezTo>
                <a:cubicBezTo>
                  <a:pt x="409297" y="5305114"/>
                  <a:pt x="402143" y="5279406"/>
                  <a:pt x="397136" y="5247983"/>
                </a:cubicBezTo>
                <a:cubicBezTo>
                  <a:pt x="401429" y="5245127"/>
                  <a:pt x="404290" y="5240128"/>
                  <a:pt x="405005" y="5231557"/>
                </a:cubicBezTo>
                <a:cubicBezTo>
                  <a:pt x="399283" y="5216561"/>
                  <a:pt x="397852" y="5245840"/>
                  <a:pt x="391415" y="5244413"/>
                </a:cubicBezTo>
                <a:cubicBezTo>
                  <a:pt x="390699" y="5232272"/>
                  <a:pt x="388554" y="5220132"/>
                  <a:pt x="388554" y="5207991"/>
                </a:cubicBezTo>
                <a:cubicBezTo>
                  <a:pt x="388554" y="5196566"/>
                  <a:pt x="388554" y="5185139"/>
                  <a:pt x="388554" y="5174427"/>
                </a:cubicBezTo>
                <a:cubicBezTo>
                  <a:pt x="388554" y="5163715"/>
                  <a:pt x="389269" y="5153003"/>
                  <a:pt x="389984" y="5143005"/>
                </a:cubicBezTo>
                <a:cubicBezTo>
                  <a:pt x="390699" y="5128008"/>
                  <a:pt x="390699" y="5128008"/>
                  <a:pt x="390699" y="5128008"/>
                </a:cubicBezTo>
                <a:cubicBezTo>
                  <a:pt x="390699" y="5123009"/>
                  <a:pt x="392129" y="5118010"/>
                  <a:pt x="392129" y="5113011"/>
                </a:cubicBezTo>
                <a:cubicBezTo>
                  <a:pt x="393561" y="5103727"/>
                  <a:pt x="394991" y="5093729"/>
                  <a:pt x="396422" y="5084446"/>
                </a:cubicBezTo>
                <a:cubicBezTo>
                  <a:pt x="397852" y="5074448"/>
                  <a:pt x="399998" y="5065878"/>
                  <a:pt x="401429" y="5055880"/>
                </a:cubicBezTo>
                <a:cubicBezTo>
                  <a:pt x="405005" y="5036599"/>
                  <a:pt x="411443" y="5018031"/>
                  <a:pt x="417880" y="4997321"/>
                </a:cubicBezTo>
                <a:cubicBezTo>
                  <a:pt x="412873" y="4998750"/>
                  <a:pt x="408581" y="5003748"/>
                  <a:pt x="405005" y="5010175"/>
                </a:cubicBezTo>
                <a:cubicBezTo>
                  <a:pt x="403574" y="5007318"/>
                  <a:pt x="407150" y="5000891"/>
                  <a:pt x="410727" y="4987323"/>
                </a:cubicBezTo>
                <a:cubicBezTo>
                  <a:pt x="418595" y="4989465"/>
                  <a:pt x="418595" y="4987323"/>
                  <a:pt x="427178" y="4973754"/>
                </a:cubicBezTo>
                <a:cubicBezTo>
                  <a:pt x="428609" y="4967327"/>
                  <a:pt x="421457" y="4972326"/>
                  <a:pt x="416450" y="4973040"/>
                </a:cubicBezTo>
                <a:cubicBezTo>
                  <a:pt x="420741" y="4964470"/>
                  <a:pt x="426464" y="4960186"/>
                  <a:pt x="432901" y="4959472"/>
                </a:cubicBezTo>
                <a:cubicBezTo>
                  <a:pt x="437192" y="4948045"/>
                  <a:pt x="442915" y="4938047"/>
                  <a:pt x="447922" y="4927335"/>
                </a:cubicBezTo>
                <a:cubicBezTo>
                  <a:pt x="464373" y="4895198"/>
                  <a:pt x="464373" y="4895198"/>
                  <a:pt x="464373" y="4895198"/>
                </a:cubicBezTo>
                <a:cubicBezTo>
                  <a:pt x="447922" y="4905197"/>
                  <a:pt x="452213" y="4912339"/>
                  <a:pt x="439338" y="4921622"/>
                </a:cubicBezTo>
                <a:cubicBezTo>
                  <a:pt x="430039" y="4899484"/>
                  <a:pt x="479393" y="4893771"/>
                  <a:pt x="490123" y="4855207"/>
                </a:cubicBezTo>
                <a:cubicBezTo>
                  <a:pt x="478679" y="4856636"/>
                  <a:pt x="471526" y="4875917"/>
                  <a:pt x="461512" y="4884488"/>
                </a:cubicBezTo>
                <a:cubicBezTo>
                  <a:pt x="457936" y="4873061"/>
                  <a:pt x="447922" y="4888771"/>
                  <a:pt x="435046" y="4890915"/>
                </a:cubicBezTo>
                <a:cubicBezTo>
                  <a:pt x="435762" y="4893771"/>
                  <a:pt x="430039" y="4903054"/>
                  <a:pt x="434331" y="4903054"/>
                </a:cubicBezTo>
                <a:cubicBezTo>
                  <a:pt x="421457" y="4910910"/>
                  <a:pt x="429324" y="4893771"/>
                  <a:pt x="419311" y="4923050"/>
                </a:cubicBezTo>
                <a:cubicBezTo>
                  <a:pt x="414304" y="4922337"/>
                  <a:pt x="417164" y="4912339"/>
                  <a:pt x="421457" y="4902340"/>
                </a:cubicBezTo>
                <a:cubicBezTo>
                  <a:pt x="425748" y="4892342"/>
                  <a:pt x="431471" y="4881630"/>
                  <a:pt x="430755" y="4875917"/>
                </a:cubicBezTo>
                <a:cubicBezTo>
                  <a:pt x="434331" y="4869490"/>
                  <a:pt x="441485" y="4872347"/>
                  <a:pt x="445060" y="4865205"/>
                </a:cubicBezTo>
                <a:cubicBezTo>
                  <a:pt x="448637" y="4848066"/>
                  <a:pt x="458651" y="4825214"/>
                  <a:pt x="472241" y="4801646"/>
                </a:cubicBezTo>
                <a:cubicBezTo>
                  <a:pt x="486546" y="4778080"/>
                  <a:pt x="503714" y="4753085"/>
                  <a:pt x="525172" y="4733804"/>
                </a:cubicBezTo>
                <a:cubicBezTo>
                  <a:pt x="543054" y="4728804"/>
                  <a:pt x="510151" y="4749516"/>
                  <a:pt x="517304" y="4754514"/>
                </a:cubicBezTo>
                <a:cubicBezTo>
                  <a:pt x="525887" y="4749516"/>
                  <a:pt x="534470" y="4737375"/>
                  <a:pt x="544484" y="4735233"/>
                </a:cubicBezTo>
                <a:cubicBezTo>
                  <a:pt x="547345" y="4720950"/>
                  <a:pt x="557359" y="4713808"/>
                  <a:pt x="576672" y="4688099"/>
                </a:cubicBezTo>
                <a:cubicBezTo>
                  <a:pt x="568089" y="4695240"/>
                  <a:pt x="541623" y="4720950"/>
                  <a:pt x="561651" y="4693813"/>
                </a:cubicBezTo>
                <a:cubicBezTo>
                  <a:pt x="553068" y="4695955"/>
                  <a:pt x="545915" y="4706667"/>
                  <a:pt x="536616" y="4703811"/>
                </a:cubicBezTo>
                <a:cubicBezTo>
                  <a:pt x="546630" y="4695955"/>
                  <a:pt x="557359" y="4688099"/>
                  <a:pt x="568089" y="4680957"/>
                </a:cubicBezTo>
                <a:cubicBezTo>
                  <a:pt x="573810" y="4672388"/>
                  <a:pt x="556644" y="4678815"/>
                  <a:pt x="570950" y="4664533"/>
                </a:cubicBezTo>
                <a:cubicBezTo>
                  <a:pt x="585971" y="4663104"/>
                  <a:pt x="585971" y="4663104"/>
                  <a:pt x="585971" y="4663104"/>
                </a:cubicBezTo>
                <a:cubicBezTo>
                  <a:pt x="599561" y="4640966"/>
                  <a:pt x="613152" y="4629540"/>
                  <a:pt x="611005" y="4620256"/>
                </a:cubicBezTo>
                <a:cubicBezTo>
                  <a:pt x="623880" y="4603117"/>
                  <a:pt x="635325" y="4595976"/>
                  <a:pt x="645339" y="4588834"/>
                </a:cubicBezTo>
                <a:cubicBezTo>
                  <a:pt x="656067" y="4581693"/>
                  <a:pt x="663936" y="4575266"/>
                  <a:pt x="673950" y="4558841"/>
                </a:cubicBezTo>
                <a:cubicBezTo>
                  <a:pt x="688971" y="4552413"/>
                  <a:pt x="678241" y="4559554"/>
                  <a:pt x="688971" y="4559554"/>
                </a:cubicBezTo>
                <a:cubicBezTo>
                  <a:pt x="703991" y="4544558"/>
                  <a:pt x="712575" y="4532417"/>
                  <a:pt x="703991" y="4528132"/>
                </a:cubicBezTo>
                <a:cubicBezTo>
                  <a:pt x="724735" y="4522419"/>
                  <a:pt x="735463" y="4510993"/>
                  <a:pt x="749054" y="4496710"/>
                </a:cubicBezTo>
                <a:cubicBezTo>
                  <a:pt x="761214" y="4483141"/>
                  <a:pt x="774805" y="4466716"/>
                  <a:pt x="796978" y="4451719"/>
                </a:cubicBezTo>
                <a:cubicBezTo>
                  <a:pt x="794117" y="4451719"/>
                  <a:pt x="791971" y="4451006"/>
                  <a:pt x="789826" y="4450292"/>
                </a:cubicBezTo>
                <a:cubicBezTo>
                  <a:pt x="782672" y="4448863"/>
                  <a:pt x="771228" y="4466002"/>
                  <a:pt x="762644" y="4471716"/>
                </a:cubicBezTo>
                <a:cubicBezTo>
                  <a:pt x="767651" y="4459575"/>
                  <a:pt x="759784" y="4468145"/>
                  <a:pt x="757638" y="4461004"/>
                </a:cubicBezTo>
                <a:cubicBezTo>
                  <a:pt x="776235" y="4443150"/>
                  <a:pt x="776235" y="4443150"/>
                  <a:pt x="776235" y="4443150"/>
                </a:cubicBezTo>
                <a:cubicBezTo>
                  <a:pt x="767651" y="4443150"/>
                  <a:pt x="754777" y="4462431"/>
                  <a:pt x="745477" y="4463860"/>
                </a:cubicBezTo>
                <a:cubicBezTo>
                  <a:pt x="748339" y="4456004"/>
                  <a:pt x="752631" y="4449577"/>
                  <a:pt x="757638" y="4443865"/>
                </a:cubicBezTo>
                <a:cubicBezTo>
                  <a:pt x="762644" y="4437437"/>
                  <a:pt x="769082" y="4431724"/>
                  <a:pt x="778380" y="4421726"/>
                </a:cubicBezTo>
                <a:cubicBezTo>
                  <a:pt x="785533" y="4423155"/>
                  <a:pt x="796978" y="4410299"/>
                  <a:pt x="802700" y="4416013"/>
                </a:cubicBezTo>
                <a:cubicBezTo>
                  <a:pt x="816290" y="4406728"/>
                  <a:pt x="809138" y="4399587"/>
                  <a:pt x="821297" y="4403158"/>
                </a:cubicBezTo>
                <a:cubicBezTo>
                  <a:pt x="840610" y="4385305"/>
                  <a:pt x="850624" y="4376021"/>
                  <a:pt x="859922" y="4367452"/>
                </a:cubicBezTo>
                <a:cubicBezTo>
                  <a:pt x="869936" y="4358881"/>
                  <a:pt x="879235" y="4351026"/>
                  <a:pt x="896402" y="4336744"/>
                </a:cubicBezTo>
                <a:cubicBezTo>
                  <a:pt x="909277" y="4322461"/>
                  <a:pt x="901409" y="4316034"/>
                  <a:pt x="902123" y="4306035"/>
                </a:cubicBezTo>
                <a:cubicBezTo>
                  <a:pt x="918576" y="4291039"/>
                  <a:pt x="925728" y="4296752"/>
                  <a:pt x="936458" y="4293181"/>
                </a:cubicBezTo>
                <a:cubicBezTo>
                  <a:pt x="949332" y="4281754"/>
                  <a:pt x="932881" y="4280327"/>
                  <a:pt x="945040" y="4268900"/>
                </a:cubicBezTo>
                <a:cubicBezTo>
                  <a:pt x="952909" y="4264973"/>
                  <a:pt x="961314" y="4259796"/>
                  <a:pt x="968914" y="4256324"/>
                </a:cubicBezTo>
                <a:lnTo>
                  <a:pt x="976496" y="4255366"/>
                </a:lnTo>
                <a:lnTo>
                  <a:pt x="971507" y="4261848"/>
                </a:lnTo>
                <a:cubicBezTo>
                  <a:pt x="970254" y="4263902"/>
                  <a:pt x="969717" y="4265687"/>
                  <a:pt x="970791" y="4266758"/>
                </a:cubicBezTo>
                <a:cubicBezTo>
                  <a:pt x="983666" y="4271757"/>
                  <a:pt x="997256" y="4241796"/>
                  <a:pt x="1012992" y="4245366"/>
                </a:cubicBezTo>
                <a:cubicBezTo>
                  <a:pt x="1024436" y="4233243"/>
                  <a:pt x="978659" y="4257480"/>
                  <a:pt x="991533" y="4240372"/>
                </a:cubicBezTo>
                <a:cubicBezTo>
                  <a:pt x="1002263" y="4230391"/>
                  <a:pt x="1005840" y="4234669"/>
                  <a:pt x="1010847" y="4236807"/>
                </a:cubicBezTo>
                <a:cubicBezTo>
                  <a:pt x="1028729" y="4226115"/>
                  <a:pt x="1017284" y="4224687"/>
                  <a:pt x="1028729" y="4216134"/>
                </a:cubicBezTo>
                <a:cubicBezTo>
                  <a:pt x="1023722" y="4210433"/>
                  <a:pt x="998687" y="4241796"/>
                  <a:pt x="997256" y="4228965"/>
                </a:cubicBezTo>
                <a:cubicBezTo>
                  <a:pt x="1009415" y="4219699"/>
                  <a:pt x="1020861" y="4211145"/>
                  <a:pt x="1033020" y="4201878"/>
                </a:cubicBezTo>
                <a:cubicBezTo>
                  <a:pt x="1030159" y="4197601"/>
                  <a:pt x="1023722" y="4197601"/>
                  <a:pt x="1012992" y="4206155"/>
                </a:cubicBezTo>
                <a:cubicBezTo>
                  <a:pt x="1029443" y="4178355"/>
                  <a:pt x="1054478" y="4191186"/>
                  <a:pt x="1084520" y="4179067"/>
                </a:cubicBezTo>
                <a:cubicBezTo>
                  <a:pt x="1103832" y="4166941"/>
                  <a:pt x="1108125" y="4154057"/>
                  <a:pt x="1126721" y="4149076"/>
                </a:cubicBezTo>
                <a:cubicBezTo>
                  <a:pt x="1135305" y="4141943"/>
                  <a:pt x="1117423" y="4149839"/>
                  <a:pt x="1128153" y="4141236"/>
                </a:cubicBezTo>
                <a:cubicBezTo>
                  <a:pt x="1121714" y="4141943"/>
                  <a:pt x="1113846" y="4145513"/>
                  <a:pt x="1105979" y="4149839"/>
                </a:cubicBezTo>
                <a:cubicBezTo>
                  <a:pt x="1078083" y="4161230"/>
                  <a:pt x="1143174" y="4127660"/>
                  <a:pt x="1115277" y="4139090"/>
                </a:cubicBezTo>
                <a:cubicBezTo>
                  <a:pt x="1117423" y="4127660"/>
                  <a:pt x="1136735" y="4133390"/>
                  <a:pt x="1150326" y="4121952"/>
                </a:cubicBezTo>
                <a:cubicBezTo>
                  <a:pt x="1165347" y="4108400"/>
                  <a:pt x="1130298" y="4129803"/>
                  <a:pt x="1133875" y="4116247"/>
                </a:cubicBezTo>
                <a:cubicBezTo>
                  <a:pt x="1141742" y="4111254"/>
                  <a:pt x="1144604" y="4107687"/>
                  <a:pt x="1144604" y="4104834"/>
                </a:cubicBezTo>
                <a:cubicBezTo>
                  <a:pt x="1157479" y="4101267"/>
                  <a:pt x="1165347" y="4104121"/>
                  <a:pt x="1171068" y="4111254"/>
                </a:cubicBezTo>
                <a:cubicBezTo>
                  <a:pt x="1176791" y="4114821"/>
                  <a:pt x="1195389" y="4097702"/>
                  <a:pt x="1201110" y="4101267"/>
                </a:cubicBezTo>
                <a:cubicBezTo>
                  <a:pt x="1219708" y="4084861"/>
                  <a:pt x="1197535" y="4095562"/>
                  <a:pt x="1206118" y="4084149"/>
                </a:cubicBezTo>
                <a:cubicBezTo>
                  <a:pt x="1201110" y="4082010"/>
                  <a:pt x="1196819" y="4093421"/>
                  <a:pt x="1191812" y="4089856"/>
                </a:cubicBezTo>
                <a:cubicBezTo>
                  <a:pt x="1189666" y="4083435"/>
                  <a:pt x="1209694" y="4078443"/>
                  <a:pt x="1228291" y="4072736"/>
                </a:cubicBezTo>
                <a:cubicBezTo>
                  <a:pt x="1247604" y="4066317"/>
                  <a:pt x="1264055" y="4059893"/>
                  <a:pt x="1259048" y="4044171"/>
                </a:cubicBezTo>
                <a:cubicBezTo>
                  <a:pt x="1281222" y="4032763"/>
                  <a:pt x="1299104" y="4027742"/>
                  <a:pt x="1328430" y="4004916"/>
                </a:cubicBezTo>
                <a:cubicBezTo>
                  <a:pt x="1324139" y="4004916"/>
                  <a:pt x="1319132" y="4004916"/>
                  <a:pt x="1326285" y="3999937"/>
                </a:cubicBezTo>
                <a:cubicBezTo>
                  <a:pt x="1301965" y="4007761"/>
                  <a:pt x="1314839" y="3998500"/>
                  <a:pt x="1285513" y="4002784"/>
                </a:cubicBezTo>
                <a:cubicBezTo>
                  <a:pt x="1296958" y="3995604"/>
                  <a:pt x="1316986" y="3999937"/>
                  <a:pt x="1325569" y="3982820"/>
                </a:cubicBezTo>
                <a:cubicBezTo>
                  <a:pt x="1327715" y="3984974"/>
                  <a:pt x="1329860" y="3986411"/>
                  <a:pt x="1334153" y="3987130"/>
                </a:cubicBezTo>
                <a:cubicBezTo>
                  <a:pt x="1335583" y="3987130"/>
                  <a:pt x="1337728" y="3986411"/>
                  <a:pt x="1340590" y="3985693"/>
                </a:cubicBezTo>
                <a:cubicBezTo>
                  <a:pt x="1342021" y="3985693"/>
                  <a:pt x="1344167" y="3984256"/>
                  <a:pt x="1346312" y="3982820"/>
                </a:cubicBezTo>
                <a:cubicBezTo>
                  <a:pt x="1351319" y="3978510"/>
                  <a:pt x="1347028" y="3974200"/>
                  <a:pt x="1345597" y="3969896"/>
                </a:cubicBezTo>
                <a:cubicBezTo>
                  <a:pt x="1352035" y="3970609"/>
                  <a:pt x="1368486" y="3963491"/>
                  <a:pt x="1353465" y="3964203"/>
                </a:cubicBezTo>
                <a:cubicBezTo>
                  <a:pt x="1369916" y="3947807"/>
                  <a:pt x="1382076" y="3964203"/>
                  <a:pt x="1383507" y="3969185"/>
                </a:cubicBezTo>
                <a:cubicBezTo>
                  <a:pt x="1409257" y="3939217"/>
                  <a:pt x="1367055" y="3949212"/>
                  <a:pt x="1360618" y="3932076"/>
                </a:cubicBezTo>
                <a:cubicBezTo>
                  <a:pt x="1367770" y="3934219"/>
                  <a:pt x="1374209" y="3922085"/>
                  <a:pt x="1363479" y="3927080"/>
                </a:cubicBezTo>
                <a:cubicBezTo>
                  <a:pt x="1381361" y="3901390"/>
                  <a:pt x="1372777" y="3936363"/>
                  <a:pt x="1393521" y="3921372"/>
                </a:cubicBezTo>
                <a:cubicBezTo>
                  <a:pt x="1405680" y="3894246"/>
                  <a:pt x="1376354" y="3902105"/>
                  <a:pt x="1392805" y="3887084"/>
                </a:cubicBezTo>
                <a:cubicBezTo>
                  <a:pt x="1379930" y="3884248"/>
                  <a:pt x="1350604" y="3916375"/>
                  <a:pt x="1337014" y="3906386"/>
                </a:cubicBezTo>
                <a:cubicBezTo>
                  <a:pt x="1339160" y="3897109"/>
                  <a:pt x="1362763" y="3891392"/>
                  <a:pt x="1365625" y="3897822"/>
                </a:cubicBezTo>
                <a:cubicBezTo>
                  <a:pt x="1378500" y="3887084"/>
                  <a:pt x="1373493" y="3876394"/>
                  <a:pt x="1394236" y="3865703"/>
                </a:cubicBezTo>
                <a:cubicBezTo>
                  <a:pt x="1394236" y="3874979"/>
                  <a:pt x="1402819" y="3868547"/>
                  <a:pt x="1404250" y="3876394"/>
                </a:cubicBezTo>
                <a:cubicBezTo>
                  <a:pt x="1413549" y="3862103"/>
                  <a:pt x="1405680" y="3847849"/>
                  <a:pt x="1422131" y="3833564"/>
                </a:cubicBezTo>
                <a:cubicBezTo>
                  <a:pt x="1418556" y="3845712"/>
                  <a:pt x="1416410" y="3852829"/>
                  <a:pt x="1437152" y="3841399"/>
                </a:cubicBezTo>
                <a:cubicBezTo>
                  <a:pt x="1437152" y="3844244"/>
                  <a:pt x="1421417" y="3859974"/>
                  <a:pt x="1421417" y="3854981"/>
                </a:cubicBezTo>
                <a:cubicBezTo>
                  <a:pt x="1417124" y="3858542"/>
                  <a:pt x="1421417" y="3862103"/>
                  <a:pt x="1415694" y="3865703"/>
                </a:cubicBezTo>
                <a:cubicBezTo>
                  <a:pt x="1415694" y="3874266"/>
                  <a:pt x="1426424" y="3865703"/>
                  <a:pt x="1428570" y="3870681"/>
                </a:cubicBezTo>
                <a:cubicBezTo>
                  <a:pt x="1437152" y="3866407"/>
                  <a:pt x="1429284" y="3854981"/>
                  <a:pt x="1420701" y="3865703"/>
                </a:cubicBezTo>
                <a:cubicBezTo>
                  <a:pt x="1422847" y="3854263"/>
                  <a:pt x="1442159" y="3852829"/>
                  <a:pt x="1447166" y="3852126"/>
                </a:cubicBezTo>
                <a:cubicBezTo>
                  <a:pt x="1435722" y="3872828"/>
                  <a:pt x="1477924" y="3845712"/>
                  <a:pt x="1468625" y="3862103"/>
                </a:cubicBezTo>
                <a:cubicBezTo>
                  <a:pt x="1480069" y="3852126"/>
                  <a:pt x="1482931" y="3859258"/>
                  <a:pt x="1494376" y="3849272"/>
                </a:cubicBezTo>
                <a:cubicBezTo>
                  <a:pt x="1473632" y="3853553"/>
                  <a:pt x="1477924" y="3842818"/>
                  <a:pt x="1462903" y="3838549"/>
                </a:cubicBezTo>
                <a:cubicBezTo>
                  <a:pt x="1466480" y="3833564"/>
                  <a:pt x="1472201" y="3827840"/>
                  <a:pt x="1482216" y="3822844"/>
                </a:cubicBezTo>
                <a:cubicBezTo>
                  <a:pt x="1470771" y="3834270"/>
                  <a:pt x="1485792" y="3829266"/>
                  <a:pt x="1478639" y="3838549"/>
                </a:cubicBezTo>
                <a:cubicBezTo>
                  <a:pt x="1486508" y="3838549"/>
                  <a:pt x="1502244" y="3831409"/>
                  <a:pt x="1505104" y="3825697"/>
                </a:cubicBezTo>
                <a:cubicBezTo>
                  <a:pt x="1504390" y="3816416"/>
                  <a:pt x="1493660" y="3825697"/>
                  <a:pt x="1488653" y="3825697"/>
                </a:cubicBezTo>
                <a:cubicBezTo>
                  <a:pt x="1492230" y="3810704"/>
                  <a:pt x="1525132" y="3809988"/>
                  <a:pt x="1519411" y="3798561"/>
                </a:cubicBezTo>
                <a:cubicBezTo>
                  <a:pt x="1543014" y="3795704"/>
                  <a:pt x="1555174" y="3779304"/>
                  <a:pt x="1592368" y="3759299"/>
                </a:cubicBezTo>
                <a:cubicBezTo>
                  <a:pt x="1593800" y="3762161"/>
                  <a:pt x="1588793" y="3765014"/>
                  <a:pt x="1585931" y="3767159"/>
                </a:cubicBezTo>
                <a:cubicBezTo>
                  <a:pt x="1586647" y="3770020"/>
                  <a:pt x="1591654" y="3766447"/>
                  <a:pt x="1595230" y="3765014"/>
                </a:cubicBezTo>
                <a:cubicBezTo>
                  <a:pt x="1593084" y="3776479"/>
                  <a:pt x="1577347" y="3771451"/>
                  <a:pt x="1565903" y="3782813"/>
                </a:cubicBezTo>
                <a:cubicBezTo>
                  <a:pt x="1568765" y="3788556"/>
                  <a:pt x="1568765" y="3788556"/>
                  <a:pt x="1568765" y="3788556"/>
                </a:cubicBezTo>
                <a:cubicBezTo>
                  <a:pt x="1578063" y="3789271"/>
                  <a:pt x="1596661" y="3772881"/>
                  <a:pt x="1602382" y="3780670"/>
                </a:cubicBezTo>
                <a:cubicBezTo>
                  <a:pt x="1602382" y="3770020"/>
                  <a:pt x="1603098" y="3747883"/>
                  <a:pt x="1582354" y="3748586"/>
                </a:cubicBezTo>
                <a:cubicBezTo>
                  <a:pt x="1588077" y="3745733"/>
                  <a:pt x="1607389" y="3739311"/>
                  <a:pt x="1594514" y="3740725"/>
                </a:cubicBezTo>
                <a:cubicBezTo>
                  <a:pt x="1596661" y="3731445"/>
                  <a:pt x="1610966" y="3741429"/>
                  <a:pt x="1619549" y="3735735"/>
                </a:cubicBezTo>
                <a:cubicBezTo>
                  <a:pt x="1616689" y="3731445"/>
                  <a:pt x="1612396" y="3728584"/>
                  <a:pt x="1605959" y="3730731"/>
                </a:cubicBezTo>
                <a:cubicBezTo>
                  <a:pt x="1613827" y="3718591"/>
                  <a:pt x="1638147" y="3707862"/>
                  <a:pt x="1633140" y="3696455"/>
                </a:cubicBezTo>
                <a:cubicBezTo>
                  <a:pt x="1638862" y="3693625"/>
                  <a:pt x="1639577" y="3698576"/>
                  <a:pt x="1635285" y="3701407"/>
                </a:cubicBezTo>
                <a:cubicBezTo>
                  <a:pt x="1639577" y="3705730"/>
                  <a:pt x="1654598" y="3690048"/>
                  <a:pt x="1653168" y="3704288"/>
                </a:cubicBezTo>
                <a:cubicBezTo>
                  <a:pt x="1647445" y="3714312"/>
                  <a:pt x="1644584" y="3707147"/>
                  <a:pt x="1632424" y="3717142"/>
                </a:cubicBezTo>
                <a:cubicBezTo>
                  <a:pt x="1633140" y="3722172"/>
                  <a:pt x="1638147" y="3719313"/>
                  <a:pt x="1640292" y="3722887"/>
                </a:cubicBezTo>
                <a:cubicBezTo>
                  <a:pt x="1657459" y="3715724"/>
                  <a:pt x="1650306" y="3704288"/>
                  <a:pt x="1663897" y="3704288"/>
                </a:cubicBezTo>
                <a:cubicBezTo>
                  <a:pt x="1660320" y="3689328"/>
                  <a:pt x="1668189" y="3675743"/>
                  <a:pt x="1689646" y="3667863"/>
                </a:cubicBezTo>
                <a:cubicBezTo>
                  <a:pt x="1691792" y="3677880"/>
                  <a:pt x="1681064" y="3688614"/>
                  <a:pt x="1671764" y="3699286"/>
                </a:cubicBezTo>
                <a:cubicBezTo>
                  <a:pt x="1675341" y="3699993"/>
                  <a:pt x="1678202" y="3700700"/>
                  <a:pt x="1679633" y="3704288"/>
                </a:cubicBezTo>
                <a:cubicBezTo>
                  <a:pt x="1681064" y="3696455"/>
                  <a:pt x="1687501" y="3688614"/>
                  <a:pt x="1690362" y="3680746"/>
                </a:cubicBezTo>
                <a:cubicBezTo>
                  <a:pt x="1699660" y="3675743"/>
                  <a:pt x="1702522" y="3682178"/>
                  <a:pt x="1704667" y="3689328"/>
                </a:cubicBezTo>
                <a:cubicBezTo>
                  <a:pt x="1707529" y="3681461"/>
                  <a:pt x="1713251" y="3667863"/>
                  <a:pt x="1726841" y="3667863"/>
                </a:cubicBezTo>
                <a:cubicBezTo>
                  <a:pt x="1724695" y="3664316"/>
                  <a:pt x="1723980" y="3656468"/>
                  <a:pt x="1718258" y="3660058"/>
                </a:cubicBezTo>
                <a:cubicBezTo>
                  <a:pt x="1716113" y="3651461"/>
                  <a:pt x="1731133" y="3651461"/>
                  <a:pt x="1728987" y="3660058"/>
                </a:cubicBezTo>
                <a:cubicBezTo>
                  <a:pt x="1733279" y="3657904"/>
                  <a:pt x="1731848" y="3643627"/>
                  <a:pt x="1739716" y="3650038"/>
                </a:cubicBezTo>
                <a:cubicBezTo>
                  <a:pt x="1741147" y="3647185"/>
                  <a:pt x="1722550" y="3635762"/>
                  <a:pt x="1742577" y="3620767"/>
                </a:cubicBezTo>
                <a:cubicBezTo>
                  <a:pt x="1738286" y="3612194"/>
                  <a:pt x="1717543" y="3632903"/>
                  <a:pt x="1709674" y="3630766"/>
                </a:cubicBezTo>
                <a:cubicBezTo>
                  <a:pt x="1702522" y="3636473"/>
                  <a:pt x="1702522" y="3641468"/>
                  <a:pt x="1706813" y="3646467"/>
                </a:cubicBezTo>
                <a:cubicBezTo>
                  <a:pt x="1696085" y="3646467"/>
                  <a:pt x="1701092" y="3643627"/>
                  <a:pt x="1688932" y="3654318"/>
                </a:cubicBezTo>
                <a:cubicBezTo>
                  <a:pt x="1683925" y="3644338"/>
                  <a:pt x="1702522" y="3635048"/>
                  <a:pt x="1691078" y="3625054"/>
                </a:cubicBezTo>
                <a:cubicBezTo>
                  <a:pt x="1704667" y="3613623"/>
                  <a:pt x="1702522" y="3629338"/>
                  <a:pt x="1700376" y="3633624"/>
                </a:cubicBezTo>
                <a:cubicBezTo>
                  <a:pt x="1718973" y="3617909"/>
                  <a:pt x="1718258" y="3617909"/>
                  <a:pt x="1729702" y="3604335"/>
                </a:cubicBezTo>
                <a:cubicBezTo>
                  <a:pt x="1726127" y="3603621"/>
                  <a:pt x="1718973" y="3607907"/>
                  <a:pt x="1717543" y="3602192"/>
                </a:cubicBezTo>
                <a:cubicBezTo>
                  <a:pt x="1733994" y="3593620"/>
                  <a:pt x="1748300" y="3592191"/>
                  <a:pt x="1760460" y="3578616"/>
                </a:cubicBezTo>
                <a:cubicBezTo>
                  <a:pt x="1755453" y="3588619"/>
                  <a:pt x="1754021" y="3585760"/>
                  <a:pt x="1761174" y="3592191"/>
                </a:cubicBezTo>
                <a:cubicBezTo>
                  <a:pt x="1761890" y="3583617"/>
                  <a:pt x="1776911" y="3576473"/>
                  <a:pt x="1771188" y="3567900"/>
                </a:cubicBezTo>
                <a:cubicBezTo>
                  <a:pt x="1778342" y="3566471"/>
                  <a:pt x="1781202" y="3572901"/>
                  <a:pt x="1786209" y="3576473"/>
                </a:cubicBezTo>
                <a:cubicBezTo>
                  <a:pt x="1804091" y="3559327"/>
                  <a:pt x="1827696" y="3548611"/>
                  <a:pt x="1843431" y="3550755"/>
                </a:cubicBezTo>
                <a:cubicBezTo>
                  <a:pt x="1850585" y="3542895"/>
                  <a:pt x="1834849" y="3536467"/>
                  <a:pt x="1824835" y="3545039"/>
                </a:cubicBezTo>
                <a:cubicBezTo>
                  <a:pt x="1823403" y="3533610"/>
                  <a:pt x="1849870" y="3524327"/>
                  <a:pt x="1849154" y="3540039"/>
                </a:cubicBezTo>
                <a:cubicBezTo>
                  <a:pt x="1859883" y="3533610"/>
                  <a:pt x="1872759" y="3526468"/>
                  <a:pt x="1876334" y="3519332"/>
                </a:cubicBezTo>
                <a:cubicBezTo>
                  <a:pt x="1867752" y="3517899"/>
                  <a:pt x="1866320" y="3530039"/>
                  <a:pt x="1857738" y="3524327"/>
                </a:cubicBezTo>
                <a:cubicBezTo>
                  <a:pt x="1870612" y="3508608"/>
                  <a:pt x="1899939" y="3488657"/>
                  <a:pt x="1929981" y="3475782"/>
                </a:cubicBezTo>
                <a:cubicBezTo>
                  <a:pt x="1907807" y="3480770"/>
                  <a:pt x="1947148" y="3457191"/>
                  <a:pt x="1943571" y="3446510"/>
                </a:cubicBezTo>
                <a:cubicBezTo>
                  <a:pt x="1952155" y="3442229"/>
                  <a:pt x="1951439" y="3454344"/>
                  <a:pt x="1960737" y="3449358"/>
                </a:cubicBezTo>
                <a:cubicBezTo>
                  <a:pt x="1958592" y="3455766"/>
                  <a:pt x="1954300" y="3452919"/>
                  <a:pt x="1945002" y="3462888"/>
                </a:cubicBezTo>
                <a:cubicBezTo>
                  <a:pt x="1945716" y="3463601"/>
                  <a:pt x="1947148" y="3463601"/>
                  <a:pt x="1947862" y="3463601"/>
                </a:cubicBezTo>
                <a:cubicBezTo>
                  <a:pt x="1953585" y="3457903"/>
                  <a:pt x="1959307" y="3452207"/>
                  <a:pt x="1965030" y="3446510"/>
                </a:cubicBezTo>
                <a:cubicBezTo>
                  <a:pt x="1965744" y="3446510"/>
                  <a:pt x="1966460" y="3445797"/>
                  <a:pt x="1967175" y="3445797"/>
                </a:cubicBezTo>
                <a:cubicBezTo>
                  <a:pt x="1972182" y="3432915"/>
                  <a:pt x="1982911" y="3425104"/>
                  <a:pt x="1995070" y="3415760"/>
                </a:cubicBezTo>
                <a:cubicBezTo>
                  <a:pt x="1996502" y="3413638"/>
                  <a:pt x="1998647" y="3410793"/>
                  <a:pt x="2001509" y="3406509"/>
                </a:cubicBezTo>
                <a:cubicBezTo>
                  <a:pt x="1992925" y="3408650"/>
                  <a:pt x="1985056" y="3419362"/>
                  <a:pt x="1975758" y="3417162"/>
                </a:cubicBezTo>
                <a:cubicBezTo>
                  <a:pt x="1985772" y="3408650"/>
                  <a:pt x="1996502" y="3401491"/>
                  <a:pt x="2007946" y="3393668"/>
                </a:cubicBezTo>
                <a:cubicBezTo>
                  <a:pt x="2012953" y="3385812"/>
                  <a:pt x="1995786" y="3391486"/>
                  <a:pt x="2010807" y="3377234"/>
                </a:cubicBezTo>
                <a:cubicBezTo>
                  <a:pt x="2025828" y="3376518"/>
                  <a:pt x="2025828" y="3376518"/>
                  <a:pt x="2025828" y="3376518"/>
                </a:cubicBezTo>
                <a:cubicBezTo>
                  <a:pt x="2039419" y="3354345"/>
                  <a:pt x="2052293" y="3342901"/>
                  <a:pt x="2050863" y="3332887"/>
                </a:cubicBezTo>
                <a:cubicBezTo>
                  <a:pt x="2063738" y="3316435"/>
                  <a:pt x="2074468" y="3308568"/>
                  <a:pt x="2085196" y="3301440"/>
                </a:cubicBezTo>
                <a:cubicBezTo>
                  <a:pt x="2095210" y="3294312"/>
                  <a:pt x="2103078" y="3287896"/>
                  <a:pt x="2113808" y="3271501"/>
                </a:cubicBezTo>
                <a:cubicBezTo>
                  <a:pt x="2128113" y="3265087"/>
                  <a:pt x="2118099" y="3272214"/>
                  <a:pt x="2128829" y="3272214"/>
                </a:cubicBezTo>
                <a:cubicBezTo>
                  <a:pt x="2143849" y="3257245"/>
                  <a:pt x="2152432" y="3245126"/>
                  <a:pt x="2143849" y="3241561"/>
                </a:cubicBezTo>
                <a:cubicBezTo>
                  <a:pt x="2153148" y="3238710"/>
                  <a:pt x="2160300" y="3235145"/>
                  <a:pt x="2166737" y="3230157"/>
                </a:cubicBezTo>
                <a:cubicBezTo>
                  <a:pt x="2163162" y="3223029"/>
                  <a:pt x="2163162" y="3239424"/>
                  <a:pt x="2158870" y="3227306"/>
                </a:cubicBezTo>
                <a:cubicBezTo>
                  <a:pt x="2166023" y="3221603"/>
                  <a:pt x="2169599" y="3227306"/>
                  <a:pt x="2176037" y="3220178"/>
                </a:cubicBezTo>
                <a:cubicBezTo>
                  <a:pt x="2177467" y="3219465"/>
                  <a:pt x="2178183" y="3220178"/>
                  <a:pt x="2178183" y="3220178"/>
                </a:cubicBezTo>
                <a:cubicBezTo>
                  <a:pt x="2179613" y="3218752"/>
                  <a:pt x="2181044" y="3217327"/>
                  <a:pt x="2183190" y="3215899"/>
                </a:cubicBezTo>
                <a:cubicBezTo>
                  <a:pt x="2184620" y="3213762"/>
                  <a:pt x="2186765" y="3211623"/>
                  <a:pt x="2188197" y="3210196"/>
                </a:cubicBezTo>
                <a:cubicBezTo>
                  <a:pt x="2189627" y="3208771"/>
                  <a:pt x="2191058" y="3206634"/>
                  <a:pt x="2192488" y="3205208"/>
                </a:cubicBezTo>
                <a:cubicBezTo>
                  <a:pt x="2188197" y="3200219"/>
                  <a:pt x="2181758" y="3201643"/>
                  <a:pt x="2181044" y="3192376"/>
                </a:cubicBezTo>
                <a:cubicBezTo>
                  <a:pt x="2183905" y="3193089"/>
                  <a:pt x="2186051" y="3193089"/>
                  <a:pt x="2188912" y="3190951"/>
                </a:cubicBezTo>
                <a:cubicBezTo>
                  <a:pt x="2188197" y="3201643"/>
                  <a:pt x="2193203" y="3199504"/>
                  <a:pt x="2197495" y="3199504"/>
                </a:cubicBezTo>
                <a:cubicBezTo>
                  <a:pt x="2208224" y="3188100"/>
                  <a:pt x="2219668" y="3175981"/>
                  <a:pt x="2236121" y="3165290"/>
                </a:cubicBezTo>
                <a:cubicBezTo>
                  <a:pt x="2233974" y="3164576"/>
                  <a:pt x="2231828" y="3163863"/>
                  <a:pt x="2228967" y="3163863"/>
                </a:cubicBezTo>
                <a:cubicBezTo>
                  <a:pt x="2221814" y="3161726"/>
                  <a:pt x="2211086" y="3178834"/>
                  <a:pt x="2202502" y="3184537"/>
                </a:cubicBezTo>
                <a:cubicBezTo>
                  <a:pt x="2207509" y="3173130"/>
                  <a:pt x="2199640" y="3180971"/>
                  <a:pt x="2196779" y="3173843"/>
                </a:cubicBezTo>
                <a:cubicBezTo>
                  <a:pt x="2214661" y="3157448"/>
                  <a:pt x="2214661" y="3157448"/>
                  <a:pt x="2214661" y="3157448"/>
                </a:cubicBezTo>
                <a:cubicBezTo>
                  <a:pt x="2213231" y="3158161"/>
                  <a:pt x="2212516" y="3157448"/>
                  <a:pt x="2211800" y="3157448"/>
                </a:cubicBezTo>
                <a:cubicBezTo>
                  <a:pt x="2208940" y="3158874"/>
                  <a:pt x="2206079" y="3161011"/>
                  <a:pt x="2202502" y="3163863"/>
                </a:cubicBezTo>
                <a:cubicBezTo>
                  <a:pt x="2201786" y="3165290"/>
                  <a:pt x="2200356" y="3166715"/>
                  <a:pt x="2198210" y="3168139"/>
                </a:cubicBezTo>
                <a:cubicBezTo>
                  <a:pt x="2196065" y="3170279"/>
                  <a:pt x="2193203" y="3172418"/>
                  <a:pt x="2191058" y="3173843"/>
                </a:cubicBezTo>
                <a:cubicBezTo>
                  <a:pt x="2191058" y="3174556"/>
                  <a:pt x="2191058" y="3175269"/>
                  <a:pt x="2191058" y="3175981"/>
                </a:cubicBezTo>
                <a:cubicBezTo>
                  <a:pt x="2176751" y="3181684"/>
                  <a:pt x="2165307" y="3190951"/>
                  <a:pt x="2152432" y="3200932"/>
                </a:cubicBezTo>
                <a:cubicBezTo>
                  <a:pt x="2150286" y="3199504"/>
                  <a:pt x="2148141" y="3198079"/>
                  <a:pt x="2146711" y="3194516"/>
                </a:cubicBezTo>
                <a:cubicBezTo>
                  <a:pt x="2138842" y="3196654"/>
                  <a:pt x="2145279" y="3204495"/>
                  <a:pt x="2137411" y="3206634"/>
                </a:cubicBezTo>
                <a:cubicBezTo>
                  <a:pt x="2128829" y="3199504"/>
                  <a:pt x="2118099" y="3202356"/>
                  <a:pt x="2111662" y="3203069"/>
                </a:cubicBezTo>
                <a:cubicBezTo>
                  <a:pt x="2112376" y="3198079"/>
                  <a:pt x="2109515" y="3191664"/>
                  <a:pt x="2110231" y="3186674"/>
                </a:cubicBezTo>
                <a:cubicBezTo>
                  <a:pt x="2127397" y="3190238"/>
                  <a:pt x="2135266" y="3150320"/>
                  <a:pt x="2154578" y="3161726"/>
                </a:cubicBezTo>
                <a:cubicBezTo>
                  <a:pt x="2163877" y="3139578"/>
                  <a:pt x="2179613" y="3128039"/>
                  <a:pt x="2195349" y="3128039"/>
                </a:cubicBezTo>
                <a:cubicBezTo>
                  <a:pt x="2198926" y="3125970"/>
                  <a:pt x="2200356" y="3122428"/>
                  <a:pt x="2199640" y="3118872"/>
                </a:cubicBezTo>
                <a:cubicBezTo>
                  <a:pt x="2194634" y="3111003"/>
                  <a:pt x="2183905" y="3125970"/>
                  <a:pt x="2181044" y="3110288"/>
                </a:cubicBezTo>
                <a:cubicBezTo>
                  <a:pt x="2183190" y="3108857"/>
                  <a:pt x="2183905" y="3112434"/>
                  <a:pt x="2185335" y="3113864"/>
                </a:cubicBezTo>
                <a:cubicBezTo>
                  <a:pt x="2191058" y="3110288"/>
                  <a:pt x="2189627" y="3105281"/>
                  <a:pt x="2197495" y="3102420"/>
                </a:cubicBezTo>
                <a:cubicBezTo>
                  <a:pt x="2161016" y="3103134"/>
                  <a:pt x="2161016" y="3121002"/>
                  <a:pt x="2136697" y="3135248"/>
                </a:cubicBezTo>
                <a:cubicBezTo>
                  <a:pt x="2132404" y="3124500"/>
                  <a:pt x="2149571" y="3120294"/>
                  <a:pt x="2151718" y="3111718"/>
                </a:cubicBezTo>
                <a:cubicBezTo>
                  <a:pt x="2142418" y="3111718"/>
                  <a:pt x="2147425" y="3100988"/>
                  <a:pt x="2139557" y="3098843"/>
                </a:cubicBezTo>
                <a:cubicBezTo>
                  <a:pt x="2137411" y="3091690"/>
                  <a:pt x="2143849" y="3088113"/>
                  <a:pt x="2143849" y="3082392"/>
                </a:cubicBezTo>
                <a:cubicBezTo>
                  <a:pt x="2150286" y="3080961"/>
                  <a:pt x="2153863" y="3097412"/>
                  <a:pt x="2145279" y="3098127"/>
                </a:cubicBezTo>
                <a:cubicBezTo>
                  <a:pt x="2149571" y="3103134"/>
                  <a:pt x="2160300" y="3093120"/>
                  <a:pt x="2157439" y="3104565"/>
                </a:cubicBezTo>
                <a:cubicBezTo>
                  <a:pt x="2170314" y="3102420"/>
                  <a:pt x="2164592" y="3092406"/>
                  <a:pt x="2177467" y="3090975"/>
                </a:cubicBezTo>
                <a:cubicBezTo>
                  <a:pt x="2178898" y="3069517"/>
                  <a:pt x="2164592" y="3048058"/>
                  <a:pt x="2145279" y="3060217"/>
                </a:cubicBezTo>
                <a:cubicBezTo>
                  <a:pt x="2133120" y="3090975"/>
                  <a:pt x="2090918" y="3081676"/>
                  <a:pt x="2076613" y="3121718"/>
                </a:cubicBezTo>
                <a:cubicBezTo>
                  <a:pt x="2053724" y="3114580"/>
                  <a:pt x="2047286" y="3137414"/>
                  <a:pt x="2032266" y="3140303"/>
                </a:cubicBezTo>
                <a:cubicBezTo>
                  <a:pt x="2035126" y="3149607"/>
                  <a:pt x="2040849" y="3146042"/>
                  <a:pt x="2047286" y="3141023"/>
                </a:cubicBezTo>
                <a:cubicBezTo>
                  <a:pt x="2047286" y="3156023"/>
                  <a:pt x="2035842" y="3142468"/>
                  <a:pt x="2033696" y="3156735"/>
                </a:cubicBezTo>
                <a:cubicBezTo>
                  <a:pt x="2027974" y="3140303"/>
                  <a:pt x="2023682" y="3123819"/>
                  <a:pt x="2008661" y="3128039"/>
                </a:cubicBezTo>
                <a:cubicBezTo>
                  <a:pt x="2006516" y="3129472"/>
                  <a:pt x="2007946" y="3132362"/>
                  <a:pt x="2008661" y="3134528"/>
                </a:cubicBezTo>
                <a:cubicBezTo>
                  <a:pt x="2003654" y="3129472"/>
                  <a:pt x="1994356" y="3142468"/>
                  <a:pt x="1990063" y="3133083"/>
                </a:cubicBezTo>
                <a:cubicBezTo>
                  <a:pt x="2002939" y="3126662"/>
                  <a:pt x="2005800" y="3113864"/>
                  <a:pt x="2017960" y="3122428"/>
                </a:cubicBezTo>
                <a:cubicBezTo>
                  <a:pt x="2018675" y="3117441"/>
                  <a:pt x="2017960" y="3112434"/>
                  <a:pt x="2026543" y="3109573"/>
                </a:cubicBezTo>
                <a:cubicBezTo>
                  <a:pt x="2009377" y="3101703"/>
                  <a:pt x="1993640" y="3125267"/>
                  <a:pt x="1978619" y="3126662"/>
                </a:cubicBezTo>
                <a:cubicBezTo>
                  <a:pt x="1977189" y="3131638"/>
                  <a:pt x="1982196" y="3141023"/>
                  <a:pt x="1966460" y="3145331"/>
                </a:cubicBezTo>
                <a:cubicBezTo>
                  <a:pt x="1970037" y="3152459"/>
                  <a:pt x="1977904" y="3143904"/>
                  <a:pt x="1981481" y="3152459"/>
                </a:cubicBezTo>
                <a:cubicBezTo>
                  <a:pt x="1971467" y="3159588"/>
                  <a:pt x="1976474" y="3157448"/>
                  <a:pt x="1964314" y="3160299"/>
                </a:cubicBezTo>
                <a:cubicBezTo>
                  <a:pt x="1962169" y="3164576"/>
                  <a:pt x="1967175" y="3163863"/>
                  <a:pt x="1963599" y="3170993"/>
                </a:cubicBezTo>
                <a:cubicBezTo>
                  <a:pt x="1952869" y="3165290"/>
                  <a:pt x="1933557" y="3156023"/>
                  <a:pt x="1922828" y="3173130"/>
                </a:cubicBezTo>
                <a:cubicBezTo>
                  <a:pt x="1925688" y="3173843"/>
                  <a:pt x="1934272" y="3172418"/>
                  <a:pt x="1942855" y="3170993"/>
                </a:cubicBezTo>
                <a:cubicBezTo>
                  <a:pt x="1939279" y="3176694"/>
                  <a:pt x="1934988" y="3183110"/>
                  <a:pt x="1930695" y="3188813"/>
                </a:cubicBezTo>
                <a:cubicBezTo>
                  <a:pt x="1927834" y="3182397"/>
                  <a:pt x="1924974" y="3175981"/>
                  <a:pt x="1919967" y="3178834"/>
                </a:cubicBezTo>
                <a:cubicBezTo>
                  <a:pt x="1913529" y="3185960"/>
                  <a:pt x="1920681" y="3184537"/>
                  <a:pt x="1923543" y="3193089"/>
                </a:cubicBezTo>
                <a:cubicBezTo>
                  <a:pt x="1917106" y="3191664"/>
                  <a:pt x="1906376" y="3182397"/>
                  <a:pt x="1905661" y="3198079"/>
                </a:cubicBezTo>
                <a:cubicBezTo>
                  <a:pt x="1899939" y="3193089"/>
                  <a:pt x="1892071" y="3201643"/>
                  <a:pt x="1886348" y="3196654"/>
                </a:cubicBezTo>
                <a:cubicBezTo>
                  <a:pt x="1881341" y="3203069"/>
                  <a:pt x="1896362" y="3198079"/>
                  <a:pt x="1891355" y="3207346"/>
                </a:cubicBezTo>
                <a:cubicBezTo>
                  <a:pt x="1879196" y="3197367"/>
                  <a:pt x="1875619" y="3192376"/>
                  <a:pt x="1861313" y="3199504"/>
                </a:cubicBezTo>
                <a:cubicBezTo>
                  <a:pt x="1858452" y="3201643"/>
                  <a:pt x="1862029" y="3208771"/>
                  <a:pt x="1864890" y="3207346"/>
                </a:cubicBezTo>
                <a:cubicBezTo>
                  <a:pt x="1854161" y="3207346"/>
                  <a:pt x="1842001" y="3227306"/>
                  <a:pt x="1831272" y="3235860"/>
                </a:cubicBezTo>
                <a:cubicBezTo>
                  <a:pt x="1828410" y="3231582"/>
                  <a:pt x="1831272" y="3230157"/>
                  <a:pt x="1829842" y="3226593"/>
                </a:cubicBezTo>
                <a:cubicBezTo>
                  <a:pt x="1826980" y="3228731"/>
                  <a:pt x="1825550" y="3228731"/>
                  <a:pt x="1824119" y="3226593"/>
                </a:cubicBezTo>
                <a:cubicBezTo>
                  <a:pt x="1821258" y="3228731"/>
                  <a:pt x="1824119" y="3230157"/>
                  <a:pt x="1824835" y="3229444"/>
                </a:cubicBezTo>
                <a:cubicBezTo>
                  <a:pt x="1803377" y="3248690"/>
                  <a:pt x="1781918" y="3273640"/>
                  <a:pt x="1750446" y="3284333"/>
                </a:cubicBezTo>
                <a:cubicBezTo>
                  <a:pt x="1746154" y="3286470"/>
                  <a:pt x="1746869" y="3292886"/>
                  <a:pt x="1743293" y="3288610"/>
                </a:cubicBezTo>
                <a:cubicBezTo>
                  <a:pt x="1739001" y="3295024"/>
                  <a:pt x="1753307" y="3297876"/>
                  <a:pt x="1741862" y="3303577"/>
                </a:cubicBezTo>
                <a:cubicBezTo>
                  <a:pt x="1735425" y="3300727"/>
                  <a:pt x="1740432" y="3300015"/>
                  <a:pt x="1736855" y="3292886"/>
                </a:cubicBezTo>
                <a:cubicBezTo>
                  <a:pt x="1729702" y="3293598"/>
                  <a:pt x="1731133" y="3307143"/>
                  <a:pt x="1725411" y="3300727"/>
                </a:cubicBezTo>
                <a:cubicBezTo>
                  <a:pt x="1721120" y="3292173"/>
                  <a:pt x="1740432" y="3292173"/>
                  <a:pt x="1739716" y="3280767"/>
                </a:cubicBezTo>
                <a:cubicBezTo>
                  <a:pt x="1738286" y="3275778"/>
                  <a:pt x="1735425" y="3277203"/>
                  <a:pt x="1732564" y="3278629"/>
                </a:cubicBezTo>
                <a:cubicBezTo>
                  <a:pt x="1729702" y="3268650"/>
                  <a:pt x="1744007" y="3265799"/>
                  <a:pt x="1749730" y="3264372"/>
                </a:cubicBezTo>
                <a:cubicBezTo>
                  <a:pt x="1751876" y="3269363"/>
                  <a:pt x="1742577" y="3270789"/>
                  <a:pt x="1743293" y="3275066"/>
                </a:cubicBezTo>
                <a:cubicBezTo>
                  <a:pt x="1751161" y="3275778"/>
                  <a:pt x="1759028" y="3277203"/>
                  <a:pt x="1764035" y="3268650"/>
                </a:cubicBezTo>
                <a:cubicBezTo>
                  <a:pt x="1761174" y="3267224"/>
                  <a:pt x="1756883" y="3269363"/>
                  <a:pt x="1755453" y="3263659"/>
                </a:cubicBezTo>
                <a:cubicBezTo>
                  <a:pt x="1758314" y="3251540"/>
                  <a:pt x="1766181" y="3260808"/>
                  <a:pt x="1771904" y="3260096"/>
                </a:cubicBezTo>
                <a:cubicBezTo>
                  <a:pt x="1776911" y="3254393"/>
                  <a:pt x="1764751" y="3252968"/>
                  <a:pt x="1763321" y="3248690"/>
                </a:cubicBezTo>
                <a:cubicBezTo>
                  <a:pt x="1760460" y="3252255"/>
                  <a:pt x="1749730" y="3252968"/>
                  <a:pt x="1752591" y="3258671"/>
                </a:cubicBezTo>
                <a:cubicBezTo>
                  <a:pt x="1745439" y="3250829"/>
                  <a:pt x="1776195" y="3237998"/>
                  <a:pt x="1781202" y="3237285"/>
                </a:cubicBezTo>
                <a:cubicBezTo>
                  <a:pt x="1784063" y="3243701"/>
                  <a:pt x="1774765" y="3246552"/>
                  <a:pt x="1773335" y="3252255"/>
                </a:cubicBezTo>
                <a:cubicBezTo>
                  <a:pt x="1780488" y="3258671"/>
                  <a:pt x="1781918" y="3239424"/>
                  <a:pt x="1787640" y="3250116"/>
                </a:cubicBezTo>
                <a:cubicBezTo>
                  <a:pt x="1789786" y="3245126"/>
                  <a:pt x="1784779" y="3237285"/>
                  <a:pt x="1784779" y="3231582"/>
                </a:cubicBezTo>
                <a:cubicBezTo>
                  <a:pt x="1801230" y="3218039"/>
                  <a:pt x="1826265" y="3196654"/>
                  <a:pt x="1839856" y="3185248"/>
                </a:cubicBezTo>
                <a:cubicBezTo>
                  <a:pt x="1841286" y="3195228"/>
                  <a:pt x="1842717" y="3191664"/>
                  <a:pt x="1847008" y="3200932"/>
                </a:cubicBezTo>
                <a:cubicBezTo>
                  <a:pt x="1852015" y="3197367"/>
                  <a:pt x="1849154" y="3191664"/>
                  <a:pt x="1845578" y="3185248"/>
                </a:cubicBezTo>
                <a:cubicBezTo>
                  <a:pt x="1854876" y="3188100"/>
                  <a:pt x="1847724" y="3174556"/>
                  <a:pt x="1857022" y="3170993"/>
                </a:cubicBezTo>
                <a:cubicBezTo>
                  <a:pt x="1860599" y="3176694"/>
                  <a:pt x="1855592" y="3179546"/>
                  <a:pt x="1860599" y="3185960"/>
                </a:cubicBezTo>
                <a:cubicBezTo>
                  <a:pt x="1868466" y="3179546"/>
                  <a:pt x="1863459" y="3175269"/>
                  <a:pt x="1859168" y="3169567"/>
                </a:cubicBezTo>
                <a:cubicBezTo>
                  <a:pt x="1896362" y="3146756"/>
                  <a:pt x="1942855" y="3107426"/>
                  <a:pt x="1992925" y="3069517"/>
                </a:cubicBezTo>
                <a:cubicBezTo>
                  <a:pt x="1996502" y="3077385"/>
                  <a:pt x="1996502" y="3077385"/>
                  <a:pt x="1996502" y="3077385"/>
                </a:cubicBezTo>
                <a:cubicBezTo>
                  <a:pt x="1993640" y="3068086"/>
                  <a:pt x="2004370" y="3063794"/>
                  <a:pt x="2007231" y="3056641"/>
                </a:cubicBezTo>
                <a:cubicBezTo>
                  <a:pt x="2001509" y="3050203"/>
                  <a:pt x="2002939" y="3063794"/>
                  <a:pt x="1995786" y="3063794"/>
                </a:cubicBezTo>
                <a:cubicBezTo>
                  <a:pt x="1995070" y="3058787"/>
                  <a:pt x="1996502" y="3055210"/>
                  <a:pt x="1998647" y="3051635"/>
                </a:cubicBezTo>
                <a:cubicBezTo>
                  <a:pt x="1996502" y="3047342"/>
                  <a:pt x="1992210" y="3048058"/>
                  <a:pt x="1987203" y="3052350"/>
                </a:cubicBezTo>
                <a:cubicBezTo>
                  <a:pt x="1977904" y="3039475"/>
                  <a:pt x="1998647" y="3022308"/>
                  <a:pt x="2006516" y="3029461"/>
                </a:cubicBezTo>
                <a:cubicBezTo>
                  <a:pt x="2007946" y="3035184"/>
                  <a:pt x="1998647" y="3029461"/>
                  <a:pt x="2002224" y="3038759"/>
                </a:cubicBezTo>
                <a:cubicBezTo>
                  <a:pt x="2005084" y="3044482"/>
                  <a:pt x="2006516" y="3031607"/>
                  <a:pt x="2012238" y="3035898"/>
                </a:cubicBezTo>
                <a:cubicBezTo>
                  <a:pt x="2012238" y="3040905"/>
                  <a:pt x="2006516" y="3044482"/>
                  <a:pt x="2003654" y="3048774"/>
                </a:cubicBezTo>
                <a:cubicBezTo>
                  <a:pt x="2008661" y="3052350"/>
                  <a:pt x="2015814" y="3050203"/>
                  <a:pt x="2020821" y="3054496"/>
                </a:cubicBezTo>
                <a:cubicBezTo>
                  <a:pt x="2017245" y="3036613"/>
                  <a:pt x="2045856" y="3041621"/>
                  <a:pt x="2040133" y="3025169"/>
                </a:cubicBezTo>
                <a:cubicBezTo>
                  <a:pt x="2050147" y="3025884"/>
                  <a:pt x="2042279" y="3031607"/>
                  <a:pt x="2053008" y="3027315"/>
                </a:cubicBezTo>
                <a:cubicBezTo>
                  <a:pt x="2055870" y="3003711"/>
                  <a:pt x="2082335" y="3001565"/>
                  <a:pt x="2098071" y="2983683"/>
                </a:cubicBezTo>
                <a:cubicBezTo>
                  <a:pt x="2092349" y="3005142"/>
                  <a:pt x="2110946" y="2981537"/>
                  <a:pt x="2117383" y="2975100"/>
                </a:cubicBezTo>
                <a:cubicBezTo>
                  <a:pt x="2118099" y="2977245"/>
                  <a:pt x="2115953" y="2978676"/>
                  <a:pt x="2117383" y="2981537"/>
                </a:cubicBezTo>
                <a:cubicBezTo>
                  <a:pt x="2119529" y="2973669"/>
                  <a:pt x="2122390" y="2980822"/>
                  <a:pt x="2128829" y="2974384"/>
                </a:cubicBezTo>
                <a:cubicBezTo>
                  <a:pt x="2118815" y="2963655"/>
                  <a:pt x="2142418" y="2963655"/>
                  <a:pt x="2133120" y="2957932"/>
                </a:cubicBezTo>
                <a:cubicBezTo>
                  <a:pt x="2132404" y="2947204"/>
                  <a:pt x="2143134" y="2957218"/>
                  <a:pt x="2145995" y="2960078"/>
                </a:cubicBezTo>
                <a:cubicBezTo>
                  <a:pt x="2148141" y="2957932"/>
                  <a:pt x="2145279" y="2953641"/>
                  <a:pt x="2144564" y="2950779"/>
                </a:cubicBezTo>
                <a:cubicBezTo>
                  <a:pt x="2151718" y="2956502"/>
                  <a:pt x="2151718" y="2947204"/>
                  <a:pt x="2161730" y="2942966"/>
                </a:cubicBezTo>
                <a:cubicBezTo>
                  <a:pt x="2160300" y="2947918"/>
                  <a:pt x="2161730" y="2950779"/>
                  <a:pt x="2167453" y="2949350"/>
                </a:cubicBezTo>
                <a:cubicBezTo>
                  <a:pt x="2181044" y="2940771"/>
                  <a:pt x="2160300" y="2933665"/>
                  <a:pt x="2167453" y="2925101"/>
                </a:cubicBezTo>
                <a:cubicBezTo>
                  <a:pt x="2164592" y="2920135"/>
                  <a:pt x="2157439" y="2930810"/>
                  <a:pt x="2153863" y="2927208"/>
                </a:cubicBezTo>
                <a:cubicBezTo>
                  <a:pt x="2151718" y="2930086"/>
                  <a:pt x="2151002" y="2933665"/>
                  <a:pt x="2153148" y="2937934"/>
                </a:cubicBezTo>
                <a:cubicBezTo>
                  <a:pt x="2133120" y="2932938"/>
                  <a:pt x="2128829" y="2944353"/>
                  <a:pt x="2113092" y="2960078"/>
                </a:cubicBezTo>
                <a:cubicBezTo>
                  <a:pt x="2108801" y="2956502"/>
                  <a:pt x="2102362" y="2957218"/>
                  <a:pt x="2104508" y="2948634"/>
                </a:cubicBezTo>
                <a:cubicBezTo>
                  <a:pt x="2099501" y="2947918"/>
                  <a:pt x="2096641" y="2952925"/>
                  <a:pt x="2088773" y="2958648"/>
                </a:cubicBezTo>
                <a:cubicBezTo>
                  <a:pt x="2099501" y="2943659"/>
                  <a:pt x="2118099" y="2918058"/>
                  <a:pt x="2134550" y="2929393"/>
                </a:cubicBezTo>
                <a:cubicBezTo>
                  <a:pt x="2136697" y="2924393"/>
                  <a:pt x="2131690" y="2916504"/>
                  <a:pt x="2131690" y="2910146"/>
                </a:cubicBezTo>
                <a:cubicBezTo>
                  <a:pt x="2123106" y="2912976"/>
                  <a:pt x="2130259" y="2920842"/>
                  <a:pt x="2122390" y="2922972"/>
                </a:cubicBezTo>
                <a:cubicBezTo>
                  <a:pt x="2131690" y="2904432"/>
                  <a:pt x="2110231" y="2905146"/>
                  <a:pt x="2108801" y="2887246"/>
                </a:cubicBezTo>
                <a:cubicBezTo>
                  <a:pt x="2103794" y="2890113"/>
                  <a:pt x="2103794" y="2890113"/>
                  <a:pt x="2103794" y="2890113"/>
                </a:cubicBezTo>
                <a:cubicBezTo>
                  <a:pt x="2101648" y="2896569"/>
                  <a:pt x="2111662" y="2900155"/>
                  <a:pt x="2106655" y="2908737"/>
                </a:cubicBezTo>
                <a:cubicBezTo>
                  <a:pt x="2111662" y="2905867"/>
                  <a:pt x="2111662" y="2905867"/>
                  <a:pt x="2111662" y="2905867"/>
                </a:cubicBezTo>
                <a:cubicBezTo>
                  <a:pt x="2100932" y="2913678"/>
                  <a:pt x="2080905" y="2927976"/>
                  <a:pt x="2065884" y="2935085"/>
                </a:cubicBezTo>
                <a:cubicBezTo>
                  <a:pt x="2061592" y="2933665"/>
                  <a:pt x="2058731" y="2927208"/>
                  <a:pt x="2059447" y="2922273"/>
                </a:cubicBezTo>
                <a:cubicBezTo>
                  <a:pt x="2053008" y="2926498"/>
                  <a:pt x="2053008" y="2926498"/>
                  <a:pt x="2053008" y="2926498"/>
                </a:cubicBezTo>
                <a:cubicBezTo>
                  <a:pt x="2055154" y="2936516"/>
                  <a:pt x="2060161" y="2932252"/>
                  <a:pt x="2063738" y="2937225"/>
                </a:cubicBezTo>
                <a:cubicBezTo>
                  <a:pt x="2065168" y="2944353"/>
                  <a:pt x="2055870" y="2933665"/>
                  <a:pt x="2053008" y="2933665"/>
                </a:cubicBezTo>
                <a:cubicBezTo>
                  <a:pt x="2047286" y="2938642"/>
                  <a:pt x="2042994" y="2945062"/>
                  <a:pt x="2037273" y="2950065"/>
                </a:cubicBezTo>
                <a:cubicBezTo>
                  <a:pt x="2035126" y="2930810"/>
                  <a:pt x="2025112" y="2952210"/>
                  <a:pt x="2014384" y="2951495"/>
                </a:cubicBezTo>
                <a:cubicBezTo>
                  <a:pt x="2012953" y="2940061"/>
                  <a:pt x="2028689" y="2945062"/>
                  <a:pt x="2025112" y="2930810"/>
                </a:cubicBezTo>
                <a:cubicBezTo>
                  <a:pt x="2039419" y="2927208"/>
                  <a:pt x="2045140" y="2924393"/>
                  <a:pt x="2051578" y="2910146"/>
                </a:cubicBezTo>
                <a:cubicBezTo>
                  <a:pt x="2044426" y="2904432"/>
                  <a:pt x="2044426" y="2920135"/>
                  <a:pt x="2038703" y="2915088"/>
                </a:cubicBezTo>
                <a:cubicBezTo>
                  <a:pt x="2031550" y="2888679"/>
                  <a:pt x="2025828" y="2901586"/>
                  <a:pt x="2019391" y="2924393"/>
                </a:cubicBezTo>
                <a:cubicBezTo>
                  <a:pt x="2022967" y="2909432"/>
                  <a:pt x="2012238" y="2901586"/>
                  <a:pt x="2002939" y="2896569"/>
                </a:cubicBezTo>
                <a:cubicBezTo>
                  <a:pt x="2010807" y="2888679"/>
                  <a:pt x="2014384" y="2896569"/>
                  <a:pt x="2019391" y="2900155"/>
                </a:cubicBezTo>
                <a:cubicBezTo>
                  <a:pt x="2020821" y="2892983"/>
                  <a:pt x="2020105" y="2885094"/>
                  <a:pt x="2024398" y="2879382"/>
                </a:cubicBezTo>
                <a:cubicBezTo>
                  <a:pt x="2029405" y="2877213"/>
                  <a:pt x="2030835" y="2890831"/>
                  <a:pt x="2036557" y="2885094"/>
                </a:cubicBezTo>
                <a:cubicBezTo>
                  <a:pt x="2040133" y="2877213"/>
                  <a:pt x="2030119" y="2858674"/>
                  <a:pt x="2043710" y="2856512"/>
                </a:cubicBezTo>
                <a:cubicBezTo>
                  <a:pt x="2045140" y="2860818"/>
                  <a:pt x="2037273" y="2862222"/>
                  <a:pt x="2039419" y="2866526"/>
                </a:cubicBezTo>
                <a:cubicBezTo>
                  <a:pt x="2052293" y="2865809"/>
                  <a:pt x="2048717" y="2857957"/>
                  <a:pt x="2043710" y="2850055"/>
                </a:cubicBezTo>
                <a:cubicBezTo>
                  <a:pt x="2052293" y="2844300"/>
                  <a:pt x="2050863" y="2850055"/>
                  <a:pt x="2053008" y="2857235"/>
                </a:cubicBezTo>
                <a:cubicBezTo>
                  <a:pt x="2050863" y="2848612"/>
                  <a:pt x="2061592" y="2843569"/>
                  <a:pt x="2060161" y="2835109"/>
                </a:cubicBezTo>
                <a:cubicBezTo>
                  <a:pt x="2058015" y="2832364"/>
                  <a:pt x="2053724" y="2837172"/>
                  <a:pt x="2050147" y="2838553"/>
                </a:cubicBezTo>
                <a:cubicBezTo>
                  <a:pt x="2050147" y="2833744"/>
                  <a:pt x="2049433" y="2828171"/>
                  <a:pt x="2055870" y="2825254"/>
                </a:cubicBezTo>
                <a:cubicBezTo>
                  <a:pt x="2045140" y="2821653"/>
                  <a:pt x="2042994" y="2818065"/>
                  <a:pt x="2042994" y="2805184"/>
                </a:cubicBezTo>
                <a:cubicBezTo>
                  <a:pt x="2041564" y="2803048"/>
                  <a:pt x="2039419" y="2803756"/>
                  <a:pt x="2038703" y="2801630"/>
                </a:cubicBezTo>
                <a:cubicBezTo>
                  <a:pt x="2034412" y="2804469"/>
                  <a:pt x="2031550" y="2808044"/>
                  <a:pt x="2031550" y="2812340"/>
                </a:cubicBezTo>
                <a:cubicBezTo>
                  <a:pt x="2027259" y="2814483"/>
                  <a:pt x="2025828" y="2800893"/>
                  <a:pt x="2018675" y="2810193"/>
                </a:cubicBezTo>
                <a:cubicBezTo>
                  <a:pt x="2020821" y="2798048"/>
                  <a:pt x="2012953" y="2796622"/>
                  <a:pt x="2012238" y="2783762"/>
                </a:cubicBezTo>
                <a:cubicBezTo>
                  <a:pt x="2025112" y="2789469"/>
                  <a:pt x="2015098" y="2782340"/>
                  <a:pt x="2015814" y="2778062"/>
                </a:cubicBezTo>
                <a:cubicBezTo>
                  <a:pt x="2016530" y="2765937"/>
                  <a:pt x="2030835" y="2765937"/>
                  <a:pt x="2030119" y="2751614"/>
                </a:cubicBezTo>
                <a:cubicBezTo>
                  <a:pt x="2037273" y="2753761"/>
                  <a:pt x="2043710" y="2758775"/>
                  <a:pt x="2049433" y="2766663"/>
                </a:cubicBezTo>
                <a:cubicBezTo>
                  <a:pt x="2053008" y="2765211"/>
                  <a:pt x="2051578" y="2761582"/>
                  <a:pt x="2054440" y="2759477"/>
                </a:cubicBezTo>
                <a:cubicBezTo>
                  <a:pt x="2050147" y="2755177"/>
                  <a:pt x="2044426" y="2754479"/>
                  <a:pt x="2041564" y="2744490"/>
                </a:cubicBezTo>
                <a:cubicBezTo>
                  <a:pt x="2050147" y="2733809"/>
                  <a:pt x="2063022" y="2739505"/>
                  <a:pt x="2063022" y="2720279"/>
                </a:cubicBezTo>
                <a:cubicBezTo>
                  <a:pt x="2065884" y="2720991"/>
                  <a:pt x="2068745" y="2722415"/>
                  <a:pt x="2070891" y="2725263"/>
                </a:cubicBezTo>
                <a:cubicBezTo>
                  <a:pt x="2115953" y="2688899"/>
                  <a:pt x="2132404" y="2667351"/>
                  <a:pt x="2179613" y="2639457"/>
                </a:cubicBezTo>
                <a:cubicBezTo>
                  <a:pt x="2182474" y="2644409"/>
                  <a:pt x="2185335" y="2647243"/>
                  <a:pt x="2188912" y="2647243"/>
                </a:cubicBezTo>
                <a:cubicBezTo>
                  <a:pt x="2193919" y="2639457"/>
                  <a:pt x="2181044" y="2640872"/>
                  <a:pt x="2179613" y="2633090"/>
                </a:cubicBezTo>
                <a:cubicBezTo>
                  <a:pt x="2221100" y="2613873"/>
                  <a:pt x="2245419" y="2588141"/>
                  <a:pt x="2282613" y="2561009"/>
                </a:cubicBezTo>
                <a:cubicBezTo>
                  <a:pt x="2280468" y="2556725"/>
                  <a:pt x="2277606" y="2555296"/>
                  <a:pt x="2274745" y="2556011"/>
                </a:cubicBezTo>
                <a:cubicBezTo>
                  <a:pt x="2275461" y="2551727"/>
                  <a:pt x="2278322" y="2552441"/>
                  <a:pt x="2284759" y="2546015"/>
                </a:cubicBezTo>
                <a:cubicBezTo>
                  <a:pt x="2286189" y="2556011"/>
                  <a:pt x="2286905" y="2554583"/>
                  <a:pt x="2294057" y="2553869"/>
                </a:cubicBezTo>
                <a:cubicBezTo>
                  <a:pt x="2296919" y="2551012"/>
                  <a:pt x="2293343" y="2546015"/>
                  <a:pt x="2291912" y="2541732"/>
                </a:cubicBezTo>
                <a:cubicBezTo>
                  <a:pt x="2296203" y="2540303"/>
                  <a:pt x="2299064" y="2543159"/>
                  <a:pt x="2301210" y="2549585"/>
                </a:cubicBezTo>
                <a:cubicBezTo>
                  <a:pt x="2305503" y="2546728"/>
                  <a:pt x="2305503" y="2546728"/>
                  <a:pt x="2305503" y="2546728"/>
                </a:cubicBezTo>
                <a:cubicBezTo>
                  <a:pt x="2310509" y="2536019"/>
                  <a:pt x="2311940" y="2527451"/>
                  <a:pt x="2308364" y="2521738"/>
                </a:cubicBezTo>
                <a:cubicBezTo>
                  <a:pt x="2315516" y="2513885"/>
                  <a:pt x="2321953" y="2506745"/>
                  <a:pt x="2329106" y="2499604"/>
                </a:cubicBezTo>
                <a:cubicBezTo>
                  <a:pt x="2328390" y="2498890"/>
                  <a:pt x="2327676" y="2497463"/>
                  <a:pt x="2326960" y="2496035"/>
                </a:cubicBezTo>
                <a:cubicBezTo>
                  <a:pt x="2325530" y="2499604"/>
                  <a:pt x="2321238" y="2501032"/>
                  <a:pt x="2321953" y="2505317"/>
                </a:cubicBezTo>
                <a:cubicBezTo>
                  <a:pt x="2315516" y="2499604"/>
                  <a:pt x="2324099" y="2493893"/>
                  <a:pt x="2310509" y="2506030"/>
                </a:cubicBezTo>
                <a:cubicBezTo>
                  <a:pt x="2308364" y="2493893"/>
                  <a:pt x="2327676" y="2489609"/>
                  <a:pt x="2331252" y="2479613"/>
                </a:cubicBezTo>
                <a:cubicBezTo>
                  <a:pt x="2334829" y="2478185"/>
                  <a:pt x="2335544" y="2486753"/>
                  <a:pt x="2339120" y="2484611"/>
                </a:cubicBezTo>
                <a:cubicBezTo>
                  <a:pt x="2346273" y="2474614"/>
                  <a:pt x="2355572" y="2464618"/>
                  <a:pt x="2367016" y="2456050"/>
                </a:cubicBezTo>
                <a:cubicBezTo>
                  <a:pt x="2372739" y="2443913"/>
                  <a:pt x="2379891" y="2431775"/>
                  <a:pt x="2388474" y="2418209"/>
                </a:cubicBezTo>
                <a:cubicBezTo>
                  <a:pt x="2399204" y="2401786"/>
                  <a:pt x="2412079" y="2384650"/>
                  <a:pt x="2425669" y="2368943"/>
                </a:cubicBezTo>
                <a:cubicBezTo>
                  <a:pt x="2439975" y="2353234"/>
                  <a:pt x="2454996" y="2335377"/>
                  <a:pt x="2471447" y="2320378"/>
                </a:cubicBezTo>
                <a:cubicBezTo>
                  <a:pt x="2487183" y="2304664"/>
                  <a:pt x="2504350" y="2289665"/>
                  <a:pt x="2521517" y="2274666"/>
                </a:cubicBezTo>
                <a:cubicBezTo>
                  <a:pt x="2518655" y="2267523"/>
                  <a:pt x="2502919" y="2295379"/>
                  <a:pt x="2503634" y="2280380"/>
                </a:cubicBezTo>
                <a:cubicBezTo>
                  <a:pt x="2529385" y="2254667"/>
                  <a:pt x="2548697" y="2233953"/>
                  <a:pt x="2578023" y="2198241"/>
                </a:cubicBezTo>
                <a:cubicBezTo>
                  <a:pt x="2576593" y="2203955"/>
                  <a:pt x="2577308" y="2209669"/>
                  <a:pt x="2582315" y="2213955"/>
                </a:cubicBezTo>
                <a:cubicBezTo>
                  <a:pt x="2590183" y="2206098"/>
                  <a:pt x="2590183" y="2206098"/>
                  <a:pt x="2590183" y="2206098"/>
                </a:cubicBezTo>
                <a:cubicBezTo>
                  <a:pt x="2601628" y="2193956"/>
                  <a:pt x="2583030" y="2204669"/>
                  <a:pt x="2584462" y="2196812"/>
                </a:cubicBezTo>
                <a:cubicBezTo>
                  <a:pt x="2597336" y="2184670"/>
                  <a:pt x="2598767" y="2199670"/>
                  <a:pt x="2608781" y="2193956"/>
                </a:cubicBezTo>
                <a:cubicBezTo>
                  <a:pt x="2620940" y="2178956"/>
                  <a:pt x="2600913" y="2185384"/>
                  <a:pt x="2611642" y="2168243"/>
                </a:cubicBezTo>
                <a:cubicBezTo>
                  <a:pt x="2618795" y="2161100"/>
                  <a:pt x="2636677" y="2162529"/>
                  <a:pt x="2633100" y="2151815"/>
                </a:cubicBezTo>
                <a:cubicBezTo>
                  <a:pt x="2611642" y="2166099"/>
                  <a:pt x="2589469" y="2181099"/>
                  <a:pt x="2567294" y="2194670"/>
                </a:cubicBezTo>
                <a:cubicBezTo>
                  <a:pt x="2568725" y="2198955"/>
                  <a:pt x="2565148" y="2202526"/>
                  <a:pt x="2562287" y="2202526"/>
                </a:cubicBezTo>
                <a:cubicBezTo>
                  <a:pt x="2562287" y="2198955"/>
                  <a:pt x="2565148" y="2198955"/>
                  <a:pt x="2563002" y="2196812"/>
                </a:cubicBezTo>
                <a:cubicBezTo>
                  <a:pt x="2554420" y="2195385"/>
                  <a:pt x="2561572" y="2203240"/>
                  <a:pt x="2557995" y="2206812"/>
                </a:cubicBezTo>
                <a:cubicBezTo>
                  <a:pt x="2551558" y="2203240"/>
                  <a:pt x="2551558" y="2203240"/>
                  <a:pt x="2551558" y="2203240"/>
                </a:cubicBezTo>
                <a:cubicBezTo>
                  <a:pt x="2532246" y="2221097"/>
                  <a:pt x="2516510" y="2229668"/>
                  <a:pt x="2497197" y="2246810"/>
                </a:cubicBezTo>
                <a:cubicBezTo>
                  <a:pt x="2497197" y="2244667"/>
                  <a:pt x="2495052" y="2240382"/>
                  <a:pt x="2494336" y="2243239"/>
                </a:cubicBezTo>
                <a:cubicBezTo>
                  <a:pt x="2492905" y="2251095"/>
                  <a:pt x="2492905" y="2251095"/>
                  <a:pt x="2492905" y="2251095"/>
                </a:cubicBezTo>
                <a:cubicBezTo>
                  <a:pt x="2451419" y="2271809"/>
                  <a:pt x="2415655" y="2305379"/>
                  <a:pt x="2374884" y="2326806"/>
                </a:cubicBezTo>
                <a:cubicBezTo>
                  <a:pt x="2358432" y="2341806"/>
                  <a:pt x="2341981" y="2355375"/>
                  <a:pt x="2321238" y="2360375"/>
                </a:cubicBezTo>
                <a:cubicBezTo>
                  <a:pt x="2317662" y="2371084"/>
                  <a:pt x="2306933" y="2365372"/>
                  <a:pt x="2304071" y="2376796"/>
                </a:cubicBezTo>
                <a:cubicBezTo>
                  <a:pt x="2289050" y="2374654"/>
                  <a:pt x="2284043" y="2395360"/>
                  <a:pt x="2269738" y="2393218"/>
                </a:cubicBezTo>
                <a:cubicBezTo>
                  <a:pt x="2248995" y="2418209"/>
                  <a:pt x="2218953" y="2421065"/>
                  <a:pt x="2198210" y="2445340"/>
                </a:cubicBezTo>
                <a:cubicBezTo>
                  <a:pt x="2191772" y="2441771"/>
                  <a:pt x="2191772" y="2441771"/>
                  <a:pt x="2191772" y="2441771"/>
                </a:cubicBezTo>
                <a:cubicBezTo>
                  <a:pt x="2176037" y="2461048"/>
                  <a:pt x="2147425" y="2463191"/>
                  <a:pt x="2135266" y="2482469"/>
                </a:cubicBezTo>
                <a:cubicBezTo>
                  <a:pt x="2124536" y="2476756"/>
                  <a:pt x="2121676" y="2496035"/>
                  <a:pt x="2113092" y="2488180"/>
                </a:cubicBezTo>
                <a:cubicBezTo>
                  <a:pt x="2111662" y="2496035"/>
                  <a:pt x="2111662" y="2496035"/>
                  <a:pt x="2111662" y="2496035"/>
                </a:cubicBezTo>
                <a:cubicBezTo>
                  <a:pt x="2102362" y="2491751"/>
                  <a:pt x="2098787" y="2501032"/>
                  <a:pt x="2090918" y="2506030"/>
                </a:cubicBezTo>
                <a:cubicBezTo>
                  <a:pt x="2075898" y="2514599"/>
                  <a:pt x="2048717" y="2520311"/>
                  <a:pt x="2047286" y="2531735"/>
                </a:cubicBezTo>
                <a:cubicBezTo>
                  <a:pt x="2010807" y="2548157"/>
                  <a:pt x="1979335" y="2573861"/>
                  <a:pt x="1942141" y="2587427"/>
                </a:cubicBezTo>
                <a:cubicBezTo>
                  <a:pt x="1942141" y="2589568"/>
                  <a:pt x="1942855" y="2590997"/>
                  <a:pt x="1942855" y="2592425"/>
                </a:cubicBezTo>
                <a:cubicBezTo>
                  <a:pt x="1921397" y="2600279"/>
                  <a:pt x="1899224" y="2605991"/>
                  <a:pt x="1882773" y="2625308"/>
                </a:cubicBezTo>
                <a:cubicBezTo>
                  <a:pt x="1873473" y="2620353"/>
                  <a:pt x="1873473" y="2620353"/>
                  <a:pt x="1873473" y="2620353"/>
                </a:cubicBezTo>
                <a:cubicBezTo>
                  <a:pt x="1868466" y="2630967"/>
                  <a:pt x="1859168" y="2632381"/>
                  <a:pt x="1852015" y="2632381"/>
                </a:cubicBezTo>
                <a:cubicBezTo>
                  <a:pt x="1851300" y="2635213"/>
                  <a:pt x="1854876" y="2635919"/>
                  <a:pt x="1854876" y="2638043"/>
                </a:cubicBezTo>
                <a:cubicBezTo>
                  <a:pt x="1850585" y="2641580"/>
                  <a:pt x="1841286" y="2634504"/>
                  <a:pt x="1838424" y="2640165"/>
                </a:cubicBezTo>
                <a:cubicBezTo>
                  <a:pt x="1821973" y="2657296"/>
                  <a:pt x="1801945" y="2664478"/>
                  <a:pt x="1780488" y="2670224"/>
                </a:cubicBezTo>
                <a:cubicBezTo>
                  <a:pt x="1784779" y="2668068"/>
                  <a:pt x="1784063" y="2672379"/>
                  <a:pt x="1784779" y="2676688"/>
                </a:cubicBezTo>
                <a:cubicBezTo>
                  <a:pt x="1758314" y="2680997"/>
                  <a:pt x="1736855" y="2697462"/>
                  <a:pt x="1713966" y="2710283"/>
                </a:cubicBezTo>
                <a:cubicBezTo>
                  <a:pt x="1710390" y="2708858"/>
                  <a:pt x="1711106" y="2705246"/>
                  <a:pt x="1706099" y="2704547"/>
                </a:cubicBezTo>
                <a:cubicBezTo>
                  <a:pt x="1706099" y="2715277"/>
                  <a:pt x="1698945" y="2710980"/>
                  <a:pt x="1698230" y="2721703"/>
                </a:cubicBezTo>
                <a:cubicBezTo>
                  <a:pt x="1687501" y="2714557"/>
                  <a:pt x="1684639" y="2726687"/>
                  <a:pt x="1675341" y="2722415"/>
                </a:cubicBezTo>
                <a:cubicBezTo>
                  <a:pt x="1669619" y="2735233"/>
                  <a:pt x="1648876" y="2736658"/>
                  <a:pt x="1637431" y="2745203"/>
                </a:cubicBezTo>
                <a:cubicBezTo>
                  <a:pt x="1630994" y="2733097"/>
                  <a:pt x="1620265" y="2758775"/>
                  <a:pt x="1608105" y="2753761"/>
                </a:cubicBezTo>
                <a:cubicBezTo>
                  <a:pt x="1605959" y="2758063"/>
                  <a:pt x="1610966" y="2759477"/>
                  <a:pt x="1610251" y="2763031"/>
                </a:cubicBezTo>
                <a:cubicBezTo>
                  <a:pt x="1606675" y="2763031"/>
                  <a:pt x="1599521" y="2758063"/>
                  <a:pt x="1598091" y="2770232"/>
                </a:cubicBezTo>
                <a:cubicBezTo>
                  <a:pt x="1584501" y="2767390"/>
                  <a:pt x="1574487" y="2775213"/>
                  <a:pt x="1564473" y="2782340"/>
                </a:cubicBezTo>
                <a:cubicBezTo>
                  <a:pt x="1558751" y="2780919"/>
                  <a:pt x="1565188" y="2770931"/>
                  <a:pt x="1558035" y="2770232"/>
                </a:cubicBezTo>
                <a:cubicBezTo>
                  <a:pt x="1550883" y="2784473"/>
                  <a:pt x="1544446" y="2793046"/>
                  <a:pt x="1532286" y="2799468"/>
                </a:cubicBezTo>
                <a:cubicBezTo>
                  <a:pt x="1529425" y="2793756"/>
                  <a:pt x="1535146" y="2795171"/>
                  <a:pt x="1535862" y="2788740"/>
                </a:cubicBezTo>
                <a:cubicBezTo>
                  <a:pt x="1530139" y="2787327"/>
                  <a:pt x="1533716" y="2781630"/>
                  <a:pt x="1527993" y="2780919"/>
                </a:cubicBezTo>
                <a:cubicBezTo>
                  <a:pt x="1525848" y="2789469"/>
                  <a:pt x="1520125" y="2798048"/>
                  <a:pt x="1513688" y="2794474"/>
                </a:cubicBezTo>
                <a:cubicBezTo>
                  <a:pt x="1515118" y="2793046"/>
                  <a:pt x="1522272" y="2790942"/>
                  <a:pt x="1518695" y="2785895"/>
                </a:cubicBezTo>
                <a:cubicBezTo>
                  <a:pt x="1512258" y="2789469"/>
                  <a:pt x="1505820" y="2791626"/>
                  <a:pt x="1502244" y="2801630"/>
                </a:cubicBezTo>
                <a:cubicBezTo>
                  <a:pt x="1497952" y="2800182"/>
                  <a:pt x="1499383" y="2795873"/>
                  <a:pt x="1494376" y="2795171"/>
                </a:cubicBezTo>
                <a:cubicBezTo>
                  <a:pt x="1490799" y="2801630"/>
                  <a:pt x="1485076" y="2798758"/>
                  <a:pt x="1486508" y="2810193"/>
                </a:cubicBezTo>
                <a:cubicBezTo>
                  <a:pt x="1474347" y="2805904"/>
                  <a:pt x="1470055" y="2818783"/>
                  <a:pt x="1461473" y="2823096"/>
                </a:cubicBezTo>
                <a:cubicBezTo>
                  <a:pt x="1460041" y="2828171"/>
                  <a:pt x="1470771" y="2825984"/>
                  <a:pt x="1467194" y="2832364"/>
                </a:cubicBezTo>
                <a:cubicBezTo>
                  <a:pt x="1460041" y="2833046"/>
                  <a:pt x="1461473" y="2819500"/>
                  <a:pt x="1456466" y="2824539"/>
                </a:cubicBezTo>
                <a:cubicBezTo>
                  <a:pt x="1458611" y="2828914"/>
                  <a:pt x="1460041" y="2839919"/>
                  <a:pt x="1452889" y="2835792"/>
                </a:cubicBezTo>
                <a:cubicBezTo>
                  <a:pt x="1452889" y="2833046"/>
                  <a:pt x="1454319" y="2828914"/>
                  <a:pt x="1452173" y="2827440"/>
                </a:cubicBezTo>
                <a:cubicBezTo>
                  <a:pt x="1439298" y="2830300"/>
                  <a:pt x="1427854" y="2836490"/>
                  <a:pt x="1417840" y="2844300"/>
                </a:cubicBezTo>
                <a:cubicBezTo>
                  <a:pt x="1417840" y="2844300"/>
                  <a:pt x="1417124" y="2843569"/>
                  <a:pt x="1416410" y="2842839"/>
                </a:cubicBezTo>
                <a:cubicBezTo>
                  <a:pt x="1407110" y="2845016"/>
                  <a:pt x="1387798" y="2849334"/>
                  <a:pt x="1390659" y="2859389"/>
                </a:cubicBezTo>
                <a:cubicBezTo>
                  <a:pt x="1387798" y="2857235"/>
                  <a:pt x="1387083" y="2860818"/>
                  <a:pt x="1385653" y="2860818"/>
                </a:cubicBezTo>
                <a:cubicBezTo>
                  <a:pt x="1385653" y="2857957"/>
                  <a:pt x="1387083" y="2854347"/>
                  <a:pt x="1383507" y="2853634"/>
                </a:cubicBezTo>
                <a:cubicBezTo>
                  <a:pt x="1384222" y="2862222"/>
                  <a:pt x="1377069" y="2855069"/>
                  <a:pt x="1377784" y="2863649"/>
                </a:cubicBezTo>
                <a:cubicBezTo>
                  <a:pt x="1380646" y="2863649"/>
                  <a:pt x="1382791" y="2862931"/>
                  <a:pt x="1384937" y="2862931"/>
                </a:cubicBezTo>
                <a:cubicBezTo>
                  <a:pt x="1383328" y="2871552"/>
                  <a:pt x="1377695" y="2862798"/>
                  <a:pt x="1373772" y="2862728"/>
                </a:cubicBezTo>
                <a:lnTo>
                  <a:pt x="1370789" y="2866336"/>
                </a:lnTo>
                <a:lnTo>
                  <a:pt x="1374497" y="2866418"/>
                </a:lnTo>
                <a:cubicBezTo>
                  <a:pt x="1375783" y="2865941"/>
                  <a:pt x="1376701" y="2865941"/>
                  <a:pt x="1376701" y="2869364"/>
                </a:cubicBezTo>
                <a:cubicBezTo>
                  <a:pt x="1364208" y="2873887"/>
                  <a:pt x="1354657" y="2884422"/>
                  <a:pt x="1339226" y="2888212"/>
                </a:cubicBezTo>
                <a:cubicBezTo>
                  <a:pt x="1342164" y="2876905"/>
                  <a:pt x="1359065" y="2884422"/>
                  <a:pt x="1356861" y="2870128"/>
                </a:cubicBezTo>
                <a:cubicBezTo>
                  <a:pt x="1360168" y="2872379"/>
                  <a:pt x="1362740" y="2872734"/>
                  <a:pt x="1364852" y="2871925"/>
                </a:cubicBezTo>
                <a:lnTo>
                  <a:pt x="1369973" y="2866442"/>
                </a:lnTo>
                <a:lnTo>
                  <a:pt x="1364998" y="2865808"/>
                </a:lnTo>
                <a:cubicBezTo>
                  <a:pt x="1363658" y="2866885"/>
                  <a:pt x="1362406" y="2868326"/>
                  <a:pt x="1359902" y="2867246"/>
                </a:cubicBezTo>
                <a:cubicBezTo>
                  <a:pt x="1358472" y="2861508"/>
                  <a:pt x="1364909" y="2862222"/>
                  <a:pt x="1361333" y="2859389"/>
                </a:cubicBezTo>
                <a:cubicBezTo>
                  <a:pt x="1352035" y="2862222"/>
                  <a:pt x="1342735" y="2866526"/>
                  <a:pt x="1337014" y="2877213"/>
                </a:cubicBezTo>
                <a:cubicBezTo>
                  <a:pt x="1337014" y="2874390"/>
                  <a:pt x="1336298" y="2871552"/>
                  <a:pt x="1334867" y="2869403"/>
                </a:cubicBezTo>
                <a:cubicBezTo>
                  <a:pt x="1334153" y="2872919"/>
                  <a:pt x="1329860" y="2870843"/>
                  <a:pt x="1329146" y="2875117"/>
                </a:cubicBezTo>
                <a:cubicBezTo>
                  <a:pt x="1328430" y="2877941"/>
                  <a:pt x="1331291" y="2879382"/>
                  <a:pt x="1331291" y="2882225"/>
                </a:cubicBezTo>
                <a:cubicBezTo>
                  <a:pt x="1325569" y="2880082"/>
                  <a:pt x="1321993" y="2882225"/>
                  <a:pt x="1318416" y="2884377"/>
                </a:cubicBezTo>
                <a:cubicBezTo>
                  <a:pt x="1320562" y="2885094"/>
                  <a:pt x="1323423" y="2892983"/>
                  <a:pt x="1319132" y="2891548"/>
                </a:cubicBezTo>
                <a:cubicBezTo>
                  <a:pt x="1316271" y="2877213"/>
                  <a:pt x="1311264" y="2894417"/>
                  <a:pt x="1305541" y="2890831"/>
                </a:cubicBezTo>
                <a:cubicBezTo>
                  <a:pt x="1302680" y="2887962"/>
                  <a:pt x="1306972" y="2881509"/>
                  <a:pt x="1303395" y="2879382"/>
                </a:cubicBezTo>
                <a:cubicBezTo>
                  <a:pt x="1303395" y="2889396"/>
                  <a:pt x="1296243" y="2885809"/>
                  <a:pt x="1292666" y="2890831"/>
                </a:cubicBezTo>
                <a:cubicBezTo>
                  <a:pt x="1299820" y="2894417"/>
                  <a:pt x="1290520" y="2901586"/>
                  <a:pt x="1287659" y="2900871"/>
                </a:cubicBezTo>
                <a:cubicBezTo>
                  <a:pt x="1290520" y="2896569"/>
                  <a:pt x="1290520" y="2890113"/>
                  <a:pt x="1284799" y="2886529"/>
                </a:cubicBezTo>
                <a:cubicBezTo>
                  <a:pt x="1283367" y="2888679"/>
                  <a:pt x="1284799" y="2898002"/>
                  <a:pt x="1281937" y="2895851"/>
                </a:cubicBezTo>
                <a:cubicBezTo>
                  <a:pt x="1278360" y="2879382"/>
                  <a:pt x="1261194" y="2893700"/>
                  <a:pt x="1255471" y="2897287"/>
                </a:cubicBezTo>
                <a:cubicBezTo>
                  <a:pt x="1256903" y="2898002"/>
                  <a:pt x="1259048" y="2899436"/>
                  <a:pt x="1257618" y="2902296"/>
                </a:cubicBezTo>
                <a:cubicBezTo>
                  <a:pt x="1250464" y="2898002"/>
                  <a:pt x="1255471" y="2904432"/>
                  <a:pt x="1251896" y="2905867"/>
                </a:cubicBezTo>
                <a:cubicBezTo>
                  <a:pt x="1244027" y="2902296"/>
                  <a:pt x="1244027" y="2902296"/>
                  <a:pt x="1244027" y="2902296"/>
                </a:cubicBezTo>
                <a:cubicBezTo>
                  <a:pt x="1246889" y="2895134"/>
                  <a:pt x="1241166" y="2893700"/>
                  <a:pt x="1240450" y="2889396"/>
                </a:cubicBezTo>
                <a:cubicBezTo>
                  <a:pt x="1249034" y="2889396"/>
                  <a:pt x="1250464" y="2890831"/>
                  <a:pt x="1254041" y="2881509"/>
                </a:cubicBezTo>
                <a:cubicBezTo>
                  <a:pt x="1264055" y="2888679"/>
                  <a:pt x="1259764" y="2880796"/>
                  <a:pt x="1271208" y="2885809"/>
                </a:cubicBezTo>
                <a:cubicBezTo>
                  <a:pt x="1266917" y="2882225"/>
                  <a:pt x="1270492" y="2875117"/>
                  <a:pt x="1274785" y="2875117"/>
                </a:cubicBezTo>
                <a:cubicBezTo>
                  <a:pt x="1274069" y="2877941"/>
                  <a:pt x="1272638" y="2881509"/>
                  <a:pt x="1274785" y="2883659"/>
                </a:cubicBezTo>
                <a:cubicBezTo>
                  <a:pt x="1275499" y="2880082"/>
                  <a:pt x="1280506" y="2890113"/>
                  <a:pt x="1281937" y="2882942"/>
                </a:cubicBezTo>
                <a:cubicBezTo>
                  <a:pt x="1281222" y="2877213"/>
                  <a:pt x="1276930" y="2872919"/>
                  <a:pt x="1277646" y="2865809"/>
                </a:cubicBezTo>
                <a:cubicBezTo>
                  <a:pt x="1283367" y="2868685"/>
                  <a:pt x="1277646" y="2879382"/>
                  <a:pt x="1286229" y="2880796"/>
                </a:cubicBezTo>
                <a:cubicBezTo>
                  <a:pt x="1286944" y="2867967"/>
                  <a:pt x="1300534" y="2882942"/>
                  <a:pt x="1299820" y="2868685"/>
                </a:cubicBezTo>
                <a:cubicBezTo>
                  <a:pt x="1296243" y="2865809"/>
                  <a:pt x="1290520" y="2863649"/>
                  <a:pt x="1291236" y="2857957"/>
                </a:cubicBezTo>
                <a:cubicBezTo>
                  <a:pt x="1298388" y="2862931"/>
                  <a:pt x="1298388" y="2861508"/>
                  <a:pt x="1301965" y="2869403"/>
                </a:cubicBezTo>
                <a:cubicBezTo>
                  <a:pt x="1306257" y="2852223"/>
                  <a:pt x="1319846" y="2855069"/>
                  <a:pt x="1329860" y="2849334"/>
                </a:cubicBezTo>
                <a:cubicBezTo>
                  <a:pt x="1328430" y="2848612"/>
                  <a:pt x="1327715" y="2847191"/>
                  <a:pt x="1328430" y="2845016"/>
                </a:cubicBezTo>
                <a:cubicBezTo>
                  <a:pt x="1325569" y="2842839"/>
                  <a:pt x="1325569" y="2849334"/>
                  <a:pt x="1321278" y="2845734"/>
                </a:cubicBezTo>
                <a:cubicBezTo>
                  <a:pt x="1324139" y="2835792"/>
                  <a:pt x="1332007" y="2849334"/>
                  <a:pt x="1335583" y="2846466"/>
                </a:cubicBezTo>
                <a:cubicBezTo>
                  <a:pt x="1333437" y="2841383"/>
                  <a:pt x="1332007" y="2837172"/>
                  <a:pt x="1337014" y="2836490"/>
                </a:cubicBezTo>
                <a:cubicBezTo>
                  <a:pt x="1334153" y="2845734"/>
                  <a:pt x="1340590" y="2839236"/>
                  <a:pt x="1346312" y="2845016"/>
                </a:cubicBezTo>
                <a:cubicBezTo>
                  <a:pt x="1349888" y="2835109"/>
                  <a:pt x="1374923" y="2832364"/>
                  <a:pt x="1372062" y="2815909"/>
                </a:cubicBezTo>
                <a:cubicBezTo>
                  <a:pt x="1377784" y="2815909"/>
                  <a:pt x="1375639" y="2820939"/>
                  <a:pt x="1377784" y="2823096"/>
                </a:cubicBezTo>
                <a:cubicBezTo>
                  <a:pt x="1384222" y="2818065"/>
                  <a:pt x="1393521" y="2818783"/>
                  <a:pt x="1397812" y="2809478"/>
                </a:cubicBezTo>
                <a:cubicBezTo>
                  <a:pt x="1396382" y="2813769"/>
                  <a:pt x="1397097" y="2817346"/>
                  <a:pt x="1399243" y="2819500"/>
                </a:cubicBezTo>
                <a:cubicBezTo>
                  <a:pt x="1401389" y="2816632"/>
                  <a:pt x="1404965" y="2816632"/>
                  <a:pt x="1404965" y="2808763"/>
                </a:cubicBezTo>
                <a:cubicBezTo>
                  <a:pt x="1402103" y="2807329"/>
                  <a:pt x="1398528" y="2806614"/>
                  <a:pt x="1398528" y="2803756"/>
                </a:cubicBezTo>
                <a:cubicBezTo>
                  <a:pt x="1402819" y="2805184"/>
                  <a:pt x="1402819" y="2798758"/>
                  <a:pt x="1407826" y="2801630"/>
                </a:cubicBezTo>
                <a:cubicBezTo>
                  <a:pt x="1405680" y="2808044"/>
                  <a:pt x="1407826" y="2811622"/>
                  <a:pt x="1412833" y="2813053"/>
                </a:cubicBezTo>
                <a:cubicBezTo>
                  <a:pt x="1415694" y="2797335"/>
                  <a:pt x="1435722" y="2812340"/>
                  <a:pt x="1433577" y="2793756"/>
                </a:cubicBezTo>
                <a:cubicBezTo>
                  <a:pt x="1436438" y="2793046"/>
                  <a:pt x="1437868" y="2793756"/>
                  <a:pt x="1440014" y="2797335"/>
                </a:cubicBezTo>
                <a:cubicBezTo>
                  <a:pt x="1438584" y="2789469"/>
                  <a:pt x="1447166" y="2792341"/>
                  <a:pt x="1442875" y="2788041"/>
                </a:cubicBezTo>
                <a:cubicBezTo>
                  <a:pt x="1441445" y="2787327"/>
                  <a:pt x="1439298" y="2789469"/>
                  <a:pt x="1438584" y="2785895"/>
                </a:cubicBezTo>
                <a:cubicBezTo>
                  <a:pt x="1444305" y="2782340"/>
                  <a:pt x="1453604" y="2785895"/>
                  <a:pt x="1460041" y="2783762"/>
                </a:cubicBezTo>
                <a:cubicBezTo>
                  <a:pt x="1457896" y="2782340"/>
                  <a:pt x="1458611" y="2779490"/>
                  <a:pt x="1457180" y="2778062"/>
                </a:cubicBezTo>
                <a:cubicBezTo>
                  <a:pt x="1454319" y="2775870"/>
                  <a:pt x="1452889" y="2778773"/>
                  <a:pt x="1450028" y="2776580"/>
                </a:cubicBezTo>
                <a:cubicBezTo>
                  <a:pt x="1460041" y="2761582"/>
                  <a:pt x="1480785" y="2771631"/>
                  <a:pt x="1487938" y="2750904"/>
                </a:cubicBezTo>
                <a:cubicBezTo>
                  <a:pt x="1495090" y="2753048"/>
                  <a:pt x="1485792" y="2754479"/>
                  <a:pt x="1490799" y="2756632"/>
                </a:cubicBezTo>
                <a:cubicBezTo>
                  <a:pt x="1500813" y="2756632"/>
                  <a:pt x="1507251" y="2748049"/>
                  <a:pt x="1516549" y="2746626"/>
                </a:cubicBezTo>
                <a:cubicBezTo>
                  <a:pt x="1518695" y="2728824"/>
                  <a:pt x="1543730" y="2746626"/>
                  <a:pt x="1540869" y="2727399"/>
                </a:cubicBezTo>
                <a:cubicBezTo>
                  <a:pt x="1548021" y="2735944"/>
                  <a:pt x="1550167" y="2718137"/>
                  <a:pt x="1560181" y="2726687"/>
                </a:cubicBezTo>
                <a:cubicBezTo>
                  <a:pt x="1560896" y="2715994"/>
                  <a:pt x="1567333" y="2718137"/>
                  <a:pt x="1570910" y="2715277"/>
                </a:cubicBezTo>
                <a:cubicBezTo>
                  <a:pt x="1575917" y="2725263"/>
                  <a:pt x="1590223" y="2714557"/>
                  <a:pt x="1589508" y="2700986"/>
                </a:cubicBezTo>
                <a:cubicBezTo>
                  <a:pt x="1595230" y="2701690"/>
                  <a:pt x="1593084" y="2706016"/>
                  <a:pt x="1595230" y="2708087"/>
                </a:cubicBezTo>
                <a:cubicBezTo>
                  <a:pt x="1595945" y="2702397"/>
                  <a:pt x="1603814" y="2710283"/>
                  <a:pt x="1604528" y="2704547"/>
                </a:cubicBezTo>
                <a:cubicBezTo>
                  <a:pt x="1601668" y="2701690"/>
                  <a:pt x="1601668" y="2693208"/>
                  <a:pt x="1606675" y="2694641"/>
                </a:cubicBezTo>
                <a:cubicBezTo>
                  <a:pt x="1606675" y="2698166"/>
                  <a:pt x="1602382" y="2703820"/>
                  <a:pt x="1605959" y="2705246"/>
                </a:cubicBezTo>
                <a:cubicBezTo>
                  <a:pt x="1612396" y="2707381"/>
                  <a:pt x="1611682" y="2693926"/>
                  <a:pt x="1615973" y="2691053"/>
                </a:cubicBezTo>
                <a:cubicBezTo>
                  <a:pt x="1617403" y="2696756"/>
                  <a:pt x="1618834" y="2696052"/>
                  <a:pt x="1623126" y="2697462"/>
                </a:cubicBezTo>
                <a:cubicBezTo>
                  <a:pt x="1624556" y="2686744"/>
                  <a:pt x="1630994" y="2686744"/>
                  <a:pt x="1632424" y="2675970"/>
                </a:cubicBezTo>
                <a:cubicBezTo>
                  <a:pt x="1629563" y="2677407"/>
                  <a:pt x="1628133" y="2675970"/>
                  <a:pt x="1628133" y="2671660"/>
                </a:cubicBezTo>
                <a:cubicBezTo>
                  <a:pt x="1629563" y="2671660"/>
                  <a:pt x="1630994" y="2673097"/>
                  <a:pt x="1631710" y="2671660"/>
                </a:cubicBezTo>
                <a:cubicBezTo>
                  <a:pt x="1630994" y="2668068"/>
                  <a:pt x="1625271" y="2668068"/>
                  <a:pt x="1625987" y="2664478"/>
                </a:cubicBezTo>
                <a:cubicBezTo>
                  <a:pt x="1638147" y="2665915"/>
                  <a:pt x="1631710" y="2655142"/>
                  <a:pt x="1646015" y="2659450"/>
                </a:cubicBezTo>
                <a:cubicBezTo>
                  <a:pt x="1645299" y="2664478"/>
                  <a:pt x="1633855" y="2663761"/>
                  <a:pt x="1643869" y="2669506"/>
                </a:cubicBezTo>
                <a:cubicBezTo>
                  <a:pt x="1644584" y="2676688"/>
                  <a:pt x="1633140" y="2672379"/>
                  <a:pt x="1637431" y="2678843"/>
                </a:cubicBezTo>
                <a:cubicBezTo>
                  <a:pt x="1641008" y="2678125"/>
                  <a:pt x="1642438" y="2672379"/>
                  <a:pt x="1649591" y="2678843"/>
                </a:cubicBezTo>
                <a:cubicBezTo>
                  <a:pt x="1649591" y="2669506"/>
                  <a:pt x="1656029" y="2675252"/>
                  <a:pt x="1656743" y="2667351"/>
                </a:cubicBezTo>
                <a:cubicBezTo>
                  <a:pt x="1652452" y="2663761"/>
                  <a:pt x="1653168" y="2669506"/>
                  <a:pt x="1649591" y="2668068"/>
                </a:cubicBezTo>
                <a:cubicBezTo>
                  <a:pt x="1651736" y="2663040"/>
                  <a:pt x="1646731" y="2662323"/>
                  <a:pt x="1646015" y="2659450"/>
                </a:cubicBezTo>
                <a:cubicBezTo>
                  <a:pt x="1646731" y="2652988"/>
                  <a:pt x="1649591" y="2650895"/>
                  <a:pt x="1653883" y="2652988"/>
                </a:cubicBezTo>
                <a:cubicBezTo>
                  <a:pt x="1653883" y="2655861"/>
                  <a:pt x="1652452" y="2660169"/>
                  <a:pt x="1654598" y="2661605"/>
                </a:cubicBezTo>
                <a:cubicBezTo>
                  <a:pt x="1654598" y="2659450"/>
                  <a:pt x="1657459" y="2661605"/>
                  <a:pt x="1658175" y="2659450"/>
                </a:cubicBezTo>
                <a:cubicBezTo>
                  <a:pt x="1660320" y="2654422"/>
                  <a:pt x="1654598" y="2653706"/>
                  <a:pt x="1656743" y="2647996"/>
                </a:cubicBezTo>
                <a:cubicBezTo>
                  <a:pt x="1669619" y="2650221"/>
                  <a:pt x="1677487" y="2630967"/>
                  <a:pt x="1692508" y="2645117"/>
                </a:cubicBezTo>
                <a:cubicBezTo>
                  <a:pt x="1693223" y="2642994"/>
                  <a:pt x="1700376" y="2640872"/>
                  <a:pt x="1695369" y="2635919"/>
                </a:cubicBezTo>
                <a:cubicBezTo>
                  <a:pt x="1692508" y="2633090"/>
                  <a:pt x="1688932" y="2642287"/>
                  <a:pt x="1687501" y="2633798"/>
                </a:cubicBezTo>
                <a:cubicBezTo>
                  <a:pt x="1694653" y="2635213"/>
                  <a:pt x="1706813" y="2617482"/>
                  <a:pt x="1709674" y="2635213"/>
                </a:cubicBezTo>
                <a:cubicBezTo>
                  <a:pt x="1711820" y="2635919"/>
                  <a:pt x="1712536" y="2634504"/>
                  <a:pt x="1713966" y="2633090"/>
                </a:cubicBezTo>
                <a:cubicBezTo>
                  <a:pt x="1716113" y="2627429"/>
                  <a:pt x="1709674" y="2626722"/>
                  <a:pt x="1712536" y="2621770"/>
                </a:cubicBezTo>
                <a:cubicBezTo>
                  <a:pt x="1728272" y="2613151"/>
                  <a:pt x="1751161" y="2606716"/>
                  <a:pt x="1761174" y="2593139"/>
                </a:cubicBezTo>
                <a:cubicBezTo>
                  <a:pt x="1782633" y="2591710"/>
                  <a:pt x="1797654" y="2576002"/>
                  <a:pt x="1816251" y="2568863"/>
                </a:cubicBezTo>
                <a:cubicBezTo>
                  <a:pt x="1814821" y="2567435"/>
                  <a:pt x="1813389" y="2566720"/>
                  <a:pt x="1813389" y="2564580"/>
                </a:cubicBezTo>
                <a:cubicBezTo>
                  <a:pt x="1831272" y="2571005"/>
                  <a:pt x="1848438" y="2548157"/>
                  <a:pt x="1866320" y="2543159"/>
                </a:cubicBezTo>
                <a:cubicBezTo>
                  <a:pt x="1866320" y="2540303"/>
                  <a:pt x="1864175" y="2538875"/>
                  <a:pt x="1864175" y="2536019"/>
                </a:cubicBezTo>
                <a:cubicBezTo>
                  <a:pt x="1877050" y="2534591"/>
                  <a:pt x="1887064" y="2523880"/>
                  <a:pt x="1899939" y="2522453"/>
                </a:cubicBezTo>
                <a:cubicBezTo>
                  <a:pt x="1897794" y="2521025"/>
                  <a:pt x="1896362" y="2519596"/>
                  <a:pt x="1897078" y="2516741"/>
                </a:cubicBezTo>
                <a:cubicBezTo>
                  <a:pt x="1906376" y="2521738"/>
                  <a:pt x="1916390" y="2519596"/>
                  <a:pt x="1914244" y="2508172"/>
                </a:cubicBezTo>
                <a:cubicBezTo>
                  <a:pt x="1931411" y="2512456"/>
                  <a:pt x="1937134" y="2489609"/>
                  <a:pt x="1954300" y="2493179"/>
                </a:cubicBezTo>
                <a:cubicBezTo>
                  <a:pt x="1950723" y="2486753"/>
                  <a:pt x="1962169" y="2483897"/>
                  <a:pt x="1961453" y="2492465"/>
                </a:cubicBezTo>
                <a:cubicBezTo>
                  <a:pt x="1957162" y="2487466"/>
                  <a:pt x="1952869" y="2497463"/>
                  <a:pt x="1956446" y="2500319"/>
                </a:cubicBezTo>
                <a:cubicBezTo>
                  <a:pt x="1962883" y="2499604"/>
                  <a:pt x="1962169" y="2504603"/>
                  <a:pt x="1967175" y="2508887"/>
                </a:cubicBezTo>
                <a:cubicBezTo>
                  <a:pt x="1974328" y="2500319"/>
                  <a:pt x="1966460" y="2489609"/>
                  <a:pt x="1964314" y="2485325"/>
                </a:cubicBezTo>
                <a:cubicBezTo>
                  <a:pt x="1975044" y="2483182"/>
                  <a:pt x="1982196" y="2473901"/>
                  <a:pt x="1990779" y="2467474"/>
                </a:cubicBezTo>
                <a:cubicBezTo>
                  <a:pt x="1993640" y="2468189"/>
                  <a:pt x="1993640" y="2471758"/>
                  <a:pt x="1996502" y="2472472"/>
                </a:cubicBezTo>
                <a:cubicBezTo>
                  <a:pt x="2013668" y="2445340"/>
                  <a:pt x="2049433" y="2444626"/>
                  <a:pt x="2065168" y="2423207"/>
                </a:cubicBezTo>
                <a:cubicBezTo>
                  <a:pt x="2072321" y="2425349"/>
                  <a:pt x="2072321" y="2423207"/>
                  <a:pt x="2077328" y="2425349"/>
                </a:cubicBezTo>
                <a:cubicBezTo>
                  <a:pt x="2078043" y="2423207"/>
                  <a:pt x="2075898" y="2421779"/>
                  <a:pt x="2076613" y="2418923"/>
                </a:cubicBezTo>
                <a:cubicBezTo>
                  <a:pt x="2116669" y="2401073"/>
                  <a:pt x="2146711" y="2373227"/>
                  <a:pt x="2185335" y="2356090"/>
                </a:cubicBezTo>
                <a:cubicBezTo>
                  <a:pt x="2183905" y="2347520"/>
                  <a:pt x="2195349" y="2345376"/>
                  <a:pt x="2203933" y="2348947"/>
                </a:cubicBezTo>
                <a:cubicBezTo>
                  <a:pt x="2205363" y="2335377"/>
                  <a:pt x="2215377" y="2341091"/>
                  <a:pt x="2220384" y="2336092"/>
                </a:cubicBezTo>
                <a:cubicBezTo>
                  <a:pt x="2220384" y="2328235"/>
                  <a:pt x="2248280" y="2314664"/>
                  <a:pt x="2257578" y="2304664"/>
                </a:cubicBezTo>
                <a:cubicBezTo>
                  <a:pt x="2258294" y="2307521"/>
                  <a:pt x="2259008" y="2309664"/>
                  <a:pt x="2261870" y="2311093"/>
                </a:cubicBezTo>
                <a:cubicBezTo>
                  <a:pt x="2266162" y="2293950"/>
                  <a:pt x="2281898" y="2302522"/>
                  <a:pt x="2281898" y="2289665"/>
                </a:cubicBezTo>
                <a:cubicBezTo>
                  <a:pt x="2284759" y="2291094"/>
                  <a:pt x="2286905" y="2292522"/>
                  <a:pt x="2287620" y="2294664"/>
                </a:cubicBezTo>
                <a:cubicBezTo>
                  <a:pt x="2290482" y="2293237"/>
                  <a:pt x="2291196" y="2288951"/>
                  <a:pt x="2289766" y="2285380"/>
                </a:cubicBezTo>
                <a:cubicBezTo>
                  <a:pt x="2296919" y="2286808"/>
                  <a:pt x="2292627" y="2277523"/>
                  <a:pt x="2297634" y="2287522"/>
                </a:cubicBezTo>
                <a:cubicBezTo>
                  <a:pt x="2302641" y="2278951"/>
                  <a:pt x="2311940" y="2280380"/>
                  <a:pt x="2315516" y="2268952"/>
                </a:cubicBezTo>
                <a:cubicBezTo>
                  <a:pt x="2315516" y="2271094"/>
                  <a:pt x="2314801" y="2273952"/>
                  <a:pt x="2317662" y="2274666"/>
                </a:cubicBezTo>
                <a:cubicBezTo>
                  <a:pt x="2321238" y="2266809"/>
                  <a:pt x="2329106" y="2270380"/>
                  <a:pt x="2331252" y="2259666"/>
                </a:cubicBezTo>
                <a:cubicBezTo>
                  <a:pt x="2329106" y="2262524"/>
                  <a:pt x="2337690" y="2266809"/>
                  <a:pt x="2337690" y="2263237"/>
                </a:cubicBezTo>
                <a:cubicBezTo>
                  <a:pt x="2340551" y="2258238"/>
                  <a:pt x="2332683" y="2258952"/>
                  <a:pt x="2335544" y="2253952"/>
                </a:cubicBezTo>
                <a:cubicBezTo>
                  <a:pt x="2346988" y="2256096"/>
                  <a:pt x="2354141" y="2251095"/>
                  <a:pt x="2359148" y="2240382"/>
                </a:cubicBezTo>
                <a:cubicBezTo>
                  <a:pt x="2367016" y="2245381"/>
                  <a:pt x="2368446" y="2232526"/>
                  <a:pt x="2377746" y="2226811"/>
                </a:cubicBezTo>
                <a:cubicBezTo>
                  <a:pt x="2382753" y="2223240"/>
                  <a:pt x="2397774" y="2225383"/>
                  <a:pt x="2395627" y="2214668"/>
                </a:cubicBezTo>
                <a:cubicBezTo>
                  <a:pt x="2423523" y="2212526"/>
                  <a:pt x="2432822" y="2183956"/>
                  <a:pt x="2458572" y="2180385"/>
                </a:cubicBezTo>
                <a:cubicBezTo>
                  <a:pt x="2457142" y="2178956"/>
                  <a:pt x="2454280" y="2178242"/>
                  <a:pt x="2454280" y="2176100"/>
                </a:cubicBezTo>
                <a:cubicBezTo>
                  <a:pt x="2457856" y="2173957"/>
                  <a:pt x="2456426" y="2176814"/>
                  <a:pt x="2460717" y="2178956"/>
                </a:cubicBezTo>
                <a:cubicBezTo>
                  <a:pt x="2467156" y="2161100"/>
                  <a:pt x="2495766" y="2157529"/>
                  <a:pt x="2509357" y="2138959"/>
                </a:cubicBezTo>
                <a:cubicBezTo>
                  <a:pt x="2509357" y="2140388"/>
                  <a:pt x="2510071" y="2141815"/>
                  <a:pt x="2512218" y="2142529"/>
                </a:cubicBezTo>
                <a:cubicBezTo>
                  <a:pt x="2519371" y="2128245"/>
                  <a:pt x="2532246" y="2125388"/>
                  <a:pt x="2544406" y="2121103"/>
                </a:cubicBezTo>
                <a:cubicBezTo>
                  <a:pt x="2554420" y="2105388"/>
                  <a:pt x="2569441" y="2091105"/>
                  <a:pt x="2585892" y="2098960"/>
                </a:cubicBezTo>
                <a:cubicBezTo>
                  <a:pt x="2586607" y="2093246"/>
                  <a:pt x="2581600" y="2091819"/>
                  <a:pt x="2583030" y="2086105"/>
                </a:cubicBezTo>
                <a:cubicBezTo>
                  <a:pt x="2590183" y="2091105"/>
                  <a:pt x="2589469" y="2078248"/>
                  <a:pt x="2594476" y="2079677"/>
                </a:cubicBezTo>
                <a:cubicBezTo>
                  <a:pt x="2594476" y="2083247"/>
                  <a:pt x="2591614" y="2083247"/>
                  <a:pt x="2593760" y="2085391"/>
                </a:cubicBezTo>
                <a:cubicBezTo>
                  <a:pt x="2596621" y="2081819"/>
                  <a:pt x="2598051" y="2081819"/>
                  <a:pt x="2597336" y="2074676"/>
                </a:cubicBezTo>
                <a:cubicBezTo>
                  <a:pt x="2625232" y="2068248"/>
                  <a:pt x="2642398" y="2036107"/>
                  <a:pt x="2671010" y="2031108"/>
                </a:cubicBezTo>
                <a:cubicBezTo>
                  <a:pt x="2671010" y="2026822"/>
                  <a:pt x="2672440" y="2021822"/>
                  <a:pt x="2668149" y="2020393"/>
                </a:cubicBezTo>
                <a:cubicBezTo>
                  <a:pt x="2588037" y="2073961"/>
                  <a:pt x="2508641" y="2127531"/>
                  <a:pt x="2427815" y="2179670"/>
                </a:cubicBezTo>
                <a:cubicBezTo>
                  <a:pt x="2347704" y="2231811"/>
                  <a:pt x="2268308" y="2285380"/>
                  <a:pt x="2186765" y="2335377"/>
                </a:cubicBezTo>
                <a:cubicBezTo>
                  <a:pt x="2105939" y="2386078"/>
                  <a:pt x="2024398" y="2434631"/>
                  <a:pt x="1940709" y="2479613"/>
                </a:cubicBezTo>
                <a:cubicBezTo>
                  <a:pt x="1857738" y="2525309"/>
                  <a:pt x="1774049" y="2569577"/>
                  <a:pt x="1688216" y="2608861"/>
                </a:cubicBezTo>
                <a:cubicBezTo>
                  <a:pt x="1675341" y="2615317"/>
                  <a:pt x="1658890" y="2627429"/>
                  <a:pt x="1648161" y="2626722"/>
                </a:cubicBezTo>
                <a:cubicBezTo>
                  <a:pt x="1644584" y="2636627"/>
                  <a:pt x="1635285" y="2635919"/>
                  <a:pt x="1630994" y="2645117"/>
                </a:cubicBezTo>
                <a:cubicBezTo>
                  <a:pt x="1628133" y="2645117"/>
                  <a:pt x="1623126" y="2638750"/>
                  <a:pt x="1622410" y="2642994"/>
                </a:cubicBezTo>
                <a:cubicBezTo>
                  <a:pt x="1625987" y="2651562"/>
                  <a:pt x="1610966" y="2649502"/>
                  <a:pt x="1607389" y="2650221"/>
                </a:cubicBezTo>
                <a:cubicBezTo>
                  <a:pt x="1598091" y="2650895"/>
                  <a:pt x="1593084" y="2668068"/>
                  <a:pt x="1587361" y="2661605"/>
                </a:cubicBezTo>
                <a:cubicBezTo>
                  <a:pt x="1590223" y="2658733"/>
                  <a:pt x="1592368" y="2655142"/>
                  <a:pt x="1595945" y="2655142"/>
                </a:cubicBezTo>
                <a:cubicBezTo>
                  <a:pt x="1581640" y="2642994"/>
                  <a:pt x="1578063" y="2678125"/>
                  <a:pt x="1562327" y="2667351"/>
                </a:cubicBezTo>
                <a:cubicBezTo>
                  <a:pt x="1556605" y="2687461"/>
                  <a:pt x="1526563" y="2676688"/>
                  <a:pt x="1528709" y="2695347"/>
                </a:cubicBezTo>
                <a:cubicBezTo>
                  <a:pt x="1525132" y="2692490"/>
                  <a:pt x="1525132" y="2696756"/>
                  <a:pt x="1520841" y="2693208"/>
                </a:cubicBezTo>
                <a:cubicBezTo>
                  <a:pt x="1521556" y="2700986"/>
                  <a:pt x="1510827" y="2706694"/>
                  <a:pt x="1505820" y="2696052"/>
                </a:cubicBezTo>
                <a:cubicBezTo>
                  <a:pt x="1497237" y="2702397"/>
                  <a:pt x="1492230" y="2716706"/>
                  <a:pt x="1480069" y="2715277"/>
                </a:cubicBezTo>
                <a:cubicBezTo>
                  <a:pt x="1477924" y="2712438"/>
                  <a:pt x="1482216" y="2706016"/>
                  <a:pt x="1478639" y="2703820"/>
                </a:cubicBezTo>
                <a:cubicBezTo>
                  <a:pt x="1477924" y="2706016"/>
                  <a:pt x="1473632" y="2712438"/>
                  <a:pt x="1478639" y="2713847"/>
                </a:cubicBezTo>
                <a:cubicBezTo>
                  <a:pt x="1470055" y="2725975"/>
                  <a:pt x="1454319" y="2719566"/>
                  <a:pt x="1447166" y="2734521"/>
                </a:cubicBezTo>
                <a:cubicBezTo>
                  <a:pt x="1445021" y="2728112"/>
                  <a:pt x="1437868" y="2732384"/>
                  <a:pt x="1440729" y="2739505"/>
                </a:cubicBezTo>
                <a:cubicBezTo>
                  <a:pt x="1437868" y="2738794"/>
                  <a:pt x="1438584" y="2735233"/>
                  <a:pt x="1437152" y="2733097"/>
                </a:cubicBezTo>
                <a:cubicBezTo>
                  <a:pt x="1432861" y="2738794"/>
                  <a:pt x="1422847" y="2735233"/>
                  <a:pt x="1425708" y="2747339"/>
                </a:cubicBezTo>
                <a:cubicBezTo>
                  <a:pt x="1421417" y="2747339"/>
                  <a:pt x="1417124" y="2750188"/>
                  <a:pt x="1412833" y="2750904"/>
                </a:cubicBezTo>
                <a:cubicBezTo>
                  <a:pt x="1399958" y="2739505"/>
                  <a:pt x="1384222" y="2768116"/>
                  <a:pt x="1365625" y="2760880"/>
                </a:cubicBezTo>
                <a:cubicBezTo>
                  <a:pt x="1359188" y="2781630"/>
                  <a:pt x="1334867" y="2764484"/>
                  <a:pt x="1329860" y="2787327"/>
                </a:cubicBezTo>
                <a:cubicBezTo>
                  <a:pt x="1324139" y="2781630"/>
                  <a:pt x="1325569" y="2791626"/>
                  <a:pt x="1320562" y="2787327"/>
                </a:cubicBezTo>
                <a:cubicBezTo>
                  <a:pt x="1324853" y="2775870"/>
                  <a:pt x="1337014" y="2775213"/>
                  <a:pt x="1345597" y="2765937"/>
                </a:cubicBezTo>
                <a:cubicBezTo>
                  <a:pt x="1344167" y="2762305"/>
                  <a:pt x="1344167" y="2758775"/>
                  <a:pt x="1342021" y="2755177"/>
                </a:cubicBezTo>
                <a:cubicBezTo>
                  <a:pt x="1338444" y="2755177"/>
                  <a:pt x="1335583" y="2757344"/>
                  <a:pt x="1334867" y="2765211"/>
                </a:cubicBezTo>
                <a:cubicBezTo>
                  <a:pt x="1328430" y="2763757"/>
                  <a:pt x="1337728" y="2753048"/>
                  <a:pt x="1328430" y="2753048"/>
                </a:cubicBezTo>
                <a:cubicBezTo>
                  <a:pt x="1332007" y="2759477"/>
                  <a:pt x="1318416" y="2760178"/>
                  <a:pt x="1325569" y="2768804"/>
                </a:cubicBezTo>
                <a:cubicBezTo>
                  <a:pt x="1317701" y="2765937"/>
                  <a:pt x="1318416" y="2777337"/>
                  <a:pt x="1312694" y="2773037"/>
                </a:cubicBezTo>
                <a:cubicBezTo>
                  <a:pt x="1319132" y="2778773"/>
                  <a:pt x="1314839" y="2780207"/>
                  <a:pt x="1316986" y="2788041"/>
                </a:cubicBezTo>
                <a:cubicBezTo>
                  <a:pt x="1307687" y="2783762"/>
                  <a:pt x="1305541" y="2790942"/>
                  <a:pt x="1303395" y="2798048"/>
                </a:cubicBezTo>
                <a:cubicBezTo>
                  <a:pt x="1298388" y="2797335"/>
                  <a:pt x="1300534" y="2792341"/>
                  <a:pt x="1297673" y="2790942"/>
                </a:cubicBezTo>
                <a:cubicBezTo>
                  <a:pt x="1292666" y="2796622"/>
                  <a:pt x="1281222" y="2803048"/>
                  <a:pt x="1275499" y="2798758"/>
                </a:cubicBezTo>
                <a:cubicBezTo>
                  <a:pt x="1281222" y="2798758"/>
                  <a:pt x="1283367" y="2790210"/>
                  <a:pt x="1289090" y="2788740"/>
                </a:cubicBezTo>
                <a:cubicBezTo>
                  <a:pt x="1284083" y="2785895"/>
                  <a:pt x="1285513" y="2780207"/>
                  <a:pt x="1278360" y="2778773"/>
                </a:cubicBezTo>
                <a:cubicBezTo>
                  <a:pt x="1281222" y="2784473"/>
                  <a:pt x="1276930" y="2783762"/>
                  <a:pt x="1276930" y="2790210"/>
                </a:cubicBezTo>
                <a:cubicBezTo>
                  <a:pt x="1273354" y="2778773"/>
                  <a:pt x="1247604" y="2785184"/>
                  <a:pt x="1247604" y="2797335"/>
                </a:cubicBezTo>
                <a:cubicBezTo>
                  <a:pt x="1241882" y="2796622"/>
                  <a:pt x="1247604" y="2790210"/>
                  <a:pt x="1241882" y="2790210"/>
                </a:cubicBezTo>
                <a:cubicBezTo>
                  <a:pt x="1241166" y="2791626"/>
                  <a:pt x="1239736" y="2791626"/>
                  <a:pt x="1239020" y="2793046"/>
                </a:cubicBezTo>
                <a:cubicBezTo>
                  <a:pt x="1241166" y="2800182"/>
                  <a:pt x="1240450" y="2804469"/>
                  <a:pt x="1247604" y="2808044"/>
                </a:cubicBezTo>
                <a:cubicBezTo>
                  <a:pt x="1243312" y="2807329"/>
                  <a:pt x="1241166" y="2810193"/>
                  <a:pt x="1238305" y="2811622"/>
                </a:cubicBezTo>
                <a:cubicBezTo>
                  <a:pt x="1241166" y="2815199"/>
                  <a:pt x="1244027" y="2813053"/>
                  <a:pt x="1246173" y="2813769"/>
                </a:cubicBezTo>
                <a:cubicBezTo>
                  <a:pt x="1250464" y="2815199"/>
                  <a:pt x="1252611" y="2813769"/>
                  <a:pt x="1254041" y="2808763"/>
                </a:cubicBezTo>
                <a:cubicBezTo>
                  <a:pt x="1256187" y="2810193"/>
                  <a:pt x="1256903" y="2811622"/>
                  <a:pt x="1258333" y="2813769"/>
                </a:cubicBezTo>
                <a:cubicBezTo>
                  <a:pt x="1260478" y="2807329"/>
                  <a:pt x="1264055" y="2809478"/>
                  <a:pt x="1260478" y="2801630"/>
                </a:cubicBezTo>
                <a:cubicBezTo>
                  <a:pt x="1265485" y="2805184"/>
                  <a:pt x="1267632" y="2801630"/>
                  <a:pt x="1271208" y="2800893"/>
                </a:cubicBezTo>
                <a:cubicBezTo>
                  <a:pt x="1267632" y="2807329"/>
                  <a:pt x="1260478" y="2810193"/>
                  <a:pt x="1265485" y="2821653"/>
                </a:cubicBezTo>
                <a:cubicBezTo>
                  <a:pt x="1260478" y="2821653"/>
                  <a:pt x="1256903" y="2820939"/>
                  <a:pt x="1252611" y="2816632"/>
                </a:cubicBezTo>
                <a:cubicBezTo>
                  <a:pt x="1251180" y="2819500"/>
                  <a:pt x="1252611" y="2828171"/>
                  <a:pt x="1249034" y="2825984"/>
                </a:cubicBezTo>
                <a:cubicBezTo>
                  <a:pt x="1249034" y="2822369"/>
                  <a:pt x="1247604" y="2825984"/>
                  <a:pt x="1246173" y="2826712"/>
                </a:cubicBezTo>
                <a:cubicBezTo>
                  <a:pt x="1244743" y="2823813"/>
                  <a:pt x="1244743" y="2819500"/>
                  <a:pt x="1246173" y="2815199"/>
                </a:cubicBezTo>
                <a:cubicBezTo>
                  <a:pt x="1243312" y="2815199"/>
                  <a:pt x="1242597" y="2816632"/>
                  <a:pt x="1241166" y="2818065"/>
                </a:cubicBezTo>
                <a:cubicBezTo>
                  <a:pt x="1241166" y="2818065"/>
                  <a:pt x="1241882" y="2818065"/>
                  <a:pt x="1241882" y="2818065"/>
                </a:cubicBezTo>
                <a:cubicBezTo>
                  <a:pt x="1239020" y="2819500"/>
                  <a:pt x="1238305" y="2828171"/>
                  <a:pt x="1233299" y="2826712"/>
                </a:cubicBezTo>
                <a:cubicBezTo>
                  <a:pt x="1234013" y="2822369"/>
                  <a:pt x="1235443" y="2820939"/>
                  <a:pt x="1236875" y="2819500"/>
                </a:cubicBezTo>
                <a:cubicBezTo>
                  <a:pt x="1236159" y="2819500"/>
                  <a:pt x="1235443" y="2819500"/>
                  <a:pt x="1234729" y="2818783"/>
                </a:cubicBezTo>
                <a:cubicBezTo>
                  <a:pt x="1234013" y="2810907"/>
                  <a:pt x="1238305" y="2810193"/>
                  <a:pt x="1235443" y="2803756"/>
                </a:cubicBezTo>
                <a:cubicBezTo>
                  <a:pt x="1230436" y="2801630"/>
                  <a:pt x="1229722" y="2810193"/>
                  <a:pt x="1224715" y="2808763"/>
                </a:cubicBezTo>
                <a:cubicBezTo>
                  <a:pt x="1225429" y="2803756"/>
                  <a:pt x="1218277" y="2803048"/>
                  <a:pt x="1218992" y="2798048"/>
                </a:cubicBezTo>
                <a:cubicBezTo>
                  <a:pt x="1221854" y="2795171"/>
                  <a:pt x="1226861" y="2787327"/>
                  <a:pt x="1221854" y="2783762"/>
                </a:cubicBezTo>
                <a:cubicBezTo>
                  <a:pt x="1218277" y="2783762"/>
                  <a:pt x="1220423" y="2795171"/>
                  <a:pt x="1216131" y="2793756"/>
                </a:cubicBezTo>
                <a:cubicBezTo>
                  <a:pt x="1216847" y="2785895"/>
                  <a:pt x="1206118" y="2790942"/>
                  <a:pt x="1208979" y="2783762"/>
                </a:cubicBezTo>
                <a:cubicBezTo>
                  <a:pt x="1204687" y="2785184"/>
                  <a:pt x="1199680" y="2792341"/>
                  <a:pt x="1208979" y="2796622"/>
                </a:cubicBezTo>
                <a:cubicBezTo>
                  <a:pt x="1206833" y="2786608"/>
                  <a:pt x="1211840" y="2798048"/>
                  <a:pt x="1215416" y="2800182"/>
                </a:cubicBezTo>
                <a:cubicBezTo>
                  <a:pt x="1216131" y="2798758"/>
                  <a:pt x="1216131" y="2795873"/>
                  <a:pt x="1217562" y="2796622"/>
                </a:cubicBezTo>
                <a:cubicBezTo>
                  <a:pt x="1216847" y="2800182"/>
                  <a:pt x="1218992" y="2802336"/>
                  <a:pt x="1218277" y="2805904"/>
                </a:cubicBezTo>
                <a:cubicBezTo>
                  <a:pt x="1213270" y="2808044"/>
                  <a:pt x="1213270" y="2799468"/>
                  <a:pt x="1206833" y="2798048"/>
                </a:cubicBezTo>
                <a:cubicBezTo>
                  <a:pt x="1206118" y="2800182"/>
                  <a:pt x="1203972" y="2800182"/>
                  <a:pt x="1203972" y="2805184"/>
                </a:cubicBezTo>
                <a:cubicBezTo>
                  <a:pt x="1206833" y="2808044"/>
                  <a:pt x="1210410" y="2801630"/>
                  <a:pt x="1210410" y="2808044"/>
                </a:cubicBezTo>
                <a:cubicBezTo>
                  <a:pt x="1201826" y="2808763"/>
                  <a:pt x="1197535" y="2818065"/>
                  <a:pt x="1188235" y="2815909"/>
                </a:cubicBezTo>
                <a:cubicBezTo>
                  <a:pt x="1194673" y="2808044"/>
                  <a:pt x="1195389" y="2801630"/>
                  <a:pt x="1202542" y="2793756"/>
                </a:cubicBezTo>
                <a:cubicBezTo>
                  <a:pt x="1201110" y="2792341"/>
                  <a:pt x="1201110" y="2790942"/>
                  <a:pt x="1199680" y="2790210"/>
                </a:cubicBezTo>
                <a:cubicBezTo>
                  <a:pt x="1191812" y="2795873"/>
                  <a:pt x="1186805" y="2806614"/>
                  <a:pt x="1178222" y="2810907"/>
                </a:cubicBezTo>
                <a:cubicBezTo>
                  <a:pt x="1175361" y="2810193"/>
                  <a:pt x="1175361" y="2807329"/>
                  <a:pt x="1174645" y="2805184"/>
                </a:cubicBezTo>
                <a:cubicBezTo>
                  <a:pt x="1173930" y="2806614"/>
                  <a:pt x="1172500" y="2806614"/>
                  <a:pt x="1171784" y="2808044"/>
                </a:cubicBezTo>
                <a:cubicBezTo>
                  <a:pt x="1171784" y="2810907"/>
                  <a:pt x="1174645" y="2810907"/>
                  <a:pt x="1174645" y="2813769"/>
                </a:cubicBezTo>
                <a:cubicBezTo>
                  <a:pt x="1171784" y="2816632"/>
                  <a:pt x="1166061" y="2823096"/>
                  <a:pt x="1161770" y="2815909"/>
                </a:cubicBezTo>
                <a:cubicBezTo>
                  <a:pt x="1157479" y="2822369"/>
                  <a:pt x="1152472" y="2842839"/>
                  <a:pt x="1144604" y="2835109"/>
                </a:cubicBezTo>
                <a:cubicBezTo>
                  <a:pt x="1146749" y="2833046"/>
                  <a:pt x="1149611" y="2823813"/>
                  <a:pt x="1155333" y="2812340"/>
                </a:cubicBezTo>
                <a:cubicBezTo>
                  <a:pt x="1148180" y="2815199"/>
                  <a:pt x="1146034" y="2829617"/>
                  <a:pt x="1136020" y="2825984"/>
                </a:cubicBezTo>
                <a:cubicBezTo>
                  <a:pt x="1142458" y="2828171"/>
                  <a:pt x="1138167" y="2836490"/>
                  <a:pt x="1142458" y="2839919"/>
                </a:cubicBezTo>
                <a:cubicBezTo>
                  <a:pt x="1139597" y="2838553"/>
                  <a:pt x="1140312" y="2844300"/>
                  <a:pt x="1136735" y="2841383"/>
                </a:cubicBezTo>
                <a:cubicBezTo>
                  <a:pt x="1140312" y="2836490"/>
                  <a:pt x="1138167" y="2828914"/>
                  <a:pt x="1132444" y="2824539"/>
                </a:cubicBezTo>
                <a:cubicBezTo>
                  <a:pt x="1131728" y="2835792"/>
                  <a:pt x="1127437" y="2831681"/>
                  <a:pt x="1121714" y="2827440"/>
                </a:cubicBezTo>
                <a:cubicBezTo>
                  <a:pt x="1114562" y="2845734"/>
                  <a:pt x="1103832" y="2839236"/>
                  <a:pt x="1095249" y="2850779"/>
                </a:cubicBezTo>
                <a:cubicBezTo>
                  <a:pt x="1091673" y="2839919"/>
                  <a:pt x="1105263" y="2840650"/>
                  <a:pt x="1100256" y="2829617"/>
                </a:cubicBezTo>
                <a:cubicBezTo>
                  <a:pt x="1091673" y="2830300"/>
                  <a:pt x="1090243" y="2846466"/>
                  <a:pt x="1076652" y="2837172"/>
                </a:cubicBezTo>
                <a:cubicBezTo>
                  <a:pt x="1073076" y="2845734"/>
                  <a:pt x="1065923" y="2846466"/>
                  <a:pt x="1060201" y="2850055"/>
                </a:cubicBezTo>
                <a:cubicBezTo>
                  <a:pt x="1059485" y="2855069"/>
                  <a:pt x="1062346" y="2857235"/>
                  <a:pt x="1060201" y="2862931"/>
                </a:cubicBezTo>
                <a:cubicBezTo>
                  <a:pt x="1058055" y="2862222"/>
                  <a:pt x="1055194" y="2860080"/>
                  <a:pt x="1054478" y="2862222"/>
                </a:cubicBezTo>
                <a:cubicBezTo>
                  <a:pt x="1059485" y="2864369"/>
                  <a:pt x="1059485" y="2867967"/>
                  <a:pt x="1057339" y="2870124"/>
                </a:cubicBezTo>
                <a:cubicBezTo>
                  <a:pt x="1048755" y="2865809"/>
                  <a:pt x="1055194" y="2860818"/>
                  <a:pt x="1055909" y="2854347"/>
                </a:cubicBezTo>
                <a:cubicBezTo>
                  <a:pt x="1050187" y="2857957"/>
                  <a:pt x="1056624" y="2847910"/>
                  <a:pt x="1050187" y="2847191"/>
                </a:cubicBezTo>
                <a:cubicBezTo>
                  <a:pt x="1051617" y="2855069"/>
                  <a:pt x="1048041" y="2860080"/>
                  <a:pt x="1043749" y="2852930"/>
                </a:cubicBezTo>
                <a:cubicBezTo>
                  <a:pt x="1048041" y="2846466"/>
                  <a:pt x="1046610" y="2839919"/>
                  <a:pt x="1053048" y="2839919"/>
                </a:cubicBezTo>
                <a:cubicBezTo>
                  <a:pt x="1051617" y="2839236"/>
                  <a:pt x="1051617" y="2837856"/>
                  <a:pt x="1050187" y="2836490"/>
                </a:cubicBezTo>
                <a:cubicBezTo>
                  <a:pt x="1045180" y="2834426"/>
                  <a:pt x="1044464" y="2845734"/>
                  <a:pt x="1040888" y="2838553"/>
                </a:cubicBezTo>
                <a:cubicBezTo>
                  <a:pt x="1046610" y="2830999"/>
                  <a:pt x="1056624" y="2833744"/>
                  <a:pt x="1060916" y="2825254"/>
                </a:cubicBezTo>
                <a:cubicBezTo>
                  <a:pt x="1060201" y="2821653"/>
                  <a:pt x="1054478" y="2821653"/>
                  <a:pt x="1055194" y="2818065"/>
                </a:cubicBezTo>
                <a:cubicBezTo>
                  <a:pt x="1060201" y="2820939"/>
                  <a:pt x="1059485" y="2813769"/>
                  <a:pt x="1065208" y="2818783"/>
                </a:cubicBezTo>
                <a:cubicBezTo>
                  <a:pt x="1065208" y="2820939"/>
                  <a:pt x="1064492" y="2823813"/>
                  <a:pt x="1065923" y="2825254"/>
                </a:cubicBezTo>
                <a:cubicBezTo>
                  <a:pt x="1070215" y="2823813"/>
                  <a:pt x="1076652" y="2813769"/>
                  <a:pt x="1072360" y="2809478"/>
                </a:cubicBezTo>
                <a:cubicBezTo>
                  <a:pt x="1076652" y="2813053"/>
                  <a:pt x="1077367" y="2808044"/>
                  <a:pt x="1082374" y="2812340"/>
                </a:cubicBezTo>
                <a:cubicBezTo>
                  <a:pt x="1082374" y="2820939"/>
                  <a:pt x="1073790" y="2811622"/>
                  <a:pt x="1073790" y="2820939"/>
                </a:cubicBezTo>
                <a:cubicBezTo>
                  <a:pt x="1082374" y="2821653"/>
                  <a:pt x="1082374" y="2818065"/>
                  <a:pt x="1092388" y="2825984"/>
                </a:cubicBezTo>
                <a:cubicBezTo>
                  <a:pt x="1092388" y="2823096"/>
                  <a:pt x="1093818" y="2821653"/>
                  <a:pt x="1094534" y="2820939"/>
                </a:cubicBezTo>
                <a:cubicBezTo>
                  <a:pt x="1092388" y="2815909"/>
                  <a:pt x="1092388" y="2819500"/>
                  <a:pt x="1088097" y="2817346"/>
                </a:cubicBezTo>
                <a:cubicBezTo>
                  <a:pt x="1088811" y="2813769"/>
                  <a:pt x="1088097" y="2811622"/>
                  <a:pt x="1085951" y="2809478"/>
                </a:cubicBezTo>
                <a:cubicBezTo>
                  <a:pt x="1086666" y="2802336"/>
                  <a:pt x="1092388" y="2805184"/>
                  <a:pt x="1093104" y="2798048"/>
                </a:cubicBezTo>
                <a:cubicBezTo>
                  <a:pt x="1088811" y="2792341"/>
                  <a:pt x="1083804" y="2803756"/>
                  <a:pt x="1085236" y="2794474"/>
                </a:cubicBezTo>
                <a:cubicBezTo>
                  <a:pt x="1090958" y="2791626"/>
                  <a:pt x="1100971" y="2785895"/>
                  <a:pt x="1105263" y="2789469"/>
                </a:cubicBezTo>
                <a:cubicBezTo>
                  <a:pt x="1101686" y="2788041"/>
                  <a:pt x="1100971" y="2792341"/>
                  <a:pt x="1100256" y="2797335"/>
                </a:cubicBezTo>
                <a:cubicBezTo>
                  <a:pt x="1110985" y="2801630"/>
                  <a:pt x="1117423" y="2785895"/>
                  <a:pt x="1124576" y="2790210"/>
                </a:cubicBezTo>
                <a:cubicBezTo>
                  <a:pt x="1125291" y="2786608"/>
                  <a:pt x="1123146" y="2785184"/>
                  <a:pt x="1120284" y="2783762"/>
                </a:cubicBezTo>
                <a:cubicBezTo>
                  <a:pt x="1120284" y="2775870"/>
                  <a:pt x="1123860" y="2775213"/>
                  <a:pt x="1127437" y="2772333"/>
                </a:cubicBezTo>
                <a:cubicBezTo>
                  <a:pt x="1139597" y="2779490"/>
                  <a:pt x="1146749" y="2767390"/>
                  <a:pt x="1156048" y="2757344"/>
                </a:cubicBezTo>
                <a:cubicBezTo>
                  <a:pt x="1156048" y="2760880"/>
                  <a:pt x="1149611" y="2763031"/>
                  <a:pt x="1154617" y="2767390"/>
                </a:cubicBezTo>
                <a:cubicBezTo>
                  <a:pt x="1161054" y="2770931"/>
                  <a:pt x="1159624" y="2757344"/>
                  <a:pt x="1164631" y="2757344"/>
                </a:cubicBezTo>
                <a:cubicBezTo>
                  <a:pt x="1166061" y="2760178"/>
                  <a:pt x="1163916" y="2764484"/>
                  <a:pt x="1168207" y="2765937"/>
                </a:cubicBezTo>
                <a:cubicBezTo>
                  <a:pt x="1169638" y="2758063"/>
                  <a:pt x="1169638" y="2758063"/>
                  <a:pt x="1169638" y="2758063"/>
                </a:cubicBezTo>
                <a:cubicBezTo>
                  <a:pt x="1180368" y="2763031"/>
                  <a:pt x="1178937" y="2740929"/>
                  <a:pt x="1185375" y="2738081"/>
                </a:cubicBezTo>
                <a:cubicBezTo>
                  <a:pt x="1195389" y="2744490"/>
                  <a:pt x="1203972" y="2731672"/>
                  <a:pt x="1198249" y="2723128"/>
                </a:cubicBezTo>
                <a:cubicBezTo>
                  <a:pt x="1196819" y="2723838"/>
                  <a:pt x="1193958" y="2735233"/>
                  <a:pt x="1192528" y="2726687"/>
                </a:cubicBezTo>
                <a:cubicBezTo>
                  <a:pt x="1198249" y="2727399"/>
                  <a:pt x="1188235" y="2722415"/>
                  <a:pt x="1190382" y="2718851"/>
                </a:cubicBezTo>
                <a:cubicBezTo>
                  <a:pt x="1195389" y="2720279"/>
                  <a:pt x="1199680" y="2720279"/>
                  <a:pt x="1203972" y="2721703"/>
                </a:cubicBezTo>
                <a:cubicBezTo>
                  <a:pt x="1203256" y="2731672"/>
                  <a:pt x="1203256" y="2730248"/>
                  <a:pt x="1199680" y="2736658"/>
                </a:cubicBezTo>
                <a:cubicBezTo>
                  <a:pt x="1211124" y="2736658"/>
                  <a:pt x="1221138" y="2728824"/>
                  <a:pt x="1221854" y="2720279"/>
                </a:cubicBezTo>
                <a:cubicBezTo>
                  <a:pt x="1221854" y="2723838"/>
                  <a:pt x="1230436" y="2723838"/>
                  <a:pt x="1231868" y="2723128"/>
                </a:cubicBezTo>
                <a:cubicBezTo>
                  <a:pt x="1228291" y="2711706"/>
                  <a:pt x="1241166" y="2719566"/>
                  <a:pt x="1244027" y="2713847"/>
                </a:cubicBezTo>
                <a:cubicBezTo>
                  <a:pt x="1242597" y="2711706"/>
                  <a:pt x="1242597" y="2699575"/>
                  <a:pt x="1246173" y="2700282"/>
                </a:cubicBezTo>
                <a:cubicBezTo>
                  <a:pt x="1247604" y="2704547"/>
                  <a:pt x="1248319" y="2709558"/>
                  <a:pt x="1253326" y="2712438"/>
                </a:cubicBezTo>
                <a:cubicBezTo>
                  <a:pt x="1254757" y="2700282"/>
                  <a:pt x="1263340" y="2715994"/>
                  <a:pt x="1265485" y="2701690"/>
                </a:cubicBezTo>
                <a:cubicBezTo>
                  <a:pt x="1261194" y="2703820"/>
                  <a:pt x="1262625" y="2698872"/>
                  <a:pt x="1261194" y="2695347"/>
                </a:cubicBezTo>
                <a:cubicBezTo>
                  <a:pt x="1266917" y="2693926"/>
                  <a:pt x="1275499" y="2686025"/>
                  <a:pt x="1273354" y="2696756"/>
                </a:cubicBezTo>
                <a:cubicBezTo>
                  <a:pt x="1276930" y="2688181"/>
                  <a:pt x="1284799" y="2677407"/>
                  <a:pt x="1295527" y="2678125"/>
                </a:cubicBezTo>
                <a:cubicBezTo>
                  <a:pt x="1296958" y="2670224"/>
                  <a:pt x="1296958" y="2670224"/>
                  <a:pt x="1296958" y="2670224"/>
                </a:cubicBezTo>
                <a:cubicBezTo>
                  <a:pt x="1304111" y="2670224"/>
                  <a:pt x="1296243" y="2679561"/>
                  <a:pt x="1300534" y="2680997"/>
                </a:cubicBezTo>
                <a:cubicBezTo>
                  <a:pt x="1307687" y="2674533"/>
                  <a:pt x="1307687" y="2665196"/>
                  <a:pt x="1317701" y="2661605"/>
                </a:cubicBezTo>
                <a:cubicBezTo>
                  <a:pt x="1313409" y="2658013"/>
                  <a:pt x="1313409" y="2665196"/>
                  <a:pt x="1309118" y="2661605"/>
                </a:cubicBezTo>
                <a:cubicBezTo>
                  <a:pt x="1314839" y="2660169"/>
                  <a:pt x="1321278" y="2646532"/>
                  <a:pt x="1326285" y="2652988"/>
                </a:cubicBezTo>
                <a:cubicBezTo>
                  <a:pt x="1324139" y="2652273"/>
                  <a:pt x="1318416" y="2657296"/>
                  <a:pt x="1321993" y="2659450"/>
                </a:cubicBezTo>
                <a:cubicBezTo>
                  <a:pt x="1326285" y="2656578"/>
                  <a:pt x="1332722" y="2658013"/>
                  <a:pt x="1334153" y="2648749"/>
                </a:cubicBezTo>
                <a:cubicBezTo>
                  <a:pt x="1330576" y="2648749"/>
                  <a:pt x="1327715" y="2652273"/>
                  <a:pt x="1327715" y="2645117"/>
                </a:cubicBezTo>
                <a:cubicBezTo>
                  <a:pt x="1332007" y="2645117"/>
                  <a:pt x="1334153" y="2638750"/>
                  <a:pt x="1336298" y="2647243"/>
                </a:cubicBezTo>
                <a:cubicBezTo>
                  <a:pt x="1333437" y="2637333"/>
                  <a:pt x="1339160" y="2640872"/>
                  <a:pt x="1341305" y="2635213"/>
                </a:cubicBezTo>
                <a:cubicBezTo>
                  <a:pt x="1337728" y="2633798"/>
                  <a:pt x="1334867" y="2635213"/>
                  <a:pt x="1329860" y="2631674"/>
                </a:cubicBezTo>
                <a:cubicBezTo>
                  <a:pt x="1329860" y="2636627"/>
                  <a:pt x="1326285" y="2634504"/>
                  <a:pt x="1327000" y="2640165"/>
                </a:cubicBezTo>
                <a:cubicBezTo>
                  <a:pt x="1311264" y="2626722"/>
                  <a:pt x="1306972" y="2658013"/>
                  <a:pt x="1289806" y="2649502"/>
                </a:cubicBezTo>
                <a:cubicBezTo>
                  <a:pt x="1286944" y="2659450"/>
                  <a:pt x="1275499" y="2650221"/>
                  <a:pt x="1274069" y="2663040"/>
                </a:cubicBezTo>
                <a:cubicBezTo>
                  <a:pt x="1261910" y="2665915"/>
                  <a:pt x="1250464" y="2669506"/>
                  <a:pt x="1241166" y="2678125"/>
                </a:cubicBezTo>
                <a:cubicBezTo>
                  <a:pt x="1240450" y="2675252"/>
                  <a:pt x="1236159" y="2673097"/>
                  <a:pt x="1235443" y="2669506"/>
                </a:cubicBezTo>
                <a:cubicBezTo>
                  <a:pt x="1233299" y="2670942"/>
                  <a:pt x="1229006" y="2668068"/>
                  <a:pt x="1228291" y="2673815"/>
                </a:cubicBezTo>
                <a:cubicBezTo>
                  <a:pt x="1221854" y="2671660"/>
                  <a:pt x="1221138" y="2665915"/>
                  <a:pt x="1217562" y="2662323"/>
                </a:cubicBezTo>
                <a:cubicBezTo>
                  <a:pt x="1216847" y="2667351"/>
                  <a:pt x="1215416" y="2673097"/>
                  <a:pt x="1216847" y="2676688"/>
                </a:cubicBezTo>
                <a:cubicBezTo>
                  <a:pt x="1211124" y="2679561"/>
                  <a:pt x="1205403" y="2675970"/>
                  <a:pt x="1203256" y="2674533"/>
                </a:cubicBezTo>
                <a:cubicBezTo>
                  <a:pt x="1203256" y="2679561"/>
                  <a:pt x="1204687" y="2682435"/>
                  <a:pt x="1200396" y="2683153"/>
                </a:cubicBezTo>
                <a:cubicBezTo>
                  <a:pt x="1197535" y="2675252"/>
                  <a:pt x="1204687" y="2672379"/>
                  <a:pt x="1198965" y="2668068"/>
                </a:cubicBezTo>
                <a:cubicBezTo>
                  <a:pt x="1196819" y="2671660"/>
                  <a:pt x="1192528" y="2679561"/>
                  <a:pt x="1188235" y="2670942"/>
                </a:cubicBezTo>
                <a:cubicBezTo>
                  <a:pt x="1187521" y="2675970"/>
                  <a:pt x="1184659" y="2675252"/>
                  <a:pt x="1183228" y="2678843"/>
                </a:cubicBezTo>
                <a:cubicBezTo>
                  <a:pt x="1186089" y="2682435"/>
                  <a:pt x="1188235" y="2686744"/>
                  <a:pt x="1186089" y="2693208"/>
                </a:cubicBezTo>
                <a:cubicBezTo>
                  <a:pt x="1180368" y="2690335"/>
                  <a:pt x="1186805" y="2688181"/>
                  <a:pt x="1180368" y="2683871"/>
                </a:cubicBezTo>
                <a:cubicBezTo>
                  <a:pt x="1177507" y="2693208"/>
                  <a:pt x="1170354" y="2686744"/>
                  <a:pt x="1163200" y="2692490"/>
                </a:cubicBezTo>
                <a:cubicBezTo>
                  <a:pt x="1165347" y="2683871"/>
                  <a:pt x="1166777" y="2683871"/>
                  <a:pt x="1162486" y="2676688"/>
                </a:cubicBezTo>
                <a:cubicBezTo>
                  <a:pt x="1166061" y="2678843"/>
                  <a:pt x="1164631" y="2670224"/>
                  <a:pt x="1166061" y="2668068"/>
                </a:cubicBezTo>
                <a:cubicBezTo>
                  <a:pt x="1171068" y="2668787"/>
                  <a:pt x="1173930" y="2665196"/>
                  <a:pt x="1177507" y="2663040"/>
                </a:cubicBezTo>
                <a:cubicBezTo>
                  <a:pt x="1178222" y="2668787"/>
                  <a:pt x="1171068" y="2668787"/>
                  <a:pt x="1175361" y="2673097"/>
                </a:cubicBezTo>
                <a:cubicBezTo>
                  <a:pt x="1176791" y="2663040"/>
                  <a:pt x="1188235" y="2675252"/>
                  <a:pt x="1183944" y="2662323"/>
                </a:cubicBezTo>
                <a:cubicBezTo>
                  <a:pt x="1194673" y="2665196"/>
                  <a:pt x="1198965" y="2663761"/>
                  <a:pt x="1208979" y="2662323"/>
                </a:cubicBezTo>
                <a:cubicBezTo>
                  <a:pt x="1209694" y="2658733"/>
                  <a:pt x="1209694" y="2655861"/>
                  <a:pt x="1208979" y="2652988"/>
                </a:cubicBezTo>
                <a:cubicBezTo>
                  <a:pt x="1210410" y="2653706"/>
                  <a:pt x="1212555" y="2654422"/>
                  <a:pt x="1212555" y="2650895"/>
                </a:cubicBezTo>
                <a:cubicBezTo>
                  <a:pt x="1218992" y="2650895"/>
                  <a:pt x="1212555" y="2658013"/>
                  <a:pt x="1216131" y="2659450"/>
                </a:cubicBezTo>
                <a:cubicBezTo>
                  <a:pt x="1221854" y="2660169"/>
                  <a:pt x="1223284" y="2654422"/>
                  <a:pt x="1219708" y="2647996"/>
                </a:cubicBezTo>
                <a:cubicBezTo>
                  <a:pt x="1224715" y="2648749"/>
                  <a:pt x="1223999" y="2652988"/>
                  <a:pt x="1227576" y="2654422"/>
                </a:cubicBezTo>
                <a:cubicBezTo>
                  <a:pt x="1234729" y="2650895"/>
                  <a:pt x="1232583" y="2641580"/>
                  <a:pt x="1244743" y="2647996"/>
                </a:cubicBezTo>
                <a:cubicBezTo>
                  <a:pt x="1245457" y="2643702"/>
                  <a:pt x="1240450" y="2642994"/>
                  <a:pt x="1242597" y="2638750"/>
                </a:cubicBezTo>
                <a:cubicBezTo>
                  <a:pt x="1249750" y="2637333"/>
                  <a:pt x="1251180" y="2638043"/>
                  <a:pt x="1245457" y="2633090"/>
                </a:cubicBezTo>
                <a:cubicBezTo>
                  <a:pt x="1247604" y="2630260"/>
                  <a:pt x="1253326" y="2634504"/>
                  <a:pt x="1256187" y="2632381"/>
                </a:cubicBezTo>
                <a:cubicBezTo>
                  <a:pt x="1262625" y="2617482"/>
                  <a:pt x="1277646" y="2624601"/>
                  <a:pt x="1286229" y="2620353"/>
                </a:cubicBezTo>
                <a:cubicBezTo>
                  <a:pt x="1286944" y="2612429"/>
                  <a:pt x="1291236" y="2603135"/>
                  <a:pt x="1284799" y="2599565"/>
                </a:cubicBezTo>
                <a:cubicBezTo>
                  <a:pt x="1284083" y="2604563"/>
                  <a:pt x="1286229" y="2607411"/>
                  <a:pt x="1282652" y="2609575"/>
                </a:cubicBezTo>
                <a:cubicBezTo>
                  <a:pt x="1276930" y="2609575"/>
                  <a:pt x="1282652" y="2602421"/>
                  <a:pt x="1276930" y="2602421"/>
                </a:cubicBezTo>
                <a:cubicBezTo>
                  <a:pt x="1261910" y="2610285"/>
                  <a:pt x="1246173" y="2618924"/>
                  <a:pt x="1228291" y="2620353"/>
                </a:cubicBezTo>
                <a:cubicBezTo>
                  <a:pt x="1228291" y="2612429"/>
                  <a:pt x="1233299" y="2615317"/>
                  <a:pt x="1235443" y="2610990"/>
                </a:cubicBezTo>
                <a:cubicBezTo>
                  <a:pt x="1233299" y="2603849"/>
                  <a:pt x="1229006" y="2608861"/>
                  <a:pt x="1229722" y="2601707"/>
                </a:cubicBezTo>
                <a:cubicBezTo>
                  <a:pt x="1231868" y="2603135"/>
                  <a:pt x="1233299" y="2604563"/>
                  <a:pt x="1234013" y="2606716"/>
                </a:cubicBezTo>
                <a:cubicBezTo>
                  <a:pt x="1238305" y="2598136"/>
                  <a:pt x="1236875" y="2593852"/>
                  <a:pt x="1241882" y="2590997"/>
                </a:cubicBezTo>
                <a:cubicBezTo>
                  <a:pt x="1236875" y="2597423"/>
                  <a:pt x="1244027" y="2597423"/>
                  <a:pt x="1243312" y="2604563"/>
                </a:cubicBezTo>
                <a:cubicBezTo>
                  <a:pt x="1241166" y="2603849"/>
                  <a:pt x="1237590" y="2600992"/>
                  <a:pt x="1236875" y="2603135"/>
                </a:cubicBezTo>
                <a:cubicBezTo>
                  <a:pt x="1238305" y="2606716"/>
                  <a:pt x="1236875" y="2612429"/>
                  <a:pt x="1241882" y="2614595"/>
                </a:cubicBezTo>
                <a:cubicBezTo>
                  <a:pt x="1236875" y="2603135"/>
                  <a:pt x="1246889" y="2612429"/>
                  <a:pt x="1249034" y="2603135"/>
                </a:cubicBezTo>
                <a:cubicBezTo>
                  <a:pt x="1244027" y="2600992"/>
                  <a:pt x="1248319" y="2592425"/>
                  <a:pt x="1249034" y="2590283"/>
                </a:cubicBezTo>
                <a:cubicBezTo>
                  <a:pt x="1259764" y="2588855"/>
                  <a:pt x="1276930" y="2564580"/>
                  <a:pt x="1287659" y="2571719"/>
                </a:cubicBezTo>
                <a:cubicBezTo>
                  <a:pt x="1287659" y="2567435"/>
                  <a:pt x="1281937" y="2566720"/>
                  <a:pt x="1284083" y="2561009"/>
                </a:cubicBezTo>
                <a:cubicBezTo>
                  <a:pt x="1294813" y="2568863"/>
                  <a:pt x="1295527" y="2566007"/>
                  <a:pt x="1302680" y="2563865"/>
                </a:cubicBezTo>
                <a:cubicBezTo>
                  <a:pt x="1299104" y="2568149"/>
                  <a:pt x="1303395" y="2575289"/>
                  <a:pt x="1297673" y="2574575"/>
                </a:cubicBezTo>
                <a:cubicBezTo>
                  <a:pt x="1297673" y="2571719"/>
                  <a:pt x="1298388" y="2569577"/>
                  <a:pt x="1295527" y="2568863"/>
                </a:cubicBezTo>
                <a:cubicBezTo>
                  <a:pt x="1294097" y="2572433"/>
                  <a:pt x="1290520" y="2577431"/>
                  <a:pt x="1292666" y="2582428"/>
                </a:cubicBezTo>
                <a:cubicBezTo>
                  <a:pt x="1294813" y="2577431"/>
                  <a:pt x="1311979" y="2577431"/>
                  <a:pt x="1305541" y="2558867"/>
                </a:cubicBezTo>
                <a:cubicBezTo>
                  <a:pt x="1310548" y="2558867"/>
                  <a:pt x="1312694" y="2553869"/>
                  <a:pt x="1316986" y="2553869"/>
                </a:cubicBezTo>
                <a:cubicBezTo>
                  <a:pt x="1317701" y="2562436"/>
                  <a:pt x="1310548" y="2563865"/>
                  <a:pt x="1316271" y="2568863"/>
                </a:cubicBezTo>
                <a:cubicBezTo>
                  <a:pt x="1321993" y="2571005"/>
                  <a:pt x="1319846" y="2556725"/>
                  <a:pt x="1324853" y="2558153"/>
                </a:cubicBezTo>
                <a:cubicBezTo>
                  <a:pt x="1316986" y="2546015"/>
                  <a:pt x="1336298" y="2546728"/>
                  <a:pt x="1334153" y="2536733"/>
                </a:cubicBezTo>
                <a:cubicBezTo>
                  <a:pt x="1337728" y="2541732"/>
                  <a:pt x="1334153" y="2541732"/>
                  <a:pt x="1336298" y="2544586"/>
                </a:cubicBezTo>
                <a:cubicBezTo>
                  <a:pt x="1340590" y="2545301"/>
                  <a:pt x="1345597" y="2543159"/>
                  <a:pt x="1342735" y="2537447"/>
                </a:cubicBezTo>
                <a:cubicBezTo>
                  <a:pt x="1349888" y="2541732"/>
                  <a:pt x="1347028" y="2533162"/>
                  <a:pt x="1352749" y="2540303"/>
                </a:cubicBezTo>
                <a:cubicBezTo>
                  <a:pt x="1356326" y="2535304"/>
                  <a:pt x="1359188" y="2531020"/>
                  <a:pt x="1355611" y="2524595"/>
                </a:cubicBezTo>
                <a:cubicBezTo>
                  <a:pt x="1359188" y="2519596"/>
                  <a:pt x="1359902" y="2533877"/>
                  <a:pt x="1363479" y="2528166"/>
                </a:cubicBezTo>
                <a:cubicBezTo>
                  <a:pt x="1360618" y="2523880"/>
                  <a:pt x="1360618" y="2518169"/>
                  <a:pt x="1368486" y="2518169"/>
                </a:cubicBezTo>
                <a:cubicBezTo>
                  <a:pt x="1371347" y="2519596"/>
                  <a:pt x="1368486" y="2523880"/>
                  <a:pt x="1371347" y="2526023"/>
                </a:cubicBezTo>
                <a:cubicBezTo>
                  <a:pt x="1374923" y="2523167"/>
                  <a:pt x="1370632" y="2521738"/>
                  <a:pt x="1370632" y="2517454"/>
                </a:cubicBezTo>
                <a:cubicBezTo>
                  <a:pt x="1373493" y="2518883"/>
                  <a:pt x="1374923" y="2516741"/>
                  <a:pt x="1377784" y="2518169"/>
                </a:cubicBezTo>
                <a:cubicBezTo>
                  <a:pt x="1382076" y="2524595"/>
                  <a:pt x="1370632" y="2522453"/>
                  <a:pt x="1375639" y="2528166"/>
                </a:cubicBezTo>
                <a:cubicBezTo>
                  <a:pt x="1382791" y="2528879"/>
                  <a:pt x="1386368" y="2518883"/>
                  <a:pt x="1380646" y="2511029"/>
                </a:cubicBezTo>
                <a:cubicBezTo>
                  <a:pt x="1387083" y="2516741"/>
                  <a:pt x="1396382" y="2519596"/>
                  <a:pt x="1391375" y="2508172"/>
                </a:cubicBezTo>
                <a:cubicBezTo>
                  <a:pt x="1395666" y="2506030"/>
                  <a:pt x="1394236" y="2511029"/>
                  <a:pt x="1397812" y="2513885"/>
                </a:cubicBezTo>
                <a:cubicBezTo>
                  <a:pt x="1407826" y="2501746"/>
                  <a:pt x="1417840" y="2504603"/>
                  <a:pt x="1426424" y="2489609"/>
                </a:cubicBezTo>
                <a:cubicBezTo>
                  <a:pt x="1432145" y="2491037"/>
                  <a:pt x="1430715" y="2495321"/>
                  <a:pt x="1433577" y="2498177"/>
                </a:cubicBezTo>
                <a:cubicBezTo>
                  <a:pt x="1439298" y="2491037"/>
                  <a:pt x="1438584" y="2478898"/>
                  <a:pt x="1446452" y="2487466"/>
                </a:cubicBezTo>
                <a:cubicBezTo>
                  <a:pt x="1447882" y="2478898"/>
                  <a:pt x="1453604" y="2481040"/>
                  <a:pt x="1453604" y="2476042"/>
                </a:cubicBezTo>
                <a:cubicBezTo>
                  <a:pt x="1453604" y="2478185"/>
                  <a:pt x="1455750" y="2479613"/>
                  <a:pt x="1457896" y="2480327"/>
                </a:cubicBezTo>
                <a:cubicBezTo>
                  <a:pt x="1458611" y="2474614"/>
                  <a:pt x="1469340" y="2454623"/>
                  <a:pt x="1474347" y="2467474"/>
                </a:cubicBezTo>
                <a:cubicBezTo>
                  <a:pt x="1476492" y="2458193"/>
                  <a:pt x="1482216" y="2450339"/>
                  <a:pt x="1482216" y="2443198"/>
                </a:cubicBezTo>
                <a:cubicBezTo>
                  <a:pt x="1494376" y="2453195"/>
                  <a:pt x="1508681" y="2425349"/>
                  <a:pt x="1508681" y="2442484"/>
                </a:cubicBezTo>
                <a:cubicBezTo>
                  <a:pt x="1515118" y="2443198"/>
                  <a:pt x="1508681" y="2431775"/>
                  <a:pt x="1517265" y="2436058"/>
                </a:cubicBezTo>
                <a:cubicBezTo>
                  <a:pt x="1522272" y="2438915"/>
                  <a:pt x="1509397" y="2438915"/>
                  <a:pt x="1515834" y="2443913"/>
                </a:cubicBezTo>
                <a:cubicBezTo>
                  <a:pt x="1520841" y="2443913"/>
                  <a:pt x="1531570" y="2439629"/>
                  <a:pt x="1525132" y="2429632"/>
                </a:cubicBezTo>
                <a:cubicBezTo>
                  <a:pt x="1523702" y="2432489"/>
                  <a:pt x="1516549" y="2435345"/>
                  <a:pt x="1515834" y="2431061"/>
                </a:cubicBezTo>
                <a:cubicBezTo>
                  <a:pt x="1524418" y="2428918"/>
                  <a:pt x="1532286" y="2421779"/>
                  <a:pt x="1540153" y="2426063"/>
                </a:cubicBezTo>
                <a:cubicBezTo>
                  <a:pt x="1543014" y="2421065"/>
                  <a:pt x="1535146" y="2421779"/>
                  <a:pt x="1538007" y="2416781"/>
                </a:cubicBezTo>
                <a:cubicBezTo>
                  <a:pt x="1545876" y="2419637"/>
                  <a:pt x="1542299" y="2413924"/>
                  <a:pt x="1547306" y="2413210"/>
                </a:cubicBezTo>
                <a:cubicBezTo>
                  <a:pt x="1543730" y="2411068"/>
                  <a:pt x="1539439" y="2408926"/>
                  <a:pt x="1538007" y="2406070"/>
                </a:cubicBezTo>
                <a:cubicBezTo>
                  <a:pt x="1535862" y="2411068"/>
                  <a:pt x="1532286" y="2415353"/>
                  <a:pt x="1525132" y="2409641"/>
                </a:cubicBezTo>
                <a:cubicBezTo>
                  <a:pt x="1527279" y="2403929"/>
                  <a:pt x="1534432" y="2409641"/>
                  <a:pt x="1535146" y="2402501"/>
                </a:cubicBezTo>
                <a:cubicBezTo>
                  <a:pt x="1542299" y="2403215"/>
                  <a:pt x="1547306" y="2414639"/>
                  <a:pt x="1550167" y="2408213"/>
                </a:cubicBezTo>
                <a:cubicBezTo>
                  <a:pt x="1551598" y="2402501"/>
                  <a:pt x="1547306" y="2399645"/>
                  <a:pt x="1548737" y="2394647"/>
                </a:cubicBezTo>
                <a:cubicBezTo>
                  <a:pt x="1552313" y="2396075"/>
                  <a:pt x="1552313" y="2396075"/>
                  <a:pt x="1552313" y="2396075"/>
                </a:cubicBezTo>
                <a:cubicBezTo>
                  <a:pt x="1552313" y="2394647"/>
                  <a:pt x="1553028" y="2393933"/>
                  <a:pt x="1554459" y="2394647"/>
                </a:cubicBezTo>
                <a:cubicBezTo>
                  <a:pt x="1553028" y="2401073"/>
                  <a:pt x="1552313" y="2406784"/>
                  <a:pt x="1555174" y="2410355"/>
                </a:cubicBezTo>
                <a:cubicBezTo>
                  <a:pt x="1559466" y="2404642"/>
                  <a:pt x="1558751" y="2412497"/>
                  <a:pt x="1560896" y="2417494"/>
                </a:cubicBezTo>
                <a:cubicBezTo>
                  <a:pt x="1567333" y="2417494"/>
                  <a:pt x="1563042" y="2408926"/>
                  <a:pt x="1566619" y="2403929"/>
                </a:cubicBezTo>
                <a:cubicBezTo>
                  <a:pt x="1575202" y="2406070"/>
                  <a:pt x="1588077" y="2399645"/>
                  <a:pt x="1582354" y="2386078"/>
                </a:cubicBezTo>
                <a:cubicBezTo>
                  <a:pt x="1589508" y="2388935"/>
                  <a:pt x="1584501" y="2398931"/>
                  <a:pt x="1589508" y="2402501"/>
                </a:cubicBezTo>
                <a:cubicBezTo>
                  <a:pt x="1588793" y="2397502"/>
                  <a:pt x="1590938" y="2390363"/>
                  <a:pt x="1589508" y="2385365"/>
                </a:cubicBezTo>
                <a:cubicBezTo>
                  <a:pt x="1595230" y="2386078"/>
                  <a:pt x="1599521" y="2384650"/>
                  <a:pt x="1601668" y="2376796"/>
                </a:cubicBezTo>
                <a:cubicBezTo>
                  <a:pt x="1607389" y="2378939"/>
                  <a:pt x="1600952" y="2388935"/>
                  <a:pt x="1609535" y="2389649"/>
                </a:cubicBezTo>
                <a:cubicBezTo>
                  <a:pt x="1612396" y="2375368"/>
                  <a:pt x="1612396" y="2375368"/>
                  <a:pt x="1612396" y="2375368"/>
                </a:cubicBezTo>
                <a:cubicBezTo>
                  <a:pt x="1616689" y="2385365"/>
                  <a:pt x="1620265" y="2377510"/>
                  <a:pt x="1627417" y="2378939"/>
                </a:cubicBezTo>
                <a:cubicBezTo>
                  <a:pt x="1627417" y="2376796"/>
                  <a:pt x="1625987" y="2375368"/>
                  <a:pt x="1626703" y="2372512"/>
                </a:cubicBezTo>
                <a:cubicBezTo>
                  <a:pt x="1635285" y="2373227"/>
                  <a:pt x="1644584" y="2368943"/>
                  <a:pt x="1642438" y="2354661"/>
                </a:cubicBezTo>
                <a:cubicBezTo>
                  <a:pt x="1646731" y="2361802"/>
                  <a:pt x="1654598" y="2356090"/>
                  <a:pt x="1652452" y="2348947"/>
                </a:cubicBezTo>
                <a:cubicBezTo>
                  <a:pt x="1663897" y="2358946"/>
                  <a:pt x="1662466" y="2341091"/>
                  <a:pt x="1670334" y="2343948"/>
                </a:cubicBezTo>
                <a:cubicBezTo>
                  <a:pt x="1668189" y="2337519"/>
                  <a:pt x="1671764" y="2341806"/>
                  <a:pt x="1673196" y="2338948"/>
                </a:cubicBezTo>
                <a:cubicBezTo>
                  <a:pt x="1671050" y="2337519"/>
                  <a:pt x="1669619" y="2336092"/>
                  <a:pt x="1668904" y="2333949"/>
                </a:cubicBezTo>
                <a:cubicBezTo>
                  <a:pt x="1671050" y="2330377"/>
                  <a:pt x="1672480" y="2323235"/>
                  <a:pt x="1677487" y="2325377"/>
                </a:cubicBezTo>
                <a:cubicBezTo>
                  <a:pt x="1676771" y="2331091"/>
                  <a:pt x="1668904" y="2331091"/>
                  <a:pt x="1675341" y="2337519"/>
                </a:cubicBezTo>
                <a:cubicBezTo>
                  <a:pt x="1681064" y="2328949"/>
                  <a:pt x="1694653" y="2338234"/>
                  <a:pt x="1701092" y="2331805"/>
                </a:cubicBezTo>
                <a:cubicBezTo>
                  <a:pt x="1703952" y="2326806"/>
                  <a:pt x="1703952" y="2322521"/>
                  <a:pt x="1699660" y="2318234"/>
                </a:cubicBezTo>
                <a:cubicBezTo>
                  <a:pt x="1689646" y="2315378"/>
                  <a:pt x="1700376" y="2329664"/>
                  <a:pt x="1692508" y="2328949"/>
                </a:cubicBezTo>
                <a:cubicBezTo>
                  <a:pt x="1694653" y="2321092"/>
                  <a:pt x="1688216" y="2317521"/>
                  <a:pt x="1686785" y="2311093"/>
                </a:cubicBezTo>
                <a:cubicBezTo>
                  <a:pt x="1692508" y="2319663"/>
                  <a:pt x="1696799" y="2313235"/>
                  <a:pt x="1702522" y="2313235"/>
                </a:cubicBezTo>
                <a:cubicBezTo>
                  <a:pt x="1703237" y="2318234"/>
                  <a:pt x="1702522" y="2324663"/>
                  <a:pt x="1708959" y="2326806"/>
                </a:cubicBezTo>
                <a:cubicBezTo>
                  <a:pt x="1710390" y="2323948"/>
                  <a:pt x="1705383" y="2316093"/>
                  <a:pt x="1710390" y="2316807"/>
                </a:cubicBezTo>
                <a:cubicBezTo>
                  <a:pt x="1711106" y="2319663"/>
                  <a:pt x="1711820" y="2322521"/>
                  <a:pt x="1712536" y="2324663"/>
                </a:cubicBezTo>
                <a:cubicBezTo>
                  <a:pt x="1716827" y="2321092"/>
                  <a:pt x="1719688" y="2316093"/>
                  <a:pt x="1723265" y="2313235"/>
                </a:cubicBezTo>
                <a:cubicBezTo>
                  <a:pt x="1732564" y="2321806"/>
                  <a:pt x="1740432" y="2304664"/>
                  <a:pt x="1749730" y="2305379"/>
                </a:cubicBezTo>
                <a:cubicBezTo>
                  <a:pt x="1747584" y="2303236"/>
                  <a:pt x="1748300" y="2299664"/>
                  <a:pt x="1747584" y="2297522"/>
                </a:cubicBezTo>
                <a:cubicBezTo>
                  <a:pt x="1750446" y="2296807"/>
                  <a:pt x="1754021" y="2298951"/>
                  <a:pt x="1754021" y="2292522"/>
                </a:cubicBezTo>
                <a:cubicBezTo>
                  <a:pt x="1764035" y="2302522"/>
                  <a:pt x="1764035" y="2288236"/>
                  <a:pt x="1769758" y="2283236"/>
                </a:cubicBezTo>
                <a:cubicBezTo>
                  <a:pt x="1769758" y="2289665"/>
                  <a:pt x="1774049" y="2282522"/>
                  <a:pt x="1775481" y="2288236"/>
                </a:cubicBezTo>
                <a:cubicBezTo>
                  <a:pt x="1775481" y="2295379"/>
                  <a:pt x="1773335" y="2298236"/>
                  <a:pt x="1769758" y="2298951"/>
                </a:cubicBezTo>
                <a:cubicBezTo>
                  <a:pt x="1777626" y="2308950"/>
                  <a:pt x="1785495" y="2298951"/>
                  <a:pt x="1789070" y="2291094"/>
                </a:cubicBezTo>
                <a:cubicBezTo>
                  <a:pt x="1784779" y="2290379"/>
                  <a:pt x="1784063" y="2296807"/>
                  <a:pt x="1778342" y="2291808"/>
                </a:cubicBezTo>
                <a:cubicBezTo>
                  <a:pt x="1785495" y="2282522"/>
                  <a:pt x="1796223" y="2280380"/>
                  <a:pt x="1801945" y="2268238"/>
                </a:cubicBezTo>
                <a:cubicBezTo>
                  <a:pt x="1801945" y="2265380"/>
                  <a:pt x="1799800" y="2264666"/>
                  <a:pt x="1797654" y="2263237"/>
                </a:cubicBezTo>
                <a:cubicBezTo>
                  <a:pt x="1799084" y="2253238"/>
                  <a:pt x="1799084" y="2253238"/>
                  <a:pt x="1799084" y="2253238"/>
                </a:cubicBezTo>
                <a:cubicBezTo>
                  <a:pt x="1805522" y="2255381"/>
                  <a:pt x="1801945" y="2262524"/>
                  <a:pt x="1807668" y="2264666"/>
                </a:cubicBezTo>
                <a:cubicBezTo>
                  <a:pt x="1818396" y="2266809"/>
                  <a:pt x="1811959" y="2252524"/>
                  <a:pt x="1821258" y="2258952"/>
                </a:cubicBezTo>
                <a:cubicBezTo>
                  <a:pt x="1820543" y="2248953"/>
                  <a:pt x="1810529" y="2251095"/>
                  <a:pt x="1808384" y="2253952"/>
                </a:cubicBezTo>
                <a:cubicBezTo>
                  <a:pt x="1807668" y="2243953"/>
                  <a:pt x="1819112" y="2252524"/>
                  <a:pt x="1815536" y="2242525"/>
                </a:cubicBezTo>
                <a:cubicBezTo>
                  <a:pt x="1823403" y="2247524"/>
                  <a:pt x="1819112" y="2258238"/>
                  <a:pt x="1829842" y="2261095"/>
                </a:cubicBezTo>
                <a:cubicBezTo>
                  <a:pt x="1832703" y="2253238"/>
                  <a:pt x="1851300" y="2249667"/>
                  <a:pt x="1840571" y="2232526"/>
                </a:cubicBezTo>
                <a:cubicBezTo>
                  <a:pt x="1837710" y="2238953"/>
                  <a:pt x="1833417" y="2242525"/>
                  <a:pt x="1829126" y="2245381"/>
                </a:cubicBezTo>
                <a:cubicBezTo>
                  <a:pt x="1826265" y="2238953"/>
                  <a:pt x="1834849" y="2241810"/>
                  <a:pt x="1829126" y="2234668"/>
                </a:cubicBezTo>
                <a:cubicBezTo>
                  <a:pt x="1839140" y="2235382"/>
                  <a:pt x="1847724" y="2219669"/>
                  <a:pt x="1854876" y="2222525"/>
                </a:cubicBezTo>
                <a:cubicBezTo>
                  <a:pt x="1852731" y="2221811"/>
                  <a:pt x="1851300" y="2223240"/>
                  <a:pt x="1850585" y="2224669"/>
                </a:cubicBezTo>
                <a:cubicBezTo>
                  <a:pt x="1855592" y="2228239"/>
                  <a:pt x="1858452" y="2223240"/>
                  <a:pt x="1856307" y="2231811"/>
                </a:cubicBezTo>
                <a:cubicBezTo>
                  <a:pt x="1854876" y="2238953"/>
                  <a:pt x="1853445" y="2222525"/>
                  <a:pt x="1851300" y="2229668"/>
                </a:cubicBezTo>
                <a:cubicBezTo>
                  <a:pt x="1847724" y="2238953"/>
                  <a:pt x="1854876" y="2231811"/>
                  <a:pt x="1854876" y="2238240"/>
                </a:cubicBezTo>
                <a:cubicBezTo>
                  <a:pt x="1849154" y="2238953"/>
                  <a:pt x="1855592" y="2248239"/>
                  <a:pt x="1847724" y="2251095"/>
                </a:cubicBezTo>
                <a:cubicBezTo>
                  <a:pt x="1852731" y="2254667"/>
                  <a:pt x="1854876" y="2250382"/>
                  <a:pt x="1858452" y="2248239"/>
                </a:cubicBezTo>
                <a:cubicBezTo>
                  <a:pt x="1858452" y="2243953"/>
                  <a:pt x="1857022" y="2236096"/>
                  <a:pt x="1862029" y="2237525"/>
                </a:cubicBezTo>
                <a:cubicBezTo>
                  <a:pt x="1863459" y="2241096"/>
                  <a:pt x="1862745" y="2245381"/>
                  <a:pt x="1865606" y="2247524"/>
                </a:cubicBezTo>
                <a:cubicBezTo>
                  <a:pt x="1868466" y="2244667"/>
                  <a:pt x="1872043" y="2241810"/>
                  <a:pt x="1867752" y="2236096"/>
                </a:cubicBezTo>
                <a:cubicBezTo>
                  <a:pt x="1864890" y="2241096"/>
                  <a:pt x="1861313" y="2228954"/>
                  <a:pt x="1857738" y="2233239"/>
                </a:cubicBezTo>
                <a:cubicBezTo>
                  <a:pt x="1857738" y="2223240"/>
                  <a:pt x="1865606" y="2230382"/>
                  <a:pt x="1869182" y="2228239"/>
                </a:cubicBezTo>
                <a:cubicBezTo>
                  <a:pt x="1869897" y="2225383"/>
                  <a:pt x="1871327" y="2221097"/>
                  <a:pt x="1869182" y="2219669"/>
                </a:cubicBezTo>
                <a:cubicBezTo>
                  <a:pt x="1867036" y="2223240"/>
                  <a:pt x="1863459" y="2222525"/>
                  <a:pt x="1859883" y="2223240"/>
                </a:cubicBezTo>
                <a:cubicBezTo>
                  <a:pt x="1857738" y="2213955"/>
                  <a:pt x="1862745" y="2221097"/>
                  <a:pt x="1863459" y="2212526"/>
                </a:cubicBezTo>
                <a:cubicBezTo>
                  <a:pt x="1857738" y="2212526"/>
                  <a:pt x="1854161" y="2218240"/>
                  <a:pt x="1848438" y="2218955"/>
                </a:cubicBezTo>
                <a:cubicBezTo>
                  <a:pt x="1848438" y="2216811"/>
                  <a:pt x="1849154" y="2213955"/>
                  <a:pt x="1847724" y="2212526"/>
                </a:cubicBezTo>
                <a:cubicBezTo>
                  <a:pt x="1844147" y="2214668"/>
                  <a:pt x="1842001" y="2216811"/>
                  <a:pt x="1845578" y="2222525"/>
                </a:cubicBezTo>
                <a:cubicBezTo>
                  <a:pt x="1839140" y="2221811"/>
                  <a:pt x="1833417" y="2223954"/>
                  <a:pt x="1831987" y="2229668"/>
                </a:cubicBezTo>
                <a:cubicBezTo>
                  <a:pt x="1831987" y="2223954"/>
                  <a:pt x="1826980" y="2227525"/>
                  <a:pt x="1827696" y="2232526"/>
                </a:cubicBezTo>
                <a:cubicBezTo>
                  <a:pt x="1825550" y="2231097"/>
                  <a:pt x="1824835" y="2229668"/>
                  <a:pt x="1823403" y="2227525"/>
                </a:cubicBezTo>
                <a:cubicBezTo>
                  <a:pt x="1821973" y="2228954"/>
                  <a:pt x="1820543" y="2231811"/>
                  <a:pt x="1819828" y="2236811"/>
                </a:cubicBezTo>
                <a:cubicBezTo>
                  <a:pt x="1811244" y="2229668"/>
                  <a:pt x="1808384" y="2237525"/>
                  <a:pt x="1804807" y="2243239"/>
                </a:cubicBezTo>
                <a:cubicBezTo>
                  <a:pt x="1805522" y="2239667"/>
                  <a:pt x="1799800" y="2239667"/>
                  <a:pt x="1799084" y="2236096"/>
                </a:cubicBezTo>
                <a:cubicBezTo>
                  <a:pt x="1796223" y="2251095"/>
                  <a:pt x="1775481" y="2239667"/>
                  <a:pt x="1777626" y="2257523"/>
                </a:cubicBezTo>
                <a:cubicBezTo>
                  <a:pt x="1771904" y="2251809"/>
                  <a:pt x="1771904" y="2260381"/>
                  <a:pt x="1769758" y="2263952"/>
                </a:cubicBezTo>
                <a:cubicBezTo>
                  <a:pt x="1764035" y="2262524"/>
                  <a:pt x="1764035" y="2258952"/>
                  <a:pt x="1760460" y="2256810"/>
                </a:cubicBezTo>
                <a:cubicBezTo>
                  <a:pt x="1761890" y="2270380"/>
                  <a:pt x="1744007" y="2261095"/>
                  <a:pt x="1739001" y="2267523"/>
                </a:cubicBezTo>
                <a:cubicBezTo>
                  <a:pt x="1739001" y="2270380"/>
                  <a:pt x="1741147" y="2271809"/>
                  <a:pt x="1741147" y="2274666"/>
                </a:cubicBezTo>
                <a:cubicBezTo>
                  <a:pt x="1735425" y="2276094"/>
                  <a:pt x="1733994" y="2277523"/>
                  <a:pt x="1727557" y="2281093"/>
                </a:cubicBezTo>
                <a:cubicBezTo>
                  <a:pt x="1725411" y="2276094"/>
                  <a:pt x="1731848" y="2273952"/>
                  <a:pt x="1726127" y="2268952"/>
                </a:cubicBezTo>
                <a:cubicBezTo>
                  <a:pt x="1726127" y="2293237"/>
                  <a:pt x="1703952" y="2288951"/>
                  <a:pt x="1695369" y="2293950"/>
                </a:cubicBezTo>
                <a:cubicBezTo>
                  <a:pt x="1697515" y="2296807"/>
                  <a:pt x="1699660" y="2299664"/>
                  <a:pt x="1698945" y="2304664"/>
                </a:cubicBezTo>
                <a:cubicBezTo>
                  <a:pt x="1693223" y="2302522"/>
                  <a:pt x="1691792" y="2308950"/>
                  <a:pt x="1687501" y="2308950"/>
                </a:cubicBezTo>
                <a:cubicBezTo>
                  <a:pt x="1688216" y="2303950"/>
                  <a:pt x="1688216" y="2299664"/>
                  <a:pt x="1686071" y="2296093"/>
                </a:cubicBezTo>
                <a:cubicBezTo>
                  <a:pt x="1666757" y="2302522"/>
                  <a:pt x="1649591" y="2328949"/>
                  <a:pt x="1628848" y="2323948"/>
                </a:cubicBezTo>
                <a:cubicBezTo>
                  <a:pt x="1630994" y="2323235"/>
                  <a:pt x="1633855" y="2323235"/>
                  <a:pt x="1634570" y="2318234"/>
                </a:cubicBezTo>
                <a:cubicBezTo>
                  <a:pt x="1630278" y="2317521"/>
                  <a:pt x="1630994" y="2313235"/>
                  <a:pt x="1627417" y="2312521"/>
                </a:cubicBezTo>
                <a:cubicBezTo>
                  <a:pt x="1626703" y="2326092"/>
                  <a:pt x="1618119" y="2314664"/>
                  <a:pt x="1615973" y="2316807"/>
                </a:cubicBezTo>
                <a:cubicBezTo>
                  <a:pt x="1613112" y="2322521"/>
                  <a:pt x="1617403" y="2324663"/>
                  <a:pt x="1615258" y="2329664"/>
                </a:cubicBezTo>
                <a:cubicBezTo>
                  <a:pt x="1609535" y="2323948"/>
                  <a:pt x="1608105" y="2326806"/>
                  <a:pt x="1603814" y="2326092"/>
                </a:cubicBezTo>
                <a:cubicBezTo>
                  <a:pt x="1602382" y="2329664"/>
                  <a:pt x="1605244" y="2331091"/>
                  <a:pt x="1605959" y="2333234"/>
                </a:cubicBezTo>
                <a:cubicBezTo>
                  <a:pt x="1600952" y="2333234"/>
                  <a:pt x="1595945" y="2346091"/>
                  <a:pt x="1592368" y="2339663"/>
                </a:cubicBezTo>
                <a:cubicBezTo>
                  <a:pt x="1594514" y="2336805"/>
                  <a:pt x="1598807" y="2338948"/>
                  <a:pt x="1598807" y="2331805"/>
                </a:cubicBezTo>
                <a:cubicBezTo>
                  <a:pt x="1589508" y="2335377"/>
                  <a:pt x="1593800" y="2327520"/>
                  <a:pt x="1586647" y="2321092"/>
                </a:cubicBezTo>
                <a:cubicBezTo>
                  <a:pt x="1584501" y="2326806"/>
                  <a:pt x="1586647" y="2329664"/>
                  <a:pt x="1588077" y="2333234"/>
                </a:cubicBezTo>
                <a:cubicBezTo>
                  <a:pt x="1583786" y="2338948"/>
                  <a:pt x="1572340" y="2340377"/>
                  <a:pt x="1563042" y="2343948"/>
                </a:cubicBezTo>
                <a:cubicBezTo>
                  <a:pt x="1566619" y="2350376"/>
                  <a:pt x="1561612" y="2353234"/>
                  <a:pt x="1560896" y="2359660"/>
                </a:cubicBezTo>
                <a:cubicBezTo>
                  <a:pt x="1554459" y="2358233"/>
                  <a:pt x="1560181" y="2350376"/>
                  <a:pt x="1553744" y="2349662"/>
                </a:cubicBezTo>
                <a:cubicBezTo>
                  <a:pt x="1553028" y="2359660"/>
                  <a:pt x="1549453" y="2362517"/>
                  <a:pt x="1546591" y="2367515"/>
                </a:cubicBezTo>
                <a:cubicBezTo>
                  <a:pt x="1549453" y="2369657"/>
                  <a:pt x="1551598" y="2366801"/>
                  <a:pt x="1551598" y="2369657"/>
                </a:cubicBezTo>
                <a:cubicBezTo>
                  <a:pt x="1546591" y="2368228"/>
                  <a:pt x="1546591" y="2376796"/>
                  <a:pt x="1550167" y="2379652"/>
                </a:cubicBezTo>
                <a:cubicBezTo>
                  <a:pt x="1545160" y="2378939"/>
                  <a:pt x="1544446" y="2386078"/>
                  <a:pt x="1538723" y="2382509"/>
                </a:cubicBezTo>
                <a:cubicBezTo>
                  <a:pt x="1538007" y="2375368"/>
                  <a:pt x="1542299" y="2378939"/>
                  <a:pt x="1543730" y="2376083"/>
                </a:cubicBezTo>
                <a:cubicBezTo>
                  <a:pt x="1538007" y="2374654"/>
                  <a:pt x="1541584" y="2371084"/>
                  <a:pt x="1543014" y="2369657"/>
                </a:cubicBezTo>
                <a:cubicBezTo>
                  <a:pt x="1538723" y="2371799"/>
                  <a:pt x="1534432" y="2371799"/>
                  <a:pt x="1530855" y="2368228"/>
                </a:cubicBezTo>
                <a:cubicBezTo>
                  <a:pt x="1533000" y="2369657"/>
                  <a:pt x="1535146" y="2362517"/>
                  <a:pt x="1532286" y="2361802"/>
                </a:cubicBezTo>
                <a:cubicBezTo>
                  <a:pt x="1522986" y="2361088"/>
                  <a:pt x="1521556" y="2376796"/>
                  <a:pt x="1514404" y="2381081"/>
                </a:cubicBezTo>
                <a:cubicBezTo>
                  <a:pt x="1515118" y="2375368"/>
                  <a:pt x="1517979" y="2368943"/>
                  <a:pt x="1511542" y="2368228"/>
                </a:cubicBezTo>
                <a:cubicBezTo>
                  <a:pt x="1511900" y="2373227"/>
                  <a:pt x="1511185" y="2379475"/>
                  <a:pt x="1509397" y="2383669"/>
                </a:cubicBezTo>
                <a:lnTo>
                  <a:pt x="1504602" y="2385413"/>
                </a:lnTo>
                <a:lnTo>
                  <a:pt x="1503674" y="2381794"/>
                </a:lnTo>
                <a:cubicBezTo>
                  <a:pt x="1498667" y="2384650"/>
                  <a:pt x="1492945" y="2386078"/>
                  <a:pt x="1489369" y="2391791"/>
                </a:cubicBezTo>
                <a:cubicBezTo>
                  <a:pt x="1485792" y="2390363"/>
                  <a:pt x="1483646" y="2388221"/>
                  <a:pt x="1482216" y="2385365"/>
                </a:cubicBezTo>
                <a:cubicBezTo>
                  <a:pt x="1479355" y="2390363"/>
                  <a:pt x="1480785" y="2389649"/>
                  <a:pt x="1480069" y="2397502"/>
                </a:cubicBezTo>
                <a:cubicBezTo>
                  <a:pt x="1477208" y="2395360"/>
                  <a:pt x="1475778" y="2397502"/>
                  <a:pt x="1472917" y="2396075"/>
                </a:cubicBezTo>
                <a:cubicBezTo>
                  <a:pt x="1470771" y="2394647"/>
                  <a:pt x="1472201" y="2391791"/>
                  <a:pt x="1470771" y="2390363"/>
                </a:cubicBezTo>
                <a:cubicBezTo>
                  <a:pt x="1456466" y="2391076"/>
                  <a:pt x="1454319" y="2406070"/>
                  <a:pt x="1445021" y="2413924"/>
                </a:cubicBezTo>
                <a:cubicBezTo>
                  <a:pt x="1444305" y="2408213"/>
                  <a:pt x="1442875" y="2403215"/>
                  <a:pt x="1440729" y="2398217"/>
                </a:cubicBezTo>
                <a:cubicBezTo>
                  <a:pt x="1437868" y="2402501"/>
                  <a:pt x="1432861" y="2400358"/>
                  <a:pt x="1432145" y="2408926"/>
                </a:cubicBezTo>
                <a:lnTo>
                  <a:pt x="1423563" y="2408926"/>
                </a:lnTo>
                <a:cubicBezTo>
                  <a:pt x="1420701" y="2418923"/>
                  <a:pt x="1429284" y="2411783"/>
                  <a:pt x="1430000" y="2418923"/>
                </a:cubicBezTo>
                <a:cubicBezTo>
                  <a:pt x="1415694" y="2418923"/>
                  <a:pt x="1407826" y="2433917"/>
                  <a:pt x="1399958" y="2441771"/>
                </a:cubicBezTo>
                <a:cubicBezTo>
                  <a:pt x="1399243" y="2435345"/>
                  <a:pt x="1403535" y="2439629"/>
                  <a:pt x="1404250" y="2435345"/>
                </a:cubicBezTo>
                <a:cubicBezTo>
                  <a:pt x="1399243" y="2434631"/>
                  <a:pt x="1402103" y="2428205"/>
                  <a:pt x="1397097" y="2427490"/>
                </a:cubicBezTo>
                <a:cubicBezTo>
                  <a:pt x="1392090" y="2448911"/>
                  <a:pt x="1373493" y="2440342"/>
                  <a:pt x="1362763" y="2451053"/>
                </a:cubicBezTo>
                <a:cubicBezTo>
                  <a:pt x="1364909" y="2446055"/>
                  <a:pt x="1363479" y="2443198"/>
                  <a:pt x="1359188" y="2442484"/>
                </a:cubicBezTo>
                <a:cubicBezTo>
                  <a:pt x="1358472" y="2450339"/>
                  <a:pt x="1356326" y="2456764"/>
                  <a:pt x="1352749" y="2458193"/>
                </a:cubicBezTo>
                <a:cubicBezTo>
                  <a:pt x="1352749" y="2456050"/>
                  <a:pt x="1351319" y="2454623"/>
                  <a:pt x="1350604" y="2453195"/>
                </a:cubicBezTo>
                <a:cubicBezTo>
                  <a:pt x="1343451" y="2463905"/>
                  <a:pt x="1331291" y="2461048"/>
                  <a:pt x="1325569" y="2474614"/>
                </a:cubicBezTo>
                <a:cubicBezTo>
                  <a:pt x="1326285" y="2471045"/>
                  <a:pt x="1324853" y="2468903"/>
                  <a:pt x="1323423" y="2466761"/>
                </a:cubicBezTo>
                <a:cubicBezTo>
                  <a:pt x="1310548" y="2479613"/>
                  <a:pt x="1310548" y="2474614"/>
                  <a:pt x="1296958" y="2477471"/>
                </a:cubicBezTo>
                <a:cubicBezTo>
                  <a:pt x="1298388" y="2473187"/>
                  <a:pt x="1297673" y="2469617"/>
                  <a:pt x="1294813" y="2467474"/>
                </a:cubicBezTo>
                <a:cubicBezTo>
                  <a:pt x="1293381" y="2478185"/>
                  <a:pt x="1289806" y="2465332"/>
                  <a:pt x="1286944" y="2472472"/>
                </a:cubicBezTo>
                <a:cubicBezTo>
                  <a:pt x="1286229" y="2476756"/>
                  <a:pt x="1286229" y="2480327"/>
                  <a:pt x="1286944" y="2483182"/>
                </a:cubicBezTo>
                <a:cubicBezTo>
                  <a:pt x="1284083" y="2481755"/>
                  <a:pt x="1281222" y="2481755"/>
                  <a:pt x="1279792" y="2483897"/>
                </a:cubicBezTo>
                <a:cubicBezTo>
                  <a:pt x="1279792" y="2486753"/>
                  <a:pt x="1284083" y="2487466"/>
                  <a:pt x="1284083" y="2490322"/>
                </a:cubicBezTo>
                <a:cubicBezTo>
                  <a:pt x="1275499" y="2491037"/>
                  <a:pt x="1278360" y="2487466"/>
                  <a:pt x="1269778" y="2491751"/>
                </a:cubicBezTo>
                <a:cubicBezTo>
                  <a:pt x="1272638" y="2493179"/>
                  <a:pt x="1278360" y="2493893"/>
                  <a:pt x="1275499" y="2498890"/>
                </a:cubicBezTo>
                <a:cubicBezTo>
                  <a:pt x="1262625" y="2492465"/>
                  <a:pt x="1248319" y="2508887"/>
                  <a:pt x="1246889" y="2490322"/>
                </a:cubicBezTo>
                <a:cubicBezTo>
                  <a:pt x="1240450" y="2490322"/>
                  <a:pt x="1239020" y="2499604"/>
                  <a:pt x="1233299" y="2501032"/>
                </a:cubicBezTo>
                <a:cubicBezTo>
                  <a:pt x="1233299" y="2498177"/>
                  <a:pt x="1234729" y="2495321"/>
                  <a:pt x="1232583" y="2493893"/>
                </a:cubicBezTo>
                <a:cubicBezTo>
                  <a:pt x="1229006" y="2501746"/>
                  <a:pt x="1223999" y="2489609"/>
                  <a:pt x="1219708" y="2496035"/>
                </a:cubicBezTo>
                <a:cubicBezTo>
                  <a:pt x="1220423" y="2503175"/>
                  <a:pt x="1226145" y="2507459"/>
                  <a:pt x="1226861" y="2514599"/>
                </a:cubicBezTo>
                <a:cubicBezTo>
                  <a:pt x="1221138" y="2507459"/>
                  <a:pt x="1208979" y="2507459"/>
                  <a:pt x="1212555" y="2520311"/>
                </a:cubicBezTo>
                <a:cubicBezTo>
                  <a:pt x="1177507" y="2528166"/>
                  <a:pt x="1147465" y="2546728"/>
                  <a:pt x="1113846" y="2558153"/>
                </a:cubicBezTo>
                <a:cubicBezTo>
                  <a:pt x="1114562" y="2550299"/>
                  <a:pt x="1120999" y="2557440"/>
                  <a:pt x="1122430" y="2551727"/>
                </a:cubicBezTo>
                <a:cubicBezTo>
                  <a:pt x="1119569" y="2546728"/>
                  <a:pt x="1125291" y="2546728"/>
                  <a:pt x="1120284" y="2542445"/>
                </a:cubicBezTo>
                <a:cubicBezTo>
                  <a:pt x="1120284" y="2544586"/>
                  <a:pt x="1117423" y="2542445"/>
                  <a:pt x="1116707" y="2544586"/>
                </a:cubicBezTo>
                <a:cubicBezTo>
                  <a:pt x="1116707" y="2547443"/>
                  <a:pt x="1118139" y="2549585"/>
                  <a:pt x="1116707" y="2553155"/>
                </a:cubicBezTo>
                <a:cubicBezTo>
                  <a:pt x="1110985" y="2553155"/>
                  <a:pt x="1113132" y="2548157"/>
                  <a:pt x="1110985" y="2546015"/>
                </a:cubicBezTo>
                <a:cubicBezTo>
                  <a:pt x="1108125" y="2546728"/>
                  <a:pt x="1105263" y="2546728"/>
                  <a:pt x="1103118" y="2548870"/>
                </a:cubicBezTo>
                <a:cubicBezTo>
                  <a:pt x="1103832" y="2551727"/>
                  <a:pt x="1104548" y="2553869"/>
                  <a:pt x="1105979" y="2556011"/>
                </a:cubicBezTo>
                <a:cubicBezTo>
                  <a:pt x="1113132" y="2558867"/>
                  <a:pt x="1115277" y="2563865"/>
                  <a:pt x="1119569" y="2567435"/>
                </a:cubicBezTo>
                <a:cubicBezTo>
                  <a:pt x="1115992" y="2566007"/>
                  <a:pt x="1115277" y="2573148"/>
                  <a:pt x="1110270" y="2569577"/>
                </a:cubicBezTo>
                <a:cubicBezTo>
                  <a:pt x="1110985" y="2566007"/>
                  <a:pt x="1113846" y="2560294"/>
                  <a:pt x="1108839" y="2559581"/>
                </a:cubicBezTo>
                <a:cubicBezTo>
                  <a:pt x="1103118" y="2568149"/>
                  <a:pt x="1088097" y="2557440"/>
                  <a:pt x="1085236" y="2571719"/>
                </a:cubicBezTo>
                <a:cubicBezTo>
                  <a:pt x="1080944" y="2567435"/>
                  <a:pt x="1080229" y="2567435"/>
                  <a:pt x="1081659" y="2573861"/>
                </a:cubicBezTo>
                <a:cubicBezTo>
                  <a:pt x="1075937" y="2569577"/>
                  <a:pt x="1074506" y="2573148"/>
                  <a:pt x="1070930" y="2573148"/>
                </a:cubicBezTo>
                <a:cubicBezTo>
                  <a:pt x="1073076" y="2566720"/>
                  <a:pt x="1078083" y="2567435"/>
                  <a:pt x="1080229" y="2560294"/>
                </a:cubicBezTo>
                <a:cubicBezTo>
                  <a:pt x="1068783" y="2553869"/>
                  <a:pt x="1066638" y="2568149"/>
                  <a:pt x="1059485" y="2569577"/>
                </a:cubicBezTo>
                <a:cubicBezTo>
                  <a:pt x="1056624" y="2561009"/>
                  <a:pt x="1051617" y="2570291"/>
                  <a:pt x="1047325" y="2568149"/>
                </a:cubicBezTo>
                <a:cubicBezTo>
                  <a:pt x="1045895" y="2562436"/>
                  <a:pt x="1050187" y="2553155"/>
                  <a:pt x="1045180" y="2549585"/>
                </a:cubicBezTo>
                <a:cubicBezTo>
                  <a:pt x="1044464" y="2559581"/>
                  <a:pt x="1038027" y="2556725"/>
                  <a:pt x="1034451" y="2561723"/>
                </a:cubicBezTo>
                <a:cubicBezTo>
                  <a:pt x="1033736" y="2569577"/>
                  <a:pt x="1034451" y="2566720"/>
                  <a:pt x="1035882" y="2574575"/>
                </a:cubicBezTo>
                <a:cubicBezTo>
                  <a:pt x="1029443" y="2570291"/>
                  <a:pt x="1030159" y="2571719"/>
                  <a:pt x="1023006" y="2568149"/>
                </a:cubicBezTo>
                <a:cubicBezTo>
                  <a:pt x="1023722" y="2562436"/>
                  <a:pt x="1021575" y="2561723"/>
                  <a:pt x="1020145" y="2553869"/>
                </a:cubicBezTo>
                <a:cubicBezTo>
                  <a:pt x="1023006" y="2551012"/>
                  <a:pt x="1028013" y="2554583"/>
                  <a:pt x="1028729" y="2545301"/>
                </a:cubicBezTo>
                <a:cubicBezTo>
                  <a:pt x="1041603" y="2550299"/>
                  <a:pt x="1046610" y="2538875"/>
                  <a:pt x="1059485" y="2537447"/>
                </a:cubicBezTo>
                <a:lnTo>
                  <a:pt x="1061192" y="2534867"/>
                </a:lnTo>
                <a:lnTo>
                  <a:pt x="1061124" y="2534815"/>
                </a:lnTo>
                <a:lnTo>
                  <a:pt x="1061292" y="2534719"/>
                </a:lnTo>
                <a:lnTo>
                  <a:pt x="1066102" y="2527451"/>
                </a:lnTo>
                <a:cubicBezTo>
                  <a:pt x="1069678" y="2526915"/>
                  <a:pt x="1073792" y="2527451"/>
                  <a:pt x="1075937" y="2523880"/>
                </a:cubicBezTo>
                <a:cubicBezTo>
                  <a:pt x="1073790" y="2523167"/>
                  <a:pt x="1072360" y="2521738"/>
                  <a:pt x="1073076" y="2518883"/>
                </a:cubicBezTo>
                <a:cubicBezTo>
                  <a:pt x="1078083" y="2522453"/>
                  <a:pt x="1078083" y="2514599"/>
                  <a:pt x="1083804" y="2519596"/>
                </a:cubicBezTo>
                <a:cubicBezTo>
                  <a:pt x="1085236" y="2523167"/>
                  <a:pt x="1083804" y="2528879"/>
                  <a:pt x="1088811" y="2531020"/>
                </a:cubicBezTo>
                <a:cubicBezTo>
                  <a:pt x="1089527" y="2528879"/>
                  <a:pt x="1090958" y="2528879"/>
                  <a:pt x="1090958" y="2527451"/>
                </a:cubicBezTo>
                <a:cubicBezTo>
                  <a:pt x="1094534" y="2518883"/>
                  <a:pt x="1085951" y="2517454"/>
                  <a:pt x="1088811" y="2509601"/>
                </a:cubicBezTo>
                <a:cubicBezTo>
                  <a:pt x="1095249" y="2512456"/>
                  <a:pt x="1095965" y="2511743"/>
                  <a:pt x="1097395" y="2502461"/>
                </a:cubicBezTo>
                <a:cubicBezTo>
                  <a:pt x="1099541" y="2503888"/>
                  <a:pt x="1100971" y="2505317"/>
                  <a:pt x="1101686" y="2507459"/>
                </a:cubicBezTo>
                <a:cubicBezTo>
                  <a:pt x="1103832" y="2504603"/>
                  <a:pt x="1103832" y="2497463"/>
                  <a:pt x="1107409" y="2496748"/>
                </a:cubicBezTo>
                <a:cubicBezTo>
                  <a:pt x="1113132" y="2507459"/>
                  <a:pt x="1100971" y="2506030"/>
                  <a:pt x="1097395" y="2511743"/>
                </a:cubicBezTo>
                <a:cubicBezTo>
                  <a:pt x="1100256" y="2513885"/>
                  <a:pt x="1097395" y="2519596"/>
                  <a:pt x="1103118" y="2521025"/>
                </a:cubicBezTo>
                <a:cubicBezTo>
                  <a:pt x="1105263" y="2513171"/>
                  <a:pt x="1111700" y="2513885"/>
                  <a:pt x="1113846" y="2506745"/>
                </a:cubicBezTo>
                <a:cubicBezTo>
                  <a:pt x="1119569" y="2506030"/>
                  <a:pt x="1120284" y="2513885"/>
                  <a:pt x="1121714" y="2504603"/>
                </a:cubicBezTo>
                <a:cubicBezTo>
                  <a:pt x="1126006" y="2505317"/>
                  <a:pt x="1124576" y="2509601"/>
                  <a:pt x="1129583" y="2510314"/>
                </a:cubicBezTo>
                <a:cubicBezTo>
                  <a:pt x="1129583" y="2503888"/>
                  <a:pt x="1132444" y="2503888"/>
                  <a:pt x="1133160" y="2499604"/>
                </a:cubicBezTo>
                <a:cubicBezTo>
                  <a:pt x="1136020" y="2500319"/>
                  <a:pt x="1140312" y="2508887"/>
                  <a:pt x="1143174" y="2504603"/>
                </a:cubicBezTo>
                <a:cubicBezTo>
                  <a:pt x="1138881" y="2500319"/>
                  <a:pt x="1133875" y="2496748"/>
                  <a:pt x="1136735" y="2488180"/>
                </a:cubicBezTo>
                <a:cubicBezTo>
                  <a:pt x="1144604" y="2499604"/>
                  <a:pt x="1143174" y="2486753"/>
                  <a:pt x="1151041" y="2497463"/>
                </a:cubicBezTo>
                <a:cubicBezTo>
                  <a:pt x="1150326" y="2488180"/>
                  <a:pt x="1152472" y="2491037"/>
                  <a:pt x="1155333" y="2484611"/>
                </a:cubicBezTo>
                <a:cubicBezTo>
                  <a:pt x="1151041" y="2483182"/>
                  <a:pt x="1146034" y="2493179"/>
                  <a:pt x="1142458" y="2484611"/>
                </a:cubicBezTo>
                <a:cubicBezTo>
                  <a:pt x="1147465" y="2479613"/>
                  <a:pt x="1156048" y="2481040"/>
                  <a:pt x="1161770" y="2477471"/>
                </a:cubicBezTo>
                <a:cubicBezTo>
                  <a:pt x="1156763" y="2468903"/>
                  <a:pt x="1168923" y="2467474"/>
                  <a:pt x="1175361" y="2463191"/>
                </a:cubicBezTo>
                <a:cubicBezTo>
                  <a:pt x="1175361" y="2461763"/>
                  <a:pt x="1175361" y="2461048"/>
                  <a:pt x="1175361" y="2459621"/>
                </a:cubicBezTo>
                <a:cubicBezTo>
                  <a:pt x="1166777" y="2458906"/>
                  <a:pt x="1153902" y="2461763"/>
                  <a:pt x="1152472" y="2448911"/>
                </a:cubicBezTo>
                <a:cubicBezTo>
                  <a:pt x="1150326" y="2449625"/>
                  <a:pt x="1148895" y="2451766"/>
                  <a:pt x="1147465" y="2455337"/>
                </a:cubicBezTo>
                <a:cubicBezTo>
                  <a:pt x="1150326" y="2456764"/>
                  <a:pt x="1151756" y="2458906"/>
                  <a:pt x="1151756" y="2461763"/>
                </a:cubicBezTo>
                <a:cubicBezTo>
                  <a:pt x="1141742" y="2461048"/>
                  <a:pt x="1152472" y="2475329"/>
                  <a:pt x="1143888" y="2476756"/>
                </a:cubicBezTo>
                <a:cubicBezTo>
                  <a:pt x="1145319" y="2472472"/>
                  <a:pt x="1146034" y="2467474"/>
                  <a:pt x="1142458" y="2465332"/>
                </a:cubicBezTo>
                <a:cubicBezTo>
                  <a:pt x="1140312" y="2465332"/>
                  <a:pt x="1138167" y="2466047"/>
                  <a:pt x="1136735" y="2466761"/>
                </a:cubicBezTo>
                <a:cubicBezTo>
                  <a:pt x="1136020" y="2473901"/>
                  <a:pt x="1136020" y="2473901"/>
                  <a:pt x="1136020" y="2473901"/>
                </a:cubicBezTo>
                <a:cubicBezTo>
                  <a:pt x="1143174" y="2478898"/>
                  <a:pt x="1134590" y="2488895"/>
                  <a:pt x="1129583" y="2485325"/>
                </a:cubicBezTo>
                <a:cubicBezTo>
                  <a:pt x="1131013" y="2481040"/>
                  <a:pt x="1134590" y="2481755"/>
                  <a:pt x="1134590" y="2474614"/>
                </a:cubicBezTo>
                <a:cubicBezTo>
                  <a:pt x="1131013" y="2473187"/>
                  <a:pt x="1128153" y="2475329"/>
                  <a:pt x="1123860" y="2473187"/>
                </a:cubicBezTo>
                <a:cubicBezTo>
                  <a:pt x="1123146" y="2463905"/>
                  <a:pt x="1128153" y="2467474"/>
                  <a:pt x="1128867" y="2461048"/>
                </a:cubicBezTo>
                <a:cubicBezTo>
                  <a:pt x="1126006" y="2459621"/>
                  <a:pt x="1123860" y="2459621"/>
                  <a:pt x="1121714" y="2461763"/>
                </a:cubicBezTo>
                <a:cubicBezTo>
                  <a:pt x="1120284" y="2473187"/>
                  <a:pt x="1120284" y="2473187"/>
                  <a:pt x="1120284" y="2473187"/>
                </a:cubicBezTo>
                <a:cubicBezTo>
                  <a:pt x="1122430" y="2472472"/>
                  <a:pt x="1124576" y="2473187"/>
                  <a:pt x="1124576" y="2478185"/>
                </a:cubicBezTo>
                <a:cubicBezTo>
                  <a:pt x="1115992" y="2476756"/>
                  <a:pt x="1110985" y="2482469"/>
                  <a:pt x="1103832" y="2484611"/>
                </a:cubicBezTo>
                <a:cubicBezTo>
                  <a:pt x="1106695" y="2515312"/>
                  <a:pt x="1072360" y="2493179"/>
                  <a:pt x="1069499" y="2512456"/>
                </a:cubicBezTo>
                <a:cubicBezTo>
                  <a:pt x="1071645" y="2505317"/>
                  <a:pt x="1070215" y="2501032"/>
                  <a:pt x="1068069" y="2496748"/>
                </a:cubicBezTo>
                <a:cubicBezTo>
                  <a:pt x="1077367" y="2499604"/>
                  <a:pt x="1090958" y="2503888"/>
                  <a:pt x="1088811" y="2490322"/>
                </a:cubicBezTo>
                <a:cubicBezTo>
                  <a:pt x="1095965" y="2494606"/>
                  <a:pt x="1098825" y="2491037"/>
                  <a:pt x="1101686" y="2487466"/>
                </a:cubicBezTo>
                <a:cubicBezTo>
                  <a:pt x="1098111" y="2481755"/>
                  <a:pt x="1095249" y="2490322"/>
                  <a:pt x="1092388" y="2481040"/>
                </a:cubicBezTo>
                <a:cubicBezTo>
                  <a:pt x="1093104" y="2496035"/>
                  <a:pt x="1078083" y="2477471"/>
                  <a:pt x="1083090" y="2493179"/>
                </a:cubicBezTo>
                <a:cubicBezTo>
                  <a:pt x="1073076" y="2486753"/>
                  <a:pt x="1070930" y="2496035"/>
                  <a:pt x="1063776" y="2494606"/>
                </a:cubicBezTo>
                <a:cubicBezTo>
                  <a:pt x="1064492" y="2489609"/>
                  <a:pt x="1067353" y="2489609"/>
                  <a:pt x="1063062" y="2485325"/>
                </a:cubicBezTo>
                <a:cubicBezTo>
                  <a:pt x="1062346" y="2490322"/>
                  <a:pt x="1057339" y="2483182"/>
                  <a:pt x="1056624" y="2482469"/>
                </a:cubicBezTo>
                <a:cubicBezTo>
                  <a:pt x="1060201" y="2489609"/>
                  <a:pt x="1052332" y="2484611"/>
                  <a:pt x="1053048" y="2493179"/>
                </a:cubicBezTo>
                <a:cubicBezTo>
                  <a:pt x="1055909" y="2492465"/>
                  <a:pt x="1057339" y="2493179"/>
                  <a:pt x="1057339" y="2498177"/>
                </a:cubicBezTo>
                <a:cubicBezTo>
                  <a:pt x="1051617" y="2496748"/>
                  <a:pt x="1050187" y="2504603"/>
                  <a:pt x="1041603" y="2498177"/>
                </a:cubicBezTo>
                <a:cubicBezTo>
                  <a:pt x="1041603" y="2495321"/>
                  <a:pt x="1043749" y="2491751"/>
                  <a:pt x="1041603" y="2489609"/>
                </a:cubicBezTo>
                <a:cubicBezTo>
                  <a:pt x="1035882" y="2492465"/>
                  <a:pt x="1039457" y="2498177"/>
                  <a:pt x="1035166" y="2503888"/>
                </a:cubicBezTo>
                <a:cubicBezTo>
                  <a:pt x="1027298" y="2494606"/>
                  <a:pt x="1025152" y="2506030"/>
                  <a:pt x="1015854" y="2496035"/>
                </a:cubicBezTo>
                <a:cubicBezTo>
                  <a:pt x="1012277" y="2502461"/>
                  <a:pt x="1002263" y="2496748"/>
                  <a:pt x="999401" y="2498890"/>
                </a:cubicBezTo>
                <a:cubicBezTo>
                  <a:pt x="1002978" y="2500319"/>
                  <a:pt x="1000117" y="2491751"/>
                  <a:pt x="999401" y="2490322"/>
                </a:cubicBezTo>
                <a:cubicBezTo>
                  <a:pt x="995826" y="2492465"/>
                  <a:pt x="985096" y="2486753"/>
                  <a:pt x="991533" y="2494606"/>
                </a:cubicBezTo>
                <a:cubicBezTo>
                  <a:pt x="984381" y="2496035"/>
                  <a:pt x="987957" y="2491037"/>
                  <a:pt x="983666" y="2486753"/>
                </a:cubicBezTo>
                <a:cubicBezTo>
                  <a:pt x="983666" y="2492465"/>
                  <a:pt x="977228" y="2486038"/>
                  <a:pt x="976514" y="2489609"/>
                </a:cubicBezTo>
                <a:cubicBezTo>
                  <a:pt x="978659" y="2497463"/>
                  <a:pt x="979375" y="2492465"/>
                  <a:pt x="984381" y="2493893"/>
                </a:cubicBezTo>
                <a:cubicBezTo>
                  <a:pt x="986527" y="2498890"/>
                  <a:pt x="982951" y="2496748"/>
                  <a:pt x="982951" y="2503888"/>
                </a:cubicBezTo>
                <a:cubicBezTo>
                  <a:pt x="978659" y="2500319"/>
                  <a:pt x="976514" y="2501746"/>
                  <a:pt x="976514" y="2506745"/>
                </a:cubicBezTo>
                <a:cubicBezTo>
                  <a:pt x="973652" y="2501032"/>
                  <a:pt x="967214" y="2507459"/>
                  <a:pt x="967930" y="2498177"/>
                </a:cubicBezTo>
                <a:cubicBezTo>
                  <a:pt x="969360" y="2498177"/>
                  <a:pt x="975798" y="2507459"/>
                  <a:pt x="977228" y="2494606"/>
                </a:cubicBezTo>
                <a:cubicBezTo>
                  <a:pt x="967930" y="2494606"/>
                  <a:pt x="970791" y="2488895"/>
                  <a:pt x="965068" y="2483897"/>
                </a:cubicBezTo>
                <a:cubicBezTo>
                  <a:pt x="964353" y="2494606"/>
                  <a:pt x="953624" y="2483182"/>
                  <a:pt x="951479" y="2490322"/>
                </a:cubicBezTo>
                <a:cubicBezTo>
                  <a:pt x="951479" y="2483897"/>
                  <a:pt x="955054" y="2486038"/>
                  <a:pt x="955054" y="2478898"/>
                </a:cubicBezTo>
                <a:cubicBezTo>
                  <a:pt x="962207" y="2483897"/>
                  <a:pt x="965068" y="2480327"/>
                  <a:pt x="967930" y="2476756"/>
                </a:cubicBezTo>
                <a:cubicBezTo>
                  <a:pt x="966500" y="2475329"/>
                  <a:pt x="964353" y="2471758"/>
                  <a:pt x="967214" y="2471758"/>
                </a:cubicBezTo>
                <a:cubicBezTo>
                  <a:pt x="971507" y="2477471"/>
                  <a:pt x="978659" y="2466047"/>
                  <a:pt x="981520" y="2458193"/>
                </a:cubicBezTo>
                <a:cubicBezTo>
                  <a:pt x="985812" y="2458906"/>
                  <a:pt x="984381" y="2463191"/>
                  <a:pt x="989388" y="2463905"/>
                </a:cubicBezTo>
                <a:cubicBezTo>
                  <a:pt x="991533" y="2457479"/>
                  <a:pt x="998687" y="2451766"/>
                  <a:pt x="1002978" y="2457479"/>
                </a:cubicBezTo>
                <a:cubicBezTo>
                  <a:pt x="1004408" y="2466761"/>
                  <a:pt x="995826" y="2454623"/>
                  <a:pt x="995110" y="2460334"/>
                </a:cubicBezTo>
                <a:cubicBezTo>
                  <a:pt x="997971" y="2464618"/>
                  <a:pt x="992249" y="2473901"/>
                  <a:pt x="997971" y="2476756"/>
                </a:cubicBezTo>
                <a:cubicBezTo>
                  <a:pt x="1001547" y="2474614"/>
                  <a:pt x="997256" y="2472472"/>
                  <a:pt x="999401" y="2466761"/>
                </a:cubicBezTo>
                <a:cubicBezTo>
                  <a:pt x="1004408" y="2469617"/>
                  <a:pt x="1005124" y="2463191"/>
                  <a:pt x="1008701" y="2462477"/>
                </a:cubicBezTo>
                <a:cubicBezTo>
                  <a:pt x="1014422" y="2463191"/>
                  <a:pt x="1009415" y="2469617"/>
                  <a:pt x="1015138" y="2470330"/>
                </a:cubicBezTo>
                <a:cubicBezTo>
                  <a:pt x="1011561" y="2462477"/>
                  <a:pt x="1016568" y="2456050"/>
                  <a:pt x="1020861" y="2456050"/>
                </a:cubicBezTo>
                <a:cubicBezTo>
                  <a:pt x="1017999" y="2448911"/>
                  <a:pt x="1017999" y="2446769"/>
                  <a:pt x="1017999" y="2441771"/>
                </a:cubicBezTo>
                <a:cubicBezTo>
                  <a:pt x="1025868" y="2442484"/>
                  <a:pt x="1028013" y="2433203"/>
                  <a:pt x="1036596" y="2436058"/>
                </a:cubicBezTo>
                <a:cubicBezTo>
                  <a:pt x="1037312" y="2440342"/>
                  <a:pt x="1030875" y="2440342"/>
                  <a:pt x="1035166" y="2443913"/>
                </a:cubicBezTo>
                <a:cubicBezTo>
                  <a:pt x="1039457" y="2436773"/>
                  <a:pt x="1043034" y="2445340"/>
                  <a:pt x="1047325" y="2436773"/>
                </a:cubicBezTo>
                <a:cubicBezTo>
                  <a:pt x="1050187" y="2441057"/>
                  <a:pt x="1061631" y="2441057"/>
                  <a:pt x="1063062" y="2433917"/>
                </a:cubicBezTo>
                <a:cubicBezTo>
                  <a:pt x="1069499" y="2436773"/>
                  <a:pt x="1065923" y="2444626"/>
                  <a:pt x="1073790" y="2446055"/>
                </a:cubicBezTo>
                <a:cubicBezTo>
                  <a:pt x="1070215" y="2437487"/>
                  <a:pt x="1078799" y="2438915"/>
                  <a:pt x="1076652" y="2430347"/>
                </a:cubicBezTo>
                <a:cubicBezTo>
                  <a:pt x="1080229" y="2433917"/>
                  <a:pt x="1080229" y="2427490"/>
                  <a:pt x="1083804" y="2429632"/>
                </a:cubicBezTo>
                <a:cubicBezTo>
                  <a:pt x="1083090" y="2432489"/>
                  <a:pt x="1082374" y="2436058"/>
                  <a:pt x="1085951" y="2436773"/>
                </a:cubicBezTo>
                <a:cubicBezTo>
                  <a:pt x="1085951" y="2433203"/>
                  <a:pt x="1088097" y="2433203"/>
                  <a:pt x="1088811" y="2429632"/>
                </a:cubicBezTo>
                <a:cubicBezTo>
                  <a:pt x="1093818" y="2431775"/>
                  <a:pt x="1092388" y="2437487"/>
                  <a:pt x="1095965" y="2439629"/>
                </a:cubicBezTo>
                <a:cubicBezTo>
                  <a:pt x="1095249" y="2428205"/>
                  <a:pt x="1102402" y="2433203"/>
                  <a:pt x="1105263" y="2427490"/>
                </a:cubicBezTo>
                <a:cubicBezTo>
                  <a:pt x="1099541" y="2426063"/>
                  <a:pt x="1095249" y="2426063"/>
                  <a:pt x="1090958" y="2426777"/>
                </a:cubicBezTo>
                <a:cubicBezTo>
                  <a:pt x="1092388" y="2423921"/>
                  <a:pt x="1095249" y="2422492"/>
                  <a:pt x="1097395" y="2421779"/>
                </a:cubicBezTo>
                <a:cubicBezTo>
                  <a:pt x="1093104" y="2416066"/>
                  <a:pt x="1093104" y="2420350"/>
                  <a:pt x="1088097" y="2419637"/>
                </a:cubicBezTo>
                <a:cubicBezTo>
                  <a:pt x="1088097" y="2418923"/>
                  <a:pt x="1088097" y="2418209"/>
                  <a:pt x="1088097" y="2418209"/>
                </a:cubicBezTo>
                <a:cubicBezTo>
                  <a:pt x="1086666" y="2418923"/>
                  <a:pt x="1084520" y="2419637"/>
                  <a:pt x="1083090" y="2420350"/>
                </a:cubicBezTo>
                <a:cubicBezTo>
                  <a:pt x="1085951" y="2422492"/>
                  <a:pt x="1088811" y="2423207"/>
                  <a:pt x="1087381" y="2426777"/>
                </a:cubicBezTo>
                <a:cubicBezTo>
                  <a:pt x="1081659" y="2423921"/>
                  <a:pt x="1083090" y="2422492"/>
                  <a:pt x="1078083" y="2422492"/>
                </a:cubicBezTo>
                <a:cubicBezTo>
                  <a:pt x="1076652" y="2418923"/>
                  <a:pt x="1077367" y="2413924"/>
                  <a:pt x="1075937" y="2410355"/>
                </a:cubicBezTo>
                <a:cubicBezTo>
                  <a:pt x="1080944" y="2412497"/>
                  <a:pt x="1085236" y="2413210"/>
                  <a:pt x="1089527" y="2413210"/>
                </a:cubicBezTo>
                <a:cubicBezTo>
                  <a:pt x="1091673" y="2409641"/>
                  <a:pt x="1095249" y="2409641"/>
                  <a:pt x="1098111" y="2409641"/>
                </a:cubicBezTo>
                <a:cubicBezTo>
                  <a:pt x="1098111" y="2410355"/>
                  <a:pt x="1098111" y="2410355"/>
                  <a:pt x="1098111" y="2410355"/>
                </a:cubicBezTo>
                <a:cubicBezTo>
                  <a:pt x="1100971" y="2408213"/>
                  <a:pt x="1102402" y="2405357"/>
                  <a:pt x="1102402" y="2400358"/>
                </a:cubicBezTo>
                <a:cubicBezTo>
                  <a:pt x="1102402" y="2405357"/>
                  <a:pt x="1109555" y="2405357"/>
                  <a:pt x="1108125" y="2398931"/>
                </a:cubicBezTo>
                <a:cubicBezTo>
                  <a:pt x="1113846" y="2400358"/>
                  <a:pt x="1109555" y="2407499"/>
                  <a:pt x="1113132" y="2410355"/>
                </a:cubicBezTo>
                <a:cubicBezTo>
                  <a:pt x="1114562" y="2405357"/>
                  <a:pt x="1118853" y="2408213"/>
                  <a:pt x="1120999" y="2405357"/>
                </a:cubicBezTo>
                <a:cubicBezTo>
                  <a:pt x="1118139" y="2403215"/>
                  <a:pt x="1111700" y="2407499"/>
                  <a:pt x="1113132" y="2399645"/>
                </a:cubicBezTo>
                <a:cubicBezTo>
                  <a:pt x="1113132" y="2393218"/>
                  <a:pt x="1120999" y="2404642"/>
                  <a:pt x="1120284" y="2398931"/>
                </a:cubicBezTo>
                <a:cubicBezTo>
                  <a:pt x="1119569" y="2389649"/>
                  <a:pt x="1118853" y="2391076"/>
                  <a:pt x="1123146" y="2384650"/>
                </a:cubicBezTo>
                <a:cubicBezTo>
                  <a:pt x="1117423" y="2383936"/>
                  <a:pt x="1118139" y="2378939"/>
                  <a:pt x="1117423" y="2375368"/>
                </a:cubicBezTo>
                <a:cubicBezTo>
                  <a:pt x="1124576" y="2379652"/>
                  <a:pt x="1120284" y="2367515"/>
                  <a:pt x="1120999" y="2364659"/>
                </a:cubicBezTo>
                <a:cubicBezTo>
                  <a:pt x="1126721" y="2367515"/>
                  <a:pt x="1122430" y="2376083"/>
                  <a:pt x="1127437" y="2378939"/>
                </a:cubicBezTo>
                <a:cubicBezTo>
                  <a:pt x="1130298" y="2371799"/>
                  <a:pt x="1135305" y="2371084"/>
                  <a:pt x="1139597" y="2369657"/>
                </a:cubicBezTo>
                <a:cubicBezTo>
                  <a:pt x="1138881" y="2374654"/>
                  <a:pt x="1135305" y="2373941"/>
                  <a:pt x="1140312" y="2378225"/>
                </a:cubicBezTo>
                <a:cubicBezTo>
                  <a:pt x="1143888" y="2376083"/>
                  <a:pt x="1144604" y="2381794"/>
                  <a:pt x="1149611" y="2383223"/>
                </a:cubicBezTo>
                <a:cubicBezTo>
                  <a:pt x="1146034" y="2375368"/>
                  <a:pt x="1154617" y="2378939"/>
                  <a:pt x="1160340" y="2382509"/>
                </a:cubicBezTo>
                <a:cubicBezTo>
                  <a:pt x="1162486" y="2375368"/>
                  <a:pt x="1165347" y="2371799"/>
                  <a:pt x="1161770" y="2365372"/>
                </a:cubicBezTo>
                <a:cubicBezTo>
                  <a:pt x="1168923" y="2367515"/>
                  <a:pt x="1170354" y="2372512"/>
                  <a:pt x="1171784" y="2377510"/>
                </a:cubicBezTo>
                <a:cubicBezTo>
                  <a:pt x="1171784" y="2367515"/>
                  <a:pt x="1183228" y="2371084"/>
                  <a:pt x="1179652" y="2361802"/>
                </a:cubicBezTo>
                <a:cubicBezTo>
                  <a:pt x="1182514" y="2361802"/>
                  <a:pt x="1187521" y="2368228"/>
                  <a:pt x="1188235" y="2363944"/>
                </a:cubicBezTo>
                <a:cubicBezTo>
                  <a:pt x="1181798" y="2348947"/>
                  <a:pt x="1168207" y="2366801"/>
                  <a:pt x="1161770" y="2354661"/>
                </a:cubicBezTo>
                <a:cubicBezTo>
                  <a:pt x="1167493" y="2353948"/>
                  <a:pt x="1173930" y="2354661"/>
                  <a:pt x="1179652" y="2353234"/>
                </a:cubicBezTo>
                <a:cubicBezTo>
                  <a:pt x="1171068" y="2341806"/>
                  <a:pt x="1175361" y="2331805"/>
                  <a:pt x="1169638" y="2320378"/>
                </a:cubicBezTo>
                <a:cubicBezTo>
                  <a:pt x="1178222" y="2326092"/>
                  <a:pt x="1183944" y="2310378"/>
                  <a:pt x="1193242" y="2303950"/>
                </a:cubicBezTo>
                <a:cubicBezTo>
                  <a:pt x="1191096" y="2310378"/>
                  <a:pt x="1191812" y="2313949"/>
                  <a:pt x="1188951" y="2321092"/>
                </a:cubicBezTo>
                <a:cubicBezTo>
                  <a:pt x="1201826" y="2324663"/>
                  <a:pt x="1212555" y="2325377"/>
                  <a:pt x="1218277" y="2312521"/>
                </a:cubicBezTo>
                <a:cubicBezTo>
                  <a:pt x="1233299" y="2321806"/>
                  <a:pt x="1234729" y="2301807"/>
                  <a:pt x="1250464" y="2311807"/>
                </a:cubicBezTo>
                <a:cubicBezTo>
                  <a:pt x="1249750" y="2305379"/>
                  <a:pt x="1254041" y="2308950"/>
                  <a:pt x="1254757" y="2305379"/>
                </a:cubicBezTo>
                <a:cubicBezTo>
                  <a:pt x="1263340" y="2309664"/>
                  <a:pt x="1263340" y="2309664"/>
                  <a:pt x="1263340" y="2309664"/>
                </a:cubicBezTo>
                <a:cubicBezTo>
                  <a:pt x="1270492" y="2295379"/>
                  <a:pt x="1290520" y="2304664"/>
                  <a:pt x="1298388" y="2298951"/>
                </a:cubicBezTo>
                <a:cubicBezTo>
                  <a:pt x="1296243" y="2298236"/>
                  <a:pt x="1293381" y="2297522"/>
                  <a:pt x="1293381" y="2294664"/>
                </a:cubicBezTo>
                <a:cubicBezTo>
                  <a:pt x="1295527" y="2293237"/>
                  <a:pt x="1296243" y="2284665"/>
                  <a:pt x="1299820" y="2291094"/>
                </a:cubicBezTo>
                <a:cubicBezTo>
                  <a:pt x="1295527" y="2289665"/>
                  <a:pt x="1299104" y="2296807"/>
                  <a:pt x="1301965" y="2296807"/>
                </a:cubicBezTo>
                <a:cubicBezTo>
                  <a:pt x="1303395" y="2293950"/>
                  <a:pt x="1318416" y="2292522"/>
                  <a:pt x="1320562" y="2290379"/>
                </a:cubicBezTo>
                <a:cubicBezTo>
                  <a:pt x="1319846" y="2294664"/>
                  <a:pt x="1314125" y="2297522"/>
                  <a:pt x="1317701" y="2300378"/>
                </a:cubicBezTo>
                <a:cubicBezTo>
                  <a:pt x="1323423" y="2301093"/>
                  <a:pt x="1327000" y="2298236"/>
                  <a:pt x="1332007" y="2297522"/>
                </a:cubicBezTo>
                <a:cubicBezTo>
                  <a:pt x="1331291" y="2290379"/>
                  <a:pt x="1326285" y="2286094"/>
                  <a:pt x="1326285" y="2278951"/>
                </a:cubicBezTo>
                <a:cubicBezTo>
                  <a:pt x="1332722" y="2290379"/>
                  <a:pt x="1342735" y="2303950"/>
                  <a:pt x="1349174" y="2288951"/>
                </a:cubicBezTo>
                <a:cubicBezTo>
                  <a:pt x="1344881" y="2286808"/>
                  <a:pt x="1347028" y="2283951"/>
                  <a:pt x="1342735" y="2285380"/>
                </a:cubicBezTo>
                <a:cubicBezTo>
                  <a:pt x="1345597" y="2271809"/>
                  <a:pt x="1354895" y="2276094"/>
                  <a:pt x="1360618" y="2264666"/>
                </a:cubicBezTo>
                <a:cubicBezTo>
                  <a:pt x="1369916" y="2272523"/>
                  <a:pt x="1374209" y="2253952"/>
                  <a:pt x="1387798" y="2263237"/>
                </a:cubicBezTo>
                <a:cubicBezTo>
                  <a:pt x="1387798" y="2256810"/>
                  <a:pt x="1393521" y="2261810"/>
                  <a:pt x="1392805" y="2253238"/>
                </a:cubicBezTo>
                <a:cubicBezTo>
                  <a:pt x="1391375" y="2251809"/>
                  <a:pt x="1388514" y="2251095"/>
                  <a:pt x="1388514" y="2248953"/>
                </a:cubicBezTo>
                <a:cubicBezTo>
                  <a:pt x="1398528" y="2254667"/>
                  <a:pt x="1398528" y="2236096"/>
                  <a:pt x="1409972" y="2238240"/>
                </a:cubicBezTo>
                <a:cubicBezTo>
                  <a:pt x="1409972" y="2248239"/>
                  <a:pt x="1397097" y="2244667"/>
                  <a:pt x="1399958" y="2252524"/>
                </a:cubicBezTo>
                <a:cubicBezTo>
                  <a:pt x="1408542" y="2252524"/>
                  <a:pt x="1427854" y="2236096"/>
                  <a:pt x="1427138" y="2249667"/>
                </a:cubicBezTo>
                <a:cubicBezTo>
                  <a:pt x="1433577" y="2244667"/>
                  <a:pt x="1440014" y="2231811"/>
                  <a:pt x="1451459" y="2231811"/>
                </a:cubicBezTo>
                <a:cubicBezTo>
                  <a:pt x="1459326" y="2234668"/>
                  <a:pt x="1460041" y="2240382"/>
                  <a:pt x="1465048" y="2236811"/>
                </a:cubicBezTo>
                <a:cubicBezTo>
                  <a:pt x="1469340" y="2242525"/>
                  <a:pt x="1463618" y="2245381"/>
                  <a:pt x="1465764" y="2250382"/>
                </a:cubicBezTo>
                <a:cubicBezTo>
                  <a:pt x="1467910" y="2250382"/>
                  <a:pt x="1468625" y="2248953"/>
                  <a:pt x="1470055" y="2247524"/>
                </a:cubicBezTo>
                <a:cubicBezTo>
                  <a:pt x="1470771" y="2243239"/>
                  <a:pt x="1467910" y="2240382"/>
                  <a:pt x="1470055" y="2235382"/>
                </a:cubicBezTo>
                <a:cubicBezTo>
                  <a:pt x="1476492" y="2236811"/>
                  <a:pt x="1471487" y="2244667"/>
                  <a:pt x="1475062" y="2248239"/>
                </a:cubicBezTo>
                <a:cubicBezTo>
                  <a:pt x="1482216" y="2251095"/>
                  <a:pt x="1474347" y="2234668"/>
                  <a:pt x="1482216" y="2236811"/>
                </a:cubicBezTo>
                <a:cubicBezTo>
                  <a:pt x="1481501" y="2241096"/>
                  <a:pt x="1482216" y="2243953"/>
                  <a:pt x="1485792" y="2245381"/>
                </a:cubicBezTo>
                <a:cubicBezTo>
                  <a:pt x="1490083" y="2239667"/>
                  <a:pt x="1486508" y="2239667"/>
                  <a:pt x="1486508" y="2232526"/>
                </a:cubicBezTo>
                <a:cubicBezTo>
                  <a:pt x="1491515" y="2238240"/>
                  <a:pt x="1488653" y="2226811"/>
                  <a:pt x="1493660" y="2231811"/>
                </a:cubicBezTo>
                <a:cubicBezTo>
                  <a:pt x="1497237" y="2236811"/>
                  <a:pt x="1489369" y="2236811"/>
                  <a:pt x="1493660" y="2241096"/>
                </a:cubicBezTo>
                <a:cubicBezTo>
                  <a:pt x="1500097" y="2245381"/>
                  <a:pt x="1497952" y="2229668"/>
                  <a:pt x="1500097" y="2224669"/>
                </a:cubicBezTo>
                <a:cubicBezTo>
                  <a:pt x="1497237" y="2227525"/>
                  <a:pt x="1487938" y="2225383"/>
                  <a:pt x="1489369" y="2216811"/>
                </a:cubicBezTo>
                <a:cubicBezTo>
                  <a:pt x="1493660" y="2215741"/>
                  <a:pt x="1498130" y="2215205"/>
                  <a:pt x="1502244" y="2213776"/>
                </a:cubicBezTo>
                <a:lnTo>
                  <a:pt x="1512610" y="2205668"/>
                </a:lnTo>
                <a:lnTo>
                  <a:pt x="1515030" y="2209402"/>
                </a:lnTo>
                <a:cubicBezTo>
                  <a:pt x="1515476" y="2212704"/>
                  <a:pt x="1515834" y="2216097"/>
                  <a:pt x="1519411" y="2217526"/>
                </a:cubicBezTo>
                <a:cubicBezTo>
                  <a:pt x="1519411" y="2206812"/>
                  <a:pt x="1529425" y="2219669"/>
                  <a:pt x="1530855" y="2212526"/>
                </a:cubicBezTo>
                <a:cubicBezTo>
                  <a:pt x="1527279" y="2208240"/>
                  <a:pt x="1520841" y="2212526"/>
                  <a:pt x="1520841" y="2201099"/>
                </a:cubicBezTo>
                <a:cubicBezTo>
                  <a:pt x="1525848" y="2202526"/>
                  <a:pt x="1527993" y="2206098"/>
                  <a:pt x="1531570" y="2208954"/>
                </a:cubicBezTo>
                <a:cubicBezTo>
                  <a:pt x="1533716" y="2194670"/>
                  <a:pt x="1533716" y="2194670"/>
                  <a:pt x="1533716" y="2194670"/>
                </a:cubicBezTo>
                <a:cubicBezTo>
                  <a:pt x="1542299" y="2196812"/>
                  <a:pt x="1545876" y="2188242"/>
                  <a:pt x="1554459" y="2190384"/>
                </a:cubicBezTo>
                <a:cubicBezTo>
                  <a:pt x="1553744" y="2199670"/>
                  <a:pt x="1551598" y="2186813"/>
                  <a:pt x="1550167" y="2192527"/>
                </a:cubicBezTo>
                <a:cubicBezTo>
                  <a:pt x="1550167" y="2195385"/>
                  <a:pt x="1553028" y="2196812"/>
                  <a:pt x="1554459" y="2198955"/>
                </a:cubicBezTo>
                <a:cubicBezTo>
                  <a:pt x="1555890" y="2191098"/>
                  <a:pt x="1562327" y="2180385"/>
                  <a:pt x="1570195" y="2178956"/>
                </a:cubicBezTo>
                <a:cubicBezTo>
                  <a:pt x="1575202" y="2180385"/>
                  <a:pt x="1572340" y="2186099"/>
                  <a:pt x="1577347" y="2187528"/>
                </a:cubicBezTo>
                <a:cubicBezTo>
                  <a:pt x="1583070" y="2186099"/>
                  <a:pt x="1585216" y="2187528"/>
                  <a:pt x="1584501" y="2178242"/>
                </a:cubicBezTo>
                <a:cubicBezTo>
                  <a:pt x="1590938" y="2178956"/>
                  <a:pt x="1588793" y="2184670"/>
                  <a:pt x="1591654" y="2188242"/>
                </a:cubicBezTo>
                <a:cubicBezTo>
                  <a:pt x="1594514" y="2186099"/>
                  <a:pt x="1597375" y="2182528"/>
                  <a:pt x="1600237" y="2179670"/>
                </a:cubicBezTo>
                <a:cubicBezTo>
                  <a:pt x="1599522" y="2183956"/>
                  <a:pt x="1600058" y="2185205"/>
                  <a:pt x="1601400" y="2185742"/>
                </a:cubicBezTo>
                <a:lnTo>
                  <a:pt x="1606513" y="2187267"/>
                </a:lnTo>
                <a:lnTo>
                  <a:pt x="1608534" y="2181800"/>
                </a:lnTo>
                <a:cubicBezTo>
                  <a:pt x="1609931" y="2180852"/>
                  <a:pt x="1611410" y="2181423"/>
                  <a:pt x="1611410" y="2184456"/>
                </a:cubicBezTo>
                <a:lnTo>
                  <a:pt x="1607222" y="2187477"/>
                </a:lnTo>
                <a:lnTo>
                  <a:pt x="1607389" y="2187528"/>
                </a:lnTo>
                <a:lnTo>
                  <a:pt x="1606921" y="2187694"/>
                </a:lnTo>
                <a:lnTo>
                  <a:pt x="1606149" y="2188251"/>
                </a:lnTo>
                <a:lnTo>
                  <a:pt x="1606270" y="2187925"/>
                </a:lnTo>
                <a:lnTo>
                  <a:pt x="1575202" y="2198955"/>
                </a:lnTo>
                <a:cubicBezTo>
                  <a:pt x="1578779" y="2201813"/>
                  <a:pt x="1575917" y="2208240"/>
                  <a:pt x="1578779" y="2211812"/>
                </a:cubicBezTo>
                <a:cubicBezTo>
                  <a:pt x="1590223" y="2203240"/>
                  <a:pt x="1618834" y="2205384"/>
                  <a:pt x="1615973" y="2181099"/>
                </a:cubicBezTo>
                <a:cubicBezTo>
                  <a:pt x="1620265" y="2178242"/>
                  <a:pt x="1618119" y="2185384"/>
                  <a:pt x="1623126" y="2187528"/>
                </a:cubicBezTo>
                <a:cubicBezTo>
                  <a:pt x="1625271" y="2181099"/>
                  <a:pt x="1630278" y="2181099"/>
                  <a:pt x="1633855" y="2177529"/>
                </a:cubicBezTo>
                <a:cubicBezTo>
                  <a:pt x="1631710" y="2171100"/>
                  <a:pt x="1636717" y="2171813"/>
                  <a:pt x="1633855" y="2166814"/>
                </a:cubicBezTo>
                <a:cubicBezTo>
                  <a:pt x="1630278" y="2167528"/>
                  <a:pt x="1625271" y="2166099"/>
                  <a:pt x="1624556" y="2172528"/>
                </a:cubicBezTo>
                <a:cubicBezTo>
                  <a:pt x="1625987" y="2173957"/>
                  <a:pt x="1628848" y="2174671"/>
                  <a:pt x="1628848" y="2177529"/>
                </a:cubicBezTo>
                <a:cubicBezTo>
                  <a:pt x="1624556" y="2174671"/>
                  <a:pt x="1623841" y="2181814"/>
                  <a:pt x="1619549" y="2178956"/>
                </a:cubicBezTo>
                <a:cubicBezTo>
                  <a:pt x="1620265" y="2171813"/>
                  <a:pt x="1613827" y="2168243"/>
                  <a:pt x="1613827" y="2161100"/>
                </a:cubicBezTo>
                <a:cubicBezTo>
                  <a:pt x="1618834" y="2158244"/>
                  <a:pt x="1616689" y="2165385"/>
                  <a:pt x="1621696" y="2166814"/>
                </a:cubicBezTo>
                <a:cubicBezTo>
                  <a:pt x="1621696" y="2153243"/>
                  <a:pt x="1641008" y="2168957"/>
                  <a:pt x="1633140" y="2151815"/>
                </a:cubicBezTo>
                <a:cubicBezTo>
                  <a:pt x="1635285" y="2151815"/>
                  <a:pt x="1637431" y="2150387"/>
                  <a:pt x="1637431" y="2147529"/>
                </a:cubicBezTo>
                <a:cubicBezTo>
                  <a:pt x="1642438" y="2146816"/>
                  <a:pt x="1643154" y="2156815"/>
                  <a:pt x="1646015" y="2151815"/>
                </a:cubicBezTo>
                <a:cubicBezTo>
                  <a:pt x="1646015" y="2148958"/>
                  <a:pt x="1643154" y="2148243"/>
                  <a:pt x="1643154" y="2146101"/>
                </a:cubicBezTo>
                <a:cubicBezTo>
                  <a:pt x="1648161" y="2144673"/>
                  <a:pt x="1652452" y="2140388"/>
                  <a:pt x="1658175" y="2141102"/>
                </a:cubicBezTo>
                <a:cubicBezTo>
                  <a:pt x="1652452" y="2137530"/>
                  <a:pt x="1662466" y="2136101"/>
                  <a:pt x="1657459" y="2133959"/>
                </a:cubicBezTo>
                <a:cubicBezTo>
                  <a:pt x="1654598" y="2139673"/>
                  <a:pt x="1648161" y="2136816"/>
                  <a:pt x="1643154" y="2136816"/>
                </a:cubicBezTo>
                <a:cubicBezTo>
                  <a:pt x="1651022" y="2135387"/>
                  <a:pt x="1650306" y="2128958"/>
                  <a:pt x="1656029" y="2124673"/>
                </a:cubicBezTo>
                <a:cubicBezTo>
                  <a:pt x="1657459" y="2126817"/>
                  <a:pt x="1655313" y="2131816"/>
                  <a:pt x="1659605" y="2132530"/>
                </a:cubicBezTo>
                <a:cubicBezTo>
                  <a:pt x="1660320" y="2130387"/>
                  <a:pt x="1662466" y="2131102"/>
                  <a:pt x="1662466" y="2127531"/>
                </a:cubicBezTo>
                <a:cubicBezTo>
                  <a:pt x="1659605" y="2124673"/>
                  <a:pt x="1660320" y="2119674"/>
                  <a:pt x="1657459" y="2116818"/>
                </a:cubicBezTo>
                <a:cubicBezTo>
                  <a:pt x="1654598" y="2122532"/>
                  <a:pt x="1648161" y="2118959"/>
                  <a:pt x="1646731" y="2128245"/>
                </a:cubicBezTo>
                <a:cubicBezTo>
                  <a:pt x="1641008" y="2126817"/>
                  <a:pt x="1641008" y="2123246"/>
                  <a:pt x="1637431" y="2121103"/>
                </a:cubicBezTo>
                <a:cubicBezTo>
                  <a:pt x="1630278" y="2129673"/>
                  <a:pt x="1633140" y="2143244"/>
                  <a:pt x="1620265" y="2138244"/>
                </a:cubicBezTo>
                <a:cubicBezTo>
                  <a:pt x="1616689" y="2133959"/>
                  <a:pt x="1625271" y="2131816"/>
                  <a:pt x="1618119" y="2128245"/>
                </a:cubicBezTo>
                <a:cubicBezTo>
                  <a:pt x="1618119" y="2137530"/>
                  <a:pt x="1617403" y="2138244"/>
                  <a:pt x="1612396" y="2140388"/>
                </a:cubicBezTo>
                <a:cubicBezTo>
                  <a:pt x="1608821" y="2136816"/>
                  <a:pt x="1619549" y="2131102"/>
                  <a:pt x="1611682" y="2126817"/>
                </a:cubicBezTo>
                <a:cubicBezTo>
                  <a:pt x="1611682" y="2135387"/>
                  <a:pt x="1606675" y="2134674"/>
                  <a:pt x="1609535" y="2146101"/>
                </a:cubicBezTo>
                <a:cubicBezTo>
                  <a:pt x="1599521" y="2142529"/>
                  <a:pt x="1612396" y="2136101"/>
                  <a:pt x="1603814" y="2131816"/>
                </a:cubicBezTo>
                <a:cubicBezTo>
                  <a:pt x="1602382" y="2142529"/>
                  <a:pt x="1595230" y="2138959"/>
                  <a:pt x="1602382" y="2146101"/>
                </a:cubicBezTo>
                <a:cubicBezTo>
                  <a:pt x="1593800" y="2140388"/>
                  <a:pt x="1588793" y="2143244"/>
                  <a:pt x="1593084" y="2151815"/>
                </a:cubicBezTo>
                <a:cubicBezTo>
                  <a:pt x="1590938" y="2151101"/>
                  <a:pt x="1588793" y="2150387"/>
                  <a:pt x="1588793" y="2153957"/>
                </a:cubicBezTo>
                <a:cubicBezTo>
                  <a:pt x="1585216" y="2153243"/>
                  <a:pt x="1583786" y="2141815"/>
                  <a:pt x="1579494" y="2147529"/>
                </a:cubicBezTo>
                <a:cubicBezTo>
                  <a:pt x="1579494" y="2151815"/>
                  <a:pt x="1581640" y="2155386"/>
                  <a:pt x="1582354" y="2159672"/>
                </a:cubicBezTo>
                <a:cubicBezTo>
                  <a:pt x="1579494" y="2161814"/>
                  <a:pt x="1573056" y="2168957"/>
                  <a:pt x="1570195" y="2161814"/>
                </a:cubicBezTo>
                <a:cubicBezTo>
                  <a:pt x="1574487" y="2163243"/>
                  <a:pt x="1575917" y="2157529"/>
                  <a:pt x="1579494" y="2158244"/>
                </a:cubicBezTo>
                <a:cubicBezTo>
                  <a:pt x="1568049" y="2154672"/>
                  <a:pt x="1561612" y="2170386"/>
                  <a:pt x="1553744" y="2153243"/>
                </a:cubicBezTo>
                <a:cubicBezTo>
                  <a:pt x="1551598" y="2161814"/>
                  <a:pt x="1543014" y="2155386"/>
                  <a:pt x="1541584" y="2163958"/>
                </a:cubicBezTo>
                <a:cubicBezTo>
                  <a:pt x="1545160" y="2161814"/>
                  <a:pt x="1552313" y="2168957"/>
                  <a:pt x="1553028" y="2158958"/>
                </a:cubicBezTo>
                <a:cubicBezTo>
                  <a:pt x="1559466" y="2162529"/>
                  <a:pt x="1559466" y="2162529"/>
                  <a:pt x="1559466" y="2162529"/>
                </a:cubicBezTo>
                <a:cubicBezTo>
                  <a:pt x="1558751" y="2165385"/>
                  <a:pt x="1558035" y="2168243"/>
                  <a:pt x="1558035" y="2170386"/>
                </a:cubicBezTo>
                <a:cubicBezTo>
                  <a:pt x="1553028" y="2168243"/>
                  <a:pt x="1547306" y="2170386"/>
                  <a:pt x="1540153" y="2169671"/>
                </a:cubicBezTo>
                <a:cubicBezTo>
                  <a:pt x="1538723" y="2166099"/>
                  <a:pt x="1540153" y="2160386"/>
                  <a:pt x="1535146" y="2158958"/>
                </a:cubicBezTo>
                <a:cubicBezTo>
                  <a:pt x="1533000" y="2169671"/>
                  <a:pt x="1520841" y="2166814"/>
                  <a:pt x="1517979" y="2166814"/>
                </a:cubicBezTo>
                <a:cubicBezTo>
                  <a:pt x="1520125" y="2174671"/>
                  <a:pt x="1512972" y="2177529"/>
                  <a:pt x="1517979" y="2184670"/>
                </a:cubicBezTo>
                <a:cubicBezTo>
                  <a:pt x="1516549" y="2183956"/>
                  <a:pt x="1515834" y="2185384"/>
                  <a:pt x="1515834" y="2187528"/>
                </a:cubicBezTo>
                <a:cubicBezTo>
                  <a:pt x="1511542" y="2179670"/>
                  <a:pt x="1506535" y="2182528"/>
                  <a:pt x="1505820" y="2173957"/>
                </a:cubicBezTo>
                <a:cubicBezTo>
                  <a:pt x="1502244" y="2176100"/>
                  <a:pt x="1504390" y="2185384"/>
                  <a:pt x="1506535" y="2189670"/>
                </a:cubicBezTo>
                <a:cubicBezTo>
                  <a:pt x="1499383" y="2187528"/>
                  <a:pt x="1490083" y="2205384"/>
                  <a:pt x="1490799" y="2189670"/>
                </a:cubicBezTo>
                <a:cubicBezTo>
                  <a:pt x="1487938" y="2188956"/>
                  <a:pt x="1482931" y="2196812"/>
                  <a:pt x="1480069" y="2188956"/>
                </a:cubicBezTo>
                <a:cubicBezTo>
                  <a:pt x="1482216" y="2186099"/>
                  <a:pt x="1485792" y="2188242"/>
                  <a:pt x="1486508" y="2183242"/>
                </a:cubicBezTo>
                <a:cubicBezTo>
                  <a:pt x="1479355" y="2176100"/>
                  <a:pt x="1479355" y="2186813"/>
                  <a:pt x="1473632" y="2185384"/>
                </a:cubicBezTo>
                <a:cubicBezTo>
                  <a:pt x="1474347" y="2181099"/>
                  <a:pt x="1474347" y="2181099"/>
                  <a:pt x="1474347" y="2181099"/>
                </a:cubicBezTo>
                <a:cubicBezTo>
                  <a:pt x="1473632" y="2180385"/>
                  <a:pt x="1472917" y="2178956"/>
                  <a:pt x="1473632" y="2176814"/>
                </a:cubicBezTo>
                <a:cubicBezTo>
                  <a:pt x="1476492" y="2177529"/>
                  <a:pt x="1479355" y="2180385"/>
                  <a:pt x="1480785" y="2178242"/>
                </a:cubicBezTo>
                <a:cubicBezTo>
                  <a:pt x="1480785" y="2175385"/>
                  <a:pt x="1482216" y="2172528"/>
                  <a:pt x="1480069" y="2171100"/>
                </a:cubicBezTo>
                <a:cubicBezTo>
                  <a:pt x="1474347" y="2172528"/>
                  <a:pt x="1465764" y="2172528"/>
                  <a:pt x="1468625" y="2184670"/>
                </a:cubicBezTo>
                <a:cubicBezTo>
                  <a:pt x="1460041" y="2185384"/>
                  <a:pt x="1452889" y="2187528"/>
                  <a:pt x="1447166" y="2195385"/>
                </a:cubicBezTo>
                <a:cubicBezTo>
                  <a:pt x="1451459" y="2198955"/>
                  <a:pt x="1453604" y="2203955"/>
                  <a:pt x="1453604" y="2208954"/>
                </a:cubicBezTo>
                <a:cubicBezTo>
                  <a:pt x="1446452" y="2196812"/>
                  <a:pt x="1451459" y="2212526"/>
                  <a:pt x="1442875" y="2210383"/>
                </a:cubicBezTo>
                <a:cubicBezTo>
                  <a:pt x="1440014" y="2201813"/>
                  <a:pt x="1448597" y="2198241"/>
                  <a:pt x="1442875" y="2192527"/>
                </a:cubicBezTo>
                <a:cubicBezTo>
                  <a:pt x="1435007" y="2196812"/>
                  <a:pt x="1424277" y="2195385"/>
                  <a:pt x="1419986" y="2208954"/>
                </a:cubicBezTo>
                <a:cubicBezTo>
                  <a:pt x="1408542" y="2202526"/>
                  <a:pt x="1398528" y="2216097"/>
                  <a:pt x="1388514" y="2209669"/>
                </a:cubicBezTo>
                <a:cubicBezTo>
                  <a:pt x="1388514" y="2206098"/>
                  <a:pt x="1391375" y="2206098"/>
                  <a:pt x="1389229" y="2203955"/>
                </a:cubicBezTo>
                <a:cubicBezTo>
                  <a:pt x="1383507" y="2204669"/>
                  <a:pt x="1384937" y="2191813"/>
                  <a:pt x="1379930" y="2196812"/>
                </a:cubicBezTo>
                <a:cubicBezTo>
                  <a:pt x="1380646" y="2201813"/>
                  <a:pt x="1384222" y="2203955"/>
                  <a:pt x="1384937" y="2208240"/>
                </a:cubicBezTo>
                <a:cubicBezTo>
                  <a:pt x="1382791" y="2218240"/>
                  <a:pt x="1374923" y="2216811"/>
                  <a:pt x="1369916" y="2222525"/>
                </a:cubicBezTo>
                <a:cubicBezTo>
                  <a:pt x="1374209" y="2224669"/>
                  <a:pt x="1379930" y="2226096"/>
                  <a:pt x="1379216" y="2231097"/>
                </a:cubicBezTo>
                <a:cubicBezTo>
                  <a:pt x="1375639" y="2233953"/>
                  <a:pt x="1370632" y="2231811"/>
                  <a:pt x="1367770" y="2236096"/>
                </a:cubicBezTo>
                <a:cubicBezTo>
                  <a:pt x="1369202" y="2231811"/>
                  <a:pt x="1363479" y="2231097"/>
                  <a:pt x="1364195" y="2227525"/>
                </a:cubicBezTo>
                <a:lnTo>
                  <a:pt x="1370811" y="2227525"/>
                </a:lnTo>
                <a:cubicBezTo>
                  <a:pt x="1369916" y="2227169"/>
                  <a:pt x="1369558" y="2225740"/>
                  <a:pt x="1368486" y="2221097"/>
                </a:cubicBezTo>
                <a:cubicBezTo>
                  <a:pt x="1362048" y="2224669"/>
                  <a:pt x="1354181" y="2224669"/>
                  <a:pt x="1347742" y="2228239"/>
                </a:cubicBezTo>
                <a:cubicBezTo>
                  <a:pt x="1349888" y="2221811"/>
                  <a:pt x="1344167" y="2214668"/>
                  <a:pt x="1339160" y="2216811"/>
                </a:cubicBezTo>
                <a:cubicBezTo>
                  <a:pt x="1339160" y="2208954"/>
                  <a:pt x="1347028" y="2218955"/>
                  <a:pt x="1347028" y="2212526"/>
                </a:cubicBezTo>
                <a:cubicBezTo>
                  <a:pt x="1342021" y="2206812"/>
                  <a:pt x="1334153" y="2204669"/>
                  <a:pt x="1332007" y="2217526"/>
                </a:cubicBezTo>
                <a:cubicBezTo>
                  <a:pt x="1337728" y="2222525"/>
                  <a:pt x="1337728" y="2221097"/>
                  <a:pt x="1337728" y="2226811"/>
                </a:cubicBezTo>
                <a:cubicBezTo>
                  <a:pt x="1344167" y="2227525"/>
                  <a:pt x="1338444" y="2216811"/>
                  <a:pt x="1345597" y="2220383"/>
                </a:cubicBezTo>
                <a:cubicBezTo>
                  <a:pt x="1344881" y="2225383"/>
                  <a:pt x="1342021" y="2224669"/>
                  <a:pt x="1342021" y="2231097"/>
                </a:cubicBezTo>
                <a:cubicBezTo>
                  <a:pt x="1331291" y="2233953"/>
                  <a:pt x="1315555" y="2233953"/>
                  <a:pt x="1312694" y="2246810"/>
                </a:cubicBezTo>
                <a:cubicBezTo>
                  <a:pt x="1307687" y="2245381"/>
                  <a:pt x="1308402" y="2240382"/>
                  <a:pt x="1303395" y="2239667"/>
                </a:cubicBezTo>
                <a:cubicBezTo>
                  <a:pt x="1303395" y="2241810"/>
                  <a:pt x="1301965" y="2241096"/>
                  <a:pt x="1301250" y="2242525"/>
                </a:cubicBezTo>
                <a:cubicBezTo>
                  <a:pt x="1299104" y="2245381"/>
                  <a:pt x="1304825" y="2251809"/>
                  <a:pt x="1299820" y="2250382"/>
                </a:cubicBezTo>
                <a:cubicBezTo>
                  <a:pt x="1292666" y="2245381"/>
                  <a:pt x="1273354" y="2250382"/>
                  <a:pt x="1274785" y="2263237"/>
                </a:cubicBezTo>
                <a:cubicBezTo>
                  <a:pt x="1268347" y="2263952"/>
                  <a:pt x="1274785" y="2256096"/>
                  <a:pt x="1270492" y="2255381"/>
                </a:cubicBezTo>
                <a:cubicBezTo>
                  <a:pt x="1269778" y="2258238"/>
                  <a:pt x="1266917" y="2254667"/>
                  <a:pt x="1264055" y="2253952"/>
                </a:cubicBezTo>
                <a:cubicBezTo>
                  <a:pt x="1264771" y="2261095"/>
                  <a:pt x="1260478" y="2258952"/>
                  <a:pt x="1256187" y="2256810"/>
                </a:cubicBezTo>
                <a:cubicBezTo>
                  <a:pt x="1256187" y="2258952"/>
                  <a:pt x="1258333" y="2260381"/>
                  <a:pt x="1256903" y="2263237"/>
                </a:cubicBezTo>
                <a:cubicBezTo>
                  <a:pt x="1252611" y="2260381"/>
                  <a:pt x="1251180" y="2265380"/>
                  <a:pt x="1246889" y="2262524"/>
                </a:cubicBezTo>
                <a:cubicBezTo>
                  <a:pt x="1247604" y="2258952"/>
                  <a:pt x="1246173" y="2256810"/>
                  <a:pt x="1244743" y="2254667"/>
                </a:cubicBezTo>
                <a:cubicBezTo>
                  <a:pt x="1244027" y="2254667"/>
                  <a:pt x="1244027" y="2255381"/>
                  <a:pt x="1244027" y="2255381"/>
                </a:cubicBezTo>
                <a:cubicBezTo>
                  <a:pt x="1244743" y="2256096"/>
                  <a:pt x="1244743" y="2256810"/>
                  <a:pt x="1244743" y="2258238"/>
                </a:cubicBezTo>
                <a:cubicBezTo>
                  <a:pt x="1243312" y="2257523"/>
                  <a:pt x="1242597" y="2257523"/>
                  <a:pt x="1241882" y="2258238"/>
                </a:cubicBezTo>
                <a:cubicBezTo>
                  <a:pt x="1241166" y="2258952"/>
                  <a:pt x="1240450" y="2259666"/>
                  <a:pt x="1239736" y="2261095"/>
                </a:cubicBezTo>
                <a:cubicBezTo>
                  <a:pt x="1242597" y="2263237"/>
                  <a:pt x="1244027" y="2260381"/>
                  <a:pt x="1246889" y="2262524"/>
                </a:cubicBezTo>
                <a:cubicBezTo>
                  <a:pt x="1243312" y="2266095"/>
                  <a:pt x="1239736" y="2267523"/>
                  <a:pt x="1239736" y="2271809"/>
                </a:cubicBezTo>
                <a:cubicBezTo>
                  <a:pt x="1238305" y="2261095"/>
                  <a:pt x="1231868" y="2274666"/>
                  <a:pt x="1226861" y="2265380"/>
                </a:cubicBezTo>
                <a:cubicBezTo>
                  <a:pt x="1218277" y="2275381"/>
                  <a:pt x="1207549" y="2279666"/>
                  <a:pt x="1193242" y="2276094"/>
                </a:cubicBezTo>
                <a:cubicBezTo>
                  <a:pt x="1192528" y="2284665"/>
                  <a:pt x="1191812" y="2280380"/>
                  <a:pt x="1187521" y="2277523"/>
                </a:cubicBezTo>
                <a:cubicBezTo>
                  <a:pt x="1182514" y="2284665"/>
                  <a:pt x="1171784" y="2291808"/>
                  <a:pt x="1165347" y="2285380"/>
                </a:cubicBezTo>
                <a:cubicBezTo>
                  <a:pt x="1164631" y="2296807"/>
                  <a:pt x="1148895" y="2290379"/>
                  <a:pt x="1145319" y="2286808"/>
                </a:cubicBezTo>
                <a:cubicBezTo>
                  <a:pt x="1146749" y="2286808"/>
                  <a:pt x="1151756" y="2282522"/>
                  <a:pt x="1148180" y="2281093"/>
                </a:cubicBezTo>
                <a:cubicBezTo>
                  <a:pt x="1144604" y="2281093"/>
                  <a:pt x="1141742" y="2282522"/>
                  <a:pt x="1140312" y="2286094"/>
                </a:cubicBezTo>
                <a:cubicBezTo>
                  <a:pt x="1142458" y="2287522"/>
                  <a:pt x="1143888" y="2288236"/>
                  <a:pt x="1143174" y="2291808"/>
                </a:cubicBezTo>
                <a:cubicBezTo>
                  <a:pt x="1137451" y="2291094"/>
                  <a:pt x="1134590" y="2297522"/>
                  <a:pt x="1131013" y="2300378"/>
                </a:cubicBezTo>
                <a:cubicBezTo>
                  <a:pt x="1136735" y="2284665"/>
                  <a:pt x="1131728" y="2274666"/>
                  <a:pt x="1143174" y="2278951"/>
                </a:cubicBezTo>
                <a:cubicBezTo>
                  <a:pt x="1146034" y="2270380"/>
                  <a:pt x="1153187" y="2271094"/>
                  <a:pt x="1156763" y="2263952"/>
                </a:cubicBezTo>
                <a:cubicBezTo>
                  <a:pt x="1161770" y="2265380"/>
                  <a:pt x="1161770" y="2271809"/>
                  <a:pt x="1166061" y="2268952"/>
                </a:cubicBezTo>
                <a:cubicBezTo>
                  <a:pt x="1166777" y="2273237"/>
                  <a:pt x="1160340" y="2273237"/>
                  <a:pt x="1164631" y="2276808"/>
                </a:cubicBezTo>
                <a:cubicBezTo>
                  <a:pt x="1173930" y="2271094"/>
                  <a:pt x="1186089" y="2264666"/>
                  <a:pt x="1184659" y="2252524"/>
                </a:cubicBezTo>
                <a:cubicBezTo>
                  <a:pt x="1191096" y="2254667"/>
                  <a:pt x="1187521" y="2261810"/>
                  <a:pt x="1193242" y="2263237"/>
                </a:cubicBezTo>
                <a:cubicBezTo>
                  <a:pt x="1193958" y="2251095"/>
                  <a:pt x="1206118" y="2256810"/>
                  <a:pt x="1209694" y="2253952"/>
                </a:cubicBezTo>
                <a:cubicBezTo>
                  <a:pt x="1206833" y="2255381"/>
                  <a:pt x="1205403" y="2259666"/>
                  <a:pt x="1203972" y="2264666"/>
                </a:cubicBezTo>
                <a:cubicBezTo>
                  <a:pt x="1198249" y="2259666"/>
                  <a:pt x="1190382" y="2265380"/>
                  <a:pt x="1193958" y="2271809"/>
                </a:cubicBezTo>
                <a:cubicBezTo>
                  <a:pt x="1202542" y="2274666"/>
                  <a:pt x="1206118" y="2265380"/>
                  <a:pt x="1213986" y="2267523"/>
                </a:cubicBezTo>
                <a:cubicBezTo>
                  <a:pt x="1215416" y="2261095"/>
                  <a:pt x="1215416" y="2261095"/>
                  <a:pt x="1215416" y="2261095"/>
                </a:cubicBezTo>
                <a:cubicBezTo>
                  <a:pt x="1211840" y="2256810"/>
                  <a:pt x="1208263" y="2263237"/>
                  <a:pt x="1208979" y="2258238"/>
                </a:cubicBezTo>
                <a:cubicBezTo>
                  <a:pt x="1211840" y="2260381"/>
                  <a:pt x="1210410" y="2251809"/>
                  <a:pt x="1211840" y="2248953"/>
                </a:cubicBezTo>
                <a:cubicBezTo>
                  <a:pt x="1224715" y="2255381"/>
                  <a:pt x="1217562" y="2235382"/>
                  <a:pt x="1226861" y="2234668"/>
                </a:cubicBezTo>
                <a:cubicBezTo>
                  <a:pt x="1228291" y="2241096"/>
                  <a:pt x="1221854" y="2242525"/>
                  <a:pt x="1225429" y="2244667"/>
                </a:cubicBezTo>
                <a:cubicBezTo>
                  <a:pt x="1231152" y="2241096"/>
                  <a:pt x="1237590" y="2239667"/>
                  <a:pt x="1242597" y="2234668"/>
                </a:cubicBezTo>
                <a:cubicBezTo>
                  <a:pt x="1247604" y="2235382"/>
                  <a:pt x="1246173" y="2239667"/>
                  <a:pt x="1250464" y="2240382"/>
                </a:cubicBezTo>
                <a:cubicBezTo>
                  <a:pt x="1251896" y="2235382"/>
                  <a:pt x="1254757" y="2231097"/>
                  <a:pt x="1256187" y="2228239"/>
                </a:cubicBezTo>
                <a:cubicBezTo>
                  <a:pt x="1260478" y="2232526"/>
                  <a:pt x="1255471" y="2241810"/>
                  <a:pt x="1258333" y="2246810"/>
                </a:cubicBezTo>
                <a:cubicBezTo>
                  <a:pt x="1261910" y="2248953"/>
                  <a:pt x="1262625" y="2243953"/>
                  <a:pt x="1265485" y="2243953"/>
                </a:cubicBezTo>
                <a:cubicBezTo>
                  <a:pt x="1261194" y="2237525"/>
                  <a:pt x="1268347" y="2235382"/>
                  <a:pt x="1270492" y="2235382"/>
                </a:cubicBezTo>
                <a:cubicBezTo>
                  <a:pt x="1266201" y="2228954"/>
                  <a:pt x="1272638" y="2228954"/>
                  <a:pt x="1271208" y="2224669"/>
                </a:cubicBezTo>
                <a:cubicBezTo>
                  <a:pt x="1269778" y="2224669"/>
                  <a:pt x="1269062" y="2223954"/>
                  <a:pt x="1269778" y="2221811"/>
                </a:cubicBezTo>
                <a:cubicBezTo>
                  <a:pt x="1276215" y="2223240"/>
                  <a:pt x="1270492" y="2231097"/>
                  <a:pt x="1276930" y="2232526"/>
                </a:cubicBezTo>
                <a:cubicBezTo>
                  <a:pt x="1284083" y="2232526"/>
                  <a:pt x="1280506" y="2213241"/>
                  <a:pt x="1286944" y="2216097"/>
                </a:cubicBezTo>
                <a:cubicBezTo>
                  <a:pt x="1285513" y="2220383"/>
                  <a:pt x="1285513" y="2223240"/>
                  <a:pt x="1288374" y="2225383"/>
                </a:cubicBezTo>
                <a:cubicBezTo>
                  <a:pt x="1299104" y="2227525"/>
                  <a:pt x="1296243" y="2207527"/>
                  <a:pt x="1297673" y="2203955"/>
                </a:cubicBezTo>
                <a:cubicBezTo>
                  <a:pt x="1296958" y="2208240"/>
                  <a:pt x="1301250" y="2210383"/>
                  <a:pt x="1302680" y="2213241"/>
                </a:cubicBezTo>
                <a:cubicBezTo>
                  <a:pt x="1301965" y="2218955"/>
                  <a:pt x="1295527" y="2223954"/>
                  <a:pt x="1298388" y="2228239"/>
                </a:cubicBezTo>
                <a:cubicBezTo>
                  <a:pt x="1311264" y="2228239"/>
                  <a:pt x="1304825" y="2215383"/>
                  <a:pt x="1311264" y="2206812"/>
                </a:cubicBezTo>
                <a:cubicBezTo>
                  <a:pt x="1314125" y="2208240"/>
                  <a:pt x="1314125" y="2211098"/>
                  <a:pt x="1316986" y="2211812"/>
                </a:cubicBezTo>
                <a:cubicBezTo>
                  <a:pt x="1319132" y="2200384"/>
                  <a:pt x="1319132" y="2200384"/>
                  <a:pt x="1319132" y="2200384"/>
                </a:cubicBezTo>
                <a:cubicBezTo>
                  <a:pt x="1316271" y="2198955"/>
                  <a:pt x="1311979" y="2207527"/>
                  <a:pt x="1310548" y="2200384"/>
                </a:cubicBezTo>
                <a:cubicBezTo>
                  <a:pt x="1314839" y="2198241"/>
                  <a:pt x="1319846" y="2198955"/>
                  <a:pt x="1322708" y="2193241"/>
                </a:cubicBezTo>
                <a:cubicBezTo>
                  <a:pt x="1309118" y="2196099"/>
                  <a:pt x="1297673" y="2201813"/>
                  <a:pt x="1284799" y="2206098"/>
                </a:cubicBezTo>
                <a:cubicBezTo>
                  <a:pt x="1289806" y="2190384"/>
                  <a:pt x="1319132" y="2200384"/>
                  <a:pt x="1315555" y="2183242"/>
                </a:cubicBezTo>
                <a:cubicBezTo>
                  <a:pt x="1316271" y="2177529"/>
                  <a:pt x="1320562" y="2177529"/>
                  <a:pt x="1323423" y="2176814"/>
                </a:cubicBezTo>
                <a:cubicBezTo>
                  <a:pt x="1323423" y="2178956"/>
                  <a:pt x="1322708" y="2182528"/>
                  <a:pt x="1324139" y="2183242"/>
                </a:cubicBezTo>
                <a:cubicBezTo>
                  <a:pt x="1330576" y="2180385"/>
                  <a:pt x="1339874" y="2182528"/>
                  <a:pt x="1346312" y="2179670"/>
                </a:cubicBezTo>
                <a:cubicBezTo>
                  <a:pt x="1346312" y="2181814"/>
                  <a:pt x="1344881" y="2185384"/>
                  <a:pt x="1347028" y="2186099"/>
                </a:cubicBezTo>
                <a:cubicBezTo>
                  <a:pt x="1347742" y="2181099"/>
                  <a:pt x="1354181" y="2186813"/>
                  <a:pt x="1354895" y="2179670"/>
                </a:cubicBezTo>
                <a:cubicBezTo>
                  <a:pt x="1352035" y="2178956"/>
                  <a:pt x="1349888" y="2181814"/>
                  <a:pt x="1346312" y="2179670"/>
                </a:cubicBezTo>
                <a:cubicBezTo>
                  <a:pt x="1349888" y="2169671"/>
                  <a:pt x="1354181" y="2169671"/>
                  <a:pt x="1354181" y="2155386"/>
                </a:cubicBezTo>
                <a:cubicBezTo>
                  <a:pt x="1361333" y="2158244"/>
                  <a:pt x="1354895" y="2148958"/>
                  <a:pt x="1367055" y="2151815"/>
                </a:cubicBezTo>
                <a:cubicBezTo>
                  <a:pt x="1368486" y="2137530"/>
                  <a:pt x="1387083" y="2139673"/>
                  <a:pt x="1396382" y="2134674"/>
                </a:cubicBezTo>
                <a:cubicBezTo>
                  <a:pt x="1396382" y="2136816"/>
                  <a:pt x="1395666" y="2139673"/>
                  <a:pt x="1397097" y="2141102"/>
                </a:cubicBezTo>
                <a:cubicBezTo>
                  <a:pt x="1397812" y="2139673"/>
                  <a:pt x="1399243" y="2139673"/>
                  <a:pt x="1400673" y="2141102"/>
                </a:cubicBezTo>
                <a:cubicBezTo>
                  <a:pt x="1397097" y="2134674"/>
                  <a:pt x="1399243" y="2127531"/>
                  <a:pt x="1406396" y="2131102"/>
                </a:cubicBezTo>
                <a:cubicBezTo>
                  <a:pt x="1408542" y="2131816"/>
                  <a:pt x="1407110" y="2135387"/>
                  <a:pt x="1408542" y="2136816"/>
                </a:cubicBezTo>
                <a:cubicBezTo>
                  <a:pt x="1409972" y="2131102"/>
                  <a:pt x="1406396" y="2131102"/>
                  <a:pt x="1409972" y="2128245"/>
                </a:cubicBezTo>
                <a:cubicBezTo>
                  <a:pt x="1413549" y="2129673"/>
                  <a:pt x="1412833" y="2132530"/>
                  <a:pt x="1414264" y="2134674"/>
                </a:cubicBezTo>
                <a:cubicBezTo>
                  <a:pt x="1414979" y="2131816"/>
                  <a:pt x="1413549" y="2129673"/>
                  <a:pt x="1414264" y="2126102"/>
                </a:cubicBezTo>
                <a:cubicBezTo>
                  <a:pt x="1419986" y="2121817"/>
                  <a:pt x="1433577" y="2124673"/>
                  <a:pt x="1433577" y="2114674"/>
                </a:cubicBezTo>
                <a:cubicBezTo>
                  <a:pt x="1440014" y="2116103"/>
                  <a:pt x="1433577" y="2124673"/>
                  <a:pt x="1438584" y="2126102"/>
                </a:cubicBezTo>
                <a:cubicBezTo>
                  <a:pt x="1439298" y="2125388"/>
                  <a:pt x="1438584" y="2125388"/>
                  <a:pt x="1439298" y="2124673"/>
                </a:cubicBezTo>
                <a:cubicBezTo>
                  <a:pt x="1442875" y="2106103"/>
                  <a:pt x="1454319" y="2107532"/>
                  <a:pt x="1464333" y="2111102"/>
                </a:cubicBezTo>
                <a:cubicBezTo>
                  <a:pt x="1467194" y="2110388"/>
                  <a:pt x="1470055" y="2110388"/>
                  <a:pt x="1472201" y="2107532"/>
                </a:cubicBezTo>
                <a:cubicBezTo>
                  <a:pt x="1472917" y="2111102"/>
                  <a:pt x="1472201" y="2113960"/>
                  <a:pt x="1471487" y="2115389"/>
                </a:cubicBezTo>
                <a:cubicBezTo>
                  <a:pt x="1472201" y="2117531"/>
                  <a:pt x="1472917" y="2119674"/>
                  <a:pt x="1473632" y="2121817"/>
                </a:cubicBezTo>
                <a:cubicBezTo>
                  <a:pt x="1474347" y="2122532"/>
                  <a:pt x="1475062" y="2123959"/>
                  <a:pt x="1475778" y="2126102"/>
                </a:cubicBezTo>
                <a:cubicBezTo>
                  <a:pt x="1477924" y="2125388"/>
                  <a:pt x="1479355" y="2126817"/>
                  <a:pt x="1480785" y="2126817"/>
                </a:cubicBezTo>
                <a:cubicBezTo>
                  <a:pt x="1481501" y="2124673"/>
                  <a:pt x="1478639" y="2123959"/>
                  <a:pt x="1478639" y="2121817"/>
                </a:cubicBezTo>
                <a:cubicBezTo>
                  <a:pt x="1481501" y="2121817"/>
                  <a:pt x="1482931" y="2121103"/>
                  <a:pt x="1485076" y="2120388"/>
                </a:cubicBezTo>
                <a:cubicBezTo>
                  <a:pt x="1485792" y="2116103"/>
                  <a:pt x="1486508" y="2113246"/>
                  <a:pt x="1487938" y="2110388"/>
                </a:cubicBezTo>
                <a:cubicBezTo>
                  <a:pt x="1486508" y="2108961"/>
                  <a:pt x="1485792" y="2107532"/>
                  <a:pt x="1487223" y="2104676"/>
                </a:cubicBezTo>
                <a:cubicBezTo>
                  <a:pt x="1489369" y="2105388"/>
                  <a:pt x="1490083" y="2102532"/>
                  <a:pt x="1492230" y="2103247"/>
                </a:cubicBezTo>
                <a:cubicBezTo>
                  <a:pt x="1492230" y="2103961"/>
                  <a:pt x="1492230" y="2104676"/>
                  <a:pt x="1491515" y="2105388"/>
                </a:cubicBezTo>
                <a:cubicBezTo>
                  <a:pt x="1497237" y="2099675"/>
                  <a:pt x="1504390" y="2095390"/>
                  <a:pt x="1507251" y="2088247"/>
                </a:cubicBezTo>
                <a:cubicBezTo>
                  <a:pt x="1506535" y="2093246"/>
                  <a:pt x="1505104" y="2097533"/>
                  <a:pt x="1508681" y="2099675"/>
                </a:cubicBezTo>
                <a:cubicBezTo>
                  <a:pt x="1514404" y="2096104"/>
                  <a:pt x="1517265" y="2098247"/>
                  <a:pt x="1514404" y="2087532"/>
                </a:cubicBezTo>
                <a:cubicBezTo>
                  <a:pt x="1525132" y="2092532"/>
                  <a:pt x="1512972" y="2078248"/>
                  <a:pt x="1521556" y="2080391"/>
                </a:cubicBezTo>
                <a:cubicBezTo>
                  <a:pt x="1519411" y="2086818"/>
                  <a:pt x="1522272" y="2090390"/>
                  <a:pt x="1523702" y="2094675"/>
                </a:cubicBezTo>
                <a:cubicBezTo>
                  <a:pt x="1525848" y="2095390"/>
                  <a:pt x="1526563" y="2093961"/>
                  <a:pt x="1527993" y="2092532"/>
                </a:cubicBezTo>
                <a:cubicBezTo>
                  <a:pt x="1526563" y="2088961"/>
                  <a:pt x="1523702" y="2086105"/>
                  <a:pt x="1526563" y="2081104"/>
                </a:cubicBezTo>
                <a:cubicBezTo>
                  <a:pt x="1532286" y="2088247"/>
                  <a:pt x="1534432" y="2080391"/>
                  <a:pt x="1530855" y="2074676"/>
                </a:cubicBezTo>
                <a:cubicBezTo>
                  <a:pt x="1553028" y="2073248"/>
                  <a:pt x="1565188" y="2048250"/>
                  <a:pt x="1584501" y="2061106"/>
                </a:cubicBezTo>
                <a:cubicBezTo>
                  <a:pt x="1585216" y="2053249"/>
                  <a:pt x="1590223" y="2055392"/>
                  <a:pt x="1590938" y="2047535"/>
                </a:cubicBezTo>
                <a:cubicBezTo>
                  <a:pt x="1600237" y="2053249"/>
                  <a:pt x="1601668" y="2046106"/>
                  <a:pt x="1601668" y="2037535"/>
                </a:cubicBezTo>
                <a:cubicBezTo>
                  <a:pt x="1609535" y="2036107"/>
                  <a:pt x="1613827" y="2040392"/>
                  <a:pt x="1613827" y="2028965"/>
                </a:cubicBezTo>
                <a:cubicBezTo>
                  <a:pt x="1620265" y="2028965"/>
                  <a:pt x="1612396" y="2037535"/>
                  <a:pt x="1616689" y="2038964"/>
                </a:cubicBezTo>
                <a:cubicBezTo>
                  <a:pt x="1623126" y="2041107"/>
                  <a:pt x="1621696" y="2032535"/>
                  <a:pt x="1627417" y="2040392"/>
                </a:cubicBezTo>
                <a:cubicBezTo>
                  <a:pt x="1627417" y="2032535"/>
                  <a:pt x="1630278" y="2032535"/>
                  <a:pt x="1633855" y="2033250"/>
                </a:cubicBezTo>
                <a:cubicBezTo>
                  <a:pt x="1633855" y="2035393"/>
                  <a:pt x="1632424" y="2038249"/>
                  <a:pt x="1634570" y="2039678"/>
                </a:cubicBezTo>
                <a:cubicBezTo>
                  <a:pt x="1651022" y="2022536"/>
                  <a:pt x="1678202" y="2016108"/>
                  <a:pt x="1689646" y="1997537"/>
                </a:cubicBezTo>
                <a:cubicBezTo>
                  <a:pt x="1683925" y="1997537"/>
                  <a:pt x="1675341" y="2008251"/>
                  <a:pt x="1671050" y="2002537"/>
                </a:cubicBezTo>
                <a:cubicBezTo>
                  <a:pt x="1673196" y="2003251"/>
                  <a:pt x="1675341" y="2001108"/>
                  <a:pt x="1673911" y="1999681"/>
                </a:cubicBezTo>
                <a:cubicBezTo>
                  <a:pt x="1668904" y="1999681"/>
                  <a:pt x="1663897" y="1999681"/>
                  <a:pt x="1668904" y="2005395"/>
                </a:cubicBezTo>
                <a:cubicBezTo>
                  <a:pt x="1661750" y="2008965"/>
                  <a:pt x="1660320" y="1997537"/>
                  <a:pt x="1661036" y="1991109"/>
                </a:cubicBezTo>
                <a:cubicBezTo>
                  <a:pt x="1671050" y="1993967"/>
                  <a:pt x="1686785" y="1996823"/>
                  <a:pt x="1681778" y="1982539"/>
                </a:cubicBezTo>
                <a:cubicBezTo>
                  <a:pt x="1687501" y="1987538"/>
                  <a:pt x="1686071" y="1976111"/>
                  <a:pt x="1691078" y="1980396"/>
                </a:cubicBezTo>
                <a:cubicBezTo>
                  <a:pt x="1692508" y="1986110"/>
                  <a:pt x="1685355" y="1986110"/>
                  <a:pt x="1689646" y="1988253"/>
                </a:cubicBezTo>
                <a:cubicBezTo>
                  <a:pt x="1692150" y="1990038"/>
                  <a:pt x="1693760" y="1989680"/>
                  <a:pt x="1695011" y="1988253"/>
                </a:cubicBezTo>
                <a:lnTo>
                  <a:pt x="1697010" y="1984261"/>
                </a:lnTo>
                <a:lnTo>
                  <a:pt x="1699660" y="1993967"/>
                </a:lnTo>
                <a:cubicBezTo>
                  <a:pt x="1695369" y="1993967"/>
                  <a:pt x="1693939" y="1989680"/>
                  <a:pt x="1691792" y="1998252"/>
                </a:cubicBezTo>
                <a:cubicBezTo>
                  <a:pt x="1698945" y="1999681"/>
                  <a:pt x="1693939" y="2008965"/>
                  <a:pt x="1699660" y="2011108"/>
                </a:cubicBezTo>
                <a:cubicBezTo>
                  <a:pt x="1701092" y="2007538"/>
                  <a:pt x="1703952" y="2007538"/>
                  <a:pt x="1706099" y="2006109"/>
                </a:cubicBezTo>
                <a:lnTo>
                  <a:pt x="1706689" y="1988090"/>
                </a:lnTo>
                <a:lnTo>
                  <a:pt x="1706082" y="1987310"/>
                </a:lnTo>
                <a:lnTo>
                  <a:pt x="1706735" y="1986686"/>
                </a:lnTo>
                <a:lnTo>
                  <a:pt x="1706902" y="1981556"/>
                </a:lnTo>
                <a:cubicBezTo>
                  <a:pt x="1709138" y="1974682"/>
                  <a:pt x="1712893" y="1969325"/>
                  <a:pt x="1716827" y="1966110"/>
                </a:cubicBezTo>
                <a:cubicBezTo>
                  <a:pt x="1714681" y="1973253"/>
                  <a:pt x="1722550" y="1971824"/>
                  <a:pt x="1723265" y="1969682"/>
                </a:cubicBezTo>
                <a:cubicBezTo>
                  <a:pt x="1721120" y="1959682"/>
                  <a:pt x="1733994" y="1962540"/>
                  <a:pt x="1739001" y="1960396"/>
                </a:cubicBezTo>
                <a:cubicBezTo>
                  <a:pt x="1739001" y="1963968"/>
                  <a:pt x="1737570" y="1967539"/>
                  <a:pt x="1739716" y="1969682"/>
                </a:cubicBezTo>
                <a:cubicBezTo>
                  <a:pt x="1746154" y="1970397"/>
                  <a:pt x="1741147" y="1954683"/>
                  <a:pt x="1745439" y="1955397"/>
                </a:cubicBezTo>
                <a:cubicBezTo>
                  <a:pt x="1748300" y="1965396"/>
                  <a:pt x="1751161" y="1953254"/>
                  <a:pt x="1753307" y="1953254"/>
                </a:cubicBezTo>
                <a:cubicBezTo>
                  <a:pt x="1752591" y="1957540"/>
                  <a:pt x="1759744" y="1957540"/>
                  <a:pt x="1762605" y="1959682"/>
                </a:cubicBezTo>
                <a:cubicBezTo>
                  <a:pt x="1762605" y="1956111"/>
                  <a:pt x="1764751" y="1956826"/>
                  <a:pt x="1765467" y="1953254"/>
                </a:cubicBezTo>
                <a:cubicBezTo>
                  <a:pt x="1763321" y="1955397"/>
                  <a:pt x="1759028" y="1956111"/>
                  <a:pt x="1759028" y="1949683"/>
                </a:cubicBezTo>
                <a:cubicBezTo>
                  <a:pt x="1765467" y="1951112"/>
                  <a:pt x="1770474" y="1948254"/>
                  <a:pt x="1766181" y="1940397"/>
                </a:cubicBezTo>
                <a:cubicBezTo>
                  <a:pt x="1771904" y="1940397"/>
                  <a:pt x="1766181" y="1947540"/>
                  <a:pt x="1771904" y="1947540"/>
                </a:cubicBezTo>
                <a:cubicBezTo>
                  <a:pt x="1771904" y="1936112"/>
                  <a:pt x="1774765" y="1944684"/>
                  <a:pt x="1778342" y="1942540"/>
                </a:cubicBezTo>
                <a:cubicBezTo>
                  <a:pt x="1779056" y="1937541"/>
                  <a:pt x="1776911" y="1934683"/>
                  <a:pt x="1774765" y="1931827"/>
                </a:cubicBezTo>
                <a:cubicBezTo>
                  <a:pt x="1776911" y="1938970"/>
                  <a:pt x="1766181" y="1936112"/>
                  <a:pt x="1762605" y="1938255"/>
                </a:cubicBezTo>
                <a:cubicBezTo>
                  <a:pt x="1764751" y="1933969"/>
                  <a:pt x="1760460" y="1933256"/>
                  <a:pt x="1761174" y="1928969"/>
                </a:cubicBezTo>
                <a:cubicBezTo>
                  <a:pt x="1764035" y="1928255"/>
                  <a:pt x="1768328" y="1928255"/>
                  <a:pt x="1769758" y="1922541"/>
                </a:cubicBezTo>
                <a:cubicBezTo>
                  <a:pt x="1766897" y="1917542"/>
                  <a:pt x="1763321" y="1918970"/>
                  <a:pt x="1759744" y="1917542"/>
                </a:cubicBezTo>
                <a:cubicBezTo>
                  <a:pt x="1769042" y="1913256"/>
                  <a:pt x="1771904" y="1917542"/>
                  <a:pt x="1779772" y="1923970"/>
                </a:cubicBezTo>
                <a:cubicBezTo>
                  <a:pt x="1782633" y="1916113"/>
                  <a:pt x="1791932" y="1924684"/>
                  <a:pt x="1797654" y="1924684"/>
                </a:cubicBezTo>
                <a:cubicBezTo>
                  <a:pt x="1799084" y="1928969"/>
                  <a:pt x="1797654" y="1934683"/>
                  <a:pt x="1799800" y="1938970"/>
                </a:cubicBezTo>
                <a:cubicBezTo>
                  <a:pt x="1804091" y="1934683"/>
                  <a:pt x="1810529" y="1936112"/>
                  <a:pt x="1814105" y="1931113"/>
                </a:cubicBezTo>
                <a:cubicBezTo>
                  <a:pt x="1813389" y="1926827"/>
                  <a:pt x="1809814" y="1919685"/>
                  <a:pt x="1815536" y="1921114"/>
                </a:cubicBezTo>
                <a:cubicBezTo>
                  <a:pt x="1817682" y="1926113"/>
                  <a:pt x="1811959" y="1927542"/>
                  <a:pt x="1819112" y="1931827"/>
                </a:cubicBezTo>
                <a:cubicBezTo>
                  <a:pt x="1817682" y="1922541"/>
                  <a:pt x="1819828" y="1927542"/>
                  <a:pt x="1823403" y="1925399"/>
                </a:cubicBezTo>
                <a:cubicBezTo>
                  <a:pt x="1822689" y="1921827"/>
                  <a:pt x="1821973" y="1918256"/>
                  <a:pt x="1820543" y="1914685"/>
                </a:cubicBezTo>
                <a:cubicBezTo>
                  <a:pt x="1819828" y="1916827"/>
                  <a:pt x="1813389" y="1918256"/>
                  <a:pt x="1813389" y="1913256"/>
                </a:cubicBezTo>
                <a:cubicBezTo>
                  <a:pt x="1816251" y="1912542"/>
                  <a:pt x="1821258" y="1915400"/>
                  <a:pt x="1821258" y="1908971"/>
                </a:cubicBezTo>
                <a:cubicBezTo>
                  <a:pt x="1818396" y="1904685"/>
                  <a:pt x="1814821" y="1911113"/>
                  <a:pt x="1814821" y="1905399"/>
                </a:cubicBezTo>
                <a:cubicBezTo>
                  <a:pt x="1817682" y="1906828"/>
                  <a:pt x="1816966" y="1901829"/>
                  <a:pt x="1816251" y="1899685"/>
                </a:cubicBezTo>
                <a:cubicBezTo>
                  <a:pt x="1821258" y="1901114"/>
                  <a:pt x="1824119" y="1904685"/>
                  <a:pt x="1824835" y="1908971"/>
                </a:cubicBezTo>
                <a:cubicBezTo>
                  <a:pt x="1826980" y="1906114"/>
                  <a:pt x="1831272" y="1908971"/>
                  <a:pt x="1832703" y="1904685"/>
                </a:cubicBezTo>
                <a:cubicBezTo>
                  <a:pt x="1837710" y="1906828"/>
                  <a:pt x="1843431" y="1917542"/>
                  <a:pt x="1845578" y="1911113"/>
                </a:cubicBezTo>
                <a:cubicBezTo>
                  <a:pt x="1848438" y="1903971"/>
                  <a:pt x="1839140" y="1903971"/>
                  <a:pt x="1843431" y="1896829"/>
                </a:cubicBezTo>
                <a:cubicBezTo>
                  <a:pt x="1849870" y="1898257"/>
                  <a:pt x="1843431" y="1907543"/>
                  <a:pt x="1849870" y="1908971"/>
                </a:cubicBezTo>
                <a:cubicBezTo>
                  <a:pt x="1857738" y="1906114"/>
                  <a:pt x="1866320" y="1903971"/>
                  <a:pt x="1870612" y="1891830"/>
                </a:cubicBezTo>
                <a:cubicBezTo>
                  <a:pt x="1873473" y="1901114"/>
                  <a:pt x="1877766" y="1888972"/>
                  <a:pt x="1879911" y="1888258"/>
                </a:cubicBezTo>
                <a:cubicBezTo>
                  <a:pt x="1884918" y="1888972"/>
                  <a:pt x="1887780" y="1898971"/>
                  <a:pt x="1891355" y="1893972"/>
                </a:cubicBezTo>
                <a:cubicBezTo>
                  <a:pt x="1892071" y="1886829"/>
                  <a:pt x="1892787" y="1876118"/>
                  <a:pt x="1894217" y="1871835"/>
                </a:cubicBezTo>
                <a:cubicBezTo>
                  <a:pt x="1895647" y="1874689"/>
                  <a:pt x="1899224" y="1875403"/>
                  <a:pt x="1903515" y="1876831"/>
                </a:cubicBezTo>
                <a:cubicBezTo>
                  <a:pt x="1907807" y="1883258"/>
                  <a:pt x="1897078" y="1880401"/>
                  <a:pt x="1902085" y="1886829"/>
                </a:cubicBezTo>
                <a:cubicBezTo>
                  <a:pt x="1906376" y="1883972"/>
                  <a:pt x="1917106" y="1880401"/>
                  <a:pt x="1914960" y="1871835"/>
                </a:cubicBezTo>
                <a:cubicBezTo>
                  <a:pt x="1911383" y="1871120"/>
                  <a:pt x="1909238" y="1878261"/>
                  <a:pt x="1906376" y="1871835"/>
                </a:cubicBezTo>
                <a:cubicBezTo>
                  <a:pt x="1912814" y="1860416"/>
                  <a:pt x="1930695" y="1864691"/>
                  <a:pt x="1932841" y="1853264"/>
                </a:cubicBezTo>
                <a:cubicBezTo>
                  <a:pt x="1945716" y="1852547"/>
                  <a:pt x="1956446" y="1859693"/>
                  <a:pt x="1957162" y="1844695"/>
                </a:cubicBezTo>
                <a:cubicBezTo>
                  <a:pt x="1960737" y="1847556"/>
                  <a:pt x="1963599" y="1852547"/>
                  <a:pt x="1965744" y="1846839"/>
                </a:cubicBezTo>
                <a:cubicBezTo>
                  <a:pt x="1963599" y="1845405"/>
                  <a:pt x="1962883" y="1842570"/>
                  <a:pt x="1960023" y="1841852"/>
                </a:cubicBezTo>
                <a:cubicBezTo>
                  <a:pt x="1962169" y="1829725"/>
                  <a:pt x="1962169" y="1829725"/>
                  <a:pt x="1962169" y="1829725"/>
                </a:cubicBezTo>
                <a:cubicBezTo>
                  <a:pt x="1969321" y="1843283"/>
                  <a:pt x="1972897" y="1818272"/>
                  <a:pt x="1978619" y="1827565"/>
                </a:cubicBezTo>
                <a:cubicBezTo>
                  <a:pt x="1973612" y="1826131"/>
                  <a:pt x="1974328" y="1832560"/>
                  <a:pt x="1976474" y="1835409"/>
                </a:cubicBezTo>
                <a:cubicBezTo>
                  <a:pt x="1978619" y="1831143"/>
                  <a:pt x="1985772" y="1838275"/>
                  <a:pt x="1986488" y="1829725"/>
                </a:cubicBezTo>
                <a:cubicBezTo>
                  <a:pt x="1981481" y="1823993"/>
                  <a:pt x="1988633" y="1825417"/>
                  <a:pt x="1990779" y="1818989"/>
                </a:cubicBezTo>
                <a:cubicBezTo>
                  <a:pt x="1996502" y="1819704"/>
                  <a:pt x="1990779" y="1826131"/>
                  <a:pt x="1996502" y="1826131"/>
                </a:cubicBezTo>
                <a:cubicBezTo>
                  <a:pt x="1996502" y="1825417"/>
                  <a:pt x="1997217" y="1822568"/>
                  <a:pt x="1998647" y="1823281"/>
                </a:cubicBezTo>
                <a:cubicBezTo>
                  <a:pt x="2000793" y="1830436"/>
                  <a:pt x="1989349" y="1833267"/>
                  <a:pt x="1996502" y="1841852"/>
                </a:cubicBezTo>
                <a:cubicBezTo>
                  <a:pt x="1998647" y="1831850"/>
                  <a:pt x="2015098" y="1841852"/>
                  <a:pt x="2010807" y="1825417"/>
                </a:cubicBezTo>
                <a:cubicBezTo>
                  <a:pt x="2013668" y="1826845"/>
                  <a:pt x="2013668" y="1829725"/>
                  <a:pt x="2016530" y="1831143"/>
                </a:cubicBezTo>
                <a:cubicBezTo>
                  <a:pt x="2017245" y="1823281"/>
                  <a:pt x="2025112" y="1825417"/>
                  <a:pt x="2022252" y="1818989"/>
                </a:cubicBezTo>
                <a:cubicBezTo>
                  <a:pt x="2017960" y="1816127"/>
                  <a:pt x="2019391" y="1825417"/>
                  <a:pt x="2015098" y="1821136"/>
                </a:cubicBezTo>
                <a:cubicBezTo>
                  <a:pt x="2020105" y="1809720"/>
                  <a:pt x="2026543" y="1811138"/>
                  <a:pt x="2025828" y="1798996"/>
                </a:cubicBezTo>
                <a:cubicBezTo>
                  <a:pt x="2030119" y="1801864"/>
                  <a:pt x="2028689" y="1808301"/>
                  <a:pt x="2032266" y="1811138"/>
                </a:cubicBezTo>
                <a:cubicBezTo>
                  <a:pt x="2024398" y="1806171"/>
                  <a:pt x="2023682" y="1819704"/>
                  <a:pt x="2028689" y="1823993"/>
                </a:cubicBezTo>
                <a:cubicBezTo>
                  <a:pt x="2030835" y="1816841"/>
                  <a:pt x="2036557" y="1816841"/>
                  <a:pt x="2040133" y="1810429"/>
                </a:cubicBezTo>
                <a:cubicBezTo>
                  <a:pt x="2037987" y="1808301"/>
                  <a:pt x="2035842" y="1805445"/>
                  <a:pt x="2032266" y="1804723"/>
                </a:cubicBezTo>
                <a:cubicBezTo>
                  <a:pt x="2032266" y="1794724"/>
                  <a:pt x="2037987" y="1796864"/>
                  <a:pt x="2040133" y="1791154"/>
                </a:cubicBezTo>
                <a:cubicBezTo>
                  <a:pt x="2045140" y="1792579"/>
                  <a:pt x="2044426" y="1796864"/>
                  <a:pt x="2047286" y="1799709"/>
                </a:cubicBezTo>
                <a:cubicBezTo>
                  <a:pt x="2049433" y="1784000"/>
                  <a:pt x="2068029" y="1786861"/>
                  <a:pt x="2070175" y="1772567"/>
                </a:cubicBezTo>
                <a:cubicBezTo>
                  <a:pt x="2073036" y="1776134"/>
                  <a:pt x="2072321" y="1781854"/>
                  <a:pt x="2074468" y="1786145"/>
                </a:cubicBezTo>
                <a:cubicBezTo>
                  <a:pt x="2082335" y="1784715"/>
                  <a:pt x="2072321" y="1775426"/>
                  <a:pt x="2080189" y="1775426"/>
                </a:cubicBezTo>
                <a:cubicBezTo>
                  <a:pt x="2079475" y="1778278"/>
                  <a:pt x="2079475" y="1780424"/>
                  <a:pt x="2082335" y="1781138"/>
                </a:cubicBezTo>
                <a:cubicBezTo>
                  <a:pt x="2083766" y="1778278"/>
                  <a:pt x="2085912" y="1774001"/>
                  <a:pt x="2084481" y="1769698"/>
                </a:cubicBezTo>
                <a:cubicBezTo>
                  <a:pt x="2081620" y="1771132"/>
                  <a:pt x="2078759" y="1772567"/>
                  <a:pt x="2075182" y="1773284"/>
                </a:cubicBezTo>
                <a:cubicBezTo>
                  <a:pt x="2075182" y="1769698"/>
                  <a:pt x="2073036" y="1766843"/>
                  <a:pt x="2069461" y="1766131"/>
                </a:cubicBezTo>
                <a:cubicBezTo>
                  <a:pt x="2075182" y="1759024"/>
                  <a:pt x="2083050" y="1758314"/>
                  <a:pt x="2089488" y="1754760"/>
                </a:cubicBezTo>
                <a:cubicBezTo>
                  <a:pt x="2093064" y="1746912"/>
                  <a:pt x="2087342" y="1744032"/>
                  <a:pt x="2085196" y="1739762"/>
                </a:cubicBezTo>
                <a:cubicBezTo>
                  <a:pt x="2093064" y="1740479"/>
                  <a:pt x="2088773" y="1743318"/>
                  <a:pt x="2095925" y="1747633"/>
                </a:cubicBezTo>
                <a:cubicBezTo>
                  <a:pt x="2092349" y="1763288"/>
                  <a:pt x="2085196" y="1759735"/>
                  <a:pt x="2080189" y="1766843"/>
                </a:cubicBezTo>
                <a:cubicBezTo>
                  <a:pt x="2085912" y="1767554"/>
                  <a:pt x="2085912" y="1770415"/>
                  <a:pt x="2091634" y="1771132"/>
                </a:cubicBezTo>
                <a:cubicBezTo>
                  <a:pt x="2093780" y="1778993"/>
                  <a:pt x="2090203" y="1780424"/>
                  <a:pt x="2095210" y="1788291"/>
                </a:cubicBezTo>
                <a:cubicBezTo>
                  <a:pt x="2091634" y="1786145"/>
                  <a:pt x="2086627" y="1794724"/>
                  <a:pt x="2088773" y="1795427"/>
                </a:cubicBezTo>
                <a:cubicBezTo>
                  <a:pt x="2095210" y="1800428"/>
                  <a:pt x="2099501" y="1786861"/>
                  <a:pt x="2094495" y="1781138"/>
                </a:cubicBezTo>
                <a:cubicBezTo>
                  <a:pt x="2100217" y="1786145"/>
                  <a:pt x="2105939" y="1776851"/>
                  <a:pt x="2103078" y="1773284"/>
                </a:cubicBezTo>
                <a:cubicBezTo>
                  <a:pt x="2098787" y="1768264"/>
                  <a:pt x="2100217" y="1778278"/>
                  <a:pt x="2095925" y="1775426"/>
                </a:cubicBezTo>
                <a:cubicBezTo>
                  <a:pt x="2095925" y="1773284"/>
                  <a:pt x="2093780" y="1771849"/>
                  <a:pt x="2091634" y="1771132"/>
                </a:cubicBezTo>
                <a:cubicBezTo>
                  <a:pt x="2102362" y="1753338"/>
                  <a:pt x="2140272" y="1759024"/>
                  <a:pt x="2129543" y="1734033"/>
                </a:cubicBezTo>
                <a:lnTo>
                  <a:pt x="2125891" y="1734642"/>
                </a:lnTo>
                <a:lnTo>
                  <a:pt x="2126234" y="1734047"/>
                </a:lnTo>
                <a:lnTo>
                  <a:pt x="2129007" y="1732063"/>
                </a:lnTo>
                <a:cubicBezTo>
                  <a:pt x="2130437" y="1730989"/>
                  <a:pt x="2131332" y="1729736"/>
                  <a:pt x="2129543" y="1728303"/>
                </a:cubicBezTo>
                <a:lnTo>
                  <a:pt x="2126234" y="1734047"/>
                </a:lnTo>
                <a:lnTo>
                  <a:pt x="2125252" y="1734749"/>
                </a:lnTo>
                <a:lnTo>
                  <a:pt x="2125891" y="1734642"/>
                </a:lnTo>
                <a:lnTo>
                  <a:pt x="2118815" y="1746912"/>
                </a:lnTo>
                <a:cubicBezTo>
                  <a:pt x="2110231" y="1739046"/>
                  <a:pt x="2110946" y="1753338"/>
                  <a:pt x="2104508" y="1749783"/>
                </a:cubicBezTo>
                <a:cubicBezTo>
                  <a:pt x="2104508" y="1742608"/>
                  <a:pt x="2109515" y="1747633"/>
                  <a:pt x="2110946" y="1744032"/>
                </a:cubicBezTo>
                <a:cubicBezTo>
                  <a:pt x="2108801" y="1741192"/>
                  <a:pt x="2108801" y="1737614"/>
                  <a:pt x="2105224" y="1734749"/>
                </a:cubicBezTo>
                <a:cubicBezTo>
                  <a:pt x="2108801" y="1729019"/>
                  <a:pt x="2105224" y="1723307"/>
                  <a:pt x="2112376" y="1725447"/>
                </a:cubicBezTo>
                <a:cubicBezTo>
                  <a:pt x="2115238" y="1731884"/>
                  <a:pt x="2106655" y="1736898"/>
                  <a:pt x="2114522" y="1741904"/>
                </a:cubicBezTo>
                <a:cubicBezTo>
                  <a:pt x="2115953" y="1730451"/>
                  <a:pt x="2120245" y="1723307"/>
                  <a:pt x="2115953" y="1719036"/>
                </a:cubicBezTo>
                <a:cubicBezTo>
                  <a:pt x="2112376" y="1715425"/>
                  <a:pt x="2108801" y="1725447"/>
                  <a:pt x="2107369" y="1716157"/>
                </a:cubicBezTo>
                <a:cubicBezTo>
                  <a:pt x="2109515" y="1716889"/>
                  <a:pt x="2110946" y="1715425"/>
                  <a:pt x="2111662" y="1711882"/>
                </a:cubicBezTo>
                <a:cubicBezTo>
                  <a:pt x="2118815" y="1721169"/>
                  <a:pt x="2125252" y="1708325"/>
                  <a:pt x="2128829" y="1723307"/>
                </a:cubicBezTo>
                <a:cubicBezTo>
                  <a:pt x="2128829" y="1713307"/>
                  <a:pt x="2139557" y="1696190"/>
                  <a:pt x="2148856" y="1701900"/>
                </a:cubicBezTo>
                <a:cubicBezTo>
                  <a:pt x="2147425" y="1700473"/>
                  <a:pt x="2146711" y="1698332"/>
                  <a:pt x="2146711" y="1696190"/>
                </a:cubicBezTo>
                <a:cubicBezTo>
                  <a:pt x="2148141" y="1696905"/>
                  <a:pt x="2150286" y="1697619"/>
                  <a:pt x="2150286" y="1694047"/>
                </a:cubicBezTo>
                <a:cubicBezTo>
                  <a:pt x="2153863" y="1696905"/>
                  <a:pt x="2155293" y="1700473"/>
                  <a:pt x="2155293" y="1705461"/>
                </a:cubicBezTo>
                <a:cubicBezTo>
                  <a:pt x="2148856" y="1706179"/>
                  <a:pt x="2144564" y="1710473"/>
                  <a:pt x="2139557" y="1714013"/>
                </a:cubicBezTo>
                <a:cubicBezTo>
                  <a:pt x="2142418" y="1716889"/>
                  <a:pt x="2139557" y="1722593"/>
                  <a:pt x="2144564" y="1723307"/>
                </a:cubicBezTo>
                <a:cubicBezTo>
                  <a:pt x="2143849" y="1712585"/>
                  <a:pt x="2158870" y="1715425"/>
                  <a:pt x="2161016" y="1701900"/>
                </a:cubicBezTo>
                <a:cubicBezTo>
                  <a:pt x="2157439" y="1700473"/>
                  <a:pt x="2155293" y="1703324"/>
                  <a:pt x="2155293" y="1696905"/>
                </a:cubicBezTo>
                <a:cubicBezTo>
                  <a:pt x="2160300" y="1690474"/>
                  <a:pt x="2176037" y="1691188"/>
                  <a:pt x="2171030" y="1679040"/>
                </a:cubicBezTo>
                <a:cubicBezTo>
                  <a:pt x="2175321" y="1684756"/>
                  <a:pt x="2180328" y="1691188"/>
                  <a:pt x="2181758" y="1678325"/>
                </a:cubicBezTo>
                <a:cubicBezTo>
                  <a:pt x="2185335" y="1679754"/>
                  <a:pt x="2184620" y="1682613"/>
                  <a:pt x="2188197" y="1684042"/>
                </a:cubicBezTo>
                <a:cubicBezTo>
                  <a:pt x="2188912" y="1691188"/>
                  <a:pt x="2182474" y="1682613"/>
                  <a:pt x="2183190" y="1689759"/>
                </a:cubicBezTo>
                <a:cubicBezTo>
                  <a:pt x="2193203" y="1694047"/>
                  <a:pt x="2181044" y="1694047"/>
                  <a:pt x="2185335" y="1697619"/>
                </a:cubicBezTo>
                <a:cubicBezTo>
                  <a:pt x="2189627" y="1700473"/>
                  <a:pt x="2190342" y="1694047"/>
                  <a:pt x="2193203" y="1693333"/>
                </a:cubicBezTo>
                <a:cubicBezTo>
                  <a:pt x="2186051" y="1686901"/>
                  <a:pt x="2193919" y="1684042"/>
                  <a:pt x="2187481" y="1676895"/>
                </a:cubicBezTo>
                <a:cubicBezTo>
                  <a:pt x="2191772" y="1681899"/>
                  <a:pt x="2202502" y="1684042"/>
                  <a:pt x="2200356" y="1673323"/>
                </a:cubicBezTo>
                <a:cubicBezTo>
                  <a:pt x="2203217" y="1675466"/>
                  <a:pt x="2204647" y="1673323"/>
                  <a:pt x="2207509" y="1674752"/>
                </a:cubicBezTo>
                <a:cubicBezTo>
                  <a:pt x="2213946" y="1684756"/>
                  <a:pt x="2198210" y="1687615"/>
                  <a:pt x="2206793" y="1694761"/>
                </a:cubicBezTo>
                <a:cubicBezTo>
                  <a:pt x="2191058" y="1695476"/>
                  <a:pt x="2185335" y="1709762"/>
                  <a:pt x="2173891" y="1717621"/>
                </a:cubicBezTo>
                <a:cubicBezTo>
                  <a:pt x="2182474" y="1724735"/>
                  <a:pt x="2182474" y="1706893"/>
                  <a:pt x="2188197" y="1716889"/>
                </a:cubicBezTo>
                <a:cubicBezTo>
                  <a:pt x="2191772" y="1711882"/>
                  <a:pt x="2191058" y="1709762"/>
                  <a:pt x="2188912" y="1704047"/>
                </a:cubicBezTo>
                <a:cubicBezTo>
                  <a:pt x="2198210" y="1704749"/>
                  <a:pt x="2192488" y="1702611"/>
                  <a:pt x="2196779" y="1710473"/>
                </a:cubicBezTo>
                <a:cubicBezTo>
                  <a:pt x="2198926" y="1705461"/>
                  <a:pt x="2203217" y="1707604"/>
                  <a:pt x="2198926" y="1700473"/>
                </a:cubicBezTo>
                <a:cubicBezTo>
                  <a:pt x="2206079" y="1698332"/>
                  <a:pt x="2202502" y="1712585"/>
                  <a:pt x="2206079" y="1717621"/>
                </a:cubicBezTo>
                <a:cubicBezTo>
                  <a:pt x="2208940" y="1710473"/>
                  <a:pt x="2216807" y="1716889"/>
                  <a:pt x="2219668" y="1709762"/>
                </a:cubicBezTo>
                <a:lnTo>
                  <a:pt x="2218933" y="1708706"/>
                </a:lnTo>
                <a:lnTo>
                  <a:pt x="2218893" y="1708720"/>
                </a:lnTo>
                <a:lnTo>
                  <a:pt x="2218909" y="1708673"/>
                </a:lnTo>
                <a:lnTo>
                  <a:pt x="2214661" y="1702611"/>
                </a:lnTo>
                <a:cubicBezTo>
                  <a:pt x="2214661" y="1709762"/>
                  <a:pt x="2210370" y="1707604"/>
                  <a:pt x="2208940" y="1710473"/>
                </a:cubicBezTo>
                <a:cubicBezTo>
                  <a:pt x="2205363" y="1709762"/>
                  <a:pt x="2201786" y="1699758"/>
                  <a:pt x="2206079" y="1700473"/>
                </a:cubicBezTo>
                <a:cubicBezTo>
                  <a:pt x="2203933" y="1702611"/>
                  <a:pt x="2207509" y="1710473"/>
                  <a:pt x="2208224" y="1706179"/>
                </a:cubicBezTo>
                <a:cubicBezTo>
                  <a:pt x="2209654" y="1701900"/>
                  <a:pt x="2209654" y="1698332"/>
                  <a:pt x="2208940" y="1695476"/>
                </a:cubicBezTo>
                <a:cubicBezTo>
                  <a:pt x="2212516" y="1694047"/>
                  <a:pt x="2222530" y="1694047"/>
                  <a:pt x="2220384" y="1689045"/>
                </a:cubicBezTo>
                <a:cubicBezTo>
                  <a:pt x="2215377" y="1685470"/>
                  <a:pt x="2214661" y="1694761"/>
                  <a:pt x="2209654" y="1691188"/>
                </a:cubicBezTo>
                <a:cubicBezTo>
                  <a:pt x="2208940" y="1682613"/>
                  <a:pt x="2216807" y="1687615"/>
                  <a:pt x="2213231" y="1680468"/>
                </a:cubicBezTo>
                <a:cubicBezTo>
                  <a:pt x="2221100" y="1691188"/>
                  <a:pt x="2237551" y="1679754"/>
                  <a:pt x="2231828" y="1668320"/>
                </a:cubicBezTo>
                <a:cubicBezTo>
                  <a:pt x="2237551" y="1669750"/>
                  <a:pt x="2238981" y="1678325"/>
                  <a:pt x="2241842" y="1671893"/>
                </a:cubicBezTo>
                <a:cubicBezTo>
                  <a:pt x="2241842" y="1669034"/>
                  <a:pt x="2239696" y="1666891"/>
                  <a:pt x="2239696" y="1664032"/>
                </a:cubicBezTo>
                <a:cubicBezTo>
                  <a:pt x="2244703" y="1666891"/>
                  <a:pt x="2242558" y="1661174"/>
                  <a:pt x="2242558" y="1657602"/>
                </a:cubicBezTo>
                <a:cubicBezTo>
                  <a:pt x="2246849" y="1656886"/>
                  <a:pt x="2251141" y="1658316"/>
                  <a:pt x="2255433" y="1657602"/>
                </a:cubicBezTo>
                <a:cubicBezTo>
                  <a:pt x="2250426" y="1667606"/>
                  <a:pt x="2246134" y="1679040"/>
                  <a:pt x="2248280" y="1691188"/>
                </a:cubicBezTo>
                <a:cubicBezTo>
                  <a:pt x="2252571" y="1688331"/>
                  <a:pt x="2249710" y="1684756"/>
                  <a:pt x="2248995" y="1680468"/>
                </a:cubicBezTo>
                <a:cubicBezTo>
                  <a:pt x="2255433" y="1684756"/>
                  <a:pt x="2256148" y="1675466"/>
                  <a:pt x="2261870" y="1678325"/>
                </a:cubicBezTo>
                <a:cubicBezTo>
                  <a:pt x="2261155" y="1682613"/>
                  <a:pt x="2264731" y="1684756"/>
                  <a:pt x="2269022" y="1686901"/>
                </a:cubicBezTo>
                <a:cubicBezTo>
                  <a:pt x="2269022" y="1675466"/>
                  <a:pt x="2277606" y="1682613"/>
                  <a:pt x="2279036" y="1681184"/>
                </a:cubicBezTo>
                <a:cubicBezTo>
                  <a:pt x="2279036" y="1678325"/>
                  <a:pt x="2280468" y="1674038"/>
                  <a:pt x="2279036" y="1672608"/>
                </a:cubicBezTo>
                <a:cubicBezTo>
                  <a:pt x="2276891" y="1671893"/>
                  <a:pt x="2272599" y="1680468"/>
                  <a:pt x="2271884" y="1673323"/>
                </a:cubicBezTo>
                <a:cubicBezTo>
                  <a:pt x="2273315" y="1673323"/>
                  <a:pt x="2277606" y="1664032"/>
                  <a:pt x="2275461" y="1664032"/>
                </a:cubicBezTo>
                <a:cubicBezTo>
                  <a:pt x="2274745" y="1668320"/>
                  <a:pt x="2267592" y="1670464"/>
                  <a:pt x="2266162" y="1663318"/>
                </a:cubicBezTo>
                <a:cubicBezTo>
                  <a:pt x="2267592" y="1651170"/>
                  <a:pt x="2276175" y="1657602"/>
                  <a:pt x="2274745" y="1646881"/>
                </a:cubicBezTo>
                <a:cubicBezTo>
                  <a:pt x="2278322" y="1647596"/>
                  <a:pt x="2277606" y="1651170"/>
                  <a:pt x="2279036" y="1653313"/>
                </a:cubicBezTo>
                <a:cubicBezTo>
                  <a:pt x="2282613" y="1649740"/>
                  <a:pt x="2292627" y="1649025"/>
                  <a:pt x="2290482" y="1639736"/>
                </a:cubicBezTo>
                <a:cubicBezTo>
                  <a:pt x="2301926" y="1644023"/>
                  <a:pt x="2299064" y="1631160"/>
                  <a:pt x="2305503" y="1626157"/>
                </a:cubicBezTo>
                <a:cubicBezTo>
                  <a:pt x="2305503" y="1626157"/>
                  <a:pt x="2314085" y="1631160"/>
                  <a:pt x="2309794" y="1621870"/>
                </a:cubicBezTo>
                <a:cubicBezTo>
                  <a:pt x="2314801" y="1623298"/>
                  <a:pt x="2313371" y="1626872"/>
                  <a:pt x="2317662" y="1628302"/>
                </a:cubicBezTo>
                <a:cubicBezTo>
                  <a:pt x="2315516" y="1618296"/>
                  <a:pt x="2327676" y="1621155"/>
                  <a:pt x="2331252" y="1614009"/>
                </a:cubicBezTo>
                <a:cubicBezTo>
                  <a:pt x="2330537" y="1617582"/>
                  <a:pt x="2332683" y="1619727"/>
                  <a:pt x="2336974" y="1621870"/>
                </a:cubicBezTo>
                <a:cubicBezTo>
                  <a:pt x="2343411" y="1621870"/>
                  <a:pt x="2336259" y="1614723"/>
                  <a:pt x="2339836" y="1614723"/>
                </a:cubicBezTo>
                <a:cubicBezTo>
                  <a:pt x="2339836" y="1617582"/>
                  <a:pt x="2341266" y="1619727"/>
                  <a:pt x="2344127" y="1621155"/>
                </a:cubicBezTo>
                <a:cubicBezTo>
                  <a:pt x="2342697" y="1612581"/>
                  <a:pt x="2349850" y="1622584"/>
                  <a:pt x="2349850" y="1617582"/>
                </a:cubicBezTo>
                <a:cubicBezTo>
                  <a:pt x="2351280" y="1613294"/>
                  <a:pt x="2345558" y="1613294"/>
                  <a:pt x="2346273" y="1609020"/>
                </a:cubicBezTo>
                <a:cubicBezTo>
                  <a:pt x="2354141" y="1608294"/>
                  <a:pt x="2356287" y="1595451"/>
                  <a:pt x="2364871" y="1595451"/>
                </a:cubicBezTo>
                <a:cubicBezTo>
                  <a:pt x="2364155" y="1599026"/>
                  <a:pt x="2364871" y="1601170"/>
                  <a:pt x="2367016" y="1603307"/>
                </a:cubicBezTo>
                <a:cubicBezTo>
                  <a:pt x="2369162" y="1594019"/>
                  <a:pt x="2372739" y="1591158"/>
                  <a:pt x="2376314" y="1599742"/>
                </a:cubicBezTo>
                <a:cubicBezTo>
                  <a:pt x="2381321" y="1591158"/>
                  <a:pt x="2387760" y="1580429"/>
                  <a:pt x="2396342" y="1589012"/>
                </a:cubicBezTo>
                <a:cubicBezTo>
                  <a:pt x="2397058" y="1581144"/>
                  <a:pt x="2402781" y="1584720"/>
                  <a:pt x="2404926" y="1580429"/>
                </a:cubicBezTo>
                <a:cubicBezTo>
                  <a:pt x="2403495" y="1575422"/>
                  <a:pt x="2407072" y="1575422"/>
                  <a:pt x="2405641" y="1567568"/>
                </a:cubicBezTo>
                <a:cubicBezTo>
                  <a:pt x="2409933" y="1571846"/>
                  <a:pt x="2410648" y="1573276"/>
                  <a:pt x="2414225" y="1570420"/>
                </a:cubicBezTo>
                <a:cubicBezTo>
                  <a:pt x="2416370" y="1576137"/>
                  <a:pt x="2410648" y="1576853"/>
                  <a:pt x="2408502" y="1580429"/>
                </a:cubicBezTo>
                <a:cubicBezTo>
                  <a:pt x="2413509" y="1584720"/>
                  <a:pt x="2412795" y="1591874"/>
                  <a:pt x="2414225" y="1598311"/>
                </a:cubicBezTo>
                <a:cubicBezTo>
                  <a:pt x="2418516" y="1597596"/>
                  <a:pt x="2422808" y="1596165"/>
                  <a:pt x="2421377" y="1587582"/>
                </a:cubicBezTo>
                <a:cubicBezTo>
                  <a:pt x="2427815" y="1586151"/>
                  <a:pt x="2437114" y="1589728"/>
                  <a:pt x="2437829" y="1574707"/>
                </a:cubicBezTo>
                <a:cubicBezTo>
                  <a:pt x="2442835" y="1573992"/>
                  <a:pt x="2441405" y="1585435"/>
                  <a:pt x="2444266" y="1580429"/>
                </a:cubicBezTo>
                <a:cubicBezTo>
                  <a:pt x="2444266" y="1578283"/>
                  <a:pt x="2443551" y="1576853"/>
                  <a:pt x="2443551" y="1575422"/>
                </a:cubicBezTo>
                <a:cubicBezTo>
                  <a:pt x="2455710" y="1579713"/>
                  <a:pt x="2465724" y="1559015"/>
                  <a:pt x="2480031" y="1558303"/>
                </a:cubicBezTo>
                <a:cubicBezTo>
                  <a:pt x="2472877" y="1554738"/>
                  <a:pt x="2473593" y="1556876"/>
                  <a:pt x="2467156" y="1551887"/>
                </a:cubicBezTo>
                <a:cubicBezTo>
                  <a:pt x="2467870" y="1559015"/>
                  <a:pt x="2462149" y="1550461"/>
                  <a:pt x="2462863" y="1557589"/>
                </a:cubicBezTo>
                <a:cubicBezTo>
                  <a:pt x="2464294" y="1559015"/>
                  <a:pt x="2465724" y="1556164"/>
                  <a:pt x="2465724" y="1559729"/>
                </a:cubicBezTo>
                <a:cubicBezTo>
                  <a:pt x="2457856" y="1568283"/>
                  <a:pt x="2449989" y="1562580"/>
                  <a:pt x="2442121" y="1570420"/>
                </a:cubicBezTo>
                <a:cubicBezTo>
                  <a:pt x="2443551" y="1566143"/>
                  <a:pt x="2448558" y="1563292"/>
                  <a:pt x="2440689" y="1561154"/>
                </a:cubicBezTo>
                <a:cubicBezTo>
                  <a:pt x="2442835" y="1554738"/>
                  <a:pt x="2445696" y="1554738"/>
                  <a:pt x="2449989" y="1559729"/>
                </a:cubicBezTo>
                <a:cubicBezTo>
                  <a:pt x="2451419" y="1555451"/>
                  <a:pt x="2458572" y="1541906"/>
                  <a:pt x="2465724" y="1541906"/>
                </a:cubicBezTo>
                <a:cubicBezTo>
                  <a:pt x="2465010" y="1545470"/>
                  <a:pt x="2464294" y="1548322"/>
                  <a:pt x="2467870" y="1549748"/>
                </a:cubicBezTo>
                <a:cubicBezTo>
                  <a:pt x="2472163" y="1551887"/>
                  <a:pt x="2472163" y="1543333"/>
                  <a:pt x="2474308" y="1542620"/>
                </a:cubicBezTo>
                <a:cubicBezTo>
                  <a:pt x="2470017" y="1539769"/>
                  <a:pt x="2470017" y="1539769"/>
                  <a:pt x="2470017" y="1539769"/>
                </a:cubicBezTo>
                <a:cubicBezTo>
                  <a:pt x="2479315" y="1534778"/>
                  <a:pt x="2487898" y="1527650"/>
                  <a:pt x="2496482" y="1519809"/>
                </a:cubicBezTo>
                <a:cubicBezTo>
                  <a:pt x="2501489" y="1520523"/>
                  <a:pt x="2500057" y="1524799"/>
                  <a:pt x="2504350" y="1526225"/>
                </a:cubicBezTo>
                <a:cubicBezTo>
                  <a:pt x="2505780" y="1518383"/>
                  <a:pt x="2505780" y="1518383"/>
                  <a:pt x="2505780" y="1518383"/>
                </a:cubicBezTo>
                <a:cubicBezTo>
                  <a:pt x="2509357" y="1519096"/>
                  <a:pt x="2508641" y="1522660"/>
                  <a:pt x="2510071" y="1524799"/>
                </a:cubicBezTo>
                <a:cubicBezTo>
                  <a:pt x="2510787" y="1521235"/>
                  <a:pt x="2515078" y="1524799"/>
                  <a:pt x="2514364" y="1518383"/>
                </a:cubicBezTo>
                <a:cubicBezTo>
                  <a:pt x="2512933" y="1517671"/>
                  <a:pt x="2510071" y="1516245"/>
                  <a:pt x="2510071" y="1514107"/>
                </a:cubicBezTo>
                <a:cubicBezTo>
                  <a:pt x="2514364" y="1514820"/>
                  <a:pt x="2515078" y="1508404"/>
                  <a:pt x="2520085" y="1510543"/>
                </a:cubicBezTo>
                <a:cubicBezTo>
                  <a:pt x="2519371" y="1514107"/>
                  <a:pt x="2517940" y="1517671"/>
                  <a:pt x="2521517" y="1518383"/>
                </a:cubicBezTo>
                <a:cubicBezTo>
                  <a:pt x="2522232" y="1513395"/>
                  <a:pt x="2525808" y="1515532"/>
                  <a:pt x="2525092" y="1509117"/>
                </a:cubicBezTo>
                <a:cubicBezTo>
                  <a:pt x="2522947" y="1507691"/>
                  <a:pt x="2521517" y="1505553"/>
                  <a:pt x="2521517" y="1502687"/>
                </a:cubicBezTo>
                <a:cubicBezTo>
                  <a:pt x="2532246" y="1511255"/>
                  <a:pt x="2532246" y="1495531"/>
                  <a:pt x="2538683" y="1494819"/>
                </a:cubicBezTo>
                <a:cubicBezTo>
                  <a:pt x="2540829" y="1497677"/>
                  <a:pt x="2537968" y="1502687"/>
                  <a:pt x="2540829" y="1504836"/>
                </a:cubicBezTo>
                <a:cubicBezTo>
                  <a:pt x="2556565" y="1505553"/>
                  <a:pt x="2567294" y="1477661"/>
                  <a:pt x="2590183" y="1486239"/>
                </a:cubicBezTo>
                <a:cubicBezTo>
                  <a:pt x="2590899" y="1482663"/>
                  <a:pt x="2586607" y="1481948"/>
                  <a:pt x="2588037" y="1478376"/>
                </a:cubicBezTo>
                <a:cubicBezTo>
                  <a:pt x="2593044" y="1475517"/>
                  <a:pt x="2588753" y="1481948"/>
                  <a:pt x="2594476" y="1484094"/>
                </a:cubicBezTo>
                <a:cubicBezTo>
                  <a:pt x="2599482" y="1481232"/>
                  <a:pt x="2591614" y="1480518"/>
                  <a:pt x="2594476" y="1474803"/>
                </a:cubicBezTo>
                <a:cubicBezTo>
                  <a:pt x="2598051" y="1476235"/>
                  <a:pt x="2596621" y="1480518"/>
                  <a:pt x="2601628" y="1481232"/>
                </a:cubicBezTo>
                <a:cubicBezTo>
                  <a:pt x="2604489" y="1474803"/>
                  <a:pt x="2610926" y="1477661"/>
                  <a:pt x="2613072" y="1469801"/>
                </a:cubicBezTo>
                <a:cubicBezTo>
                  <a:pt x="2610211" y="1468378"/>
                  <a:pt x="2608781" y="1466236"/>
                  <a:pt x="2608781" y="1463376"/>
                </a:cubicBezTo>
                <a:cubicBezTo>
                  <a:pt x="2610926" y="1464092"/>
                  <a:pt x="2610926" y="1461232"/>
                  <a:pt x="2611642" y="1458373"/>
                </a:cubicBezTo>
                <a:cubicBezTo>
                  <a:pt x="2622370" y="1463376"/>
                  <a:pt x="2621656" y="1449081"/>
                  <a:pt x="2628809" y="1450519"/>
                </a:cubicBezTo>
                <a:cubicBezTo>
                  <a:pt x="2632384" y="1459802"/>
                  <a:pt x="2623802" y="1456943"/>
                  <a:pt x="2621656" y="1461947"/>
                </a:cubicBezTo>
                <a:cubicBezTo>
                  <a:pt x="2623086" y="1462662"/>
                  <a:pt x="2623086" y="1464806"/>
                  <a:pt x="2624516" y="1465521"/>
                </a:cubicBezTo>
                <a:cubicBezTo>
                  <a:pt x="2630954" y="1460517"/>
                  <a:pt x="2638823" y="1457657"/>
                  <a:pt x="2645975" y="1453373"/>
                </a:cubicBezTo>
                <a:cubicBezTo>
                  <a:pt x="2640253" y="1451946"/>
                  <a:pt x="2635246" y="1451946"/>
                  <a:pt x="2631670" y="1456228"/>
                </a:cubicBezTo>
                <a:cubicBezTo>
                  <a:pt x="2632384" y="1452658"/>
                  <a:pt x="2630239" y="1451235"/>
                  <a:pt x="2629523" y="1448374"/>
                </a:cubicBezTo>
                <a:cubicBezTo>
                  <a:pt x="2640253" y="1453373"/>
                  <a:pt x="2633816" y="1444799"/>
                  <a:pt x="2639537" y="1443369"/>
                </a:cubicBezTo>
                <a:cubicBezTo>
                  <a:pt x="2642398" y="1446232"/>
                  <a:pt x="2649551" y="1449081"/>
                  <a:pt x="2653128" y="1446232"/>
                </a:cubicBezTo>
                <a:cubicBezTo>
                  <a:pt x="2648837" y="1440503"/>
                  <a:pt x="2647405" y="1441221"/>
                  <a:pt x="2643830" y="1436956"/>
                </a:cubicBezTo>
                <a:cubicBezTo>
                  <a:pt x="2648837" y="1439794"/>
                  <a:pt x="2650267" y="1433378"/>
                  <a:pt x="2655989" y="1439084"/>
                </a:cubicBezTo>
                <a:cubicBezTo>
                  <a:pt x="2654558" y="1433378"/>
                  <a:pt x="2659565" y="1427655"/>
                  <a:pt x="2663857" y="1434805"/>
                </a:cubicBezTo>
                <a:cubicBezTo>
                  <a:pt x="2668149" y="1421950"/>
                  <a:pt x="2677447" y="1421950"/>
                  <a:pt x="2685315" y="1418377"/>
                </a:cubicBezTo>
                <a:cubicBezTo>
                  <a:pt x="2688177" y="1413377"/>
                  <a:pt x="2683885" y="1404093"/>
                  <a:pt x="2688177" y="1404093"/>
                </a:cubicBezTo>
                <a:cubicBezTo>
                  <a:pt x="2689607" y="1414092"/>
                  <a:pt x="2692468" y="1404093"/>
                  <a:pt x="2698906" y="1412663"/>
                </a:cubicBezTo>
                <a:cubicBezTo>
                  <a:pt x="2699621" y="1394810"/>
                  <a:pt x="2715357" y="1399092"/>
                  <a:pt x="2713212" y="1383383"/>
                </a:cubicBezTo>
                <a:cubicBezTo>
                  <a:pt x="2718218" y="1386953"/>
                  <a:pt x="2718218" y="1378389"/>
                  <a:pt x="2721794" y="1377670"/>
                </a:cubicBezTo>
                <a:cubicBezTo>
                  <a:pt x="2724655" y="1396238"/>
                  <a:pt x="2743253" y="1370541"/>
                  <a:pt x="2746115" y="1362655"/>
                </a:cubicBezTo>
                <a:cubicBezTo>
                  <a:pt x="2751836" y="1371252"/>
                  <a:pt x="2741108" y="1371964"/>
                  <a:pt x="2743253" y="1376244"/>
                </a:cubicBezTo>
                <a:cubicBezTo>
                  <a:pt x="2747545" y="1377670"/>
                  <a:pt x="2752552" y="1380528"/>
                  <a:pt x="2755413" y="1379098"/>
                </a:cubicBezTo>
                <a:cubicBezTo>
                  <a:pt x="2749690" y="1372677"/>
                  <a:pt x="2755413" y="1375531"/>
                  <a:pt x="2758274" y="1374105"/>
                </a:cubicBezTo>
                <a:cubicBezTo>
                  <a:pt x="2754697" y="1367683"/>
                  <a:pt x="2755413" y="1366965"/>
                  <a:pt x="2755413" y="1361219"/>
                </a:cubicBezTo>
                <a:cubicBezTo>
                  <a:pt x="2760420" y="1362655"/>
                  <a:pt x="2757559" y="1369117"/>
                  <a:pt x="2759704" y="1371964"/>
                </a:cubicBezTo>
                <a:cubicBezTo>
                  <a:pt x="2763996" y="1366247"/>
                  <a:pt x="2769718" y="1360502"/>
                  <a:pt x="2776156" y="1354803"/>
                </a:cubicBezTo>
                <a:cubicBezTo>
                  <a:pt x="2774725" y="1354091"/>
                  <a:pt x="2774010" y="1352667"/>
                  <a:pt x="2773295" y="1351954"/>
                </a:cubicBezTo>
                <a:cubicBezTo>
                  <a:pt x="2775441" y="1349815"/>
                  <a:pt x="2777587" y="1350529"/>
                  <a:pt x="2779732" y="1351242"/>
                </a:cubicBezTo>
                <a:cubicBezTo>
                  <a:pt x="2781163" y="1349815"/>
                  <a:pt x="2783309" y="1349099"/>
                  <a:pt x="2784739" y="1347668"/>
                </a:cubicBezTo>
                <a:cubicBezTo>
                  <a:pt x="2779732" y="1345525"/>
                  <a:pt x="2776156" y="1341243"/>
                  <a:pt x="2768288" y="1342670"/>
                </a:cubicBezTo>
                <a:cubicBezTo>
                  <a:pt x="2772580" y="1340530"/>
                  <a:pt x="2780448" y="1332682"/>
                  <a:pt x="2783309" y="1337676"/>
                </a:cubicBezTo>
                <a:cubicBezTo>
                  <a:pt x="2781878" y="1337676"/>
                  <a:pt x="2781163" y="1338390"/>
                  <a:pt x="2781163" y="1340530"/>
                </a:cubicBezTo>
                <a:cubicBezTo>
                  <a:pt x="2783309" y="1342670"/>
                  <a:pt x="2786169" y="1344096"/>
                  <a:pt x="2788316" y="1344810"/>
                </a:cubicBezTo>
                <a:cubicBezTo>
                  <a:pt x="2800476" y="1334824"/>
                  <a:pt x="2814065" y="1324822"/>
                  <a:pt x="2828372" y="1315526"/>
                </a:cubicBezTo>
                <a:cubicBezTo>
                  <a:pt x="2831948" y="1322673"/>
                  <a:pt x="2831948" y="1322673"/>
                  <a:pt x="2831948" y="1322673"/>
                </a:cubicBezTo>
                <a:cubicBezTo>
                  <a:pt x="2821218" y="1328403"/>
                  <a:pt x="2809058" y="1336963"/>
                  <a:pt x="2798330" y="1345525"/>
                </a:cubicBezTo>
                <a:cubicBezTo>
                  <a:pt x="2798330" y="1349099"/>
                  <a:pt x="2796899" y="1351242"/>
                  <a:pt x="2802621" y="1355519"/>
                </a:cubicBezTo>
                <a:cubicBezTo>
                  <a:pt x="2804767" y="1352667"/>
                  <a:pt x="2808344" y="1354803"/>
                  <a:pt x="2809058" y="1349815"/>
                </a:cubicBezTo>
                <a:cubicBezTo>
                  <a:pt x="2806197" y="1346954"/>
                  <a:pt x="2803337" y="1352667"/>
                  <a:pt x="2804767" y="1345525"/>
                </a:cubicBezTo>
                <a:cubicBezTo>
                  <a:pt x="2810490" y="1344810"/>
                  <a:pt x="2815497" y="1347668"/>
                  <a:pt x="2814065" y="1335537"/>
                </a:cubicBezTo>
                <a:cubicBezTo>
                  <a:pt x="2822649" y="1342670"/>
                  <a:pt x="2831232" y="1333396"/>
                  <a:pt x="2826225" y="1326970"/>
                </a:cubicBezTo>
                <a:cubicBezTo>
                  <a:pt x="2832663" y="1330535"/>
                  <a:pt x="2832663" y="1330535"/>
                  <a:pt x="2832663" y="1330535"/>
                </a:cubicBezTo>
                <a:cubicBezTo>
                  <a:pt x="2831232" y="1321957"/>
                  <a:pt x="2835524" y="1324822"/>
                  <a:pt x="2838386" y="1320525"/>
                </a:cubicBezTo>
                <a:cubicBezTo>
                  <a:pt x="2844107" y="1324822"/>
                  <a:pt x="2843392" y="1329115"/>
                  <a:pt x="2849114" y="1329115"/>
                </a:cubicBezTo>
                <a:cubicBezTo>
                  <a:pt x="2851260" y="1321240"/>
                  <a:pt x="2853405" y="1312679"/>
                  <a:pt x="2861274" y="1313391"/>
                </a:cubicBezTo>
                <a:cubicBezTo>
                  <a:pt x="2861274" y="1319092"/>
                  <a:pt x="2852691" y="1319808"/>
                  <a:pt x="2856982" y="1326254"/>
                </a:cubicBezTo>
                <a:cubicBezTo>
                  <a:pt x="2859844" y="1323389"/>
                  <a:pt x="2864135" y="1328403"/>
                  <a:pt x="2865566" y="1326970"/>
                </a:cubicBezTo>
                <a:cubicBezTo>
                  <a:pt x="2869142" y="1317667"/>
                  <a:pt x="2872003" y="1317667"/>
                  <a:pt x="2871288" y="1306262"/>
                </a:cubicBezTo>
                <a:cubicBezTo>
                  <a:pt x="2884879" y="1309830"/>
                  <a:pt x="2884879" y="1280488"/>
                  <a:pt x="2901329" y="1290485"/>
                </a:cubicBezTo>
                <a:cubicBezTo>
                  <a:pt x="2900614" y="1286200"/>
                  <a:pt x="2900614" y="1284773"/>
                  <a:pt x="2903475" y="1282630"/>
                </a:cubicBezTo>
                <a:cubicBezTo>
                  <a:pt x="2909198" y="1283344"/>
                  <a:pt x="2908482" y="1295484"/>
                  <a:pt x="2914205" y="1290485"/>
                </a:cubicBezTo>
                <a:cubicBezTo>
                  <a:pt x="2915635" y="1286200"/>
                  <a:pt x="2907768" y="1285487"/>
                  <a:pt x="2910628" y="1280488"/>
                </a:cubicBezTo>
                <a:cubicBezTo>
                  <a:pt x="2917066" y="1275489"/>
                  <a:pt x="2923503" y="1277631"/>
                  <a:pt x="2924219" y="1266206"/>
                </a:cubicBezTo>
                <a:cubicBezTo>
                  <a:pt x="2930656" y="1266206"/>
                  <a:pt x="2924219" y="1273346"/>
                  <a:pt x="2927796" y="1274775"/>
                </a:cubicBezTo>
                <a:cubicBezTo>
                  <a:pt x="2933517" y="1271919"/>
                  <a:pt x="2941385" y="1270490"/>
                  <a:pt x="2939955" y="1259779"/>
                </a:cubicBezTo>
                <a:cubicBezTo>
                  <a:pt x="2944962" y="1258350"/>
                  <a:pt x="2950684" y="1259779"/>
                  <a:pt x="2952115" y="1251209"/>
                </a:cubicBezTo>
                <a:cubicBezTo>
                  <a:pt x="2956406" y="1253352"/>
                  <a:pt x="2956406" y="1256923"/>
                  <a:pt x="2961413" y="1258350"/>
                </a:cubicBezTo>
                <a:cubicBezTo>
                  <a:pt x="2960698" y="1247639"/>
                  <a:pt x="2969281" y="1258350"/>
                  <a:pt x="2969997" y="1250496"/>
                </a:cubicBezTo>
                <a:cubicBezTo>
                  <a:pt x="2967850" y="1246925"/>
                  <a:pt x="2967850" y="1242640"/>
                  <a:pt x="2967850" y="1237641"/>
                </a:cubicBezTo>
                <a:cubicBezTo>
                  <a:pt x="2974288" y="1241925"/>
                  <a:pt x="2968566" y="1252637"/>
                  <a:pt x="2976434" y="1256208"/>
                </a:cubicBezTo>
                <a:cubicBezTo>
                  <a:pt x="2976434" y="1251923"/>
                  <a:pt x="2979295" y="1253352"/>
                  <a:pt x="2980725" y="1251923"/>
                </a:cubicBezTo>
                <a:cubicBezTo>
                  <a:pt x="2978580" y="1249067"/>
                  <a:pt x="2976434" y="1246210"/>
                  <a:pt x="2977150" y="1241212"/>
                </a:cubicBezTo>
                <a:cubicBezTo>
                  <a:pt x="2982871" y="1243354"/>
                  <a:pt x="2980011" y="1250496"/>
                  <a:pt x="2985018" y="1247639"/>
                </a:cubicBezTo>
                <a:cubicBezTo>
                  <a:pt x="2986448" y="1241212"/>
                  <a:pt x="2982157" y="1237641"/>
                  <a:pt x="2979295" y="1233356"/>
                </a:cubicBezTo>
                <a:cubicBezTo>
                  <a:pt x="2986448" y="1239069"/>
                  <a:pt x="2977864" y="1226929"/>
                  <a:pt x="2983587" y="1229786"/>
                </a:cubicBezTo>
                <a:cubicBezTo>
                  <a:pt x="2983587" y="1233356"/>
                  <a:pt x="2985732" y="1230500"/>
                  <a:pt x="2988594" y="1231929"/>
                </a:cubicBezTo>
                <a:cubicBezTo>
                  <a:pt x="2987878" y="1235498"/>
                  <a:pt x="2985018" y="1235498"/>
                  <a:pt x="2987164" y="1237641"/>
                </a:cubicBezTo>
                <a:cubicBezTo>
                  <a:pt x="2992885" y="1241925"/>
                  <a:pt x="2994316" y="1235498"/>
                  <a:pt x="2997178" y="1232642"/>
                </a:cubicBezTo>
                <a:cubicBezTo>
                  <a:pt x="2992171" y="1228358"/>
                  <a:pt x="2993601" y="1238356"/>
                  <a:pt x="2988594" y="1231929"/>
                </a:cubicBezTo>
                <a:cubicBezTo>
                  <a:pt x="2989309" y="1220502"/>
                  <a:pt x="2999323" y="1226215"/>
                  <a:pt x="2993601" y="1213361"/>
                </a:cubicBezTo>
                <a:cubicBezTo>
                  <a:pt x="2997178" y="1219788"/>
                  <a:pt x="3000038" y="1218360"/>
                  <a:pt x="3002899" y="1222645"/>
                </a:cubicBezTo>
                <a:cubicBezTo>
                  <a:pt x="3001469" y="1224073"/>
                  <a:pt x="3000753" y="1230500"/>
                  <a:pt x="3003615" y="1234071"/>
                </a:cubicBezTo>
                <a:cubicBezTo>
                  <a:pt x="3007906" y="1232642"/>
                  <a:pt x="3018635" y="1233356"/>
                  <a:pt x="3015059" y="1223358"/>
                </a:cubicBezTo>
                <a:cubicBezTo>
                  <a:pt x="3013629" y="1229071"/>
                  <a:pt x="3007192" y="1227644"/>
                  <a:pt x="3004330" y="1221931"/>
                </a:cubicBezTo>
                <a:cubicBezTo>
                  <a:pt x="3008622" y="1213361"/>
                  <a:pt x="3015774" y="1212647"/>
                  <a:pt x="3017920" y="1200508"/>
                </a:cubicBezTo>
                <a:cubicBezTo>
                  <a:pt x="3025788" y="1204792"/>
                  <a:pt x="3027219" y="1190510"/>
                  <a:pt x="3031511" y="1201935"/>
                </a:cubicBezTo>
                <a:cubicBezTo>
                  <a:pt x="3035086" y="1194081"/>
                  <a:pt x="3039379" y="1194081"/>
                  <a:pt x="3040093" y="1186939"/>
                </a:cubicBezTo>
                <a:cubicBezTo>
                  <a:pt x="3043670" y="1196937"/>
                  <a:pt x="3047246" y="1180512"/>
                  <a:pt x="3052969" y="1185510"/>
                </a:cubicBezTo>
                <a:cubicBezTo>
                  <a:pt x="3052253" y="1192652"/>
                  <a:pt x="3046532" y="1186939"/>
                  <a:pt x="3045816" y="1194794"/>
                </a:cubicBezTo>
                <a:cubicBezTo>
                  <a:pt x="3057260" y="1199793"/>
                  <a:pt x="3040809" y="1201221"/>
                  <a:pt x="3046532" y="1208362"/>
                </a:cubicBezTo>
                <a:cubicBezTo>
                  <a:pt x="3051539" y="1208362"/>
                  <a:pt x="3052969" y="1204792"/>
                  <a:pt x="3055830" y="1206934"/>
                </a:cubicBezTo>
                <a:cubicBezTo>
                  <a:pt x="3056546" y="1194794"/>
                  <a:pt x="3063698" y="1188367"/>
                  <a:pt x="3065128" y="1176942"/>
                </a:cubicBezTo>
                <a:cubicBezTo>
                  <a:pt x="3068705" y="1180512"/>
                  <a:pt x="3065844" y="1187654"/>
                  <a:pt x="3069421" y="1190510"/>
                </a:cubicBezTo>
                <a:cubicBezTo>
                  <a:pt x="3070135" y="1196223"/>
                  <a:pt x="3061553" y="1196223"/>
                  <a:pt x="3065844" y="1201221"/>
                </a:cubicBezTo>
                <a:cubicBezTo>
                  <a:pt x="3070135" y="1196223"/>
                  <a:pt x="3074428" y="1189081"/>
                  <a:pt x="3083010" y="1194081"/>
                </a:cubicBezTo>
                <a:cubicBezTo>
                  <a:pt x="3086587" y="1187654"/>
                  <a:pt x="3087302" y="1176942"/>
                  <a:pt x="3095886" y="1183368"/>
                </a:cubicBezTo>
                <a:cubicBezTo>
                  <a:pt x="3102322" y="1178370"/>
                  <a:pt x="3095170" y="1159089"/>
                  <a:pt x="3105900" y="1162659"/>
                </a:cubicBezTo>
                <a:cubicBezTo>
                  <a:pt x="3102322" y="1167658"/>
                  <a:pt x="3105184" y="1171943"/>
                  <a:pt x="3105900" y="1178370"/>
                </a:cubicBezTo>
                <a:cubicBezTo>
                  <a:pt x="3111622" y="1165516"/>
                  <a:pt x="3128789" y="1164802"/>
                  <a:pt x="3127358" y="1152662"/>
                </a:cubicBezTo>
                <a:cubicBezTo>
                  <a:pt x="3120205" y="1147663"/>
                  <a:pt x="3128789" y="1159802"/>
                  <a:pt x="3121636" y="1154090"/>
                </a:cubicBezTo>
                <a:cubicBezTo>
                  <a:pt x="3123782" y="1144092"/>
                  <a:pt x="3123782" y="1144092"/>
                  <a:pt x="3123782" y="1144092"/>
                </a:cubicBezTo>
                <a:cubicBezTo>
                  <a:pt x="3128789" y="1151948"/>
                  <a:pt x="3133080" y="1148377"/>
                  <a:pt x="3137371" y="1145521"/>
                </a:cubicBezTo>
                <a:cubicBezTo>
                  <a:pt x="3135226" y="1134095"/>
                  <a:pt x="3142378" y="1136237"/>
                  <a:pt x="3145240" y="1127668"/>
                </a:cubicBezTo>
                <a:cubicBezTo>
                  <a:pt x="3150962" y="1128381"/>
                  <a:pt x="3151678" y="1133381"/>
                  <a:pt x="3154538" y="1131238"/>
                </a:cubicBezTo>
                <a:cubicBezTo>
                  <a:pt x="3156685" y="1119098"/>
                  <a:pt x="3138803" y="1125525"/>
                  <a:pt x="3145955" y="1115527"/>
                </a:cubicBezTo>
                <a:cubicBezTo>
                  <a:pt x="3149531" y="1124812"/>
                  <a:pt x="3167413" y="1126954"/>
                  <a:pt x="3171704" y="1119098"/>
                </a:cubicBezTo>
                <a:cubicBezTo>
                  <a:pt x="3168844" y="1117670"/>
                  <a:pt x="3168129" y="1114814"/>
                  <a:pt x="3167413" y="1111958"/>
                </a:cubicBezTo>
                <a:cubicBezTo>
                  <a:pt x="3172420" y="1113385"/>
                  <a:pt x="3170990" y="1117670"/>
                  <a:pt x="3175282" y="1118384"/>
                </a:cubicBezTo>
                <a:cubicBezTo>
                  <a:pt x="3181718" y="1112671"/>
                  <a:pt x="3177427" y="1104816"/>
                  <a:pt x="3186011" y="1109815"/>
                </a:cubicBezTo>
                <a:cubicBezTo>
                  <a:pt x="3186726" y="1105531"/>
                  <a:pt x="3182434" y="1103387"/>
                  <a:pt x="3183150" y="1099104"/>
                </a:cubicBezTo>
                <a:cubicBezTo>
                  <a:pt x="3187441" y="1099817"/>
                  <a:pt x="3186726" y="1104102"/>
                  <a:pt x="3190302" y="1105531"/>
                </a:cubicBezTo>
                <a:cubicBezTo>
                  <a:pt x="3192448" y="1096961"/>
                  <a:pt x="3196025" y="1091962"/>
                  <a:pt x="3203178" y="1094819"/>
                </a:cubicBezTo>
                <a:cubicBezTo>
                  <a:pt x="3206039" y="1089106"/>
                  <a:pt x="3197455" y="1089106"/>
                  <a:pt x="3200316" y="1082679"/>
                </a:cubicBezTo>
                <a:cubicBezTo>
                  <a:pt x="3203893" y="1082679"/>
                  <a:pt x="3206039" y="1077679"/>
                  <a:pt x="3208900" y="1076252"/>
                </a:cubicBezTo>
                <a:cubicBezTo>
                  <a:pt x="3207469" y="1080537"/>
                  <a:pt x="3207469" y="1084106"/>
                  <a:pt x="3210330" y="1086250"/>
                </a:cubicBezTo>
                <a:cubicBezTo>
                  <a:pt x="3226781" y="1071967"/>
                  <a:pt x="3237511" y="1061969"/>
                  <a:pt x="3256823" y="1052686"/>
                </a:cubicBezTo>
                <a:cubicBezTo>
                  <a:pt x="3254677" y="1051258"/>
                  <a:pt x="3253247" y="1049829"/>
                  <a:pt x="3253962" y="1046973"/>
                </a:cubicBezTo>
                <a:cubicBezTo>
                  <a:pt x="3258969" y="1051972"/>
                  <a:pt x="3258254" y="1044117"/>
                  <a:pt x="3261830" y="1044831"/>
                </a:cubicBezTo>
                <a:cubicBezTo>
                  <a:pt x="3261830" y="1047687"/>
                  <a:pt x="3263261" y="1049829"/>
                  <a:pt x="3265407" y="1051258"/>
                </a:cubicBezTo>
                <a:cubicBezTo>
                  <a:pt x="3268983" y="1045545"/>
                  <a:pt x="3275421" y="1047687"/>
                  <a:pt x="3277566" y="1038404"/>
                </a:cubicBezTo>
                <a:cubicBezTo>
                  <a:pt x="3280428" y="1039831"/>
                  <a:pt x="3280428" y="1042688"/>
                  <a:pt x="3283289" y="1044117"/>
                </a:cubicBezTo>
                <a:cubicBezTo>
                  <a:pt x="3284719" y="1029835"/>
                  <a:pt x="3294733" y="1036975"/>
                  <a:pt x="3299024" y="1028406"/>
                </a:cubicBezTo>
                <a:cubicBezTo>
                  <a:pt x="3297594" y="1027692"/>
                  <a:pt x="3297594" y="1026264"/>
                  <a:pt x="3296163" y="1024835"/>
                </a:cubicBezTo>
                <a:cubicBezTo>
                  <a:pt x="3294018" y="1028406"/>
                  <a:pt x="3290442" y="1027692"/>
                  <a:pt x="3286865" y="1028406"/>
                </a:cubicBezTo>
                <a:cubicBezTo>
                  <a:pt x="3289726" y="1023408"/>
                  <a:pt x="3294018" y="1018408"/>
                  <a:pt x="3292588" y="1009125"/>
                </a:cubicBezTo>
                <a:cubicBezTo>
                  <a:pt x="3299740" y="1010554"/>
                  <a:pt x="3290442" y="1019837"/>
                  <a:pt x="3294733" y="1021979"/>
                </a:cubicBezTo>
                <a:cubicBezTo>
                  <a:pt x="3306893" y="1010554"/>
                  <a:pt x="3320484" y="975562"/>
                  <a:pt x="3336934" y="975562"/>
                </a:cubicBezTo>
                <a:cubicBezTo>
                  <a:pt x="3336219" y="968421"/>
                  <a:pt x="3338364" y="970562"/>
                  <a:pt x="3341942" y="967706"/>
                </a:cubicBezTo>
                <a:cubicBezTo>
                  <a:pt x="3346948" y="978418"/>
                  <a:pt x="3331928" y="982704"/>
                  <a:pt x="3339080" y="990558"/>
                </a:cubicBezTo>
                <a:cubicBezTo>
                  <a:pt x="3347664" y="985560"/>
                  <a:pt x="3356247" y="976275"/>
                  <a:pt x="3364831" y="963422"/>
                </a:cubicBezTo>
                <a:cubicBezTo>
                  <a:pt x="3370553" y="964850"/>
                  <a:pt x="3369838" y="969849"/>
                  <a:pt x="3364115" y="965564"/>
                </a:cubicBezTo>
                <a:cubicBezTo>
                  <a:pt x="3366976" y="969135"/>
                  <a:pt x="3357678" y="979133"/>
                  <a:pt x="3361254" y="985560"/>
                </a:cubicBezTo>
                <a:cubicBezTo>
                  <a:pt x="3367692" y="980560"/>
                  <a:pt x="3374845" y="966992"/>
                  <a:pt x="3374129" y="961994"/>
                </a:cubicBezTo>
                <a:cubicBezTo>
                  <a:pt x="3373413" y="964135"/>
                  <a:pt x="3375560" y="965564"/>
                  <a:pt x="3378420" y="966992"/>
                </a:cubicBezTo>
                <a:cubicBezTo>
                  <a:pt x="3387004" y="948425"/>
                  <a:pt x="3400594" y="941998"/>
                  <a:pt x="3404171" y="912006"/>
                </a:cubicBezTo>
                <a:cubicBezTo>
                  <a:pt x="3409178" y="914862"/>
                  <a:pt x="3409178" y="919860"/>
                  <a:pt x="3410608" y="924146"/>
                </a:cubicBezTo>
                <a:cubicBezTo>
                  <a:pt x="3407748" y="923431"/>
                  <a:pt x="3407032" y="919147"/>
                  <a:pt x="3406316" y="921289"/>
                </a:cubicBezTo>
                <a:cubicBezTo>
                  <a:pt x="3403455" y="923431"/>
                  <a:pt x="3403455" y="924860"/>
                  <a:pt x="3406316" y="927716"/>
                </a:cubicBezTo>
                <a:cubicBezTo>
                  <a:pt x="3409178" y="925574"/>
                  <a:pt x="3414185" y="927002"/>
                  <a:pt x="3416330" y="922717"/>
                </a:cubicBezTo>
                <a:cubicBezTo>
                  <a:pt x="3414185" y="921289"/>
                  <a:pt x="3415615" y="917718"/>
                  <a:pt x="3414185" y="915577"/>
                </a:cubicBezTo>
                <a:cubicBezTo>
                  <a:pt x="3416330" y="912006"/>
                  <a:pt x="3423483" y="920575"/>
                  <a:pt x="3424914" y="917004"/>
                </a:cubicBezTo>
                <a:cubicBezTo>
                  <a:pt x="3424914" y="914148"/>
                  <a:pt x="3426344" y="911291"/>
                  <a:pt x="3424199" y="909864"/>
                </a:cubicBezTo>
                <a:cubicBezTo>
                  <a:pt x="3419192" y="913433"/>
                  <a:pt x="3420622" y="914148"/>
                  <a:pt x="3416330" y="907721"/>
                </a:cubicBezTo>
                <a:cubicBezTo>
                  <a:pt x="3414185" y="912006"/>
                  <a:pt x="3410608" y="912720"/>
                  <a:pt x="3407748" y="913433"/>
                </a:cubicBezTo>
                <a:cubicBezTo>
                  <a:pt x="3408462" y="906293"/>
                  <a:pt x="3400594" y="914862"/>
                  <a:pt x="3402025" y="907721"/>
                </a:cubicBezTo>
                <a:cubicBezTo>
                  <a:pt x="3405601" y="904864"/>
                  <a:pt x="3404171" y="907006"/>
                  <a:pt x="3409894" y="910577"/>
                </a:cubicBezTo>
                <a:cubicBezTo>
                  <a:pt x="3420622" y="907006"/>
                  <a:pt x="3419192" y="893439"/>
                  <a:pt x="3425629" y="888440"/>
                </a:cubicBezTo>
                <a:cubicBezTo>
                  <a:pt x="3425629" y="898437"/>
                  <a:pt x="3423483" y="909864"/>
                  <a:pt x="3430636" y="915577"/>
                </a:cubicBezTo>
                <a:cubicBezTo>
                  <a:pt x="3437790" y="917004"/>
                  <a:pt x="3437790" y="899152"/>
                  <a:pt x="3443511" y="897010"/>
                </a:cubicBezTo>
                <a:cubicBezTo>
                  <a:pt x="3450664" y="902722"/>
                  <a:pt x="3452809" y="894867"/>
                  <a:pt x="3456386" y="893439"/>
                </a:cubicBezTo>
                <a:cubicBezTo>
                  <a:pt x="3453525" y="887012"/>
                  <a:pt x="3461393" y="872729"/>
                  <a:pt x="3464970" y="878442"/>
                </a:cubicBezTo>
                <a:cubicBezTo>
                  <a:pt x="3462109" y="879871"/>
                  <a:pt x="3457816" y="886298"/>
                  <a:pt x="3464970" y="889154"/>
                </a:cubicBezTo>
                <a:cubicBezTo>
                  <a:pt x="3464970" y="882727"/>
                  <a:pt x="3468546" y="882727"/>
                  <a:pt x="3470692" y="879871"/>
                </a:cubicBezTo>
                <a:cubicBezTo>
                  <a:pt x="3467830" y="877729"/>
                  <a:pt x="3469977" y="874158"/>
                  <a:pt x="3466400" y="872729"/>
                </a:cubicBezTo>
                <a:cubicBezTo>
                  <a:pt x="3473553" y="863446"/>
                  <a:pt x="3471407" y="867016"/>
                  <a:pt x="3477844" y="854877"/>
                </a:cubicBezTo>
                <a:cubicBezTo>
                  <a:pt x="3491435" y="863446"/>
                  <a:pt x="3484998" y="838452"/>
                  <a:pt x="3500733" y="848450"/>
                </a:cubicBezTo>
                <a:cubicBezTo>
                  <a:pt x="3500733" y="842023"/>
                  <a:pt x="3505025" y="843450"/>
                  <a:pt x="3505025" y="835596"/>
                </a:cubicBezTo>
                <a:cubicBezTo>
                  <a:pt x="3508602" y="846308"/>
                  <a:pt x="3509317" y="854162"/>
                  <a:pt x="3509317" y="864874"/>
                </a:cubicBezTo>
                <a:cubicBezTo>
                  <a:pt x="3521477" y="855591"/>
                  <a:pt x="3535782" y="849164"/>
                  <a:pt x="3533636" y="826312"/>
                </a:cubicBezTo>
                <a:cubicBezTo>
                  <a:pt x="3544366" y="822027"/>
                  <a:pt x="3559387" y="812744"/>
                  <a:pt x="3559387" y="792749"/>
                </a:cubicBezTo>
                <a:cubicBezTo>
                  <a:pt x="3541505" y="783466"/>
                  <a:pt x="3539359" y="826312"/>
                  <a:pt x="3526484" y="819885"/>
                </a:cubicBezTo>
                <a:cubicBezTo>
                  <a:pt x="3530060" y="820600"/>
                  <a:pt x="3529345" y="831310"/>
                  <a:pt x="3525768" y="830597"/>
                </a:cubicBezTo>
                <a:cubicBezTo>
                  <a:pt x="3525768" y="827741"/>
                  <a:pt x="3525052" y="824883"/>
                  <a:pt x="3522192" y="823456"/>
                </a:cubicBezTo>
                <a:cubicBezTo>
                  <a:pt x="3517186" y="830597"/>
                  <a:pt x="3522907" y="851306"/>
                  <a:pt x="3512178" y="852735"/>
                </a:cubicBezTo>
                <a:cubicBezTo>
                  <a:pt x="3512178" y="840594"/>
                  <a:pt x="3512893" y="816314"/>
                  <a:pt x="3521477" y="809887"/>
                </a:cubicBezTo>
                <a:cubicBezTo>
                  <a:pt x="3524338" y="813458"/>
                  <a:pt x="3517900" y="821314"/>
                  <a:pt x="3524338" y="822742"/>
                </a:cubicBezTo>
                <a:cubicBezTo>
                  <a:pt x="3527914" y="811316"/>
                  <a:pt x="3532206" y="805603"/>
                  <a:pt x="3531491" y="789179"/>
                </a:cubicBezTo>
                <a:cubicBezTo>
                  <a:pt x="3538644" y="789892"/>
                  <a:pt x="3545080" y="787035"/>
                  <a:pt x="3551519" y="785608"/>
                </a:cubicBezTo>
                <a:cubicBezTo>
                  <a:pt x="3552949" y="771325"/>
                  <a:pt x="3560817" y="772039"/>
                  <a:pt x="3556526" y="757758"/>
                </a:cubicBezTo>
                <a:cubicBezTo>
                  <a:pt x="3562247" y="759185"/>
                  <a:pt x="3556526" y="767041"/>
                  <a:pt x="3562962" y="767754"/>
                </a:cubicBezTo>
                <a:cubicBezTo>
                  <a:pt x="3570115" y="764898"/>
                  <a:pt x="3565824" y="764898"/>
                  <a:pt x="3570831" y="772754"/>
                </a:cubicBezTo>
                <a:cubicBezTo>
                  <a:pt x="3574408" y="754901"/>
                  <a:pt x="3574408" y="754901"/>
                  <a:pt x="3574408" y="754901"/>
                </a:cubicBezTo>
                <a:cubicBezTo>
                  <a:pt x="3579415" y="757043"/>
                  <a:pt x="3582990" y="754901"/>
                  <a:pt x="3584422" y="749902"/>
                </a:cubicBezTo>
                <a:cubicBezTo>
                  <a:pt x="3580129" y="744904"/>
                  <a:pt x="3580129" y="750616"/>
                  <a:pt x="3577268" y="749902"/>
                </a:cubicBezTo>
                <a:cubicBezTo>
                  <a:pt x="3579415" y="744189"/>
                  <a:pt x="3579415" y="739904"/>
                  <a:pt x="3576554" y="736335"/>
                </a:cubicBezTo>
                <a:cubicBezTo>
                  <a:pt x="3580845" y="735620"/>
                  <a:pt x="3581560" y="728479"/>
                  <a:pt x="3587998" y="734191"/>
                </a:cubicBezTo>
                <a:cubicBezTo>
                  <a:pt x="3587282" y="739191"/>
                  <a:pt x="3587282" y="744189"/>
                  <a:pt x="3593004" y="745617"/>
                </a:cubicBezTo>
                <a:cubicBezTo>
                  <a:pt x="3593720" y="735620"/>
                  <a:pt x="3595150" y="724908"/>
                  <a:pt x="3595866" y="714910"/>
                </a:cubicBezTo>
                <a:cubicBezTo>
                  <a:pt x="3605164" y="724194"/>
                  <a:pt x="3600157" y="695629"/>
                  <a:pt x="3608741" y="704199"/>
                </a:cubicBezTo>
                <a:cubicBezTo>
                  <a:pt x="3610887" y="711340"/>
                  <a:pt x="3605880" y="710626"/>
                  <a:pt x="3610171" y="716339"/>
                </a:cubicBezTo>
                <a:cubicBezTo>
                  <a:pt x="3605880" y="714197"/>
                  <a:pt x="3605880" y="722052"/>
                  <a:pt x="3603018" y="723481"/>
                </a:cubicBezTo>
                <a:cubicBezTo>
                  <a:pt x="3605164" y="724908"/>
                  <a:pt x="3605164" y="727764"/>
                  <a:pt x="3608741" y="728479"/>
                </a:cubicBezTo>
                <a:cubicBezTo>
                  <a:pt x="3611602" y="717054"/>
                  <a:pt x="3611602" y="717054"/>
                  <a:pt x="3611602" y="717054"/>
                </a:cubicBezTo>
                <a:cubicBezTo>
                  <a:pt x="3617324" y="726337"/>
                  <a:pt x="3618039" y="713483"/>
                  <a:pt x="3624476" y="715625"/>
                </a:cubicBezTo>
                <a:cubicBezTo>
                  <a:pt x="3620185" y="729193"/>
                  <a:pt x="3607310" y="729193"/>
                  <a:pt x="3613032" y="750616"/>
                </a:cubicBezTo>
                <a:cubicBezTo>
                  <a:pt x="3623046" y="750616"/>
                  <a:pt x="3626623" y="713483"/>
                  <a:pt x="3640213" y="733477"/>
                </a:cubicBezTo>
                <a:cubicBezTo>
                  <a:pt x="3642358" y="732050"/>
                  <a:pt x="3643074" y="727764"/>
                  <a:pt x="3643790" y="722766"/>
                </a:cubicBezTo>
                <a:cubicBezTo>
                  <a:pt x="3642358" y="721337"/>
                  <a:pt x="3639497" y="720623"/>
                  <a:pt x="3639497" y="717767"/>
                </a:cubicBezTo>
                <a:cubicBezTo>
                  <a:pt x="3655950" y="714197"/>
                  <a:pt x="3665248" y="692060"/>
                  <a:pt x="3681699" y="689917"/>
                </a:cubicBezTo>
                <a:cubicBezTo>
                  <a:pt x="3679553" y="687775"/>
                  <a:pt x="3680984" y="684204"/>
                  <a:pt x="3680268" y="682062"/>
                </a:cubicBezTo>
                <a:cubicBezTo>
                  <a:pt x="3685276" y="687060"/>
                  <a:pt x="3685276" y="676348"/>
                  <a:pt x="3689567" y="678491"/>
                </a:cubicBezTo>
                <a:cubicBezTo>
                  <a:pt x="3689567" y="686346"/>
                  <a:pt x="3683130" y="686346"/>
                  <a:pt x="3688852" y="691345"/>
                </a:cubicBezTo>
                <a:cubicBezTo>
                  <a:pt x="3694574" y="688489"/>
                  <a:pt x="3701012" y="685633"/>
                  <a:pt x="3705304" y="679206"/>
                </a:cubicBezTo>
                <a:cubicBezTo>
                  <a:pt x="3710310" y="679919"/>
                  <a:pt x="3708880" y="684204"/>
                  <a:pt x="3713172" y="685633"/>
                </a:cubicBezTo>
                <a:cubicBezTo>
                  <a:pt x="3713172" y="682775"/>
                  <a:pt x="3711740" y="680633"/>
                  <a:pt x="3713172" y="677062"/>
                </a:cubicBezTo>
                <a:cubicBezTo>
                  <a:pt x="3716748" y="679206"/>
                  <a:pt x="3716748" y="682775"/>
                  <a:pt x="3722470" y="684204"/>
                </a:cubicBezTo>
                <a:cubicBezTo>
                  <a:pt x="3723901" y="677062"/>
                  <a:pt x="3725331" y="679919"/>
                  <a:pt x="3724616" y="672778"/>
                </a:cubicBezTo>
                <a:cubicBezTo>
                  <a:pt x="3728908" y="677062"/>
                  <a:pt x="3728908" y="684204"/>
                  <a:pt x="3733914" y="689202"/>
                </a:cubicBezTo>
                <a:cubicBezTo>
                  <a:pt x="3736775" y="684204"/>
                  <a:pt x="3738206" y="677062"/>
                  <a:pt x="3744644" y="679919"/>
                </a:cubicBezTo>
                <a:cubicBezTo>
                  <a:pt x="3743928" y="683489"/>
                  <a:pt x="3743928" y="683489"/>
                  <a:pt x="3743928" y="683489"/>
                </a:cubicBezTo>
                <a:cubicBezTo>
                  <a:pt x="3744644" y="684204"/>
                  <a:pt x="3745359" y="684918"/>
                  <a:pt x="3744644" y="686346"/>
                </a:cubicBezTo>
                <a:cubicBezTo>
                  <a:pt x="3740352" y="681347"/>
                  <a:pt x="3735345" y="688489"/>
                  <a:pt x="3738206" y="691345"/>
                </a:cubicBezTo>
                <a:cubicBezTo>
                  <a:pt x="3745359" y="687060"/>
                  <a:pt x="3750366" y="684204"/>
                  <a:pt x="3753228" y="673492"/>
                </a:cubicBezTo>
                <a:cubicBezTo>
                  <a:pt x="3757519" y="681347"/>
                  <a:pt x="3758949" y="672778"/>
                  <a:pt x="3762526" y="679206"/>
                </a:cubicBezTo>
                <a:cubicBezTo>
                  <a:pt x="3761096" y="675635"/>
                  <a:pt x="3761810" y="670635"/>
                  <a:pt x="3766103" y="672064"/>
                </a:cubicBezTo>
                <a:cubicBezTo>
                  <a:pt x="3763956" y="679919"/>
                  <a:pt x="3766103" y="685633"/>
                  <a:pt x="3772540" y="689917"/>
                </a:cubicBezTo>
                <a:cubicBezTo>
                  <a:pt x="3769678" y="693487"/>
                  <a:pt x="3766103" y="697058"/>
                  <a:pt x="3762526" y="701343"/>
                </a:cubicBezTo>
                <a:cubicBezTo>
                  <a:pt x="3766817" y="704199"/>
                  <a:pt x="3762526" y="710626"/>
                  <a:pt x="3769678" y="712054"/>
                </a:cubicBezTo>
                <a:cubicBezTo>
                  <a:pt x="3768963" y="697772"/>
                  <a:pt x="3775401" y="693487"/>
                  <a:pt x="3781838" y="688489"/>
                </a:cubicBezTo>
                <a:cubicBezTo>
                  <a:pt x="3778977" y="682775"/>
                  <a:pt x="3777547" y="670635"/>
                  <a:pt x="3785415" y="672778"/>
                </a:cubicBezTo>
                <a:cubicBezTo>
                  <a:pt x="3783984" y="677062"/>
                  <a:pt x="3781124" y="677062"/>
                  <a:pt x="3781124" y="683489"/>
                </a:cubicBezTo>
                <a:cubicBezTo>
                  <a:pt x="3783269" y="687775"/>
                  <a:pt x="3788991" y="689202"/>
                  <a:pt x="3790422" y="689202"/>
                </a:cubicBezTo>
                <a:cubicBezTo>
                  <a:pt x="3790422" y="686346"/>
                  <a:pt x="3786130" y="677777"/>
                  <a:pt x="3791136" y="678491"/>
                </a:cubicBezTo>
                <a:cubicBezTo>
                  <a:pt x="3790422" y="680633"/>
                  <a:pt x="3793998" y="687775"/>
                  <a:pt x="3795429" y="682775"/>
                </a:cubicBezTo>
                <a:cubicBezTo>
                  <a:pt x="3796859" y="677062"/>
                  <a:pt x="3791852" y="674920"/>
                  <a:pt x="3795429" y="667779"/>
                </a:cubicBezTo>
                <a:cubicBezTo>
                  <a:pt x="3799004" y="668493"/>
                  <a:pt x="3802582" y="678491"/>
                  <a:pt x="3804012" y="674920"/>
                </a:cubicBezTo>
                <a:cubicBezTo>
                  <a:pt x="3801150" y="672064"/>
                  <a:pt x="3800436" y="658496"/>
                  <a:pt x="3804727" y="657781"/>
                </a:cubicBezTo>
                <a:cubicBezTo>
                  <a:pt x="3809018" y="662066"/>
                  <a:pt x="3804012" y="664923"/>
                  <a:pt x="3806157" y="667065"/>
                </a:cubicBezTo>
                <a:cubicBezTo>
                  <a:pt x="3808304" y="660639"/>
                  <a:pt x="3812596" y="674920"/>
                  <a:pt x="3812596" y="669208"/>
                </a:cubicBezTo>
                <a:cubicBezTo>
                  <a:pt x="3805443" y="659210"/>
                  <a:pt x="3816171" y="646356"/>
                  <a:pt x="3823325" y="646356"/>
                </a:cubicBezTo>
                <a:cubicBezTo>
                  <a:pt x="3822610" y="642071"/>
                  <a:pt x="3821178" y="637787"/>
                  <a:pt x="3819032" y="634931"/>
                </a:cubicBezTo>
                <a:cubicBezTo>
                  <a:pt x="3823325" y="636358"/>
                  <a:pt x="3825471" y="633502"/>
                  <a:pt x="3821894" y="627789"/>
                </a:cubicBezTo>
                <a:cubicBezTo>
                  <a:pt x="3826185" y="630645"/>
                  <a:pt x="3826901" y="623504"/>
                  <a:pt x="3831192" y="626360"/>
                </a:cubicBezTo>
                <a:cubicBezTo>
                  <a:pt x="3831192" y="635644"/>
                  <a:pt x="3824755" y="647785"/>
                  <a:pt x="3819748" y="653497"/>
                </a:cubicBezTo>
                <a:cubicBezTo>
                  <a:pt x="3821178" y="654210"/>
                  <a:pt x="3821178" y="655639"/>
                  <a:pt x="3822610" y="657068"/>
                </a:cubicBezTo>
                <a:cubicBezTo>
                  <a:pt x="3834769" y="637073"/>
                  <a:pt x="3847644" y="637073"/>
                  <a:pt x="3857658" y="611364"/>
                </a:cubicBezTo>
                <a:cubicBezTo>
                  <a:pt x="3861950" y="615649"/>
                  <a:pt x="3862665" y="610650"/>
                  <a:pt x="3866241" y="614221"/>
                </a:cubicBezTo>
                <a:cubicBezTo>
                  <a:pt x="3864811" y="627075"/>
                  <a:pt x="3854081" y="634216"/>
                  <a:pt x="3855512" y="652069"/>
                </a:cubicBezTo>
                <a:cubicBezTo>
                  <a:pt x="3859088" y="654210"/>
                  <a:pt x="3859088" y="654210"/>
                  <a:pt x="3859088" y="654210"/>
                </a:cubicBezTo>
                <a:cubicBezTo>
                  <a:pt x="3866241" y="637073"/>
                  <a:pt x="3869818" y="612079"/>
                  <a:pt x="3886269" y="619220"/>
                </a:cubicBezTo>
                <a:cubicBezTo>
                  <a:pt x="3893422" y="608508"/>
                  <a:pt x="3903435" y="591369"/>
                  <a:pt x="3914165" y="597796"/>
                </a:cubicBezTo>
                <a:cubicBezTo>
                  <a:pt x="3912735" y="594226"/>
                  <a:pt x="3914165" y="591369"/>
                  <a:pt x="3917742" y="590655"/>
                </a:cubicBezTo>
                <a:cubicBezTo>
                  <a:pt x="3915595" y="595654"/>
                  <a:pt x="3916310" y="599939"/>
                  <a:pt x="3920602" y="601366"/>
                </a:cubicBezTo>
                <a:cubicBezTo>
                  <a:pt x="3922749" y="599225"/>
                  <a:pt x="3925609" y="599225"/>
                  <a:pt x="3930616" y="602795"/>
                </a:cubicBezTo>
                <a:cubicBezTo>
                  <a:pt x="3932047" y="598510"/>
                  <a:pt x="3934908" y="598510"/>
                  <a:pt x="3930616" y="594226"/>
                </a:cubicBezTo>
                <a:cubicBezTo>
                  <a:pt x="3929902" y="596368"/>
                  <a:pt x="3929902" y="599939"/>
                  <a:pt x="3927756" y="599225"/>
                </a:cubicBezTo>
                <a:cubicBezTo>
                  <a:pt x="3924894" y="589941"/>
                  <a:pt x="3933477" y="589227"/>
                  <a:pt x="3934193" y="578515"/>
                </a:cubicBezTo>
                <a:cubicBezTo>
                  <a:pt x="3944207" y="595654"/>
                  <a:pt x="3957082" y="585656"/>
                  <a:pt x="3967810" y="587085"/>
                </a:cubicBezTo>
                <a:cubicBezTo>
                  <a:pt x="3969242" y="595654"/>
                  <a:pt x="3977824" y="596368"/>
                  <a:pt x="3983547" y="598510"/>
                </a:cubicBezTo>
                <a:cubicBezTo>
                  <a:pt x="3989985" y="618506"/>
                  <a:pt x="3980686" y="642071"/>
                  <a:pt x="3969242" y="661352"/>
                </a:cubicBezTo>
                <a:cubicBezTo>
                  <a:pt x="3965665" y="654925"/>
                  <a:pt x="3970672" y="654210"/>
                  <a:pt x="3968526" y="649212"/>
                </a:cubicBezTo>
                <a:cubicBezTo>
                  <a:pt x="3960658" y="648498"/>
                  <a:pt x="3962803" y="662781"/>
                  <a:pt x="3954221" y="663495"/>
                </a:cubicBezTo>
                <a:cubicBezTo>
                  <a:pt x="3962803" y="689917"/>
                  <a:pt x="3929186" y="694202"/>
                  <a:pt x="3926324" y="711340"/>
                </a:cubicBezTo>
                <a:cubicBezTo>
                  <a:pt x="3909874" y="708483"/>
                  <a:pt x="3897714" y="728479"/>
                  <a:pt x="3893422" y="738477"/>
                </a:cubicBezTo>
                <a:cubicBezTo>
                  <a:pt x="3896283" y="737762"/>
                  <a:pt x="3901290" y="725622"/>
                  <a:pt x="3904151" y="735620"/>
                </a:cubicBezTo>
                <a:cubicBezTo>
                  <a:pt x="3898428" y="744904"/>
                  <a:pt x="3889846" y="744189"/>
                  <a:pt x="3887700" y="757043"/>
                </a:cubicBezTo>
                <a:cubicBezTo>
                  <a:pt x="3879116" y="758472"/>
                  <a:pt x="3866241" y="766327"/>
                  <a:pt x="3869102" y="777039"/>
                </a:cubicBezTo>
                <a:cubicBezTo>
                  <a:pt x="3863380" y="779181"/>
                  <a:pt x="3868386" y="772754"/>
                  <a:pt x="3862665" y="771325"/>
                </a:cubicBezTo>
                <a:cubicBezTo>
                  <a:pt x="3858372" y="775610"/>
                  <a:pt x="3858372" y="791321"/>
                  <a:pt x="3850506" y="787750"/>
                </a:cubicBezTo>
                <a:cubicBezTo>
                  <a:pt x="3850506" y="782752"/>
                  <a:pt x="3859804" y="785608"/>
                  <a:pt x="3855512" y="779895"/>
                </a:cubicBezTo>
                <a:cubicBezTo>
                  <a:pt x="3850506" y="782037"/>
                  <a:pt x="3839776" y="783466"/>
                  <a:pt x="3847644" y="792749"/>
                </a:cubicBezTo>
                <a:cubicBezTo>
                  <a:pt x="3833339" y="794891"/>
                  <a:pt x="3822610" y="806317"/>
                  <a:pt x="3811880" y="816314"/>
                </a:cubicBezTo>
                <a:cubicBezTo>
                  <a:pt x="3814741" y="829168"/>
                  <a:pt x="3807588" y="847021"/>
                  <a:pt x="3800436" y="853448"/>
                </a:cubicBezTo>
                <a:cubicBezTo>
                  <a:pt x="3803297" y="858447"/>
                  <a:pt x="3806873" y="864160"/>
                  <a:pt x="3811164" y="868445"/>
                </a:cubicBezTo>
                <a:cubicBezTo>
                  <a:pt x="3812596" y="867016"/>
                  <a:pt x="3814026" y="864874"/>
                  <a:pt x="3814741" y="859875"/>
                </a:cubicBezTo>
                <a:cubicBezTo>
                  <a:pt x="3810450" y="857019"/>
                  <a:pt x="3809018" y="853448"/>
                  <a:pt x="3810450" y="848450"/>
                </a:cubicBezTo>
                <a:cubicBezTo>
                  <a:pt x="3817602" y="846308"/>
                  <a:pt x="3824755" y="844165"/>
                  <a:pt x="3829046" y="834881"/>
                </a:cubicBezTo>
                <a:cubicBezTo>
                  <a:pt x="3831908" y="836310"/>
                  <a:pt x="3831908" y="839166"/>
                  <a:pt x="3834769" y="840594"/>
                </a:cubicBezTo>
                <a:cubicBezTo>
                  <a:pt x="3833339" y="832025"/>
                  <a:pt x="3838346" y="837024"/>
                  <a:pt x="3840492" y="830597"/>
                </a:cubicBezTo>
                <a:cubicBezTo>
                  <a:pt x="3839776" y="829883"/>
                  <a:pt x="3837630" y="829168"/>
                  <a:pt x="3838346" y="827027"/>
                </a:cubicBezTo>
                <a:cubicBezTo>
                  <a:pt x="3840492" y="829168"/>
                  <a:pt x="3842637" y="829883"/>
                  <a:pt x="3844783" y="829168"/>
                </a:cubicBezTo>
                <a:cubicBezTo>
                  <a:pt x="3842637" y="834881"/>
                  <a:pt x="3835485" y="847021"/>
                  <a:pt x="3841206" y="853448"/>
                </a:cubicBezTo>
                <a:cubicBezTo>
                  <a:pt x="3849074" y="845593"/>
                  <a:pt x="3849074" y="832739"/>
                  <a:pt x="3858372" y="832025"/>
                </a:cubicBezTo>
                <a:cubicBezTo>
                  <a:pt x="3862665" y="834167"/>
                  <a:pt x="3857658" y="840594"/>
                  <a:pt x="3863380" y="842023"/>
                </a:cubicBezTo>
                <a:cubicBezTo>
                  <a:pt x="3869102" y="840594"/>
                  <a:pt x="3871964" y="830597"/>
                  <a:pt x="3879116" y="833454"/>
                </a:cubicBezTo>
                <a:cubicBezTo>
                  <a:pt x="3877686" y="838452"/>
                  <a:pt x="3876970" y="842737"/>
                  <a:pt x="3880548" y="845593"/>
                </a:cubicBezTo>
                <a:cubicBezTo>
                  <a:pt x="3886269" y="847021"/>
                  <a:pt x="3886984" y="835596"/>
                  <a:pt x="3894853" y="842737"/>
                </a:cubicBezTo>
                <a:cubicBezTo>
                  <a:pt x="3895568" y="840594"/>
                  <a:pt x="3893422" y="839166"/>
                  <a:pt x="3894853" y="836310"/>
                </a:cubicBezTo>
                <a:cubicBezTo>
                  <a:pt x="3903435" y="840594"/>
                  <a:pt x="3909158" y="837738"/>
                  <a:pt x="3913449" y="831310"/>
                </a:cubicBezTo>
                <a:cubicBezTo>
                  <a:pt x="3921318" y="837738"/>
                  <a:pt x="3924894" y="833454"/>
                  <a:pt x="3930616" y="834167"/>
                </a:cubicBezTo>
                <a:cubicBezTo>
                  <a:pt x="3960658" y="816314"/>
                  <a:pt x="3987124" y="799890"/>
                  <a:pt x="4012159" y="782037"/>
                </a:cubicBezTo>
                <a:cubicBezTo>
                  <a:pt x="4010013" y="806317"/>
                  <a:pt x="3973533" y="811316"/>
                  <a:pt x="3956366" y="832739"/>
                </a:cubicBezTo>
                <a:cubicBezTo>
                  <a:pt x="3951360" y="829168"/>
                  <a:pt x="3942777" y="832025"/>
                  <a:pt x="3932763" y="837024"/>
                </a:cubicBezTo>
                <a:cubicBezTo>
                  <a:pt x="3915595" y="864160"/>
                  <a:pt x="3891276" y="872729"/>
                  <a:pt x="3876255" y="904864"/>
                </a:cubicBezTo>
                <a:cubicBezTo>
                  <a:pt x="3866241" y="903437"/>
                  <a:pt x="3861234" y="914148"/>
                  <a:pt x="3856942" y="926288"/>
                </a:cubicBezTo>
                <a:cubicBezTo>
                  <a:pt x="3846929" y="922717"/>
                  <a:pt x="3836915" y="933429"/>
                  <a:pt x="3839776" y="949139"/>
                </a:cubicBezTo>
                <a:cubicBezTo>
                  <a:pt x="3844067" y="941998"/>
                  <a:pt x="3845498" y="927002"/>
                  <a:pt x="3852651" y="928431"/>
                </a:cubicBezTo>
                <a:cubicBezTo>
                  <a:pt x="3849074" y="935571"/>
                  <a:pt x="3846213" y="944141"/>
                  <a:pt x="3841922" y="949854"/>
                </a:cubicBezTo>
                <a:cubicBezTo>
                  <a:pt x="3844783" y="947712"/>
                  <a:pt x="3847644" y="946283"/>
                  <a:pt x="3849074" y="944854"/>
                </a:cubicBezTo>
                <a:cubicBezTo>
                  <a:pt x="3851936" y="946283"/>
                  <a:pt x="3854797" y="946998"/>
                  <a:pt x="3859804" y="945569"/>
                </a:cubicBezTo>
                <a:cubicBezTo>
                  <a:pt x="3856942" y="963422"/>
                  <a:pt x="3832623" y="952710"/>
                  <a:pt x="3833339" y="967706"/>
                </a:cubicBezTo>
                <a:cubicBezTo>
                  <a:pt x="3832623" y="967706"/>
                  <a:pt x="3831908" y="967706"/>
                  <a:pt x="3831192" y="967706"/>
                </a:cubicBezTo>
                <a:cubicBezTo>
                  <a:pt x="3829762" y="970562"/>
                  <a:pt x="3826901" y="972706"/>
                  <a:pt x="3824755" y="974133"/>
                </a:cubicBezTo>
                <a:cubicBezTo>
                  <a:pt x="3825471" y="967706"/>
                  <a:pt x="3830478" y="958423"/>
                  <a:pt x="3827616" y="953425"/>
                </a:cubicBezTo>
                <a:cubicBezTo>
                  <a:pt x="3821178" y="960566"/>
                  <a:pt x="3825471" y="976275"/>
                  <a:pt x="3819032" y="985560"/>
                </a:cubicBezTo>
                <a:cubicBezTo>
                  <a:pt x="3816171" y="984131"/>
                  <a:pt x="3816171" y="981275"/>
                  <a:pt x="3813311" y="979846"/>
                </a:cubicBezTo>
                <a:cubicBezTo>
                  <a:pt x="3809734" y="983417"/>
                  <a:pt x="3804727" y="994843"/>
                  <a:pt x="3803297" y="984846"/>
                </a:cubicBezTo>
                <a:cubicBezTo>
                  <a:pt x="3802582" y="986987"/>
                  <a:pt x="3801150" y="986987"/>
                  <a:pt x="3800436" y="988416"/>
                </a:cubicBezTo>
                <a:cubicBezTo>
                  <a:pt x="3802582" y="992700"/>
                  <a:pt x="3800436" y="999842"/>
                  <a:pt x="3802582" y="1004840"/>
                </a:cubicBezTo>
                <a:cubicBezTo>
                  <a:pt x="3804012" y="1004840"/>
                  <a:pt x="3805443" y="1004127"/>
                  <a:pt x="3806157" y="1002698"/>
                </a:cubicBezTo>
                <a:cubicBezTo>
                  <a:pt x="3808304" y="998413"/>
                  <a:pt x="3804727" y="996271"/>
                  <a:pt x="3806873" y="991987"/>
                </a:cubicBezTo>
                <a:cubicBezTo>
                  <a:pt x="3812596" y="998413"/>
                  <a:pt x="3809018" y="983417"/>
                  <a:pt x="3813311" y="986987"/>
                </a:cubicBezTo>
                <a:cubicBezTo>
                  <a:pt x="3814026" y="997700"/>
                  <a:pt x="3810450" y="992700"/>
                  <a:pt x="3808304" y="1001270"/>
                </a:cubicBezTo>
                <a:cubicBezTo>
                  <a:pt x="3810450" y="1006983"/>
                  <a:pt x="3816171" y="1008411"/>
                  <a:pt x="3818318" y="1004840"/>
                </a:cubicBezTo>
                <a:cubicBezTo>
                  <a:pt x="3818318" y="1005554"/>
                  <a:pt x="3818318" y="1006269"/>
                  <a:pt x="3817602" y="1006983"/>
                </a:cubicBezTo>
                <a:cubicBezTo>
                  <a:pt x="3819032" y="1006269"/>
                  <a:pt x="3820464" y="1005554"/>
                  <a:pt x="3821894" y="1004840"/>
                </a:cubicBezTo>
                <a:cubicBezTo>
                  <a:pt x="3824040" y="994129"/>
                  <a:pt x="3826901" y="985560"/>
                  <a:pt x="3833339" y="991987"/>
                </a:cubicBezTo>
                <a:cubicBezTo>
                  <a:pt x="3835485" y="988416"/>
                  <a:pt x="3837630" y="984846"/>
                  <a:pt x="3840492" y="983417"/>
                </a:cubicBezTo>
                <a:cubicBezTo>
                  <a:pt x="3839060" y="981275"/>
                  <a:pt x="3837630" y="979133"/>
                  <a:pt x="3836915" y="976275"/>
                </a:cubicBezTo>
                <a:cubicBezTo>
                  <a:pt x="3840492" y="977704"/>
                  <a:pt x="3844067" y="978418"/>
                  <a:pt x="3846213" y="974848"/>
                </a:cubicBezTo>
                <a:cubicBezTo>
                  <a:pt x="3853366" y="961279"/>
                  <a:pt x="3863380" y="949854"/>
                  <a:pt x="3873394" y="939856"/>
                </a:cubicBezTo>
                <a:cubicBezTo>
                  <a:pt x="3871964" y="937714"/>
                  <a:pt x="3870534" y="936285"/>
                  <a:pt x="3866956" y="937714"/>
                </a:cubicBezTo>
                <a:cubicBezTo>
                  <a:pt x="3871248" y="926288"/>
                  <a:pt x="3891992" y="916290"/>
                  <a:pt x="3904867" y="905579"/>
                </a:cubicBezTo>
                <a:cubicBezTo>
                  <a:pt x="3905581" y="911291"/>
                  <a:pt x="3900575" y="916290"/>
                  <a:pt x="3890561" y="920575"/>
                </a:cubicBezTo>
                <a:cubicBezTo>
                  <a:pt x="3891992" y="921289"/>
                  <a:pt x="3892707" y="921289"/>
                  <a:pt x="3893422" y="921289"/>
                </a:cubicBezTo>
                <a:cubicBezTo>
                  <a:pt x="3899144" y="917004"/>
                  <a:pt x="3904151" y="912720"/>
                  <a:pt x="3909158" y="908435"/>
                </a:cubicBezTo>
                <a:cubicBezTo>
                  <a:pt x="3913449" y="903437"/>
                  <a:pt x="3917742" y="899152"/>
                  <a:pt x="3923463" y="902008"/>
                </a:cubicBezTo>
                <a:cubicBezTo>
                  <a:pt x="3934193" y="892725"/>
                  <a:pt x="3908442" y="902722"/>
                  <a:pt x="3919172" y="891296"/>
                </a:cubicBezTo>
                <a:cubicBezTo>
                  <a:pt x="3955651" y="889154"/>
                  <a:pt x="3973533" y="875586"/>
                  <a:pt x="4022172" y="843450"/>
                </a:cubicBezTo>
                <a:cubicBezTo>
                  <a:pt x="4023603" y="857019"/>
                  <a:pt x="4036478" y="852735"/>
                  <a:pt x="4049353" y="848450"/>
                </a:cubicBezTo>
                <a:cubicBezTo>
                  <a:pt x="4056506" y="854877"/>
                  <a:pt x="4046492" y="860589"/>
                  <a:pt x="4046492" y="866302"/>
                </a:cubicBezTo>
                <a:cubicBezTo>
                  <a:pt x="4040055" y="862731"/>
                  <a:pt x="4034645" y="862151"/>
                  <a:pt x="4029873" y="863089"/>
                </a:cubicBezTo>
                <a:lnTo>
                  <a:pt x="4018024" y="868543"/>
                </a:lnTo>
                <a:lnTo>
                  <a:pt x="4020892" y="869035"/>
                </a:lnTo>
                <a:cubicBezTo>
                  <a:pt x="4022228" y="872465"/>
                  <a:pt x="4016225" y="880935"/>
                  <a:pt x="4031365" y="869641"/>
                </a:cubicBezTo>
                <a:cubicBezTo>
                  <a:pt x="4033454" y="875378"/>
                  <a:pt x="4022317" y="879681"/>
                  <a:pt x="4027885" y="885418"/>
                </a:cubicBezTo>
                <a:cubicBezTo>
                  <a:pt x="4019531" y="894741"/>
                  <a:pt x="4011178" y="881832"/>
                  <a:pt x="4010483" y="891872"/>
                </a:cubicBezTo>
                <a:cubicBezTo>
                  <a:pt x="3997952" y="896176"/>
                  <a:pt x="4009786" y="881832"/>
                  <a:pt x="4004913" y="878247"/>
                </a:cubicBezTo>
                <a:cubicBezTo>
                  <a:pt x="4008394" y="875378"/>
                  <a:pt x="4009786" y="876812"/>
                  <a:pt x="4010483" y="878247"/>
                </a:cubicBezTo>
                <a:lnTo>
                  <a:pt x="4014993" y="870114"/>
                </a:lnTo>
                <a:lnTo>
                  <a:pt x="4005754" y="875139"/>
                </a:lnTo>
                <a:cubicBezTo>
                  <a:pt x="4001966" y="876255"/>
                  <a:pt x="3998031" y="875943"/>
                  <a:pt x="3993561" y="872729"/>
                </a:cubicBezTo>
                <a:cubicBezTo>
                  <a:pt x="3981401" y="879871"/>
                  <a:pt x="3977824" y="887726"/>
                  <a:pt x="3966380" y="894152"/>
                </a:cubicBezTo>
                <a:cubicBezTo>
                  <a:pt x="3968526" y="896295"/>
                  <a:pt x="3987838" y="891296"/>
                  <a:pt x="3984262" y="887726"/>
                </a:cubicBezTo>
                <a:cubicBezTo>
                  <a:pt x="3994276" y="887012"/>
                  <a:pt x="3977824" y="904864"/>
                  <a:pt x="3965665" y="904864"/>
                </a:cubicBezTo>
                <a:cubicBezTo>
                  <a:pt x="3969957" y="914148"/>
                  <a:pt x="3976394" y="898437"/>
                  <a:pt x="3982831" y="909150"/>
                </a:cubicBezTo>
                <a:cubicBezTo>
                  <a:pt x="3992131" y="904150"/>
                  <a:pt x="3994992" y="899152"/>
                  <a:pt x="3991415" y="893439"/>
                </a:cubicBezTo>
                <a:cubicBezTo>
                  <a:pt x="4007866" y="897010"/>
                  <a:pt x="3989985" y="919860"/>
                  <a:pt x="3981401" y="929858"/>
                </a:cubicBezTo>
                <a:cubicBezTo>
                  <a:pt x="3970672" y="938429"/>
                  <a:pt x="3970672" y="929144"/>
                  <a:pt x="3962803" y="933429"/>
                </a:cubicBezTo>
                <a:cubicBezTo>
                  <a:pt x="3962089" y="935571"/>
                  <a:pt x="3959943" y="937714"/>
                  <a:pt x="3957082" y="940570"/>
                </a:cubicBezTo>
                <a:cubicBezTo>
                  <a:pt x="3952791" y="951996"/>
                  <a:pt x="3947784" y="962708"/>
                  <a:pt x="3942061" y="974133"/>
                </a:cubicBezTo>
                <a:cubicBezTo>
                  <a:pt x="3942061" y="974848"/>
                  <a:pt x="3941346" y="975562"/>
                  <a:pt x="3941346" y="976275"/>
                </a:cubicBezTo>
                <a:cubicBezTo>
                  <a:pt x="3952791" y="974133"/>
                  <a:pt x="3941346" y="981275"/>
                  <a:pt x="3936338" y="986273"/>
                </a:cubicBezTo>
                <a:cubicBezTo>
                  <a:pt x="3936338" y="987702"/>
                  <a:pt x="3935623" y="988416"/>
                  <a:pt x="3934908" y="989844"/>
                </a:cubicBezTo>
                <a:cubicBezTo>
                  <a:pt x="3947784" y="991273"/>
                  <a:pt x="3959228" y="971277"/>
                  <a:pt x="3947068" y="969135"/>
                </a:cubicBezTo>
                <a:cubicBezTo>
                  <a:pt x="3974964" y="956995"/>
                  <a:pt x="4019311" y="915577"/>
                  <a:pt x="4043630" y="922004"/>
                </a:cubicBezTo>
                <a:cubicBezTo>
                  <a:pt x="4035762" y="921289"/>
                  <a:pt x="4008582" y="934143"/>
                  <a:pt x="4017166" y="943427"/>
                </a:cubicBezTo>
                <a:cubicBezTo>
                  <a:pt x="4002145" y="945569"/>
                  <a:pt x="3994276" y="963422"/>
                  <a:pt x="3986408" y="954138"/>
                </a:cubicBezTo>
                <a:cubicBezTo>
                  <a:pt x="3971387" y="964135"/>
                  <a:pt x="3967096" y="975562"/>
                  <a:pt x="3969242" y="986987"/>
                </a:cubicBezTo>
                <a:cubicBezTo>
                  <a:pt x="3952791" y="990558"/>
                  <a:pt x="3951360" y="998413"/>
                  <a:pt x="3935623" y="1002698"/>
                </a:cubicBezTo>
                <a:cubicBezTo>
                  <a:pt x="3934908" y="998413"/>
                  <a:pt x="3934193" y="996985"/>
                  <a:pt x="3932047" y="996271"/>
                </a:cubicBezTo>
                <a:cubicBezTo>
                  <a:pt x="3926324" y="1006269"/>
                  <a:pt x="3920602" y="1015552"/>
                  <a:pt x="3914880" y="1017694"/>
                </a:cubicBezTo>
                <a:cubicBezTo>
                  <a:pt x="3909874" y="1041260"/>
                  <a:pt x="3891992" y="1057685"/>
                  <a:pt x="3878400" y="1069110"/>
                </a:cubicBezTo>
                <a:cubicBezTo>
                  <a:pt x="3872679" y="1088392"/>
                  <a:pt x="3860520" y="1098389"/>
                  <a:pt x="3848359" y="1110529"/>
                </a:cubicBezTo>
                <a:cubicBezTo>
                  <a:pt x="3848359" y="1108387"/>
                  <a:pt x="3846929" y="1106958"/>
                  <a:pt x="3846213" y="1104816"/>
                </a:cubicBezTo>
                <a:cubicBezTo>
                  <a:pt x="3844067" y="1111243"/>
                  <a:pt x="3836915" y="1114814"/>
                  <a:pt x="3836915" y="1120527"/>
                </a:cubicBezTo>
                <a:cubicBezTo>
                  <a:pt x="3852651" y="1110529"/>
                  <a:pt x="3871248" y="1101960"/>
                  <a:pt x="3879832" y="1099104"/>
                </a:cubicBezTo>
                <a:cubicBezTo>
                  <a:pt x="3867672" y="1109815"/>
                  <a:pt x="3832623" y="1129810"/>
                  <a:pt x="3815457" y="1139808"/>
                </a:cubicBezTo>
                <a:cubicBezTo>
                  <a:pt x="3809018" y="1152662"/>
                  <a:pt x="3804012" y="1166944"/>
                  <a:pt x="3801866" y="1184796"/>
                </a:cubicBezTo>
                <a:cubicBezTo>
                  <a:pt x="3794713" y="1186225"/>
                  <a:pt x="3789706" y="1191938"/>
                  <a:pt x="3792568" y="1203364"/>
                </a:cubicBezTo>
                <a:cubicBezTo>
                  <a:pt x="3771110" y="1198365"/>
                  <a:pt x="3749650" y="1210504"/>
                  <a:pt x="3741068" y="1227644"/>
                </a:cubicBezTo>
                <a:cubicBezTo>
                  <a:pt x="3743928" y="1229786"/>
                  <a:pt x="3743214" y="1221931"/>
                  <a:pt x="3746789" y="1224787"/>
                </a:cubicBezTo>
                <a:cubicBezTo>
                  <a:pt x="3748220" y="1233356"/>
                  <a:pt x="3744644" y="1233356"/>
                  <a:pt x="3746789" y="1241925"/>
                </a:cubicBezTo>
                <a:cubicBezTo>
                  <a:pt x="3743928" y="1244068"/>
                  <a:pt x="3739636" y="1242640"/>
                  <a:pt x="3739636" y="1251209"/>
                </a:cubicBezTo>
                <a:cubicBezTo>
                  <a:pt x="3733914" y="1247639"/>
                  <a:pt x="3729623" y="1246925"/>
                  <a:pt x="3727477" y="1250496"/>
                </a:cubicBezTo>
                <a:cubicBezTo>
                  <a:pt x="3730338" y="1254779"/>
                  <a:pt x="3729623" y="1260492"/>
                  <a:pt x="3728908" y="1266920"/>
                </a:cubicBezTo>
                <a:cubicBezTo>
                  <a:pt x="3703158" y="1264777"/>
                  <a:pt x="3683130" y="1278346"/>
                  <a:pt x="3668824" y="1306262"/>
                </a:cubicBezTo>
                <a:cubicBezTo>
                  <a:pt x="3659525" y="1299054"/>
                  <a:pt x="3660956" y="1318377"/>
                  <a:pt x="3655234" y="1320525"/>
                </a:cubicBezTo>
                <a:cubicBezTo>
                  <a:pt x="3663818" y="1335537"/>
                  <a:pt x="3639497" y="1339817"/>
                  <a:pt x="3653088" y="1354091"/>
                </a:cubicBezTo>
                <a:cubicBezTo>
                  <a:pt x="3620185" y="1348382"/>
                  <a:pt x="3603018" y="1403378"/>
                  <a:pt x="3581560" y="1408378"/>
                </a:cubicBezTo>
                <a:cubicBezTo>
                  <a:pt x="3579415" y="1421233"/>
                  <a:pt x="3568685" y="1436239"/>
                  <a:pt x="3558671" y="1439084"/>
                </a:cubicBezTo>
                <a:cubicBezTo>
                  <a:pt x="3550087" y="1461947"/>
                  <a:pt x="3535066" y="1471239"/>
                  <a:pt x="3520046" y="1479805"/>
                </a:cubicBezTo>
                <a:cubicBezTo>
                  <a:pt x="3512178" y="1497677"/>
                  <a:pt x="3505025" y="1501972"/>
                  <a:pt x="3497872" y="1517671"/>
                </a:cubicBezTo>
                <a:cubicBezTo>
                  <a:pt x="3495012" y="1516958"/>
                  <a:pt x="3492865" y="1508404"/>
                  <a:pt x="3490005" y="1513395"/>
                </a:cubicBezTo>
                <a:cubicBezTo>
                  <a:pt x="3495012" y="1526225"/>
                  <a:pt x="3482851" y="1533353"/>
                  <a:pt x="3477844" y="1539056"/>
                </a:cubicBezTo>
                <a:cubicBezTo>
                  <a:pt x="3477844" y="1535491"/>
                  <a:pt x="3479991" y="1531927"/>
                  <a:pt x="3477844" y="1529790"/>
                </a:cubicBezTo>
                <a:cubicBezTo>
                  <a:pt x="3472837" y="1549036"/>
                  <a:pt x="3456386" y="1564717"/>
                  <a:pt x="3442081" y="1564717"/>
                </a:cubicBezTo>
                <a:cubicBezTo>
                  <a:pt x="3444226" y="1560440"/>
                  <a:pt x="3453525" y="1536918"/>
                  <a:pt x="3459248" y="1551887"/>
                </a:cubicBezTo>
                <a:cubicBezTo>
                  <a:pt x="3463539" y="1546185"/>
                  <a:pt x="3465684" y="1534778"/>
                  <a:pt x="3469262" y="1527650"/>
                </a:cubicBezTo>
                <a:cubicBezTo>
                  <a:pt x="3466400" y="1525512"/>
                  <a:pt x="3465684" y="1527650"/>
                  <a:pt x="3462823" y="1526225"/>
                </a:cubicBezTo>
                <a:cubicBezTo>
                  <a:pt x="3463539" y="1518383"/>
                  <a:pt x="3474984" y="1519809"/>
                  <a:pt x="3471407" y="1511255"/>
                </a:cubicBezTo>
                <a:cubicBezTo>
                  <a:pt x="3466400" y="1516958"/>
                  <a:pt x="3454956" y="1521235"/>
                  <a:pt x="3457102" y="1535491"/>
                </a:cubicBezTo>
                <a:cubicBezTo>
                  <a:pt x="3435643" y="1529075"/>
                  <a:pt x="3429206" y="1569708"/>
                  <a:pt x="3407748" y="1568995"/>
                </a:cubicBezTo>
                <a:cubicBezTo>
                  <a:pt x="3407032" y="1577568"/>
                  <a:pt x="3399880" y="1575422"/>
                  <a:pt x="3404886" y="1582574"/>
                </a:cubicBezTo>
                <a:cubicBezTo>
                  <a:pt x="3400594" y="1577568"/>
                  <a:pt x="3400594" y="1583290"/>
                  <a:pt x="3397734" y="1582574"/>
                </a:cubicBezTo>
                <a:cubicBezTo>
                  <a:pt x="3398448" y="1580429"/>
                  <a:pt x="3399164" y="1577568"/>
                  <a:pt x="3397734" y="1576137"/>
                </a:cubicBezTo>
                <a:cubicBezTo>
                  <a:pt x="3394157" y="1588298"/>
                  <a:pt x="3384858" y="1585435"/>
                  <a:pt x="3381282" y="1596881"/>
                </a:cubicBezTo>
                <a:cubicBezTo>
                  <a:pt x="3382713" y="1597596"/>
                  <a:pt x="3389150" y="1592589"/>
                  <a:pt x="3387004" y="1600456"/>
                </a:cubicBezTo>
                <a:cubicBezTo>
                  <a:pt x="3376990" y="1595451"/>
                  <a:pt x="3381282" y="1606163"/>
                  <a:pt x="3377706" y="1606163"/>
                </a:cubicBezTo>
                <a:cubicBezTo>
                  <a:pt x="3379852" y="1598311"/>
                  <a:pt x="3374129" y="1604734"/>
                  <a:pt x="3369838" y="1599742"/>
                </a:cubicBezTo>
                <a:cubicBezTo>
                  <a:pt x="3364831" y="1609020"/>
                  <a:pt x="3359108" y="1610442"/>
                  <a:pt x="3356962" y="1620441"/>
                </a:cubicBezTo>
                <a:cubicBezTo>
                  <a:pt x="3362685" y="1619727"/>
                  <a:pt x="3362685" y="1631875"/>
                  <a:pt x="3361254" y="1624728"/>
                </a:cubicBezTo>
                <a:cubicBezTo>
                  <a:pt x="3353386" y="1620441"/>
                  <a:pt x="3353386" y="1620441"/>
                  <a:pt x="3353386" y="1620441"/>
                </a:cubicBezTo>
                <a:cubicBezTo>
                  <a:pt x="3348378" y="1626872"/>
                  <a:pt x="3343372" y="1631875"/>
                  <a:pt x="3338364" y="1638306"/>
                </a:cubicBezTo>
                <a:cubicBezTo>
                  <a:pt x="3346948" y="1635448"/>
                  <a:pt x="3356247" y="1633304"/>
                  <a:pt x="3365546" y="1629730"/>
                </a:cubicBezTo>
                <a:cubicBezTo>
                  <a:pt x="3360539" y="1628302"/>
                  <a:pt x="3357678" y="1619012"/>
                  <a:pt x="3374845" y="1621155"/>
                </a:cubicBezTo>
                <a:cubicBezTo>
                  <a:pt x="3374129" y="1624013"/>
                  <a:pt x="3373413" y="1625443"/>
                  <a:pt x="3372699" y="1626872"/>
                </a:cubicBezTo>
                <a:cubicBezTo>
                  <a:pt x="3374845" y="1626157"/>
                  <a:pt x="3377706" y="1624728"/>
                  <a:pt x="3379852" y="1623298"/>
                </a:cubicBezTo>
                <a:cubicBezTo>
                  <a:pt x="3391296" y="1616153"/>
                  <a:pt x="3402741" y="1608294"/>
                  <a:pt x="3414185" y="1601170"/>
                </a:cubicBezTo>
                <a:cubicBezTo>
                  <a:pt x="3414185" y="1599742"/>
                  <a:pt x="3414185" y="1599026"/>
                  <a:pt x="3414185" y="1597596"/>
                </a:cubicBezTo>
                <a:cubicBezTo>
                  <a:pt x="3415615" y="1598311"/>
                  <a:pt x="3416330" y="1598311"/>
                  <a:pt x="3417762" y="1598311"/>
                </a:cubicBezTo>
                <a:cubicBezTo>
                  <a:pt x="3444226" y="1579713"/>
                  <a:pt x="3469977" y="1560440"/>
                  <a:pt x="3500019" y="1542620"/>
                </a:cubicBezTo>
                <a:cubicBezTo>
                  <a:pt x="3505025" y="1553313"/>
                  <a:pt x="3505025" y="1553313"/>
                  <a:pt x="3505025" y="1553313"/>
                </a:cubicBezTo>
                <a:cubicBezTo>
                  <a:pt x="3520046" y="1541906"/>
                  <a:pt x="3531491" y="1529075"/>
                  <a:pt x="3547227" y="1529790"/>
                </a:cubicBezTo>
                <a:cubicBezTo>
                  <a:pt x="3559387" y="1514107"/>
                  <a:pt x="3565108" y="1509117"/>
                  <a:pt x="3581560" y="1498393"/>
                </a:cubicBezTo>
                <a:cubicBezTo>
                  <a:pt x="3585136" y="1506264"/>
                  <a:pt x="3585136" y="1506264"/>
                  <a:pt x="3585136" y="1506264"/>
                </a:cubicBezTo>
                <a:cubicBezTo>
                  <a:pt x="3605164" y="1485524"/>
                  <a:pt x="3627338" y="1467664"/>
                  <a:pt x="3647366" y="1466949"/>
                </a:cubicBezTo>
                <a:cubicBezTo>
                  <a:pt x="3655950" y="1454800"/>
                  <a:pt x="3671686" y="1445516"/>
                  <a:pt x="3687421" y="1439794"/>
                </a:cubicBezTo>
                <a:cubicBezTo>
                  <a:pt x="3683130" y="1428372"/>
                  <a:pt x="3675262" y="1425521"/>
                  <a:pt x="3671686" y="1413377"/>
                </a:cubicBezTo>
                <a:cubicBezTo>
                  <a:pt x="3685991" y="1417662"/>
                  <a:pt x="3699581" y="1425521"/>
                  <a:pt x="3713172" y="1433378"/>
                </a:cubicBezTo>
                <a:cubicBezTo>
                  <a:pt x="3714602" y="1433378"/>
                  <a:pt x="3716033" y="1433378"/>
                  <a:pt x="3717463" y="1433378"/>
                </a:cubicBezTo>
                <a:cubicBezTo>
                  <a:pt x="3726047" y="1429089"/>
                  <a:pt x="3713172" y="1426236"/>
                  <a:pt x="3709595" y="1427655"/>
                </a:cubicBezTo>
                <a:cubicBezTo>
                  <a:pt x="3713887" y="1421950"/>
                  <a:pt x="3718894" y="1416947"/>
                  <a:pt x="3724616" y="1412663"/>
                </a:cubicBezTo>
                <a:cubicBezTo>
                  <a:pt x="3722470" y="1409807"/>
                  <a:pt x="3721754" y="1406234"/>
                  <a:pt x="3723186" y="1403378"/>
                </a:cubicBezTo>
                <a:cubicBezTo>
                  <a:pt x="3716748" y="1399092"/>
                  <a:pt x="3703158" y="1397666"/>
                  <a:pt x="3704588" y="1386953"/>
                </a:cubicBezTo>
                <a:cubicBezTo>
                  <a:pt x="3711026" y="1386239"/>
                  <a:pt x="3717463" y="1382669"/>
                  <a:pt x="3723186" y="1382669"/>
                </a:cubicBezTo>
                <a:cubicBezTo>
                  <a:pt x="3729623" y="1394810"/>
                  <a:pt x="3738206" y="1396238"/>
                  <a:pt x="3743928" y="1401949"/>
                </a:cubicBezTo>
                <a:cubicBezTo>
                  <a:pt x="3751796" y="1399092"/>
                  <a:pt x="3759664" y="1396238"/>
                  <a:pt x="3767533" y="1393388"/>
                </a:cubicBezTo>
                <a:cubicBezTo>
                  <a:pt x="3767533" y="1387664"/>
                  <a:pt x="3765387" y="1383383"/>
                  <a:pt x="3759664" y="1385525"/>
                </a:cubicBezTo>
                <a:cubicBezTo>
                  <a:pt x="3757519" y="1374105"/>
                  <a:pt x="3765387" y="1381243"/>
                  <a:pt x="3772540" y="1374105"/>
                </a:cubicBezTo>
                <a:cubicBezTo>
                  <a:pt x="3776117" y="1379812"/>
                  <a:pt x="3777547" y="1384810"/>
                  <a:pt x="3779692" y="1389097"/>
                </a:cubicBezTo>
                <a:cubicBezTo>
                  <a:pt x="3783269" y="1387664"/>
                  <a:pt x="3786845" y="1385525"/>
                  <a:pt x="3790422" y="1384096"/>
                </a:cubicBezTo>
                <a:cubicBezTo>
                  <a:pt x="3793283" y="1380528"/>
                  <a:pt x="3796859" y="1375531"/>
                  <a:pt x="3800436" y="1370541"/>
                </a:cubicBezTo>
                <a:cubicBezTo>
                  <a:pt x="3799720" y="1366247"/>
                  <a:pt x="3798290" y="1364092"/>
                  <a:pt x="3792568" y="1366247"/>
                </a:cubicBezTo>
                <a:cubicBezTo>
                  <a:pt x="3798290" y="1359081"/>
                  <a:pt x="3797574" y="1353379"/>
                  <a:pt x="3790422" y="1346954"/>
                </a:cubicBezTo>
                <a:cubicBezTo>
                  <a:pt x="3793283" y="1345525"/>
                  <a:pt x="3796859" y="1343383"/>
                  <a:pt x="3796143" y="1340530"/>
                </a:cubicBezTo>
                <a:cubicBezTo>
                  <a:pt x="3801150" y="1341956"/>
                  <a:pt x="3808304" y="1349099"/>
                  <a:pt x="3815457" y="1356949"/>
                </a:cubicBezTo>
                <a:cubicBezTo>
                  <a:pt x="3820464" y="1353379"/>
                  <a:pt x="3826185" y="1351954"/>
                  <a:pt x="3830478" y="1355519"/>
                </a:cubicBezTo>
                <a:cubicBezTo>
                  <a:pt x="3826185" y="1357658"/>
                  <a:pt x="3822610" y="1359081"/>
                  <a:pt x="3819032" y="1360502"/>
                </a:cubicBezTo>
                <a:cubicBezTo>
                  <a:pt x="3821178" y="1362655"/>
                  <a:pt x="3823325" y="1364810"/>
                  <a:pt x="3825471" y="1366965"/>
                </a:cubicBezTo>
                <a:cubicBezTo>
                  <a:pt x="3828332" y="1363373"/>
                  <a:pt x="3830478" y="1360502"/>
                  <a:pt x="3834054" y="1363373"/>
                </a:cubicBezTo>
                <a:cubicBezTo>
                  <a:pt x="3839060" y="1359081"/>
                  <a:pt x="3834769" y="1354803"/>
                  <a:pt x="3833339" y="1350529"/>
                </a:cubicBezTo>
                <a:cubicBezTo>
                  <a:pt x="3835485" y="1348382"/>
                  <a:pt x="3837630" y="1346239"/>
                  <a:pt x="3839776" y="1344810"/>
                </a:cubicBezTo>
                <a:cubicBezTo>
                  <a:pt x="3839060" y="1341243"/>
                  <a:pt x="3839060" y="1336963"/>
                  <a:pt x="3839060" y="1331964"/>
                </a:cubicBezTo>
                <a:cubicBezTo>
                  <a:pt x="3831908" y="1328403"/>
                  <a:pt x="3818318" y="1323389"/>
                  <a:pt x="3820464" y="1309118"/>
                </a:cubicBezTo>
                <a:cubicBezTo>
                  <a:pt x="3834769" y="1309830"/>
                  <a:pt x="3844783" y="1320525"/>
                  <a:pt x="3854081" y="1332682"/>
                </a:cubicBezTo>
                <a:cubicBezTo>
                  <a:pt x="3863380" y="1324822"/>
                  <a:pt x="3871964" y="1319092"/>
                  <a:pt x="3880548" y="1316950"/>
                </a:cubicBezTo>
                <a:cubicBezTo>
                  <a:pt x="3874825" y="1306977"/>
                  <a:pt x="3869102" y="1296198"/>
                  <a:pt x="3862665" y="1291200"/>
                </a:cubicBezTo>
                <a:cubicBezTo>
                  <a:pt x="3881262" y="1284058"/>
                  <a:pt x="3879116" y="1312679"/>
                  <a:pt x="3893422" y="1311967"/>
                </a:cubicBezTo>
                <a:cubicBezTo>
                  <a:pt x="3891992" y="1308406"/>
                  <a:pt x="3886984" y="1306977"/>
                  <a:pt x="3904867" y="1298341"/>
                </a:cubicBezTo>
                <a:cubicBezTo>
                  <a:pt x="3907012" y="1307693"/>
                  <a:pt x="3915595" y="1304828"/>
                  <a:pt x="3924179" y="1299054"/>
                </a:cubicBezTo>
                <a:cubicBezTo>
                  <a:pt x="3922033" y="1293342"/>
                  <a:pt x="3920602" y="1286915"/>
                  <a:pt x="3919172" y="1278346"/>
                </a:cubicBezTo>
                <a:cubicBezTo>
                  <a:pt x="3930616" y="1276917"/>
                  <a:pt x="3943491" y="1287629"/>
                  <a:pt x="3952791" y="1300483"/>
                </a:cubicBezTo>
                <a:cubicBezTo>
                  <a:pt x="3954936" y="1295484"/>
                  <a:pt x="3954936" y="1290485"/>
                  <a:pt x="3952075" y="1286200"/>
                </a:cubicBezTo>
                <a:cubicBezTo>
                  <a:pt x="3957798" y="1282630"/>
                  <a:pt x="3962803" y="1281202"/>
                  <a:pt x="3967096" y="1279773"/>
                </a:cubicBezTo>
                <a:cubicBezTo>
                  <a:pt x="3964950" y="1273346"/>
                  <a:pt x="3963519" y="1267634"/>
                  <a:pt x="3962089" y="1263350"/>
                </a:cubicBezTo>
                <a:cubicBezTo>
                  <a:pt x="3972817" y="1263350"/>
                  <a:pt x="3980686" y="1274775"/>
                  <a:pt x="3992131" y="1274061"/>
                </a:cubicBezTo>
                <a:cubicBezTo>
                  <a:pt x="3997852" y="1267634"/>
                  <a:pt x="3983547" y="1271919"/>
                  <a:pt x="3984978" y="1265491"/>
                </a:cubicBezTo>
                <a:cubicBezTo>
                  <a:pt x="3991415" y="1262635"/>
                  <a:pt x="3997852" y="1259065"/>
                  <a:pt x="4003575" y="1255494"/>
                </a:cubicBezTo>
                <a:cubicBezTo>
                  <a:pt x="4004290" y="1251923"/>
                  <a:pt x="4008582" y="1249067"/>
                  <a:pt x="4013589" y="1246210"/>
                </a:cubicBezTo>
                <a:cubicBezTo>
                  <a:pt x="4014304" y="1247639"/>
                  <a:pt x="4015020" y="1248352"/>
                  <a:pt x="4015020" y="1249067"/>
                </a:cubicBezTo>
                <a:cubicBezTo>
                  <a:pt x="4046492" y="1229786"/>
                  <a:pt x="4071527" y="1206934"/>
                  <a:pt x="4098707" y="1203364"/>
                </a:cubicBezTo>
                <a:cubicBezTo>
                  <a:pt x="4108721" y="1194081"/>
                  <a:pt x="4089409" y="1200508"/>
                  <a:pt x="4097276" y="1190510"/>
                </a:cubicBezTo>
                <a:cubicBezTo>
                  <a:pt x="4116590" y="1179083"/>
                  <a:pt x="4121596" y="1188367"/>
                  <a:pt x="4113012" y="1201221"/>
                </a:cubicBezTo>
                <a:cubicBezTo>
                  <a:pt x="4116590" y="1204077"/>
                  <a:pt x="4118020" y="1196937"/>
                  <a:pt x="4125172" y="1193366"/>
                </a:cubicBezTo>
                <a:cubicBezTo>
                  <a:pt x="4118735" y="1180512"/>
                  <a:pt x="4118735" y="1180512"/>
                  <a:pt x="4118735" y="1180512"/>
                </a:cubicBezTo>
                <a:cubicBezTo>
                  <a:pt x="4160221" y="1169800"/>
                  <a:pt x="4192408" y="1147663"/>
                  <a:pt x="4226027" y="1117670"/>
                </a:cubicBezTo>
                <a:cubicBezTo>
                  <a:pt x="4221734" y="1135523"/>
                  <a:pt x="4237471" y="1125525"/>
                  <a:pt x="4255354" y="1112671"/>
                </a:cubicBezTo>
                <a:cubicBezTo>
                  <a:pt x="4260360" y="1123383"/>
                  <a:pt x="4260360" y="1123383"/>
                  <a:pt x="4260360" y="1123383"/>
                </a:cubicBezTo>
                <a:cubicBezTo>
                  <a:pt x="4265368" y="1114100"/>
                  <a:pt x="4271090" y="1111958"/>
                  <a:pt x="4276811" y="1111243"/>
                </a:cubicBezTo>
                <a:cubicBezTo>
                  <a:pt x="4283964" y="1109815"/>
                  <a:pt x="4285395" y="1113385"/>
                  <a:pt x="4288256" y="1111958"/>
                </a:cubicBezTo>
                <a:cubicBezTo>
                  <a:pt x="4288971" y="1104102"/>
                  <a:pt x="4273236" y="1099104"/>
                  <a:pt x="4273950" y="1090533"/>
                </a:cubicBezTo>
                <a:cubicBezTo>
                  <a:pt x="4279672" y="1094104"/>
                  <a:pt x="4281104" y="1094104"/>
                  <a:pt x="4285395" y="1093390"/>
                </a:cubicBezTo>
                <a:cubicBezTo>
                  <a:pt x="4286111" y="1091248"/>
                  <a:pt x="4282534" y="1090533"/>
                  <a:pt x="4281104" y="1085535"/>
                </a:cubicBezTo>
                <a:cubicBezTo>
                  <a:pt x="4283964" y="1081964"/>
                  <a:pt x="4287541" y="1087677"/>
                  <a:pt x="4291118" y="1082679"/>
                </a:cubicBezTo>
                <a:cubicBezTo>
                  <a:pt x="4292548" y="1086250"/>
                  <a:pt x="4291118" y="1087677"/>
                  <a:pt x="4293264" y="1091248"/>
                </a:cubicBezTo>
                <a:cubicBezTo>
                  <a:pt x="4293264" y="1090533"/>
                  <a:pt x="4293978" y="1081964"/>
                  <a:pt x="4298270" y="1088392"/>
                </a:cubicBezTo>
                <a:cubicBezTo>
                  <a:pt x="4299700" y="1085535"/>
                  <a:pt x="4293264" y="1077679"/>
                  <a:pt x="4297554" y="1077679"/>
                </a:cubicBezTo>
                <a:cubicBezTo>
                  <a:pt x="4304708" y="1084821"/>
                  <a:pt x="4301846" y="1084106"/>
                  <a:pt x="4307568" y="1089106"/>
                </a:cubicBezTo>
                <a:cubicBezTo>
                  <a:pt x="4310430" y="1087677"/>
                  <a:pt x="4303992" y="1072681"/>
                  <a:pt x="4300416" y="1076252"/>
                </a:cubicBezTo>
                <a:cubicBezTo>
                  <a:pt x="4298985" y="1072681"/>
                  <a:pt x="4298985" y="1070539"/>
                  <a:pt x="4300416" y="1069110"/>
                </a:cubicBezTo>
                <a:cubicBezTo>
                  <a:pt x="4306138" y="1076252"/>
                  <a:pt x="4310430" y="1076252"/>
                  <a:pt x="4311860" y="1081964"/>
                </a:cubicBezTo>
                <a:cubicBezTo>
                  <a:pt x="4314722" y="1081250"/>
                  <a:pt x="4315437" y="1076966"/>
                  <a:pt x="4320444" y="1083393"/>
                </a:cubicBezTo>
                <a:cubicBezTo>
                  <a:pt x="4323305" y="1079822"/>
                  <a:pt x="4324020" y="1074823"/>
                  <a:pt x="4332604" y="1079108"/>
                </a:cubicBezTo>
                <a:cubicBezTo>
                  <a:pt x="4336179" y="1082679"/>
                  <a:pt x="4331172" y="1080537"/>
                  <a:pt x="4329026" y="1081250"/>
                </a:cubicBezTo>
                <a:cubicBezTo>
                  <a:pt x="4335465" y="1087677"/>
                  <a:pt x="4339040" y="1085535"/>
                  <a:pt x="4341902" y="1082679"/>
                </a:cubicBezTo>
                <a:cubicBezTo>
                  <a:pt x="4336179" y="1076252"/>
                  <a:pt x="4341186" y="1073395"/>
                  <a:pt x="4349054" y="1071252"/>
                </a:cubicBezTo>
                <a:cubicBezTo>
                  <a:pt x="4343333" y="1068396"/>
                  <a:pt x="4342618" y="1072681"/>
                  <a:pt x="4335465" y="1066254"/>
                </a:cubicBezTo>
                <a:cubicBezTo>
                  <a:pt x="4336895" y="1061256"/>
                  <a:pt x="4347624" y="1069825"/>
                  <a:pt x="4350486" y="1066254"/>
                </a:cubicBezTo>
                <a:cubicBezTo>
                  <a:pt x="4338326" y="1061969"/>
                  <a:pt x="4345479" y="1056971"/>
                  <a:pt x="4358354" y="1060541"/>
                </a:cubicBezTo>
                <a:cubicBezTo>
                  <a:pt x="4359068" y="1056971"/>
                  <a:pt x="4349054" y="1057685"/>
                  <a:pt x="4347624" y="1054114"/>
                </a:cubicBezTo>
                <a:cubicBezTo>
                  <a:pt x="4353347" y="1049115"/>
                  <a:pt x="4365506" y="1050543"/>
                  <a:pt x="4381958" y="1054829"/>
                </a:cubicBezTo>
                <a:cubicBezTo>
                  <a:pt x="4379812" y="1057685"/>
                  <a:pt x="4371944" y="1054829"/>
                  <a:pt x="4365506" y="1051972"/>
                </a:cubicBezTo>
                <a:cubicBezTo>
                  <a:pt x="4366221" y="1053400"/>
                  <a:pt x="4366221" y="1054829"/>
                  <a:pt x="4369798" y="1056971"/>
                </a:cubicBezTo>
                <a:cubicBezTo>
                  <a:pt x="4374090" y="1057685"/>
                  <a:pt x="4370514" y="1053400"/>
                  <a:pt x="4384104" y="1060541"/>
                </a:cubicBezTo>
                <a:cubicBezTo>
                  <a:pt x="4390542" y="1056256"/>
                  <a:pt x="4384819" y="1054114"/>
                  <a:pt x="4377666" y="1050543"/>
                </a:cubicBezTo>
                <a:cubicBezTo>
                  <a:pt x="4381958" y="1051972"/>
                  <a:pt x="4403416" y="1052686"/>
                  <a:pt x="4387680" y="1046973"/>
                </a:cubicBezTo>
                <a:cubicBezTo>
                  <a:pt x="4394833" y="1044831"/>
                  <a:pt x="4396978" y="1048402"/>
                  <a:pt x="4401270" y="1051258"/>
                </a:cubicBezTo>
                <a:cubicBezTo>
                  <a:pt x="4406992" y="1053400"/>
                  <a:pt x="4405562" y="1046258"/>
                  <a:pt x="4405562" y="1044831"/>
                </a:cubicBezTo>
                <a:cubicBezTo>
                  <a:pt x="4401986" y="1044117"/>
                  <a:pt x="4401270" y="1045545"/>
                  <a:pt x="4399840" y="1045545"/>
                </a:cubicBezTo>
                <a:cubicBezTo>
                  <a:pt x="4397694" y="1041975"/>
                  <a:pt x="4417722" y="1038404"/>
                  <a:pt x="4391256" y="1033404"/>
                </a:cubicBezTo>
                <a:cubicBezTo>
                  <a:pt x="4394833" y="1031262"/>
                  <a:pt x="4407708" y="1035548"/>
                  <a:pt x="4411284" y="1033404"/>
                </a:cubicBezTo>
                <a:cubicBezTo>
                  <a:pt x="4415576" y="1034833"/>
                  <a:pt x="4415576" y="1036975"/>
                  <a:pt x="4422729" y="1039118"/>
                </a:cubicBezTo>
                <a:cubicBezTo>
                  <a:pt x="4414145" y="1041260"/>
                  <a:pt x="4417722" y="1041975"/>
                  <a:pt x="4414145" y="1046258"/>
                </a:cubicBezTo>
                <a:cubicBezTo>
                  <a:pt x="4424874" y="1046973"/>
                  <a:pt x="4422729" y="1038404"/>
                  <a:pt x="4433458" y="1039118"/>
                </a:cubicBezTo>
                <a:cubicBezTo>
                  <a:pt x="4436318" y="1034833"/>
                  <a:pt x="4417722" y="1036262"/>
                  <a:pt x="4412715" y="1031977"/>
                </a:cubicBezTo>
                <a:cubicBezTo>
                  <a:pt x="4428450" y="1030548"/>
                  <a:pt x="4411284" y="1026977"/>
                  <a:pt x="4419152" y="1023408"/>
                </a:cubicBezTo>
                <a:cubicBezTo>
                  <a:pt x="4424874" y="1024835"/>
                  <a:pt x="4417006" y="1026264"/>
                  <a:pt x="4423444" y="1027692"/>
                </a:cubicBezTo>
                <a:cubicBezTo>
                  <a:pt x="4437034" y="1027692"/>
                  <a:pt x="4432028" y="1021265"/>
                  <a:pt x="4418436" y="1020550"/>
                </a:cubicBezTo>
                <a:cubicBezTo>
                  <a:pt x="4422729" y="1016981"/>
                  <a:pt x="4429882" y="1024121"/>
                  <a:pt x="4432028" y="1021265"/>
                </a:cubicBezTo>
                <a:cubicBezTo>
                  <a:pt x="4437750" y="1021979"/>
                  <a:pt x="4429882" y="1024121"/>
                  <a:pt x="4437034" y="1024835"/>
                </a:cubicBezTo>
                <a:cubicBezTo>
                  <a:pt x="4437750" y="1024121"/>
                  <a:pt x="4449910" y="1019123"/>
                  <a:pt x="4447048" y="1016981"/>
                </a:cubicBezTo>
                <a:cubicBezTo>
                  <a:pt x="4437034" y="1016981"/>
                  <a:pt x="4439180" y="1021979"/>
                  <a:pt x="4424874" y="1019123"/>
                </a:cubicBezTo>
                <a:cubicBezTo>
                  <a:pt x="4444902" y="1014838"/>
                  <a:pt x="4434173" y="1011981"/>
                  <a:pt x="4455631" y="1009839"/>
                </a:cubicBezTo>
                <a:cubicBezTo>
                  <a:pt x="4453485" y="1008411"/>
                  <a:pt x="4448478" y="1006269"/>
                  <a:pt x="4441326" y="1005554"/>
                </a:cubicBezTo>
                <a:cubicBezTo>
                  <a:pt x="4449910" y="1005554"/>
                  <a:pt x="4479952" y="998413"/>
                  <a:pt x="4449194" y="999127"/>
                </a:cubicBezTo>
                <a:cubicBezTo>
                  <a:pt x="4448478" y="994129"/>
                  <a:pt x="4468506" y="993414"/>
                  <a:pt x="4474228" y="989844"/>
                </a:cubicBezTo>
                <a:cubicBezTo>
                  <a:pt x="4473513" y="986987"/>
                  <a:pt x="4457778" y="991273"/>
                  <a:pt x="4449194" y="990558"/>
                </a:cubicBezTo>
                <a:cubicBezTo>
                  <a:pt x="4453485" y="986987"/>
                  <a:pt x="4453485" y="986987"/>
                  <a:pt x="4453485" y="986987"/>
                </a:cubicBezTo>
                <a:cubicBezTo>
                  <a:pt x="4473513" y="987702"/>
                  <a:pt x="4477090" y="984131"/>
                  <a:pt x="4479236" y="980560"/>
                </a:cubicBezTo>
                <a:cubicBezTo>
                  <a:pt x="4481382" y="976275"/>
                  <a:pt x="4481382" y="971277"/>
                  <a:pt x="4498548" y="967706"/>
                </a:cubicBezTo>
                <a:cubicBezTo>
                  <a:pt x="4495686" y="966992"/>
                  <a:pt x="4489966" y="966992"/>
                  <a:pt x="4484242" y="967706"/>
                </a:cubicBezTo>
                <a:cubicBezTo>
                  <a:pt x="4501410" y="962708"/>
                  <a:pt x="4490680" y="961279"/>
                  <a:pt x="4486388" y="959852"/>
                </a:cubicBezTo>
                <a:cubicBezTo>
                  <a:pt x="4491396" y="959852"/>
                  <a:pt x="4498548" y="959137"/>
                  <a:pt x="4508562" y="957708"/>
                </a:cubicBezTo>
                <a:cubicBezTo>
                  <a:pt x="4502840" y="951281"/>
                  <a:pt x="4492111" y="951281"/>
                  <a:pt x="4517146" y="938429"/>
                </a:cubicBezTo>
                <a:cubicBezTo>
                  <a:pt x="4530736" y="936285"/>
                  <a:pt x="4527160" y="941998"/>
                  <a:pt x="4515000" y="946283"/>
                </a:cubicBezTo>
                <a:cubicBezTo>
                  <a:pt x="4518576" y="944854"/>
                  <a:pt x="4582951" y="934143"/>
                  <a:pt x="4572222" y="933429"/>
                </a:cubicBezTo>
                <a:cubicBezTo>
                  <a:pt x="4578660" y="932002"/>
                  <a:pt x="4596542" y="929144"/>
                  <a:pt x="4612992" y="927002"/>
                </a:cubicBezTo>
                <a:cubicBezTo>
                  <a:pt x="4612992" y="929144"/>
                  <a:pt x="4605840" y="930573"/>
                  <a:pt x="4598688" y="932002"/>
                </a:cubicBezTo>
                <a:cubicBezTo>
                  <a:pt x="4593680" y="937000"/>
                  <a:pt x="4639459" y="923431"/>
                  <a:pt x="4623722" y="932002"/>
                </a:cubicBezTo>
                <a:cubicBezTo>
                  <a:pt x="4640173" y="927002"/>
                  <a:pt x="4637312" y="926288"/>
                  <a:pt x="4637312" y="922717"/>
                </a:cubicBezTo>
                <a:cubicBezTo>
                  <a:pt x="4678083" y="917004"/>
                  <a:pt x="4621576" y="939856"/>
                  <a:pt x="4607270" y="943427"/>
                </a:cubicBezTo>
                <a:cubicBezTo>
                  <a:pt x="4613708" y="945569"/>
                  <a:pt x="4635882" y="939142"/>
                  <a:pt x="4643034" y="942712"/>
                </a:cubicBezTo>
                <a:cubicBezTo>
                  <a:pt x="4663778" y="934143"/>
                  <a:pt x="4667354" y="927002"/>
                  <a:pt x="4670215" y="921289"/>
                </a:cubicBezTo>
                <a:cubicBezTo>
                  <a:pt x="4673076" y="915577"/>
                  <a:pt x="4675938" y="909864"/>
                  <a:pt x="4698111" y="900579"/>
                </a:cubicBezTo>
                <a:cubicBezTo>
                  <a:pt x="4698111" y="898437"/>
                  <a:pt x="4689527" y="902722"/>
                  <a:pt x="4679514" y="904150"/>
                </a:cubicBezTo>
                <a:cubicBezTo>
                  <a:pt x="4691674" y="898437"/>
                  <a:pt x="4672360" y="898437"/>
                  <a:pt x="4687382" y="895581"/>
                </a:cubicBezTo>
                <a:cubicBezTo>
                  <a:pt x="4703834" y="893439"/>
                  <a:pt x="4688097" y="899866"/>
                  <a:pt x="4720284" y="892725"/>
                </a:cubicBezTo>
                <a:cubicBezTo>
                  <a:pt x="4731014" y="884869"/>
                  <a:pt x="4696681" y="895581"/>
                  <a:pt x="4709555" y="887012"/>
                </a:cubicBezTo>
                <a:cubicBezTo>
                  <a:pt x="4734590" y="877014"/>
                  <a:pt x="4755334" y="877014"/>
                  <a:pt x="4749611" y="869158"/>
                </a:cubicBezTo>
                <a:cubicBezTo>
                  <a:pt x="4768208" y="864874"/>
                  <a:pt x="4754618" y="876300"/>
                  <a:pt x="4765348" y="875586"/>
                </a:cubicBezTo>
                <a:cubicBezTo>
                  <a:pt x="4768208" y="869158"/>
                  <a:pt x="4797535" y="862018"/>
                  <a:pt x="4807549" y="849164"/>
                </a:cubicBezTo>
                <a:cubicBezTo>
                  <a:pt x="4822570" y="854162"/>
                  <a:pt x="4765348" y="888440"/>
                  <a:pt x="4851896" y="864160"/>
                </a:cubicBezTo>
                <a:cubicBezTo>
                  <a:pt x="4859764" y="862018"/>
                  <a:pt x="4860480" y="858447"/>
                  <a:pt x="4869062" y="856304"/>
                </a:cubicBezTo>
                <a:cubicBezTo>
                  <a:pt x="4874785" y="849164"/>
                  <a:pt x="4846889" y="866302"/>
                  <a:pt x="4860480" y="854162"/>
                </a:cubicBezTo>
                <a:cubicBezTo>
                  <a:pt x="4847604" y="857733"/>
                  <a:pt x="4843314" y="863446"/>
                  <a:pt x="4824716" y="866302"/>
                </a:cubicBezTo>
                <a:cubicBezTo>
                  <a:pt x="4829007" y="858447"/>
                  <a:pt x="4825431" y="852020"/>
                  <a:pt x="4827576" y="845593"/>
                </a:cubicBezTo>
                <a:cubicBezTo>
                  <a:pt x="4829722" y="839166"/>
                  <a:pt x="4839020" y="831310"/>
                  <a:pt x="4871208" y="819885"/>
                </a:cubicBezTo>
                <a:cubicBezTo>
                  <a:pt x="4836875" y="839166"/>
                  <a:pt x="4914841" y="802033"/>
                  <a:pt x="4889806" y="823456"/>
                </a:cubicBezTo>
                <a:cubicBezTo>
                  <a:pt x="4928430" y="812744"/>
                  <a:pt x="4964910" y="787750"/>
                  <a:pt x="4976354" y="792749"/>
                </a:cubicBezTo>
                <a:cubicBezTo>
                  <a:pt x="4987084" y="787035"/>
                  <a:pt x="5004966" y="757758"/>
                  <a:pt x="4974209" y="763470"/>
                </a:cubicBezTo>
                <a:cubicBezTo>
                  <a:pt x="4998528" y="739191"/>
                  <a:pt x="4996382" y="757758"/>
                  <a:pt x="5002820" y="732764"/>
                </a:cubicBezTo>
                <a:cubicBezTo>
                  <a:pt x="4984938" y="750616"/>
                  <a:pt x="4974924" y="747046"/>
                  <a:pt x="4941306" y="761328"/>
                </a:cubicBezTo>
                <a:cubicBezTo>
                  <a:pt x="4947744" y="746331"/>
                  <a:pt x="4976354" y="746331"/>
                  <a:pt x="4988514" y="737762"/>
                </a:cubicBezTo>
                <a:cubicBezTo>
                  <a:pt x="4987800" y="732050"/>
                  <a:pt x="4977786" y="729193"/>
                  <a:pt x="4991376" y="719910"/>
                </a:cubicBezTo>
                <a:cubicBezTo>
                  <a:pt x="4991376" y="717054"/>
                  <a:pt x="4978500" y="722766"/>
                  <a:pt x="4980646" y="718481"/>
                </a:cubicBezTo>
                <a:cubicBezTo>
                  <a:pt x="4949174" y="736335"/>
                  <a:pt x="4992806" y="729193"/>
                  <a:pt x="4969202" y="741333"/>
                </a:cubicBezTo>
                <a:cubicBezTo>
                  <a:pt x="4949890" y="748474"/>
                  <a:pt x="4947744" y="745617"/>
                  <a:pt x="4959904" y="737048"/>
                </a:cubicBezTo>
                <a:cubicBezTo>
                  <a:pt x="4944882" y="740619"/>
                  <a:pt x="4919848" y="764185"/>
                  <a:pt x="4924855" y="749902"/>
                </a:cubicBezTo>
                <a:cubicBezTo>
                  <a:pt x="4914841" y="754187"/>
                  <a:pt x="4914841" y="759185"/>
                  <a:pt x="4911264" y="764185"/>
                </a:cubicBezTo>
                <a:cubicBezTo>
                  <a:pt x="4878361" y="769183"/>
                  <a:pt x="4921994" y="737762"/>
                  <a:pt x="4889806" y="747046"/>
                </a:cubicBezTo>
                <a:cubicBezTo>
                  <a:pt x="4909834" y="739191"/>
                  <a:pt x="4941306" y="731335"/>
                  <a:pt x="4937014" y="721337"/>
                </a:cubicBezTo>
                <a:cubicBezTo>
                  <a:pt x="4952751" y="714197"/>
                  <a:pt x="4959188" y="714910"/>
                  <a:pt x="4954896" y="722766"/>
                </a:cubicBezTo>
                <a:cubicBezTo>
                  <a:pt x="4970632" y="714197"/>
                  <a:pt x="4974924" y="703485"/>
                  <a:pt x="4977786" y="692773"/>
                </a:cubicBezTo>
                <a:cubicBezTo>
                  <a:pt x="4994952" y="683489"/>
                  <a:pt x="5008542" y="674206"/>
                  <a:pt x="5030716" y="664923"/>
                </a:cubicBezTo>
                <a:cubicBezTo>
                  <a:pt x="5045736" y="646356"/>
                  <a:pt x="4998528" y="677777"/>
                  <a:pt x="5012834" y="659210"/>
                </a:cubicBezTo>
                <a:cubicBezTo>
                  <a:pt x="5044306" y="656354"/>
                  <a:pt x="5025708" y="641358"/>
                  <a:pt x="5059328" y="628503"/>
                </a:cubicBezTo>
                <a:cubicBezTo>
                  <a:pt x="5059328" y="624933"/>
                  <a:pt x="5059328" y="622076"/>
                  <a:pt x="5060042" y="619220"/>
                </a:cubicBezTo>
                <a:cubicBezTo>
                  <a:pt x="5060758" y="616362"/>
                  <a:pt x="5061473" y="613506"/>
                  <a:pt x="5062903" y="609937"/>
                </a:cubicBezTo>
                <a:cubicBezTo>
                  <a:pt x="5064334" y="604223"/>
                  <a:pt x="5067910" y="598510"/>
                  <a:pt x="5070056" y="592083"/>
                </a:cubicBezTo>
                <a:cubicBezTo>
                  <a:pt x="5094376" y="584942"/>
                  <a:pt x="5091515" y="589227"/>
                  <a:pt x="5076494" y="605652"/>
                </a:cubicBezTo>
                <a:cubicBezTo>
                  <a:pt x="5088654" y="614221"/>
                  <a:pt x="5097238" y="588512"/>
                  <a:pt x="5113688" y="583514"/>
                </a:cubicBezTo>
                <a:cubicBezTo>
                  <a:pt x="5100813" y="600652"/>
                  <a:pt x="5097952" y="609937"/>
                  <a:pt x="5099383" y="617791"/>
                </a:cubicBezTo>
                <a:cubicBezTo>
                  <a:pt x="5100098" y="622076"/>
                  <a:pt x="5100813" y="626360"/>
                  <a:pt x="5101529" y="630645"/>
                </a:cubicBezTo>
                <a:cubicBezTo>
                  <a:pt x="5102244" y="634931"/>
                  <a:pt x="5101529" y="639929"/>
                  <a:pt x="5100098" y="646356"/>
                </a:cubicBezTo>
                <a:cubicBezTo>
                  <a:pt x="5092230" y="635644"/>
                  <a:pt x="5065049" y="652069"/>
                  <a:pt x="5075062" y="663495"/>
                </a:cubicBezTo>
                <a:cubicBezTo>
                  <a:pt x="5095090" y="662781"/>
                  <a:pt x="5094376" y="664208"/>
                  <a:pt x="5077210" y="688489"/>
                </a:cubicBezTo>
                <a:cubicBezTo>
                  <a:pt x="5080070" y="694916"/>
                  <a:pt x="5112257" y="669208"/>
                  <a:pt x="5100098" y="689917"/>
                </a:cubicBezTo>
                <a:cubicBezTo>
                  <a:pt x="5084362" y="689202"/>
                  <a:pt x="5067196" y="715625"/>
                  <a:pt x="5036438" y="724194"/>
                </a:cubicBezTo>
                <a:cubicBezTo>
                  <a:pt x="5024278" y="730621"/>
                  <a:pt x="5019988" y="738477"/>
                  <a:pt x="5012834" y="746331"/>
                </a:cubicBezTo>
                <a:cubicBezTo>
                  <a:pt x="5014264" y="747760"/>
                  <a:pt x="5014980" y="749902"/>
                  <a:pt x="5022133" y="748474"/>
                </a:cubicBezTo>
                <a:cubicBezTo>
                  <a:pt x="5028570" y="747046"/>
                  <a:pt x="5033577" y="742047"/>
                  <a:pt x="5034292" y="739191"/>
                </a:cubicBezTo>
                <a:cubicBezTo>
                  <a:pt x="5035008" y="736335"/>
                  <a:pt x="5031431" y="734906"/>
                  <a:pt x="5021418" y="740619"/>
                </a:cubicBezTo>
                <a:cubicBezTo>
                  <a:pt x="5037868" y="729908"/>
                  <a:pt x="5049314" y="717767"/>
                  <a:pt x="5077924" y="709912"/>
                </a:cubicBezTo>
                <a:cubicBezTo>
                  <a:pt x="5070056" y="724194"/>
                  <a:pt x="5070056" y="724194"/>
                  <a:pt x="5070056" y="724194"/>
                </a:cubicBezTo>
                <a:cubicBezTo>
                  <a:pt x="5058612" y="729193"/>
                  <a:pt x="5060042" y="724908"/>
                  <a:pt x="5051459" y="727764"/>
                </a:cubicBezTo>
                <a:cubicBezTo>
                  <a:pt x="5038584" y="740619"/>
                  <a:pt x="5063618" y="729193"/>
                  <a:pt x="5075062" y="725622"/>
                </a:cubicBezTo>
                <a:cubicBezTo>
                  <a:pt x="5078640" y="732050"/>
                  <a:pt x="5037868" y="744189"/>
                  <a:pt x="5059328" y="742047"/>
                </a:cubicBezTo>
                <a:cubicBezTo>
                  <a:pt x="5036438" y="756329"/>
                  <a:pt x="5020702" y="749187"/>
                  <a:pt x="5004966" y="767041"/>
                </a:cubicBezTo>
                <a:cubicBezTo>
                  <a:pt x="4994952" y="777752"/>
                  <a:pt x="5022848" y="769183"/>
                  <a:pt x="5000674" y="781323"/>
                </a:cubicBezTo>
                <a:cubicBezTo>
                  <a:pt x="5016410" y="782037"/>
                  <a:pt x="5052889" y="775610"/>
                  <a:pt x="5073632" y="769183"/>
                </a:cubicBezTo>
                <a:cubicBezTo>
                  <a:pt x="5080070" y="763470"/>
                  <a:pt x="5085792" y="759900"/>
                  <a:pt x="5100098" y="747760"/>
                </a:cubicBezTo>
                <a:cubicBezTo>
                  <a:pt x="5110827" y="744189"/>
                  <a:pt x="5122271" y="740619"/>
                  <a:pt x="5133716" y="737762"/>
                </a:cubicBezTo>
                <a:cubicBezTo>
                  <a:pt x="5122271" y="764898"/>
                  <a:pt x="5096522" y="765612"/>
                  <a:pt x="5097238" y="779895"/>
                </a:cubicBezTo>
                <a:cubicBezTo>
                  <a:pt x="5065764" y="789179"/>
                  <a:pt x="5076494" y="779181"/>
                  <a:pt x="5095090" y="768469"/>
                </a:cubicBezTo>
                <a:cubicBezTo>
                  <a:pt x="5079356" y="769183"/>
                  <a:pt x="5054320" y="787035"/>
                  <a:pt x="5055035" y="779181"/>
                </a:cubicBezTo>
                <a:cubicBezTo>
                  <a:pt x="5040730" y="782037"/>
                  <a:pt x="5047168" y="794177"/>
                  <a:pt x="5027854" y="794891"/>
                </a:cubicBezTo>
                <a:cubicBezTo>
                  <a:pt x="5028570" y="802746"/>
                  <a:pt x="5053605" y="785608"/>
                  <a:pt x="5067196" y="784894"/>
                </a:cubicBezTo>
                <a:cubicBezTo>
                  <a:pt x="5035008" y="802746"/>
                  <a:pt x="5106536" y="775610"/>
                  <a:pt x="5085792" y="793463"/>
                </a:cubicBezTo>
                <a:cubicBezTo>
                  <a:pt x="5091515" y="792035"/>
                  <a:pt x="5095090" y="788464"/>
                  <a:pt x="5101529" y="787035"/>
                </a:cubicBezTo>
                <a:cubicBezTo>
                  <a:pt x="5122986" y="779181"/>
                  <a:pt x="5090799" y="785608"/>
                  <a:pt x="5106536" y="774181"/>
                </a:cubicBezTo>
                <a:cubicBezTo>
                  <a:pt x="5125132" y="778466"/>
                  <a:pt x="5105104" y="792749"/>
                  <a:pt x="5083646" y="807031"/>
                </a:cubicBezTo>
                <a:cubicBezTo>
                  <a:pt x="5062188" y="821314"/>
                  <a:pt x="5037868" y="834167"/>
                  <a:pt x="5045022" y="841308"/>
                </a:cubicBezTo>
                <a:cubicBezTo>
                  <a:pt x="5058612" y="836310"/>
                  <a:pt x="5072917" y="827027"/>
                  <a:pt x="5078640" y="832025"/>
                </a:cubicBezTo>
                <a:cubicBezTo>
                  <a:pt x="5099383" y="817029"/>
                  <a:pt x="5051459" y="837024"/>
                  <a:pt x="5072202" y="822027"/>
                </a:cubicBezTo>
                <a:cubicBezTo>
                  <a:pt x="5090799" y="824170"/>
                  <a:pt x="5109397" y="817743"/>
                  <a:pt x="5118696" y="827027"/>
                </a:cubicBezTo>
                <a:cubicBezTo>
                  <a:pt x="5109397" y="834167"/>
                  <a:pt x="5102244" y="832025"/>
                  <a:pt x="5109397" y="825598"/>
                </a:cubicBezTo>
                <a:cubicBezTo>
                  <a:pt x="5095806" y="831310"/>
                  <a:pt x="5085076" y="838452"/>
                  <a:pt x="5066480" y="839881"/>
                </a:cubicBezTo>
                <a:cubicBezTo>
                  <a:pt x="5047882" y="855591"/>
                  <a:pt x="5071487" y="849878"/>
                  <a:pt x="5062188" y="860589"/>
                </a:cubicBezTo>
                <a:cubicBezTo>
                  <a:pt x="5039300" y="861304"/>
                  <a:pt x="5031431" y="874158"/>
                  <a:pt x="5017126" y="881299"/>
                </a:cubicBezTo>
                <a:cubicBezTo>
                  <a:pt x="5004250" y="890583"/>
                  <a:pt x="5046452" y="874872"/>
                  <a:pt x="5033577" y="884156"/>
                </a:cubicBezTo>
                <a:cubicBezTo>
                  <a:pt x="5026424" y="894152"/>
                  <a:pt x="5008542" y="894152"/>
                  <a:pt x="4995667" y="897723"/>
                </a:cubicBezTo>
                <a:cubicBezTo>
                  <a:pt x="4993521" y="892010"/>
                  <a:pt x="5011404" y="883441"/>
                  <a:pt x="5011404" y="877014"/>
                </a:cubicBezTo>
                <a:cubicBezTo>
                  <a:pt x="4992806" y="882012"/>
                  <a:pt x="4979216" y="885583"/>
                  <a:pt x="4979216" y="879156"/>
                </a:cubicBezTo>
                <a:cubicBezTo>
                  <a:pt x="4974209" y="880585"/>
                  <a:pt x="4970632" y="883441"/>
                  <a:pt x="4964910" y="884156"/>
                </a:cubicBezTo>
                <a:cubicBezTo>
                  <a:pt x="4962765" y="887012"/>
                  <a:pt x="4974209" y="884156"/>
                  <a:pt x="4970632" y="888440"/>
                </a:cubicBezTo>
                <a:cubicBezTo>
                  <a:pt x="4967772" y="892725"/>
                  <a:pt x="4960618" y="894867"/>
                  <a:pt x="4952751" y="895581"/>
                </a:cubicBezTo>
                <a:cubicBezTo>
                  <a:pt x="4956326" y="903437"/>
                  <a:pt x="4984223" y="884869"/>
                  <a:pt x="4999244" y="884156"/>
                </a:cubicBezTo>
                <a:cubicBezTo>
                  <a:pt x="4987800" y="895581"/>
                  <a:pt x="4959188" y="912006"/>
                  <a:pt x="4974209" y="914148"/>
                </a:cubicBezTo>
                <a:cubicBezTo>
                  <a:pt x="4964910" y="922004"/>
                  <a:pt x="4947744" y="920575"/>
                  <a:pt x="4939160" y="928431"/>
                </a:cubicBezTo>
                <a:cubicBezTo>
                  <a:pt x="4946312" y="927716"/>
                  <a:pt x="4949890" y="934143"/>
                  <a:pt x="4946312" y="941285"/>
                </a:cubicBezTo>
                <a:cubicBezTo>
                  <a:pt x="4942737" y="949139"/>
                  <a:pt x="4932008" y="958423"/>
                  <a:pt x="4913410" y="964850"/>
                </a:cubicBezTo>
                <a:cubicBezTo>
                  <a:pt x="4897674" y="979133"/>
                  <a:pt x="4939876" y="968421"/>
                  <a:pt x="4948458" y="969135"/>
                </a:cubicBezTo>
                <a:cubicBezTo>
                  <a:pt x="4947028" y="960566"/>
                  <a:pt x="4977070" y="949854"/>
                  <a:pt x="4962050" y="948425"/>
                </a:cubicBezTo>
                <a:cubicBezTo>
                  <a:pt x="4953466" y="949854"/>
                  <a:pt x="4949174" y="956281"/>
                  <a:pt x="4942737" y="960566"/>
                </a:cubicBezTo>
                <a:cubicBezTo>
                  <a:pt x="4934153" y="956281"/>
                  <a:pt x="4944882" y="946998"/>
                  <a:pt x="4957758" y="938429"/>
                </a:cubicBezTo>
                <a:cubicBezTo>
                  <a:pt x="4969918" y="928431"/>
                  <a:pt x="4983507" y="918433"/>
                  <a:pt x="4979216" y="913433"/>
                </a:cubicBezTo>
                <a:cubicBezTo>
                  <a:pt x="4994952" y="912006"/>
                  <a:pt x="5017840" y="907721"/>
                  <a:pt x="5020702" y="911291"/>
                </a:cubicBezTo>
                <a:cubicBezTo>
                  <a:pt x="5018556" y="919860"/>
                  <a:pt x="4988514" y="929144"/>
                  <a:pt x="5000674" y="931287"/>
                </a:cubicBezTo>
                <a:cubicBezTo>
                  <a:pt x="4988514" y="939856"/>
                  <a:pt x="4983507" y="932715"/>
                  <a:pt x="4996382" y="925574"/>
                </a:cubicBezTo>
                <a:cubicBezTo>
                  <a:pt x="4977070" y="934858"/>
                  <a:pt x="4977786" y="939856"/>
                  <a:pt x="4978500" y="945569"/>
                </a:cubicBezTo>
                <a:cubicBezTo>
                  <a:pt x="4979216" y="949139"/>
                  <a:pt x="4979932" y="952710"/>
                  <a:pt x="4975639" y="956281"/>
                </a:cubicBezTo>
                <a:cubicBezTo>
                  <a:pt x="4988514" y="947712"/>
                  <a:pt x="5002820" y="937714"/>
                  <a:pt x="5015694" y="927716"/>
                </a:cubicBezTo>
                <a:cubicBezTo>
                  <a:pt x="5032862" y="912720"/>
                  <a:pt x="5049314" y="897010"/>
                  <a:pt x="5059328" y="884156"/>
                </a:cubicBezTo>
                <a:cubicBezTo>
                  <a:pt x="5072917" y="877729"/>
                  <a:pt x="5086508" y="872016"/>
                  <a:pt x="5100098" y="867016"/>
                </a:cubicBezTo>
                <a:cubicBezTo>
                  <a:pt x="5105820" y="864874"/>
                  <a:pt x="5113688" y="862731"/>
                  <a:pt x="5117980" y="861304"/>
                </a:cubicBezTo>
                <a:cubicBezTo>
                  <a:pt x="5121556" y="859875"/>
                  <a:pt x="5125132" y="859162"/>
                  <a:pt x="5128710" y="858447"/>
                </a:cubicBezTo>
                <a:cubicBezTo>
                  <a:pt x="5129425" y="856304"/>
                  <a:pt x="5128710" y="855591"/>
                  <a:pt x="5126564" y="855591"/>
                </a:cubicBezTo>
                <a:cubicBezTo>
                  <a:pt x="5124418" y="855591"/>
                  <a:pt x="5122271" y="855591"/>
                  <a:pt x="5115834" y="857019"/>
                </a:cubicBezTo>
                <a:cubicBezTo>
                  <a:pt x="5105104" y="859162"/>
                  <a:pt x="5092230" y="862018"/>
                  <a:pt x="5085792" y="862018"/>
                </a:cubicBezTo>
                <a:cubicBezTo>
                  <a:pt x="5102244" y="854162"/>
                  <a:pt x="5089369" y="857733"/>
                  <a:pt x="5098668" y="848450"/>
                </a:cubicBezTo>
                <a:cubicBezTo>
                  <a:pt x="5110827" y="845593"/>
                  <a:pt x="5115118" y="845593"/>
                  <a:pt x="5119411" y="846308"/>
                </a:cubicBezTo>
                <a:cubicBezTo>
                  <a:pt x="5121556" y="846308"/>
                  <a:pt x="5122986" y="846308"/>
                  <a:pt x="5125848" y="846308"/>
                </a:cubicBezTo>
                <a:cubicBezTo>
                  <a:pt x="5127278" y="846308"/>
                  <a:pt x="5128710" y="846308"/>
                  <a:pt x="5130855" y="846308"/>
                </a:cubicBezTo>
                <a:cubicBezTo>
                  <a:pt x="5132285" y="845593"/>
                  <a:pt x="5133716" y="845593"/>
                  <a:pt x="5135146" y="844879"/>
                </a:cubicBezTo>
                <a:cubicBezTo>
                  <a:pt x="5152313" y="837738"/>
                  <a:pt x="5151598" y="829168"/>
                  <a:pt x="5163042" y="821314"/>
                </a:cubicBezTo>
                <a:cubicBezTo>
                  <a:pt x="5163758" y="817743"/>
                  <a:pt x="5160897" y="819171"/>
                  <a:pt x="5157320" y="820600"/>
                </a:cubicBezTo>
                <a:cubicBezTo>
                  <a:pt x="5155174" y="822027"/>
                  <a:pt x="5148022" y="824170"/>
                  <a:pt x="5143014" y="822027"/>
                </a:cubicBezTo>
                <a:cubicBezTo>
                  <a:pt x="5138008" y="826312"/>
                  <a:pt x="5138724" y="827741"/>
                  <a:pt x="5141584" y="827741"/>
                </a:cubicBezTo>
                <a:cubicBezTo>
                  <a:pt x="5143014" y="827741"/>
                  <a:pt x="5145160" y="827741"/>
                  <a:pt x="5147306" y="827741"/>
                </a:cubicBezTo>
                <a:cubicBezTo>
                  <a:pt x="5152313" y="827027"/>
                  <a:pt x="5152313" y="827027"/>
                  <a:pt x="5152313" y="827027"/>
                </a:cubicBezTo>
                <a:cubicBezTo>
                  <a:pt x="5148737" y="831310"/>
                  <a:pt x="5145876" y="834167"/>
                  <a:pt x="5142299" y="835596"/>
                </a:cubicBezTo>
                <a:cubicBezTo>
                  <a:pt x="5138008" y="837738"/>
                  <a:pt x="5132285" y="839881"/>
                  <a:pt x="5128710" y="843450"/>
                </a:cubicBezTo>
                <a:cubicBezTo>
                  <a:pt x="5098668" y="844165"/>
                  <a:pt x="5160897" y="792749"/>
                  <a:pt x="5116550" y="807031"/>
                </a:cubicBezTo>
                <a:cubicBezTo>
                  <a:pt x="5133716" y="799890"/>
                  <a:pt x="5151598" y="792749"/>
                  <a:pt x="5169480" y="786322"/>
                </a:cubicBezTo>
                <a:cubicBezTo>
                  <a:pt x="5172341" y="789179"/>
                  <a:pt x="5177348" y="789892"/>
                  <a:pt x="5183786" y="788464"/>
                </a:cubicBezTo>
                <a:cubicBezTo>
                  <a:pt x="5186648" y="788464"/>
                  <a:pt x="5190938" y="786322"/>
                  <a:pt x="5196662" y="783466"/>
                </a:cubicBezTo>
                <a:cubicBezTo>
                  <a:pt x="5206675" y="778466"/>
                  <a:pt x="5219549" y="769898"/>
                  <a:pt x="5229563" y="765612"/>
                </a:cubicBezTo>
                <a:cubicBezTo>
                  <a:pt x="5233856" y="757758"/>
                  <a:pt x="5225272" y="760614"/>
                  <a:pt x="5238862" y="750616"/>
                </a:cubicBezTo>
                <a:cubicBezTo>
                  <a:pt x="5245300" y="748474"/>
                  <a:pt x="5241722" y="753473"/>
                  <a:pt x="5248876" y="751331"/>
                </a:cubicBezTo>
                <a:cubicBezTo>
                  <a:pt x="5267473" y="727764"/>
                  <a:pt x="5225988" y="761328"/>
                  <a:pt x="5250306" y="730621"/>
                </a:cubicBezTo>
                <a:cubicBezTo>
                  <a:pt x="5255314" y="731335"/>
                  <a:pt x="5252452" y="738477"/>
                  <a:pt x="5264612" y="734191"/>
                </a:cubicBezTo>
                <a:cubicBezTo>
                  <a:pt x="5266043" y="712054"/>
                  <a:pt x="5258890" y="715625"/>
                  <a:pt x="5263898" y="696343"/>
                </a:cubicBezTo>
                <a:cubicBezTo>
                  <a:pt x="5271050" y="694202"/>
                  <a:pt x="5278917" y="692060"/>
                  <a:pt x="5286071" y="689917"/>
                </a:cubicBezTo>
                <a:cubicBezTo>
                  <a:pt x="5292508" y="687775"/>
                  <a:pt x="5291078" y="676348"/>
                  <a:pt x="5301806" y="663495"/>
                </a:cubicBezTo>
                <a:cubicBezTo>
                  <a:pt x="5292508" y="665637"/>
                  <a:pt x="5281064" y="678491"/>
                  <a:pt x="5291792" y="659210"/>
                </a:cubicBezTo>
                <a:cubicBezTo>
                  <a:pt x="5298945" y="657068"/>
                  <a:pt x="5296085" y="664923"/>
                  <a:pt x="5306814" y="650641"/>
                </a:cubicBezTo>
                <a:cubicBezTo>
                  <a:pt x="5309674" y="639214"/>
                  <a:pt x="5309674" y="632073"/>
                  <a:pt x="5311820" y="622076"/>
                </a:cubicBezTo>
                <a:cubicBezTo>
                  <a:pt x="5306099" y="632073"/>
                  <a:pt x="5283924" y="652783"/>
                  <a:pt x="5299660" y="626360"/>
                </a:cubicBezTo>
                <a:cubicBezTo>
                  <a:pt x="5296085" y="629217"/>
                  <a:pt x="5292508" y="633502"/>
                  <a:pt x="5288931" y="638500"/>
                </a:cubicBezTo>
                <a:cubicBezTo>
                  <a:pt x="5286071" y="643499"/>
                  <a:pt x="5281064" y="649927"/>
                  <a:pt x="5278917" y="656354"/>
                </a:cubicBezTo>
                <a:cubicBezTo>
                  <a:pt x="5276057" y="654210"/>
                  <a:pt x="5271050" y="624218"/>
                  <a:pt x="5300376" y="602081"/>
                </a:cubicBezTo>
                <a:cubicBezTo>
                  <a:pt x="5306099" y="609222"/>
                  <a:pt x="5303238" y="614221"/>
                  <a:pt x="5307529" y="614935"/>
                </a:cubicBezTo>
                <a:cubicBezTo>
                  <a:pt x="5310390" y="615649"/>
                  <a:pt x="5315398" y="614935"/>
                  <a:pt x="5322550" y="614221"/>
                </a:cubicBezTo>
                <a:cubicBezTo>
                  <a:pt x="5328272" y="596368"/>
                  <a:pt x="5322550" y="604937"/>
                  <a:pt x="5335425" y="585656"/>
                </a:cubicBezTo>
                <a:cubicBezTo>
                  <a:pt x="5336855" y="579943"/>
                  <a:pt x="5331848" y="582800"/>
                  <a:pt x="5328987" y="583514"/>
                </a:cubicBezTo>
                <a:cubicBezTo>
                  <a:pt x="5339001" y="568518"/>
                  <a:pt x="5342578" y="554235"/>
                  <a:pt x="5345439" y="539953"/>
                </a:cubicBezTo>
                <a:cubicBezTo>
                  <a:pt x="5349015" y="526385"/>
                  <a:pt x="5348300" y="511389"/>
                  <a:pt x="5349730" y="492822"/>
                </a:cubicBezTo>
                <a:cubicBezTo>
                  <a:pt x="5347585" y="496392"/>
                  <a:pt x="5344724" y="499962"/>
                  <a:pt x="5341146" y="501391"/>
                </a:cubicBezTo>
                <a:cubicBezTo>
                  <a:pt x="5339001" y="512102"/>
                  <a:pt x="5346869" y="504962"/>
                  <a:pt x="5341862" y="520672"/>
                </a:cubicBezTo>
                <a:cubicBezTo>
                  <a:pt x="5339716" y="520672"/>
                  <a:pt x="5338286" y="519958"/>
                  <a:pt x="5336140" y="519958"/>
                </a:cubicBezTo>
                <a:cubicBezTo>
                  <a:pt x="5335425" y="519958"/>
                  <a:pt x="5335425" y="519958"/>
                  <a:pt x="5335425" y="519958"/>
                </a:cubicBezTo>
                <a:cubicBezTo>
                  <a:pt x="5332564" y="520672"/>
                  <a:pt x="5332564" y="520672"/>
                  <a:pt x="5332564" y="520672"/>
                </a:cubicBezTo>
                <a:cubicBezTo>
                  <a:pt x="5328272" y="522100"/>
                  <a:pt x="5328272" y="522100"/>
                  <a:pt x="5328272" y="522100"/>
                </a:cubicBezTo>
                <a:cubicBezTo>
                  <a:pt x="5318973" y="524243"/>
                  <a:pt x="5318973" y="524243"/>
                  <a:pt x="5318973" y="524243"/>
                </a:cubicBezTo>
                <a:cubicBezTo>
                  <a:pt x="5306814" y="527814"/>
                  <a:pt x="5295370" y="529956"/>
                  <a:pt x="5286071" y="531383"/>
                </a:cubicBezTo>
                <a:cubicBezTo>
                  <a:pt x="5296800" y="520672"/>
                  <a:pt x="5297515" y="514245"/>
                  <a:pt x="5298230" y="508533"/>
                </a:cubicBezTo>
                <a:cubicBezTo>
                  <a:pt x="5299660" y="502819"/>
                  <a:pt x="5301806" y="496392"/>
                  <a:pt x="5319688" y="486395"/>
                </a:cubicBezTo>
                <a:cubicBezTo>
                  <a:pt x="5312536" y="485681"/>
                  <a:pt x="5306814" y="482824"/>
                  <a:pt x="5303952" y="478539"/>
                </a:cubicBezTo>
                <a:cubicBezTo>
                  <a:pt x="5303238" y="475683"/>
                  <a:pt x="5302522" y="472827"/>
                  <a:pt x="5303238" y="469256"/>
                </a:cubicBezTo>
                <a:cubicBezTo>
                  <a:pt x="5303952" y="465685"/>
                  <a:pt x="5304668" y="461401"/>
                  <a:pt x="5306814" y="456402"/>
                </a:cubicBezTo>
                <a:cubicBezTo>
                  <a:pt x="5318973" y="449975"/>
                  <a:pt x="5325411" y="450689"/>
                  <a:pt x="5331848" y="450689"/>
                </a:cubicBezTo>
                <a:cubicBezTo>
                  <a:pt x="5335425" y="450689"/>
                  <a:pt x="5339001" y="450689"/>
                  <a:pt x="5343294" y="449260"/>
                </a:cubicBezTo>
                <a:cubicBezTo>
                  <a:pt x="5346154" y="448547"/>
                  <a:pt x="5345439" y="448547"/>
                  <a:pt x="5346869" y="448547"/>
                </a:cubicBezTo>
                <a:cubicBezTo>
                  <a:pt x="5347585" y="447833"/>
                  <a:pt x="5348300" y="447118"/>
                  <a:pt x="5349730" y="446404"/>
                </a:cubicBezTo>
                <a:cubicBezTo>
                  <a:pt x="5349730" y="439977"/>
                  <a:pt x="5349015" y="436406"/>
                  <a:pt x="5347585" y="434264"/>
                </a:cubicBezTo>
                <a:cubicBezTo>
                  <a:pt x="5347585" y="433550"/>
                  <a:pt x="5346154" y="432837"/>
                  <a:pt x="5345439" y="432837"/>
                </a:cubicBezTo>
                <a:cubicBezTo>
                  <a:pt x="5345439" y="432837"/>
                  <a:pt x="5344724" y="432837"/>
                  <a:pt x="5344008" y="432837"/>
                </a:cubicBezTo>
                <a:cubicBezTo>
                  <a:pt x="5339716" y="434979"/>
                  <a:pt x="5339716" y="434979"/>
                  <a:pt x="5339716" y="434979"/>
                </a:cubicBezTo>
                <a:cubicBezTo>
                  <a:pt x="5327557" y="439977"/>
                  <a:pt x="5312536" y="448547"/>
                  <a:pt x="5306814" y="446404"/>
                </a:cubicBezTo>
                <a:cubicBezTo>
                  <a:pt x="5296800" y="452831"/>
                  <a:pt x="5301092" y="462114"/>
                  <a:pt x="5300376" y="470685"/>
                </a:cubicBezTo>
                <a:cubicBezTo>
                  <a:pt x="5284640" y="472827"/>
                  <a:pt x="5267473" y="449975"/>
                  <a:pt x="5263182" y="484252"/>
                </a:cubicBezTo>
                <a:cubicBezTo>
                  <a:pt x="5254598" y="479254"/>
                  <a:pt x="5256030" y="465685"/>
                  <a:pt x="5263898" y="449975"/>
                </a:cubicBezTo>
                <a:cubicBezTo>
                  <a:pt x="5271050" y="435693"/>
                  <a:pt x="5283924" y="419268"/>
                  <a:pt x="5302522" y="409270"/>
                </a:cubicBezTo>
                <a:cubicBezTo>
                  <a:pt x="5294654" y="442120"/>
                  <a:pt x="5356168" y="396416"/>
                  <a:pt x="5336140" y="425695"/>
                </a:cubicBezTo>
                <a:cubicBezTo>
                  <a:pt x="5338286" y="424266"/>
                  <a:pt x="5340432" y="422839"/>
                  <a:pt x="5342578" y="420696"/>
                </a:cubicBezTo>
                <a:cubicBezTo>
                  <a:pt x="5343294" y="419983"/>
                  <a:pt x="5344008" y="419268"/>
                  <a:pt x="5344008" y="419268"/>
                </a:cubicBezTo>
                <a:cubicBezTo>
                  <a:pt x="5344724" y="417839"/>
                  <a:pt x="5344724" y="417839"/>
                  <a:pt x="5344724" y="417839"/>
                </a:cubicBezTo>
                <a:cubicBezTo>
                  <a:pt x="5346154" y="416412"/>
                  <a:pt x="5346869" y="414269"/>
                  <a:pt x="5346869" y="412127"/>
                </a:cubicBezTo>
                <a:cubicBezTo>
                  <a:pt x="5348300" y="407843"/>
                  <a:pt x="5349015" y="402843"/>
                  <a:pt x="5347585" y="397845"/>
                </a:cubicBezTo>
                <a:cubicBezTo>
                  <a:pt x="5346154" y="388562"/>
                  <a:pt x="5342578" y="378564"/>
                  <a:pt x="5339001" y="372137"/>
                </a:cubicBezTo>
                <a:cubicBezTo>
                  <a:pt x="5341862" y="371422"/>
                  <a:pt x="5342578" y="368566"/>
                  <a:pt x="5342578" y="363568"/>
                </a:cubicBezTo>
                <a:cubicBezTo>
                  <a:pt x="5345439" y="363568"/>
                  <a:pt x="5346154" y="373564"/>
                  <a:pt x="5349015" y="372137"/>
                </a:cubicBezTo>
                <a:cubicBezTo>
                  <a:pt x="5351160" y="368566"/>
                  <a:pt x="5352592" y="364995"/>
                  <a:pt x="5351876" y="358568"/>
                </a:cubicBezTo>
                <a:cubicBezTo>
                  <a:pt x="5336140" y="362853"/>
                  <a:pt x="5338286" y="365710"/>
                  <a:pt x="5347585" y="336431"/>
                </a:cubicBezTo>
                <a:cubicBezTo>
                  <a:pt x="5342578" y="327147"/>
                  <a:pt x="5339716" y="346429"/>
                  <a:pt x="5334710" y="337860"/>
                </a:cubicBezTo>
                <a:cubicBezTo>
                  <a:pt x="5333280" y="335716"/>
                  <a:pt x="5331848" y="332860"/>
                  <a:pt x="5330418" y="327862"/>
                </a:cubicBezTo>
                <a:cubicBezTo>
                  <a:pt x="5335425" y="327147"/>
                  <a:pt x="5336855" y="322149"/>
                  <a:pt x="5336140" y="317150"/>
                </a:cubicBezTo>
                <a:cubicBezTo>
                  <a:pt x="5335425" y="312151"/>
                  <a:pt x="5332564" y="306439"/>
                  <a:pt x="5328987" y="304296"/>
                </a:cubicBezTo>
                <a:cubicBezTo>
                  <a:pt x="5333280" y="325005"/>
                  <a:pt x="5323266" y="303582"/>
                  <a:pt x="5314682" y="312866"/>
                </a:cubicBezTo>
                <a:cubicBezTo>
                  <a:pt x="5306099" y="298583"/>
                  <a:pt x="5316828" y="298583"/>
                  <a:pt x="5311820" y="290014"/>
                </a:cubicBezTo>
                <a:cubicBezTo>
                  <a:pt x="5314682" y="289300"/>
                  <a:pt x="5318973" y="297155"/>
                  <a:pt x="5321834" y="295726"/>
                </a:cubicBezTo>
                <a:cubicBezTo>
                  <a:pt x="5323266" y="292156"/>
                  <a:pt x="5323266" y="289300"/>
                  <a:pt x="5320404" y="284301"/>
                </a:cubicBezTo>
                <a:cubicBezTo>
                  <a:pt x="5314682" y="276445"/>
                  <a:pt x="5311106" y="286443"/>
                  <a:pt x="5305384" y="281445"/>
                </a:cubicBezTo>
                <a:cubicBezTo>
                  <a:pt x="5302522" y="283587"/>
                  <a:pt x="5303952" y="288585"/>
                  <a:pt x="5303952" y="291441"/>
                </a:cubicBezTo>
                <a:cubicBezTo>
                  <a:pt x="5305384" y="293585"/>
                  <a:pt x="5302522" y="295726"/>
                  <a:pt x="5291792" y="291441"/>
                </a:cubicBezTo>
                <a:cubicBezTo>
                  <a:pt x="5290362" y="293585"/>
                  <a:pt x="5293938" y="315008"/>
                  <a:pt x="5305384" y="312866"/>
                </a:cubicBezTo>
                <a:cubicBezTo>
                  <a:pt x="5279633" y="327862"/>
                  <a:pt x="5273196" y="349999"/>
                  <a:pt x="5252452" y="358568"/>
                </a:cubicBezTo>
                <a:cubicBezTo>
                  <a:pt x="5244584" y="345000"/>
                  <a:pt x="5277487" y="330718"/>
                  <a:pt x="5278917" y="317864"/>
                </a:cubicBezTo>
                <a:cubicBezTo>
                  <a:pt x="5271050" y="317150"/>
                  <a:pt x="5265328" y="312866"/>
                  <a:pt x="5258890" y="309295"/>
                </a:cubicBezTo>
                <a:cubicBezTo>
                  <a:pt x="5253168" y="305010"/>
                  <a:pt x="5245300" y="302868"/>
                  <a:pt x="5236002" y="305010"/>
                </a:cubicBezTo>
                <a:cubicBezTo>
                  <a:pt x="5228848" y="321435"/>
                  <a:pt x="5267473" y="324291"/>
                  <a:pt x="5228848" y="349999"/>
                </a:cubicBezTo>
                <a:cubicBezTo>
                  <a:pt x="5233856" y="322149"/>
                  <a:pt x="5203814" y="351427"/>
                  <a:pt x="5195230" y="361425"/>
                </a:cubicBezTo>
                <a:cubicBezTo>
                  <a:pt x="5186648" y="365710"/>
                  <a:pt x="5188793" y="359997"/>
                  <a:pt x="5192368" y="357141"/>
                </a:cubicBezTo>
                <a:cubicBezTo>
                  <a:pt x="5191654" y="353570"/>
                  <a:pt x="5187362" y="355712"/>
                  <a:pt x="5182354" y="358568"/>
                </a:cubicBezTo>
                <a:cubicBezTo>
                  <a:pt x="5186648" y="350714"/>
                  <a:pt x="5198807" y="347143"/>
                  <a:pt x="5208105" y="342144"/>
                </a:cubicBezTo>
                <a:cubicBezTo>
                  <a:pt x="5217404" y="337860"/>
                  <a:pt x="5224556" y="330718"/>
                  <a:pt x="5215258" y="319293"/>
                </a:cubicBezTo>
                <a:cubicBezTo>
                  <a:pt x="5175202" y="339287"/>
                  <a:pt x="5118696" y="357141"/>
                  <a:pt x="5114404" y="384277"/>
                </a:cubicBezTo>
                <a:cubicBezTo>
                  <a:pt x="5112257" y="379991"/>
                  <a:pt x="5107250" y="379991"/>
                  <a:pt x="5101529" y="383562"/>
                </a:cubicBezTo>
                <a:cubicBezTo>
                  <a:pt x="5092230" y="375707"/>
                  <a:pt x="5138008" y="345714"/>
                  <a:pt x="5153028" y="341430"/>
                </a:cubicBezTo>
                <a:cubicBezTo>
                  <a:pt x="5167334" y="324291"/>
                  <a:pt x="5154460" y="319293"/>
                  <a:pt x="5142299" y="316437"/>
                </a:cubicBezTo>
                <a:cubicBezTo>
                  <a:pt x="5130140" y="312151"/>
                  <a:pt x="5119411" y="310008"/>
                  <a:pt x="5137292" y="290014"/>
                </a:cubicBezTo>
                <a:cubicBezTo>
                  <a:pt x="5123702" y="305010"/>
                  <a:pt x="5101529" y="302868"/>
                  <a:pt x="5075778" y="321435"/>
                </a:cubicBezTo>
                <a:cubicBezTo>
                  <a:pt x="5077210" y="322149"/>
                  <a:pt x="5078640" y="327147"/>
                  <a:pt x="5082216" y="332147"/>
                </a:cubicBezTo>
                <a:cubicBezTo>
                  <a:pt x="5085792" y="336431"/>
                  <a:pt x="5091515" y="341430"/>
                  <a:pt x="5100813" y="345714"/>
                </a:cubicBezTo>
                <a:cubicBezTo>
                  <a:pt x="5105104" y="342858"/>
                  <a:pt x="5110112" y="339287"/>
                  <a:pt x="5114404" y="335716"/>
                </a:cubicBezTo>
                <a:cubicBezTo>
                  <a:pt x="5116550" y="343572"/>
                  <a:pt x="5094376" y="349999"/>
                  <a:pt x="5077210" y="362139"/>
                </a:cubicBezTo>
                <a:cubicBezTo>
                  <a:pt x="5087938" y="351427"/>
                  <a:pt x="5081501" y="349285"/>
                  <a:pt x="5073632" y="349285"/>
                </a:cubicBezTo>
                <a:cubicBezTo>
                  <a:pt x="5065049" y="348570"/>
                  <a:pt x="5054320" y="349285"/>
                  <a:pt x="5074348" y="335003"/>
                </a:cubicBezTo>
                <a:cubicBezTo>
                  <a:pt x="5062188" y="325720"/>
                  <a:pt x="5040730" y="338573"/>
                  <a:pt x="5021418" y="348570"/>
                </a:cubicBezTo>
                <a:cubicBezTo>
                  <a:pt x="5008542" y="370708"/>
                  <a:pt x="5045022" y="347856"/>
                  <a:pt x="5042161" y="360710"/>
                </a:cubicBezTo>
                <a:cubicBezTo>
                  <a:pt x="5013549" y="379991"/>
                  <a:pt x="5009974" y="387847"/>
                  <a:pt x="4992806" y="395702"/>
                </a:cubicBezTo>
                <a:cubicBezTo>
                  <a:pt x="4984223" y="402843"/>
                  <a:pt x="5000674" y="400701"/>
                  <a:pt x="4989946" y="409270"/>
                </a:cubicBezTo>
                <a:cubicBezTo>
                  <a:pt x="4995667" y="409985"/>
                  <a:pt x="5004966" y="400701"/>
                  <a:pt x="5013549" y="394989"/>
                </a:cubicBezTo>
                <a:cubicBezTo>
                  <a:pt x="5019272" y="400701"/>
                  <a:pt x="5007112" y="414269"/>
                  <a:pt x="5013549" y="419983"/>
                </a:cubicBezTo>
                <a:cubicBezTo>
                  <a:pt x="5038584" y="407843"/>
                  <a:pt x="5040730" y="414983"/>
                  <a:pt x="5044306" y="421410"/>
                </a:cubicBezTo>
                <a:cubicBezTo>
                  <a:pt x="5047168" y="428552"/>
                  <a:pt x="5050028" y="436406"/>
                  <a:pt x="5076494" y="429980"/>
                </a:cubicBezTo>
                <a:cubicBezTo>
                  <a:pt x="5067910" y="443548"/>
                  <a:pt x="5066480" y="450689"/>
                  <a:pt x="5068626" y="454974"/>
                </a:cubicBezTo>
                <a:cubicBezTo>
                  <a:pt x="5071487" y="459972"/>
                  <a:pt x="5076494" y="461401"/>
                  <a:pt x="5081501" y="462829"/>
                </a:cubicBezTo>
                <a:cubicBezTo>
                  <a:pt x="5091515" y="464971"/>
                  <a:pt x="5099383" y="466400"/>
                  <a:pt x="5070056" y="487108"/>
                </a:cubicBezTo>
                <a:cubicBezTo>
                  <a:pt x="5074348" y="487823"/>
                  <a:pt x="5077210" y="489251"/>
                  <a:pt x="5080070" y="490679"/>
                </a:cubicBezTo>
                <a:cubicBezTo>
                  <a:pt x="5091515" y="495678"/>
                  <a:pt x="5094376" y="504962"/>
                  <a:pt x="5091515" y="517102"/>
                </a:cubicBezTo>
                <a:cubicBezTo>
                  <a:pt x="5089369" y="529241"/>
                  <a:pt x="5086508" y="542810"/>
                  <a:pt x="5085076" y="555664"/>
                </a:cubicBezTo>
                <a:cubicBezTo>
                  <a:pt x="5092945" y="564233"/>
                  <a:pt x="5104390" y="539239"/>
                  <a:pt x="5114404" y="544952"/>
                </a:cubicBezTo>
                <a:cubicBezTo>
                  <a:pt x="5110112" y="557806"/>
                  <a:pt x="5091515" y="569231"/>
                  <a:pt x="5085792" y="580658"/>
                </a:cubicBezTo>
                <a:cubicBezTo>
                  <a:pt x="5072202" y="581372"/>
                  <a:pt x="5063618" y="579229"/>
                  <a:pt x="5059328" y="574945"/>
                </a:cubicBezTo>
                <a:cubicBezTo>
                  <a:pt x="5055035" y="570660"/>
                  <a:pt x="5055035" y="564233"/>
                  <a:pt x="5055035" y="557092"/>
                </a:cubicBezTo>
                <a:cubicBezTo>
                  <a:pt x="5054320" y="542810"/>
                  <a:pt x="5058612" y="524243"/>
                  <a:pt x="5043591" y="512816"/>
                </a:cubicBezTo>
                <a:cubicBezTo>
                  <a:pt x="5031431" y="522100"/>
                  <a:pt x="5029286" y="531383"/>
                  <a:pt x="5031431" y="539953"/>
                </a:cubicBezTo>
                <a:cubicBezTo>
                  <a:pt x="5032862" y="548522"/>
                  <a:pt x="5038584" y="557806"/>
                  <a:pt x="5043591" y="567804"/>
                </a:cubicBezTo>
                <a:cubicBezTo>
                  <a:pt x="5046452" y="577801"/>
                  <a:pt x="5051459" y="588512"/>
                  <a:pt x="5048598" y="599225"/>
                </a:cubicBezTo>
                <a:cubicBezTo>
                  <a:pt x="5046452" y="610650"/>
                  <a:pt x="5039300" y="622076"/>
                  <a:pt x="5024278" y="633502"/>
                </a:cubicBezTo>
                <a:cubicBezTo>
                  <a:pt x="5014980" y="639929"/>
                  <a:pt x="5003535" y="626360"/>
                  <a:pt x="4994952" y="647070"/>
                </a:cubicBezTo>
                <a:cubicBezTo>
                  <a:pt x="4969202" y="654925"/>
                  <a:pt x="4997098" y="612793"/>
                  <a:pt x="4959904" y="632073"/>
                </a:cubicBezTo>
                <a:cubicBezTo>
                  <a:pt x="4974924" y="614221"/>
                  <a:pt x="4975639" y="606366"/>
                  <a:pt x="4972063" y="601366"/>
                </a:cubicBezTo>
                <a:cubicBezTo>
                  <a:pt x="4969202" y="595654"/>
                  <a:pt x="4964195" y="591369"/>
                  <a:pt x="4969202" y="577801"/>
                </a:cubicBezTo>
                <a:cubicBezTo>
                  <a:pt x="4967772" y="574231"/>
                  <a:pt x="4959188" y="579943"/>
                  <a:pt x="4953466" y="582800"/>
                </a:cubicBezTo>
                <a:cubicBezTo>
                  <a:pt x="4953466" y="589941"/>
                  <a:pt x="4952036" y="597796"/>
                  <a:pt x="4949890" y="606366"/>
                </a:cubicBezTo>
                <a:cubicBezTo>
                  <a:pt x="4948458" y="610650"/>
                  <a:pt x="4947028" y="615649"/>
                  <a:pt x="4944882" y="619933"/>
                </a:cubicBezTo>
                <a:cubicBezTo>
                  <a:pt x="4942737" y="624933"/>
                  <a:pt x="4940590" y="630645"/>
                  <a:pt x="4937730" y="636358"/>
                </a:cubicBezTo>
                <a:cubicBezTo>
                  <a:pt x="4921278" y="637787"/>
                  <a:pt x="4915556" y="639929"/>
                  <a:pt x="4892668" y="655639"/>
                </a:cubicBezTo>
                <a:cubicBezTo>
                  <a:pt x="4905542" y="642071"/>
                  <a:pt x="4909118" y="636358"/>
                  <a:pt x="4906972" y="632073"/>
                </a:cubicBezTo>
                <a:cubicBezTo>
                  <a:pt x="4905542" y="627789"/>
                  <a:pt x="4900536" y="624218"/>
                  <a:pt x="4894813" y="616362"/>
                </a:cubicBezTo>
                <a:cubicBezTo>
                  <a:pt x="4906972" y="609222"/>
                  <a:pt x="4919132" y="602795"/>
                  <a:pt x="4931292" y="595654"/>
                </a:cubicBezTo>
                <a:cubicBezTo>
                  <a:pt x="4924855" y="594226"/>
                  <a:pt x="4919132" y="592797"/>
                  <a:pt x="4914125" y="590655"/>
                </a:cubicBezTo>
                <a:cubicBezTo>
                  <a:pt x="4902682" y="585656"/>
                  <a:pt x="4894813" y="578515"/>
                  <a:pt x="4898388" y="562091"/>
                </a:cubicBezTo>
                <a:cubicBezTo>
                  <a:pt x="4879792" y="574945"/>
                  <a:pt x="4878361" y="581372"/>
                  <a:pt x="4882654" y="587085"/>
                </a:cubicBezTo>
                <a:cubicBezTo>
                  <a:pt x="4884799" y="589227"/>
                  <a:pt x="4888375" y="591369"/>
                  <a:pt x="4891952" y="592797"/>
                </a:cubicBezTo>
                <a:cubicBezTo>
                  <a:pt x="4895528" y="594226"/>
                  <a:pt x="4899820" y="595654"/>
                  <a:pt x="4902682" y="597083"/>
                </a:cubicBezTo>
                <a:cubicBezTo>
                  <a:pt x="4904112" y="597796"/>
                  <a:pt x="4905542" y="598510"/>
                  <a:pt x="4906257" y="598510"/>
                </a:cubicBezTo>
                <a:cubicBezTo>
                  <a:pt x="4900536" y="602795"/>
                  <a:pt x="4899104" y="601366"/>
                  <a:pt x="4897674" y="599939"/>
                </a:cubicBezTo>
                <a:cubicBezTo>
                  <a:pt x="4893382" y="597796"/>
                  <a:pt x="4889806" y="602081"/>
                  <a:pt x="4886229" y="607079"/>
                </a:cubicBezTo>
                <a:cubicBezTo>
                  <a:pt x="4881938" y="612793"/>
                  <a:pt x="4877646" y="619933"/>
                  <a:pt x="4870494" y="623504"/>
                </a:cubicBezTo>
                <a:cubicBezTo>
                  <a:pt x="4901250" y="615649"/>
                  <a:pt x="4882654" y="638500"/>
                  <a:pt x="4877646" y="657068"/>
                </a:cubicBezTo>
                <a:cubicBezTo>
                  <a:pt x="4868348" y="661352"/>
                  <a:pt x="4865487" y="657781"/>
                  <a:pt x="4854757" y="662781"/>
                </a:cubicBezTo>
                <a:cubicBezTo>
                  <a:pt x="4861194" y="668493"/>
                  <a:pt x="4905542" y="670635"/>
                  <a:pt x="4863341" y="699200"/>
                </a:cubicBezTo>
                <a:cubicBezTo>
                  <a:pt x="4876215" y="700629"/>
                  <a:pt x="4864771" y="720623"/>
                  <a:pt x="4879792" y="719910"/>
                </a:cubicBezTo>
                <a:cubicBezTo>
                  <a:pt x="4869778" y="726337"/>
                  <a:pt x="4864771" y="734191"/>
                  <a:pt x="4861910" y="741333"/>
                </a:cubicBezTo>
                <a:cubicBezTo>
                  <a:pt x="4859048" y="748474"/>
                  <a:pt x="4859764" y="755615"/>
                  <a:pt x="4859764" y="761328"/>
                </a:cubicBezTo>
                <a:cubicBezTo>
                  <a:pt x="4851180" y="763470"/>
                  <a:pt x="4850466" y="760614"/>
                  <a:pt x="4840452" y="763470"/>
                </a:cubicBezTo>
                <a:cubicBezTo>
                  <a:pt x="4856188" y="766327"/>
                  <a:pt x="4855473" y="776325"/>
                  <a:pt x="4849034" y="786322"/>
                </a:cubicBezTo>
                <a:cubicBezTo>
                  <a:pt x="4846174" y="791321"/>
                  <a:pt x="4842598" y="797033"/>
                  <a:pt x="4839736" y="802033"/>
                </a:cubicBezTo>
                <a:cubicBezTo>
                  <a:pt x="4836875" y="807745"/>
                  <a:pt x="4834730" y="812744"/>
                  <a:pt x="4834730" y="817743"/>
                </a:cubicBezTo>
                <a:cubicBezTo>
                  <a:pt x="4836160" y="812744"/>
                  <a:pt x="4804688" y="822027"/>
                  <a:pt x="4821138" y="822027"/>
                </a:cubicBezTo>
                <a:cubicBezTo>
                  <a:pt x="4806119" y="833454"/>
                  <a:pt x="4807549" y="822027"/>
                  <a:pt x="4788951" y="829883"/>
                </a:cubicBezTo>
                <a:cubicBezTo>
                  <a:pt x="4798250" y="819885"/>
                  <a:pt x="4817563" y="809887"/>
                  <a:pt x="4829722" y="798462"/>
                </a:cubicBezTo>
                <a:cubicBezTo>
                  <a:pt x="4827576" y="793463"/>
                  <a:pt x="4810410" y="807745"/>
                  <a:pt x="4794674" y="810602"/>
                </a:cubicBezTo>
                <a:cubicBezTo>
                  <a:pt x="4803972" y="795606"/>
                  <a:pt x="4815417" y="784179"/>
                  <a:pt x="4788236" y="788464"/>
                </a:cubicBezTo>
                <a:cubicBezTo>
                  <a:pt x="4816133" y="772039"/>
                  <a:pt x="4794674" y="772754"/>
                  <a:pt x="4818278" y="756329"/>
                </a:cubicBezTo>
                <a:cubicBezTo>
                  <a:pt x="4818278" y="753473"/>
                  <a:pt x="4806119" y="759185"/>
                  <a:pt x="4797535" y="762756"/>
                </a:cubicBezTo>
                <a:cubicBezTo>
                  <a:pt x="4813986" y="751331"/>
                  <a:pt x="4813272" y="746331"/>
                  <a:pt x="4810410" y="742761"/>
                </a:cubicBezTo>
                <a:cubicBezTo>
                  <a:pt x="4807549" y="739191"/>
                  <a:pt x="4801112" y="736335"/>
                  <a:pt x="4803972" y="727050"/>
                </a:cubicBezTo>
                <a:cubicBezTo>
                  <a:pt x="4826146" y="716339"/>
                  <a:pt x="4826146" y="716339"/>
                  <a:pt x="4826146" y="716339"/>
                </a:cubicBezTo>
                <a:cubicBezTo>
                  <a:pt x="4826146" y="712768"/>
                  <a:pt x="4825431" y="708483"/>
                  <a:pt x="4834014" y="704199"/>
                </a:cubicBezTo>
                <a:cubicBezTo>
                  <a:pt x="4803972" y="719195"/>
                  <a:pt x="4805403" y="687775"/>
                  <a:pt x="4783944" y="677777"/>
                </a:cubicBezTo>
                <a:cubicBezTo>
                  <a:pt x="4806119" y="664923"/>
                  <a:pt x="4806119" y="664923"/>
                  <a:pt x="4806119" y="664923"/>
                </a:cubicBezTo>
                <a:cubicBezTo>
                  <a:pt x="4805403" y="661352"/>
                  <a:pt x="4803258" y="659210"/>
                  <a:pt x="4801112" y="658496"/>
                </a:cubicBezTo>
                <a:cubicBezTo>
                  <a:pt x="4794674" y="655639"/>
                  <a:pt x="4783944" y="659210"/>
                  <a:pt x="4772500" y="662066"/>
                </a:cubicBezTo>
                <a:cubicBezTo>
                  <a:pt x="4761770" y="664923"/>
                  <a:pt x="4753188" y="664923"/>
                  <a:pt x="4747465" y="657781"/>
                </a:cubicBezTo>
                <a:cubicBezTo>
                  <a:pt x="4731728" y="672064"/>
                  <a:pt x="4724576" y="672064"/>
                  <a:pt x="4720284" y="678491"/>
                </a:cubicBezTo>
                <a:cubicBezTo>
                  <a:pt x="4711701" y="678491"/>
                  <a:pt x="4695966" y="671350"/>
                  <a:pt x="4713848" y="658496"/>
                </a:cubicBezTo>
                <a:cubicBezTo>
                  <a:pt x="4704548" y="661352"/>
                  <a:pt x="4688097" y="673492"/>
                  <a:pt x="4680944" y="674206"/>
                </a:cubicBezTo>
                <a:cubicBezTo>
                  <a:pt x="4709555" y="648498"/>
                  <a:pt x="4736021" y="634931"/>
                  <a:pt x="4765348" y="616362"/>
                </a:cubicBezTo>
                <a:cubicBezTo>
                  <a:pt x="4762486" y="607079"/>
                  <a:pt x="4727438" y="641358"/>
                  <a:pt x="4727438" y="629931"/>
                </a:cubicBezTo>
                <a:cubicBezTo>
                  <a:pt x="4711701" y="641358"/>
                  <a:pt x="4710986" y="646356"/>
                  <a:pt x="4688813" y="660639"/>
                </a:cubicBezTo>
                <a:cubicBezTo>
                  <a:pt x="4690958" y="647785"/>
                  <a:pt x="4676653" y="659924"/>
                  <a:pt x="4655910" y="669922"/>
                </a:cubicBezTo>
                <a:cubicBezTo>
                  <a:pt x="4673792" y="651354"/>
                  <a:pt x="4645180" y="669922"/>
                  <a:pt x="4652333" y="662066"/>
                </a:cubicBezTo>
                <a:cubicBezTo>
                  <a:pt x="4652333" y="663495"/>
                  <a:pt x="4670930" y="647070"/>
                  <a:pt x="4675938" y="634216"/>
                </a:cubicBezTo>
                <a:cubicBezTo>
                  <a:pt x="4664492" y="637073"/>
                  <a:pt x="4677368" y="639929"/>
                  <a:pt x="4653048" y="654925"/>
                </a:cubicBezTo>
                <a:cubicBezTo>
                  <a:pt x="4645180" y="657068"/>
                  <a:pt x="4653048" y="643499"/>
                  <a:pt x="4646612" y="654210"/>
                </a:cubicBezTo>
                <a:cubicBezTo>
                  <a:pt x="4628729" y="668493"/>
                  <a:pt x="4640173" y="653497"/>
                  <a:pt x="4655194" y="642785"/>
                </a:cubicBezTo>
                <a:cubicBezTo>
                  <a:pt x="4630875" y="656354"/>
                  <a:pt x="4602263" y="678491"/>
                  <a:pt x="4582951" y="688489"/>
                </a:cubicBezTo>
                <a:cubicBezTo>
                  <a:pt x="4592249" y="691345"/>
                  <a:pt x="4589389" y="704199"/>
                  <a:pt x="4625868" y="689202"/>
                </a:cubicBezTo>
                <a:cubicBezTo>
                  <a:pt x="4609417" y="704913"/>
                  <a:pt x="4600118" y="707770"/>
                  <a:pt x="4596542" y="716339"/>
                </a:cubicBezTo>
                <a:cubicBezTo>
                  <a:pt x="4598688" y="719910"/>
                  <a:pt x="4618000" y="704913"/>
                  <a:pt x="4630159" y="698485"/>
                </a:cubicBezTo>
                <a:cubicBezTo>
                  <a:pt x="4630875" y="704913"/>
                  <a:pt x="4609417" y="716339"/>
                  <a:pt x="4601548" y="717767"/>
                </a:cubicBezTo>
                <a:cubicBezTo>
                  <a:pt x="4586528" y="732764"/>
                  <a:pt x="4595826" y="730621"/>
                  <a:pt x="4605840" y="729193"/>
                </a:cubicBezTo>
                <a:cubicBezTo>
                  <a:pt x="4628729" y="709198"/>
                  <a:pt x="4638028" y="705627"/>
                  <a:pt x="4643034" y="707056"/>
                </a:cubicBezTo>
                <a:cubicBezTo>
                  <a:pt x="4648757" y="707770"/>
                  <a:pt x="4648042" y="714910"/>
                  <a:pt x="4651618" y="714197"/>
                </a:cubicBezTo>
                <a:cubicBezTo>
                  <a:pt x="4638028" y="731335"/>
                  <a:pt x="4622291" y="727764"/>
                  <a:pt x="4622291" y="721337"/>
                </a:cubicBezTo>
                <a:cubicBezTo>
                  <a:pt x="4598688" y="741333"/>
                  <a:pt x="4579375" y="747046"/>
                  <a:pt x="4549334" y="767754"/>
                </a:cubicBezTo>
                <a:cubicBezTo>
                  <a:pt x="4558632" y="757758"/>
                  <a:pt x="4547902" y="753473"/>
                  <a:pt x="4530021" y="767041"/>
                </a:cubicBezTo>
                <a:cubicBezTo>
                  <a:pt x="4532881" y="760614"/>
                  <a:pt x="4537174" y="753473"/>
                  <a:pt x="4537888" y="748474"/>
                </a:cubicBezTo>
                <a:cubicBezTo>
                  <a:pt x="4533596" y="749902"/>
                  <a:pt x="4526444" y="757043"/>
                  <a:pt x="4526444" y="759185"/>
                </a:cubicBezTo>
                <a:cubicBezTo>
                  <a:pt x="4496402" y="779181"/>
                  <a:pt x="4537174" y="744189"/>
                  <a:pt x="4536458" y="742047"/>
                </a:cubicBezTo>
                <a:cubicBezTo>
                  <a:pt x="4527874" y="744904"/>
                  <a:pt x="4525014" y="753473"/>
                  <a:pt x="4512139" y="762756"/>
                </a:cubicBezTo>
                <a:cubicBezTo>
                  <a:pt x="4512139" y="758472"/>
                  <a:pt x="4513569" y="758472"/>
                  <a:pt x="4504986" y="762042"/>
                </a:cubicBezTo>
                <a:cubicBezTo>
                  <a:pt x="4527160" y="742047"/>
                  <a:pt x="4565784" y="709198"/>
                  <a:pt x="4553624" y="725622"/>
                </a:cubicBezTo>
                <a:cubicBezTo>
                  <a:pt x="4563638" y="717767"/>
                  <a:pt x="4562208" y="717054"/>
                  <a:pt x="4570076" y="709912"/>
                </a:cubicBezTo>
                <a:cubicBezTo>
                  <a:pt x="4551479" y="717767"/>
                  <a:pt x="4523583" y="739191"/>
                  <a:pt x="4499264" y="762042"/>
                </a:cubicBezTo>
                <a:cubicBezTo>
                  <a:pt x="4489966" y="764898"/>
                  <a:pt x="4521437" y="739191"/>
                  <a:pt x="4522153" y="735620"/>
                </a:cubicBezTo>
                <a:cubicBezTo>
                  <a:pt x="4515714" y="740619"/>
                  <a:pt x="4488534" y="767041"/>
                  <a:pt x="4486388" y="762042"/>
                </a:cubicBezTo>
                <a:cubicBezTo>
                  <a:pt x="4495686" y="754901"/>
                  <a:pt x="4496402" y="753473"/>
                  <a:pt x="4503555" y="746331"/>
                </a:cubicBezTo>
                <a:cubicBezTo>
                  <a:pt x="4495686" y="751331"/>
                  <a:pt x="4485672" y="760614"/>
                  <a:pt x="4477090" y="767754"/>
                </a:cubicBezTo>
                <a:cubicBezTo>
                  <a:pt x="4474944" y="762042"/>
                  <a:pt x="4464215" y="766327"/>
                  <a:pt x="4453485" y="770612"/>
                </a:cubicBezTo>
                <a:cubicBezTo>
                  <a:pt x="4457062" y="766327"/>
                  <a:pt x="4460638" y="762042"/>
                  <a:pt x="4467076" y="754901"/>
                </a:cubicBezTo>
                <a:cubicBezTo>
                  <a:pt x="4466360" y="752045"/>
                  <a:pt x="4451340" y="769898"/>
                  <a:pt x="4450624" y="767041"/>
                </a:cubicBezTo>
                <a:cubicBezTo>
                  <a:pt x="4466360" y="747046"/>
                  <a:pt x="4464930" y="743475"/>
                  <a:pt x="4466360" y="738477"/>
                </a:cubicBezTo>
                <a:cubicBezTo>
                  <a:pt x="4474228" y="731335"/>
                  <a:pt x="4484958" y="719910"/>
                  <a:pt x="4492826" y="712768"/>
                </a:cubicBezTo>
                <a:cubicBezTo>
                  <a:pt x="4487104" y="722052"/>
                  <a:pt x="4499979" y="713483"/>
                  <a:pt x="4511423" y="707056"/>
                </a:cubicBezTo>
                <a:cubicBezTo>
                  <a:pt x="4522867" y="699914"/>
                  <a:pt x="4533596" y="694916"/>
                  <a:pt x="4520007" y="712054"/>
                </a:cubicBezTo>
                <a:cubicBezTo>
                  <a:pt x="4555770" y="685633"/>
                  <a:pt x="4572222" y="683489"/>
                  <a:pt x="4564354" y="699200"/>
                </a:cubicBezTo>
                <a:cubicBezTo>
                  <a:pt x="4567216" y="699200"/>
                  <a:pt x="4572937" y="694916"/>
                  <a:pt x="4581521" y="688489"/>
                </a:cubicBezTo>
                <a:cubicBezTo>
                  <a:pt x="4599403" y="671350"/>
                  <a:pt x="4573652" y="684204"/>
                  <a:pt x="4606556" y="657068"/>
                </a:cubicBezTo>
                <a:cubicBezTo>
                  <a:pt x="4607986" y="657068"/>
                  <a:pt x="4600833" y="663495"/>
                  <a:pt x="4596542" y="667779"/>
                </a:cubicBezTo>
                <a:cubicBezTo>
                  <a:pt x="4601548" y="667065"/>
                  <a:pt x="4612277" y="658496"/>
                  <a:pt x="4614424" y="662781"/>
                </a:cubicBezTo>
                <a:cubicBezTo>
                  <a:pt x="4621576" y="644214"/>
                  <a:pt x="4615138" y="642785"/>
                  <a:pt x="4605124" y="645641"/>
                </a:cubicBezTo>
                <a:cubicBezTo>
                  <a:pt x="4595826" y="648498"/>
                  <a:pt x="4582236" y="654925"/>
                  <a:pt x="4572937" y="655639"/>
                </a:cubicBezTo>
                <a:cubicBezTo>
                  <a:pt x="4593680" y="634931"/>
                  <a:pt x="4596542" y="644214"/>
                  <a:pt x="4612992" y="632073"/>
                </a:cubicBezTo>
                <a:cubicBezTo>
                  <a:pt x="4615854" y="623504"/>
                  <a:pt x="4634452" y="611364"/>
                  <a:pt x="4640173" y="601366"/>
                </a:cubicBezTo>
                <a:cubicBezTo>
                  <a:pt x="4653764" y="589227"/>
                  <a:pt x="4659486" y="589227"/>
                  <a:pt x="4671646" y="579943"/>
                </a:cubicBezTo>
                <a:cubicBezTo>
                  <a:pt x="4673076" y="583514"/>
                  <a:pt x="4640173" y="612079"/>
                  <a:pt x="4639459" y="606366"/>
                </a:cubicBezTo>
                <a:cubicBezTo>
                  <a:pt x="4629445" y="617791"/>
                  <a:pt x="4645896" y="612079"/>
                  <a:pt x="4625152" y="626360"/>
                </a:cubicBezTo>
                <a:cubicBezTo>
                  <a:pt x="4625152" y="634931"/>
                  <a:pt x="4646612" y="614935"/>
                  <a:pt x="4644466" y="625647"/>
                </a:cubicBezTo>
                <a:cubicBezTo>
                  <a:pt x="4688813" y="594226"/>
                  <a:pt x="4738167" y="547094"/>
                  <a:pt x="4715278" y="547808"/>
                </a:cubicBezTo>
                <a:cubicBezTo>
                  <a:pt x="4685236" y="564947"/>
                  <a:pt x="4676653" y="560662"/>
                  <a:pt x="4665208" y="559948"/>
                </a:cubicBezTo>
                <a:cubicBezTo>
                  <a:pt x="4654478" y="558520"/>
                  <a:pt x="4639459" y="559235"/>
                  <a:pt x="4604410" y="585656"/>
                </a:cubicBezTo>
                <a:cubicBezTo>
                  <a:pt x="4611562" y="571374"/>
                  <a:pt x="4603694" y="572089"/>
                  <a:pt x="4595110" y="575658"/>
                </a:cubicBezTo>
                <a:cubicBezTo>
                  <a:pt x="4585812" y="579229"/>
                  <a:pt x="4575082" y="585656"/>
                  <a:pt x="4572222" y="582800"/>
                </a:cubicBezTo>
                <a:cubicBezTo>
                  <a:pt x="4558632" y="598510"/>
                  <a:pt x="4564354" y="596368"/>
                  <a:pt x="4572222" y="594226"/>
                </a:cubicBezTo>
                <a:cubicBezTo>
                  <a:pt x="4548618" y="617077"/>
                  <a:pt x="4569361" y="587799"/>
                  <a:pt x="4547188" y="608508"/>
                </a:cubicBezTo>
                <a:cubicBezTo>
                  <a:pt x="4571507" y="579229"/>
                  <a:pt x="4597256" y="550664"/>
                  <a:pt x="4587244" y="547808"/>
                </a:cubicBezTo>
                <a:cubicBezTo>
                  <a:pt x="4584382" y="548522"/>
                  <a:pt x="4580805" y="554235"/>
                  <a:pt x="4577230" y="558520"/>
                </a:cubicBezTo>
                <a:cubicBezTo>
                  <a:pt x="4584382" y="546381"/>
                  <a:pt x="4562208" y="561377"/>
                  <a:pt x="4575082" y="544237"/>
                </a:cubicBezTo>
                <a:cubicBezTo>
                  <a:pt x="4588674" y="541381"/>
                  <a:pt x="4609417" y="523529"/>
                  <a:pt x="4598688" y="544952"/>
                </a:cubicBezTo>
                <a:cubicBezTo>
                  <a:pt x="4606556" y="537810"/>
                  <a:pt x="4615138" y="529241"/>
                  <a:pt x="4620861" y="530670"/>
                </a:cubicBezTo>
                <a:cubicBezTo>
                  <a:pt x="4630159" y="507104"/>
                  <a:pt x="4587958" y="534239"/>
                  <a:pt x="4580805" y="527814"/>
                </a:cubicBezTo>
                <a:cubicBezTo>
                  <a:pt x="4573652" y="534239"/>
                  <a:pt x="4560778" y="551379"/>
                  <a:pt x="4550048" y="548522"/>
                </a:cubicBezTo>
                <a:cubicBezTo>
                  <a:pt x="4540750" y="562091"/>
                  <a:pt x="4556486" y="552808"/>
                  <a:pt x="4544326" y="568518"/>
                </a:cubicBezTo>
                <a:cubicBezTo>
                  <a:pt x="4532166" y="573516"/>
                  <a:pt x="4535742" y="573516"/>
                  <a:pt x="4528590" y="570660"/>
                </a:cubicBezTo>
                <a:cubicBezTo>
                  <a:pt x="4522153" y="576373"/>
                  <a:pt x="4524298" y="577801"/>
                  <a:pt x="4513569" y="586370"/>
                </a:cubicBezTo>
                <a:cubicBezTo>
                  <a:pt x="4519292" y="570660"/>
                  <a:pt x="4522867" y="547808"/>
                  <a:pt x="4496402" y="568518"/>
                </a:cubicBezTo>
                <a:cubicBezTo>
                  <a:pt x="4497118" y="570660"/>
                  <a:pt x="4502125" y="572802"/>
                  <a:pt x="4507132" y="574945"/>
                </a:cubicBezTo>
                <a:cubicBezTo>
                  <a:pt x="4497832" y="582085"/>
                  <a:pt x="4488534" y="588512"/>
                  <a:pt x="4479952" y="595654"/>
                </a:cubicBezTo>
                <a:cubicBezTo>
                  <a:pt x="4487104" y="584229"/>
                  <a:pt x="4493541" y="573516"/>
                  <a:pt x="4487818" y="574945"/>
                </a:cubicBezTo>
                <a:cubicBezTo>
                  <a:pt x="4476374" y="582800"/>
                  <a:pt x="4482097" y="583514"/>
                  <a:pt x="4472083" y="598510"/>
                </a:cubicBezTo>
                <a:cubicBezTo>
                  <a:pt x="4471368" y="592797"/>
                  <a:pt x="4477090" y="574231"/>
                  <a:pt x="4458492" y="597083"/>
                </a:cubicBezTo>
                <a:cubicBezTo>
                  <a:pt x="4462069" y="587085"/>
                  <a:pt x="4448478" y="594939"/>
                  <a:pt x="4451340" y="585656"/>
                </a:cubicBezTo>
                <a:cubicBezTo>
                  <a:pt x="4442041" y="592797"/>
                  <a:pt x="4454916" y="592083"/>
                  <a:pt x="4442041" y="603510"/>
                </a:cubicBezTo>
                <a:cubicBezTo>
                  <a:pt x="4446332" y="584229"/>
                  <a:pt x="4449910" y="575658"/>
                  <a:pt x="4434173" y="579229"/>
                </a:cubicBezTo>
                <a:cubicBezTo>
                  <a:pt x="4430596" y="581372"/>
                  <a:pt x="4426304" y="590655"/>
                  <a:pt x="4427020" y="592083"/>
                </a:cubicBezTo>
                <a:cubicBezTo>
                  <a:pt x="4419152" y="589941"/>
                  <a:pt x="4394117" y="612079"/>
                  <a:pt x="4379812" y="619220"/>
                </a:cubicBezTo>
                <a:cubicBezTo>
                  <a:pt x="4381958" y="612793"/>
                  <a:pt x="4385534" y="611364"/>
                  <a:pt x="4387680" y="606366"/>
                </a:cubicBezTo>
                <a:cubicBezTo>
                  <a:pt x="4384104" y="607794"/>
                  <a:pt x="4382673" y="607079"/>
                  <a:pt x="4383388" y="604223"/>
                </a:cubicBezTo>
                <a:cubicBezTo>
                  <a:pt x="4379812" y="606366"/>
                  <a:pt x="4380528" y="609222"/>
                  <a:pt x="4381958" y="608508"/>
                </a:cubicBezTo>
                <a:cubicBezTo>
                  <a:pt x="4349770" y="628503"/>
                  <a:pt x="4316867" y="653497"/>
                  <a:pt x="4285395" y="659924"/>
                </a:cubicBezTo>
                <a:cubicBezTo>
                  <a:pt x="4280388" y="661352"/>
                  <a:pt x="4277527" y="669208"/>
                  <a:pt x="4276811" y="663495"/>
                </a:cubicBezTo>
                <a:cubicBezTo>
                  <a:pt x="4269658" y="670635"/>
                  <a:pt x="4280388" y="677062"/>
                  <a:pt x="4267513" y="681347"/>
                </a:cubicBezTo>
                <a:cubicBezTo>
                  <a:pt x="4263936" y="677062"/>
                  <a:pt x="4268228" y="677062"/>
                  <a:pt x="4268943" y="667779"/>
                </a:cubicBezTo>
                <a:cubicBezTo>
                  <a:pt x="4262506" y="666351"/>
                  <a:pt x="4256784" y="683489"/>
                  <a:pt x="4255354" y="674206"/>
                </a:cubicBezTo>
                <a:cubicBezTo>
                  <a:pt x="4255354" y="663495"/>
                  <a:pt x="4271804" y="667065"/>
                  <a:pt x="4278242" y="653497"/>
                </a:cubicBezTo>
                <a:cubicBezTo>
                  <a:pt x="4279672" y="647070"/>
                  <a:pt x="4276811" y="647785"/>
                  <a:pt x="4273236" y="649212"/>
                </a:cubicBezTo>
                <a:cubicBezTo>
                  <a:pt x="4276097" y="635644"/>
                  <a:pt x="4291118" y="634931"/>
                  <a:pt x="4296839" y="634216"/>
                </a:cubicBezTo>
                <a:cubicBezTo>
                  <a:pt x="4295409" y="641358"/>
                  <a:pt x="4286825" y="641358"/>
                  <a:pt x="4284680" y="647070"/>
                </a:cubicBezTo>
                <a:cubicBezTo>
                  <a:pt x="4291118" y="648498"/>
                  <a:pt x="4296124" y="652783"/>
                  <a:pt x="4306138" y="643499"/>
                </a:cubicBezTo>
                <a:cubicBezTo>
                  <a:pt x="4304708" y="640643"/>
                  <a:pt x="4299700" y="642785"/>
                  <a:pt x="4302562" y="634931"/>
                </a:cubicBezTo>
                <a:cubicBezTo>
                  <a:pt x="4312576" y="620648"/>
                  <a:pt x="4313292" y="633502"/>
                  <a:pt x="4317582" y="634216"/>
                </a:cubicBezTo>
                <a:cubicBezTo>
                  <a:pt x="4326166" y="627075"/>
                  <a:pt x="4318298" y="622790"/>
                  <a:pt x="4319012" y="617077"/>
                </a:cubicBezTo>
                <a:cubicBezTo>
                  <a:pt x="4314006" y="621362"/>
                  <a:pt x="4304708" y="619933"/>
                  <a:pt x="4303278" y="627789"/>
                </a:cubicBezTo>
                <a:cubicBezTo>
                  <a:pt x="4301846" y="616362"/>
                  <a:pt x="4338326" y="606366"/>
                  <a:pt x="4342618" y="606366"/>
                </a:cubicBezTo>
                <a:cubicBezTo>
                  <a:pt x="4339756" y="616362"/>
                  <a:pt x="4330458" y="617077"/>
                  <a:pt x="4325451" y="624218"/>
                </a:cubicBezTo>
                <a:cubicBezTo>
                  <a:pt x="4326166" y="634216"/>
                  <a:pt x="4341186" y="609937"/>
                  <a:pt x="4337610" y="624933"/>
                </a:cubicBezTo>
                <a:cubicBezTo>
                  <a:pt x="4343333" y="619220"/>
                  <a:pt x="4345479" y="607794"/>
                  <a:pt x="4349770" y="599225"/>
                </a:cubicBezTo>
                <a:cubicBezTo>
                  <a:pt x="4374090" y="586370"/>
                  <a:pt x="4413430" y="563518"/>
                  <a:pt x="4434888" y="552093"/>
                </a:cubicBezTo>
                <a:cubicBezTo>
                  <a:pt x="4425589" y="567089"/>
                  <a:pt x="4429882" y="561377"/>
                  <a:pt x="4423444" y="577087"/>
                </a:cubicBezTo>
                <a:cubicBezTo>
                  <a:pt x="4429882" y="573516"/>
                  <a:pt x="4434888" y="563518"/>
                  <a:pt x="4439180" y="553521"/>
                </a:cubicBezTo>
                <a:cubicBezTo>
                  <a:pt x="4442041" y="561377"/>
                  <a:pt x="4451340" y="539239"/>
                  <a:pt x="4462069" y="537097"/>
                </a:cubicBezTo>
                <a:cubicBezTo>
                  <a:pt x="4457778" y="547094"/>
                  <a:pt x="4451340" y="549237"/>
                  <a:pt x="4448478" y="559948"/>
                </a:cubicBezTo>
                <a:cubicBezTo>
                  <a:pt x="4459924" y="554235"/>
                  <a:pt x="4462069" y="545666"/>
                  <a:pt x="4464930" y="536383"/>
                </a:cubicBezTo>
                <a:cubicBezTo>
                  <a:pt x="4515000" y="516387"/>
                  <a:pt x="4592965" y="477112"/>
                  <a:pt x="4677368" y="446404"/>
                </a:cubicBezTo>
                <a:cubicBezTo>
                  <a:pt x="4665208" y="460687"/>
                  <a:pt x="4665208" y="460687"/>
                  <a:pt x="4665208" y="460687"/>
                </a:cubicBezTo>
                <a:cubicBezTo>
                  <a:pt x="4679514" y="444976"/>
                  <a:pt x="4691674" y="444262"/>
                  <a:pt x="4705264" y="434264"/>
                </a:cubicBezTo>
                <a:cubicBezTo>
                  <a:pt x="4714562" y="420696"/>
                  <a:pt x="4690958" y="443548"/>
                  <a:pt x="4688097" y="439264"/>
                </a:cubicBezTo>
                <a:cubicBezTo>
                  <a:pt x="4695966" y="431408"/>
                  <a:pt x="4703118" y="425695"/>
                  <a:pt x="4710270" y="421410"/>
                </a:cubicBezTo>
                <a:cubicBezTo>
                  <a:pt x="4716708" y="412841"/>
                  <a:pt x="4713848" y="412127"/>
                  <a:pt x="4704548" y="415697"/>
                </a:cubicBezTo>
                <a:cubicBezTo>
                  <a:pt x="4721000" y="389989"/>
                  <a:pt x="4761770" y="374993"/>
                  <a:pt x="4753188" y="390704"/>
                </a:cubicBezTo>
                <a:cubicBezTo>
                  <a:pt x="4743174" y="401416"/>
                  <a:pt x="4749611" y="385705"/>
                  <a:pt x="4733876" y="403558"/>
                </a:cubicBezTo>
                <a:cubicBezTo>
                  <a:pt x="4726008" y="414269"/>
                  <a:pt x="4749611" y="394274"/>
                  <a:pt x="4743890" y="404985"/>
                </a:cubicBezTo>
                <a:cubicBezTo>
                  <a:pt x="4734590" y="413556"/>
                  <a:pt x="4726008" y="414983"/>
                  <a:pt x="4717424" y="419268"/>
                </a:cubicBezTo>
                <a:cubicBezTo>
                  <a:pt x="4713132" y="428552"/>
                  <a:pt x="4719569" y="429980"/>
                  <a:pt x="4713848" y="439977"/>
                </a:cubicBezTo>
                <a:cubicBezTo>
                  <a:pt x="4745320" y="408556"/>
                  <a:pt x="4744604" y="437121"/>
                  <a:pt x="4774646" y="405700"/>
                </a:cubicBezTo>
                <a:cubicBezTo>
                  <a:pt x="4775362" y="414269"/>
                  <a:pt x="4761770" y="418554"/>
                  <a:pt x="4774646" y="418554"/>
                </a:cubicBezTo>
                <a:cubicBezTo>
                  <a:pt x="4820424" y="383562"/>
                  <a:pt x="4832584" y="399987"/>
                  <a:pt x="4873355" y="386419"/>
                </a:cubicBezTo>
                <a:cubicBezTo>
                  <a:pt x="4826146" y="415697"/>
                  <a:pt x="4880508" y="394274"/>
                  <a:pt x="4896958" y="389989"/>
                </a:cubicBezTo>
                <a:cubicBezTo>
                  <a:pt x="4891236" y="394274"/>
                  <a:pt x="4887660" y="395702"/>
                  <a:pt x="4881938" y="400701"/>
                </a:cubicBezTo>
                <a:cubicBezTo>
                  <a:pt x="4899104" y="390704"/>
                  <a:pt x="4884799" y="403558"/>
                  <a:pt x="4899104" y="400701"/>
                </a:cubicBezTo>
                <a:cubicBezTo>
                  <a:pt x="4921994" y="374993"/>
                  <a:pt x="4925570" y="398558"/>
                  <a:pt x="4937730" y="379991"/>
                </a:cubicBezTo>
                <a:cubicBezTo>
                  <a:pt x="4961334" y="364281"/>
                  <a:pt x="4939876" y="389989"/>
                  <a:pt x="4934153" y="397131"/>
                </a:cubicBezTo>
                <a:cubicBezTo>
                  <a:pt x="4939160" y="396416"/>
                  <a:pt x="4947744" y="387847"/>
                  <a:pt x="4955611" y="381420"/>
                </a:cubicBezTo>
                <a:cubicBezTo>
                  <a:pt x="4941306" y="399987"/>
                  <a:pt x="4963480" y="384991"/>
                  <a:pt x="4974924" y="390704"/>
                </a:cubicBezTo>
                <a:cubicBezTo>
                  <a:pt x="4962050" y="397845"/>
                  <a:pt x="4955611" y="402843"/>
                  <a:pt x="4959188" y="407128"/>
                </a:cubicBezTo>
                <a:cubicBezTo>
                  <a:pt x="4980646" y="412127"/>
                  <a:pt x="4997098" y="376421"/>
                  <a:pt x="5018556" y="374993"/>
                </a:cubicBezTo>
                <a:cubicBezTo>
                  <a:pt x="5031431" y="362853"/>
                  <a:pt x="5004250" y="369281"/>
                  <a:pt x="5012834" y="359997"/>
                </a:cubicBezTo>
                <a:cubicBezTo>
                  <a:pt x="5005680" y="360710"/>
                  <a:pt x="4997098" y="364995"/>
                  <a:pt x="4986368" y="373564"/>
                </a:cubicBezTo>
                <a:cubicBezTo>
                  <a:pt x="4992091" y="358568"/>
                  <a:pt x="4986368" y="354283"/>
                  <a:pt x="4975639" y="354283"/>
                </a:cubicBezTo>
                <a:cubicBezTo>
                  <a:pt x="4964910" y="354998"/>
                  <a:pt x="4947744" y="359283"/>
                  <a:pt x="4929146" y="363568"/>
                </a:cubicBezTo>
                <a:cubicBezTo>
                  <a:pt x="4935583" y="354998"/>
                  <a:pt x="4933438" y="349285"/>
                  <a:pt x="4953466" y="337860"/>
                </a:cubicBezTo>
                <a:cubicBezTo>
                  <a:pt x="4953466" y="332147"/>
                  <a:pt x="4941306" y="337145"/>
                  <a:pt x="4926285" y="339287"/>
                </a:cubicBezTo>
                <a:cubicBezTo>
                  <a:pt x="4944167" y="331433"/>
                  <a:pt x="4969918" y="323577"/>
                  <a:pt x="4987800" y="320720"/>
                </a:cubicBezTo>
                <a:cubicBezTo>
                  <a:pt x="5005680" y="318579"/>
                  <a:pt x="5016410" y="322149"/>
                  <a:pt x="5004250" y="340002"/>
                </a:cubicBezTo>
                <a:cubicBezTo>
                  <a:pt x="5017126" y="335716"/>
                  <a:pt x="5035008" y="318579"/>
                  <a:pt x="5049314" y="310008"/>
                </a:cubicBezTo>
                <a:cubicBezTo>
                  <a:pt x="5041445" y="304296"/>
                  <a:pt x="5024994" y="322862"/>
                  <a:pt x="5017126" y="317864"/>
                </a:cubicBezTo>
                <a:cubicBezTo>
                  <a:pt x="5063618" y="301439"/>
                  <a:pt x="5055750" y="278587"/>
                  <a:pt x="5099383" y="250024"/>
                </a:cubicBezTo>
                <a:cubicBezTo>
                  <a:pt x="5096522" y="250024"/>
                  <a:pt x="5093660" y="250024"/>
                  <a:pt x="5090799" y="249310"/>
                </a:cubicBezTo>
                <a:cubicBezTo>
                  <a:pt x="5073632" y="257164"/>
                  <a:pt x="5069342" y="272161"/>
                  <a:pt x="5045736" y="280730"/>
                </a:cubicBezTo>
                <a:cubicBezTo>
                  <a:pt x="5054320" y="280730"/>
                  <a:pt x="5054320" y="280730"/>
                  <a:pt x="5054320" y="280730"/>
                </a:cubicBezTo>
                <a:cubicBezTo>
                  <a:pt x="5032862" y="280730"/>
                  <a:pt x="4992091" y="283587"/>
                  <a:pt x="4969202" y="282872"/>
                </a:cubicBezTo>
                <a:cubicBezTo>
                  <a:pt x="4970632" y="276445"/>
                  <a:pt x="4983507" y="264306"/>
                  <a:pt x="4995667" y="257164"/>
                </a:cubicBezTo>
                <a:cubicBezTo>
                  <a:pt x="4991376" y="257879"/>
                  <a:pt x="4987084" y="257879"/>
                  <a:pt x="4982793" y="258593"/>
                </a:cubicBezTo>
                <a:cubicBezTo>
                  <a:pt x="4962050" y="275731"/>
                  <a:pt x="4973494" y="273589"/>
                  <a:pt x="4964910" y="283587"/>
                </a:cubicBezTo>
                <a:cubicBezTo>
                  <a:pt x="4949890" y="296441"/>
                  <a:pt x="4968486" y="271447"/>
                  <a:pt x="4967772" y="269304"/>
                </a:cubicBezTo>
                <a:cubicBezTo>
                  <a:pt x="4952751" y="273589"/>
                  <a:pt x="4937730" y="280016"/>
                  <a:pt x="4923424" y="285014"/>
                </a:cubicBezTo>
                <a:cubicBezTo>
                  <a:pt x="4964195" y="251452"/>
                  <a:pt x="4913410" y="278587"/>
                  <a:pt x="4908402" y="270733"/>
                </a:cubicBezTo>
                <a:cubicBezTo>
                  <a:pt x="4932008" y="250737"/>
                  <a:pt x="4929862" y="270018"/>
                  <a:pt x="4958472" y="244310"/>
                </a:cubicBezTo>
                <a:cubicBezTo>
                  <a:pt x="4974924" y="248595"/>
                  <a:pt x="4984223" y="247881"/>
                  <a:pt x="5017840" y="231456"/>
                </a:cubicBezTo>
                <a:cubicBezTo>
                  <a:pt x="5028570" y="215746"/>
                  <a:pt x="4992806" y="241454"/>
                  <a:pt x="5000674" y="229314"/>
                </a:cubicBezTo>
                <a:cubicBezTo>
                  <a:pt x="5016410" y="215032"/>
                  <a:pt x="5017840" y="214318"/>
                  <a:pt x="5019988" y="211462"/>
                </a:cubicBezTo>
                <a:cubicBezTo>
                  <a:pt x="5021418" y="208605"/>
                  <a:pt x="5019988" y="208605"/>
                  <a:pt x="5016410" y="209319"/>
                </a:cubicBezTo>
                <a:cubicBezTo>
                  <a:pt x="5012119" y="210033"/>
                  <a:pt x="5006396" y="211462"/>
                  <a:pt x="4998528" y="215032"/>
                </a:cubicBezTo>
                <a:cubicBezTo>
                  <a:pt x="4994952" y="216460"/>
                  <a:pt x="4990660" y="217889"/>
                  <a:pt x="4985653" y="220031"/>
                </a:cubicBezTo>
                <a:cubicBezTo>
                  <a:pt x="4983507" y="221459"/>
                  <a:pt x="4981362" y="222173"/>
                  <a:pt x="4978500" y="223601"/>
                </a:cubicBezTo>
                <a:cubicBezTo>
                  <a:pt x="4975639" y="225743"/>
                  <a:pt x="4972063" y="227886"/>
                  <a:pt x="4968486" y="229314"/>
                </a:cubicBezTo>
                <a:cubicBezTo>
                  <a:pt x="4972779" y="227172"/>
                  <a:pt x="4977786" y="223601"/>
                  <a:pt x="4979932" y="222173"/>
                </a:cubicBezTo>
                <a:cubicBezTo>
                  <a:pt x="4982793" y="220745"/>
                  <a:pt x="4984938" y="219316"/>
                  <a:pt x="4986368" y="217889"/>
                </a:cubicBezTo>
                <a:cubicBezTo>
                  <a:pt x="4989946" y="215032"/>
                  <a:pt x="4992806" y="212175"/>
                  <a:pt x="4994237" y="210033"/>
                </a:cubicBezTo>
                <a:cubicBezTo>
                  <a:pt x="4997098" y="205035"/>
                  <a:pt x="4997098" y="200750"/>
                  <a:pt x="4995667" y="197179"/>
                </a:cubicBezTo>
                <a:cubicBezTo>
                  <a:pt x="5014980" y="192180"/>
                  <a:pt x="5007826" y="200750"/>
                  <a:pt x="5007826" y="205035"/>
                </a:cubicBezTo>
                <a:cubicBezTo>
                  <a:pt x="5019988" y="199322"/>
                  <a:pt x="5030716" y="192895"/>
                  <a:pt x="5044306" y="189324"/>
                </a:cubicBezTo>
                <a:cubicBezTo>
                  <a:pt x="5052889" y="189324"/>
                  <a:pt x="5033577" y="200750"/>
                  <a:pt x="5047882" y="197893"/>
                </a:cubicBezTo>
                <a:cubicBezTo>
                  <a:pt x="5063618" y="192895"/>
                  <a:pt x="5080786" y="175041"/>
                  <a:pt x="5097952" y="179326"/>
                </a:cubicBezTo>
                <a:cubicBezTo>
                  <a:pt x="5092945" y="182897"/>
                  <a:pt x="5083646" y="180754"/>
                  <a:pt x="5079356" y="185039"/>
                </a:cubicBezTo>
                <a:cubicBezTo>
                  <a:pt x="5093660" y="189324"/>
                  <a:pt x="5100813" y="182183"/>
                  <a:pt x="5107250" y="174327"/>
                </a:cubicBezTo>
                <a:cubicBezTo>
                  <a:pt x="5124418" y="175041"/>
                  <a:pt x="5115118" y="177898"/>
                  <a:pt x="5106536" y="184325"/>
                </a:cubicBezTo>
                <a:cubicBezTo>
                  <a:pt x="5117264" y="177184"/>
                  <a:pt x="5135146" y="179326"/>
                  <a:pt x="5146592" y="173614"/>
                </a:cubicBezTo>
                <a:cubicBezTo>
                  <a:pt x="5148737" y="170043"/>
                  <a:pt x="5137292" y="170757"/>
                  <a:pt x="5130855" y="170043"/>
                </a:cubicBezTo>
                <a:cubicBezTo>
                  <a:pt x="5138724" y="167187"/>
                  <a:pt x="5145876" y="163616"/>
                  <a:pt x="5156606" y="164330"/>
                </a:cubicBezTo>
                <a:cubicBezTo>
                  <a:pt x="5150883" y="157189"/>
                  <a:pt x="5153028" y="153618"/>
                  <a:pt x="5172341" y="145762"/>
                </a:cubicBezTo>
                <a:cubicBezTo>
                  <a:pt x="5173056" y="144335"/>
                  <a:pt x="5170195" y="143620"/>
                  <a:pt x="5172341" y="140764"/>
                </a:cubicBezTo>
                <a:cubicBezTo>
                  <a:pt x="5163758" y="140764"/>
                  <a:pt x="5155890" y="140764"/>
                  <a:pt x="5149453" y="144335"/>
                </a:cubicBezTo>
                <a:cubicBezTo>
                  <a:pt x="5141584" y="142193"/>
                  <a:pt x="5160897" y="132910"/>
                  <a:pt x="5139439" y="135766"/>
                </a:cubicBezTo>
                <a:cubicBezTo>
                  <a:pt x="5158751" y="128624"/>
                  <a:pt x="5153028" y="122912"/>
                  <a:pt x="5170911" y="114341"/>
                </a:cubicBezTo>
                <a:cubicBezTo>
                  <a:pt x="5175918" y="126482"/>
                  <a:pt x="5175918" y="115770"/>
                  <a:pt x="5182354" y="113628"/>
                </a:cubicBezTo>
                <a:cubicBezTo>
                  <a:pt x="5200952" y="107201"/>
                  <a:pt x="5215258" y="115770"/>
                  <a:pt x="5234570" y="109343"/>
                </a:cubicBezTo>
                <a:close/>
                <a:moveTo>
                  <a:pt x="5142618" y="107801"/>
                </a:moveTo>
                <a:cubicBezTo>
                  <a:pt x="5148603" y="107263"/>
                  <a:pt x="5154678" y="107083"/>
                  <a:pt x="5162182" y="108877"/>
                </a:cubicBezTo>
                <a:cubicBezTo>
                  <a:pt x="5153606" y="113180"/>
                  <a:pt x="5141456" y="111745"/>
                  <a:pt x="5133596" y="117484"/>
                </a:cubicBezTo>
                <a:cubicBezTo>
                  <a:pt x="5133596" y="119634"/>
                  <a:pt x="5132882" y="122504"/>
                  <a:pt x="5137884" y="123221"/>
                </a:cubicBezTo>
                <a:cubicBezTo>
                  <a:pt x="5142172" y="123221"/>
                  <a:pt x="5144316" y="120351"/>
                  <a:pt x="5147174" y="118200"/>
                </a:cubicBezTo>
                <a:cubicBezTo>
                  <a:pt x="5163610" y="121786"/>
                  <a:pt x="5120733" y="126807"/>
                  <a:pt x="5118588" y="136847"/>
                </a:cubicBezTo>
                <a:cubicBezTo>
                  <a:pt x="5116446" y="128957"/>
                  <a:pt x="5114301" y="121069"/>
                  <a:pt x="5123592" y="108877"/>
                </a:cubicBezTo>
                <a:cubicBezTo>
                  <a:pt x="5130738" y="109235"/>
                  <a:pt x="5136634" y="108339"/>
                  <a:pt x="5142618" y="107801"/>
                </a:cubicBezTo>
                <a:close/>
                <a:moveTo>
                  <a:pt x="5350287" y="87540"/>
                </a:moveTo>
                <a:cubicBezTo>
                  <a:pt x="5350287" y="87540"/>
                  <a:pt x="5350287" y="87540"/>
                  <a:pt x="5362817" y="93753"/>
                </a:cubicBezTo>
                <a:cubicBezTo>
                  <a:pt x="5359337" y="95824"/>
                  <a:pt x="5359337" y="97894"/>
                  <a:pt x="5362121" y="99965"/>
                </a:cubicBezTo>
                <a:cubicBezTo>
                  <a:pt x="5358640" y="101347"/>
                  <a:pt x="5356552" y="98585"/>
                  <a:pt x="5357944" y="97205"/>
                </a:cubicBezTo>
                <a:cubicBezTo>
                  <a:pt x="5352376" y="96514"/>
                  <a:pt x="5348198" y="99276"/>
                  <a:pt x="5341237" y="95134"/>
                </a:cubicBezTo>
                <a:cubicBezTo>
                  <a:pt x="5339148" y="87540"/>
                  <a:pt x="5344718" y="92373"/>
                  <a:pt x="5350287" y="87540"/>
                </a:cubicBezTo>
                <a:close/>
                <a:moveTo>
                  <a:pt x="5066964" y="83860"/>
                </a:moveTo>
                <a:cubicBezTo>
                  <a:pt x="5066964" y="83860"/>
                  <a:pt x="5066964" y="83860"/>
                  <a:pt x="5062034" y="89777"/>
                </a:cubicBezTo>
                <a:cubicBezTo>
                  <a:pt x="5058512" y="89777"/>
                  <a:pt x="5056399" y="91256"/>
                  <a:pt x="5054990" y="93475"/>
                </a:cubicBezTo>
                <a:cubicBezTo>
                  <a:pt x="5050764" y="93475"/>
                  <a:pt x="5054286" y="89777"/>
                  <a:pt x="5055694" y="87559"/>
                </a:cubicBezTo>
                <a:cubicBezTo>
                  <a:pt x="5043719" y="87559"/>
                  <a:pt x="5042310" y="93475"/>
                  <a:pt x="5037378" y="88298"/>
                </a:cubicBezTo>
                <a:cubicBezTo>
                  <a:pt x="5043719" y="81642"/>
                  <a:pt x="5057808" y="86079"/>
                  <a:pt x="5066964" y="83860"/>
                </a:cubicBezTo>
                <a:close/>
                <a:moveTo>
                  <a:pt x="4879940" y="71240"/>
                </a:moveTo>
                <a:cubicBezTo>
                  <a:pt x="4890227" y="69805"/>
                  <a:pt x="4879206" y="79847"/>
                  <a:pt x="4895371" y="74826"/>
                </a:cubicBezTo>
                <a:cubicBezTo>
                  <a:pt x="4892432" y="80564"/>
                  <a:pt x="4885084" y="82716"/>
                  <a:pt x="4888023" y="79130"/>
                </a:cubicBezTo>
                <a:cubicBezTo>
                  <a:pt x="4882880" y="80564"/>
                  <a:pt x="4880676" y="84149"/>
                  <a:pt x="4877736" y="87736"/>
                </a:cubicBezTo>
                <a:cubicBezTo>
                  <a:pt x="4857896" y="93474"/>
                  <a:pt x="4867448" y="78413"/>
                  <a:pt x="4879940" y="71240"/>
                </a:cubicBezTo>
                <a:close/>
                <a:moveTo>
                  <a:pt x="5249714" y="52357"/>
                </a:moveTo>
                <a:cubicBezTo>
                  <a:pt x="5256840" y="53175"/>
                  <a:pt x="5264056" y="54809"/>
                  <a:pt x="5271272" y="56626"/>
                </a:cubicBezTo>
                <a:cubicBezTo>
                  <a:pt x="5279209" y="58079"/>
                  <a:pt x="5286425" y="60987"/>
                  <a:pt x="5294363" y="63893"/>
                </a:cubicBezTo>
                <a:cubicBezTo>
                  <a:pt x="5302301" y="66072"/>
                  <a:pt x="5309516" y="68979"/>
                  <a:pt x="5317454" y="71159"/>
                </a:cubicBezTo>
                <a:cubicBezTo>
                  <a:pt x="5317454" y="71159"/>
                  <a:pt x="5317454" y="71159"/>
                  <a:pt x="5310238" y="77699"/>
                </a:cubicBezTo>
                <a:cubicBezTo>
                  <a:pt x="5296528" y="71159"/>
                  <a:pt x="5279931" y="69706"/>
                  <a:pt x="5265499" y="66072"/>
                </a:cubicBezTo>
                <a:cubicBezTo>
                  <a:pt x="5250345" y="63166"/>
                  <a:pt x="5236635" y="59533"/>
                  <a:pt x="5228697" y="52993"/>
                </a:cubicBezTo>
                <a:cubicBezTo>
                  <a:pt x="5235552" y="51540"/>
                  <a:pt x="5242588" y="51540"/>
                  <a:pt x="5249714" y="52357"/>
                </a:cubicBezTo>
                <a:close/>
                <a:moveTo>
                  <a:pt x="4991350" y="50550"/>
                </a:moveTo>
                <a:cubicBezTo>
                  <a:pt x="4999084" y="50277"/>
                  <a:pt x="5004950" y="51370"/>
                  <a:pt x="5007794" y="54650"/>
                </a:cubicBezTo>
                <a:cubicBezTo>
                  <a:pt x="5004950" y="59752"/>
                  <a:pt x="4998549" y="61210"/>
                  <a:pt x="4994994" y="64854"/>
                </a:cubicBezTo>
                <a:cubicBezTo>
                  <a:pt x="4981484" y="61939"/>
                  <a:pt x="4959438" y="67770"/>
                  <a:pt x="4940238" y="72872"/>
                </a:cubicBezTo>
                <a:cubicBezTo>
                  <a:pt x="4920326" y="77974"/>
                  <a:pt x="4904682" y="81620"/>
                  <a:pt x="4903259" y="70685"/>
                </a:cubicBezTo>
                <a:cubicBezTo>
                  <a:pt x="4918904" y="67770"/>
                  <a:pt x="4943082" y="59752"/>
                  <a:pt x="4963704" y="54650"/>
                </a:cubicBezTo>
                <a:cubicBezTo>
                  <a:pt x="4974016" y="52464"/>
                  <a:pt x="4983616" y="50824"/>
                  <a:pt x="4991350" y="50550"/>
                </a:cubicBezTo>
                <a:close/>
                <a:moveTo>
                  <a:pt x="5185306" y="44285"/>
                </a:moveTo>
                <a:lnTo>
                  <a:pt x="5173926" y="54030"/>
                </a:lnTo>
                <a:cubicBezTo>
                  <a:pt x="5173926" y="54030"/>
                  <a:pt x="5173926" y="54030"/>
                  <a:pt x="5155720" y="52638"/>
                </a:cubicBezTo>
                <a:cubicBezTo>
                  <a:pt x="5165582" y="49853"/>
                  <a:pt x="5172409" y="42196"/>
                  <a:pt x="5185306" y="44285"/>
                </a:cubicBezTo>
                <a:close/>
                <a:moveTo>
                  <a:pt x="5111385" y="42552"/>
                </a:moveTo>
                <a:cubicBezTo>
                  <a:pt x="5120758" y="43302"/>
                  <a:pt x="5129204" y="44997"/>
                  <a:pt x="5135996" y="47903"/>
                </a:cubicBezTo>
                <a:cubicBezTo>
                  <a:pt x="5114547" y="52552"/>
                  <a:pt x="5095244" y="55652"/>
                  <a:pt x="5076653" y="57201"/>
                </a:cubicBezTo>
                <a:cubicBezTo>
                  <a:pt x="5058064" y="57976"/>
                  <a:pt x="5040189" y="57976"/>
                  <a:pt x="5021600" y="54101"/>
                </a:cubicBezTo>
                <a:cubicBezTo>
                  <a:pt x="5046802" y="46547"/>
                  <a:pt x="5083266" y="40300"/>
                  <a:pt x="5111385" y="42552"/>
                </a:cubicBezTo>
                <a:close/>
                <a:moveTo>
                  <a:pt x="5000755" y="431"/>
                </a:moveTo>
                <a:cubicBezTo>
                  <a:pt x="5003772" y="-332"/>
                  <a:pt x="5006237" y="-147"/>
                  <a:pt x="5007794" y="1517"/>
                </a:cubicBezTo>
                <a:cubicBezTo>
                  <a:pt x="4999490" y="13351"/>
                  <a:pt x="4984957" y="16309"/>
                  <a:pt x="4968347" y="18528"/>
                </a:cubicBezTo>
                <a:cubicBezTo>
                  <a:pt x="4977691" y="13536"/>
                  <a:pt x="4991704" y="2719"/>
                  <a:pt x="5000755" y="431"/>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Image</a:t>
            </a:r>
          </a:p>
        </p:txBody>
      </p:sp>
      <p:sp>
        <p:nvSpPr>
          <p:cNvPr id="2" name="Date Placeholder 1"/>
          <p:cNvSpPr>
            <a:spLocks noGrp="1"/>
          </p:cNvSpPr>
          <p:nvPr>
            <p:ph type="dt" sz="half" idx="10"/>
          </p:nvPr>
        </p:nvSpPr>
        <p:spPr/>
        <p:txBody>
          <a:bodyPr/>
          <a:lstStyle/>
          <a:p>
            <a:fld id="{0EFDCCBE-A305-1B48-B3FD-DD38233A9438}" type="datetime1">
              <a:rPr lang="sv-SE" smtClean="0"/>
              <a:t>2023-03-24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427122-DD58-4B2A-BC02-A0C1482E4B6E}" type="slidenum">
              <a:rPr lang="en-US" smtClean="0"/>
              <a:t>‹#›</a:t>
            </a:fld>
            <a:endParaRPr lang="en-US"/>
          </a:p>
        </p:txBody>
      </p:sp>
    </p:spTree>
    <p:extLst>
      <p:ext uri="{BB962C8B-B14F-4D97-AF65-F5344CB8AC3E}">
        <p14:creationId xmlns:p14="http://schemas.microsoft.com/office/powerpoint/2010/main" val="397721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4B7E6FDA-A474-4D48-9EE0-388674CA2DA9}"/>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19F639B2-5FDC-B144-B997-9A2FA53921C9}"/>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BA1BFEF7-DA9B-2B48-88EE-1E825F84F006}"/>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827117F6-3DF5-7F41-97D9-4219CCAF0F28}"/>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BF60C200-35BB-4C70-BE83-DBE003271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E21BB1-41D7-421F-9C23-86A9628BC6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A7420-7208-41CF-A95E-93B9024EDE29}"/>
              </a:ext>
            </a:extLst>
          </p:cNvPr>
          <p:cNvSpPr>
            <a:spLocks noGrp="1"/>
          </p:cNvSpPr>
          <p:nvPr>
            <p:ph type="dt" sz="half" idx="10"/>
          </p:nvPr>
        </p:nvSpPr>
        <p:spPr/>
        <p:txBody>
          <a:bodyPr/>
          <a:lstStyle/>
          <a:p>
            <a:fld id="{AD06D095-9720-EF48-882B-5340311E3102}" type="datetime1">
              <a:rPr lang="sv-SE" smtClean="0"/>
              <a:t>2023-03-24</a:t>
            </a:fld>
            <a:endParaRPr lang="en-US"/>
          </a:p>
        </p:txBody>
      </p:sp>
      <p:sp>
        <p:nvSpPr>
          <p:cNvPr id="5" name="Footer Placeholder 4">
            <a:extLst>
              <a:ext uri="{FF2B5EF4-FFF2-40B4-BE49-F238E27FC236}">
                <a16:creationId xmlns:a16="http://schemas.microsoft.com/office/drawing/2014/main" id="{9CE3FA86-72EC-44BB-9C5F-AFF35717E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C5255-0A0A-4D6F-A6B9-39D3078E5823}"/>
              </a:ext>
            </a:extLst>
          </p:cNvPr>
          <p:cNvSpPr>
            <a:spLocks noGrp="1"/>
          </p:cNvSpPr>
          <p:nvPr>
            <p:ph type="sldNum" sz="quarter" idx="12"/>
          </p:nvPr>
        </p:nvSpPr>
        <p:spPr/>
        <p:txBody>
          <a:bodyPr/>
          <a:lstStyle/>
          <a:p>
            <a:fld id="{7D9BF743-3A37-4291-BE52-1FB627B80B83}" type="slidenum">
              <a:rPr lang="en-US" smtClean="0"/>
              <a:t>‹#›</a:t>
            </a:fld>
            <a:endParaRPr lang="en-US"/>
          </a:p>
        </p:txBody>
      </p:sp>
      <p:pic>
        <p:nvPicPr>
          <p:cNvPr id="12" name="Picture 11">
            <a:extLst>
              <a:ext uri="{FF2B5EF4-FFF2-40B4-BE49-F238E27FC236}">
                <a16:creationId xmlns:a16="http://schemas.microsoft.com/office/drawing/2014/main" id="{30704B2B-F6B1-DF4A-8425-FD697073388E}"/>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3147077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519E9715-0C3F-2E49-A974-4B952A9B56A9}"/>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ight Triangle 9">
            <a:extLst>
              <a:ext uri="{FF2B5EF4-FFF2-40B4-BE49-F238E27FC236}">
                <a16:creationId xmlns:a16="http://schemas.microsoft.com/office/drawing/2014/main" id="{F71C52B3-F3A6-E943-B108-15724F91B1D9}"/>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98698A0D-D292-442E-A85E-E7623B5C6E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D356E3-D023-47F1-9F41-1E7DA03F17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072ABE-202E-4180-BF77-CA208F06C455}"/>
              </a:ext>
            </a:extLst>
          </p:cNvPr>
          <p:cNvSpPr>
            <a:spLocks noGrp="1"/>
          </p:cNvSpPr>
          <p:nvPr>
            <p:ph type="dt" sz="half" idx="10"/>
          </p:nvPr>
        </p:nvSpPr>
        <p:spPr/>
        <p:txBody>
          <a:bodyPr/>
          <a:lstStyle/>
          <a:p>
            <a:fld id="{5D4D37A7-1AE3-364E-8D89-F29EF6B9268A}" type="datetime1">
              <a:rPr lang="sv-SE" smtClean="0"/>
              <a:t>2023-03-24</a:t>
            </a:fld>
            <a:endParaRPr lang="en-US"/>
          </a:p>
        </p:txBody>
      </p:sp>
      <p:sp>
        <p:nvSpPr>
          <p:cNvPr id="5" name="Footer Placeholder 4">
            <a:extLst>
              <a:ext uri="{FF2B5EF4-FFF2-40B4-BE49-F238E27FC236}">
                <a16:creationId xmlns:a16="http://schemas.microsoft.com/office/drawing/2014/main" id="{67F58BEE-1F70-4BD1-93FE-7FB4BBB4EB2E}"/>
              </a:ext>
            </a:extLst>
          </p:cNvPr>
          <p:cNvSpPr>
            <a:spLocks noGrp="1"/>
          </p:cNvSpPr>
          <p:nvPr>
            <p:ph type="ftr" sz="quarter" idx="11"/>
          </p:nvPr>
        </p:nvSpPr>
        <p:spPr/>
        <p:txBody>
          <a:bodyPr/>
          <a:lstStyle/>
          <a:p>
            <a:endParaRPr lang="en-US"/>
          </a:p>
        </p:txBody>
      </p:sp>
      <p:sp>
        <p:nvSpPr>
          <p:cNvPr id="13" name="Right Triangle 12">
            <a:extLst>
              <a:ext uri="{FF2B5EF4-FFF2-40B4-BE49-F238E27FC236}">
                <a16:creationId xmlns:a16="http://schemas.microsoft.com/office/drawing/2014/main" id="{139F2569-8CCD-EF49-8A8B-5BB68E3D289A}"/>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4" name="Right Triangle 13">
            <a:extLst>
              <a:ext uri="{FF2B5EF4-FFF2-40B4-BE49-F238E27FC236}">
                <a16:creationId xmlns:a16="http://schemas.microsoft.com/office/drawing/2014/main" id="{5F3F2A40-7E1F-7C4B-88D7-F0A2C4B8E7FE}"/>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 name="Slide Number Placeholder 5">
            <a:extLst>
              <a:ext uri="{FF2B5EF4-FFF2-40B4-BE49-F238E27FC236}">
                <a16:creationId xmlns:a16="http://schemas.microsoft.com/office/drawing/2014/main" id="{6738E0B0-878D-41B5-AD32-1E1B83E3E141}"/>
              </a:ext>
            </a:extLst>
          </p:cNvPr>
          <p:cNvSpPr>
            <a:spLocks noGrp="1"/>
          </p:cNvSpPr>
          <p:nvPr>
            <p:ph type="sldNum" sz="quarter" idx="12"/>
          </p:nvPr>
        </p:nvSpPr>
        <p:spPr/>
        <p:txBody>
          <a:bodyPr/>
          <a:lstStyle/>
          <a:p>
            <a:fld id="{7D9BF743-3A37-4291-BE52-1FB627B80B83}" type="slidenum">
              <a:rPr lang="en-US" smtClean="0"/>
              <a:t>‹#›</a:t>
            </a:fld>
            <a:endParaRPr lang="en-US"/>
          </a:p>
        </p:txBody>
      </p:sp>
      <p:pic>
        <p:nvPicPr>
          <p:cNvPr id="16" name="Picture 15">
            <a:extLst>
              <a:ext uri="{FF2B5EF4-FFF2-40B4-BE49-F238E27FC236}">
                <a16:creationId xmlns:a16="http://schemas.microsoft.com/office/drawing/2014/main" id="{B10EFC6B-84FE-8142-8536-2A2DA58867E0}"/>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4189217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780CC0BF-B970-C54A-AC43-2EE03001F02F}"/>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Right Triangle 12">
            <a:extLst>
              <a:ext uri="{FF2B5EF4-FFF2-40B4-BE49-F238E27FC236}">
                <a16:creationId xmlns:a16="http://schemas.microsoft.com/office/drawing/2014/main" id="{31CF08A6-8586-F34B-AC5E-42824C1E4E65}"/>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7336C5E4-80E2-CD45-AEC0-852E6E061249}"/>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ight Triangle 10">
            <a:extLst>
              <a:ext uri="{FF2B5EF4-FFF2-40B4-BE49-F238E27FC236}">
                <a16:creationId xmlns:a16="http://schemas.microsoft.com/office/drawing/2014/main" id="{31F2A881-9849-6743-AB58-9FE5ABB709DB}"/>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BA3E5E9A-82F2-4E3B-83A4-98B7048BB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CB0EF-7F6E-4D67-8660-95E3D4DC72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4E83-88CB-4811-BB6A-C3D37553A4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53BD27-B8C0-4835-A59E-A32D4E2B427D}"/>
              </a:ext>
            </a:extLst>
          </p:cNvPr>
          <p:cNvSpPr>
            <a:spLocks noGrp="1"/>
          </p:cNvSpPr>
          <p:nvPr>
            <p:ph type="dt" sz="half" idx="10"/>
          </p:nvPr>
        </p:nvSpPr>
        <p:spPr/>
        <p:txBody>
          <a:bodyPr/>
          <a:lstStyle/>
          <a:p>
            <a:fld id="{272D4E10-9165-0D47-9631-26F7CA13A898}" type="datetime1">
              <a:rPr lang="sv-SE" smtClean="0"/>
              <a:t>2023-03-24</a:t>
            </a:fld>
            <a:endParaRPr lang="en-US"/>
          </a:p>
        </p:txBody>
      </p:sp>
      <p:sp>
        <p:nvSpPr>
          <p:cNvPr id="6" name="Footer Placeholder 5">
            <a:extLst>
              <a:ext uri="{FF2B5EF4-FFF2-40B4-BE49-F238E27FC236}">
                <a16:creationId xmlns:a16="http://schemas.microsoft.com/office/drawing/2014/main" id="{F2ED0E6F-A616-405A-A1EF-826E85CE1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4DA91-588A-46F4-86A7-02B29AB1B51F}"/>
              </a:ext>
            </a:extLst>
          </p:cNvPr>
          <p:cNvSpPr>
            <a:spLocks noGrp="1"/>
          </p:cNvSpPr>
          <p:nvPr>
            <p:ph type="sldNum" sz="quarter" idx="12"/>
          </p:nvPr>
        </p:nvSpPr>
        <p:spPr/>
        <p:txBody>
          <a:bodyPr/>
          <a:lstStyle/>
          <a:p>
            <a:fld id="{7D9BF743-3A37-4291-BE52-1FB627B80B83}" type="slidenum">
              <a:rPr lang="en-US" smtClean="0"/>
              <a:t>‹#›</a:t>
            </a:fld>
            <a:endParaRPr lang="en-US"/>
          </a:p>
        </p:txBody>
      </p:sp>
      <p:pic>
        <p:nvPicPr>
          <p:cNvPr id="15" name="Picture 14">
            <a:extLst>
              <a:ext uri="{FF2B5EF4-FFF2-40B4-BE49-F238E27FC236}">
                <a16:creationId xmlns:a16="http://schemas.microsoft.com/office/drawing/2014/main" id="{4D6FB669-8AA6-104E-9BF7-9FE9004ED9F3}"/>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1114497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56BE1FA5-C4AD-574D-B8F5-A78C31E1D702}"/>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Right Triangle 12">
            <a:extLst>
              <a:ext uri="{FF2B5EF4-FFF2-40B4-BE49-F238E27FC236}">
                <a16:creationId xmlns:a16="http://schemas.microsoft.com/office/drawing/2014/main" id="{0747F17B-36F7-B94D-AA79-E42BA2DD3045}"/>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937A9DBA-20F3-4AA9-AEF9-629751280369}"/>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0E57FD4-D3EB-41E5-A96B-667244B718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C0BDE9C-B756-4203-BE4A-DA6D9F82BA0B}"/>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0AF775E-BFD9-491C-8253-90AE328EC4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493BE4-D180-4AC5-A838-BF2B5152EA2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8AD7A7-62F1-4EBB-9189-D0B5DD64ED19}"/>
              </a:ext>
            </a:extLst>
          </p:cNvPr>
          <p:cNvSpPr>
            <a:spLocks noGrp="1"/>
          </p:cNvSpPr>
          <p:nvPr>
            <p:ph type="dt" sz="half" idx="10"/>
          </p:nvPr>
        </p:nvSpPr>
        <p:spPr/>
        <p:txBody>
          <a:bodyPr/>
          <a:lstStyle/>
          <a:p>
            <a:fld id="{8795E42F-5D75-8847-B8D4-008771B21A92}" type="datetime1">
              <a:rPr lang="sv-SE" smtClean="0"/>
              <a:t>2023-03-24</a:t>
            </a:fld>
            <a:endParaRPr lang="en-US"/>
          </a:p>
        </p:txBody>
      </p:sp>
      <p:sp>
        <p:nvSpPr>
          <p:cNvPr id="8" name="Footer Placeholder 7">
            <a:extLst>
              <a:ext uri="{FF2B5EF4-FFF2-40B4-BE49-F238E27FC236}">
                <a16:creationId xmlns:a16="http://schemas.microsoft.com/office/drawing/2014/main" id="{6EB32D15-F30B-4DFF-A1C9-EE10B6D0CC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F9D932-0846-4958-82A9-2AE509996DE9}"/>
              </a:ext>
            </a:extLst>
          </p:cNvPr>
          <p:cNvSpPr>
            <a:spLocks noGrp="1"/>
          </p:cNvSpPr>
          <p:nvPr>
            <p:ph type="sldNum" sz="quarter" idx="12"/>
          </p:nvPr>
        </p:nvSpPr>
        <p:spPr/>
        <p:txBody>
          <a:bodyPr/>
          <a:lstStyle/>
          <a:p>
            <a:fld id="{7D9BF743-3A37-4291-BE52-1FB627B80B83}" type="slidenum">
              <a:rPr lang="en-US" smtClean="0"/>
              <a:t>‹#›</a:t>
            </a:fld>
            <a:endParaRPr lang="en-US"/>
          </a:p>
        </p:txBody>
      </p:sp>
      <p:sp>
        <p:nvSpPr>
          <p:cNvPr id="14" name="Right Triangle 13">
            <a:extLst>
              <a:ext uri="{FF2B5EF4-FFF2-40B4-BE49-F238E27FC236}">
                <a16:creationId xmlns:a16="http://schemas.microsoft.com/office/drawing/2014/main" id="{463B78CA-7850-834F-96A2-ECCEC35B4423}"/>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5" name="Right Triangle 14">
            <a:extLst>
              <a:ext uri="{FF2B5EF4-FFF2-40B4-BE49-F238E27FC236}">
                <a16:creationId xmlns:a16="http://schemas.microsoft.com/office/drawing/2014/main" id="{FFC6B714-FAB8-DB48-830A-073A5BCE7D64}"/>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6" name="Picture 15">
            <a:extLst>
              <a:ext uri="{FF2B5EF4-FFF2-40B4-BE49-F238E27FC236}">
                <a16:creationId xmlns:a16="http://schemas.microsoft.com/office/drawing/2014/main" id="{D6607DB3-6523-C24E-A620-86EBE855BDF5}"/>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1483946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A86AED15-CA89-4F45-A561-AC5B7C462427}"/>
              </a:ext>
            </a:extLst>
          </p:cNvPr>
          <p:cNvSpPr/>
          <p:nvPr userDrawn="1"/>
        </p:nvSpPr>
        <p:spPr>
          <a:xfrm rot="10800000">
            <a:off x="8951999" y="-14605"/>
            <a:ext cx="3240000" cy="1321724"/>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ight Triangle 6">
            <a:extLst>
              <a:ext uri="{FF2B5EF4-FFF2-40B4-BE49-F238E27FC236}">
                <a16:creationId xmlns:a16="http://schemas.microsoft.com/office/drawing/2014/main" id="{04BCF026-A13A-EC48-AD53-4C4E81EC0366}"/>
              </a:ext>
            </a:extLst>
          </p:cNvPr>
          <p:cNvSpPr/>
          <p:nvPr userDrawn="1"/>
        </p:nvSpPr>
        <p:spPr>
          <a:xfrm>
            <a:off x="-7434" y="5536276"/>
            <a:ext cx="3240000" cy="1321724"/>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Right Triangle 7">
            <a:extLst>
              <a:ext uri="{FF2B5EF4-FFF2-40B4-BE49-F238E27FC236}">
                <a16:creationId xmlns:a16="http://schemas.microsoft.com/office/drawing/2014/main" id="{A3F50CAA-450C-634A-9A05-D9F932E763E5}"/>
              </a:ext>
            </a:extLst>
          </p:cNvPr>
          <p:cNvSpPr/>
          <p:nvPr userDrawn="1"/>
        </p:nvSpPr>
        <p:spPr>
          <a:xfrm>
            <a:off x="-7434" y="5782555"/>
            <a:ext cx="3965713" cy="1081855"/>
          </a:xfrm>
          <a:prstGeom prst="rtTriangle">
            <a:avLst/>
          </a:prstGeom>
          <a:solidFill>
            <a:srgbClr val="666666"/>
          </a:solid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Right Triangle 8">
            <a:extLst>
              <a:ext uri="{FF2B5EF4-FFF2-40B4-BE49-F238E27FC236}">
                <a16:creationId xmlns:a16="http://schemas.microsoft.com/office/drawing/2014/main" id="{F4DBBD77-5460-7546-83C7-9CAAF0D1AE02}"/>
              </a:ext>
            </a:extLst>
          </p:cNvPr>
          <p:cNvSpPr/>
          <p:nvPr userDrawn="1"/>
        </p:nvSpPr>
        <p:spPr>
          <a:xfrm rot="10800000">
            <a:off x="8226287" y="-18884"/>
            <a:ext cx="3965713" cy="1081855"/>
          </a:xfrm>
          <a:prstGeom prst="rtTriangle">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01D50E20-90DB-4346-A3DD-9203EFB766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06CA1-4209-43B0-8A10-0A086EECB126}"/>
              </a:ext>
            </a:extLst>
          </p:cNvPr>
          <p:cNvSpPr>
            <a:spLocks noGrp="1"/>
          </p:cNvSpPr>
          <p:nvPr>
            <p:ph type="dt" sz="half" idx="10"/>
          </p:nvPr>
        </p:nvSpPr>
        <p:spPr/>
        <p:txBody>
          <a:bodyPr/>
          <a:lstStyle/>
          <a:p>
            <a:fld id="{2BAE81E3-4122-1B4B-A895-E2AAF2C64D71}" type="datetime1">
              <a:rPr lang="sv-SE" smtClean="0"/>
              <a:t>2023-03-24</a:t>
            </a:fld>
            <a:endParaRPr lang="en-US"/>
          </a:p>
        </p:txBody>
      </p:sp>
      <p:sp>
        <p:nvSpPr>
          <p:cNvPr id="4" name="Footer Placeholder 3">
            <a:extLst>
              <a:ext uri="{FF2B5EF4-FFF2-40B4-BE49-F238E27FC236}">
                <a16:creationId xmlns:a16="http://schemas.microsoft.com/office/drawing/2014/main" id="{65931EBC-50B6-44CF-ADE4-2A44640158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612A28-E474-4F8E-9C23-AD97C091FA8D}"/>
              </a:ext>
            </a:extLst>
          </p:cNvPr>
          <p:cNvSpPr>
            <a:spLocks noGrp="1"/>
          </p:cNvSpPr>
          <p:nvPr>
            <p:ph type="sldNum" sz="quarter" idx="12"/>
          </p:nvPr>
        </p:nvSpPr>
        <p:spPr/>
        <p:txBody>
          <a:bodyPr/>
          <a:lstStyle/>
          <a:p>
            <a:fld id="{7D9BF743-3A37-4291-BE52-1FB627B80B83}" type="slidenum">
              <a:rPr lang="en-US" smtClean="0"/>
              <a:t>‹#›</a:t>
            </a:fld>
            <a:endParaRPr lang="en-US"/>
          </a:p>
        </p:txBody>
      </p:sp>
      <p:sp>
        <p:nvSpPr>
          <p:cNvPr id="10" name="Rectangle 9">
            <a:extLst>
              <a:ext uri="{FF2B5EF4-FFF2-40B4-BE49-F238E27FC236}">
                <a16:creationId xmlns:a16="http://schemas.microsoft.com/office/drawing/2014/main" id="{81CA6B39-3123-EB48-B990-8F2C7A738D17}"/>
              </a:ext>
            </a:extLst>
          </p:cNvPr>
          <p:cNvSpPr/>
          <p:nvPr userDrawn="1"/>
        </p:nvSpPr>
        <p:spPr>
          <a:xfrm>
            <a:off x="2170771" y="2349189"/>
            <a:ext cx="4073912" cy="307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1" name="Picture 10">
            <a:extLst>
              <a:ext uri="{FF2B5EF4-FFF2-40B4-BE49-F238E27FC236}">
                <a16:creationId xmlns:a16="http://schemas.microsoft.com/office/drawing/2014/main" id="{9B76B935-542D-2749-8382-FEBF963BED41}"/>
              </a:ext>
            </a:extLst>
          </p:cNvPr>
          <p:cNvPicPr>
            <a:picLocks noChangeAspect="1"/>
          </p:cNvPicPr>
          <p:nvPr userDrawn="1"/>
        </p:nvPicPr>
        <p:blipFill>
          <a:blip r:embed="rId2">
            <a:alphaModFix amt="90000"/>
          </a:blip>
          <a:stretch>
            <a:fillRect/>
          </a:stretch>
        </p:blipFill>
        <p:spPr>
          <a:xfrm>
            <a:off x="10566662" y="6356349"/>
            <a:ext cx="1739900" cy="660400"/>
          </a:xfrm>
          <a:prstGeom prst="rect">
            <a:avLst/>
          </a:prstGeom>
        </p:spPr>
      </p:pic>
    </p:spTree>
    <p:extLst>
      <p:ext uri="{BB962C8B-B14F-4D97-AF65-F5344CB8AC3E}">
        <p14:creationId xmlns:p14="http://schemas.microsoft.com/office/powerpoint/2010/main" val="25275492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D263-1729-4EC4-AFF7-5D76963E7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192072A-6B0C-446A-92FC-59E3597A67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3606A1-A6BA-4EC7-84BA-769005255BFC}"/>
              </a:ext>
            </a:extLst>
          </p:cNvPr>
          <p:cNvSpPr>
            <a:spLocks noGrp="1"/>
          </p:cNvSpPr>
          <p:nvPr>
            <p:ph type="dt" sz="half" idx="2"/>
          </p:nvPr>
        </p:nvSpPr>
        <p:spPr>
          <a:xfrm>
            <a:off x="8610600" y="6356349"/>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fld id="{54C3356D-C4C8-DB45-9339-F603C77208EF}" type="datetime1">
              <a:rPr lang="sv-SE" smtClean="0"/>
              <a:pPr/>
              <a:t>2023-03-24</a:t>
            </a:fld>
            <a:endParaRPr lang="en-US"/>
          </a:p>
        </p:txBody>
      </p:sp>
      <p:sp>
        <p:nvSpPr>
          <p:cNvPr id="5" name="Footer Placeholder 4">
            <a:extLst>
              <a:ext uri="{FF2B5EF4-FFF2-40B4-BE49-F238E27FC236}">
                <a16:creationId xmlns:a16="http://schemas.microsoft.com/office/drawing/2014/main" id="{781C04E1-1C56-4D68-8853-E7E3834E6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US"/>
          </a:p>
        </p:txBody>
      </p:sp>
      <p:sp>
        <p:nvSpPr>
          <p:cNvPr id="6" name="Slide Number Placeholder 5">
            <a:extLst>
              <a:ext uri="{FF2B5EF4-FFF2-40B4-BE49-F238E27FC236}">
                <a16:creationId xmlns:a16="http://schemas.microsoft.com/office/drawing/2014/main" id="{7CB422A4-10B5-40DF-AD3D-6DF14A81C05B}"/>
              </a:ext>
            </a:extLst>
          </p:cNvPr>
          <p:cNvSpPr>
            <a:spLocks noGrp="1"/>
          </p:cNvSpPr>
          <p:nvPr>
            <p:ph type="sldNum" sz="quarter" idx="4"/>
          </p:nvPr>
        </p:nvSpPr>
        <p:spPr>
          <a:xfrm>
            <a:off x="838200" y="6356349"/>
            <a:ext cx="2743200" cy="365125"/>
          </a:xfrm>
          <a:prstGeom prst="rect">
            <a:avLst/>
          </a:prstGeom>
        </p:spPr>
        <p:txBody>
          <a:bodyPr vert="horz" lIns="91440" tIns="45720" rIns="91440" bIns="45720" rtlCol="0" anchor="ctr"/>
          <a:lstStyle>
            <a:lvl1pPr algn="l">
              <a:defRPr sz="1200" b="0" i="0">
                <a:solidFill>
                  <a:schemeClr val="bg1"/>
                </a:solidFill>
                <a:latin typeface="Avenir Book" panose="02000503020000020003" pitchFamily="2" charset="0"/>
              </a:defRPr>
            </a:lvl1pPr>
          </a:lstStyle>
          <a:p>
            <a:fld id="{7D9BF743-3A37-4291-BE52-1FB627B80B83}" type="slidenum">
              <a:rPr lang="en-US" smtClean="0"/>
              <a:pPr/>
              <a:t>‹#›</a:t>
            </a:fld>
            <a:endParaRPr lang="en-US"/>
          </a:p>
        </p:txBody>
      </p:sp>
    </p:spTree>
    <p:extLst>
      <p:ext uri="{BB962C8B-B14F-4D97-AF65-F5344CB8AC3E}">
        <p14:creationId xmlns:p14="http://schemas.microsoft.com/office/powerpoint/2010/main" val="4190138376"/>
      </p:ext>
    </p:extLst>
  </p:cSld>
  <p:clrMap bg1="lt1" tx1="dk1" bg2="lt2" tx2="dk2" accent1="accent1" accent2="accent2" accent3="accent3" accent4="accent4" accent5="accent5" accent6="accent6" hlink="hlink" folHlink="folHlink"/>
  <p:sldLayoutIdLst>
    <p:sldLayoutId id="2147483649" r:id="rId1"/>
    <p:sldLayoutId id="2147483811" r:id="rId2"/>
    <p:sldLayoutId id="2147483812" r:id="rId3"/>
    <p:sldLayoutId id="214748380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810" r:id="rId15"/>
    <p:sldLayoutId id="2147483708" r:id="rId16"/>
    <p:sldLayoutId id="2147483709" r:id="rId17"/>
    <p:sldLayoutId id="2147483710" r:id="rId18"/>
    <p:sldLayoutId id="2147483711" r:id="rId19"/>
    <p:sldLayoutId id="2147483712" r:id="rId20"/>
    <p:sldLayoutId id="2147483716" r:id="rId21"/>
    <p:sldLayoutId id="2147483717" r:id="rId22"/>
    <p:sldLayoutId id="2147483720" r:id="rId23"/>
    <p:sldLayoutId id="2147483721" r:id="rId24"/>
    <p:sldLayoutId id="2147483722" r:id="rId25"/>
    <p:sldLayoutId id="2147483723" r:id="rId26"/>
    <p:sldLayoutId id="2147483724" r:id="rId27"/>
    <p:sldLayoutId id="2147483718" r:id="rId28"/>
    <p:sldLayoutId id="2147483719" r:id="rId29"/>
    <p:sldLayoutId id="2147483725" r:id="rId30"/>
    <p:sldLayoutId id="2147483726" r:id="rId31"/>
    <p:sldLayoutId id="2147483727" r:id="rId32"/>
    <p:sldLayoutId id="2147483728" r:id="rId33"/>
    <p:sldLayoutId id="2147483802" r:id="rId34"/>
    <p:sldLayoutId id="2147483729" r:id="rId35"/>
    <p:sldLayoutId id="2147483730" r:id="rId36"/>
    <p:sldLayoutId id="2147483731" r:id="rId37"/>
    <p:sldLayoutId id="2147483732" r:id="rId38"/>
    <p:sldLayoutId id="2147483733" r:id="rId39"/>
    <p:sldLayoutId id="2147483734" r:id="rId40"/>
    <p:sldLayoutId id="2147483735" r:id="rId41"/>
    <p:sldLayoutId id="2147483736" r:id="rId42"/>
    <p:sldLayoutId id="2147483737" r:id="rId43"/>
    <p:sldLayoutId id="2147483799" r:id="rId44"/>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Blac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ight" panose="020B0402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ight" panose="020B0402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ight" panose="020B0402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2.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emf"/><Relationship Id="rId9" Type="http://schemas.openxmlformats.org/officeDocument/2006/relationships/image" Target="../media/image37.pn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hyperlink" Target="http://www.symcel.com/"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C218-E7F0-D761-7CD5-B4AD40698CE0}"/>
              </a:ext>
            </a:extLst>
          </p:cNvPr>
          <p:cNvSpPr>
            <a:spLocks noGrp="1"/>
          </p:cNvSpPr>
          <p:nvPr>
            <p:ph type="ctrTitle"/>
          </p:nvPr>
        </p:nvSpPr>
        <p:spPr/>
        <p:txBody>
          <a:bodyPr>
            <a:noAutofit/>
          </a:bodyPr>
          <a:lstStyle/>
          <a:p>
            <a:r>
              <a:rPr lang="en-US" sz="4400" dirty="0"/>
              <a:t>Biocalorimetry  </a:t>
            </a:r>
            <a:br>
              <a:rPr lang="en-US" sz="4400" dirty="0"/>
            </a:br>
            <a:r>
              <a:rPr lang="en-US" sz="4400" dirty="0"/>
              <a:t>- A powerful technique for the study of living systems</a:t>
            </a:r>
            <a:endParaRPr lang="en-SE" sz="4400" dirty="0"/>
          </a:p>
        </p:txBody>
      </p:sp>
      <p:sp>
        <p:nvSpPr>
          <p:cNvPr id="4" name="Subtitle 3">
            <a:extLst>
              <a:ext uri="{FF2B5EF4-FFF2-40B4-BE49-F238E27FC236}">
                <a16:creationId xmlns:a16="http://schemas.microsoft.com/office/drawing/2014/main" id="{71AC9B96-AC8D-DDC4-225D-9E190B3A3F4C}"/>
              </a:ext>
            </a:extLst>
          </p:cNvPr>
          <p:cNvSpPr>
            <a:spLocks noGrp="1"/>
          </p:cNvSpPr>
          <p:nvPr>
            <p:ph type="subTitle" idx="1"/>
          </p:nvPr>
        </p:nvSpPr>
        <p:spPr/>
        <p:txBody>
          <a:bodyPr/>
          <a:lstStyle/>
          <a:p>
            <a:r>
              <a:rPr lang="en-US" dirty="0"/>
              <a:t>Dr. Malin Suurkuusk</a:t>
            </a:r>
          </a:p>
          <a:p>
            <a:r>
              <a:rPr lang="en-US" dirty="0"/>
              <a:t>Product Manager</a:t>
            </a:r>
            <a:endParaRPr lang="en-SE" dirty="0"/>
          </a:p>
        </p:txBody>
      </p:sp>
    </p:spTree>
    <p:extLst>
      <p:ext uri="{BB962C8B-B14F-4D97-AF65-F5344CB8AC3E}">
        <p14:creationId xmlns:p14="http://schemas.microsoft.com/office/powerpoint/2010/main" val="531983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64306"/>
            <a:ext cx="10515600" cy="1325563"/>
          </a:xfrm>
        </p:spPr>
        <p:txBody>
          <a:bodyPr/>
          <a:lstStyle/>
          <a:p>
            <a:r>
              <a:rPr lang="en-US" dirty="0"/>
              <a:t>Biocalorimetry  &amp; </a:t>
            </a:r>
            <a:br>
              <a:rPr lang="en-US" dirty="0"/>
            </a:br>
            <a:r>
              <a:rPr lang="en-US" dirty="0"/>
              <a:t>Isothermal microcalorimetry</a:t>
            </a:r>
          </a:p>
        </p:txBody>
      </p:sp>
      <p:graphicFrame>
        <p:nvGraphicFramePr>
          <p:cNvPr id="16" name="Chart 15">
            <a:extLst>
              <a:ext uri="{FF2B5EF4-FFF2-40B4-BE49-F238E27FC236}">
                <a16:creationId xmlns:a16="http://schemas.microsoft.com/office/drawing/2014/main" id="{3AC9A271-BD7B-1507-C065-6F89B6850B82}"/>
              </a:ext>
            </a:extLst>
          </p:cNvPr>
          <p:cNvGraphicFramePr>
            <a:graphicFrameLocks/>
          </p:cNvGraphicFramePr>
          <p:nvPr>
            <p:extLst>
              <p:ext uri="{D42A27DB-BD31-4B8C-83A1-F6EECF244321}">
                <p14:modId xmlns:p14="http://schemas.microsoft.com/office/powerpoint/2010/main" val="1412136748"/>
              </p:ext>
            </p:extLst>
          </p:nvPr>
        </p:nvGraphicFramePr>
        <p:xfrm>
          <a:off x="457200" y="1771651"/>
          <a:ext cx="5651500" cy="47510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D95D238B-03FE-AB61-2C48-425B080A7039}"/>
              </a:ext>
            </a:extLst>
          </p:cNvPr>
          <p:cNvGraphicFramePr>
            <a:graphicFrameLocks/>
          </p:cNvGraphicFramePr>
          <p:nvPr>
            <p:extLst>
              <p:ext uri="{D42A27DB-BD31-4B8C-83A1-F6EECF244321}">
                <p14:modId xmlns:p14="http://schemas.microsoft.com/office/powerpoint/2010/main" val="1436163923"/>
              </p:ext>
            </p:extLst>
          </p:nvPr>
        </p:nvGraphicFramePr>
        <p:xfrm>
          <a:off x="6108700" y="1511301"/>
          <a:ext cx="5626100" cy="5131593"/>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ADE44B34-017E-DBD9-11BE-92BBE4D305B2}"/>
              </a:ext>
            </a:extLst>
          </p:cNvPr>
          <p:cNvSpPr txBox="1"/>
          <p:nvPr/>
        </p:nvSpPr>
        <p:spPr>
          <a:xfrm>
            <a:off x="1304925" y="1638300"/>
            <a:ext cx="2647950" cy="2031325"/>
          </a:xfrm>
          <a:prstGeom prst="rect">
            <a:avLst/>
          </a:prstGeom>
          <a:noFill/>
        </p:spPr>
        <p:txBody>
          <a:bodyPr wrap="square" rtlCol="0">
            <a:spAutoFit/>
          </a:bodyPr>
          <a:lstStyle/>
          <a:p>
            <a:r>
              <a:rPr lang="en-US" dirty="0"/>
              <a:t>Heat flow is a rate</a:t>
            </a:r>
          </a:p>
          <a:p>
            <a:r>
              <a:rPr lang="en-US" dirty="0"/>
              <a:t>W = J/s (</a:t>
            </a:r>
            <a:r>
              <a:rPr lang="en-US" dirty="0" err="1"/>
              <a:t>cal</a:t>
            </a:r>
            <a:r>
              <a:rPr lang="en-US" dirty="0"/>
              <a:t>/s)</a:t>
            </a:r>
          </a:p>
          <a:p>
            <a:endParaRPr lang="en-US" dirty="0"/>
          </a:p>
          <a:p>
            <a:r>
              <a:rPr lang="en-US" dirty="0"/>
              <a:t>Heat flow is directly proportional to the rate or intensity of the process(es) studied </a:t>
            </a:r>
          </a:p>
        </p:txBody>
      </p:sp>
      <p:sp>
        <p:nvSpPr>
          <p:cNvPr id="24" name="TextBox 23">
            <a:extLst>
              <a:ext uri="{FF2B5EF4-FFF2-40B4-BE49-F238E27FC236}">
                <a16:creationId xmlns:a16="http://schemas.microsoft.com/office/drawing/2014/main" id="{718911CF-BFC0-3991-B0B2-171B5C2E26FA}"/>
              </a:ext>
            </a:extLst>
          </p:cNvPr>
          <p:cNvSpPr txBox="1"/>
          <p:nvPr/>
        </p:nvSpPr>
        <p:spPr>
          <a:xfrm>
            <a:off x="6931025" y="1627049"/>
            <a:ext cx="2647950" cy="1754326"/>
          </a:xfrm>
          <a:prstGeom prst="rect">
            <a:avLst/>
          </a:prstGeom>
          <a:noFill/>
        </p:spPr>
        <p:txBody>
          <a:bodyPr wrap="square" rtlCol="0">
            <a:spAutoFit/>
          </a:bodyPr>
          <a:lstStyle/>
          <a:p>
            <a:r>
              <a:rPr lang="en-US" dirty="0"/>
              <a:t>Heat is an amount</a:t>
            </a:r>
          </a:p>
          <a:p>
            <a:r>
              <a:rPr lang="en-US" dirty="0"/>
              <a:t>Joules, J  (calories, </a:t>
            </a:r>
            <a:r>
              <a:rPr lang="en-US" dirty="0" err="1"/>
              <a:t>cal</a:t>
            </a:r>
            <a:r>
              <a:rPr lang="en-US" dirty="0"/>
              <a:t>)</a:t>
            </a:r>
          </a:p>
          <a:p>
            <a:endParaRPr lang="en-US" dirty="0"/>
          </a:p>
          <a:p>
            <a:r>
              <a:rPr lang="en-US" dirty="0"/>
              <a:t>Heat is directly proportional to the extent of the process(es) studied </a:t>
            </a:r>
          </a:p>
        </p:txBody>
      </p:sp>
    </p:spTree>
    <p:extLst>
      <p:ext uri="{BB962C8B-B14F-4D97-AF65-F5344CB8AC3E}">
        <p14:creationId xmlns:p14="http://schemas.microsoft.com/office/powerpoint/2010/main" val="79884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A66A2-DF83-8337-6BB2-B36C24025A8D}"/>
              </a:ext>
            </a:extLst>
          </p:cNvPr>
          <p:cNvSpPr>
            <a:spLocks noGrp="1"/>
          </p:cNvSpPr>
          <p:nvPr>
            <p:ph type="title"/>
          </p:nvPr>
        </p:nvSpPr>
        <p:spPr>
          <a:xfrm>
            <a:off x="373626" y="165306"/>
            <a:ext cx="10515600" cy="1325563"/>
          </a:xfrm>
        </p:spPr>
        <p:txBody>
          <a:bodyPr/>
          <a:lstStyle/>
          <a:p>
            <a:r>
              <a:rPr lang="en-US" dirty="0"/>
              <a:t>Our biocalorimetry solution </a:t>
            </a:r>
            <a:br>
              <a:rPr lang="en-US" dirty="0"/>
            </a:br>
            <a:r>
              <a:rPr lang="en-US" dirty="0"/>
              <a:t>	– The calScreener</a:t>
            </a:r>
            <a:endParaRPr lang="en-SE" dirty="0"/>
          </a:p>
        </p:txBody>
      </p:sp>
      <p:pic>
        <p:nvPicPr>
          <p:cNvPr id="4" name="Picture Placeholder 28" descr="A picture containing cup, table, pan, food&#10;&#10;Description automatically generated">
            <a:extLst>
              <a:ext uri="{FF2B5EF4-FFF2-40B4-BE49-F238E27FC236}">
                <a16:creationId xmlns:a16="http://schemas.microsoft.com/office/drawing/2014/main" id="{D2406070-A93A-EE17-9175-D1C5A3189AF0}"/>
              </a:ext>
            </a:extLst>
          </p:cNvPr>
          <p:cNvPicPr>
            <a:picLocks noChangeAspect="1"/>
          </p:cNvPicPr>
          <p:nvPr/>
        </p:nvPicPr>
        <p:blipFill rotWithShape="1">
          <a:blip r:embed="rId2">
            <a:extLst>
              <a:ext uri="{28A0092B-C50C-407E-A947-70E740481C1C}">
                <a14:useLocalDpi xmlns:a14="http://schemas.microsoft.com/office/drawing/2010/main" val="0"/>
              </a:ext>
            </a:extLst>
          </a:blip>
          <a:srcRect l="24124" t="36968" r="27698" b="4255"/>
          <a:stretch/>
        </p:blipFill>
        <p:spPr>
          <a:xfrm>
            <a:off x="373626" y="1571702"/>
            <a:ext cx="2783090" cy="1976284"/>
          </a:xfrm>
          <a:custGeom>
            <a:avLst/>
            <a:gdLst>
              <a:gd name="connsiteX0" fmla="*/ 148483 w 1918033"/>
              <a:gd name="connsiteY0" fmla="*/ 0 h 1871714"/>
              <a:gd name="connsiteX1" fmla="*/ 1769550 w 1918033"/>
              <a:gd name="connsiteY1" fmla="*/ 0 h 1871714"/>
              <a:gd name="connsiteX2" fmla="*/ 1918033 w 1918033"/>
              <a:gd name="connsiteY2" fmla="*/ 148483 h 1871714"/>
              <a:gd name="connsiteX3" fmla="*/ 1918033 w 1918033"/>
              <a:gd name="connsiteY3" fmla="*/ 1723231 h 1871714"/>
              <a:gd name="connsiteX4" fmla="*/ 1769550 w 1918033"/>
              <a:gd name="connsiteY4" fmla="*/ 1871714 h 1871714"/>
              <a:gd name="connsiteX5" fmla="*/ 148483 w 1918033"/>
              <a:gd name="connsiteY5" fmla="*/ 1871714 h 1871714"/>
              <a:gd name="connsiteX6" fmla="*/ 0 w 1918033"/>
              <a:gd name="connsiteY6" fmla="*/ 1723231 h 1871714"/>
              <a:gd name="connsiteX7" fmla="*/ 0 w 1918033"/>
              <a:gd name="connsiteY7" fmla="*/ 148483 h 1871714"/>
              <a:gd name="connsiteX8" fmla="*/ 148483 w 1918033"/>
              <a:gd name="connsiteY8" fmla="*/ 0 h 18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8033" h="1871714">
                <a:moveTo>
                  <a:pt x="148483" y="0"/>
                </a:moveTo>
                <a:lnTo>
                  <a:pt x="1769550" y="0"/>
                </a:lnTo>
                <a:cubicBezTo>
                  <a:pt x="1851555" y="0"/>
                  <a:pt x="1918033" y="66478"/>
                  <a:pt x="1918033" y="148483"/>
                </a:cubicBezTo>
                <a:lnTo>
                  <a:pt x="1918033" y="1723231"/>
                </a:lnTo>
                <a:cubicBezTo>
                  <a:pt x="1918033" y="1805236"/>
                  <a:pt x="1851555" y="1871714"/>
                  <a:pt x="1769550" y="1871714"/>
                </a:cubicBezTo>
                <a:lnTo>
                  <a:pt x="148483" y="1871714"/>
                </a:lnTo>
                <a:cubicBezTo>
                  <a:pt x="66478" y="1871714"/>
                  <a:pt x="0" y="1805236"/>
                  <a:pt x="0" y="1723231"/>
                </a:cubicBezTo>
                <a:lnTo>
                  <a:pt x="0" y="148483"/>
                </a:lnTo>
                <a:cubicBezTo>
                  <a:pt x="0" y="66478"/>
                  <a:pt x="66478" y="0"/>
                  <a:pt x="148483" y="0"/>
                </a:cubicBezTo>
                <a:close/>
              </a:path>
            </a:pathLst>
          </a:custGeom>
        </p:spPr>
      </p:pic>
      <p:pic>
        <p:nvPicPr>
          <p:cNvPr id="9" name="Picture 8">
            <a:extLst>
              <a:ext uri="{FF2B5EF4-FFF2-40B4-BE49-F238E27FC236}">
                <a16:creationId xmlns:a16="http://schemas.microsoft.com/office/drawing/2014/main" id="{E09A60C0-9552-501C-EC3E-CAA7C81BA5D6}"/>
              </a:ext>
            </a:extLst>
          </p:cNvPr>
          <p:cNvPicPr>
            <a:picLocks noChangeAspect="1"/>
          </p:cNvPicPr>
          <p:nvPr/>
        </p:nvPicPr>
        <p:blipFill>
          <a:blip r:embed="rId3"/>
          <a:stretch>
            <a:fillRect/>
          </a:stretch>
        </p:blipFill>
        <p:spPr>
          <a:xfrm>
            <a:off x="7728857" y="1513114"/>
            <a:ext cx="3546443" cy="2145379"/>
          </a:xfrm>
          <a:prstGeom prst="rect">
            <a:avLst/>
          </a:prstGeom>
        </p:spPr>
      </p:pic>
      <p:pic>
        <p:nvPicPr>
          <p:cNvPr id="7" name="Picture 6">
            <a:extLst>
              <a:ext uri="{FF2B5EF4-FFF2-40B4-BE49-F238E27FC236}">
                <a16:creationId xmlns:a16="http://schemas.microsoft.com/office/drawing/2014/main" id="{F34FDCEC-3733-0F72-D384-EC65AAC83D65}"/>
              </a:ext>
            </a:extLst>
          </p:cNvPr>
          <p:cNvPicPr>
            <a:picLocks noChangeAspect="1"/>
          </p:cNvPicPr>
          <p:nvPr/>
        </p:nvPicPr>
        <p:blipFill>
          <a:blip r:embed="rId4"/>
          <a:stretch>
            <a:fillRect/>
          </a:stretch>
        </p:blipFill>
        <p:spPr>
          <a:xfrm>
            <a:off x="3713224" y="1645144"/>
            <a:ext cx="3459125" cy="1958644"/>
          </a:xfrm>
          <a:prstGeom prst="rect">
            <a:avLst/>
          </a:prstGeom>
        </p:spPr>
      </p:pic>
      <p:sp>
        <p:nvSpPr>
          <p:cNvPr id="3" name="TextBox 2">
            <a:extLst>
              <a:ext uri="{FF2B5EF4-FFF2-40B4-BE49-F238E27FC236}">
                <a16:creationId xmlns:a16="http://schemas.microsoft.com/office/drawing/2014/main" id="{FE8D3B58-6A81-9DA6-928C-A147BC2235B9}"/>
              </a:ext>
            </a:extLst>
          </p:cNvPr>
          <p:cNvSpPr txBox="1"/>
          <p:nvPr/>
        </p:nvSpPr>
        <p:spPr>
          <a:xfrm>
            <a:off x="671209" y="4075889"/>
            <a:ext cx="5262663" cy="1200329"/>
          </a:xfrm>
          <a:prstGeom prst="rect">
            <a:avLst/>
          </a:prstGeom>
          <a:noFill/>
        </p:spPr>
        <p:txBody>
          <a:bodyPr wrap="square" rtlCol="0">
            <a:spAutoFit/>
          </a:bodyPr>
          <a:lstStyle/>
          <a:p>
            <a:r>
              <a:rPr lang="en-US" dirty="0"/>
              <a:t>48-channel isothermal microcalorimeter</a:t>
            </a:r>
          </a:p>
          <a:p>
            <a:pPr marL="285750" indent="-285750">
              <a:buFont typeface="Arial" panose="020B0604020202020204" pitchFamily="34" charset="0"/>
              <a:buChar char="•"/>
            </a:pPr>
            <a:r>
              <a:rPr lang="en-US" dirty="0"/>
              <a:t>32 parallel samples</a:t>
            </a:r>
          </a:p>
          <a:p>
            <a:pPr marL="285750" indent="-285750">
              <a:buFont typeface="Arial" panose="020B0604020202020204" pitchFamily="34" charset="0"/>
              <a:buChar char="•"/>
            </a:pPr>
            <a:r>
              <a:rPr lang="en-US" dirty="0"/>
              <a:t>100-600 µL sample volumes</a:t>
            </a:r>
          </a:p>
          <a:p>
            <a:pPr marL="285750" indent="-285750">
              <a:buFont typeface="Arial" panose="020B0604020202020204" pitchFamily="34" charset="0"/>
              <a:buChar char="•"/>
            </a:pPr>
            <a:r>
              <a:rPr lang="en-US" dirty="0"/>
              <a:t>37 (29-42) °C</a:t>
            </a:r>
            <a:endParaRPr lang="en-SE" dirty="0"/>
          </a:p>
        </p:txBody>
      </p:sp>
      <p:pic>
        <p:nvPicPr>
          <p:cNvPr id="5" name="Picture 4">
            <a:extLst>
              <a:ext uri="{FF2B5EF4-FFF2-40B4-BE49-F238E27FC236}">
                <a16:creationId xmlns:a16="http://schemas.microsoft.com/office/drawing/2014/main" id="{02029751-1C8A-B977-42B9-7CE5E47B2323}"/>
              </a:ext>
            </a:extLst>
          </p:cNvPr>
          <p:cNvPicPr>
            <a:picLocks noChangeAspect="1"/>
          </p:cNvPicPr>
          <p:nvPr/>
        </p:nvPicPr>
        <p:blipFill>
          <a:blip r:embed="rId5"/>
          <a:stretch>
            <a:fillRect/>
          </a:stretch>
        </p:blipFill>
        <p:spPr>
          <a:xfrm>
            <a:off x="5932785" y="3822270"/>
            <a:ext cx="5342515" cy="3045232"/>
          </a:xfrm>
          <a:prstGeom prst="rect">
            <a:avLst/>
          </a:prstGeom>
        </p:spPr>
      </p:pic>
    </p:spTree>
    <p:extLst>
      <p:ext uri="{BB962C8B-B14F-4D97-AF65-F5344CB8AC3E}">
        <p14:creationId xmlns:p14="http://schemas.microsoft.com/office/powerpoint/2010/main" val="232130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064070-5584-A1D3-EB61-819015BD0E7D}"/>
              </a:ext>
            </a:extLst>
          </p:cNvPr>
          <p:cNvSpPr>
            <a:spLocks noGrp="1"/>
          </p:cNvSpPr>
          <p:nvPr>
            <p:ph type="title"/>
          </p:nvPr>
        </p:nvSpPr>
        <p:spPr/>
        <p:txBody>
          <a:bodyPr/>
          <a:lstStyle/>
          <a:p>
            <a:r>
              <a:rPr lang="en-US" dirty="0"/>
              <a:t>The measuring principle</a:t>
            </a:r>
            <a:endParaRPr lang="en-SE" dirty="0"/>
          </a:p>
        </p:txBody>
      </p:sp>
      <p:pic>
        <p:nvPicPr>
          <p:cNvPr id="4" name="Content Placeholder 3">
            <a:extLst>
              <a:ext uri="{FF2B5EF4-FFF2-40B4-BE49-F238E27FC236}">
                <a16:creationId xmlns:a16="http://schemas.microsoft.com/office/drawing/2014/main" id="{12A9EC6F-7421-0410-2CB9-9CB0BF104439}"/>
              </a:ext>
            </a:extLst>
          </p:cNvPr>
          <p:cNvPicPr>
            <a:picLocks noGrp="1" noChangeAspect="1"/>
          </p:cNvPicPr>
          <p:nvPr>
            <p:ph idx="4294967295"/>
          </p:nvPr>
        </p:nvPicPr>
        <p:blipFill rotWithShape="1">
          <a:blip r:embed="rId2"/>
          <a:srcRect l="22557" r="32522"/>
          <a:stretch/>
        </p:blipFill>
        <p:spPr>
          <a:xfrm>
            <a:off x="407913" y="1125422"/>
            <a:ext cx="5616575" cy="5556250"/>
          </a:xfrm>
          <a:prstGeom prst="rect">
            <a:avLst/>
          </a:prstGeom>
        </p:spPr>
      </p:pic>
      <p:sp>
        <p:nvSpPr>
          <p:cNvPr id="3" name="Arrow: Down 2">
            <a:extLst>
              <a:ext uri="{FF2B5EF4-FFF2-40B4-BE49-F238E27FC236}">
                <a16:creationId xmlns:a16="http://schemas.microsoft.com/office/drawing/2014/main" id="{90BCBE04-6A14-13A4-9FCA-C364A237DD68}"/>
              </a:ext>
            </a:extLst>
          </p:cNvPr>
          <p:cNvSpPr/>
          <p:nvPr/>
        </p:nvSpPr>
        <p:spPr>
          <a:xfrm>
            <a:off x="2671810" y="3486283"/>
            <a:ext cx="301558" cy="145428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 name="TextBox 5">
            <a:extLst>
              <a:ext uri="{FF2B5EF4-FFF2-40B4-BE49-F238E27FC236}">
                <a16:creationId xmlns:a16="http://schemas.microsoft.com/office/drawing/2014/main" id="{9E7D5A25-40AE-996A-EA8D-EA431F885B49}"/>
              </a:ext>
            </a:extLst>
          </p:cNvPr>
          <p:cNvSpPr txBox="1"/>
          <p:nvPr/>
        </p:nvSpPr>
        <p:spPr>
          <a:xfrm>
            <a:off x="6454776" y="1349002"/>
            <a:ext cx="5616575" cy="5109091"/>
          </a:xfrm>
          <a:prstGeom prst="rect">
            <a:avLst/>
          </a:prstGeom>
          <a:noFill/>
        </p:spPr>
        <p:txBody>
          <a:bodyPr wrap="square" rtlCol="0">
            <a:spAutoFit/>
          </a:bodyPr>
          <a:lstStyle/>
          <a:p>
            <a:r>
              <a:rPr lang="en-US" dirty="0">
                <a:sym typeface="Wingdings" panose="05000000000000000000" pitchFamily="2" charset="2"/>
              </a:rPr>
              <a:t>Heat production, P, is related to the measured heat flow, </a:t>
            </a:r>
            <a:r>
              <a:rPr lang="en-US" dirty="0">
                <a:latin typeface="Symbol" panose="05050102010706020507" pitchFamily="18" charset="2"/>
                <a:sym typeface="Wingdings" panose="05000000000000000000" pitchFamily="2" charset="2"/>
              </a:rPr>
              <a:t>f</a:t>
            </a:r>
            <a:r>
              <a:rPr lang="en-US" dirty="0">
                <a:sym typeface="Wingdings" panose="05000000000000000000" pitchFamily="2" charset="2"/>
              </a:rPr>
              <a:t>, through the heat balance equation.</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where</a:t>
            </a:r>
          </a:p>
          <a:p>
            <a:pPr lvl="3"/>
            <a:r>
              <a:rPr lang="en-US" sz="2000" dirty="0"/>
              <a:t> </a:t>
            </a:r>
            <a:r>
              <a:rPr lang="en-US" sz="2000" dirty="0">
                <a:solidFill>
                  <a:srgbClr val="FF0000"/>
                </a:solidFill>
                <a:latin typeface="Symbol" panose="05050102010706020507" pitchFamily="18" charset="2"/>
              </a:rPr>
              <a:t>f</a:t>
            </a:r>
            <a:r>
              <a:rPr lang="en-US" sz="2000" dirty="0"/>
              <a:t> = k(T</a:t>
            </a:r>
            <a:r>
              <a:rPr lang="en-US" sz="2000" baseline="-25000" dirty="0"/>
              <a:t>0</a:t>
            </a:r>
            <a:r>
              <a:rPr lang="en-US" sz="2000" dirty="0"/>
              <a:t>-T</a:t>
            </a:r>
            <a:r>
              <a:rPr lang="en-US" sz="2000" baseline="-25000" dirty="0"/>
              <a:t>S</a:t>
            </a:r>
            <a:r>
              <a:rPr lang="en-US" sz="2000" dirty="0"/>
              <a:t>) </a:t>
            </a:r>
            <a:endParaRPr lang="en-US" sz="2000"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The temperature difference generates a voltage signal in the detector according to the </a:t>
            </a:r>
            <a:r>
              <a:rPr lang="en-US" dirty="0" err="1">
                <a:sym typeface="Wingdings" panose="05000000000000000000" pitchFamily="2" charset="2"/>
              </a:rPr>
              <a:t>Seebeck</a:t>
            </a:r>
            <a:r>
              <a:rPr lang="en-US" dirty="0">
                <a:sym typeface="Wingdings" panose="05000000000000000000" pitchFamily="2" charset="2"/>
              </a:rPr>
              <a:t> effect. This signal is measured and converted into the heat flow signal</a:t>
            </a:r>
          </a:p>
          <a:p>
            <a:endParaRPr lang="en-US" dirty="0">
              <a:sym typeface="Wingdings" panose="05000000000000000000" pitchFamily="2" charset="2"/>
            </a:endParaRPr>
          </a:p>
          <a:p>
            <a:r>
              <a:rPr lang="en-US" dirty="0">
                <a:sym typeface="Wingdings" panose="05000000000000000000" pitchFamily="2" charset="2"/>
              </a:rPr>
              <a:t>All heat flow microcalorimeters are twin calorimeters, </a:t>
            </a:r>
            <a:r>
              <a:rPr lang="en-US" dirty="0" err="1">
                <a:sym typeface="Wingdings" panose="05000000000000000000" pitchFamily="2" charset="2"/>
              </a:rPr>
              <a:t>ie</a:t>
            </a:r>
            <a:r>
              <a:rPr lang="en-US" dirty="0">
                <a:sym typeface="Wingdings" panose="05000000000000000000" pitchFamily="2" charset="2"/>
              </a:rPr>
              <a:t> sample is measured against an inert reference</a:t>
            </a:r>
          </a:p>
          <a:p>
            <a:endParaRPr lang="en-US" dirty="0"/>
          </a:p>
          <a:p>
            <a:pPr marL="285750" indent="-285750">
              <a:buFontTx/>
              <a:buChar char="-"/>
            </a:pPr>
            <a:endParaRPr lang="en-SE" dirty="0"/>
          </a:p>
        </p:txBody>
      </p:sp>
      <p:sp>
        <p:nvSpPr>
          <p:cNvPr id="7" name="TextBox 6">
            <a:extLst>
              <a:ext uri="{FF2B5EF4-FFF2-40B4-BE49-F238E27FC236}">
                <a16:creationId xmlns:a16="http://schemas.microsoft.com/office/drawing/2014/main" id="{54C7D75A-6CC7-D115-0FA1-AFEA0F5C013F}"/>
              </a:ext>
            </a:extLst>
          </p:cNvPr>
          <p:cNvSpPr txBox="1"/>
          <p:nvPr/>
        </p:nvSpPr>
        <p:spPr>
          <a:xfrm>
            <a:off x="2556591" y="5094358"/>
            <a:ext cx="531996" cy="461665"/>
          </a:xfrm>
          <a:prstGeom prst="rect">
            <a:avLst/>
          </a:prstGeom>
          <a:noFill/>
        </p:spPr>
        <p:txBody>
          <a:bodyPr wrap="square" rtlCol="0">
            <a:spAutoFit/>
          </a:bodyPr>
          <a:lstStyle/>
          <a:p>
            <a:r>
              <a:rPr lang="en-US" sz="2400" b="1" dirty="0">
                <a:solidFill>
                  <a:srgbClr val="FF0000"/>
                </a:solidFill>
              </a:rPr>
              <a:t>T</a:t>
            </a:r>
            <a:r>
              <a:rPr lang="en-US" sz="2400" b="1" baseline="-25000" dirty="0">
                <a:solidFill>
                  <a:srgbClr val="FF0000"/>
                </a:solidFill>
              </a:rPr>
              <a:t>0</a:t>
            </a:r>
            <a:endParaRPr lang="en-SE" sz="2400" b="1" baseline="-25000" dirty="0">
              <a:solidFill>
                <a:srgbClr val="FF0000"/>
              </a:solidFill>
            </a:endParaRPr>
          </a:p>
        </p:txBody>
      </p:sp>
      <p:sp>
        <p:nvSpPr>
          <p:cNvPr id="8" name="TextBox 7">
            <a:extLst>
              <a:ext uri="{FF2B5EF4-FFF2-40B4-BE49-F238E27FC236}">
                <a16:creationId xmlns:a16="http://schemas.microsoft.com/office/drawing/2014/main" id="{5879BBFF-4ADC-988B-6924-547BE9C07EBF}"/>
              </a:ext>
            </a:extLst>
          </p:cNvPr>
          <p:cNvSpPr txBox="1"/>
          <p:nvPr/>
        </p:nvSpPr>
        <p:spPr>
          <a:xfrm>
            <a:off x="2613227" y="2967334"/>
            <a:ext cx="531996" cy="461665"/>
          </a:xfrm>
          <a:prstGeom prst="rect">
            <a:avLst/>
          </a:prstGeom>
          <a:noFill/>
        </p:spPr>
        <p:txBody>
          <a:bodyPr wrap="square" rtlCol="0">
            <a:spAutoFit/>
          </a:bodyPr>
          <a:lstStyle/>
          <a:p>
            <a:r>
              <a:rPr lang="en-US" sz="2400" b="1" dirty="0">
                <a:solidFill>
                  <a:srgbClr val="FF0000"/>
                </a:solidFill>
              </a:rPr>
              <a:t>T</a:t>
            </a:r>
            <a:r>
              <a:rPr lang="en-US" sz="2400" b="1" baseline="-25000" dirty="0">
                <a:solidFill>
                  <a:srgbClr val="FF0000"/>
                </a:solidFill>
              </a:rPr>
              <a:t>S</a:t>
            </a:r>
            <a:endParaRPr lang="en-SE" sz="2400" b="1" baseline="-25000" dirty="0">
              <a:solidFill>
                <a:srgbClr val="FF0000"/>
              </a:solidFill>
            </a:endParaRPr>
          </a:p>
        </p:txBody>
      </p:sp>
      <p:sp>
        <p:nvSpPr>
          <p:cNvPr id="10" name="TextBox 9">
            <a:extLst>
              <a:ext uri="{FF2B5EF4-FFF2-40B4-BE49-F238E27FC236}">
                <a16:creationId xmlns:a16="http://schemas.microsoft.com/office/drawing/2014/main" id="{81FB520B-C94F-2FB3-C9F7-78B1CF39A383}"/>
              </a:ext>
            </a:extLst>
          </p:cNvPr>
          <p:cNvSpPr txBox="1"/>
          <p:nvPr/>
        </p:nvSpPr>
        <p:spPr>
          <a:xfrm>
            <a:off x="3243013" y="2990948"/>
            <a:ext cx="424180" cy="369332"/>
          </a:xfrm>
          <a:prstGeom prst="rect">
            <a:avLst/>
          </a:prstGeom>
          <a:noFill/>
        </p:spPr>
        <p:txBody>
          <a:bodyPr wrap="square">
            <a:spAutoFit/>
          </a:bodyPr>
          <a:lstStyle/>
          <a:p>
            <a:r>
              <a:rPr lang="en-US" sz="1800" b="1" dirty="0">
                <a:solidFill>
                  <a:srgbClr val="00B050"/>
                </a:solidFill>
              </a:rPr>
              <a:t>P</a:t>
            </a:r>
            <a:endParaRPr lang="en-SE" dirty="0">
              <a:solidFill>
                <a:srgbClr val="00B050"/>
              </a:solidFill>
            </a:endParaRPr>
          </a:p>
        </p:txBody>
      </p:sp>
      <p:grpSp>
        <p:nvGrpSpPr>
          <p:cNvPr id="24" name="Group 23">
            <a:extLst>
              <a:ext uri="{FF2B5EF4-FFF2-40B4-BE49-F238E27FC236}">
                <a16:creationId xmlns:a16="http://schemas.microsoft.com/office/drawing/2014/main" id="{26983A61-53A6-FAF3-F22F-260346B29BC3}"/>
              </a:ext>
            </a:extLst>
          </p:cNvPr>
          <p:cNvGrpSpPr/>
          <p:nvPr/>
        </p:nvGrpSpPr>
        <p:grpSpPr>
          <a:xfrm>
            <a:off x="7872872" y="2119736"/>
            <a:ext cx="2302368" cy="707229"/>
            <a:chOff x="9035231" y="1810738"/>
            <a:chExt cx="2183164" cy="707229"/>
          </a:xfrm>
        </p:grpSpPr>
        <p:sp>
          <p:nvSpPr>
            <p:cNvPr id="25" name="object 16">
              <a:extLst>
                <a:ext uri="{FF2B5EF4-FFF2-40B4-BE49-F238E27FC236}">
                  <a16:creationId xmlns:a16="http://schemas.microsoft.com/office/drawing/2014/main" id="{70419E26-73D7-7051-D768-34219522B633}"/>
                </a:ext>
              </a:extLst>
            </p:cNvPr>
            <p:cNvSpPr txBox="1"/>
            <p:nvPr/>
          </p:nvSpPr>
          <p:spPr>
            <a:xfrm>
              <a:off x="9035231" y="1953833"/>
              <a:ext cx="197485" cy="389255"/>
            </a:xfrm>
            <a:prstGeom prst="rect">
              <a:avLst/>
            </a:prstGeom>
          </p:spPr>
          <p:txBody>
            <a:bodyPr vert="horz" wrap="square" lIns="0" tIns="17145" rIns="0" bIns="0" rtlCol="0">
              <a:spAutoFit/>
            </a:bodyPr>
            <a:lstStyle/>
            <a:p>
              <a:pPr>
                <a:lnSpc>
                  <a:spcPct val="100000"/>
                </a:lnSpc>
                <a:spcBef>
                  <a:spcPts val="135"/>
                </a:spcBef>
              </a:pPr>
              <a:r>
                <a:rPr sz="2350" i="1" spc="15" dirty="0">
                  <a:solidFill>
                    <a:srgbClr val="009900"/>
                  </a:solidFill>
                  <a:latin typeface="Times New Roman"/>
                  <a:cs typeface="Times New Roman"/>
                </a:rPr>
                <a:t>P</a:t>
              </a:r>
              <a:endParaRPr sz="2350" dirty="0">
                <a:latin typeface="Times New Roman"/>
                <a:cs typeface="Times New Roman"/>
              </a:endParaRPr>
            </a:p>
          </p:txBody>
        </p:sp>
        <p:sp>
          <p:nvSpPr>
            <p:cNvPr id="26" name="object 17">
              <a:extLst>
                <a:ext uri="{FF2B5EF4-FFF2-40B4-BE49-F238E27FC236}">
                  <a16:creationId xmlns:a16="http://schemas.microsoft.com/office/drawing/2014/main" id="{50BA856A-EDE6-554B-9762-B764F87AC41F}"/>
                </a:ext>
              </a:extLst>
            </p:cNvPr>
            <p:cNvSpPr txBox="1"/>
            <p:nvPr/>
          </p:nvSpPr>
          <p:spPr>
            <a:xfrm>
              <a:off x="10454490" y="2127442"/>
              <a:ext cx="723452" cy="390525"/>
            </a:xfrm>
            <a:prstGeom prst="rect">
              <a:avLst/>
            </a:prstGeom>
          </p:spPr>
          <p:txBody>
            <a:bodyPr vert="horz" wrap="square" lIns="0" tIns="12065" rIns="0" bIns="0" rtlCol="0">
              <a:spAutoFit/>
            </a:bodyPr>
            <a:lstStyle/>
            <a:p>
              <a:pPr>
                <a:lnSpc>
                  <a:spcPct val="100000"/>
                </a:lnSpc>
                <a:spcBef>
                  <a:spcPts val="95"/>
                </a:spcBef>
                <a:tabLst>
                  <a:tab pos="582930" algn="l"/>
                </a:tabLst>
              </a:pPr>
              <a:r>
                <a:rPr sz="2400" spc="-5" dirty="0">
                  <a:solidFill>
                    <a:schemeClr val="accent1">
                      <a:lumMod val="75000"/>
                    </a:schemeClr>
                  </a:solidFill>
                  <a:latin typeface="Symbol"/>
                  <a:cs typeface="Symbol"/>
                </a:rPr>
                <a:t></a:t>
              </a:r>
              <a:r>
                <a:rPr lang="en-US" sz="2400" spc="-5" dirty="0">
                  <a:solidFill>
                    <a:schemeClr val="accent1">
                      <a:lumMod val="75000"/>
                    </a:schemeClr>
                  </a:solidFill>
                  <a:latin typeface="Symbol"/>
                  <a:cs typeface="Symbol"/>
                </a:rPr>
                <a:t> </a:t>
              </a:r>
              <a:r>
                <a:rPr lang="en-SE" sz="2400" spc="-5" dirty="0">
                  <a:solidFill>
                    <a:schemeClr val="accent1">
                      <a:lumMod val="75000"/>
                    </a:schemeClr>
                  </a:solidFill>
                  <a:latin typeface="Times New Roman"/>
                  <a:cs typeface="Times New Roman"/>
                </a:rPr>
                <a:t>	</a:t>
              </a:r>
              <a:r>
                <a:rPr sz="2400" spc="-5" dirty="0">
                  <a:solidFill>
                    <a:schemeClr val="accent1">
                      <a:lumMod val="75000"/>
                    </a:schemeClr>
                  </a:solidFill>
                  <a:latin typeface="Symbol"/>
                  <a:cs typeface="Symbol"/>
                </a:rPr>
                <a:t></a:t>
              </a:r>
              <a:endParaRPr sz="2400" dirty="0">
                <a:solidFill>
                  <a:schemeClr val="accent1">
                    <a:lumMod val="75000"/>
                  </a:schemeClr>
                </a:solidFill>
                <a:latin typeface="Symbol"/>
                <a:cs typeface="Symbol"/>
              </a:endParaRPr>
            </a:p>
          </p:txBody>
        </p:sp>
        <p:sp>
          <p:nvSpPr>
            <p:cNvPr id="27" name="object 18">
              <a:extLst>
                <a:ext uri="{FF2B5EF4-FFF2-40B4-BE49-F238E27FC236}">
                  <a16:creationId xmlns:a16="http://schemas.microsoft.com/office/drawing/2014/main" id="{120396D8-414F-F3EB-02F0-F580FA9A5D66}"/>
                </a:ext>
              </a:extLst>
            </p:cNvPr>
            <p:cNvSpPr txBox="1"/>
            <p:nvPr/>
          </p:nvSpPr>
          <p:spPr>
            <a:xfrm>
              <a:off x="10454490" y="1810738"/>
              <a:ext cx="763905" cy="566181"/>
            </a:xfrm>
            <a:prstGeom prst="rect">
              <a:avLst/>
            </a:prstGeom>
          </p:spPr>
          <p:txBody>
            <a:bodyPr vert="horz" wrap="square" lIns="0" tIns="12065" rIns="0" bIns="0" rtlCol="0">
              <a:spAutoFit/>
            </a:bodyPr>
            <a:lstStyle/>
            <a:p>
              <a:pPr marL="25400">
                <a:lnSpc>
                  <a:spcPct val="100000"/>
                </a:lnSpc>
                <a:spcBef>
                  <a:spcPts val="95"/>
                </a:spcBef>
              </a:pPr>
              <a:r>
                <a:rPr sz="2400" spc="-5" dirty="0">
                  <a:solidFill>
                    <a:schemeClr val="accent1">
                      <a:lumMod val="75000"/>
                    </a:schemeClr>
                  </a:solidFill>
                  <a:latin typeface="Times New Roman"/>
                  <a:cs typeface="Times New Roman"/>
                </a:rPr>
                <a:t> </a:t>
              </a:r>
              <a:r>
                <a:rPr lang="en-US" sz="2400" spc="-5" dirty="0">
                  <a:solidFill>
                    <a:schemeClr val="accent1">
                      <a:lumMod val="75000"/>
                    </a:schemeClr>
                  </a:solidFill>
                  <a:latin typeface="Times New Roman"/>
                  <a:cs typeface="Times New Roman"/>
                </a:rPr>
                <a:t>  </a:t>
              </a:r>
              <a:r>
                <a:rPr lang="sv-SE" sz="3600" i="1" spc="-15" baseline="-37037" dirty="0">
                  <a:solidFill>
                    <a:schemeClr val="accent1">
                      <a:lumMod val="75000"/>
                    </a:schemeClr>
                  </a:solidFill>
                  <a:latin typeface="Times New Roman"/>
                  <a:cs typeface="Times New Roman"/>
                </a:rPr>
                <a:t>d</a:t>
              </a:r>
              <a:r>
                <a:rPr sz="3600" i="1" spc="-15" baseline="-37037" dirty="0">
                  <a:solidFill>
                    <a:schemeClr val="accent1">
                      <a:lumMod val="75000"/>
                    </a:schemeClr>
                  </a:solidFill>
                  <a:latin typeface="Times New Roman"/>
                  <a:cs typeface="Times New Roman"/>
                </a:rPr>
                <a:t>t</a:t>
              </a:r>
              <a:r>
                <a:rPr sz="3600" i="1" spc="-82" baseline="-37037" dirty="0">
                  <a:solidFill>
                    <a:schemeClr val="accent1">
                      <a:lumMod val="75000"/>
                    </a:schemeClr>
                  </a:solidFill>
                  <a:latin typeface="Times New Roman"/>
                  <a:cs typeface="Times New Roman"/>
                </a:rPr>
                <a:t> </a:t>
              </a:r>
              <a:endParaRPr sz="2400" dirty="0">
                <a:solidFill>
                  <a:schemeClr val="accent1">
                    <a:lumMod val="75000"/>
                  </a:schemeClr>
                </a:solidFill>
                <a:latin typeface="Symbol"/>
                <a:cs typeface="Symbol"/>
              </a:endParaRPr>
            </a:p>
          </p:txBody>
        </p:sp>
        <p:sp>
          <p:nvSpPr>
            <p:cNvPr id="28" name="object 19">
              <a:extLst>
                <a:ext uri="{FF2B5EF4-FFF2-40B4-BE49-F238E27FC236}">
                  <a16:creationId xmlns:a16="http://schemas.microsoft.com/office/drawing/2014/main" id="{E856D931-A3C9-B8DA-D1C4-C651DE1D9353}"/>
                </a:ext>
              </a:extLst>
            </p:cNvPr>
            <p:cNvSpPr txBox="1"/>
            <p:nvPr/>
          </p:nvSpPr>
          <p:spPr>
            <a:xfrm>
              <a:off x="10236051" y="1816150"/>
              <a:ext cx="982344" cy="390525"/>
            </a:xfrm>
            <a:prstGeom prst="rect">
              <a:avLst/>
            </a:prstGeom>
          </p:spPr>
          <p:txBody>
            <a:bodyPr vert="horz" wrap="square" lIns="0" tIns="12065" rIns="0" bIns="0" rtlCol="0">
              <a:spAutoFit/>
            </a:bodyPr>
            <a:lstStyle/>
            <a:p>
              <a:pPr marL="25400">
                <a:lnSpc>
                  <a:spcPct val="100000"/>
                </a:lnSpc>
                <a:spcBef>
                  <a:spcPts val="95"/>
                </a:spcBef>
              </a:pPr>
              <a:r>
                <a:rPr lang="sv-SE" sz="3600" i="1" spc="82" baseline="-33564" dirty="0">
                  <a:solidFill>
                    <a:schemeClr val="accent1">
                      <a:lumMod val="75000"/>
                    </a:schemeClr>
                  </a:solidFill>
                  <a:latin typeface="Times New Roman"/>
                  <a:cs typeface="Times New Roman"/>
                </a:rPr>
                <a:t>C</a:t>
              </a:r>
              <a:r>
                <a:rPr sz="3600" spc="82" baseline="-3472" dirty="0">
                  <a:solidFill>
                    <a:schemeClr val="accent1">
                      <a:lumMod val="75000"/>
                    </a:schemeClr>
                  </a:solidFill>
                  <a:latin typeface="Symbol"/>
                  <a:cs typeface="Symbol"/>
                </a:rPr>
                <a:t></a:t>
              </a:r>
              <a:r>
                <a:rPr sz="3600" spc="82" baseline="-3472" dirty="0">
                  <a:solidFill>
                    <a:schemeClr val="accent1">
                      <a:lumMod val="75000"/>
                    </a:schemeClr>
                  </a:solidFill>
                  <a:latin typeface="Times New Roman"/>
                  <a:cs typeface="Times New Roman"/>
                </a:rPr>
                <a:t> </a:t>
              </a:r>
              <a:r>
                <a:rPr sz="2400" i="1" u="sng" spc="-10" dirty="0">
                  <a:solidFill>
                    <a:schemeClr val="accent1">
                      <a:lumMod val="75000"/>
                    </a:schemeClr>
                  </a:solidFill>
                  <a:uFill>
                    <a:solidFill>
                      <a:srgbClr val="FF0000"/>
                    </a:solidFill>
                  </a:uFill>
                  <a:latin typeface="Times New Roman"/>
                  <a:cs typeface="Times New Roman"/>
                </a:rPr>
                <a:t>dT</a:t>
              </a:r>
              <a:r>
                <a:rPr sz="2400" i="1" spc="-175" dirty="0">
                  <a:solidFill>
                    <a:schemeClr val="accent1">
                      <a:lumMod val="75000"/>
                    </a:schemeClr>
                  </a:solidFill>
                  <a:latin typeface="Times New Roman"/>
                  <a:cs typeface="Times New Roman"/>
                </a:rPr>
                <a:t> </a:t>
              </a:r>
              <a:r>
                <a:rPr sz="3600" spc="-7" baseline="-3472" dirty="0">
                  <a:solidFill>
                    <a:schemeClr val="accent1">
                      <a:lumMod val="75000"/>
                    </a:schemeClr>
                  </a:solidFill>
                  <a:latin typeface="Symbol"/>
                  <a:cs typeface="Symbol"/>
                </a:rPr>
                <a:t></a:t>
              </a:r>
              <a:endParaRPr sz="3600" baseline="-3472" dirty="0">
                <a:solidFill>
                  <a:schemeClr val="accent1">
                    <a:lumMod val="75000"/>
                  </a:schemeClr>
                </a:solidFill>
                <a:latin typeface="Symbol"/>
                <a:cs typeface="Symbol"/>
              </a:endParaRPr>
            </a:p>
          </p:txBody>
        </p:sp>
        <p:sp>
          <p:nvSpPr>
            <p:cNvPr id="29" name="object 20">
              <a:extLst>
                <a:ext uri="{FF2B5EF4-FFF2-40B4-BE49-F238E27FC236}">
                  <a16:creationId xmlns:a16="http://schemas.microsoft.com/office/drawing/2014/main" id="{99EC33F3-2ACF-E4B7-0326-1A5CACDE1A2A}"/>
                </a:ext>
              </a:extLst>
            </p:cNvPr>
            <p:cNvSpPr txBox="1"/>
            <p:nvPr/>
          </p:nvSpPr>
          <p:spPr>
            <a:xfrm>
              <a:off x="9640046" y="1949883"/>
              <a:ext cx="245745" cy="411480"/>
            </a:xfrm>
            <a:prstGeom prst="rect">
              <a:avLst/>
            </a:prstGeom>
          </p:spPr>
          <p:txBody>
            <a:bodyPr vert="horz" wrap="square" lIns="0" tIns="16510" rIns="0" bIns="0" rtlCol="0">
              <a:spAutoFit/>
            </a:bodyPr>
            <a:lstStyle/>
            <a:p>
              <a:pPr>
                <a:lnSpc>
                  <a:spcPct val="100000"/>
                </a:lnSpc>
                <a:spcBef>
                  <a:spcPts val="130"/>
                </a:spcBef>
              </a:pPr>
              <a:r>
                <a:rPr sz="2500" i="1" spc="-80" dirty="0">
                  <a:solidFill>
                    <a:srgbClr val="FF0000"/>
                  </a:solidFill>
                  <a:latin typeface="Symbol"/>
                  <a:cs typeface="Symbol"/>
                </a:rPr>
                <a:t></a:t>
              </a:r>
              <a:endParaRPr sz="2500" dirty="0">
                <a:solidFill>
                  <a:srgbClr val="FF0000"/>
                </a:solidFill>
                <a:latin typeface="Symbol"/>
                <a:cs typeface="Symbol"/>
              </a:endParaRPr>
            </a:p>
          </p:txBody>
        </p:sp>
        <p:sp>
          <p:nvSpPr>
            <p:cNvPr id="30" name="object 21">
              <a:extLst>
                <a:ext uri="{FF2B5EF4-FFF2-40B4-BE49-F238E27FC236}">
                  <a16:creationId xmlns:a16="http://schemas.microsoft.com/office/drawing/2014/main" id="{8CD8BF6E-F3D4-1048-D5C5-496D4470F820}"/>
                </a:ext>
              </a:extLst>
            </p:cNvPr>
            <p:cNvSpPr txBox="1"/>
            <p:nvPr/>
          </p:nvSpPr>
          <p:spPr>
            <a:xfrm>
              <a:off x="9328431" y="1937195"/>
              <a:ext cx="215900" cy="452755"/>
            </a:xfrm>
            <a:prstGeom prst="rect">
              <a:avLst/>
            </a:prstGeom>
          </p:spPr>
          <p:txBody>
            <a:bodyPr vert="horz" wrap="square" lIns="0" tIns="12700" rIns="0" bIns="0" rtlCol="0">
              <a:spAutoFit/>
            </a:bodyPr>
            <a:lstStyle/>
            <a:p>
              <a:pPr>
                <a:lnSpc>
                  <a:spcPct val="100000"/>
                </a:lnSpc>
                <a:spcBef>
                  <a:spcPts val="100"/>
                </a:spcBef>
              </a:pPr>
              <a:r>
                <a:rPr sz="2800" b="1" dirty="0">
                  <a:latin typeface="Times New Roman"/>
                  <a:cs typeface="Times New Roman"/>
                </a:rPr>
                <a:t>=</a:t>
              </a:r>
              <a:endParaRPr sz="2800" dirty="0">
                <a:latin typeface="Times New Roman"/>
                <a:cs typeface="Times New Roman"/>
              </a:endParaRPr>
            </a:p>
          </p:txBody>
        </p:sp>
        <p:sp>
          <p:nvSpPr>
            <p:cNvPr id="31" name="object 22">
              <a:extLst>
                <a:ext uri="{FF2B5EF4-FFF2-40B4-BE49-F238E27FC236}">
                  <a16:creationId xmlns:a16="http://schemas.microsoft.com/office/drawing/2014/main" id="{2EEAD21C-73EF-826C-E510-62DE2B9372A6}"/>
                </a:ext>
              </a:extLst>
            </p:cNvPr>
            <p:cNvSpPr txBox="1"/>
            <p:nvPr/>
          </p:nvSpPr>
          <p:spPr>
            <a:xfrm>
              <a:off x="10005080" y="1929246"/>
              <a:ext cx="245745" cy="452755"/>
            </a:xfrm>
            <a:prstGeom prst="rect">
              <a:avLst/>
            </a:prstGeom>
          </p:spPr>
          <p:txBody>
            <a:bodyPr vert="horz" wrap="square" lIns="0" tIns="12700" rIns="0" bIns="0" rtlCol="0">
              <a:spAutoFit/>
            </a:bodyPr>
            <a:lstStyle/>
            <a:p>
              <a:pPr>
                <a:lnSpc>
                  <a:spcPct val="100000"/>
                </a:lnSpc>
                <a:spcBef>
                  <a:spcPts val="100"/>
                </a:spcBef>
              </a:pPr>
              <a:r>
                <a:rPr sz="2800" b="1" dirty="0">
                  <a:latin typeface="Times New Roman"/>
                  <a:cs typeface="Times New Roman"/>
                </a:rPr>
                <a:t>+</a:t>
              </a:r>
              <a:endParaRPr sz="2800" dirty="0">
                <a:latin typeface="Times New Roman"/>
                <a:cs typeface="Times New Roman"/>
              </a:endParaRPr>
            </a:p>
          </p:txBody>
        </p:sp>
      </p:grpSp>
      <p:cxnSp>
        <p:nvCxnSpPr>
          <p:cNvPr id="9" name="Straight Connector 8">
            <a:extLst>
              <a:ext uri="{FF2B5EF4-FFF2-40B4-BE49-F238E27FC236}">
                <a16:creationId xmlns:a16="http://schemas.microsoft.com/office/drawing/2014/main" id="{67F238E4-3109-6536-FC78-B3E40DD08814}"/>
              </a:ext>
            </a:extLst>
          </p:cNvPr>
          <p:cNvCxnSpPr>
            <a:cxnSpLocks/>
          </p:cNvCxnSpPr>
          <p:nvPr/>
        </p:nvCxnSpPr>
        <p:spPr>
          <a:xfrm>
            <a:off x="9574162" y="2477729"/>
            <a:ext cx="32446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872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F64F1-9611-7663-9D60-25ECD25A7B7F}"/>
              </a:ext>
            </a:extLst>
          </p:cNvPr>
          <p:cNvSpPr>
            <a:spLocks noGrp="1"/>
          </p:cNvSpPr>
          <p:nvPr>
            <p:ph type="title"/>
          </p:nvPr>
        </p:nvSpPr>
        <p:spPr/>
        <p:txBody>
          <a:bodyPr/>
          <a:lstStyle/>
          <a:p>
            <a:r>
              <a:rPr lang="en-US" dirty="0"/>
              <a:t>Biocalorimetry is simple and its </a:t>
            </a:r>
            <a:r>
              <a:rPr lang="en-US" dirty="0" err="1"/>
              <a:t>labelfree</a:t>
            </a:r>
            <a:endParaRPr lang="en-SE" dirty="0"/>
          </a:p>
        </p:txBody>
      </p:sp>
      <p:pic>
        <p:nvPicPr>
          <p:cNvPr id="7" name="Picture 6">
            <a:extLst>
              <a:ext uri="{FF2B5EF4-FFF2-40B4-BE49-F238E27FC236}">
                <a16:creationId xmlns:a16="http://schemas.microsoft.com/office/drawing/2014/main" id="{FD9DB8EF-E6BF-D450-7981-7B93A9DD4162}"/>
              </a:ext>
            </a:extLst>
          </p:cNvPr>
          <p:cNvPicPr>
            <a:picLocks noChangeAspect="1"/>
          </p:cNvPicPr>
          <p:nvPr/>
        </p:nvPicPr>
        <p:blipFill rotWithShape="1">
          <a:blip r:embed="rId2">
            <a:extLst>
              <a:ext uri="{28A0092B-C50C-407E-A947-70E740481C1C}">
                <a14:useLocalDpi xmlns:a14="http://schemas.microsoft.com/office/drawing/2010/main" val="0"/>
              </a:ext>
            </a:extLst>
          </a:blip>
          <a:srcRect l="1437" t="9138" r="1795" b="1571"/>
          <a:stretch/>
        </p:blipFill>
        <p:spPr>
          <a:xfrm>
            <a:off x="621498" y="1145122"/>
            <a:ext cx="10515600" cy="5178465"/>
          </a:xfrm>
          <a:prstGeom prst="rect">
            <a:avLst/>
          </a:prstGeom>
        </p:spPr>
      </p:pic>
      <p:sp>
        <p:nvSpPr>
          <p:cNvPr id="8" name="Rectangle 7">
            <a:extLst>
              <a:ext uri="{FF2B5EF4-FFF2-40B4-BE49-F238E27FC236}">
                <a16:creationId xmlns:a16="http://schemas.microsoft.com/office/drawing/2014/main" id="{7E66D8E6-DB84-E1CE-636B-0F4D3155D9BE}"/>
              </a:ext>
            </a:extLst>
          </p:cNvPr>
          <p:cNvSpPr/>
          <p:nvPr/>
        </p:nvSpPr>
        <p:spPr>
          <a:xfrm>
            <a:off x="533076" y="4972082"/>
            <a:ext cx="2956039" cy="584775"/>
          </a:xfrm>
          <a:prstGeom prst="rect">
            <a:avLst/>
          </a:prstGeom>
        </p:spPr>
        <p:txBody>
          <a:bodyPr wrap="square">
            <a:spAutoFit/>
          </a:bodyPr>
          <a:lstStyle/>
          <a:p>
            <a:r>
              <a:rPr lang="en-GB" sz="1600" dirty="0">
                <a:solidFill>
                  <a:srgbClr val="221E1F"/>
                </a:solidFill>
                <a:latin typeface="Avenir Medium" panose="02000503020000020003" pitchFamily="2" charset="0"/>
              </a:rPr>
              <a:t>Insert any biological material in our medical-grade titanium cups </a:t>
            </a:r>
            <a:endParaRPr lang="en-GB" sz="1600" dirty="0">
              <a:solidFill>
                <a:srgbClr val="221E1F"/>
              </a:solidFill>
              <a:effectLst/>
              <a:latin typeface="Avenir Medium" panose="02000503020000020003" pitchFamily="2" charset="0"/>
            </a:endParaRPr>
          </a:p>
        </p:txBody>
      </p:sp>
      <p:sp>
        <p:nvSpPr>
          <p:cNvPr id="9" name="Rectangle 8">
            <a:extLst>
              <a:ext uri="{FF2B5EF4-FFF2-40B4-BE49-F238E27FC236}">
                <a16:creationId xmlns:a16="http://schemas.microsoft.com/office/drawing/2014/main" id="{7ED64A48-68A4-C29F-A1B6-FB0DCE77CBF2}"/>
              </a:ext>
            </a:extLst>
          </p:cNvPr>
          <p:cNvSpPr/>
          <p:nvPr/>
        </p:nvSpPr>
        <p:spPr>
          <a:xfrm>
            <a:off x="5104431" y="5919962"/>
            <a:ext cx="3076224" cy="584775"/>
          </a:xfrm>
          <a:prstGeom prst="rect">
            <a:avLst/>
          </a:prstGeom>
        </p:spPr>
        <p:txBody>
          <a:bodyPr wrap="square">
            <a:spAutoFit/>
          </a:bodyPr>
          <a:lstStyle/>
          <a:p>
            <a:r>
              <a:rPr lang="en-GB" sz="1600" dirty="0">
                <a:solidFill>
                  <a:srgbClr val="221E1F"/>
                </a:solidFill>
                <a:latin typeface="Avenir Medium" panose="02000503020000020003" pitchFamily="2" charset="0"/>
              </a:rPr>
              <a:t>Insert the 48-well </a:t>
            </a:r>
            <a:r>
              <a:rPr lang="en-GB" sz="1600" dirty="0" err="1">
                <a:solidFill>
                  <a:srgbClr val="221E1F"/>
                </a:solidFill>
                <a:latin typeface="Avenir Medium" panose="02000503020000020003" pitchFamily="2" charset="0"/>
              </a:rPr>
              <a:t>calPlate</a:t>
            </a:r>
            <a:r>
              <a:rPr lang="en-GB" sz="1600" dirty="0">
                <a:solidFill>
                  <a:srgbClr val="221E1F"/>
                </a:solidFill>
                <a:latin typeface="Avenir Medium" panose="02000503020000020003" pitchFamily="2" charset="0"/>
              </a:rPr>
              <a:t>™ inside the </a:t>
            </a:r>
            <a:r>
              <a:rPr lang="en-GB" sz="1600" dirty="0" err="1">
                <a:solidFill>
                  <a:srgbClr val="221E1F"/>
                </a:solidFill>
                <a:latin typeface="Avenir Medium" panose="02000503020000020003" pitchFamily="2" charset="0"/>
              </a:rPr>
              <a:t>calScreener</a:t>
            </a:r>
            <a:r>
              <a:rPr lang="en-GB" sz="1600" dirty="0">
                <a:solidFill>
                  <a:srgbClr val="221E1F"/>
                </a:solidFill>
                <a:latin typeface="Avenir Medium" panose="02000503020000020003" pitchFamily="2" charset="0"/>
              </a:rPr>
              <a:t>™ </a:t>
            </a:r>
            <a:endParaRPr lang="en-GB" sz="1600" dirty="0">
              <a:solidFill>
                <a:srgbClr val="221E1F"/>
              </a:solidFill>
              <a:effectLst/>
              <a:latin typeface="Avenir Medium" panose="02000503020000020003" pitchFamily="2" charset="0"/>
            </a:endParaRPr>
          </a:p>
        </p:txBody>
      </p:sp>
      <p:sp>
        <p:nvSpPr>
          <p:cNvPr id="10" name="Rectangle 9">
            <a:extLst>
              <a:ext uri="{FF2B5EF4-FFF2-40B4-BE49-F238E27FC236}">
                <a16:creationId xmlns:a16="http://schemas.microsoft.com/office/drawing/2014/main" id="{458A3AC9-986C-D922-4A9F-F16187AA6FE9}"/>
              </a:ext>
            </a:extLst>
          </p:cNvPr>
          <p:cNvSpPr/>
          <p:nvPr/>
        </p:nvSpPr>
        <p:spPr>
          <a:xfrm>
            <a:off x="9032116" y="5372716"/>
            <a:ext cx="3076224" cy="830997"/>
          </a:xfrm>
          <a:prstGeom prst="rect">
            <a:avLst/>
          </a:prstGeom>
        </p:spPr>
        <p:txBody>
          <a:bodyPr wrap="square">
            <a:spAutoFit/>
          </a:bodyPr>
          <a:lstStyle/>
          <a:p>
            <a:r>
              <a:rPr lang="en-GB" sz="1600" dirty="0">
                <a:solidFill>
                  <a:srgbClr val="221E1F"/>
                </a:solidFill>
                <a:latin typeface="Avenir Medium" panose="02000503020000020003" pitchFamily="2" charset="0"/>
              </a:rPr>
              <a:t>Start the experiment and monitor the metabolic  activity using </a:t>
            </a:r>
            <a:r>
              <a:rPr lang="en-GB" sz="1600" dirty="0" err="1">
                <a:solidFill>
                  <a:srgbClr val="221E1F"/>
                </a:solidFill>
                <a:latin typeface="Avenir Medium" panose="02000503020000020003" pitchFamily="2" charset="0"/>
              </a:rPr>
              <a:t>calView</a:t>
            </a:r>
            <a:r>
              <a:rPr lang="en-GB" sz="1600" dirty="0">
                <a:solidFill>
                  <a:srgbClr val="221E1F"/>
                </a:solidFill>
                <a:latin typeface="Avenir Medium" panose="02000503020000020003" pitchFamily="2" charset="0"/>
              </a:rPr>
              <a:t>™ </a:t>
            </a:r>
            <a:endParaRPr lang="en-GB" sz="1600" dirty="0">
              <a:solidFill>
                <a:srgbClr val="221E1F"/>
              </a:solidFill>
              <a:effectLst/>
              <a:latin typeface="Avenir Medium" panose="02000503020000020003" pitchFamily="2" charset="0"/>
            </a:endParaRPr>
          </a:p>
        </p:txBody>
      </p:sp>
      <p:sp>
        <p:nvSpPr>
          <p:cNvPr id="11" name="Rectangle 10">
            <a:extLst>
              <a:ext uri="{FF2B5EF4-FFF2-40B4-BE49-F238E27FC236}">
                <a16:creationId xmlns:a16="http://schemas.microsoft.com/office/drawing/2014/main" id="{6248E6F2-8426-B710-F137-F42EEEFF8208}"/>
              </a:ext>
            </a:extLst>
          </p:cNvPr>
          <p:cNvSpPr/>
          <p:nvPr/>
        </p:nvSpPr>
        <p:spPr>
          <a:xfrm>
            <a:off x="199340" y="4940780"/>
            <a:ext cx="422158" cy="646331"/>
          </a:xfrm>
          <a:prstGeom prst="rect">
            <a:avLst/>
          </a:prstGeom>
        </p:spPr>
        <p:txBody>
          <a:bodyPr wrap="square">
            <a:spAutoFit/>
          </a:bodyPr>
          <a:lstStyle/>
          <a:p>
            <a:r>
              <a:rPr lang="en-GB" sz="3600" dirty="0">
                <a:solidFill>
                  <a:srgbClr val="221E1F"/>
                </a:solidFill>
                <a:latin typeface="Avenir Medium" panose="02000503020000020003" pitchFamily="2" charset="0"/>
              </a:rPr>
              <a:t>1</a:t>
            </a:r>
            <a:endParaRPr lang="en-GB" sz="3600" dirty="0">
              <a:solidFill>
                <a:srgbClr val="221E1F"/>
              </a:solidFill>
              <a:effectLst/>
              <a:latin typeface="Avenir Medium" panose="02000503020000020003" pitchFamily="2" charset="0"/>
            </a:endParaRPr>
          </a:p>
        </p:txBody>
      </p:sp>
      <p:sp>
        <p:nvSpPr>
          <p:cNvPr id="12" name="Rectangle 11">
            <a:extLst>
              <a:ext uri="{FF2B5EF4-FFF2-40B4-BE49-F238E27FC236}">
                <a16:creationId xmlns:a16="http://schemas.microsoft.com/office/drawing/2014/main" id="{417D26C5-8DFE-CEB8-5165-2EE27ADF9C15}"/>
              </a:ext>
            </a:extLst>
          </p:cNvPr>
          <p:cNvSpPr/>
          <p:nvPr/>
        </p:nvSpPr>
        <p:spPr>
          <a:xfrm>
            <a:off x="4753661" y="5889183"/>
            <a:ext cx="443372" cy="646331"/>
          </a:xfrm>
          <a:prstGeom prst="rect">
            <a:avLst/>
          </a:prstGeom>
        </p:spPr>
        <p:txBody>
          <a:bodyPr wrap="square">
            <a:spAutoFit/>
          </a:bodyPr>
          <a:lstStyle/>
          <a:p>
            <a:r>
              <a:rPr lang="en-GB" sz="3600" dirty="0">
                <a:solidFill>
                  <a:srgbClr val="221E1F"/>
                </a:solidFill>
                <a:effectLst/>
                <a:latin typeface="Avenir Medium" panose="02000503020000020003" pitchFamily="2" charset="0"/>
              </a:rPr>
              <a:t>2</a:t>
            </a:r>
          </a:p>
        </p:txBody>
      </p:sp>
      <p:sp>
        <p:nvSpPr>
          <p:cNvPr id="13" name="Rectangle 12">
            <a:extLst>
              <a:ext uri="{FF2B5EF4-FFF2-40B4-BE49-F238E27FC236}">
                <a16:creationId xmlns:a16="http://schemas.microsoft.com/office/drawing/2014/main" id="{EAFDADBA-3010-CD1B-4AF6-480CE62B616F}"/>
              </a:ext>
            </a:extLst>
          </p:cNvPr>
          <p:cNvSpPr/>
          <p:nvPr/>
        </p:nvSpPr>
        <p:spPr>
          <a:xfrm>
            <a:off x="8702885" y="5310924"/>
            <a:ext cx="443372" cy="646331"/>
          </a:xfrm>
          <a:prstGeom prst="rect">
            <a:avLst/>
          </a:prstGeom>
        </p:spPr>
        <p:txBody>
          <a:bodyPr wrap="square">
            <a:spAutoFit/>
          </a:bodyPr>
          <a:lstStyle/>
          <a:p>
            <a:r>
              <a:rPr lang="en-GB" sz="3600" dirty="0">
                <a:solidFill>
                  <a:srgbClr val="221E1F"/>
                </a:solidFill>
                <a:latin typeface="Avenir Medium" panose="02000503020000020003" pitchFamily="2" charset="0"/>
              </a:rPr>
              <a:t>3</a:t>
            </a:r>
            <a:endParaRPr lang="en-GB" sz="3600" dirty="0">
              <a:solidFill>
                <a:srgbClr val="221E1F"/>
              </a:solidFill>
              <a:effectLst/>
              <a:latin typeface="Avenir Medium" panose="02000503020000020003" pitchFamily="2" charset="0"/>
            </a:endParaRPr>
          </a:p>
        </p:txBody>
      </p:sp>
    </p:spTree>
    <p:extLst>
      <p:ext uri="{BB962C8B-B14F-4D97-AF65-F5344CB8AC3E}">
        <p14:creationId xmlns:p14="http://schemas.microsoft.com/office/powerpoint/2010/main" val="3770697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D8FC8-4BF8-82E1-96AB-0ABD1C09BF1A}"/>
              </a:ext>
            </a:extLst>
          </p:cNvPr>
          <p:cNvSpPr>
            <a:spLocks noGrp="1"/>
          </p:cNvSpPr>
          <p:nvPr>
            <p:ph type="title"/>
          </p:nvPr>
        </p:nvSpPr>
        <p:spPr/>
        <p:txBody>
          <a:bodyPr/>
          <a:lstStyle/>
          <a:p>
            <a:r>
              <a:rPr lang="en-US" dirty="0"/>
              <a:t>Biocalorimetry is sample independent</a:t>
            </a:r>
            <a:endParaRPr lang="en-SE" dirty="0"/>
          </a:p>
        </p:txBody>
      </p:sp>
      <p:sp>
        <p:nvSpPr>
          <p:cNvPr id="3" name="Content Placeholder 2">
            <a:extLst>
              <a:ext uri="{FF2B5EF4-FFF2-40B4-BE49-F238E27FC236}">
                <a16:creationId xmlns:a16="http://schemas.microsoft.com/office/drawing/2014/main" id="{F2FE296F-5F91-3816-954B-6408BFD893A6}"/>
              </a:ext>
            </a:extLst>
          </p:cNvPr>
          <p:cNvSpPr>
            <a:spLocks noGrp="1"/>
          </p:cNvSpPr>
          <p:nvPr>
            <p:ph idx="1"/>
          </p:nvPr>
        </p:nvSpPr>
        <p:spPr/>
        <p:txBody>
          <a:bodyPr/>
          <a:lstStyle/>
          <a:p>
            <a:r>
              <a:rPr lang="en-US" dirty="0"/>
              <a:t>Opaque, viscous or solid media </a:t>
            </a:r>
          </a:p>
          <a:p>
            <a:r>
              <a:rPr lang="en-US" dirty="0"/>
              <a:t>Body fluids with any community composition</a:t>
            </a:r>
          </a:p>
          <a:p>
            <a:r>
              <a:rPr lang="en-US" dirty="0"/>
              <a:t>Any kind of cells or tissues</a:t>
            </a:r>
          </a:p>
          <a:p>
            <a:r>
              <a:rPr lang="en-US" dirty="0"/>
              <a:t>Soil, seed or small plants</a:t>
            </a:r>
          </a:p>
          <a:p>
            <a:r>
              <a:rPr lang="en-US" dirty="0"/>
              <a:t>Parasites</a:t>
            </a:r>
          </a:p>
          <a:p>
            <a:r>
              <a:rPr lang="en-US" dirty="0"/>
              <a:t>Complex communities</a:t>
            </a:r>
          </a:p>
          <a:p>
            <a:r>
              <a:rPr lang="en-US" dirty="0"/>
              <a:t>In </a:t>
            </a:r>
            <a:r>
              <a:rPr lang="en-US" dirty="0" err="1"/>
              <a:t>normoxia</a:t>
            </a:r>
            <a:r>
              <a:rPr lang="en-US" dirty="0"/>
              <a:t>, hypoxia and anoxia</a:t>
            </a:r>
          </a:p>
          <a:p>
            <a:r>
              <a:rPr lang="en-US" dirty="0"/>
              <a:t>Biomaterials</a:t>
            </a:r>
            <a:endParaRPr lang="en-SE" dirty="0"/>
          </a:p>
        </p:txBody>
      </p:sp>
      <p:sp>
        <p:nvSpPr>
          <p:cNvPr id="4" name="Slide Number Placeholder 3">
            <a:extLst>
              <a:ext uri="{FF2B5EF4-FFF2-40B4-BE49-F238E27FC236}">
                <a16:creationId xmlns:a16="http://schemas.microsoft.com/office/drawing/2014/main" id="{383B40FB-FA0B-59C7-0197-B668C41FBD74}"/>
              </a:ext>
            </a:extLst>
          </p:cNvPr>
          <p:cNvSpPr>
            <a:spLocks noGrp="1"/>
          </p:cNvSpPr>
          <p:nvPr>
            <p:ph type="sldNum" sz="quarter" idx="12"/>
          </p:nvPr>
        </p:nvSpPr>
        <p:spPr/>
        <p:txBody>
          <a:bodyPr/>
          <a:lstStyle/>
          <a:p>
            <a:fld id="{7D9BF743-3A37-4291-BE52-1FB627B80B83}" type="slidenum">
              <a:rPr lang="en-US" smtClean="0"/>
              <a:t>14</a:t>
            </a:fld>
            <a:endParaRPr lang="en-US"/>
          </a:p>
        </p:txBody>
      </p:sp>
      <p:pic>
        <p:nvPicPr>
          <p:cNvPr id="6" name="Picture 5" descr="A picture containing text, dark&#10;&#10;Description automatically generated">
            <a:extLst>
              <a:ext uri="{FF2B5EF4-FFF2-40B4-BE49-F238E27FC236}">
                <a16:creationId xmlns:a16="http://schemas.microsoft.com/office/drawing/2014/main" id="{2BDB5D14-F080-905A-F90D-9ECAB6433983}"/>
              </a:ext>
            </a:extLst>
          </p:cNvPr>
          <p:cNvPicPr>
            <a:picLocks noChangeAspect="1"/>
          </p:cNvPicPr>
          <p:nvPr/>
        </p:nvPicPr>
        <p:blipFill rotWithShape="1">
          <a:blip r:embed="rId3">
            <a:extLst>
              <a:ext uri="{28A0092B-C50C-407E-A947-70E740481C1C}">
                <a14:useLocalDpi xmlns:a14="http://schemas.microsoft.com/office/drawing/2010/main" val="0"/>
              </a:ext>
            </a:extLst>
          </a:blip>
          <a:srcRect l="25417" r="10834" b="2896"/>
          <a:stretch/>
        </p:blipFill>
        <p:spPr>
          <a:xfrm>
            <a:off x="6282567" y="2312988"/>
            <a:ext cx="5909433" cy="4802187"/>
          </a:xfrm>
          <a:prstGeom prst="rect">
            <a:avLst/>
          </a:prstGeom>
        </p:spPr>
      </p:pic>
    </p:spTree>
    <p:extLst>
      <p:ext uri="{BB962C8B-B14F-4D97-AF65-F5344CB8AC3E}">
        <p14:creationId xmlns:p14="http://schemas.microsoft.com/office/powerpoint/2010/main" val="1610748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3">
            <a:extLst>
              <a:ext uri="{FF2B5EF4-FFF2-40B4-BE49-F238E27FC236}">
                <a16:creationId xmlns:a16="http://schemas.microsoft.com/office/drawing/2014/main" id="{9388713E-FD1E-1CC3-896B-5CE0F57F9424}"/>
              </a:ext>
            </a:extLst>
          </p:cNvPr>
          <p:cNvGraphicFramePr>
            <a:graphicFrameLocks/>
          </p:cNvGraphicFramePr>
          <p:nvPr/>
        </p:nvGraphicFramePr>
        <p:xfrm>
          <a:off x="561976" y="1943100"/>
          <a:ext cx="6443638" cy="42170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7C376F3-2A97-9307-B22A-1DC8257C7E46}"/>
              </a:ext>
            </a:extLst>
          </p:cNvPr>
          <p:cNvSpPr>
            <a:spLocks noGrp="1"/>
          </p:cNvSpPr>
          <p:nvPr>
            <p:ph type="title"/>
          </p:nvPr>
        </p:nvSpPr>
        <p:spPr/>
        <p:txBody>
          <a:bodyPr/>
          <a:lstStyle/>
          <a:p>
            <a:r>
              <a:rPr lang="en-US" dirty="0"/>
              <a:t>Biocalorimetry is fast and highly sensitive</a:t>
            </a:r>
            <a:endParaRPr lang="en-SE" dirty="0"/>
          </a:p>
        </p:txBody>
      </p:sp>
      <p:graphicFrame>
        <p:nvGraphicFramePr>
          <p:cNvPr id="8" name="Object 7">
            <a:extLst>
              <a:ext uri="{FF2B5EF4-FFF2-40B4-BE49-F238E27FC236}">
                <a16:creationId xmlns:a16="http://schemas.microsoft.com/office/drawing/2014/main" id="{2A160D61-AA39-4E21-D651-B1D1F4F6E231}"/>
              </a:ext>
            </a:extLst>
          </p:cNvPr>
          <p:cNvGraphicFramePr>
            <a:graphicFrameLocks noChangeAspect="1"/>
          </p:cNvGraphicFramePr>
          <p:nvPr>
            <p:extLst>
              <p:ext uri="{D42A27DB-BD31-4B8C-83A1-F6EECF244321}">
                <p14:modId xmlns:p14="http://schemas.microsoft.com/office/powerpoint/2010/main" val="4038402173"/>
              </p:ext>
            </p:extLst>
          </p:nvPr>
        </p:nvGraphicFramePr>
        <p:xfrm>
          <a:off x="7033943" y="2151401"/>
          <a:ext cx="4672281" cy="3339005"/>
        </p:xfrm>
        <a:graphic>
          <a:graphicData uri="http://schemas.openxmlformats.org/presentationml/2006/ole">
            <mc:AlternateContent xmlns:mc="http://schemas.openxmlformats.org/markup-compatibility/2006">
              <mc:Choice xmlns:v="urn:schemas-microsoft-com:vml" Requires="v">
                <p:oleObj name="Prism 9" r:id="rId4" imgW="3828243" imgH="2734558" progId="Prism9.Document">
                  <p:embed/>
                </p:oleObj>
              </mc:Choice>
              <mc:Fallback>
                <p:oleObj name="Prism 9" r:id="rId4" imgW="3828243" imgH="2734558" progId="Prism9.Document">
                  <p:embed/>
                  <p:pic>
                    <p:nvPicPr>
                      <p:cNvPr id="8" name="Object 7">
                        <a:extLst>
                          <a:ext uri="{FF2B5EF4-FFF2-40B4-BE49-F238E27FC236}">
                            <a16:creationId xmlns:a16="http://schemas.microsoft.com/office/drawing/2014/main" id="{2A160D61-AA39-4E21-D651-B1D1F4F6E231}"/>
                          </a:ext>
                        </a:extLst>
                      </p:cNvPr>
                      <p:cNvPicPr/>
                      <p:nvPr/>
                    </p:nvPicPr>
                    <p:blipFill>
                      <a:blip r:embed="rId5"/>
                      <a:stretch>
                        <a:fillRect/>
                      </a:stretch>
                    </p:blipFill>
                    <p:spPr>
                      <a:xfrm>
                        <a:off x="7033943" y="2151401"/>
                        <a:ext cx="4672281" cy="3339005"/>
                      </a:xfrm>
                      <a:prstGeom prst="rect">
                        <a:avLst/>
                      </a:prstGeom>
                    </p:spPr>
                  </p:pic>
                </p:oleObj>
              </mc:Fallback>
            </mc:AlternateContent>
          </a:graphicData>
        </a:graphic>
      </p:graphicFrame>
      <p:sp>
        <p:nvSpPr>
          <p:cNvPr id="9" name="textruta 21">
            <a:extLst>
              <a:ext uri="{FF2B5EF4-FFF2-40B4-BE49-F238E27FC236}">
                <a16:creationId xmlns:a16="http://schemas.microsoft.com/office/drawing/2014/main" id="{A2B15EC0-55EC-DD20-E0E6-EFC5613737EB}"/>
              </a:ext>
            </a:extLst>
          </p:cNvPr>
          <p:cNvSpPr txBox="1"/>
          <p:nvPr/>
        </p:nvSpPr>
        <p:spPr>
          <a:xfrm>
            <a:off x="4246346" y="2492092"/>
            <a:ext cx="2258952" cy="369332"/>
          </a:xfrm>
          <a:prstGeom prst="rect">
            <a:avLst/>
          </a:prstGeom>
          <a:noFill/>
        </p:spPr>
        <p:txBody>
          <a:bodyPr wrap="none" rtlCol="0">
            <a:spAutoFit/>
          </a:bodyPr>
          <a:lstStyle/>
          <a:p>
            <a:r>
              <a:rPr lang="en-GB" i="1" dirty="0">
                <a:latin typeface="Avenir Light" panose="020B0402020203020204" pitchFamily="34" charset="77"/>
                <a:ea typeface="Open Sans Light" panose="020B0306030504020204" pitchFamily="34" charset="0"/>
                <a:cs typeface="Open Sans Light" panose="020B0306030504020204" pitchFamily="34" charset="0"/>
              </a:rPr>
              <a:t>E. coli</a:t>
            </a:r>
            <a:r>
              <a:rPr lang="en-GB" dirty="0">
                <a:latin typeface="Avenir Light" panose="020B0402020203020204" pitchFamily="34" charset="77"/>
                <a:ea typeface="Open Sans Light" panose="020B0306030504020204" pitchFamily="34" charset="0"/>
                <a:cs typeface="Open Sans Light" panose="020B0306030504020204" pitchFamily="34" charset="0"/>
              </a:rPr>
              <a:t> inoculum size</a:t>
            </a:r>
            <a:endParaRPr lang="sv-SE" dirty="0">
              <a:latin typeface="Avenir Light" panose="020B0402020203020204" pitchFamily="34" charset="77"/>
              <a:ea typeface="Open Sans Light" panose="020B0306030504020204" pitchFamily="34" charset="0"/>
              <a:cs typeface="Open Sans Light" panose="020B0306030504020204" pitchFamily="34" charset="0"/>
            </a:endParaRPr>
          </a:p>
        </p:txBody>
      </p:sp>
      <p:sp>
        <p:nvSpPr>
          <p:cNvPr id="10" name="textruta 39">
            <a:extLst>
              <a:ext uri="{FF2B5EF4-FFF2-40B4-BE49-F238E27FC236}">
                <a16:creationId xmlns:a16="http://schemas.microsoft.com/office/drawing/2014/main" id="{B31E2F79-925B-1C7C-0B0B-D031F690BCDE}"/>
              </a:ext>
            </a:extLst>
          </p:cNvPr>
          <p:cNvSpPr txBox="1"/>
          <p:nvPr/>
        </p:nvSpPr>
        <p:spPr>
          <a:xfrm>
            <a:off x="8397739" y="2168926"/>
            <a:ext cx="3308485" cy="646331"/>
          </a:xfrm>
          <a:prstGeom prst="rect">
            <a:avLst/>
          </a:prstGeom>
          <a:solidFill>
            <a:schemeClr val="bg1"/>
          </a:solidFill>
        </p:spPr>
        <p:txBody>
          <a:bodyPr wrap="square">
            <a:spAutoFit/>
          </a:bodyPr>
          <a:lstStyle/>
          <a:p>
            <a:pPr algn="ctr"/>
            <a:r>
              <a:rPr lang="en-GB" dirty="0">
                <a:latin typeface="Avenir Light" panose="020B0402020203020204" pitchFamily="34" charset="77"/>
                <a:ea typeface="Open Sans Light" panose="020B0306030504020204" pitchFamily="34" charset="0"/>
                <a:cs typeface="Open Sans Light" panose="020B0306030504020204" pitchFamily="34" charset="0"/>
              </a:rPr>
              <a:t>detection time correlates to inoculum size</a:t>
            </a:r>
          </a:p>
        </p:txBody>
      </p:sp>
      <p:grpSp>
        <p:nvGrpSpPr>
          <p:cNvPr id="11" name="Group 5">
            <a:extLst>
              <a:ext uri="{FF2B5EF4-FFF2-40B4-BE49-F238E27FC236}">
                <a16:creationId xmlns:a16="http://schemas.microsoft.com/office/drawing/2014/main" id="{A47818C7-BD7F-B86A-3E76-4F2496418ADD}"/>
              </a:ext>
            </a:extLst>
          </p:cNvPr>
          <p:cNvGrpSpPr/>
          <p:nvPr/>
        </p:nvGrpSpPr>
        <p:grpSpPr>
          <a:xfrm>
            <a:off x="1515894" y="1927564"/>
            <a:ext cx="1776534" cy="749194"/>
            <a:chOff x="2358399" y="1933159"/>
            <a:chExt cx="1954188" cy="824113"/>
          </a:xfrm>
        </p:grpSpPr>
        <p:grpSp>
          <p:nvGrpSpPr>
            <p:cNvPr id="12" name="Group 6">
              <a:extLst>
                <a:ext uri="{FF2B5EF4-FFF2-40B4-BE49-F238E27FC236}">
                  <a16:creationId xmlns:a16="http://schemas.microsoft.com/office/drawing/2014/main" id="{C88580A2-AC6C-15BE-2B8D-92B15A3196E4}"/>
                </a:ext>
              </a:extLst>
            </p:cNvPr>
            <p:cNvGrpSpPr/>
            <p:nvPr/>
          </p:nvGrpSpPr>
          <p:grpSpPr>
            <a:xfrm>
              <a:off x="2358399" y="1933159"/>
              <a:ext cx="1260632" cy="824113"/>
              <a:chOff x="1507244" y="839305"/>
              <a:chExt cx="1260638" cy="824106"/>
            </a:xfrm>
          </p:grpSpPr>
          <p:sp>
            <p:nvSpPr>
              <p:cNvPr id="16" name="textruta 1">
                <a:extLst>
                  <a:ext uri="{FF2B5EF4-FFF2-40B4-BE49-F238E27FC236}">
                    <a16:creationId xmlns:a16="http://schemas.microsoft.com/office/drawing/2014/main" id="{2510C59C-EA41-360A-674C-7570573CE046}"/>
                  </a:ext>
                </a:extLst>
              </p:cNvPr>
              <p:cNvSpPr txBox="1"/>
              <p:nvPr/>
            </p:nvSpPr>
            <p:spPr>
              <a:xfrm>
                <a:off x="1507244" y="1144433"/>
                <a:ext cx="373823" cy="246218"/>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1000" dirty="0">
                    <a:latin typeface="Avenir Book" panose="02000503020000020003" pitchFamily="2" charset="0"/>
                  </a:rPr>
                  <a:t>10</a:t>
                </a:r>
                <a:r>
                  <a:rPr lang="sv-SE" sz="1000" baseline="30000" dirty="0">
                    <a:latin typeface="Avenir Book" panose="02000503020000020003" pitchFamily="2" charset="0"/>
                  </a:rPr>
                  <a:t>7</a:t>
                </a:r>
              </a:p>
            </p:txBody>
          </p:sp>
          <p:sp>
            <p:nvSpPr>
              <p:cNvPr id="17" name="textruta 9">
                <a:extLst>
                  <a:ext uri="{FF2B5EF4-FFF2-40B4-BE49-F238E27FC236}">
                    <a16:creationId xmlns:a16="http://schemas.microsoft.com/office/drawing/2014/main" id="{CCDE243D-0A3A-A49F-E3C8-ADF2EF62F744}"/>
                  </a:ext>
                </a:extLst>
              </p:cNvPr>
              <p:cNvSpPr txBox="1"/>
              <p:nvPr/>
            </p:nvSpPr>
            <p:spPr>
              <a:xfrm>
                <a:off x="2321561" y="839305"/>
                <a:ext cx="446321" cy="24621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1000">
                    <a:latin typeface="Avenir Book" panose="02000503020000020003" pitchFamily="2" charset="0"/>
                  </a:rPr>
                  <a:t>10</a:t>
                </a:r>
                <a:r>
                  <a:rPr lang="sv-SE" sz="1000" baseline="30000">
                    <a:latin typeface="Avenir Book" panose="02000503020000020003" pitchFamily="2" charset="0"/>
                  </a:rPr>
                  <a:t>4</a:t>
                </a:r>
              </a:p>
            </p:txBody>
          </p:sp>
          <p:sp>
            <p:nvSpPr>
              <p:cNvPr id="18" name="textruta 1">
                <a:extLst>
                  <a:ext uri="{FF2B5EF4-FFF2-40B4-BE49-F238E27FC236}">
                    <a16:creationId xmlns:a16="http://schemas.microsoft.com/office/drawing/2014/main" id="{EF39E681-48B4-D5F8-329A-2967EAD34BAC}"/>
                  </a:ext>
                </a:extLst>
              </p:cNvPr>
              <p:cNvSpPr txBox="1"/>
              <p:nvPr/>
            </p:nvSpPr>
            <p:spPr>
              <a:xfrm>
                <a:off x="2052308" y="1294081"/>
                <a:ext cx="373824" cy="246218"/>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1000">
                    <a:latin typeface="Avenir Book" panose="02000503020000020003" pitchFamily="2" charset="0"/>
                  </a:rPr>
                  <a:t>10</a:t>
                </a:r>
                <a:r>
                  <a:rPr lang="sv-SE" sz="1000" baseline="30000">
                    <a:latin typeface="Avenir Book" panose="02000503020000020003" pitchFamily="2" charset="0"/>
                  </a:rPr>
                  <a:t>5</a:t>
                </a:r>
              </a:p>
            </p:txBody>
          </p:sp>
          <p:sp>
            <p:nvSpPr>
              <p:cNvPr id="19" name="textruta 1">
                <a:extLst>
                  <a:ext uri="{FF2B5EF4-FFF2-40B4-BE49-F238E27FC236}">
                    <a16:creationId xmlns:a16="http://schemas.microsoft.com/office/drawing/2014/main" id="{755C788F-541D-145A-0B7B-BDFEC629EF0C}"/>
                  </a:ext>
                </a:extLst>
              </p:cNvPr>
              <p:cNvSpPr txBox="1"/>
              <p:nvPr/>
            </p:nvSpPr>
            <p:spPr>
              <a:xfrm>
                <a:off x="1776990" y="1417193"/>
                <a:ext cx="373823" cy="246218"/>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1000">
                    <a:latin typeface="Avenir Book" panose="02000503020000020003" pitchFamily="2" charset="0"/>
                  </a:rPr>
                  <a:t>10</a:t>
                </a:r>
                <a:r>
                  <a:rPr lang="sv-SE" sz="1000" baseline="30000">
                    <a:latin typeface="Avenir Book" panose="02000503020000020003" pitchFamily="2" charset="0"/>
                  </a:rPr>
                  <a:t>6</a:t>
                </a:r>
              </a:p>
            </p:txBody>
          </p:sp>
        </p:grpSp>
        <p:sp>
          <p:nvSpPr>
            <p:cNvPr id="13" name="textruta 1">
              <a:extLst>
                <a:ext uri="{FF2B5EF4-FFF2-40B4-BE49-F238E27FC236}">
                  <a16:creationId xmlns:a16="http://schemas.microsoft.com/office/drawing/2014/main" id="{3075EE82-89E5-5AA0-E0BF-B58E7800B224}"/>
                </a:ext>
              </a:extLst>
            </p:cNvPr>
            <p:cNvSpPr txBox="1"/>
            <p:nvPr/>
          </p:nvSpPr>
          <p:spPr>
            <a:xfrm>
              <a:off x="3457692" y="2179381"/>
              <a:ext cx="373820"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1000">
                  <a:latin typeface="Avenir Book" panose="02000503020000020003" pitchFamily="2" charset="0"/>
                </a:rPr>
                <a:t>10</a:t>
              </a:r>
              <a:r>
                <a:rPr lang="sv-SE" sz="1000" baseline="30000">
                  <a:latin typeface="Avenir Book" panose="02000503020000020003" pitchFamily="2" charset="0"/>
                </a:rPr>
                <a:t>3</a:t>
              </a:r>
            </a:p>
          </p:txBody>
        </p:sp>
        <p:sp>
          <p:nvSpPr>
            <p:cNvPr id="14" name="textruta 1">
              <a:extLst>
                <a:ext uri="{FF2B5EF4-FFF2-40B4-BE49-F238E27FC236}">
                  <a16:creationId xmlns:a16="http://schemas.microsoft.com/office/drawing/2014/main" id="{D07E2935-AE14-05D2-4A68-85263309B41C}"/>
                </a:ext>
              </a:extLst>
            </p:cNvPr>
            <p:cNvSpPr txBox="1"/>
            <p:nvPr/>
          </p:nvSpPr>
          <p:spPr>
            <a:xfrm>
              <a:off x="3703534" y="2302490"/>
              <a:ext cx="373820"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1000">
                  <a:latin typeface="Avenir Book" panose="02000503020000020003" pitchFamily="2" charset="0"/>
                </a:rPr>
                <a:t>10</a:t>
              </a:r>
              <a:r>
                <a:rPr lang="sv-SE" sz="1000" baseline="30000">
                  <a:latin typeface="Avenir Book" panose="02000503020000020003" pitchFamily="2" charset="0"/>
                </a:rPr>
                <a:t>2</a:t>
              </a:r>
            </a:p>
          </p:txBody>
        </p:sp>
        <p:sp>
          <p:nvSpPr>
            <p:cNvPr id="15" name="textruta 1">
              <a:extLst>
                <a:ext uri="{FF2B5EF4-FFF2-40B4-BE49-F238E27FC236}">
                  <a16:creationId xmlns:a16="http://schemas.microsoft.com/office/drawing/2014/main" id="{BEC30E87-08EB-3DC9-946E-320D59D2FB7F}"/>
                </a:ext>
              </a:extLst>
            </p:cNvPr>
            <p:cNvSpPr txBox="1"/>
            <p:nvPr/>
          </p:nvSpPr>
          <p:spPr>
            <a:xfrm>
              <a:off x="3986857" y="2348570"/>
              <a:ext cx="325730"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1000">
                  <a:latin typeface="Avenir Book" panose="02000503020000020003" pitchFamily="2" charset="0"/>
                </a:rPr>
                <a:t>10</a:t>
              </a:r>
              <a:endParaRPr lang="sv-SE" sz="1000" baseline="30000">
                <a:latin typeface="Avenir Book" panose="02000503020000020003" pitchFamily="2" charset="0"/>
              </a:endParaRPr>
            </a:p>
          </p:txBody>
        </p:sp>
      </p:grpSp>
    </p:spTree>
    <p:extLst>
      <p:ext uri="{BB962C8B-B14F-4D97-AF65-F5344CB8AC3E}">
        <p14:creationId xmlns:p14="http://schemas.microsoft.com/office/powerpoint/2010/main" val="284666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E937-8BBA-C850-DD3D-CA6E0B439B39}"/>
              </a:ext>
            </a:extLst>
          </p:cNvPr>
          <p:cNvSpPr>
            <a:spLocks noGrp="1"/>
          </p:cNvSpPr>
          <p:nvPr>
            <p:ph type="title"/>
          </p:nvPr>
        </p:nvSpPr>
        <p:spPr/>
        <p:txBody>
          <a:bodyPr/>
          <a:lstStyle/>
          <a:p>
            <a:r>
              <a:rPr lang="en-US" dirty="0"/>
              <a:t>Biocalorimetry is direct and continuous </a:t>
            </a:r>
            <a:endParaRPr lang="en-SE" dirty="0"/>
          </a:p>
        </p:txBody>
      </p:sp>
      <p:sp>
        <p:nvSpPr>
          <p:cNvPr id="3" name="Content Placeholder 2">
            <a:extLst>
              <a:ext uri="{FF2B5EF4-FFF2-40B4-BE49-F238E27FC236}">
                <a16:creationId xmlns:a16="http://schemas.microsoft.com/office/drawing/2014/main" id="{80D11835-7AEE-074A-4742-F8BD494209B1}"/>
              </a:ext>
            </a:extLst>
          </p:cNvPr>
          <p:cNvSpPr>
            <a:spLocks noGrp="1"/>
          </p:cNvSpPr>
          <p:nvPr>
            <p:ph idx="1"/>
          </p:nvPr>
        </p:nvSpPr>
        <p:spPr>
          <a:xfrm>
            <a:off x="436892" y="1950775"/>
            <a:ext cx="5397851" cy="4351338"/>
          </a:xfrm>
        </p:spPr>
        <p:txBody>
          <a:bodyPr/>
          <a:lstStyle/>
          <a:p>
            <a:r>
              <a:rPr lang="en-US" dirty="0"/>
              <a:t>See what happens when it happens </a:t>
            </a:r>
          </a:p>
          <a:p>
            <a:r>
              <a:rPr lang="en-US" dirty="0"/>
              <a:t>No sampling – kinetic information</a:t>
            </a:r>
          </a:p>
          <a:p>
            <a:r>
              <a:rPr lang="en-US" dirty="0"/>
              <a:t>Not an endpoint measurement</a:t>
            </a:r>
          </a:p>
          <a:p>
            <a:pPr marL="0" indent="0">
              <a:buNone/>
            </a:pPr>
            <a:endParaRPr lang="en-SE" dirty="0"/>
          </a:p>
        </p:txBody>
      </p:sp>
      <p:pic>
        <p:nvPicPr>
          <p:cNvPr id="7" name="Picture 6">
            <a:extLst>
              <a:ext uri="{FF2B5EF4-FFF2-40B4-BE49-F238E27FC236}">
                <a16:creationId xmlns:a16="http://schemas.microsoft.com/office/drawing/2014/main" id="{FD3057ED-13DF-248B-6A19-369FF4FEB33D}"/>
              </a:ext>
            </a:extLst>
          </p:cNvPr>
          <p:cNvPicPr>
            <a:picLocks noChangeAspect="1"/>
          </p:cNvPicPr>
          <p:nvPr/>
        </p:nvPicPr>
        <p:blipFill rotWithShape="1">
          <a:blip r:embed="rId2"/>
          <a:srcRect l="7253"/>
          <a:stretch/>
        </p:blipFill>
        <p:spPr>
          <a:xfrm>
            <a:off x="6257823" y="1259562"/>
            <a:ext cx="3958027" cy="2787910"/>
          </a:xfrm>
          <a:prstGeom prst="rect">
            <a:avLst/>
          </a:prstGeom>
        </p:spPr>
      </p:pic>
      <p:pic>
        <p:nvPicPr>
          <p:cNvPr id="8" name="Picture 7">
            <a:extLst>
              <a:ext uri="{FF2B5EF4-FFF2-40B4-BE49-F238E27FC236}">
                <a16:creationId xmlns:a16="http://schemas.microsoft.com/office/drawing/2014/main" id="{B4567F2D-2F80-2F6A-6AD3-DE0486C64115}"/>
              </a:ext>
            </a:extLst>
          </p:cNvPr>
          <p:cNvPicPr>
            <a:picLocks noChangeAspect="1"/>
          </p:cNvPicPr>
          <p:nvPr/>
        </p:nvPicPr>
        <p:blipFill rotWithShape="1">
          <a:blip r:embed="rId3"/>
          <a:srcRect l="4555" t="49631" r="51696"/>
          <a:stretch/>
        </p:blipFill>
        <p:spPr>
          <a:xfrm>
            <a:off x="6257823" y="3821638"/>
            <a:ext cx="3376034" cy="2731556"/>
          </a:xfrm>
          <a:prstGeom prst="rect">
            <a:avLst/>
          </a:prstGeom>
        </p:spPr>
      </p:pic>
      <p:pic>
        <p:nvPicPr>
          <p:cNvPr id="4" name="Picture 3">
            <a:extLst>
              <a:ext uri="{FF2B5EF4-FFF2-40B4-BE49-F238E27FC236}">
                <a16:creationId xmlns:a16="http://schemas.microsoft.com/office/drawing/2014/main" id="{71F53028-8991-F034-51AB-697BAA005C38}"/>
              </a:ext>
            </a:extLst>
          </p:cNvPr>
          <p:cNvPicPr>
            <a:picLocks noChangeAspect="1"/>
          </p:cNvPicPr>
          <p:nvPr/>
        </p:nvPicPr>
        <p:blipFill>
          <a:blip r:embed="rId4"/>
          <a:stretch>
            <a:fillRect/>
          </a:stretch>
        </p:blipFill>
        <p:spPr>
          <a:xfrm>
            <a:off x="4384925" y="6562200"/>
            <a:ext cx="3958027" cy="309989"/>
          </a:xfrm>
          <a:prstGeom prst="rect">
            <a:avLst/>
          </a:prstGeom>
        </p:spPr>
      </p:pic>
    </p:spTree>
    <p:extLst>
      <p:ext uri="{BB962C8B-B14F-4D97-AF65-F5344CB8AC3E}">
        <p14:creationId xmlns:p14="http://schemas.microsoft.com/office/powerpoint/2010/main" val="55024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14C7-E779-23EC-C5C1-499DC1B7B626}"/>
              </a:ext>
            </a:extLst>
          </p:cNvPr>
          <p:cNvSpPr>
            <a:spLocks noGrp="1"/>
          </p:cNvSpPr>
          <p:nvPr>
            <p:ph type="title"/>
          </p:nvPr>
        </p:nvSpPr>
        <p:spPr>
          <a:xfrm>
            <a:off x="489857" y="241980"/>
            <a:ext cx="10515600" cy="1325563"/>
          </a:xfrm>
        </p:spPr>
        <p:txBody>
          <a:bodyPr>
            <a:normAutofit/>
          </a:bodyPr>
          <a:lstStyle/>
          <a:p>
            <a:r>
              <a:rPr lang="en-US" dirty="0"/>
              <a:t>Heat does not come in different colors </a:t>
            </a:r>
            <a:endParaRPr lang="en-SE" dirty="0"/>
          </a:p>
        </p:txBody>
      </p:sp>
      <p:sp>
        <p:nvSpPr>
          <p:cNvPr id="3" name="Content Placeholder 2">
            <a:extLst>
              <a:ext uri="{FF2B5EF4-FFF2-40B4-BE49-F238E27FC236}">
                <a16:creationId xmlns:a16="http://schemas.microsoft.com/office/drawing/2014/main" id="{78EF1BEF-8D89-2C6F-785F-060B7B7F9EB1}"/>
              </a:ext>
            </a:extLst>
          </p:cNvPr>
          <p:cNvSpPr>
            <a:spLocks noGrp="1"/>
          </p:cNvSpPr>
          <p:nvPr>
            <p:ph idx="1"/>
          </p:nvPr>
        </p:nvSpPr>
        <p:spPr>
          <a:xfrm>
            <a:off x="489857" y="1567543"/>
            <a:ext cx="11383941" cy="4789713"/>
          </a:xfrm>
        </p:spPr>
        <p:txBody>
          <a:bodyPr>
            <a:normAutofit/>
          </a:bodyPr>
          <a:lstStyle/>
          <a:p>
            <a:pPr marL="0" indent="0">
              <a:buNone/>
            </a:pPr>
            <a:r>
              <a:rPr lang="en-US" dirty="0"/>
              <a:t>The general and non-destructive nature of heat measurements makes calorimetry an ideal detector of unknown phenomena. </a:t>
            </a:r>
          </a:p>
          <a:p>
            <a:pPr marL="0" indent="0">
              <a:buNone/>
            </a:pPr>
            <a:br>
              <a:rPr lang="en-US" dirty="0"/>
            </a:br>
            <a:r>
              <a:rPr lang="en-US" dirty="0"/>
              <a:t>Detect </a:t>
            </a:r>
            <a:r>
              <a:rPr lang="en-US" sz="2800" dirty="0"/>
              <a:t>complex events which otherwise </a:t>
            </a:r>
            <a:br>
              <a:rPr lang="en-US" sz="2800" dirty="0"/>
            </a:br>
            <a:r>
              <a:rPr lang="en-US" sz="2800" dirty="0"/>
              <a:t>may escape unnoticed</a:t>
            </a:r>
          </a:p>
          <a:p>
            <a:pPr marL="0" indent="0">
              <a:buNone/>
            </a:pPr>
            <a:br>
              <a:rPr lang="en-US" sz="2800" dirty="0"/>
            </a:br>
            <a:r>
              <a:rPr lang="en-US" dirty="0"/>
              <a:t>However, calorimetric results contain </a:t>
            </a:r>
            <a:br>
              <a:rPr lang="en-US" dirty="0"/>
            </a:br>
            <a:r>
              <a:rPr lang="en-US" dirty="0"/>
              <a:t>no specific information about the </a:t>
            </a:r>
            <a:br>
              <a:rPr lang="en-US" dirty="0"/>
            </a:br>
            <a:r>
              <a:rPr lang="en-US" dirty="0"/>
              <a:t>detected phenomena </a:t>
            </a:r>
          </a:p>
          <a:p>
            <a:pPr marL="0" indent="0">
              <a:buNone/>
            </a:pPr>
            <a:br>
              <a:rPr lang="en-US" sz="2800" dirty="0"/>
            </a:br>
            <a:r>
              <a:rPr lang="en-US" dirty="0"/>
              <a:t>		</a:t>
            </a:r>
            <a:endParaRPr lang="en-SE" dirty="0"/>
          </a:p>
        </p:txBody>
      </p:sp>
      <p:pic>
        <p:nvPicPr>
          <p:cNvPr id="5" name="Picture 4">
            <a:extLst>
              <a:ext uri="{FF2B5EF4-FFF2-40B4-BE49-F238E27FC236}">
                <a16:creationId xmlns:a16="http://schemas.microsoft.com/office/drawing/2014/main" id="{AE63DD67-A19E-9032-3288-2524984F8594}"/>
              </a:ext>
            </a:extLst>
          </p:cNvPr>
          <p:cNvPicPr>
            <a:picLocks noChangeAspect="1"/>
          </p:cNvPicPr>
          <p:nvPr/>
        </p:nvPicPr>
        <p:blipFill rotWithShape="1">
          <a:blip r:embed="rId3"/>
          <a:srcRect l="48155" r="5191" b="50028"/>
          <a:stretch/>
        </p:blipFill>
        <p:spPr>
          <a:xfrm>
            <a:off x="6925821" y="2471056"/>
            <a:ext cx="5059102" cy="3810001"/>
          </a:xfrm>
          <a:prstGeom prst="rect">
            <a:avLst/>
          </a:prstGeom>
        </p:spPr>
      </p:pic>
      <p:pic>
        <p:nvPicPr>
          <p:cNvPr id="4" name="Picture 3">
            <a:extLst>
              <a:ext uri="{FF2B5EF4-FFF2-40B4-BE49-F238E27FC236}">
                <a16:creationId xmlns:a16="http://schemas.microsoft.com/office/drawing/2014/main" id="{549035E4-A6DA-23AE-B9BA-45AF4D558A85}"/>
              </a:ext>
            </a:extLst>
          </p:cNvPr>
          <p:cNvPicPr>
            <a:picLocks noChangeAspect="1"/>
          </p:cNvPicPr>
          <p:nvPr/>
        </p:nvPicPr>
        <p:blipFill>
          <a:blip r:embed="rId4"/>
          <a:stretch>
            <a:fillRect/>
          </a:stretch>
        </p:blipFill>
        <p:spPr>
          <a:xfrm>
            <a:off x="3901519" y="6577081"/>
            <a:ext cx="4388961" cy="343739"/>
          </a:xfrm>
          <a:prstGeom prst="rect">
            <a:avLst/>
          </a:prstGeom>
        </p:spPr>
      </p:pic>
    </p:spTree>
    <p:extLst>
      <p:ext uri="{BB962C8B-B14F-4D97-AF65-F5344CB8AC3E}">
        <p14:creationId xmlns:p14="http://schemas.microsoft.com/office/powerpoint/2010/main" val="209892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177167-82BF-7DD3-E6DC-BF1110715390}"/>
              </a:ext>
            </a:extLst>
          </p:cNvPr>
          <p:cNvSpPr>
            <a:spLocks noGrp="1"/>
          </p:cNvSpPr>
          <p:nvPr>
            <p:ph type="title"/>
          </p:nvPr>
        </p:nvSpPr>
        <p:spPr>
          <a:xfrm>
            <a:off x="638503" y="102123"/>
            <a:ext cx="10515600" cy="1325563"/>
          </a:xfrm>
        </p:spPr>
        <p:txBody>
          <a:bodyPr/>
          <a:lstStyle/>
          <a:p>
            <a:r>
              <a:rPr lang="fr-FR" dirty="0"/>
              <a:t>A unique &amp; </a:t>
            </a:r>
            <a:r>
              <a:rPr lang="fr-FR" dirty="0" err="1"/>
              <a:t>informationrich</a:t>
            </a:r>
            <a:r>
              <a:rPr lang="fr-FR" dirty="0"/>
              <a:t> technique </a:t>
            </a:r>
            <a:endParaRPr lang="en-SE" dirty="0"/>
          </a:p>
        </p:txBody>
      </p:sp>
      <p:grpSp>
        <p:nvGrpSpPr>
          <p:cNvPr id="7" name="Group 6">
            <a:extLst>
              <a:ext uri="{FF2B5EF4-FFF2-40B4-BE49-F238E27FC236}">
                <a16:creationId xmlns:a16="http://schemas.microsoft.com/office/drawing/2014/main" id="{2122B86B-80BA-D88B-40D5-B480E4108594}"/>
              </a:ext>
            </a:extLst>
          </p:cNvPr>
          <p:cNvGrpSpPr/>
          <p:nvPr/>
        </p:nvGrpSpPr>
        <p:grpSpPr>
          <a:xfrm>
            <a:off x="506442" y="1933903"/>
            <a:ext cx="6006416" cy="3176568"/>
            <a:chOff x="506442" y="1779952"/>
            <a:chExt cx="5705171" cy="2983682"/>
          </a:xfrm>
        </p:grpSpPr>
        <p:pic>
          <p:nvPicPr>
            <p:cNvPr id="4" name="Picture 3">
              <a:extLst>
                <a:ext uri="{FF2B5EF4-FFF2-40B4-BE49-F238E27FC236}">
                  <a16:creationId xmlns:a16="http://schemas.microsoft.com/office/drawing/2014/main" id="{B8B3D3BF-85AC-2FE9-0B93-AA0109C87E8B}"/>
                </a:ext>
              </a:extLst>
            </p:cNvPr>
            <p:cNvPicPr>
              <a:picLocks noChangeAspect="1"/>
            </p:cNvPicPr>
            <p:nvPr/>
          </p:nvPicPr>
          <p:blipFill>
            <a:blip r:embed="rId3"/>
            <a:stretch>
              <a:fillRect/>
            </a:stretch>
          </p:blipFill>
          <p:spPr>
            <a:xfrm>
              <a:off x="506442" y="1930632"/>
              <a:ext cx="5705171" cy="2833002"/>
            </a:xfrm>
            <a:prstGeom prst="rect">
              <a:avLst/>
            </a:prstGeom>
          </p:spPr>
        </p:pic>
        <p:sp>
          <p:nvSpPr>
            <p:cNvPr id="6" name="TextBox 5">
              <a:extLst>
                <a:ext uri="{FF2B5EF4-FFF2-40B4-BE49-F238E27FC236}">
                  <a16:creationId xmlns:a16="http://schemas.microsoft.com/office/drawing/2014/main" id="{92A41860-8403-E2C9-BE91-25185E524219}"/>
                </a:ext>
              </a:extLst>
            </p:cNvPr>
            <p:cNvSpPr txBox="1"/>
            <p:nvPr/>
          </p:nvSpPr>
          <p:spPr>
            <a:xfrm>
              <a:off x="3268718" y="2428844"/>
              <a:ext cx="1753278" cy="307777"/>
            </a:xfrm>
            <a:prstGeom prst="rect">
              <a:avLst/>
            </a:prstGeom>
            <a:noFill/>
          </p:spPr>
          <p:txBody>
            <a:bodyPr wrap="square" rtlCol="0">
              <a:spAutoFit/>
            </a:bodyPr>
            <a:lstStyle/>
            <a:p>
              <a:r>
                <a:rPr lang="en-US" sz="1400" dirty="0"/>
                <a:t>Area under curve</a:t>
              </a:r>
              <a:endParaRPr lang="en-SE" sz="1400" dirty="0"/>
            </a:p>
          </p:txBody>
        </p:sp>
        <p:cxnSp>
          <p:nvCxnSpPr>
            <p:cNvPr id="8" name="Straight Arrow Connector 7">
              <a:extLst>
                <a:ext uri="{FF2B5EF4-FFF2-40B4-BE49-F238E27FC236}">
                  <a16:creationId xmlns:a16="http://schemas.microsoft.com/office/drawing/2014/main" id="{479CCBB3-D1B1-1864-CA99-FA998733A96A}"/>
                </a:ext>
              </a:extLst>
            </p:cNvPr>
            <p:cNvCxnSpPr/>
            <p:nvPr/>
          </p:nvCxnSpPr>
          <p:spPr>
            <a:xfrm flipH="1">
              <a:off x="2669628" y="2327673"/>
              <a:ext cx="599089" cy="51012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B988BC-3EF9-EB84-6169-0CB056827790}"/>
                </a:ext>
              </a:extLst>
            </p:cNvPr>
            <p:cNvSpPr txBox="1"/>
            <p:nvPr/>
          </p:nvSpPr>
          <p:spPr>
            <a:xfrm>
              <a:off x="2119308" y="1779952"/>
              <a:ext cx="1699728" cy="307777"/>
            </a:xfrm>
            <a:prstGeom prst="rect">
              <a:avLst/>
            </a:prstGeom>
            <a:noFill/>
          </p:spPr>
          <p:txBody>
            <a:bodyPr wrap="square" rtlCol="0">
              <a:spAutoFit/>
            </a:bodyPr>
            <a:lstStyle/>
            <a:p>
              <a:r>
                <a:rPr lang="en-US" sz="1400" dirty="0"/>
                <a:t>Peak height</a:t>
              </a:r>
            </a:p>
          </p:txBody>
        </p:sp>
        <p:sp>
          <p:nvSpPr>
            <p:cNvPr id="10" name="TextBox 9">
              <a:extLst>
                <a:ext uri="{FF2B5EF4-FFF2-40B4-BE49-F238E27FC236}">
                  <a16:creationId xmlns:a16="http://schemas.microsoft.com/office/drawing/2014/main" id="{4589B570-446A-FD5D-19DC-4FD25D6C3086}"/>
                </a:ext>
              </a:extLst>
            </p:cNvPr>
            <p:cNvSpPr txBox="1"/>
            <p:nvPr/>
          </p:nvSpPr>
          <p:spPr>
            <a:xfrm>
              <a:off x="915083" y="2177997"/>
              <a:ext cx="1785391" cy="307777"/>
            </a:xfrm>
            <a:prstGeom prst="rect">
              <a:avLst/>
            </a:prstGeom>
            <a:noFill/>
          </p:spPr>
          <p:txBody>
            <a:bodyPr wrap="square" rtlCol="0">
              <a:spAutoFit/>
            </a:bodyPr>
            <a:lstStyle/>
            <a:p>
              <a:r>
                <a:rPr lang="en-US" sz="1400" dirty="0"/>
                <a:t>Time to peak (TTP)</a:t>
              </a:r>
              <a:endParaRPr lang="en-SE" sz="1400" dirty="0"/>
            </a:p>
          </p:txBody>
        </p:sp>
        <p:cxnSp>
          <p:nvCxnSpPr>
            <p:cNvPr id="12" name="Straight Arrow Connector 11">
              <a:extLst>
                <a:ext uri="{FF2B5EF4-FFF2-40B4-BE49-F238E27FC236}">
                  <a16:creationId xmlns:a16="http://schemas.microsoft.com/office/drawing/2014/main" id="{9B23E28D-6D52-9C28-C775-7785231E3BEA}"/>
                </a:ext>
              </a:extLst>
            </p:cNvPr>
            <p:cNvCxnSpPr/>
            <p:nvPr/>
          </p:nvCxnSpPr>
          <p:spPr>
            <a:xfrm>
              <a:off x="2764218" y="2197491"/>
              <a:ext cx="0" cy="2059199"/>
            </a:xfrm>
            <a:prstGeom prst="straightConnector1">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20EA47E-104C-FD58-FDE8-8FAE67540FC0}"/>
                </a:ext>
              </a:extLst>
            </p:cNvPr>
            <p:cNvCxnSpPr/>
            <p:nvPr/>
          </p:nvCxnSpPr>
          <p:spPr>
            <a:xfrm flipV="1">
              <a:off x="945931" y="2177997"/>
              <a:ext cx="1723697" cy="19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9F9BBEEA-ED20-6843-7BB6-7312E29761A6}"/>
              </a:ext>
            </a:extLst>
          </p:cNvPr>
          <p:cNvPicPr>
            <a:picLocks noChangeAspect="1"/>
          </p:cNvPicPr>
          <p:nvPr/>
        </p:nvPicPr>
        <p:blipFill rotWithShape="1">
          <a:blip r:embed="rId4"/>
          <a:srcRect t="47146"/>
          <a:stretch/>
        </p:blipFill>
        <p:spPr>
          <a:xfrm>
            <a:off x="6837598" y="1258957"/>
            <a:ext cx="4202204" cy="2833002"/>
          </a:xfrm>
          <a:prstGeom prst="rect">
            <a:avLst/>
          </a:prstGeom>
        </p:spPr>
      </p:pic>
      <p:pic>
        <p:nvPicPr>
          <p:cNvPr id="3" name="Picture 2">
            <a:extLst>
              <a:ext uri="{FF2B5EF4-FFF2-40B4-BE49-F238E27FC236}">
                <a16:creationId xmlns:a16="http://schemas.microsoft.com/office/drawing/2014/main" id="{3531F14B-C6C6-73B9-361F-E2092CB77BDA}"/>
              </a:ext>
            </a:extLst>
          </p:cNvPr>
          <p:cNvPicPr>
            <a:picLocks noChangeAspect="1"/>
          </p:cNvPicPr>
          <p:nvPr/>
        </p:nvPicPr>
        <p:blipFill>
          <a:blip r:embed="rId5"/>
          <a:stretch>
            <a:fillRect/>
          </a:stretch>
        </p:blipFill>
        <p:spPr>
          <a:xfrm>
            <a:off x="7049143" y="4091959"/>
            <a:ext cx="3665919" cy="2658410"/>
          </a:xfrm>
          <a:prstGeom prst="rect">
            <a:avLst/>
          </a:prstGeom>
        </p:spPr>
      </p:pic>
      <p:pic>
        <p:nvPicPr>
          <p:cNvPr id="2" name="Picture 1">
            <a:extLst>
              <a:ext uri="{FF2B5EF4-FFF2-40B4-BE49-F238E27FC236}">
                <a16:creationId xmlns:a16="http://schemas.microsoft.com/office/drawing/2014/main" id="{9912822F-9251-0679-8B20-BB2D146B54DB}"/>
              </a:ext>
            </a:extLst>
          </p:cNvPr>
          <p:cNvPicPr>
            <a:picLocks noChangeAspect="1"/>
          </p:cNvPicPr>
          <p:nvPr/>
        </p:nvPicPr>
        <p:blipFill>
          <a:blip r:embed="rId6"/>
          <a:stretch>
            <a:fillRect/>
          </a:stretch>
        </p:blipFill>
        <p:spPr>
          <a:xfrm>
            <a:off x="3993948" y="6598471"/>
            <a:ext cx="3208385" cy="303796"/>
          </a:xfrm>
          <a:prstGeom prst="rect">
            <a:avLst/>
          </a:prstGeom>
        </p:spPr>
      </p:pic>
    </p:spTree>
    <p:extLst>
      <p:ext uri="{BB962C8B-B14F-4D97-AF65-F5344CB8AC3E}">
        <p14:creationId xmlns:p14="http://schemas.microsoft.com/office/powerpoint/2010/main" val="3156630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1397B6-3B98-4BD5-26F5-5E32C28FA11F}"/>
              </a:ext>
            </a:extLst>
          </p:cNvPr>
          <p:cNvSpPr>
            <a:spLocks noGrp="1"/>
          </p:cNvSpPr>
          <p:nvPr>
            <p:ph type="title"/>
          </p:nvPr>
        </p:nvSpPr>
        <p:spPr/>
        <p:txBody>
          <a:bodyPr/>
          <a:lstStyle/>
          <a:p>
            <a:r>
              <a:rPr lang="sv-SE" dirty="0" err="1"/>
              <a:t>Qualitative</a:t>
            </a:r>
            <a:r>
              <a:rPr lang="sv-SE" dirty="0"/>
              <a:t> and </a:t>
            </a:r>
            <a:r>
              <a:rPr lang="sv-SE" dirty="0" err="1"/>
              <a:t>Quantitative</a:t>
            </a:r>
            <a:r>
              <a:rPr lang="sv-SE" dirty="0"/>
              <a:t> </a:t>
            </a:r>
            <a:r>
              <a:rPr lang="sv-SE" dirty="0" err="1"/>
              <a:t>Analysis</a:t>
            </a:r>
            <a:endParaRPr lang="en-SE" dirty="0"/>
          </a:p>
        </p:txBody>
      </p:sp>
      <p:sp>
        <p:nvSpPr>
          <p:cNvPr id="6" name="Text Placeholder 5">
            <a:extLst>
              <a:ext uri="{FF2B5EF4-FFF2-40B4-BE49-F238E27FC236}">
                <a16:creationId xmlns:a16="http://schemas.microsoft.com/office/drawing/2014/main" id="{52FCD825-860E-A999-BC19-36AAF318C8D5}"/>
              </a:ext>
            </a:extLst>
          </p:cNvPr>
          <p:cNvSpPr>
            <a:spLocks noGrp="1"/>
          </p:cNvSpPr>
          <p:nvPr>
            <p:ph type="body" idx="1"/>
          </p:nvPr>
        </p:nvSpPr>
        <p:spPr/>
        <p:txBody>
          <a:bodyPr/>
          <a:lstStyle/>
          <a:p>
            <a:r>
              <a:rPr lang="en-US" dirty="0"/>
              <a:t>Microorganisms</a:t>
            </a:r>
            <a:endParaRPr lang="en-SE" dirty="0"/>
          </a:p>
        </p:txBody>
      </p:sp>
      <p:sp>
        <p:nvSpPr>
          <p:cNvPr id="7" name="Content Placeholder 6">
            <a:extLst>
              <a:ext uri="{FF2B5EF4-FFF2-40B4-BE49-F238E27FC236}">
                <a16:creationId xmlns:a16="http://schemas.microsoft.com/office/drawing/2014/main" id="{6CE27741-23BB-4161-51EA-C70BAD05D9D0}"/>
              </a:ext>
            </a:extLst>
          </p:cNvPr>
          <p:cNvSpPr>
            <a:spLocks noGrp="1"/>
          </p:cNvSpPr>
          <p:nvPr>
            <p:ph sz="half" idx="2"/>
          </p:nvPr>
        </p:nvSpPr>
        <p:spPr/>
        <p:txBody>
          <a:bodyPr/>
          <a:lstStyle/>
          <a:p>
            <a:r>
              <a:rPr lang="sv-SE" dirty="0"/>
              <a:t>Metabolism &amp; </a:t>
            </a:r>
            <a:r>
              <a:rPr lang="sv-SE" dirty="0" err="1"/>
              <a:t>Growth</a:t>
            </a:r>
            <a:endParaRPr lang="sv-SE" dirty="0"/>
          </a:p>
          <a:p>
            <a:r>
              <a:rPr lang="sv-SE" dirty="0"/>
              <a:t>Biofilm formation</a:t>
            </a:r>
          </a:p>
          <a:p>
            <a:r>
              <a:rPr lang="sv-SE" dirty="0" err="1"/>
              <a:t>Detection</a:t>
            </a:r>
            <a:endParaRPr lang="sv-SE" dirty="0"/>
          </a:p>
          <a:p>
            <a:r>
              <a:rPr lang="sv-SE" dirty="0" err="1"/>
              <a:t>Identification</a:t>
            </a:r>
            <a:endParaRPr lang="sv-SE" dirty="0"/>
          </a:p>
          <a:p>
            <a:r>
              <a:rPr lang="sv-SE" dirty="0"/>
              <a:t>AST</a:t>
            </a:r>
          </a:p>
          <a:p>
            <a:r>
              <a:rPr lang="sv-SE" dirty="0" err="1"/>
              <a:t>Fingerprinting</a:t>
            </a:r>
            <a:endParaRPr lang="sv-SE" dirty="0"/>
          </a:p>
          <a:p>
            <a:endParaRPr lang="en-SE" dirty="0"/>
          </a:p>
        </p:txBody>
      </p:sp>
      <p:sp>
        <p:nvSpPr>
          <p:cNvPr id="8" name="Text Placeholder 7">
            <a:extLst>
              <a:ext uri="{FF2B5EF4-FFF2-40B4-BE49-F238E27FC236}">
                <a16:creationId xmlns:a16="http://schemas.microsoft.com/office/drawing/2014/main" id="{0CC2A014-4BD8-A128-48B3-CD3045066E6B}"/>
              </a:ext>
            </a:extLst>
          </p:cNvPr>
          <p:cNvSpPr>
            <a:spLocks noGrp="1"/>
          </p:cNvSpPr>
          <p:nvPr>
            <p:ph type="body" sz="quarter" idx="3"/>
          </p:nvPr>
        </p:nvSpPr>
        <p:spPr/>
        <p:txBody>
          <a:bodyPr/>
          <a:lstStyle/>
          <a:p>
            <a:r>
              <a:rPr lang="en-US" dirty="0"/>
              <a:t>Cells</a:t>
            </a:r>
            <a:endParaRPr lang="en-SE" dirty="0"/>
          </a:p>
        </p:txBody>
      </p:sp>
      <p:sp>
        <p:nvSpPr>
          <p:cNvPr id="9" name="Content Placeholder 8">
            <a:extLst>
              <a:ext uri="{FF2B5EF4-FFF2-40B4-BE49-F238E27FC236}">
                <a16:creationId xmlns:a16="http://schemas.microsoft.com/office/drawing/2014/main" id="{F51243C5-6FEC-D13C-16DD-D9429790BE1F}"/>
              </a:ext>
            </a:extLst>
          </p:cNvPr>
          <p:cNvSpPr>
            <a:spLocks noGrp="1"/>
          </p:cNvSpPr>
          <p:nvPr>
            <p:ph sz="quarter" idx="4"/>
          </p:nvPr>
        </p:nvSpPr>
        <p:spPr/>
        <p:txBody>
          <a:bodyPr/>
          <a:lstStyle/>
          <a:p>
            <a:r>
              <a:rPr lang="sv-SE" dirty="0"/>
              <a:t>Metabolism</a:t>
            </a:r>
          </a:p>
          <a:p>
            <a:r>
              <a:rPr lang="en-US" dirty="0"/>
              <a:t>Proliferation</a:t>
            </a:r>
          </a:p>
          <a:p>
            <a:r>
              <a:rPr lang="en-US" dirty="0"/>
              <a:t>Comparative</a:t>
            </a:r>
          </a:p>
          <a:p>
            <a:r>
              <a:rPr lang="en-US" dirty="0"/>
              <a:t>Ranking</a:t>
            </a:r>
          </a:p>
          <a:p>
            <a:r>
              <a:rPr lang="en-US" dirty="0"/>
              <a:t>Effect of treatments</a:t>
            </a:r>
            <a:endParaRPr lang="en-SE" dirty="0"/>
          </a:p>
        </p:txBody>
      </p:sp>
    </p:spTree>
    <p:extLst>
      <p:ext uri="{BB962C8B-B14F-4D97-AF65-F5344CB8AC3E}">
        <p14:creationId xmlns:p14="http://schemas.microsoft.com/office/powerpoint/2010/main" val="80160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98AF-E9D6-E403-FA9B-18AEFE4F241E}"/>
              </a:ext>
            </a:extLst>
          </p:cNvPr>
          <p:cNvSpPr>
            <a:spLocks noGrp="1"/>
          </p:cNvSpPr>
          <p:nvPr>
            <p:ph type="title"/>
          </p:nvPr>
        </p:nvSpPr>
        <p:spPr/>
        <p:txBody>
          <a:bodyPr/>
          <a:lstStyle/>
          <a:p>
            <a:r>
              <a:rPr lang="en-US" dirty="0"/>
              <a:t>Biocalorimetry </a:t>
            </a:r>
            <a:br>
              <a:rPr lang="en-US" dirty="0"/>
            </a:br>
            <a:r>
              <a:rPr lang="en-US" dirty="0"/>
              <a:t>– Calorimetry of living system</a:t>
            </a:r>
            <a:endParaRPr lang="en-SE" dirty="0"/>
          </a:p>
        </p:txBody>
      </p:sp>
      <p:sp>
        <p:nvSpPr>
          <p:cNvPr id="3" name="Content Placeholder 2">
            <a:extLst>
              <a:ext uri="{FF2B5EF4-FFF2-40B4-BE49-F238E27FC236}">
                <a16:creationId xmlns:a16="http://schemas.microsoft.com/office/drawing/2014/main" id="{95BAAC2C-1B61-1383-56FB-0E37E8BE2434}"/>
              </a:ext>
            </a:extLst>
          </p:cNvPr>
          <p:cNvSpPr>
            <a:spLocks noGrp="1"/>
          </p:cNvSpPr>
          <p:nvPr>
            <p:ph sz="half" idx="1"/>
          </p:nvPr>
        </p:nvSpPr>
        <p:spPr>
          <a:xfrm>
            <a:off x="838200" y="2284217"/>
            <a:ext cx="5181600" cy="4351338"/>
          </a:xfrm>
        </p:spPr>
        <p:txBody>
          <a:bodyPr/>
          <a:lstStyle/>
          <a:p>
            <a:r>
              <a:rPr lang="en-US" dirty="0"/>
              <a:t>Calorimetry</a:t>
            </a:r>
          </a:p>
          <a:p>
            <a:r>
              <a:rPr lang="en-US" dirty="0"/>
              <a:t>Types of calorimetry</a:t>
            </a:r>
          </a:p>
          <a:p>
            <a:r>
              <a:rPr lang="en-US" dirty="0"/>
              <a:t>Calorimeter history</a:t>
            </a:r>
          </a:p>
          <a:p>
            <a:r>
              <a:rPr lang="en-US" dirty="0"/>
              <a:t>How do we measure </a:t>
            </a:r>
          </a:p>
          <a:p>
            <a:r>
              <a:rPr lang="en-US" dirty="0"/>
              <a:t>Why would you use it</a:t>
            </a:r>
            <a:endParaRPr lang="en-SE" dirty="0"/>
          </a:p>
        </p:txBody>
      </p:sp>
      <p:pic>
        <p:nvPicPr>
          <p:cNvPr id="5" name="Picture 4" descr="A picture containing text&#10;&#10;Description automatically generated">
            <a:extLst>
              <a:ext uri="{FF2B5EF4-FFF2-40B4-BE49-F238E27FC236}">
                <a16:creationId xmlns:a16="http://schemas.microsoft.com/office/drawing/2014/main" id="{7844A026-840E-85FA-DA85-CDCCCB260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57" y="1207670"/>
            <a:ext cx="12192000" cy="6504432"/>
          </a:xfrm>
          <a:prstGeom prst="rect">
            <a:avLst/>
          </a:prstGeom>
        </p:spPr>
      </p:pic>
    </p:spTree>
    <p:extLst>
      <p:ext uri="{BB962C8B-B14F-4D97-AF65-F5344CB8AC3E}">
        <p14:creationId xmlns:p14="http://schemas.microsoft.com/office/powerpoint/2010/main" val="149594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A51C87-E588-06B2-ED3E-A75369B472FC}"/>
              </a:ext>
            </a:extLst>
          </p:cNvPr>
          <p:cNvSpPr/>
          <p:nvPr/>
        </p:nvSpPr>
        <p:spPr>
          <a:xfrm>
            <a:off x="0" y="-76200"/>
            <a:ext cx="12192000" cy="693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aphicFrame>
        <p:nvGraphicFramePr>
          <p:cNvPr id="7" name="Table 7">
            <a:extLst>
              <a:ext uri="{FF2B5EF4-FFF2-40B4-BE49-F238E27FC236}">
                <a16:creationId xmlns:a16="http://schemas.microsoft.com/office/drawing/2014/main" id="{0BDB3E30-370A-FEBF-73B8-0C3F0BCBA6E9}"/>
              </a:ext>
            </a:extLst>
          </p:cNvPr>
          <p:cNvGraphicFramePr>
            <a:graphicFrameLocks noGrp="1"/>
          </p:cNvGraphicFramePr>
          <p:nvPr>
            <p:ph idx="1"/>
          </p:nvPr>
        </p:nvGraphicFramePr>
        <p:xfrm>
          <a:off x="132080" y="163366"/>
          <a:ext cx="11958318" cy="6595574"/>
        </p:xfrm>
        <a:graphic>
          <a:graphicData uri="http://schemas.openxmlformats.org/drawingml/2006/table">
            <a:tbl>
              <a:tblPr firstRow="1" bandRow="1">
                <a:effectLst>
                  <a:outerShdw blurRad="50800" dist="38100" algn="l" rotWithShape="0">
                    <a:prstClr val="black">
                      <a:alpha val="40000"/>
                    </a:prstClr>
                  </a:outerShdw>
                </a:effectLst>
                <a:tableStyleId>{5940675A-B579-460E-94D1-54222C63F5DA}</a:tableStyleId>
              </a:tblPr>
              <a:tblGrid>
                <a:gridCol w="2112832">
                  <a:extLst>
                    <a:ext uri="{9D8B030D-6E8A-4147-A177-3AD203B41FA5}">
                      <a16:colId xmlns:a16="http://schemas.microsoft.com/office/drawing/2014/main" val="899567224"/>
                    </a:ext>
                  </a:extLst>
                </a:gridCol>
                <a:gridCol w="241633">
                  <a:extLst>
                    <a:ext uri="{9D8B030D-6E8A-4147-A177-3AD203B41FA5}">
                      <a16:colId xmlns:a16="http://schemas.microsoft.com/office/drawing/2014/main" val="1108070879"/>
                    </a:ext>
                  </a:extLst>
                </a:gridCol>
                <a:gridCol w="2287565">
                  <a:extLst>
                    <a:ext uri="{9D8B030D-6E8A-4147-A177-3AD203B41FA5}">
                      <a16:colId xmlns:a16="http://schemas.microsoft.com/office/drawing/2014/main" val="4016164414"/>
                    </a:ext>
                  </a:extLst>
                </a:gridCol>
                <a:gridCol w="241633">
                  <a:extLst>
                    <a:ext uri="{9D8B030D-6E8A-4147-A177-3AD203B41FA5}">
                      <a16:colId xmlns:a16="http://schemas.microsoft.com/office/drawing/2014/main" val="2584951165"/>
                    </a:ext>
                  </a:extLst>
                </a:gridCol>
                <a:gridCol w="1882881">
                  <a:extLst>
                    <a:ext uri="{9D8B030D-6E8A-4147-A177-3AD203B41FA5}">
                      <a16:colId xmlns:a16="http://schemas.microsoft.com/office/drawing/2014/main" val="1158769963"/>
                    </a:ext>
                  </a:extLst>
                </a:gridCol>
                <a:gridCol w="241633">
                  <a:extLst>
                    <a:ext uri="{9D8B030D-6E8A-4147-A177-3AD203B41FA5}">
                      <a16:colId xmlns:a16="http://schemas.microsoft.com/office/drawing/2014/main" val="3729068507"/>
                    </a:ext>
                  </a:extLst>
                </a:gridCol>
                <a:gridCol w="1780826">
                  <a:extLst>
                    <a:ext uri="{9D8B030D-6E8A-4147-A177-3AD203B41FA5}">
                      <a16:colId xmlns:a16="http://schemas.microsoft.com/office/drawing/2014/main" val="92559738"/>
                    </a:ext>
                  </a:extLst>
                </a:gridCol>
                <a:gridCol w="241633">
                  <a:extLst>
                    <a:ext uri="{9D8B030D-6E8A-4147-A177-3AD203B41FA5}">
                      <a16:colId xmlns:a16="http://schemas.microsoft.com/office/drawing/2014/main" val="4154348235"/>
                    </a:ext>
                  </a:extLst>
                </a:gridCol>
                <a:gridCol w="2927682">
                  <a:extLst>
                    <a:ext uri="{9D8B030D-6E8A-4147-A177-3AD203B41FA5}">
                      <a16:colId xmlns:a16="http://schemas.microsoft.com/office/drawing/2014/main" val="2903516624"/>
                    </a:ext>
                  </a:extLst>
                </a:gridCol>
              </a:tblGrid>
              <a:tr h="517827">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t>Microorganisms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t>Cells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t>Tissue</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t>Small animals/ plants/ seeds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7323279"/>
                  </a:ext>
                </a:extLst>
              </a:tr>
              <a:tr h="0">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5854193"/>
                  </a:ext>
                </a:extLst>
              </a:tr>
              <a:tr h="754083">
                <a:tc>
                  <a:txBody>
                    <a:bodyPr/>
                    <a:lstStyle/>
                    <a:p>
                      <a:r>
                        <a:rPr lang="en-US" b="1" dirty="0"/>
                        <a:t>Medical</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100" dirty="0"/>
                        <a:t>Detection of infections</a:t>
                      </a:r>
                    </a:p>
                    <a:p>
                      <a:r>
                        <a:rPr lang="en-US" sz="1100" dirty="0"/>
                        <a:t>Identification</a:t>
                      </a:r>
                    </a:p>
                    <a:p>
                      <a:r>
                        <a:rPr lang="en-US" sz="1100" dirty="0"/>
                        <a:t>Antibiotic susceptibility</a:t>
                      </a:r>
                    </a:p>
                    <a:p>
                      <a:r>
                        <a:rPr lang="en-US" sz="1100" dirty="0"/>
                        <a:t>Biofilm detection</a:t>
                      </a:r>
                    </a:p>
                    <a:p>
                      <a:r>
                        <a:rPr lang="en-US" sz="1100" dirty="0"/>
                        <a:t>Microbiome characterization</a:t>
                      </a:r>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Proliferation</a:t>
                      </a:r>
                      <a:endParaRPr lang="sv-SE" sz="1200" dirty="0"/>
                    </a:p>
                    <a:p>
                      <a:r>
                        <a:rPr lang="sv-SE" sz="1200" dirty="0" err="1"/>
                        <a:t>Thermogenesis</a:t>
                      </a:r>
                      <a:endParaRPr lang="sv-SE" sz="1200" dirty="0"/>
                    </a:p>
                    <a:p>
                      <a:r>
                        <a:rPr lang="sv-SE" sz="1200" dirty="0" err="1"/>
                        <a:t>Biocompatibility</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Drug</a:t>
                      </a:r>
                      <a:r>
                        <a:rPr lang="sv-SE" sz="1200" dirty="0"/>
                        <a:t> </a:t>
                      </a:r>
                      <a:r>
                        <a:rPr lang="sv-SE" sz="1200" dirty="0" err="1"/>
                        <a:t>response</a:t>
                      </a:r>
                      <a:endParaRPr lang="sv-SE" sz="1200" dirty="0"/>
                    </a:p>
                    <a:p>
                      <a:r>
                        <a:rPr lang="sv-SE" sz="1200" dirty="0"/>
                        <a:t>Anticancer </a:t>
                      </a:r>
                      <a:r>
                        <a:rPr lang="sv-SE" sz="1200" dirty="0" err="1"/>
                        <a:t>treatments</a:t>
                      </a:r>
                      <a:endParaRPr lang="sv-SE" sz="1200" dirty="0"/>
                    </a:p>
                    <a:p>
                      <a:r>
                        <a:rPr lang="sv-SE" sz="1200" dirty="0" err="1"/>
                        <a:t>Biocompatibility</a:t>
                      </a:r>
                      <a:endParaRPr lang="sv-SE" sz="1200" dirty="0"/>
                    </a:p>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t>Parasitology</a:t>
                      </a:r>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7322960"/>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0215935"/>
                  </a:ext>
                </a:extLst>
              </a:tr>
              <a:tr h="462346">
                <a:tc>
                  <a:txBody>
                    <a:bodyPr/>
                    <a:lstStyle/>
                    <a:p>
                      <a:r>
                        <a:rPr lang="en-US" b="1" dirty="0"/>
                        <a:t>Biopharma</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err="1"/>
                        <a:t>Drug</a:t>
                      </a:r>
                      <a:r>
                        <a:rPr lang="sv-SE" sz="1100" dirty="0"/>
                        <a:t> </a:t>
                      </a:r>
                      <a:r>
                        <a:rPr lang="sv-SE" sz="1100" dirty="0" err="1"/>
                        <a:t>response</a:t>
                      </a:r>
                      <a:endParaRPr lang="sv-SE" sz="1100" dirty="0"/>
                    </a:p>
                    <a:p>
                      <a:r>
                        <a:rPr lang="sv-SE" sz="1100" dirty="0"/>
                        <a:t>Anticancer </a:t>
                      </a:r>
                      <a:r>
                        <a:rPr lang="sv-SE" sz="1100" dirty="0" err="1"/>
                        <a:t>treatments</a:t>
                      </a:r>
                      <a:endParaRPr lang="sv-SE" sz="1100" dirty="0"/>
                    </a:p>
                    <a:p>
                      <a:r>
                        <a:rPr lang="sv-SE" sz="1100" dirty="0" err="1"/>
                        <a:t>Biocompatibility</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a:t>Culture </a:t>
                      </a:r>
                      <a:r>
                        <a:rPr lang="sv-SE" sz="1200" dirty="0" err="1"/>
                        <a:t>optimisation</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0268131"/>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9760108"/>
                  </a:ext>
                </a:extLst>
              </a:tr>
              <a:tr h="381703">
                <a:tc>
                  <a:txBody>
                    <a:bodyPr/>
                    <a:lstStyle/>
                    <a:p>
                      <a:r>
                        <a:rPr lang="en-US" b="1" dirty="0"/>
                        <a:t>Biotechnology</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a:t>Culture </a:t>
                      </a:r>
                      <a:r>
                        <a:rPr lang="sv-SE" sz="1100" dirty="0" err="1"/>
                        <a:t>optimisation</a:t>
                      </a:r>
                      <a:endParaRPr lang="sv-SE" sz="1100" dirty="0"/>
                    </a:p>
                    <a:p>
                      <a:r>
                        <a:rPr lang="sv-SE" sz="1100" dirty="0" err="1"/>
                        <a:t>Characterisation</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a:t>Culture </a:t>
                      </a:r>
                      <a:r>
                        <a:rPr lang="sv-SE" sz="1200" dirty="0" err="1"/>
                        <a:t>optimisation</a:t>
                      </a:r>
                      <a:endParaRPr lang="sv-SE" sz="1200" dirty="0"/>
                    </a:p>
                    <a:p>
                      <a:r>
                        <a:rPr lang="sv-SE" sz="1200" dirty="0" err="1"/>
                        <a:t>Characterisation</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a:t>Culture </a:t>
                      </a:r>
                      <a:r>
                        <a:rPr lang="sv-SE" sz="1200" dirty="0" err="1"/>
                        <a:t>optimisation</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1429794"/>
                  </a:ext>
                </a:extLst>
              </a:tr>
              <a:tr h="123654">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6706899"/>
                  </a:ext>
                </a:extLst>
              </a:tr>
              <a:tr h="887704">
                <a:tc>
                  <a:txBody>
                    <a:bodyPr/>
                    <a:lstStyle/>
                    <a:p>
                      <a:r>
                        <a:rPr lang="en-US" b="1" dirty="0"/>
                        <a:t>Food &amp; Beverages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Spoilage / Food safety</a:t>
                      </a:r>
                    </a:p>
                    <a:p>
                      <a:r>
                        <a:rPr lang="en-US" sz="1100" dirty="0"/>
                        <a:t>Fermentation</a:t>
                      </a:r>
                    </a:p>
                    <a:p>
                      <a:r>
                        <a:rPr lang="en-US" sz="1100" dirty="0"/>
                        <a:t>Probiotics </a:t>
                      </a:r>
                      <a:r>
                        <a:rPr lang="en-US" sz="1100" dirty="0" err="1"/>
                        <a:t>Charcterisation</a:t>
                      </a:r>
                      <a:r>
                        <a:rPr lang="en-US" sz="1100" dirty="0"/>
                        <a:t> &amp; optimization</a:t>
                      </a:r>
                    </a:p>
                    <a:p>
                      <a:r>
                        <a:rPr lang="en-US" sz="1100" dirty="0"/>
                        <a:t>Cheese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t>Cultured meat</a:t>
                      </a:r>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100" dirty="0"/>
                        <a:t>Metabolic activity</a:t>
                      </a:r>
                    </a:p>
                    <a:p>
                      <a:r>
                        <a:rPr lang="en-US" sz="1100" dirty="0"/>
                        <a:t> - respiration</a:t>
                      </a:r>
                    </a:p>
                    <a:p>
                      <a:r>
                        <a:rPr lang="en-US" sz="1100" dirty="0"/>
                        <a:t> - effect of preservatives</a:t>
                      </a:r>
                    </a:p>
                    <a:p>
                      <a:r>
                        <a:rPr lang="en-US" sz="1100" dirty="0"/>
                        <a:t> - heat treatment</a:t>
                      </a:r>
                      <a:br>
                        <a:rPr lang="en-US" sz="1100" dirty="0"/>
                      </a:br>
                      <a:r>
                        <a:rPr lang="en-US" sz="1100" dirty="0"/>
                        <a:t>- dehydration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Germination</a:t>
                      </a:r>
                      <a:endParaRPr lang="sv-SE" sz="1200" dirty="0"/>
                    </a:p>
                    <a:p>
                      <a:r>
                        <a:rPr lang="sv-SE" sz="1200" dirty="0" err="1"/>
                        <a:t>Viability</a:t>
                      </a:r>
                      <a:endParaRPr lang="sv-SE" sz="1200" dirty="0"/>
                    </a:p>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02468649"/>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5046553"/>
                  </a:ext>
                </a:extLst>
              </a:tr>
              <a:tr h="331252">
                <a:tc>
                  <a:txBody>
                    <a:bodyPr/>
                    <a:lstStyle/>
                    <a:p>
                      <a:r>
                        <a:rPr lang="en-US" b="1" dirty="0"/>
                        <a:t>Medical devices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a:t>Biofilm and material </a:t>
                      </a:r>
                      <a:r>
                        <a:rPr lang="sv-SE" sz="1100" dirty="0" err="1"/>
                        <a:t>coatings</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Biocompatibility</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Biocompatibility</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2487813"/>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696071"/>
                  </a:ext>
                </a:extLst>
              </a:tr>
              <a:tr h="517827">
                <a:tc>
                  <a:txBody>
                    <a:bodyPr/>
                    <a:lstStyle/>
                    <a:p>
                      <a:r>
                        <a:rPr lang="en-US" b="1" dirty="0"/>
                        <a:t>Drug development</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a:t>Antibiotics</a:t>
                      </a:r>
                    </a:p>
                    <a:p>
                      <a:r>
                        <a:rPr lang="sv-SE" sz="1100" dirty="0" err="1"/>
                        <a:t>Antifungal</a:t>
                      </a:r>
                      <a:endParaRPr lang="sv-SE" sz="1100" dirty="0"/>
                    </a:p>
                    <a:p>
                      <a:r>
                        <a:rPr lang="sv-SE" sz="1100" dirty="0" err="1"/>
                        <a:t>Phages</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Drug</a:t>
                      </a:r>
                      <a:r>
                        <a:rPr lang="sv-SE" sz="1200" dirty="0"/>
                        <a:t> </a:t>
                      </a:r>
                      <a:r>
                        <a:rPr lang="sv-SE" sz="1200" dirty="0" err="1"/>
                        <a:t>response</a:t>
                      </a:r>
                      <a:endParaRPr lang="sv-SE" sz="1200" dirty="0"/>
                    </a:p>
                    <a:p>
                      <a:r>
                        <a:rPr lang="sv-SE" sz="1200" dirty="0"/>
                        <a:t>Anticancer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Drug</a:t>
                      </a:r>
                      <a:r>
                        <a:rPr lang="sv-SE" sz="1200" dirty="0"/>
                        <a:t> </a:t>
                      </a:r>
                      <a:r>
                        <a:rPr lang="sv-SE" sz="1200" dirty="0" err="1"/>
                        <a:t>response</a:t>
                      </a:r>
                      <a:endParaRPr lang="sv-SE" sz="1200" dirty="0"/>
                    </a:p>
                    <a:p>
                      <a:r>
                        <a:rPr lang="sv-SE" sz="1200" dirty="0"/>
                        <a:t>Anticancer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Drug</a:t>
                      </a:r>
                      <a:r>
                        <a:rPr lang="sv-SE" sz="1200" dirty="0"/>
                        <a:t> </a:t>
                      </a:r>
                      <a:r>
                        <a:rPr lang="sv-SE" sz="1200" dirty="0" err="1"/>
                        <a:t>response</a:t>
                      </a:r>
                      <a:endParaRPr lang="sv-SE" sz="1200" dirty="0"/>
                    </a:p>
                    <a:p>
                      <a:r>
                        <a:rPr lang="sv-SE" sz="1200" dirty="0" err="1"/>
                        <a:t>Antiparasitics</a:t>
                      </a:r>
                      <a:endParaRPr lang="sv-SE" sz="1200" dirty="0"/>
                    </a:p>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32204635"/>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9043585"/>
                  </a:ext>
                </a:extLst>
              </a:tr>
              <a:tr h="517827">
                <a:tc>
                  <a:txBody>
                    <a:bodyPr/>
                    <a:lstStyle/>
                    <a:p>
                      <a:r>
                        <a:rPr lang="en-US" b="1" dirty="0"/>
                        <a:t>Ecology/ agricultural</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100" dirty="0"/>
                        <a:t>Soil / sediment </a:t>
                      </a:r>
                      <a:r>
                        <a:rPr lang="en-US" sz="1100" dirty="0" err="1"/>
                        <a:t>characterisation</a:t>
                      </a:r>
                      <a:endParaRPr lang="en-US" sz="1100" dirty="0"/>
                    </a:p>
                    <a:p>
                      <a:r>
                        <a:rPr lang="en-US" sz="1100" dirty="0"/>
                        <a:t>Contamination</a:t>
                      </a:r>
                    </a:p>
                    <a:p>
                      <a:r>
                        <a:rPr lang="en-US" sz="1100" dirty="0"/>
                        <a:t>Waste water treatment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t>Germination</a:t>
                      </a:r>
                    </a:p>
                    <a:p>
                      <a:r>
                        <a:rPr lang="en-US" sz="1200" dirty="0"/>
                        <a:t>Effects of pesticides</a:t>
                      </a:r>
                    </a:p>
                    <a:p>
                      <a:r>
                        <a:rPr lang="en-US" sz="1200" dirty="0"/>
                        <a:t>Effect of contamination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77626100"/>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8054168"/>
                  </a:ext>
                </a:extLst>
              </a:tr>
              <a:tr h="299485">
                <a:tc>
                  <a:txBody>
                    <a:bodyPr/>
                    <a:lstStyle/>
                    <a:p>
                      <a:r>
                        <a:rPr lang="en-US" b="1" dirty="0"/>
                        <a:t>Other</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err="1"/>
                        <a:t>Fungi</a:t>
                      </a:r>
                      <a:r>
                        <a:rPr lang="sv-SE" sz="1100" dirty="0"/>
                        <a:t> on </a:t>
                      </a:r>
                      <a:r>
                        <a:rPr lang="sv-SE" sz="1100" dirty="0" err="1"/>
                        <a:t>wood</a:t>
                      </a:r>
                      <a:r>
                        <a:rPr lang="sv-SE" sz="1100" dirty="0"/>
                        <a:t>/</a:t>
                      </a:r>
                      <a:r>
                        <a:rPr lang="sv-SE" sz="1100" dirty="0" err="1"/>
                        <a:t>buildingmaterials</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07984"/>
                  </a:ext>
                </a:extLst>
              </a:tr>
            </a:tbl>
          </a:graphicData>
        </a:graphic>
      </p:graphicFrame>
      <p:grpSp>
        <p:nvGrpSpPr>
          <p:cNvPr id="23" name="Group 22">
            <a:extLst>
              <a:ext uri="{FF2B5EF4-FFF2-40B4-BE49-F238E27FC236}">
                <a16:creationId xmlns:a16="http://schemas.microsoft.com/office/drawing/2014/main" id="{EF81416F-00CB-A3A1-700F-C841658DB763}"/>
              </a:ext>
            </a:extLst>
          </p:cNvPr>
          <p:cNvGrpSpPr/>
          <p:nvPr/>
        </p:nvGrpSpPr>
        <p:grpSpPr>
          <a:xfrm>
            <a:off x="-2702563" y="-3358631"/>
            <a:ext cx="11927840" cy="6717262"/>
            <a:chOff x="-2733041" y="-2778528"/>
            <a:chExt cx="11927840" cy="6717262"/>
          </a:xfrm>
        </p:grpSpPr>
        <p:grpSp>
          <p:nvGrpSpPr>
            <p:cNvPr id="10" name="Group 9">
              <a:extLst>
                <a:ext uri="{FF2B5EF4-FFF2-40B4-BE49-F238E27FC236}">
                  <a16:creationId xmlns:a16="http://schemas.microsoft.com/office/drawing/2014/main" id="{3D884B5C-35DD-8449-9DC4-F57DF58C0F01}"/>
                </a:ext>
              </a:extLst>
            </p:cNvPr>
            <p:cNvGrpSpPr/>
            <p:nvPr/>
          </p:nvGrpSpPr>
          <p:grpSpPr>
            <a:xfrm>
              <a:off x="-2733041" y="-2778528"/>
              <a:ext cx="11927840" cy="6717262"/>
              <a:chOff x="61306" y="247730"/>
              <a:chExt cx="11927840" cy="6446984"/>
            </a:xfrm>
          </p:grpSpPr>
          <p:sp>
            <p:nvSpPr>
              <p:cNvPr id="6" name="Rectangle 5">
                <a:extLst>
                  <a:ext uri="{FF2B5EF4-FFF2-40B4-BE49-F238E27FC236}">
                    <a16:creationId xmlns:a16="http://schemas.microsoft.com/office/drawing/2014/main" id="{00DFDD61-00B5-0158-6979-8BF7A8C9FC14}"/>
                  </a:ext>
                </a:extLst>
              </p:cNvPr>
              <p:cNvSpPr/>
              <p:nvPr/>
            </p:nvSpPr>
            <p:spPr>
              <a:xfrm>
                <a:off x="61306" y="247730"/>
                <a:ext cx="11927840" cy="64469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E"/>
              </a:p>
            </p:txBody>
          </p:sp>
          <p:pic>
            <p:nvPicPr>
              <p:cNvPr id="5" name="Picture 4">
                <a:extLst>
                  <a:ext uri="{FF2B5EF4-FFF2-40B4-BE49-F238E27FC236}">
                    <a16:creationId xmlns:a16="http://schemas.microsoft.com/office/drawing/2014/main" id="{43B2B7BB-12E3-16FB-5405-85B1C51BDB9D}"/>
                  </a:ext>
                </a:extLst>
              </p:cNvPr>
              <p:cNvPicPr>
                <a:picLocks noChangeAspect="1"/>
              </p:cNvPicPr>
              <p:nvPr/>
            </p:nvPicPr>
            <p:blipFill>
              <a:blip r:embed="rId3"/>
              <a:stretch>
                <a:fillRect/>
              </a:stretch>
            </p:blipFill>
            <p:spPr>
              <a:xfrm>
                <a:off x="255905" y="3256016"/>
                <a:ext cx="5284286" cy="3114768"/>
              </a:xfrm>
              <a:prstGeom prst="rect">
                <a:avLst/>
              </a:prstGeom>
            </p:spPr>
          </p:pic>
          <p:pic>
            <p:nvPicPr>
              <p:cNvPr id="8" name="Picture 7">
                <a:extLst>
                  <a:ext uri="{FF2B5EF4-FFF2-40B4-BE49-F238E27FC236}">
                    <a16:creationId xmlns:a16="http://schemas.microsoft.com/office/drawing/2014/main" id="{3E196235-48BD-984F-A110-E3E2901E563B}"/>
                  </a:ext>
                </a:extLst>
              </p:cNvPr>
              <p:cNvPicPr>
                <a:picLocks noChangeAspect="1"/>
              </p:cNvPicPr>
              <p:nvPr/>
            </p:nvPicPr>
            <p:blipFill>
              <a:blip r:embed="rId4"/>
              <a:stretch>
                <a:fillRect/>
              </a:stretch>
            </p:blipFill>
            <p:spPr>
              <a:xfrm>
                <a:off x="5787103" y="2903361"/>
                <a:ext cx="5727700" cy="3721100"/>
              </a:xfrm>
              <a:prstGeom prst="rect">
                <a:avLst/>
              </a:prstGeom>
            </p:spPr>
          </p:pic>
          <p:sp>
            <p:nvSpPr>
              <p:cNvPr id="9" name="TextBox 8">
                <a:extLst>
                  <a:ext uri="{FF2B5EF4-FFF2-40B4-BE49-F238E27FC236}">
                    <a16:creationId xmlns:a16="http://schemas.microsoft.com/office/drawing/2014/main" id="{266CADF2-E430-9EA2-B644-134A543AF907}"/>
                  </a:ext>
                </a:extLst>
              </p:cNvPr>
              <p:cNvSpPr txBox="1"/>
              <p:nvPr/>
            </p:nvSpPr>
            <p:spPr>
              <a:xfrm>
                <a:off x="2198699" y="3052346"/>
                <a:ext cx="2098651" cy="338554"/>
              </a:xfrm>
              <a:prstGeom prst="rect">
                <a:avLst/>
              </a:prstGeom>
              <a:noFill/>
            </p:spPr>
            <p:txBody>
              <a:bodyPr wrap="none" rtlCol="0">
                <a:spAutoFit/>
              </a:bodyPr>
              <a:lstStyle/>
              <a:p>
                <a:r>
                  <a:rPr lang="en-SE" sz="1600" dirty="0">
                    <a:solidFill>
                      <a:schemeClr val="accent2"/>
                    </a:solidFill>
                    <a:latin typeface="Avenir Book" panose="02000503020000020003" pitchFamily="2" charset="0"/>
                  </a:rPr>
                  <a:t>Mueller-Hinton broth</a:t>
                </a:r>
              </a:p>
            </p:txBody>
          </p:sp>
        </p:grpSp>
        <p:pic>
          <p:nvPicPr>
            <p:cNvPr id="21" name="Picture 20">
              <a:extLst>
                <a:ext uri="{FF2B5EF4-FFF2-40B4-BE49-F238E27FC236}">
                  <a16:creationId xmlns:a16="http://schemas.microsoft.com/office/drawing/2014/main" id="{98C86B19-3A04-3D6C-0E10-1652D526C99E}"/>
                </a:ext>
              </a:extLst>
            </p:cNvPr>
            <p:cNvPicPr>
              <a:picLocks noChangeAspect="1"/>
            </p:cNvPicPr>
            <p:nvPr/>
          </p:nvPicPr>
          <p:blipFill>
            <a:blip r:embed="rId5"/>
            <a:stretch>
              <a:fillRect/>
            </a:stretch>
          </p:blipFill>
          <p:spPr>
            <a:xfrm>
              <a:off x="-2632813" y="-2778528"/>
              <a:ext cx="2921101" cy="2245669"/>
            </a:xfrm>
            <a:prstGeom prst="rect">
              <a:avLst/>
            </a:prstGeom>
          </p:spPr>
        </p:pic>
      </p:grpSp>
      <p:sp>
        <p:nvSpPr>
          <p:cNvPr id="14" name="Rectangle 13">
            <a:extLst>
              <a:ext uri="{FF2B5EF4-FFF2-40B4-BE49-F238E27FC236}">
                <a16:creationId xmlns:a16="http://schemas.microsoft.com/office/drawing/2014/main" id="{4E712205-C957-4493-AF79-AB1C357E050C}"/>
              </a:ext>
            </a:extLst>
          </p:cNvPr>
          <p:cNvSpPr/>
          <p:nvPr/>
        </p:nvSpPr>
        <p:spPr>
          <a:xfrm>
            <a:off x="363508" y="1300344"/>
            <a:ext cx="2373444" cy="29985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3" name="Group 2">
            <a:extLst>
              <a:ext uri="{FF2B5EF4-FFF2-40B4-BE49-F238E27FC236}">
                <a16:creationId xmlns:a16="http://schemas.microsoft.com/office/drawing/2014/main" id="{7AB1272D-DBF0-8FE6-EDAF-07F4E82CA7F3}"/>
              </a:ext>
            </a:extLst>
          </p:cNvPr>
          <p:cNvGrpSpPr/>
          <p:nvPr/>
        </p:nvGrpSpPr>
        <p:grpSpPr>
          <a:xfrm>
            <a:off x="-2753360" y="-2120436"/>
            <a:ext cx="11927840" cy="6814690"/>
            <a:chOff x="-2776220" y="-1333036"/>
            <a:chExt cx="11927840" cy="6814690"/>
          </a:xfrm>
        </p:grpSpPr>
        <p:sp>
          <p:nvSpPr>
            <p:cNvPr id="4" name="Rectangle 3">
              <a:extLst>
                <a:ext uri="{FF2B5EF4-FFF2-40B4-BE49-F238E27FC236}">
                  <a16:creationId xmlns:a16="http://schemas.microsoft.com/office/drawing/2014/main" id="{4D1D6E0F-B88D-D906-D7B1-636F401DCD79}"/>
                </a:ext>
              </a:extLst>
            </p:cNvPr>
            <p:cNvSpPr/>
            <p:nvPr/>
          </p:nvSpPr>
          <p:spPr>
            <a:xfrm>
              <a:off x="-2776220" y="-1333036"/>
              <a:ext cx="11927840" cy="6717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E"/>
            </a:p>
          </p:txBody>
        </p:sp>
        <p:pic>
          <p:nvPicPr>
            <p:cNvPr id="11" name="Picture 10">
              <a:extLst>
                <a:ext uri="{FF2B5EF4-FFF2-40B4-BE49-F238E27FC236}">
                  <a16:creationId xmlns:a16="http://schemas.microsoft.com/office/drawing/2014/main" id="{786666D1-F21A-378A-1649-403D5F240537}"/>
                </a:ext>
              </a:extLst>
            </p:cNvPr>
            <p:cNvPicPr>
              <a:picLocks noChangeAspect="1"/>
            </p:cNvPicPr>
            <p:nvPr/>
          </p:nvPicPr>
          <p:blipFill>
            <a:blip r:embed="rId6"/>
            <a:stretch>
              <a:fillRect/>
            </a:stretch>
          </p:blipFill>
          <p:spPr>
            <a:xfrm>
              <a:off x="1139200" y="1066800"/>
              <a:ext cx="6176776" cy="4414854"/>
            </a:xfrm>
            <a:prstGeom prst="rect">
              <a:avLst/>
            </a:prstGeom>
          </p:spPr>
        </p:pic>
        <p:pic>
          <p:nvPicPr>
            <p:cNvPr id="12" name="Picture 11">
              <a:extLst>
                <a:ext uri="{FF2B5EF4-FFF2-40B4-BE49-F238E27FC236}">
                  <a16:creationId xmlns:a16="http://schemas.microsoft.com/office/drawing/2014/main" id="{E36F8253-1D53-88CC-BD1B-4E784645A2F6}"/>
                </a:ext>
              </a:extLst>
            </p:cNvPr>
            <p:cNvPicPr>
              <a:picLocks noChangeAspect="1"/>
            </p:cNvPicPr>
            <p:nvPr/>
          </p:nvPicPr>
          <p:blipFill>
            <a:blip r:embed="rId7"/>
            <a:stretch>
              <a:fillRect/>
            </a:stretch>
          </p:blipFill>
          <p:spPr>
            <a:xfrm>
              <a:off x="-2130651" y="-451097"/>
              <a:ext cx="4525462" cy="1116360"/>
            </a:xfrm>
            <a:prstGeom prst="rect">
              <a:avLst/>
            </a:prstGeom>
          </p:spPr>
        </p:pic>
      </p:grpSp>
      <p:sp>
        <p:nvSpPr>
          <p:cNvPr id="13" name="Rectangle 12">
            <a:extLst>
              <a:ext uri="{FF2B5EF4-FFF2-40B4-BE49-F238E27FC236}">
                <a16:creationId xmlns:a16="http://schemas.microsoft.com/office/drawing/2014/main" id="{A0B65340-DBBF-1694-978C-E93FF209E224}"/>
              </a:ext>
            </a:extLst>
          </p:cNvPr>
          <p:cNvSpPr/>
          <p:nvPr/>
        </p:nvSpPr>
        <p:spPr>
          <a:xfrm>
            <a:off x="941358" y="939800"/>
            <a:ext cx="2614642" cy="54610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15" name="Group 14">
            <a:extLst>
              <a:ext uri="{FF2B5EF4-FFF2-40B4-BE49-F238E27FC236}">
                <a16:creationId xmlns:a16="http://schemas.microsoft.com/office/drawing/2014/main" id="{371C2801-D691-4A19-AF8B-9361BD37ADDD}"/>
              </a:ext>
            </a:extLst>
          </p:cNvPr>
          <p:cNvGrpSpPr/>
          <p:nvPr/>
        </p:nvGrpSpPr>
        <p:grpSpPr>
          <a:xfrm>
            <a:off x="-2008217" y="-2843327"/>
            <a:ext cx="11927840" cy="6717262"/>
            <a:chOff x="-2036792" y="-2833802"/>
            <a:chExt cx="11927840" cy="6717262"/>
          </a:xfrm>
        </p:grpSpPr>
        <p:grpSp>
          <p:nvGrpSpPr>
            <p:cNvPr id="16" name="Group 15">
              <a:extLst>
                <a:ext uri="{FF2B5EF4-FFF2-40B4-BE49-F238E27FC236}">
                  <a16:creationId xmlns:a16="http://schemas.microsoft.com/office/drawing/2014/main" id="{174CB53D-3FC5-9BFA-ECB9-96726EBAC67A}"/>
                </a:ext>
              </a:extLst>
            </p:cNvPr>
            <p:cNvGrpSpPr/>
            <p:nvPr/>
          </p:nvGrpSpPr>
          <p:grpSpPr>
            <a:xfrm>
              <a:off x="-2036792" y="-2833802"/>
              <a:ext cx="11927840" cy="6717262"/>
              <a:chOff x="-2753360" y="-2120436"/>
              <a:chExt cx="11927840" cy="6717262"/>
            </a:xfrm>
          </p:grpSpPr>
          <p:sp>
            <p:nvSpPr>
              <p:cNvPr id="18" name="Rectangle 17">
                <a:extLst>
                  <a:ext uri="{FF2B5EF4-FFF2-40B4-BE49-F238E27FC236}">
                    <a16:creationId xmlns:a16="http://schemas.microsoft.com/office/drawing/2014/main" id="{FB798730-8FC3-0D77-F66E-88198AEB98DE}"/>
                  </a:ext>
                </a:extLst>
              </p:cNvPr>
              <p:cNvSpPr/>
              <p:nvPr/>
            </p:nvSpPr>
            <p:spPr>
              <a:xfrm>
                <a:off x="-2753360" y="-2120436"/>
                <a:ext cx="11927840" cy="6717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E"/>
              </a:p>
            </p:txBody>
          </p:sp>
          <p:pic>
            <p:nvPicPr>
              <p:cNvPr id="19" name="Picture 18">
                <a:extLst>
                  <a:ext uri="{FF2B5EF4-FFF2-40B4-BE49-F238E27FC236}">
                    <a16:creationId xmlns:a16="http://schemas.microsoft.com/office/drawing/2014/main" id="{414C3F75-9031-8373-70FE-9C9A14DDECE1}"/>
                  </a:ext>
                </a:extLst>
              </p:cNvPr>
              <p:cNvPicPr>
                <a:picLocks noChangeAspect="1"/>
              </p:cNvPicPr>
              <p:nvPr/>
            </p:nvPicPr>
            <p:blipFill>
              <a:blip r:embed="rId8"/>
              <a:stretch>
                <a:fillRect/>
              </a:stretch>
            </p:blipFill>
            <p:spPr>
              <a:xfrm>
                <a:off x="418605" y="22330"/>
                <a:ext cx="7523116" cy="4133446"/>
              </a:xfrm>
              <a:prstGeom prst="rect">
                <a:avLst/>
              </a:prstGeom>
            </p:spPr>
          </p:pic>
        </p:grpSp>
        <p:pic>
          <p:nvPicPr>
            <p:cNvPr id="17" name="Picture 16">
              <a:extLst>
                <a:ext uri="{FF2B5EF4-FFF2-40B4-BE49-F238E27FC236}">
                  <a16:creationId xmlns:a16="http://schemas.microsoft.com/office/drawing/2014/main" id="{52DE5FF8-E15B-80A5-B8A9-FECF928ABCE0}"/>
                </a:ext>
              </a:extLst>
            </p:cNvPr>
            <p:cNvPicPr>
              <a:picLocks noChangeAspect="1"/>
            </p:cNvPicPr>
            <p:nvPr/>
          </p:nvPicPr>
          <p:blipFill>
            <a:blip r:embed="rId9"/>
            <a:stretch>
              <a:fillRect/>
            </a:stretch>
          </p:blipFill>
          <p:spPr>
            <a:xfrm>
              <a:off x="-1834848" y="-2528900"/>
              <a:ext cx="6435834" cy="1071576"/>
            </a:xfrm>
            <a:prstGeom prst="rect">
              <a:avLst/>
            </a:prstGeom>
          </p:spPr>
        </p:pic>
      </p:grpSp>
      <p:grpSp>
        <p:nvGrpSpPr>
          <p:cNvPr id="29" name="Group 28">
            <a:extLst>
              <a:ext uri="{FF2B5EF4-FFF2-40B4-BE49-F238E27FC236}">
                <a16:creationId xmlns:a16="http://schemas.microsoft.com/office/drawing/2014/main" id="{005060AD-1B5D-D3D8-A4DD-3FE817BCA209}"/>
              </a:ext>
            </a:extLst>
          </p:cNvPr>
          <p:cNvGrpSpPr/>
          <p:nvPr/>
        </p:nvGrpSpPr>
        <p:grpSpPr>
          <a:xfrm>
            <a:off x="-2163859" y="-2843327"/>
            <a:ext cx="11927840" cy="6717262"/>
            <a:chOff x="-2163859" y="-2843327"/>
            <a:chExt cx="11927840" cy="6717262"/>
          </a:xfrm>
        </p:grpSpPr>
        <p:sp>
          <p:nvSpPr>
            <p:cNvPr id="30" name="Rectangle 29">
              <a:extLst>
                <a:ext uri="{FF2B5EF4-FFF2-40B4-BE49-F238E27FC236}">
                  <a16:creationId xmlns:a16="http://schemas.microsoft.com/office/drawing/2014/main" id="{230CCBD4-8BAE-7755-8755-B7C8F078E74B}"/>
                </a:ext>
              </a:extLst>
            </p:cNvPr>
            <p:cNvSpPr/>
            <p:nvPr/>
          </p:nvSpPr>
          <p:spPr>
            <a:xfrm>
              <a:off x="-2163859" y="-2843327"/>
              <a:ext cx="11927840" cy="6717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E" dirty="0"/>
            </a:p>
          </p:txBody>
        </p:sp>
        <p:grpSp>
          <p:nvGrpSpPr>
            <p:cNvPr id="31" name="Group 30">
              <a:extLst>
                <a:ext uri="{FF2B5EF4-FFF2-40B4-BE49-F238E27FC236}">
                  <a16:creationId xmlns:a16="http://schemas.microsoft.com/office/drawing/2014/main" id="{EBAA6625-B329-7D53-949A-BCEC9AB2C65D}"/>
                </a:ext>
              </a:extLst>
            </p:cNvPr>
            <p:cNvGrpSpPr/>
            <p:nvPr/>
          </p:nvGrpSpPr>
          <p:grpSpPr>
            <a:xfrm>
              <a:off x="-1855680" y="-2523186"/>
              <a:ext cx="11612465" cy="6385893"/>
              <a:chOff x="-1855680" y="-2523186"/>
              <a:chExt cx="11612465" cy="6385893"/>
            </a:xfrm>
          </p:grpSpPr>
          <p:pic>
            <p:nvPicPr>
              <p:cNvPr id="32" name="Picture 31">
                <a:extLst>
                  <a:ext uri="{FF2B5EF4-FFF2-40B4-BE49-F238E27FC236}">
                    <a16:creationId xmlns:a16="http://schemas.microsoft.com/office/drawing/2014/main" id="{B447CF8D-AB05-FCD5-195F-803E24749B83}"/>
                  </a:ext>
                </a:extLst>
              </p:cNvPr>
              <p:cNvPicPr>
                <a:picLocks noChangeAspect="1"/>
              </p:cNvPicPr>
              <p:nvPr/>
            </p:nvPicPr>
            <p:blipFill>
              <a:blip r:embed="rId10"/>
              <a:stretch>
                <a:fillRect/>
              </a:stretch>
            </p:blipFill>
            <p:spPr>
              <a:xfrm>
                <a:off x="5940358" y="3533494"/>
                <a:ext cx="3816427" cy="329213"/>
              </a:xfrm>
              <a:prstGeom prst="rect">
                <a:avLst/>
              </a:prstGeom>
            </p:spPr>
          </p:pic>
          <p:pic>
            <p:nvPicPr>
              <p:cNvPr id="33" name="Picture 32">
                <a:extLst>
                  <a:ext uri="{FF2B5EF4-FFF2-40B4-BE49-F238E27FC236}">
                    <a16:creationId xmlns:a16="http://schemas.microsoft.com/office/drawing/2014/main" id="{C1F27B7E-8EFD-617A-7E10-1580D671F146}"/>
                  </a:ext>
                </a:extLst>
              </p:cNvPr>
              <p:cNvPicPr>
                <a:picLocks noChangeAspect="1"/>
              </p:cNvPicPr>
              <p:nvPr/>
            </p:nvPicPr>
            <p:blipFill>
              <a:blip r:embed="rId11"/>
              <a:stretch>
                <a:fillRect/>
              </a:stretch>
            </p:blipFill>
            <p:spPr>
              <a:xfrm>
                <a:off x="-1855680" y="-2523186"/>
                <a:ext cx="4839119" cy="769687"/>
              </a:xfrm>
              <a:prstGeom prst="rect">
                <a:avLst/>
              </a:prstGeom>
            </p:spPr>
          </p:pic>
          <p:pic>
            <p:nvPicPr>
              <p:cNvPr id="34" name="Picture 33">
                <a:extLst>
                  <a:ext uri="{FF2B5EF4-FFF2-40B4-BE49-F238E27FC236}">
                    <a16:creationId xmlns:a16="http://schemas.microsoft.com/office/drawing/2014/main" id="{F410BDAE-D430-EE00-61B6-E382B6812B95}"/>
                  </a:ext>
                </a:extLst>
              </p:cNvPr>
              <p:cNvPicPr>
                <a:picLocks noChangeAspect="1"/>
              </p:cNvPicPr>
              <p:nvPr/>
            </p:nvPicPr>
            <p:blipFill>
              <a:blip r:embed="rId12"/>
              <a:stretch>
                <a:fillRect/>
              </a:stretch>
            </p:blipFill>
            <p:spPr>
              <a:xfrm>
                <a:off x="-304800" y="-1026995"/>
                <a:ext cx="3657600" cy="3591578"/>
              </a:xfrm>
              <a:prstGeom prst="rect">
                <a:avLst/>
              </a:prstGeom>
            </p:spPr>
          </p:pic>
          <p:pic>
            <p:nvPicPr>
              <p:cNvPr id="35" name="Picture 34">
                <a:extLst>
                  <a:ext uri="{FF2B5EF4-FFF2-40B4-BE49-F238E27FC236}">
                    <a16:creationId xmlns:a16="http://schemas.microsoft.com/office/drawing/2014/main" id="{8D62604B-1ED6-63D8-D740-9CD11BC62C70}"/>
                  </a:ext>
                </a:extLst>
              </p:cNvPr>
              <p:cNvPicPr>
                <a:picLocks noChangeAspect="1"/>
              </p:cNvPicPr>
              <p:nvPr/>
            </p:nvPicPr>
            <p:blipFill>
              <a:blip r:embed="rId13"/>
              <a:stretch>
                <a:fillRect/>
              </a:stretch>
            </p:blipFill>
            <p:spPr>
              <a:xfrm>
                <a:off x="4222008" y="-1074477"/>
                <a:ext cx="3208042" cy="3247812"/>
              </a:xfrm>
              <a:prstGeom prst="rect">
                <a:avLst/>
              </a:prstGeom>
            </p:spPr>
          </p:pic>
        </p:grpSp>
      </p:grpSp>
      <p:grpSp>
        <p:nvGrpSpPr>
          <p:cNvPr id="36" name="Group 35">
            <a:extLst>
              <a:ext uri="{FF2B5EF4-FFF2-40B4-BE49-F238E27FC236}">
                <a16:creationId xmlns:a16="http://schemas.microsoft.com/office/drawing/2014/main" id="{8104A103-F666-6D55-F665-16B0EB327EB6}"/>
              </a:ext>
            </a:extLst>
          </p:cNvPr>
          <p:cNvGrpSpPr/>
          <p:nvPr/>
        </p:nvGrpSpPr>
        <p:grpSpPr>
          <a:xfrm>
            <a:off x="-2163859" y="-2843327"/>
            <a:ext cx="11996174" cy="6717262"/>
            <a:chOff x="-2163859" y="-2843327"/>
            <a:chExt cx="11996174" cy="6717262"/>
          </a:xfrm>
        </p:grpSpPr>
        <p:grpSp>
          <p:nvGrpSpPr>
            <p:cNvPr id="37" name="Group 36">
              <a:extLst>
                <a:ext uri="{FF2B5EF4-FFF2-40B4-BE49-F238E27FC236}">
                  <a16:creationId xmlns:a16="http://schemas.microsoft.com/office/drawing/2014/main" id="{DBAD5FFE-AC81-7987-EE3E-6BFA6B6312E0}"/>
                </a:ext>
              </a:extLst>
            </p:cNvPr>
            <p:cNvGrpSpPr/>
            <p:nvPr/>
          </p:nvGrpSpPr>
          <p:grpSpPr>
            <a:xfrm>
              <a:off x="-2163859" y="-2843327"/>
              <a:ext cx="11927840" cy="6717262"/>
              <a:chOff x="-2008217" y="-2843327"/>
              <a:chExt cx="11927840" cy="6717262"/>
            </a:xfrm>
          </p:grpSpPr>
          <p:sp>
            <p:nvSpPr>
              <p:cNvPr id="39" name="Rectangle 38">
                <a:extLst>
                  <a:ext uri="{FF2B5EF4-FFF2-40B4-BE49-F238E27FC236}">
                    <a16:creationId xmlns:a16="http://schemas.microsoft.com/office/drawing/2014/main" id="{3EEBFE31-BC9B-789D-6710-25012E253C8E}"/>
                  </a:ext>
                </a:extLst>
              </p:cNvPr>
              <p:cNvSpPr/>
              <p:nvPr/>
            </p:nvSpPr>
            <p:spPr>
              <a:xfrm>
                <a:off x="-2008217" y="-2843327"/>
                <a:ext cx="11927840" cy="6717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E" dirty="0"/>
              </a:p>
            </p:txBody>
          </p:sp>
          <p:pic>
            <p:nvPicPr>
              <p:cNvPr id="40" name="Picture 39">
                <a:extLst>
                  <a:ext uri="{FF2B5EF4-FFF2-40B4-BE49-F238E27FC236}">
                    <a16:creationId xmlns:a16="http://schemas.microsoft.com/office/drawing/2014/main" id="{49EF1F9B-0372-F4A0-5928-2F376D65CDAA}"/>
                  </a:ext>
                </a:extLst>
              </p:cNvPr>
              <p:cNvPicPr>
                <a:picLocks noChangeAspect="1"/>
              </p:cNvPicPr>
              <p:nvPr/>
            </p:nvPicPr>
            <p:blipFill>
              <a:blip r:embed="rId14"/>
              <a:stretch>
                <a:fillRect/>
              </a:stretch>
            </p:blipFill>
            <p:spPr>
              <a:xfrm>
                <a:off x="-1939883" y="-2666276"/>
                <a:ext cx="3741744" cy="2149026"/>
              </a:xfrm>
              <a:prstGeom prst="rect">
                <a:avLst/>
              </a:prstGeom>
            </p:spPr>
          </p:pic>
          <p:pic>
            <p:nvPicPr>
              <p:cNvPr id="41" name="Picture 40">
                <a:extLst>
                  <a:ext uri="{FF2B5EF4-FFF2-40B4-BE49-F238E27FC236}">
                    <a16:creationId xmlns:a16="http://schemas.microsoft.com/office/drawing/2014/main" id="{C538144C-CBF2-374C-0053-6EA188F8B162}"/>
                  </a:ext>
                </a:extLst>
              </p:cNvPr>
              <p:cNvPicPr>
                <a:picLocks noChangeAspect="1"/>
              </p:cNvPicPr>
              <p:nvPr/>
            </p:nvPicPr>
            <p:blipFill>
              <a:blip r:embed="rId15"/>
              <a:stretch>
                <a:fillRect/>
              </a:stretch>
            </p:blipFill>
            <p:spPr>
              <a:xfrm>
                <a:off x="3810078" y="-2502035"/>
                <a:ext cx="2834891" cy="6047768"/>
              </a:xfrm>
              <a:prstGeom prst="rect">
                <a:avLst/>
              </a:prstGeom>
            </p:spPr>
          </p:pic>
          <p:pic>
            <p:nvPicPr>
              <p:cNvPr id="42" name="Picture 41">
                <a:extLst>
                  <a:ext uri="{FF2B5EF4-FFF2-40B4-BE49-F238E27FC236}">
                    <a16:creationId xmlns:a16="http://schemas.microsoft.com/office/drawing/2014/main" id="{5D03C994-DAEE-6F02-8D86-0D3023EB4F0F}"/>
                  </a:ext>
                </a:extLst>
              </p:cNvPr>
              <p:cNvPicPr>
                <a:picLocks noChangeAspect="1"/>
              </p:cNvPicPr>
              <p:nvPr/>
            </p:nvPicPr>
            <p:blipFill>
              <a:blip r:embed="rId10"/>
              <a:stretch>
                <a:fillRect/>
              </a:stretch>
            </p:blipFill>
            <p:spPr>
              <a:xfrm>
                <a:off x="6096000" y="3533494"/>
                <a:ext cx="3816427" cy="329213"/>
              </a:xfrm>
              <a:prstGeom prst="rect">
                <a:avLst/>
              </a:prstGeom>
            </p:spPr>
          </p:pic>
        </p:grpSp>
        <p:sp>
          <p:nvSpPr>
            <p:cNvPr id="38" name="TextBox 37">
              <a:extLst>
                <a:ext uri="{FF2B5EF4-FFF2-40B4-BE49-F238E27FC236}">
                  <a16:creationId xmlns:a16="http://schemas.microsoft.com/office/drawing/2014/main" id="{BCA2F3C3-A035-E1CF-88EF-DBC524BEFFA0}"/>
                </a:ext>
              </a:extLst>
            </p:cNvPr>
            <p:cNvSpPr txBox="1"/>
            <p:nvPr/>
          </p:nvSpPr>
          <p:spPr>
            <a:xfrm>
              <a:off x="6557280" y="-2334480"/>
              <a:ext cx="3275035" cy="646331"/>
            </a:xfrm>
            <a:prstGeom prst="rect">
              <a:avLst/>
            </a:prstGeom>
            <a:noFill/>
          </p:spPr>
          <p:txBody>
            <a:bodyPr wrap="square">
              <a:spAutoFit/>
            </a:bodyPr>
            <a:lstStyle/>
            <a:p>
              <a:r>
                <a:rPr lang="en-US" dirty="0"/>
                <a:t>Schistosoma metabolic </a:t>
              </a:r>
              <a:br>
                <a:rPr lang="en-US" dirty="0"/>
              </a:br>
              <a:r>
                <a:rPr lang="en-US" dirty="0"/>
                <a:t>and motor activity</a:t>
              </a:r>
              <a:endParaRPr lang="en-SE" dirty="0"/>
            </a:p>
          </p:txBody>
        </p:sp>
      </p:grpSp>
      <p:sp>
        <p:nvSpPr>
          <p:cNvPr id="22" name="TextBox 21">
            <a:extLst>
              <a:ext uri="{FF2B5EF4-FFF2-40B4-BE49-F238E27FC236}">
                <a16:creationId xmlns:a16="http://schemas.microsoft.com/office/drawing/2014/main" id="{C93B3F3F-5A5E-E0F8-2EE5-B7C6BFF72A4C}"/>
              </a:ext>
            </a:extLst>
          </p:cNvPr>
          <p:cNvSpPr txBox="1"/>
          <p:nvPr/>
        </p:nvSpPr>
        <p:spPr>
          <a:xfrm>
            <a:off x="1007745" y="1640324"/>
            <a:ext cx="7532370" cy="369332"/>
          </a:xfrm>
          <a:prstGeom prst="rect">
            <a:avLst/>
          </a:prstGeom>
          <a:noFill/>
        </p:spPr>
        <p:txBody>
          <a:bodyPr wrap="square">
            <a:spAutoFit/>
          </a:bodyPr>
          <a:lstStyle/>
          <a:p>
            <a:endParaRPr lang="en-SE" sz="1800" dirty="0"/>
          </a:p>
        </p:txBody>
      </p:sp>
      <p:sp>
        <p:nvSpPr>
          <p:cNvPr id="25" name="TextBox 24">
            <a:extLst>
              <a:ext uri="{FF2B5EF4-FFF2-40B4-BE49-F238E27FC236}">
                <a16:creationId xmlns:a16="http://schemas.microsoft.com/office/drawing/2014/main" id="{34643A18-CC25-015E-78D4-33AC5CECD303}"/>
              </a:ext>
            </a:extLst>
          </p:cNvPr>
          <p:cNvSpPr txBox="1"/>
          <p:nvPr/>
        </p:nvSpPr>
        <p:spPr>
          <a:xfrm>
            <a:off x="1007745" y="1640324"/>
            <a:ext cx="7532370" cy="369332"/>
          </a:xfrm>
          <a:prstGeom prst="rect">
            <a:avLst/>
          </a:prstGeom>
          <a:noFill/>
        </p:spPr>
        <p:txBody>
          <a:bodyPr wrap="square">
            <a:spAutoFit/>
          </a:bodyPr>
          <a:lstStyle/>
          <a:p>
            <a:endParaRPr lang="en-SE" sz="1800" dirty="0"/>
          </a:p>
        </p:txBody>
      </p:sp>
    </p:spTree>
    <p:extLst>
      <p:ext uri="{BB962C8B-B14F-4D97-AF65-F5344CB8AC3E}">
        <p14:creationId xmlns:p14="http://schemas.microsoft.com/office/powerpoint/2010/main" val="226621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49" presetClass="path" presetSubtype="0" accel="50000" decel="50000" fill="hold" nodeType="withEffect">
                                  <p:stCondLst>
                                    <p:cond delay="0"/>
                                  </p:stCondLst>
                                  <p:childTnLst>
                                    <p:animMotion origin="layout" path="M -0.00625 0.08403 L 0.23255 0.49954 " pathEditMode="relative" rAng="0" ptsTypes="AA">
                                      <p:cBhvr>
                                        <p:cTn id="11" dur="2000" fill="hold"/>
                                        <p:tgtEl>
                                          <p:spTgt spid="23"/>
                                        </p:tgtEl>
                                        <p:attrNameLst>
                                          <p:attrName>ppt_x</p:attrName>
                                          <p:attrName>ppt_y</p:attrName>
                                        </p:attrNameLst>
                                      </p:cBhvr>
                                      <p:rCtr x="11940" y="20764"/>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Effect transition="in" filter="fade">
                                      <p:cBhvr>
                                        <p:cTn id="25" dur="1000"/>
                                        <p:tgtEl>
                                          <p:spTgt spid="3"/>
                                        </p:tgtEl>
                                      </p:cBhvr>
                                    </p:animEffect>
                                  </p:childTnLst>
                                </p:cTn>
                              </p:par>
                              <p:par>
                                <p:cTn id="26" presetID="49" presetClass="path" presetSubtype="0" accel="50000" decel="50000" fill="hold" nodeType="withEffect">
                                  <p:stCondLst>
                                    <p:cond delay="0"/>
                                  </p:stCondLst>
                                  <p:childTnLst>
                                    <p:animMotion origin="layout" path="M -1.25E-6 2.77556E-17 L 0.23672 0.3125 " pathEditMode="relative" rAng="0" ptsTypes="AA">
                                      <p:cBhvr>
                                        <p:cTn id="27" dur="2000" fill="hold"/>
                                        <p:tgtEl>
                                          <p:spTgt spid="3"/>
                                        </p:tgtEl>
                                        <p:attrNameLst>
                                          <p:attrName>ppt_x</p:attrName>
                                          <p:attrName>ppt_y</p:attrName>
                                        </p:attrNameLst>
                                      </p:cBhvr>
                                      <p:rCtr x="11836" y="15625"/>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49" presetClass="path" presetSubtype="0" accel="50000" decel="50000" fill="hold" nodeType="withEffect">
                                  <p:stCondLst>
                                    <p:cond delay="0"/>
                                  </p:stCondLst>
                                  <p:childTnLst>
                                    <p:animMotion origin="layout" path="M 8.33333E-7 1.38778E-17 L 0.17552 0.41389 " pathEditMode="relative" rAng="0" ptsTypes="AA">
                                      <p:cBhvr>
                                        <p:cTn id="45" dur="2000" fill="hold"/>
                                        <p:tgtEl>
                                          <p:spTgt spid="15"/>
                                        </p:tgtEl>
                                        <p:attrNameLst>
                                          <p:attrName>ppt_x</p:attrName>
                                          <p:attrName>ppt_y</p:attrName>
                                        </p:attrNameLst>
                                      </p:cBhvr>
                                      <p:rCtr x="8776" y="20694"/>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5"/>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49" presetClass="path" presetSubtype="0" accel="50000" decel="50000" fill="hold" nodeType="withEffect">
                                  <p:stCondLst>
                                    <p:cond delay="0"/>
                                  </p:stCondLst>
                                  <p:childTnLst>
                                    <p:animMotion origin="layout" path="M 1.25E-6 1.38778E-17 L 0.18828 0.40972 " pathEditMode="relative" rAng="0" ptsTypes="AA">
                                      <p:cBhvr>
                                        <p:cTn id="56" dur="2000" fill="hold"/>
                                        <p:tgtEl>
                                          <p:spTgt spid="29"/>
                                        </p:tgtEl>
                                        <p:attrNameLst>
                                          <p:attrName>ppt_x</p:attrName>
                                          <p:attrName>ppt_y</p:attrName>
                                        </p:attrNameLst>
                                      </p:cBhvr>
                                      <p:rCtr x="9414" y="20486"/>
                                    </p:animMotion>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9"/>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par>
                                <p:cTn id="66" presetID="49" presetClass="path" presetSubtype="0" accel="50000" decel="50000" fill="hold" nodeType="withEffect">
                                  <p:stCondLst>
                                    <p:cond delay="0"/>
                                  </p:stCondLst>
                                  <p:childTnLst>
                                    <p:animMotion origin="layout" path="M -3.125E-6 1.38778E-17 L 0.18555 0.425 " pathEditMode="relative" rAng="0" ptsTypes="AA">
                                      <p:cBhvr>
                                        <p:cTn id="67" dur="2000" fill="hold"/>
                                        <p:tgtEl>
                                          <p:spTgt spid="36"/>
                                        </p:tgtEl>
                                        <p:attrNameLst>
                                          <p:attrName>ppt_x</p:attrName>
                                          <p:attrName>ppt_y</p:attrName>
                                        </p:attrNameLst>
                                      </p:cBhvr>
                                      <p:rCtr x="9271" y="21250"/>
                                    </p:animMotion>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A51C87-E588-06B2-ED3E-A75369B472FC}"/>
              </a:ext>
            </a:extLst>
          </p:cNvPr>
          <p:cNvSpPr/>
          <p:nvPr/>
        </p:nvSpPr>
        <p:spPr>
          <a:xfrm>
            <a:off x="0" y="-76200"/>
            <a:ext cx="12192000" cy="693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aphicFrame>
        <p:nvGraphicFramePr>
          <p:cNvPr id="7" name="Table 7">
            <a:extLst>
              <a:ext uri="{FF2B5EF4-FFF2-40B4-BE49-F238E27FC236}">
                <a16:creationId xmlns:a16="http://schemas.microsoft.com/office/drawing/2014/main" id="{0BDB3E30-370A-FEBF-73B8-0C3F0BCBA6E9}"/>
              </a:ext>
            </a:extLst>
          </p:cNvPr>
          <p:cNvGraphicFramePr>
            <a:graphicFrameLocks noGrp="1"/>
          </p:cNvGraphicFramePr>
          <p:nvPr>
            <p:ph idx="1"/>
          </p:nvPr>
        </p:nvGraphicFramePr>
        <p:xfrm>
          <a:off x="132080" y="163366"/>
          <a:ext cx="11958318" cy="6595574"/>
        </p:xfrm>
        <a:graphic>
          <a:graphicData uri="http://schemas.openxmlformats.org/drawingml/2006/table">
            <a:tbl>
              <a:tblPr firstRow="1" bandRow="1">
                <a:effectLst>
                  <a:outerShdw blurRad="50800" dist="38100" algn="l" rotWithShape="0">
                    <a:prstClr val="black">
                      <a:alpha val="40000"/>
                    </a:prstClr>
                  </a:outerShdw>
                </a:effectLst>
                <a:tableStyleId>{5940675A-B579-460E-94D1-54222C63F5DA}</a:tableStyleId>
              </a:tblPr>
              <a:tblGrid>
                <a:gridCol w="2112832">
                  <a:extLst>
                    <a:ext uri="{9D8B030D-6E8A-4147-A177-3AD203B41FA5}">
                      <a16:colId xmlns:a16="http://schemas.microsoft.com/office/drawing/2014/main" val="899567224"/>
                    </a:ext>
                  </a:extLst>
                </a:gridCol>
                <a:gridCol w="241633">
                  <a:extLst>
                    <a:ext uri="{9D8B030D-6E8A-4147-A177-3AD203B41FA5}">
                      <a16:colId xmlns:a16="http://schemas.microsoft.com/office/drawing/2014/main" val="1108070879"/>
                    </a:ext>
                  </a:extLst>
                </a:gridCol>
                <a:gridCol w="2287565">
                  <a:extLst>
                    <a:ext uri="{9D8B030D-6E8A-4147-A177-3AD203B41FA5}">
                      <a16:colId xmlns:a16="http://schemas.microsoft.com/office/drawing/2014/main" val="4016164414"/>
                    </a:ext>
                  </a:extLst>
                </a:gridCol>
                <a:gridCol w="241633">
                  <a:extLst>
                    <a:ext uri="{9D8B030D-6E8A-4147-A177-3AD203B41FA5}">
                      <a16:colId xmlns:a16="http://schemas.microsoft.com/office/drawing/2014/main" val="2584951165"/>
                    </a:ext>
                  </a:extLst>
                </a:gridCol>
                <a:gridCol w="1882881">
                  <a:extLst>
                    <a:ext uri="{9D8B030D-6E8A-4147-A177-3AD203B41FA5}">
                      <a16:colId xmlns:a16="http://schemas.microsoft.com/office/drawing/2014/main" val="1158769963"/>
                    </a:ext>
                  </a:extLst>
                </a:gridCol>
                <a:gridCol w="241633">
                  <a:extLst>
                    <a:ext uri="{9D8B030D-6E8A-4147-A177-3AD203B41FA5}">
                      <a16:colId xmlns:a16="http://schemas.microsoft.com/office/drawing/2014/main" val="3729068507"/>
                    </a:ext>
                  </a:extLst>
                </a:gridCol>
                <a:gridCol w="1780826">
                  <a:extLst>
                    <a:ext uri="{9D8B030D-6E8A-4147-A177-3AD203B41FA5}">
                      <a16:colId xmlns:a16="http://schemas.microsoft.com/office/drawing/2014/main" val="92559738"/>
                    </a:ext>
                  </a:extLst>
                </a:gridCol>
                <a:gridCol w="241633">
                  <a:extLst>
                    <a:ext uri="{9D8B030D-6E8A-4147-A177-3AD203B41FA5}">
                      <a16:colId xmlns:a16="http://schemas.microsoft.com/office/drawing/2014/main" val="4154348235"/>
                    </a:ext>
                  </a:extLst>
                </a:gridCol>
                <a:gridCol w="2927682">
                  <a:extLst>
                    <a:ext uri="{9D8B030D-6E8A-4147-A177-3AD203B41FA5}">
                      <a16:colId xmlns:a16="http://schemas.microsoft.com/office/drawing/2014/main" val="2903516624"/>
                    </a:ext>
                  </a:extLst>
                </a:gridCol>
              </a:tblGrid>
              <a:tr h="517827">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t>Microorganisms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t>Cells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t>Tissue</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t>Small animals/ plants/ seeds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7323279"/>
                  </a:ext>
                </a:extLst>
              </a:tr>
              <a:tr h="0">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5854193"/>
                  </a:ext>
                </a:extLst>
              </a:tr>
              <a:tr h="754083">
                <a:tc>
                  <a:txBody>
                    <a:bodyPr/>
                    <a:lstStyle/>
                    <a:p>
                      <a:r>
                        <a:rPr lang="en-US" b="1" dirty="0"/>
                        <a:t>Medical</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100" dirty="0"/>
                        <a:t>Detection of infections</a:t>
                      </a:r>
                    </a:p>
                    <a:p>
                      <a:r>
                        <a:rPr lang="en-US" sz="1100" dirty="0"/>
                        <a:t>Identification</a:t>
                      </a:r>
                    </a:p>
                    <a:p>
                      <a:r>
                        <a:rPr lang="en-US" sz="1100" dirty="0"/>
                        <a:t>Antibiotic susceptibility</a:t>
                      </a:r>
                    </a:p>
                    <a:p>
                      <a:r>
                        <a:rPr lang="en-US" sz="1100" dirty="0"/>
                        <a:t>Biofilm detection</a:t>
                      </a:r>
                    </a:p>
                    <a:p>
                      <a:r>
                        <a:rPr lang="en-US" sz="1100" dirty="0"/>
                        <a:t>Microbiome characterization</a:t>
                      </a:r>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Proliferation</a:t>
                      </a:r>
                      <a:endParaRPr lang="sv-SE" sz="1200" dirty="0"/>
                    </a:p>
                    <a:p>
                      <a:r>
                        <a:rPr lang="sv-SE" sz="1200" dirty="0" err="1"/>
                        <a:t>Thermogenesis</a:t>
                      </a:r>
                      <a:endParaRPr lang="sv-SE" sz="1200" dirty="0"/>
                    </a:p>
                    <a:p>
                      <a:r>
                        <a:rPr lang="sv-SE" sz="1200" dirty="0" err="1"/>
                        <a:t>Biocompatibility</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Drug</a:t>
                      </a:r>
                      <a:r>
                        <a:rPr lang="sv-SE" sz="1200" dirty="0"/>
                        <a:t> </a:t>
                      </a:r>
                      <a:r>
                        <a:rPr lang="sv-SE" sz="1200" dirty="0" err="1"/>
                        <a:t>response</a:t>
                      </a:r>
                      <a:endParaRPr lang="sv-SE" sz="1200" dirty="0"/>
                    </a:p>
                    <a:p>
                      <a:r>
                        <a:rPr lang="sv-SE" sz="1200" dirty="0"/>
                        <a:t>Anticancer </a:t>
                      </a:r>
                      <a:r>
                        <a:rPr lang="sv-SE" sz="1200" dirty="0" err="1"/>
                        <a:t>treatments</a:t>
                      </a:r>
                      <a:endParaRPr lang="sv-SE" sz="1200" dirty="0"/>
                    </a:p>
                    <a:p>
                      <a:r>
                        <a:rPr lang="sv-SE" sz="1200" dirty="0" err="1"/>
                        <a:t>Biocompatibility</a:t>
                      </a:r>
                      <a:endParaRPr lang="sv-SE" sz="1200" dirty="0"/>
                    </a:p>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t>Parasitology</a:t>
                      </a:r>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7322960"/>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0215935"/>
                  </a:ext>
                </a:extLst>
              </a:tr>
              <a:tr h="462346">
                <a:tc>
                  <a:txBody>
                    <a:bodyPr/>
                    <a:lstStyle/>
                    <a:p>
                      <a:r>
                        <a:rPr lang="en-US" b="1" dirty="0"/>
                        <a:t>Biopharma</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err="1"/>
                        <a:t>Drug</a:t>
                      </a:r>
                      <a:r>
                        <a:rPr lang="sv-SE" sz="1100" dirty="0"/>
                        <a:t> </a:t>
                      </a:r>
                      <a:r>
                        <a:rPr lang="sv-SE" sz="1100" dirty="0" err="1"/>
                        <a:t>response</a:t>
                      </a:r>
                      <a:endParaRPr lang="sv-SE" sz="1100" dirty="0"/>
                    </a:p>
                    <a:p>
                      <a:r>
                        <a:rPr lang="sv-SE" sz="1100" dirty="0"/>
                        <a:t>Anticancer </a:t>
                      </a:r>
                      <a:r>
                        <a:rPr lang="sv-SE" sz="1100" dirty="0" err="1"/>
                        <a:t>treatments</a:t>
                      </a:r>
                      <a:endParaRPr lang="sv-SE" sz="1100" dirty="0"/>
                    </a:p>
                    <a:p>
                      <a:r>
                        <a:rPr lang="sv-SE" sz="1100" dirty="0" err="1"/>
                        <a:t>Biocompatibility</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a:t>Culture </a:t>
                      </a:r>
                      <a:r>
                        <a:rPr lang="sv-SE" sz="1200" dirty="0" err="1"/>
                        <a:t>optimisation</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0268131"/>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9760108"/>
                  </a:ext>
                </a:extLst>
              </a:tr>
              <a:tr h="381703">
                <a:tc>
                  <a:txBody>
                    <a:bodyPr/>
                    <a:lstStyle/>
                    <a:p>
                      <a:r>
                        <a:rPr lang="en-US" b="1" dirty="0"/>
                        <a:t>Biotechnology</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a:t>Culture </a:t>
                      </a:r>
                      <a:r>
                        <a:rPr lang="sv-SE" sz="1100" dirty="0" err="1"/>
                        <a:t>optimisation</a:t>
                      </a:r>
                      <a:endParaRPr lang="sv-SE" sz="1100" dirty="0"/>
                    </a:p>
                    <a:p>
                      <a:r>
                        <a:rPr lang="sv-SE" sz="1100" dirty="0" err="1"/>
                        <a:t>Characterisation</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a:t>Culture </a:t>
                      </a:r>
                      <a:r>
                        <a:rPr lang="sv-SE" sz="1200" dirty="0" err="1"/>
                        <a:t>optimisation</a:t>
                      </a:r>
                      <a:endParaRPr lang="sv-SE" sz="1200" dirty="0"/>
                    </a:p>
                    <a:p>
                      <a:r>
                        <a:rPr lang="sv-SE" sz="1200" dirty="0" err="1"/>
                        <a:t>Characterisation</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a:t>Culture </a:t>
                      </a:r>
                      <a:r>
                        <a:rPr lang="sv-SE" sz="1200" dirty="0" err="1"/>
                        <a:t>optimisation</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1429794"/>
                  </a:ext>
                </a:extLst>
              </a:tr>
              <a:tr h="123654">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6706899"/>
                  </a:ext>
                </a:extLst>
              </a:tr>
              <a:tr h="887704">
                <a:tc>
                  <a:txBody>
                    <a:bodyPr/>
                    <a:lstStyle/>
                    <a:p>
                      <a:r>
                        <a:rPr lang="en-US" b="1" dirty="0"/>
                        <a:t>Food &amp; Beverages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Spoilage / Food safety</a:t>
                      </a:r>
                    </a:p>
                    <a:p>
                      <a:r>
                        <a:rPr lang="en-US" sz="1100" dirty="0"/>
                        <a:t>Fermentation</a:t>
                      </a:r>
                    </a:p>
                    <a:p>
                      <a:r>
                        <a:rPr lang="en-US" sz="1100" dirty="0"/>
                        <a:t>Probiotics </a:t>
                      </a:r>
                      <a:r>
                        <a:rPr lang="en-US" sz="1100" dirty="0" err="1"/>
                        <a:t>Charcterisation</a:t>
                      </a:r>
                      <a:r>
                        <a:rPr lang="en-US" sz="1100" dirty="0"/>
                        <a:t> &amp; optimization</a:t>
                      </a:r>
                    </a:p>
                    <a:p>
                      <a:r>
                        <a:rPr lang="en-US" sz="1100" dirty="0"/>
                        <a:t>Cheese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t>Cultured meat</a:t>
                      </a:r>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100" dirty="0"/>
                        <a:t>Metabolic activity</a:t>
                      </a:r>
                    </a:p>
                    <a:p>
                      <a:r>
                        <a:rPr lang="en-US" sz="1100" dirty="0"/>
                        <a:t> - respiration</a:t>
                      </a:r>
                    </a:p>
                    <a:p>
                      <a:r>
                        <a:rPr lang="en-US" sz="1100" dirty="0"/>
                        <a:t> - effect of preservatives</a:t>
                      </a:r>
                    </a:p>
                    <a:p>
                      <a:r>
                        <a:rPr lang="en-US" sz="1100" dirty="0"/>
                        <a:t> - heat treatment</a:t>
                      </a:r>
                      <a:br>
                        <a:rPr lang="en-US" sz="1100" dirty="0"/>
                      </a:br>
                      <a:r>
                        <a:rPr lang="en-US" sz="1100" dirty="0"/>
                        <a:t>- dehydration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Germination</a:t>
                      </a:r>
                      <a:endParaRPr lang="sv-SE" sz="1200" dirty="0"/>
                    </a:p>
                    <a:p>
                      <a:r>
                        <a:rPr lang="sv-SE" sz="1200" dirty="0" err="1"/>
                        <a:t>Viability</a:t>
                      </a:r>
                      <a:endParaRPr lang="sv-SE" sz="1200" dirty="0"/>
                    </a:p>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02468649"/>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5046553"/>
                  </a:ext>
                </a:extLst>
              </a:tr>
              <a:tr h="331252">
                <a:tc>
                  <a:txBody>
                    <a:bodyPr/>
                    <a:lstStyle/>
                    <a:p>
                      <a:r>
                        <a:rPr lang="en-US" b="1" dirty="0"/>
                        <a:t>Medical devices</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a:t>Biofilm and material </a:t>
                      </a:r>
                      <a:r>
                        <a:rPr lang="sv-SE" sz="1100" dirty="0" err="1"/>
                        <a:t>coatings</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Biocompatibility</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Biocompatibility</a:t>
                      </a:r>
                      <a:endParaRPr lang="sv-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2487813"/>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696071"/>
                  </a:ext>
                </a:extLst>
              </a:tr>
              <a:tr h="517827">
                <a:tc>
                  <a:txBody>
                    <a:bodyPr/>
                    <a:lstStyle/>
                    <a:p>
                      <a:r>
                        <a:rPr lang="en-US" b="1" dirty="0"/>
                        <a:t>Drug development</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a:t>Antibiotics</a:t>
                      </a:r>
                    </a:p>
                    <a:p>
                      <a:r>
                        <a:rPr lang="sv-SE" sz="1100" dirty="0" err="1"/>
                        <a:t>Antifungal</a:t>
                      </a:r>
                      <a:endParaRPr lang="sv-SE" sz="1100" dirty="0"/>
                    </a:p>
                    <a:p>
                      <a:r>
                        <a:rPr lang="sv-SE" sz="1100" dirty="0" err="1"/>
                        <a:t>Phages</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Drug</a:t>
                      </a:r>
                      <a:r>
                        <a:rPr lang="sv-SE" sz="1200" dirty="0"/>
                        <a:t> </a:t>
                      </a:r>
                      <a:r>
                        <a:rPr lang="sv-SE" sz="1200" dirty="0" err="1"/>
                        <a:t>response</a:t>
                      </a:r>
                      <a:endParaRPr lang="sv-SE" sz="1200" dirty="0"/>
                    </a:p>
                    <a:p>
                      <a:r>
                        <a:rPr lang="sv-SE" sz="1200" dirty="0"/>
                        <a:t>Anticancer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Drug</a:t>
                      </a:r>
                      <a:r>
                        <a:rPr lang="sv-SE" sz="1200" dirty="0"/>
                        <a:t> </a:t>
                      </a:r>
                      <a:r>
                        <a:rPr lang="sv-SE" sz="1200" dirty="0" err="1"/>
                        <a:t>response</a:t>
                      </a:r>
                      <a:endParaRPr lang="sv-SE" sz="1200" dirty="0"/>
                    </a:p>
                    <a:p>
                      <a:r>
                        <a:rPr lang="sv-SE" sz="1200" dirty="0"/>
                        <a:t>Anticancer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sv-SE" sz="1200" dirty="0" err="1"/>
                        <a:t>Drug</a:t>
                      </a:r>
                      <a:r>
                        <a:rPr lang="sv-SE" sz="1200" dirty="0"/>
                        <a:t> </a:t>
                      </a:r>
                      <a:r>
                        <a:rPr lang="sv-SE" sz="1200" dirty="0" err="1"/>
                        <a:t>response</a:t>
                      </a:r>
                      <a:endParaRPr lang="sv-SE" sz="1200" dirty="0"/>
                    </a:p>
                    <a:p>
                      <a:r>
                        <a:rPr lang="sv-SE" sz="1200" dirty="0" err="1"/>
                        <a:t>Antiparasitics</a:t>
                      </a:r>
                      <a:endParaRPr lang="sv-SE" sz="1200" dirty="0"/>
                    </a:p>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32204635"/>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9043585"/>
                  </a:ext>
                </a:extLst>
              </a:tr>
              <a:tr h="517827">
                <a:tc>
                  <a:txBody>
                    <a:bodyPr/>
                    <a:lstStyle/>
                    <a:p>
                      <a:r>
                        <a:rPr lang="en-US" b="1" dirty="0"/>
                        <a:t>Ecology/ agricultural</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100" dirty="0"/>
                        <a:t>Soil / sediment </a:t>
                      </a:r>
                      <a:r>
                        <a:rPr lang="en-US" sz="1100" dirty="0" err="1"/>
                        <a:t>characterisation</a:t>
                      </a:r>
                      <a:endParaRPr lang="en-US" sz="1100" dirty="0"/>
                    </a:p>
                    <a:p>
                      <a:r>
                        <a:rPr lang="en-US" sz="1100" dirty="0"/>
                        <a:t>Contamination</a:t>
                      </a:r>
                    </a:p>
                    <a:p>
                      <a:r>
                        <a:rPr lang="en-US" sz="1100" dirty="0"/>
                        <a:t>Waste water treatment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t>Germination</a:t>
                      </a:r>
                    </a:p>
                    <a:p>
                      <a:r>
                        <a:rPr lang="en-US" sz="1200" dirty="0"/>
                        <a:t>Effects of pesticides</a:t>
                      </a:r>
                    </a:p>
                    <a:p>
                      <a:r>
                        <a:rPr lang="en-US" sz="1200" dirty="0"/>
                        <a:t>Effect of contamination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77626100"/>
                  </a:ext>
                </a:extLst>
              </a:tr>
              <a:tr h="0">
                <a:tc>
                  <a:txBody>
                    <a:bodyPr/>
                    <a:lstStyle/>
                    <a:p>
                      <a:endParaRPr lang="en-SE" sz="1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8054168"/>
                  </a:ext>
                </a:extLst>
              </a:tr>
              <a:tr h="299485">
                <a:tc>
                  <a:txBody>
                    <a:bodyPr/>
                    <a:lstStyle/>
                    <a:p>
                      <a:r>
                        <a:rPr lang="en-US" b="1" dirty="0"/>
                        <a:t>Other</a:t>
                      </a:r>
                      <a:endParaRPr lang="en-SE"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S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100" dirty="0" err="1"/>
                        <a:t>Fungi</a:t>
                      </a:r>
                      <a:r>
                        <a:rPr lang="sv-SE" sz="1100" dirty="0"/>
                        <a:t> on </a:t>
                      </a:r>
                      <a:r>
                        <a:rPr lang="sv-SE" sz="1100" dirty="0" err="1"/>
                        <a:t>wood</a:t>
                      </a:r>
                      <a:r>
                        <a:rPr lang="sv-SE" sz="1100" dirty="0"/>
                        <a:t>/</a:t>
                      </a:r>
                      <a:r>
                        <a:rPr lang="sv-SE" sz="1100" dirty="0" err="1"/>
                        <a:t>buildingmaterials</a:t>
                      </a:r>
                      <a:endParaRPr lang="sv-SE"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SE"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07984"/>
                  </a:ext>
                </a:extLst>
              </a:tr>
            </a:tbl>
          </a:graphicData>
        </a:graphic>
      </p:graphicFrame>
      <p:sp>
        <p:nvSpPr>
          <p:cNvPr id="22" name="TextBox 21">
            <a:extLst>
              <a:ext uri="{FF2B5EF4-FFF2-40B4-BE49-F238E27FC236}">
                <a16:creationId xmlns:a16="http://schemas.microsoft.com/office/drawing/2014/main" id="{C93B3F3F-5A5E-E0F8-2EE5-B7C6BFF72A4C}"/>
              </a:ext>
            </a:extLst>
          </p:cNvPr>
          <p:cNvSpPr txBox="1"/>
          <p:nvPr/>
        </p:nvSpPr>
        <p:spPr>
          <a:xfrm>
            <a:off x="1007745" y="1640324"/>
            <a:ext cx="7532370" cy="369332"/>
          </a:xfrm>
          <a:prstGeom prst="rect">
            <a:avLst/>
          </a:prstGeom>
          <a:noFill/>
        </p:spPr>
        <p:txBody>
          <a:bodyPr wrap="square">
            <a:spAutoFit/>
          </a:bodyPr>
          <a:lstStyle/>
          <a:p>
            <a:endParaRPr lang="en-SE" sz="1800" dirty="0"/>
          </a:p>
        </p:txBody>
      </p:sp>
      <p:sp>
        <p:nvSpPr>
          <p:cNvPr id="25" name="TextBox 24">
            <a:extLst>
              <a:ext uri="{FF2B5EF4-FFF2-40B4-BE49-F238E27FC236}">
                <a16:creationId xmlns:a16="http://schemas.microsoft.com/office/drawing/2014/main" id="{34643A18-CC25-015E-78D4-33AC5CECD303}"/>
              </a:ext>
            </a:extLst>
          </p:cNvPr>
          <p:cNvSpPr txBox="1"/>
          <p:nvPr/>
        </p:nvSpPr>
        <p:spPr>
          <a:xfrm>
            <a:off x="1007745" y="1640324"/>
            <a:ext cx="7532370" cy="369332"/>
          </a:xfrm>
          <a:prstGeom prst="rect">
            <a:avLst/>
          </a:prstGeom>
          <a:noFill/>
        </p:spPr>
        <p:txBody>
          <a:bodyPr wrap="square">
            <a:spAutoFit/>
          </a:bodyPr>
          <a:lstStyle/>
          <a:p>
            <a:endParaRPr lang="en-SE" sz="1800" dirty="0"/>
          </a:p>
        </p:txBody>
      </p:sp>
    </p:spTree>
    <p:extLst>
      <p:ext uri="{BB962C8B-B14F-4D97-AF65-F5344CB8AC3E}">
        <p14:creationId xmlns:p14="http://schemas.microsoft.com/office/powerpoint/2010/main" val="962515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2E731-2658-0D68-9BAC-C8C4BB00C4EB}"/>
              </a:ext>
            </a:extLst>
          </p:cNvPr>
          <p:cNvSpPr>
            <a:spLocks noGrp="1"/>
          </p:cNvSpPr>
          <p:nvPr>
            <p:ph type="title"/>
          </p:nvPr>
        </p:nvSpPr>
        <p:spPr/>
        <p:txBody>
          <a:bodyPr/>
          <a:lstStyle/>
          <a:p>
            <a:r>
              <a:rPr lang="en-US" dirty="0"/>
              <a:t>Biocalorimetry going forward </a:t>
            </a:r>
            <a:endParaRPr lang="en-SE" dirty="0"/>
          </a:p>
        </p:txBody>
      </p:sp>
      <p:sp>
        <p:nvSpPr>
          <p:cNvPr id="3" name="Content Placeholder 2">
            <a:extLst>
              <a:ext uri="{FF2B5EF4-FFF2-40B4-BE49-F238E27FC236}">
                <a16:creationId xmlns:a16="http://schemas.microsoft.com/office/drawing/2014/main" id="{6D6B4B5A-B007-EEF3-281F-79F985DE13FB}"/>
              </a:ext>
            </a:extLst>
          </p:cNvPr>
          <p:cNvSpPr>
            <a:spLocks noGrp="1"/>
          </p:cNvSpPr>
          <p:nvPr>
            <p:ph idx="1"/>
          </p:nvPr>
        </p:nvSpPr>
        <p:spPr>
          <a:xfrm>
            <a:off x="729343" y="1564368"/>
            <a:ext cx="10515600" cy="3715203"/>
          </a:xfrm>
        </p:spPr>
        <p:txBody>
          <a:bodyPr>
            <a:normAutofit/>
          </a:bodyPr>
          <a:lstStyle/>
          <a:p>
            <a:r>
              <a:rPr lang="en-US" dirty="0"/>
              <a:t>The full potential of biocalorimetry is still being explored</a:t>
            </a:r>
          </a:p>
          <a:p>
            <a:r>
              <a:rPr lang="en-US" dirty="0"/>
              <a:t>Great opportunities for qualitative investigations</a:t>
            </a:r>
          </a:p>
          <a:p>
            <a:r>
              <a:rPr lang="en-US" dirty="0"/>
              <a:t>The future of biocalorimetry depends less on instrument improvements but more on the interpretation of data from complex system</a:t>
            </a:r>
          </a:p>
          <a:p>
            <a:r>
              <a:rPr lang="en-US" dirty="0"/>
              <a:t>The increased knowledge of processes in complex system opens the possibility of interpreting calorimetric data not only in phenomenological terms but also quantitatively</a:t>
            </a:r>
          </a:p>
          <a:p>
            <a:endParaRPr lang="en-SE" dirty="0"/>
          </a:p>
        </p:txBody>
      </p:sp>
    </p:spTree>
    <p:extLst>
      <p:ext uri="{BB962C8B-B14F-4D97-AF65-F5344CB8AC3E}">
        <p14:creationId xmlns:p14="http://schemas.microsoft.com/office/powerpoint/2010/main" val="1235727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5B9A-0FF2-4A4D-A8F9-F7C527578875}"/>
              </a:ext>
            </a:extLst>
          </p:cNvPr>
          <p:cNvSpPr>
            <a:spLocks noGrp="1"/>
          </p:cNvSpPr>
          <p:nvPr>
            <p:ph type="title"/>
          </p:nvPr>
        </p:nvSpPr>
        <p:spPr/>
        <p:txBody>
          <a:bodyPr/>
          <a:lstStyle/>
          <a:p>
            <a:r>
              <a:rPr lang="en-US" dirty="0"/>
              <a:t>To conclude</a:t>
            </a:r>
            <a:endParaRPr lang="en-SE" dirty="0"/>
          </a:p>
        </p:txBody>
      </p:sp>
      <p:sp>
        <p:nvSpPr>
          <p:cNvPr id="4" name="Content Placeholder 3">
            <a:extLst>
              <a:ext uri="{FF2B5EF4-FFF2-40B4-BE49-F238E27FC236}">
                <a16:creationId xmlns:a16="http://schemas.microsoft.com/office/drawing/2014/main" id="{03BF3AEA-23E6-7C3C-032D-A9B0D9BFC2CD}"/>
              </a:ext>
            </a:extLst>
          </p:cNvPr>
          <p:cNvSpPr>
            <a:spLocks noGrp="1"/>
          </p:cNvSpPr>
          <p:nvPr>
            <p:ph idx="1"/>
          </p:nvPr>
        </p:nvSpPr>
        <p:spPr>
          <a:xfrm>
            <a:off x="838200" y="1611086"/>
            <a:ext cx="10515600" cy="4565877"/>
          </a:xfrm>
        </p:spPr>
        <p:txBody>
          <a:bodyPr>
            <a:normAutofit/>
          </a:bodyPr>
          <a:lstStyle/>
          <a:p>
            <a:pPr marL="0" indent="0">
              <a:buNone/>
            </a:pPr>
            <a:r>
              <a:rPr lang="en-US" dirty="0">
                <a:latin typeface="Avenir Light" panose="020B0402020203020204"/>
              </a:rPr>
              <a:t>Almost a quarter of a millennium since the very first biocalorimetry experiment was conducted we are in “The century of biology”, and there is an ever-increasing interest in and understanding of how biocalorimetry can be used</a:t>
            </a:r>
          </a:p>
          <a:p>
            <a:pPr marL="0" indent="0">
              <a:buNone/>
            </a:pPr>
            <a:endParaRPr lang="en-SE" dirty="0">
              <a:latin typeface="Avenir Light" panose="020B0402020203020204"/>
            </a:endParaRPr>
          </a:p>
          <a:p>
            <a:pPr lvl="1"/>
            <a:r>
              <a:rPr lang="en-US" sz="2800" dirty="0">
                <a:latin typeface="Avenir Light" panose="020B0402020203020204"/>
              </a:rPr>
              <a:t>Universal </a:t>
            </a:r>
            <a:r>
              <a:rPr lang="en-US" dirty="0">
                <a:latin typeface="Avenir Light" panose="020B0402020203020204"/>
              </a:rPr>
              <a:t>&amp; </a:t>
            </a:r>
            <a:r>
              <a:rPr lang="en-US" sz="2800" dirty="0">
                <a:latin typeface="Avenir Light" panose="020B0402020203020204"/>
              </a:rPr>
              <a:t>extremely sensitive</a:t>
            </a:r>
          </a:p>
          <a:p>
            <a:pPr lvl="1"/>
            <a:r>
              <a:rPr lang="en-US" sz="2800" dirty="0">
                <a:latin typeface="Avenir Light" panose="020B0402020203020204"/>
              </a:rPr>
              <a:t>One method – independent of expected response</a:t>
            </a:r>
          </a:p>
          <a:p>
            <a:pPr lvl="1"/>
            <a:r>
              <a:rPr lang="en-US" sz="2800" dirty="0">
                <a:latin typeface="Avenir Light" panose="020B0402020203020204"/>
              </a:rPr>
              <a:t>Metabolic activity and growth from the same experiment</a:t>
            </a:r>
          </a:p>
          <a:p>
            <a:pPr lvl="1"/>
            <a:r>
              <a:rPr lang="en-US" sz="2800" dirty="0">
                <a:latin typeface="Avenir Light" panose="020B0402020203020204"/>
              </a:rPr>
              <a:t>Direct &amp; continuous information for a kinetic profile</a:t>
            </a:r>
          </a:p>
          <a:p>
            <a:pPr lvl="1"/>
            <a:r>
              <a:rPr lang="en-US" sz="2800" dirty="0">
                <a:latin typeface="Avenir Light" panose="020B0402020203020204"/>
              </a:rPr>
              <a:t>Multichannel for increased throughput</a:t>
            </a:r>
            <a:endParaRPr lang="en-US" dirty="0">
              <a:latin typeface="Avenir Light" panose="020B0402020203020204"/>
            </a:endParaRPr>
          </a:p>
        </p:txBody>
      </p:sp>
      <p:sp>
        <p:nvSpPr>
          <p:cNvPr id="3" name="Slide Number Placeholder 2">
            <a:extLst>
              <a:ext uri="{FF2B5EF4-FFF2-40B4-BE49-F238E27FC236}">
                <a16:creationId xmlns:a16="http://schemas.microsoft.com/office/drawing/2014/main" id="{255BD5B6-811B-1B4B-AF45-AE5A05EB011A}"/>
              </a:ext>
            </a:extLst>
          </p:cNvPr>
          <p:cNvSpPr>
            <a:spLocks noGrp="1"/>
          </p:cNvSpPr>
          <p:nvPr>
            <p:ph type="sldNum" sz="quarter" idx="12"/>
          </p:nvPr>
        </p:nvSpPr>
        <p:spPr/>
        <p:txBody>
          <a:bodyPr/>
          <a:lstStyle/>
          <a:p>
            <a:fld id="{7D9BF743-3A37-4291-BE52-1FB627B80B83}" type="slidenum">
              <a:rPr lang="en-US" smtClean="0"/>
              <a:t>23</a:t>
            </a:fld>
            <a:endParaRPr lang="en-US"/>
          </a:p>
        </p:txBody>
      </p:sp>
    </p:spTree>
    <p:extLst>
      <p:ext uri="{BB962C8B-B14F-4D97-AF65-F5344CB8AC3E}">
        <p14:creationId xmlns:p14="http://schemas.microsoft.com/office/powerpoint/2010/main" val="2442069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5DE0-DE8D-E47C-E81C-A77B73DCA9AD}"/>
              </a:ext>
            </a:extLst>
          </p:cNvPr>
          <p:cNvSpPr>
            <a:spLocks noGrp="1"/>
          </p:cNvSpPr>
          <p:nvPr>
            <p:ph type="title"/>
          </p:nvPr>
        </p:nvSpPr>
        <p:spPr/>
        <p:txBody>
          <a:bodyPr/>
          <a:lstStyle/>
          <a:p>
            <a:r>
              <a:rPr lang="en-US" dirty="0"/>
              <a:t>Want to know more?</a:t>
            </a:r>
            <a:endParaRPr lang="en-SE" dirty="0"/>
          </a:p>
        </p:txBody>
      </p:sp>
      <p:sp>
        <p:nvSpPr>
          <p:cNvPr id="6" name="Content Placeholder 5">
            <a:extLst>
              <a:ext uri="{FF2B5EF4-FFF2-40B4-BE49-F238E27FC236}">
                <a16:creationId xmlns:a16="http://schemas.microsoft.com/office/drawing/2014/main" id="{4DD77072-8AB8-B418-8D2B-1C121ED88A82}"/>
              </a:ext>
            </a:extLst>
          </p:cNvPr>
          <p:cNvSpPr>
            <a:spLocks noGrp="1"/>
          </p:cNvSpPr>
          <p:nvPr>
            <p:ph idx="1"/>
          </p:nvPr>
        </p:nvSpPr>
        <p:spPr/>
        <p:txBody>
          <a:bodyPr>
            <a:normAutofit/>
          </a:bodyPr>
          <a:lstStyle/>
          <a:p>
            <a:pPr marL="0" indent="0" algn="ctr">
              <a:buNone/>
            </a:pPr>
            <a:endParaRPr lang="en-US" sz="3600" dirty="0"/>
          </a:p>
          <a:p>
            <a:pPr marL="0" indent="0" algn="ctr">
              <a:buNone/>
            </a:pPr>
            <a:r>
              <a:rPr lang="en-US" sz="3600" dirty="0"/>
              <a:t>Connect with us for more information</a:t>
            </a:r>
          </a:p>
          <a:p>
            <a:pPr marL="0" indent="0" algn="ctr">
              <a:buNone/>
            </a:pPr>
            <a:r>
              <a:rPr lang="en-US" sz="3600" dirty="0">
                <a:hlinkClick r:id="rId2"/>
              </a:rPr>
              <a:t>www.symcel.com</a:t>
            </a:r>
            <a:endParaRPr lang="en-US" sz="3600" dirty="0"/>
          </a:p>
          <a:p>
            <a:pPr marL="0" indent="0" algn="ctr">
              <a:buNone/>
            </a:pPr>
            <a:endParaRPr lang="en-US" sz="3600" dirty="0"/>
          </a:p>
          <a:p>
            <a:pPr marL="0" indent="0" algn="ctr">
              <a:buNone/>
            </a:pPr>
            <a:r>
              <a:rPr lang="en-US" sz="3600" dirty="0"/>
              <a:t>malin.suurkuusk@symcel.com</a:t>
            </a:r>
            <a:endParaRPr lang="en-SE" sz="3600" dirty="0"/>
          </a:p>
        </p:txBody>
      </p:sp>
    </p:spTree>
    <p:extLst>
      <p:ext uri="{BB962C8B-B14F-4D97-AF65-F5344CB8AC3E}">
        <p14:creationId xmlns:p14="http://schemas.microsoft.com/office/powerpoint/2010/main" val="592220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F6EBD-AF36-3AD1-8726-C2AE01AC160B}"/>
              </a:ext>
            </a:extLst>
          </p:cNvPr>
          <p:cNvSpPr>
            <a:spLocks noGrp="1"/>
          </p:cNvSpPr>
          <p:nvPr>
            <p:ph type="title"/>
          </p:nvPr>
        </p:nvSpPr>
        <p:spPr>
          <a:xfrm>
            <a:off x="504825" y="261936"/>
            <a:ext cx="10515600" cy="1325563"/>
          </a:xfrm>
        </p:spPr>
        <p:txBody>
          <a:bodyPr/>
          <a:lstStyle/>
          <a:p>
            <a:r>
              <a:rPr lang="en-US" dirty="0"/>
              <a:t>Calorimetry</a:t>
            </a:r>
            <a:endParaRPr lang="en-SE" dirty="0"/>
          </a:p>
        </p:txBody>
      </p:sp>
      <p:sp>
        <p:nvSpPr>
          <p:cNvPr id="6" name="Content Placeholder 5">
            <a:extLst>
              <a:ext uri="{FF2B5EF4-FFF2-40B4-BE49-F238E27FC236}">
                <a16:creationId xmlns:a16="http://schemas.microsoft.com/office/drawing/2014/main" id="{117A18E0-22E4-5FEA-44E4-6687327EF2D2}"/>
              </a:ext>
            </a:extLst>
          </p:cNvPr>
          <p:cNvSpPr>
            <a:spLocks noGrp="1"/>
          </p:cNvSpPr>
          <p:nvPr>
            <p:ph idx="1"/>
          </p:nvPr>
        </p:nvSpPr>
        <p:spPr>
          <a:xfrm>
            <a:off x="504825" y="1662112"/>
            <a:ext cx="11229975" cy="1579563"/>
          </a:xfrm>
        </p:spPr>
        <p:txBody>
          <a:bodyPr>
            <a:normAutofit fontScale="92500" lnSpcReduction="10000"/>
          </a:bodyPr>
          <a:lstStyle/>
          <a:p>
            <a:pPr marL="0" indent="0">
              <a:buNone/>
            </a:pPr>
            <a:r>
              <a:rPr lang="en-US" dirty="0"/>
              <a:t>Calorimetry is the science or technique of measuring changes in heat due to chemical reactions or physical processes. </a:t>
            </a:r>
          </a:p>
          <a:p>
            <a:pPr marL="0" indent="0">
              <a:buNone/>
            </a:pPr>
            <a:r>
              <a:rPr lang="en-US" dirty="0"/>
              <a:t>Calorimetry comes from the L</a:t>
            </a:r>
            <a:r>
              <a:rPr lang="en-US" sz="2800" dirty="0"/>
              <a:t>atin </a:t>
            </a:r>
            <a:r>
              <a:rPr lang="en-US" sz="2800" i="1" dirty="0" err="1"/>
              <a:t>calor</a:t>
            </a:r>
            <a:r>
              <a:rPr lang="en-US" sz="2800" dirty="0"/>
              <a:t> meaning heat and the Greek </a:t>
            </a:r>
            <a:r>
              <a:rPr lang="en-US" sz="2800" i="1" dirty="0" err="1"/>
              <a:t>metron</a:t>
            </a:r>
            <a:r>
              <a:rPr lang="en-US" sz="2800" i="1" dirty="0"/>
              <a:t> </a:t>
            </a:r>
            <a:r>
              <a:rPr lang="en-US" sz="2800" dirty="0"/>
              <a:t>meaning to measure</a:t>
            </a:r>
          </a:p>
        </p:txBody>
      </p:sp>
      <p:sp>
        <p:nvSpPr>
          <p:cNvPr id="3" name="TextBox 2">
            <a:extLst>
              <a:ext uri="{FF2B5EF4-FFF2-40B4-BE49-F238E27FC236}">
                <a16:creationId xmlns:a16="http://schemas.microsoft.com/office/drawing/2014/main" id="{72C243EA-4F53-AF75-7D69-81D7E9EAED90}"/>
              </a:ext>
            </a:extLst>
          </p:cNvPr>
          <p:cNvSpPr txBox="1"/>
          <p:nvPr/>
        </p:nvSpPr>
        <p:spPr>
          <a:xfrm>
            <a:off x="656345" y="3429000"/>
            <a:ext cx="7429500" cy="2308324"/>
          </a:xfrm>
          <a:prstGeom prst="rect">
            <a:avLst/>
          </a:prstGeom>
          <a:noFill/>
        </p:spPr>
        <p:txBody>
          <a:bodyPr wrap="square" numCol="2" rtlCol="0">
            <a:spAutoFit/>
          </a:bodyPr>
          <a:lstStyle/>
          <a:p>
            <a:r>
              <a:rPr lang="en-US" dirty="0">
                <a:solidFill>
                  <a:srgbClr val="FF0000"/>
                </a:solidFill>
              </a:rPr>
              <a:t>Exotherm process</a:t>
            </a:r>
          </a:p>
          <a:p>
            <a:r>
              <a:rPr lang="en-US" dirty="0"/>
              <a:t>Heat is released</a:t>
            </a:r>
            <a:br>
              <a:rPr lang="en-US" dirty="0"/>
            </a:br>
            <a:r>
              <a:rPr lang="en-US" dirty="0"/>
              <a:t>                     – it gets warm</a:t>
            </a:r>
          </a:p>
          <a:p>
            <a:pPr marL="285750" indent="-285750">
              <a:buFont typeface="Arial" panose="020B0604020202020204" pitchFamily="34" charset="0"/>
              <a:buChar char="•"/>
            </a:pPr>
            <a:r>
              <a:rPr lang="en-US" dirty="0"/>
              <a:t>Combustion</a:t>
            </a:r>
          </a:p>
          <a:p>
            <a:pPr marL="285750" indent="-285750">
              <a:buFont typeface="Arial" panose="020B0604020202020204" pitchFamily="34" charset="0"/>
              <a:buChar char="•"/>
            </a:pPr>
            <a:r>
              <a:rPr lang="en-US" dirty="0"/>
              <a:t>Oxidation</a:t>
            </a:r>
          </a:p>
          <a:p>
            <a:pPr marL="285750" indent="-285750">
              <a:buFont typeface="Arial" panose="020B0604020202020204" pitchFamily="34" charset="0"/>
              <a:buChar char="•"/>
            </a:pPr>
            <a:r>
              <a:rPr lang="en-US" dirty="0" err="1"/>
              <a:t>Crystallisation</a:t>
            </a:r>
            <a:endParaRPr lang="en-US" dirty="0"/>
          </a:p>
          <a:p>
            <a:pPr marL="285750" indent="-285750">
              <a:buFont typeface="Arial" panose="020B0604020202020204" pitchFamily="34" charset="0"/>
              <a:buChar char="•"/>
            </a:pPr>
            <a:r>
              <a:rPr lang="en-US" dirty="0"/>
              <a:t>Condensation</a:t>
            </a:r>
          </a:p>
          <a:p>
            <a:pPr marL="285750" indent="-285750">
              <a:buFont typeface="Arial" panose="020B0604020202020204" pitchFamily="34" charset="0"/>
              <a:buChar char="•"/>
            </a:pPr>
            <a:r>
              <a:rPr lang="en-US" dirty="0"/>
              <a:t>Metabolism</a:t>
            </a:r>
          </a:p>
          <a:p>
            <a:r>
              <a:rPr lang="en-US" dirty="0">
                <a:solidFill>
                  <a:schemeClr val="accent5">
                    <a:lumMod val="75000"/>
                  </a:schemeClr>
                </a:solidFill>
              </a:rPr>
              <a:t>Endotherm process</a:t>
            </a:r>
          </a:p>
          <a:p>
            <a:r>
              <a:rPr lang="en-US" dirty="0"/>
              <a:t>Heat is consumed </a:t>
            </a:r>
            <a:br>
              <a:rPr lang="en-US" dirty="0"/>
            </a:br>
            <a:r>
              <a:rPr lang="en-US" dirty="0"/>
              <a:t>                        – it gets cold</a:t>
            </a:r>
          </a:p>
          <a:p>
            <a:pPr marL="285750" indent="-285750">
              <a:buFont typeface="Arial" panose="020B0604020202020204" pitchFamily="34" charset="0"/>
              <a:buChar char="•"/>
            </a:pPr>
            <a:r>
              <a:rPr lang="en-US" dirty="0"/>
              <a:t>Evaporation</a:t>
            </a:r>
          </a:p>
          <a:p>
            <a:pPr marL="285750" indent="-285750">
              <a:buFont typeface="Arial" panose="020B0604020202020204" pitchFamily="34" charset="0"/>
              <a:buChar char="•"/>
            </a:pPr>
            <a:r>
              <a:rPr lang="en-US" dirty="0"/>
              <a:t>Melting</a:t>
            </a:r>
          </a:p>
          <a:p>
            <a:pPr marL="285750" indent="-285750">
              <a:buFont typeface="Arial" panose="020B0604020202020204" pitchFamily="34" charset="0"/>
              <a:buChar char="•"/>
            </a:pPr>
            <a:r>
              <a:rPr lang="en-US" dirty="0"/>
              <a:t>Desorption</a:t>
            </a:r>
          </a:p>
          <a:p>
            <a:endParaRPr lang="en-US" dirty="0"/>
          </a:p>
        </p:txBody>
      </p:sp>
      <p:pic>
        <p:nvPicPr>
          <p:cNvPr id="4" name="Picture 3" descr="A picture containing light, dark&#10;&#10;Description automatically generated">
            <a:extLst>
              <a:ext uri="{FF2B5EF4-FFF2-40B4-BE49-F238E27FC236}">
                <a16:creationId xmlns:a16="http://schemas.microsoft.com/office/drawing/2014/main" id="{0DB73C62-8E44-183D-B088-7FD2A0ACD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585" y="2569029"/>
            <a:ext cx="3163655" cy="4474029"/>
          </a:xfrm>
          <a:prstGeom prst="rect">
            <a:avLst/>
          </a:prstGeom>
        </p:spPr>
      </p:pic>
    </p:spTree>
    <p:extLst>
      <p:ext uri="{BB962C8B-B14F-4D97-AF65-F5344CB8AC3E}">
        <p14:creationId xmlns:p14="http://schemas.microsoft.com/office/powerpoint/2010/main" val="2284699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7085C-0CD6-0A57-3536-3125420F3A30}"/>
              </a:ext>
            </a:extLst>
          </p:cNvPr>
          <p:cNvSpPr>
            <a:spLocks noGrp="1"/>
          </p:cNvSpPr>
          <p:nvPr>
            <p:ph type="title"/>
          </p:nvPr>
        </p:nvSpPr>
        <p:spPr/>
        <p:txBody>
          <a:bodyPr/>
          <a:lstStyle/>
          <a:p>
            <a:r>
              <a:rPr lang="en-US" dirty="0"/>
              <a:t>Types of calorimetry</a:t>
            </a:r>
            <a:endParaRPr lang="en-SE" dirty="0"/>
          </a:p>
        </p:txBody>
      </p:sp>
      <p:sp>
        <p:nvSpPr>
          <p:cNvPr id="4" name="Content Placeholder 3">
            <a:extLst>
              <a:ext uri="{FF2B5EF4-FFF2-40B4-BE49-F238E27FC236}">
                <a16:creationId xmlns:a16="http://schemas.microsoft.com/office/drawing/2014/main" id="{9B656B8A-94C6-FEDD-7046-A17A2F89025B}"/>
              </a:ext>
            </a:extLst>
          </p:cNvPr>
          <p:cNvSpPr>
            <a:spLocks noGrp="1"/>
          </p:cNvSpPr>
          <p:nvPr>
            <p:ph sz="half" idx="1"/>
          </p:nvPr>
        </p:nvSpPr>
        <p:spPr>
          <a:xfrm>
            <a:off x="838200" y="1825625"/>
            <a:ext cx="6400800" cy="4351338"/>
          </a:xfrm>
        </p:spPr>
        <p:txBody>
          <a:bodyPr>
            <a:normAutofit lnSpcReduction="10000"/>
          </a:bodyPr>
          <a:lstStyle/>
          <a:p>
            <a:r>
              <a:rPr lang="en-US" dirty="0"/>
              <a:t>Isothermal microcalorimetry – IMC</a:t>
            </a:r>
          </a:p>
          <a:p>
            <a:r>
              <a:rPr lang="en-US" dirty="0"/>
              <a:t>Heat flow calorimetry - HFC</a:t>
            </a:r>
          </a:p>
          <a:p>
            <a:r>
              <a:rPr lang="en-US" dirty="0"/>
              <a:t>Differential scanning calorimetry – DSC</a:t>
            </a:r>
          </a:p>
          <a:p>
            <a:r>
              <a:rPr lang="en-US" dirty="0"/>
              <a:t>Isothermal titration calorimetry – ITC</a:t>
            </a:r>
          </a:p>
          <a:p>
            <a:r>
              <a:rPr lang="en-US" dirty="0" err="1"/>
              <a:t>Bombcalorimetry</a:t>
            </a:r>
            <a:endParaRPr lang="en-US" dirty="0"/>
          </a:p>
          <a:p>
            <a:r>
              <a:rPr lang="en-US" dirty="0"/>
              <a:t>Accelerated rate calorimetry – ARC</a:t>
            </a:r>
          </a:p>
          <a:p>
            <a:r>
              <a:rPr lang="en-US" dirty="0"/>
              <a:t>Solution Calorimetry</a:t>
            </a:r>
          </a:p>
          <a:p>
            <a:r>
              <a:rPr lang="en-US" dirty="0"/>
              <a:t>Reaction calorimetry</a:t>
            </a:r>
          </a:p>
          <a:p>
            <a:r>
              <a:rPr lang="en-US" dirty="0"/>
              <a:t>Indirect calorimetry</a:t>
            </a:r>
          </a:p>
          <a:p>
            <a:endParaRPr lang="en-SE" dirty="0"/>
          </a:p>
        </p:txBody>
      </p:sp>
      <p:pic>
        <p:nvPicPr>
          <p:cNvPr id="7" name="Picture 6">
            <a:extLst>
              <a:ext uri="{FF2B5EF4-FFF2-40B4-BE49-F238E27FC236}">
                <a16:creationId xmlns:a16="http://schemas.microsoft.com/office/drawing/2014/main" id="{98F7890C-226C-7498-662A-E25579841E29}"/>
              </a:ext>
            </a:extLst>
          </p:cNvPr>
          <p:cNvPicPr>
            <a:picLocks noChangeAspect="1"/>
          </p:cNvPicPr>
          <p:nvPr/>
        </p:nvPicPr>
        <p:blipFill>
          <a:blip r:embed="rId2"/>
          <a:stretch>
            <a:fillRect/>
          </a:stretch>
        </p:blipFill>
        <p:spPr>
          <a:xfrm>
            <a:off x="7333924" y="4325858"/>
            <a:ext cx="3343927" cy="2227673"/>
          </a:xfrm>
          <a:prstGeom prst="rect">
            <a:avLst/>
          </a:prstGeom>
        </p:spPr>
      </p:pic>
      <p:pic>
        <p:nvPicPr>
          <p:cNvPr id="9" name="Picture 8">
            <a:extLst>
              <a:ext uri="{FF2B5EF4-FFF2-40B4-BE49-F238E27FC236}">
                <a16:creationId xmlns:a16="http://schemas.microsoft.com/office/drawing/2014/main" id="{1CEA2F9D-950D-F70D-4C24-4A81806AD9C7}"/>
              </a:ext>
            </a:extLst>
          </p:cNvPr>
          <p:cNvPicPr>
            <a:picLocks noChangeAspect="1"/>
          </p:cNvPicPr>
          <p:nvPr/>
        </p:nvPicPr>
        <p:blipFill>
          <a:blip r:embed="rId3"/>
          <a:stretch>
            <a:fillRect/>
          </a:stretch>
        </p:blipFill>
        <p:spPr>
          <a:xfrm>
            <a:off x="7239000" y="1014253"/>
            <a:ext cx="3533776" cy="3311605"/>
          </a:xfrm>
          <a:prstGeom prst="rect">
            <a:avLst/>
          </a:prstGeom>
        </p:spPr>
      </p:pic>
    </p:spTree>
    <p:extLst>
      <p:ext uri="{BB962C8B-B14F-4D97-AF65-F5344CB8AC3E}">
        <p14:creationId xmlns:p14="http://schemas.microsoft.com/office/powerpoint/2010/main" val="4261901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0039A3A9-2F58-74CF-0179-B2FA24816F4F}"/>
              </a:ext>
            </a:extLst>
          </p:cNvPr>
          <p:cNvPicPr>
            <a:picLocks noChangeAspect="1" noChangeArrowheads="1"/>
          </p:cNvPicPr>
          <p:nvPr/>
        </p:nvPicPr>
        <p:blipFill>
          <a:blip r:embed="rId3" cstate="print"/>
          <a:srcRect l="26748" t="23611" r="47210" b="10912"/>
          <a:stretch>
            <a:fillRect/>
          </a:stretch>
        </p:blipFill>
        <p:spPr bwMode="auto">
          <a:xfrm>
            <a:off x="5621726" y="1051073"/>
            <a:ext cx="3600424" cy="5657811"/>
          </a:xfrm>
          <a:prstGeom prst="rect">
            <a:avLst/>
          </a:prstGeom>
          <a:noFill/>
        </p:spPr>
      </p:pic>
      <p:sp>
        <p:nvSpPr>
          <p:cNvPr id="2" name="Title 1"/>
          <p:cNvSpPr>
            <a:spLocks noGrp="1"/>
          </p:cNvSpPr>
          <p:nvPr>
            <p:ph type="title"/>
          </p:nvPr>
        </p:nvSpPr>
        <p:spPr>
          <a:xfrm>
            <a:off x="592394" y="296299"/>
            <a:ext cx="10515600" cy="1325563"/>
          </a:xfrm>
        </p:spPr>
        <p:txBody>
          <a:bodyPr vert="horz" lIns="91440" tIns="45720" rIns="91440" bIns="45720" rtlCol="0" anchor="ctr">
            <a:normAutofit/>
          </a:bodyPr>
          <a:lstStyle/>
          <a:p>
            <a:r>
              <a:rPr lang="en-US" sz="4000" dirty="0"/>
              <a:t>It started already 240 years ago</a:t>
            </a:r>
          </a:p>
        </p:txBody>
      </p:sp>
      <p:pic>
        <p:nvPicPr>
          <p:cNvPr id="8" name="Content Placeholder 7" descr="A close-up of a trophy&#10;&#10;Description automatically generated with low confidence"/>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8985799" y="1529979"/>
            <a:ext cx="3000133" cy="4351338"/>
          </a:xfrm>
          <a:prstGeom prst="rect">
            <a:avLst/>
          </a:prstGeom>
        </p:spPr>
      </p:pic>
      <p:sp>
        <p:nvSpPr>
          <p:cNvPr id="7" name="Text Placeholder 6"/>
          <p:cNvSpPr>
            <a:spLocks noGrp="1"/>
          </p:cNvSpPr>
          <p:nvPr>
            <p:ph type="body" sz="half" idx="4294967295"/>
          </p:nvPr>
        </p:nvSpPr>
        <p:spPr>
          <a:xfrm>
            <a:off x="592394" y="1916113"/>
            <a:ext cx="4886632" cy="4351337"/>
          </a:xfrm>
        </p:spPr>
        <p:txBody>
          <a:bodyPr vert="horz" lIns="91440" tIns="45720" rIns="91440" bIns="45720" rtlCol="0" anchor="t">
            <a:normAutofit/>
          </a:bodyPr>
          <a:lstStyle/>
          <a:p>
            <a:pPr marL="0" indent="0">
              <a:buNone/>
            </a:pPr>
            <a:r>
              <a:rPr lang="en-US" sz="2000" dirty="0"/>
              <a:t>The very first calorimetric measurement was conducted in by Antoine Lavoisier and Pierre-Simon Laplace. This was in the winter 1782-83 </a:t>
            </a:r>
          </a:p>
          <a:p>
            <a:pPr marL="0" indent="0">
              <a:buNone/>
            </a:pPr>
            <a:endParaRPr lang="en-US" sz="2000" dirty="0"/>
          </a:p>
          <a:p>
            <a:pPr marL="0" indent="0">
              <a:buNone/>
            </a:pPr>
            <a:r>
              <a:rPr lang="en-US" sz="2000" dirty="0"/>
              <a:t>They proved that respiration is a  slow combustion process: </a:t>
            </a:r>
          </a:p>
          <a:p>
            <a:pPr marL="0" indent="0">
              <a:buNone/>
            </a:pPr>
            <a:endParaRPr lang="en-US" sz="2000" dirty="0"/>
          </a:p>
          <a:p>
            <a:pPr marL="0" indent="0">
              <a:buNone/>
            </a:pPr>
            <a:r>
              <a:rPr lang="en-US" sz="2000" dirty="0"/>
              <a:t>”La respiration </a:t>
            </a:r>
            <a:r>
              <a:rPr lang="en-US" sz="2000" dirty="0" err="1"/>
              <a:t>est</a:t>
            </a:r>
            <a:r>
              <a:rPr lang="en-US" sz="2000" dirty="0"/>
              <a:t> </a:t>
            </a:r>
            <a:r>
              <a:rPr lang="en-US" sz="2000" dirty="0" err="1"/>
              <a:t>donc</a:t>
            </a:r>
            <a:r>
              <a:rPr lang="en-US" sz="2000" dirty="0"/>
              <a:t> </a:t>
            </a:r>
            <a:r>
              <a:rPr lang="en-US" sz="2000" dirty="0" err="1"/>
              <a:t>une</a:t>
            </a:r>
            <a:r>
              <a:rPr lang="en-US" sz="2000" dirty="0"/>
              <a:t> combustion, à la </a:t>
            </a:r>
            <a:r>
              <a:rPr lang="en-US" sz="2000" dirty="0" err="1"/>
              <a:t>vérité</a:t>
            </a:r>
            <a:r>
              <a:rPr lang="en-US" sz="2000" dirty="0"/>
              <a:t> fort </a:t>
            </a:r>
            <a:r>
              <a:rPr lang="en-US" sz="2000" dirty="0" err="1"/>
              <a:t>lente</a:t>
            </a:r>
            <a:r>
              <a:rPr lang="en-US" sz="2000" dirty="0"/>
              <a:t>” </a:t>
            </a:r>
            <a:r>
              <a:rPr lang="fr-FR" sz="2000" dirty="0"/>
              <a:t> - Respiration </a:t>
            </a:r>
            <a:r>
              <a:rPr lang="fr-FR" sz="2000" dirty="0" err="1"/>
              <a:t>is</a:t>
            </a:r>
            <a:r>
              <a:rPr lang="fr-FR" sz="2000" dirty="0"/>
              <a:t> </a:t>
            </a:r>
            <a:r>
              <a:rPr lang="fr-FR" sz="2000" dirty="0" err="1"/>
              <a:t>thus</a:t>
            </a:r>
            <a:r>
              <a:rPr lang="fr-FR" sz="2000" dirty="0"/>
              <a:t> a combustion, a slow one to </a:t>
            </a:r>
            <a:r>
              <a:rPr lang="fr-FR" sz="2000" dirty="0" err="1"/>
              <a:t>be</a:t>
            </a:r>
            <a:r>
              <a:rPr lang="fr-FR" sz="2000" dirty="0"/>
              <a:t> </a:t>
            </a:r>
            <a:r>
              <a:rPr lang="fr-FR" sz="2000" dirty="0" err="1"/>
              <a:t>precise</a:t>
            </a:r>
            <a:endParaRPr lang="en-US" sz="2000" dirty="0"/>
          </a:p>
          <a:p>
            <a:pPr marL="0" indent="0">
              <a:buNone/>
            </a:pPr>
            <a:endParaRPr lang="en-US" sz="2000" dirty="0">
              <a:solidFill>
                <a:srgbClr val="FFFFFF"/>
              </a:solidFill>
            </a:endParaRPr>
          </a:p>
          <a:p>
            <a:pPr indent="-228600">
              <a:buFont typeface="Arial" panose="020B0604020202020204" pitchFamily="34" charset="0"/>
              <a:buChar char="•"/>
            </a:pPr>
            <a:endParaRPr lang="en-US" sz="2000" dirty="0">
              <a:solidFill>
                <a:srgbClr val="FFFFFF"/>
              </a:solidFill>
            </a:endParaRPr>
          </a:p>
          <a:p>
            <a:pPr indent="-228600">
              <a:buFont typeface="Arial" panose="020B0604020202020204" pitchFamily="34" charset="0"/>
              <a:buChar char="•"/>
            </a:pPr>
            <a:endParaRPr lang="en-US" sz="2000" dirty="0">
              <a:solidFill>
                <a:srgbClr val="FFFFFF"/>
              </a:solidFill>
            </a:endParaRPr>
          </a:p>
          <a:p>
            <a:pPr indent="-228600">
              <a:buFont typeface="Arial" panose="020B0604020202020204" pitchFamily="34" charset="0"/>
              <a:buChar char="•"/>
            </a:pPr>
            <a:endParaRPr lang="en-US" sz="2000" dirty="0">
              <a:solidFill>
                <a:srgbClr val="FFFFFF"/>
              </a:solidFill>
            </a:endParaRPr>
          </a:p>
        </p:txBody>
      </p:sp>
    </p:spTree>
    <p:extLst>
      <p:ext uri="{BB962C8B-B14F-4D97-AF65-F5344CB8AC3E}">
        <p14:creationId xmlns:p14="http://schemas.microsoft.com/office/powerpoint/2010/main" val="20498341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2311-D13B-DD09-8422-ACB7FFC751D2}"/>
              </a:ext>
            </a:extLst>
          </p:cNvPr>
          <p:cNvSpPr>
            <a:spLocks noGrp="1"/>
          </p:cNvSpPr>
          <p:nvPr>
            <p:ph type="title"/>
          </p:nvPr>
        </p:nvSpPr>
        <p:spPr/>
        <p:txBody>
          <a:bodyPr/>
          <a:lstStyle/>
          <a:p>
            <a:r>
              <a:rPr lang="en-US" dirty="0"/>
              <a:t>…. and then about 75 years later</a:t>
            </a:r>
            <a:endParaRPr lang="en-SE" dirty="0"/>
          </a:p>
        </p:txBody>
      </p:sp>
      <p:sp>
        <p:nvSpPr>
          <p:cNvPr id="3" name="Content Placeholder 2">
            <a:extLst>
              <a:ext uri="{FF2B5EF4-FFF2-40B4-BE49-F238E27FC236}">
                <a16:creationId xmlns:a16="http://schemas.microsoft.com/office/drawing/2014/main" id="{2E78277C-E533-2835-E4A8-C2CF7A38F83F}"/>
              </a:ext>
            </a:extLst>
          </p:cNvPr>
          <p:cNvSpPr>
            <a:spLocks noGrp="1"/>
          </p:cNvSpPr>
          <p:nvPr>
            <p:ph idx="1"/>
          </p:nvPr>
        </p:nvSpPr>
        <p:spPr>
          <a:xfrm>
            <a:off x="609600" y="1587500"/>
            <a:ext cx="10591800" cy="4351338"/>
          </a:xfrm>
        </p:spPr>
        <p:txBody>
          <a:bodyPr/>
          <a:lstStyle/>
          <a:p>
            <a:pPr marL="0" indent="0">
              <a:buNone/>
            </a:pPr>
            <a:r>
              <a:rPr lang="sv-SE" dirty="0"/>
              <a:t>The </a:t>
            </a:r>
            <a:r>
              <a:rPr lang="sv-SE" dirty="0" err="1"/>
              <a:t>first</a:t>
            </a:r>
            <a:r>
              <a:rPr lang="sv-SE" dirty="0"/>
              <a:t> </a:t>
            </a:r>
            <a:r>
              <a:rPr lang="sv-SE" dirty="0" err="1"/>
              <a:t>calorimetric</a:t>
            </a:r>
            <a:r>
              <a:rPr lang="sv-SE" dirty="0"/>
              <a:t> </a:t>
            </a:r>
            <a:r>
              <a:rPr lang="sv-SE" dirty="0" err="1"/>
              <a:t>measurement</a:t>
            </a:r>
            <a:r>
              <a:rPr lang="sv-SE" dirty="0"/>
              <a:t> on a </a:t>
            </a:r>
            <a:r>
              <a:rPr lang="sv-SE" dirty="0" err="1"/>
              <a:t>microbial</a:t>
            </a:r>
            <a:r>
              <a:rPr lang="sv-SE" dirty="0"/>
              <a:t> system </a:t>
            </a:r>
            <a:r>
              <a:rPr lang="sv-SE" dirty="0" err="1"/>
              <a:t>was</a:t>
            </a:r>
            <a:r>
              <a:rPr lang="sv-SE" dirty="0"/>
              <a:t> </a:t>
            </a:r>
            <a:r>
              <a:rPr lang="sv-SE" dirty="0" err="1"/>
              <a:t>performed</a:t>
            </a:r>
            <a:r>
              <a:rPr lang="sv-SE" dirty="0"/>
              <a:t> 1856. </a:t>
            </a:r>
          </a:p>
          <a:p>
            <a:pPr marL="0" indent="0">
              <a:buNone/>
            </a:pPr>
            <a:r>
              <a:rPr lang="sv-SE" dirty="0" err="1"/>
              <a:t>Dubrunfaut</a:t>
            </a:r>
            <a:r>
              <a:rPr lang="sv-SE" dirty="0"/>
              <a:t> </a:t>
            </a:r>
            <a:r>
              <a:rPr lang="sv-SE" dirty="0" err="1"/>
              <a:t>determined</a:t>
            </a:r>
            <a:r>
              <a:rPr lang="sv-SE" dirty="0"/>
              <a:t> the heat </a:t>
            </a:r>
            <a:r>
              <a:rPr lang="sv-SE" dirty="0" err="1"/>
              <a:t>production</a:t>
            </a:r>
            <a:r>
              <a:rPr lang="sv-SE" dirty="0"/>
              <a:t> </a:t>
            </a:r>
            <a:r>
              <a:rPr lang="sv-SE" dirty="0" err="1"/>
              <a:t>accompanying</a:t>
            </a:r>
            <a:r>
              <a:rPr lang="sv-SE" dirty="0"/>
              <a:t> </a:t>
            </a:r>
            <a:r>
              <a:rPr lang="sv-SE" dirty="0" err="1"/>
              <a:t>alcoholic</a:t>
            </a:r>
            <a:r>
              <a:rPr lang="sv-SE" dirty="0"/>
              <a:t> </a:t>
            </a:r>
            <a:r>
              <a:rPr lang="sv-SE" dirty="0" err="1"/>
              <a:t>fermentation</a:t>
            </a:r>
            <a:r>
              <a:rPr lang="sv-SE" dirty="0"/>
              <a:t> by </a:t>
            </a:r>
            <a:r>
              <a:rPr lang="sv-SE" dirty="0" err="1"/>
              <a:t>measuring</a:t>
            </a:r>
            <a:r>
              <a:rPr lang="sv-SE" dirty="0"/>
              <a:t> the </a:t>
            </a:r>
            <a:r>
              <a:rPr lang="sv-SE" dirty="0" err="1"/>
              <a:t>temperature</a:t>
            </a:r>
            <a:r>
              <a:rPr lang="sv-SE" dirty="0"/>
              <a:t> </a:t>
            </a:r>
            <a:r>
              <a:rPr lang="sv-SE" dirty="0" err="1"/>
              <a:t>increase</a:t>
            </a:r>
            <a:r>
              <a:rPr lang="sv-SE" dirty="0"/>
              <a:t> in an </a:t>
            </a:r>
            <a:r>
              <a:rPr lang="sv-SE" dirty="0" err="1"/>
              <a:t>oak</a:t>
            </a:r>
            <a:r>
              <a:rPr lang="sv-SE" dirty="0"/>
              <a:t> </a:t>
            </a:r>
            <a:r>
              <a:rPr lang="sv-SE" dirty="0" err="1"/>
              <a:t>fermentor</a:t>
            </a:r>
            <a:r>
              <a:rPr lang="sv-SE" dirty="0"/>
              <a:t> </a:t>
            </a:r>
          </a:p>
          <a:p>
            <a:pPr marL="0" indent="0">
              <a:buNone/>
            </a:pPr>
            <a:endParaRPr lang="sv-SE" dirty="0"/>
          </a:p>
          <a:p>
            <a:pPr marL="0" indent="0">
              <a:buNone/>
            </a:pPr>
            <a:r>
              <a:rPr lang="sv-SE" sz="2000" dirty="0" err="1"/>
              <a:t>Dubrunfaut</a:t>
            </a:r>
            <a:r>
              <a:rPr lang="sv-SE" sz="2000" dirty="0"/>
              <a:t>, M. Note sur la </a:t>
            </a:r>
            <a:r>
              <a:rPr lang="sv-SE" sz="2000" dirty="0" err="1"/>
              <a:t>chaleur</a:t>
            </a:r>
            <a:r>
              <a:rPr lang="sv-SE" sz="2000" dirty="0"/>
              <a:t> et</a:t>
            </a:r>
            <a:br>
              <a:rPr lang="sv-SE" sz="2000" dirty="0"/>
            </a:br>
            <a:r>
              <a:rPr lang="sv-SE" sz="2000" dirty="0"/>
              <a:t>le </a:t>
            </a:r>
            <a:r>
              <a:rPr lang="sv-SE" sz="2000" dirty="0" err="1"/>
              <a:t>travail</a:t>
            </a:r>
            <a:r>
              <a:rPr lang="sv-SE" sz="2000" dirty="0"/>
              <a:t> </a:t>
            </a:r>
            <a:r>
              <a:rPr lang="sv-SE" sz="2000" dirty="0" err="1"/>
              <a:t>mecanique</a:t>
            </a:r>
            <a:r>
              <a:rPr lang="sv-SE" sz="2000" dirty="0"/>
              <a:t> </a:t>
            </a:r>
            <a:r>
              <a:rPr lang="sv-SE" sz="2000" dirty="0" err="1"/>
              <a:t>produits</a:t>
            </a:r>
            <a:r>
              <a:rPr lang="sv-SE" sz="2000" dirty="0"/>
              <a:t> par </a:t>
            </a:r>
            <a:br>
              <a:rPr lang="sv-SE" sz="2000" dirty="0"/>
            </a:br>
            <a:r>
              <a:rPr lang="sv-SE" sz="2000" dirty="0"/>
              <a:t>la </a:t>
            </a:r>
            <a:r>
              <a:rPr lang="sv-SE" sz="2000" dirty="0" err="1"/>
              <a:t>fermentation</a:t>
            </a:r>
            <a:r>
              <a:rPr lang="sv-SE" sz="2000" dirty="0"/>
              <a:t> </a:t>
            </a:r>
            <a:r>
              <a:rPr lang="sv-SE" sz="2000" dirty="0" err="1"/>
              <a:t>vineuse</a:t>
            </a:r>
            <a:br>
              <a:rPr lang="sv-SE" sz="2000" dirty="0"/>
            </a:br>
            <a:r>
              <a:rPr lang="sv-SE" sz="2000" dirty="0"/>
              <a:t>C R </a:t>
            </a:r>
            <a:r>
              <a:rPr lang="sv-SE" sz="2000" dirty="0" err="1"/>
              <a:t>Acad</a:t>
            </a:r>
            <a:r>
              <a:rPr lang="sv-SE" sz="2000" dirty="0"/>
              <a:t>. </a:t>
            </a:r>
            <a:r>
              <a:rPr lang="sv-SE" sz="2000" dirty="0" err="1"/>
              <a:t>Sci</a:t>
            </a:r>
            <a:r>
              <a:rPr lang="sv-SE" sz="2000" dirty="0"/>
              <a:t>. 1856;42:945-948 </a:t>
            </a:r>
          </a:p>
          <a:p>
            <a:endParaRPr lang="en-SE" dirty="0"/>
          </a:p>
        </p:txBody>
      </p:sp>
      <p:pic>
        <p:nvPicPr>
          <p:cNvPr id="6" name="Picture 5">
            <a:extLst>
              <a:ext uri="{FF2B5EF4-FFF2-40B4-BE49-F238E27FC236}">
                <a16:creationId xmlns:a16="http://schemas.microsoft.com/office/drawing/2014/main" id="{28D75163-E286-12E6-8FE2-82DFE1EFA5CC}"/>
              </a:ext>
            </a:extLst>
          </p:cNvPr>
          <p:cNvPicPr>
            <a:picLocks noChangeAspect="1"/>
          </p:cNvPicPr>
          <p:nvPr/>
        </p:nvPicPr>
        <p:blipFill>
          <a:blip r:embed="rId2"/>
          <a:stretch>
            <a:fillRect/>
          </a:stretch>
        </p:blipFill>
        <p:spPr>
          <a:xfrm>
            <a:off x="6650121" y="3684137"/>
            <a:ext cx="5387807" cy="3071126"/>
          </a:xfrm>
          <a:prstGeom prst="rect">
            <a:avLst/>
          </a:prstGeom>
        </p:spPr>
      </p:pic>
    </p:spTree>
    <p:extLst>
      <p:ext uri="{BB962C8B-B14F-4D97-AF65-F5344CB8AC3E}">
        <p14:creationId xmlns:p14="http://schemas.microsoft.com/office/powerpoint/2010/main" val="4100166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91A4A-858D-F621-DB60-F139748675C3}"/>
              </a:ext>
            </a:extLst>
          </p:cNvPr>
          <p:cNvSpPr>
            <a:spLocks noGrp="1"/>
          </p:cNvSpPr>
          <p:nvPr>
            <p:ph type="title"/>
          </p:nvPr>
        </p:nvSpPr>
        <p:spPr/>
        <p:txBody>
          <a:bodyPr>
            <a:normAutofit/>
          </a:bodyPr>
          <a:lstStyle/>
          <a:p>
            <a:r>
              <a:rPr lang="en-US" dirty="0"/>
              <a:t>… after that it took more than 100 years</a:t>
            </a:r>
            <a:endParaRPr lang="en-SE" dirty="0"/>
          </a:p>
        </p:txBody>
      </p:sp>
      <p:sp>
        <p:nvSpPr>
          <p:cNvPr id="5" name="Content Placeholder 4">
            <a:extLst>
              <a:ext uri="{FF2B5EF4-FFF2-40B4-BE49-F238E27FC236}">
                <a16:creationId xmlns:a16="http://schemas.microsoft.com/office/drawing/2014/main" id="{D4E10B5F-C922-8CA5-EC81-B5ED8D5A7DC8}"/>
              </a:ext>
            </a:extLst>
          </p:cNvPr>
          <p:cNvSpPr>
            <a:spLocks noGrp="1"/>
          </p:cNvSpPr>
          <p:nvPr>
            <p:ph idx="1"/>
          </p:nvPr>
        </p:nvSpPr>
        <p:spPr>
          <a:xfrm>
            <a:off x="762000" y="1597025"/>
            <a:ext cx="10515600" cy="4351338"/>
          </a:xfrm>
        </p:spPr>
        <p:txBody>
          <a:bodyPr>
            <a:normAutofit lnSpcReduction="10000"/>
          </a:bodyPr>
          <a:lstStyle/>
          <a:p>
            <a:pPr marL="0" indent="0">
              <a:buNone/>
            </a:pPr>
            <a:r>
              <a:rPr lang="en-US" dirty="0"/>
              <a:t>Increased interest in biocalorimetry during the 1960s, 70s and 80s</a:t>
            </a:r>
            <a:br>
              <a:rPr lang="en-US" dirty="0"/>
            </a:br>
            <a:endParaRPr lang="en-US" dirty="0"/>
          </a:p>
          <a:p>
            <a:pPr lvl="1"/>
            <a:r>
              <a:rPr lang="en-US" sz="2800" dirty="0"/>
              <a:t>In microbiology </a:t>
            </a:r>
          </a:p>
          <a:p>
            <a:pPr lvl="1"/>
            <a:endParaRPr lang="en-US" sz="2800" dirty="0"/>
          </a:p>
          <a:p>
            <a:pPr lvl="1"/>
            <a:r>
              <a:rPr lang="en-US" sz="2800" dirty="0"/>
              <a:t>In medicine for the study of</a:t>
            </a:r>
          </a:p>
          <a:p>
            <a:pPr lvl="2"/>
            <a:r>
              <a:rPr lang="en-US" sz="2400" dirty="0"/>
              <a:t>Blood cells</a:t>
            </a:r>
          </a:p>
          <a:p>
            <a:pPr lvl="2"/>
            <a:r>
              <a:rPr lang="en-US" sz="2400" dirty="0"/>
              <a:t>Cancer cells</a:t>
            </a:r>
          </a:p>
          <a:p>
            <a:pPr lvl="2"/>
            <a:r>
              <a:rPr lang="en-US" sz="2400" dirty="0"/>
              <a:t>Fat cells</a:t>
            </a:r>
          </a:p>
          <a:p>
            <a:pPr lvl="2"/>
            <a:r>
              <a:rPr lang="en-US" sz="2400" dirty="0"/>
              <a:t>Immune complexes</a:t>
            </a:r>
          </a:p>
          <a:p>
            <a:pPr lvl="2"/>
            <a:r>
              <a:rPr lang="en-US" sz="2400" dirty="0"/>
              <a:t>Muscle fiber bundles</a:t>
            </a:r>
          </a:p>
          <a:p>
            <a:pPr lvl="2"/>
            <a:r>
              <a:rPr lang="en-US" sz="2400" dirty="0"/>
              <a:t>Biocompatibility</a:t>
            </a:r>
            <a:endParaRPr lang="en-SE" dirty="0"/>
          </a:p>
        </p:txBody>
      </p:sp>
      <p:pic>
        <p:nvPicPr>
          <p:cNvPr id="6" name="Picture 5">
            <a:extLst>
              <a:ext uri="{FF2B5EF4-FFF2-40B4-BE49-F238E27FC236}">
                <a16:creationId xmlns:a16="http://schemas.microsoft.com/office/drawing/2014/main" id="{F770888E-7729-36B4-8798-F44722C11D63}"/>
              </a:ext>
            </a:extLst>
          </p:cNvPr>
          <p:cNvPicPr>
            <a:picLocks noChangeAspect="1"/>
          </p:cNvPicPr>
          <p:nvPr/>
        </p:nvPicPr>
        <p:blipFill>
          <a:blip r:embed="rId2"/>
          <a:stretch>
            <a:fillRect/>
          </a:stretch>
        </p:blipFill>
        <p:spPr>
          <a:xfrm>
            <a:off x="6613753" y="2542444"/>
            <a:ext cx="4701947" cy="3223539"/>
          </a:xfrm>
          <a:prstGeom prst="rect">
            <a:avLst/>
          </a:prstGeom>
          <a:effectLst>
            <a:softEdge rad="152400"/>
          </a:effectLst>
        </p:spPr>
      </p:pic>
    </p:spTree>
    <p:extLst>
      <p:ext uri="{BB962C8B-B14F-4D97-AF65-F5344CB8AC3E}">
        <p14:creationId xmlns:p14="http://schemas.microsoft.com/office/powerpoint/2010/main" val="422080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7E279-65EE-DC8B-7940-8B262A633E07}"/>
              </a:ext>
            </a:extLst>
          </p:cNvPr>
          <p:cNvSpPr>
            <a:spLocks noGrp="1"/>
          </p:cNvSpPr>
          <p:nvPr>
            <p:ph type="title"/>
          </p:nvPr>
        </p:nvSpPr>
        <p:spPr/>
        <p:txBody>
          <a:bodyPr>
            <a:normAutofit/>
          </a:bodyPr>
          <a:lstStyle/>
          <a:p>
            <a:r>
              <a:rPr lang="en-US" dirty="0"/>
              <a:t>Today </a:t>
            </a:r>
            <a:br>
              <a:rPr lang="en-US" dirty="0"/>
            </a:br>
            <a:r>
              <a:rPr lang="en-US" dirty="0"/>
              <a:t> - the renaissance of biocalorimetry</a:t>
            </a:r>
            <a:endParaRPr lang="en-SE" dirty="0"/>
          </a:p>
        </p:txBody>
      </p:sp>
      <p:pic>
        <p:nvPicPr>
          <p:cNvPr id="5" name="Picture 4">
            <a:extLst>
              <a:ext uri="{FF2B5EF4-FFF2-40B4-BE49-F238E27FC236}">
                <a16:creationId xmlns:a16="http://schemas.microsoft.com/office/drawing/2014/main" id="{F7E07825-9E46-0105-32B4-5F1F79D75A06}"/>
              </a:ext>
            </a:extLst>
          </p:cNvPr>
          <p:cNvPicPr>
            <a:picLocks noChangeAspect="1"/>
          </p:cNvPicPr>
          <p:nvPr/>
        </p:nvPicPr>
        <p:blipFill>
          <a:blip r:embed="rId2"/>
          <a:stretch>
            <a:fillRect/>
          </a:stretch>
        </p:blipFill>
        <p:spPr>
          <a:xfrm>
            <a:off x="-262617" y="2273678"/>
            <a:ext cx="12901082" cy="3262687"/>
          </a:xfrm>
          <a:prstGeom prst="rect">
            <a:avLst/>
          </a:prstGeom>
        </p:spPr>
      </p:pic>
    </p:spTree>
    <p:extLst>
      <p:ext uri="{BB962C8B-B14F-4D97-AF65-F5344CB8AC3E}">
        <p14:creationId xmlns:p14="http://schemas.microsoft.com/office/powerpoint/2010/main" val="2155006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19D8-6BB1-C6AF-44EB-8354C2758129}"/>
              </a:ext>
            </a:extLst>
          </p:cNvPr>
          <p:cNvSpPr>
            <a:spLocks noGrp="1"/>
          </p:cNvSpPr>
          <p:nvPr>
            <p:ph type="title"/>
          </p:nvPr>
        </p:nvSpPr>
        <p:spPr/>
        <p:txBody>
          <a:bodyPr/>
          <a:lstStyle/>
          <a:p>
            <a:r>
              <a:rPr lang="en-US" dirty="0"/>
              <a:t>If there is life, there is heat</a:t>
            </a:r>
            <a:endParaRPr lang="en-SE" dirty="0"/>
          </a:p>
        </p:txBody>
      </p:sp>
      <p:pic>
        <p:nvPicPr>
          <p:cNvPr id="5" name="Content Placeholder 4">
            <a:extLst>
              <a:ext uri="{FF2B5EF4-FFF2-40B4-BE49-F238E27FC236}">
                <a16:creationId xmlns:a16="http://schemas.microsoft.com/office/drawing/2014/main" id="{29D83BD4-763D-DBA9-365D-E068A7AA8C80}"/>
              </a:ext>
            </a:extLst>
          </p:cNvPr>
          <p:cNvPicPr>
            <a:picLocks noGrp="1" noChangeAspect="1"/>
          </p:cNvPicPr>
          <p:nvPr>
            <p:ph idx="1"/>
          </p:nvPr>
        </p:nvPicPr>
        <p:blipFill>
          <a:blip r:embed="rId3"/>
          <a:stretch>
            <a:fillRect/>
          </a:stretch>
        </p:blipFill>
        <p:spPr>
          <a:xfrm>
            <a:off x="1332602" y="1569844"/>
            <a:ext cx="5895361" cy="4351338"/>
          </a:xfrm>
        </p:spPr>
      </p:pic>
      <p:pic>
        <p:nvPicPr>
          <p:cNvPr id="14" name="Picture 13">
            <a:extLst>
              <a:ext uri="{FF2B5EF4-FFF2-40B4-BE49-F238E27FC236}">
                <a16:creationId xmlns:a16="http://schemas.microsoft.com/office/drawing/2014/main" id="{DCE9879D-22E2-C926-B5E7-C099B1E4C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963" y="365125"/>
            <a:ext cx="4688927" cy="6631063"/>
          </a:xfrm>
          <a:prstGeom prst="rect">
            <a:avLst/>
          </a:prstGeom>
        </p:spPr>
      </p:pic>
    </p:spTree>
    <p:extLst>
      <p:ext uri="{BB962C8B-B14F-4D97-AF65-F5344CB8AC3E}">
        <p14:creationId xmlns:p14="http://schemas.microsoft.com/office/powerpoint/2010/main" val="3838624063"/>
      </p:ext>
    </p:extLst>
  </p:cSld>
  <p:clrMapOvr>
    <a:masterClrMapping/>
  </p:clrMapOvr>
</p:sld>
</file>

<file path=ppt/theme/theme1.xml><?xml version="1.0" encoding="utf-8"?>
<a:theme xmlns:a="http://schemas.openxmlformats.org/drawingml/2006/main" name="Office Theme">
  <a:themeElements>
    <a:clrScheme name="Custom 334">
      <a:dk1>
        <a:srgbClr val="232323"/>
      </a:dk1>
      <a:lt1>
        <a:srgbClr val="FFFFFF"/>
      </a:lt1>
      <a:dk2>
        <a:srgbClr val="7D7D7D"/>
      </a:dk2>
      <a:lt2>
        <a:srgbClr val="FFFFFF"/>
      </a:lt2>
      <a:accent1>
        <a:srgbClr val="41B7D0"/>
      </a:accent1>
      <a:accent2>
        <a:srgbClr val="3FACD0"/>
      </a:accent2>
      <a:accent3>
        <a:srgbClr val="3DA1D2"/>
      </a:accent3>
      <a:accent4>
        <a:srgbClr val="3B96D3"/>
      </a:accent4>
      <a:accent5>
        <a:srgbClr val="398BD5"/>
      </a:accent5>
      <a:accent6>
        <a:srgbClr val="3780D7"/>
      </a:accent6>
      <a:hlink>
        <a:srgbClr val="5B9BD5"/>
      </a:hlink>
      <a:folHlink>
        <a:srgbClr val="70AD47"/>
      </a:folHlink>
    </a:clrScheme>
    <a:fontScheme name="Custom 85">
      <a:majorFont>
        <a:latin typeface="Poppi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34">
    <a:dk1>
      <a:srgbClr val="232323"/>
    </a:dk1>
    <a:lt1>
      <a:srgbClr val="FFFFFF"/>
    </a:lt1>
    <a:dk2>
      <a:srgbClr val="7D7D7D"/>
    </a:dk2>
    <a:lt2>
      <a:srgbClr val="FFFFFF"/>
    </a:lt2>
    <a:accent1>
      <a:srgbClr val="41B7D0"/>
    </a:accent1>
    <a:accent2>
      <a:srgbClr val="3FACD0"/>
    </a:accent2>
    <a:accent3>
      <a:srgbClr val="3DA1D2"/>
    </a:accent3>
    <a:accent4>
      <a:srgbClr val="3B96D3"/>
    </a:accent4>
    <a:accent5>
      <a:srgbClr val="398BD5"/>
    </a:accent5>
    <a:accent6>
      <a:srgbClr val="3780D7"/>
    </a:accent6>
    <a:hlink>
      <a:srgbClr val="5B9BD5"/>
    </a:hlink>
    <a:folHlink>
      <a:srgbClr val="70AD47"/>
    </a:folHlink>
  </a:clrScheme>
  <a:fontScheme name="Custom 85">
    <a:majorFont>
      <a:latin typeface="Poppi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55097</TotalTime>
  <Words>1276</Words>
  <Application>Microsoft Office PowerPoint</Application>
  <PresentationFormat>Widescreen</PresentationFormat>
  <Paragraphs>317</Paragraphs>
  <Slides>24</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Arial</vt:lpstr>
      <vt:lpstr>Avenir Black</vt:lpstr>
      <vt:lpstr>Avenir Book</vt:lpstr>
      <vt:lpstr>Avenir Light</vt:lpstr>
      <vt:lpstr>Avenir Medium</vt:lpstr>
      <vt:lpstr>Calibri</vt:lpstr>
      <vt:lpstr>Open Sans</vt:lpstr>
      <vt:lpstr>Symbol</vt:lpstr>
      <vt:lpstr>Times New Roman</vt:lpstr>
      <vt:lpstr>Office Theme</vt:lpstr>
      <vt:lpstr>Prism 9</vt:lpstr>
      <vt:lpstr>Biocalorimetry   - A powerful technique for the study of living systems</vt:lpstr>
      <vt:lpstr>Biocalorimetry  – Calorimetry of living system</vt:lpstr>
      <vt:lpstr>Calorimetry</vt:lpstr>
      <vt:lpstr>Types of calorimetry</vt:lpstr>
      <vt:lpstr>It started already 240 years ago</vt:lpstr>
      <vt:lpstr>…. and then about 75 years later</vt:lpstr>
      <vt:lpstr>… after that it took more than 100 years</vt:lpstr>
      <vt:lpstr>Today   - the renaissance of biocalorimetry</vt:lpstr>
      <vt:lpstr>If there is life, there is heat</vt:lpstr>
      <vt:lpstr>Biocalorimetry  &amp;  Isothermal microcalorimetry</vt:lpstr>
      <vt:lpstr>Our biocalorimetry solution   – The calScreener</vt:lpstr>
      <vt:lpstr>The measuring principle</vt:lpstr>
      <vt:lpstr>Biocalorimetry is simple and its labelfree</vt:lpstr>
      <vt:lpstr>Biocalorimetry is sample independent</vt:lpstr>
      <vt:lpstr>Biocalorimetry is fast and highly sensitive</vt:lpstr>
      <vt:lpstr>Biocalorimetry is direct and continuous </vt:lpstr>
      <vt:lpstr>Heat does not come in different colors </vt:lpstr>
      <vt:lpstr>A unique &amp; informationrich technique </vt:lpstr>
      <vt:lpstr>Qualitative and Quantitative Analysis</vt:lpstr>
      <vt:lpstr>PowerPoint Presentation</vt:lpstr>
      <vt:lpstr>PowerPoint Presentation</vt:lpstr>
      <vt:lpstr>Biocalorimetry going forward </vt:lpstr>
      <vt:lpstr>To conclude</vt:lpstr>
      <vt:lpstr>Want to know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Malin Suurkuusk</cp:lastModifiedBy>
  <cp:revision>1115</cp:revision>
  <cp:lastPrinted>2020-08-25T16:38:32Z</cp:lastPrinted>
  <dcterms:created xsi:type="dcterms:W3CDTF">2018-10-09T03:16:23Z</dcterms:created>
  <dcterms:modified xsi:type="dcterms:W3CDTF">2023-03-24T09:28:12Z</dcterms:modified>
</cp:coreProperties>
</file>